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8.xml" ContentType="application/vnd.openxmlformats-officedocument.drawingml.chart+xml"/>
  <Override PartName="/ppt/notesSlides/notesSlide52.xml" ContentType="application/vnd.openxmlformats-officedocument.presentationml.notesSlid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3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6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57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.xml" ContentType="application/vnd.openxmlformats-officedocument.drawingml.chartshapes+xml"/>
  <Override PartName="/ppt/notesSlides/notesSlide77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919" r:id="rId1"/>
  </p:sldMasterIdLst>
  <p:notesMasterIdLst>
    <p:notesMasterId r:id="rId87"/>
  </p:notesMasterIdLst>
  <p:handoutMasterIdLst>
    <p:handoutMasterId r:id="rId88"/>
  </p:handoutMasterIdLst>
  <p:sldIdLst>
    <p:sldId id="256" r:id="rId2"/>
    <p:sldId id="257" r:id="rId3"/>
    <p:sldId id="259" r:id="rId4"/>
    <p:sldId id="262" r:id="rId5"/>
    <p:sldId id="312" r:id="rId6"/>
    <p:sldId id="316" r:id="rId7"/>
    <p:sldId id="319" r:id="rId8"/>
    <p:sldId id="260" r:id="rId9"/>
    <p:sldId id="371" r:id="rId10"/>
    <p:sldId id="321" r:id="rId11"/>
    <p:sldId id="261" r:id="rId12"/>
    <p:sldId id="320" r:id="rId13"/>
    <p:sldId id="279" r:id="rId14"/>
    <p:sldId id="323" r:id="rId15"/>
    <p:sldId id="324" r:id="rId16"/>
    <p:sldId id="405" r:id="rId17"/>
    <p:sldId id="311" r:id="rId18"/>
    <p:sldId id="376" r:id="rId19"/>
    <p:sldId id="377" r:id="rId20"/>
    <p:sldId id="374" r:id="rId21"/>
    <p:sldId id="326" r:id="rId22"/>
    <p:sldId id="263" r:id="rId23"/>
    <p:sldId id="329" r:id="rId24"/>
    <p:sldId id="266" r:id="rId25"/>
    <p:sldId id="272" r:id="rId26"/>
    <p:sldId id="332" r:id="rId27"/>
    <p:sldId id="327" r:id="rId28"/>
    <p:sldId id="28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72" r:id="rId39"/>
    <p:sldId id="397" r:id="rId40"/>
    <p:sldId id="393" r:id="rId41"/>
    <p:sldId id="388" r:id="rId42"/>
    <p:sldId id="395" r:id="rId43"/>
    <p:sldId id="389" r:id="rId44"/>
    <p:sldId id="390" r:id="rId45"/>
    <p:sldId id="391" r:id="rId46"/>
    <p:sldId id="392" r:id="rId47"/>
    <p:sldId id="400" r:id="rId48"/>
    <p:sldId id="401" r:id="rId49"/>
    <p:sldId id="402" r:id="rId50"/>
    <p:sldId id="345" r:id="rId51"/>
    <p:sldId id="278" r:id="rId52"/>
    <p:sldId id="399" r:id="rId53"/>
    <p:sldId id="396" r:id="rId54"/>
    <p:sldId id="344" r:id="rId55"/>
    <p:sldId id="348" r:id="rId56"/>
    <p:sldId id="381" r:id="rId57"/>
    <p:sldId id="383" r:id="rId58"/>
    <p:sldId id="382" r:id="rId59"/>
    <p:sldId id="380" r:id="rId60"/>
    <p:sldId id="384" r:id="rId61"/>
    <p:sldId id="363" r:id="rId62"/>
    <p:sldId id="366" r:id="rId63"/>
    <p:sldId id="379" r:id="rId64"/>
    <p:sldId id="403" r:id="rId65"/>
    <p:sldId id="365" r:id="rId66"/>
    <p:sldId id="387" r:id="rId67"/>
    <p:sldId id="394" r:id="rId68"/>
    <p:sldId id="347" r:id="rId69"/>
    <p:sldId id="258" r:id="rId70"/>
    <p:sldId id="349" r:id="rId71"/>
    <p:sldId id="404" r:id="rId72"/>
    <p:sldId id="353" r:id="rId73"/>
    <p:sldId id="385" r:id="rId74"/>
    <p:sldId id="351" r:id="rId75"/>
    <p:sldId id="350" r:id="rId76"/>
    <p:sldId id="354" r:id="rId77"/>
    <p:sldId id="277" r:id="rId78"/>
    <p:sldId id="356" r:id="rId79"/>
    <p:sldId id="359" r:id="rId80"/>
    <p:sldId id="378" r:id="rId81"/>
    <p:sldId id="386" r:id="rId82"/>
    <p:sldId id="291" r:id="rId83"/>
    <p:sldId id="368" r:id="rId84"/>
    <p:sldId id="369" r:id="rId85"/>
    <p:sldId id="273" r:id="rId86"/>
  </p:sldIdLst>
  <p:sldSz cx="9144000" cy="5143500" type="screen16x9"/>
  <p:notesSz cx="6761163" cy="9942513"/>
  <p:embeddedFontLst>
    <p:embeddedFont>
      <p:font typeface="Roboto" panose="020B0604020202020204" charset="0"/>
      <p:regular r:id="rId89"/>
      <p:bold r:id="rId90"/>
      <p:italic r:id="rId91"/>
      <p:boldItalic r:id="rId92"/>
    </p:embeddedFont>
    <p:embeddedFont>
      <p:font typeface="Fira Sans Extra Condensed" panose="020B0604020202020204" charset="0"/>
      <p:regular r:id="rId93"/>
      <p:bold r:id="rId94"/>
      <p:italic r:id="rId95"/>
      <p:boldItalic r:id="rId96"/>
    </p:embeddedFont>
    <p:embeddedFont>
      <p:font typeface="Trebuchet MS" panose="020B0603020202020204" pitchFamily="34" charset="0"/>
      <p:regular r:id="rId97"/>
      <p:bold r:id="rId98"/>
      <p:italic r:id="rId99"/>
      <p:boldItalic r:id="rId100"/>
    </p:embeddedFont>
    <p:embeddedFont>
      <p:font typeface="Libre Franklin" panose="020B0604020202020204" charset="-52"/>
      <p:regular r:id="rId101"/>
      <p:bold r:id="rId102"/>
      <p:italic r:id="rId103"/>
      <p:boldItalic r:id="rId104"/>
    </p:embeddedFont>
    <p:embeddedFont>
      <p:font typeface="Calibri" panose="020F0502020204030204" pitchFamily="34" charset="0"/>
      <p:regular r:id="rId105"/>
      <p:bold r:id="rId106"/>
      <p:italic r:id="rId107"/>
      <p:boldItalic r:id="rId108"/>
    </p:embeddedFont>
    <p:embeddedFont>
      <p:font typeface="Wingdings 3" panose="05040102010807070707" pitchFamily="18" charset="2"/>
      <p:regular r:id="rId109"/>
    </p:embeddedFont>
    <p:embeddedFont>
      <p:font typeface="Ebrima" panose="02000000000000000000" pitchFamily="2" charset="0"/>
      <p:regular r:id="rId110"/>
      <p:bold r:id="rId111"/>
    </p:embeddedFont>
    <p:embeddedFont>
      <p:font typeface="Roboto Medium" panose="020B0604020202020204" charset="0"/>
      <p:regular r:id="rId112"/>
      <p:bold r:id="rId113"/>
      <p:italic r:id="rId114"/>
      <p:boldItalic r:id="rId115"/>
    </p:embeddedFont>
    <p:embeddedFont>
      <p:font typeface="Cambria" panose="02040503050406030204" pitchFamily="18" charset="0"/>
      <p:regular r:id="rId116"/>
      <p:bold r:id="rId117"/>
      <p:italic r:id="rId118"/>
      <p:boldItalic r:id="rId119"/>
    </p:embeddedFont>
    <p:embeddedFont>
      <p:font typeface="Libre Franklin Medium" panose="020B0604020202020204" charset="-52"/>
      <p:regular r:id="rId120"/>
      <p:bold r:id="rId121"/>
      <p:italic r:id="rId122"/>
      <p:boldItalic r:id="rId1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1AE6568-CD54-42BF-9EC3-258123B6E78A}">
          <p14:sldIdLst>
            <p14:sldId id="256"/>
          </p14:sldIdLst>
        </p14:section>
        <p14:section name="Раздел без заголовка" id="{73CCC7AD-BE68-4466-8214-CB890ACC7A7A}">
          <p14:sldIdLst>
            <p14:sldId id="257"/>
            <p14:sldId id="259"/>
            <p14:sldId id="262"/>
            <p14:sldId id="312"/>
            <p14:sldId id="316"/>
            <p14:sldId id="319"/>
            <p14:sldId id="260"/>
            <p14:sldId id="371"/>
            <p14:sldId id="321"/>
            <p14:sldId id="261"/>
            <p14:sldId id="320"/>
            <p14:sldId id="279"/>
            <p14:sldId id="323"/>
            <p14:sldId id="324"/>
            <p14:sldId id="405"/>
            <p14:sldId id="311"/>
            <p14:sldId id="376"/>
            <p14:sldId id="377"/>
            <p14:sldId id="374"/>
            <p14:sldId id="326"/>
            <p14:sldId id="263"/>
            <p14:sldId id="329"/>
            <p14:sldId id="266"/>
            <p14:sldId id="272"/>
            <p14:sldId id="332"/>
            <p14:sldId id="327"/>
            <p14:sldId id="28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72"/>
            <p14:sldId id="397"/>
            <p14:sldId id="393"/>
            <p14:sldId id="388"/>
            <p14:sldId id="395"/>
            <p14:sldId id="389"/>
            <p14:sldId id="390"/>
            <p14:sldId id="391"/>
            <p14:sldId id="392"/>
            <p14:sldId id="400"/>
            <p14:sldId id="401"/>
            <p14:sldId id="402"/>
            <p14:sldId id="345"/>
            <p14:sldId id="278"/>
            <p14:sldId id="399"/>
            <p14:sldId id="396"/>
            <p14:sldId id="344"/>
            <p14:sldId id="348"/>
            <p14:sldId id="381"/>
            <p14:sldId id="383"/>
            <p14:sldId id="382"/>
            <p14:sldId id="380"/>
            <p14:sldId id="384"/>
            <p14:sldId id="363"/>
            <p14:sldId id="366"/>
            <p14:sldId id="379"/>
            <p14:sldId id="403"/>
            <p14:sldId id="365"/>
            <p14:sldId id="387"/>
            <p14:sldId id="394"/>
            <p14:sldId id="347"/>
            <p14:sldId id="258"/>
            <p14:sldId id="349"/>
            <p14:sldId id="404"/>
            <p14:sldId id="353"/>
            <p14:sldId id="385"/>
            <p14:sldId id="351"/>
            <p14:sldId id="350"/>
            <p14:sldId id="354"/>
            <p14:sldId id="277"/>
            <p14:sldId id="356"/>
            <p14:sldId id="359"/>
            <p14:sldId id="378"/>
            <p14:sldId id="386"/>
            <p14:sldId id="291"/>
            <p14:sldId id="368"/>
            <p14:sldId id="369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9C2D"/>
    <a:srgbClr val="FF9900"/>
    <a:srgbClr val="F06E34"/>
    <a:srgbClr val="654921"/>
    <a:srgbClr val="53717D"/>
    <a:srgbClr val="2D2405"/>
    <a:srgbClr val="FF6600"/>
    <a:srgbClr val="E4AC5A"/>
    <a:srgbClr val="FFFF00"/>
    <a:srgbClr val="DA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C354FB-D8E8-4507-A7F7-C6AE5B157AC1}">
  <a:tblStyle styleId="{02C354FB-D8E8-4507-A7F7-C6AE5B157A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6408" autoAdjust="0"/>
  </p:normalViewPr>
  <p:slideViewPr>
    <p:cSldViewPr snapToGrid="0">
      <p:cViewPr varScale="1">
        <p:scale>
          <a:sx n="146" d="100"/>
          <a:sy n="146" d="100"/>
        </p:scale>
        <p:origin x="150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29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1.fntdata"/><Relationship Id="rId112" Type="http://schemas.openxmlformats.org/officeDocument/2006/relationships/font" Target="fonts/font24.fntdata"/><Relationship Id="rId16" Type="http://schemas.openxmlformats.org/officeDocument/2006/relationships/slide" Target="slides/slide15.xml"/><Relationship Id="rId107" Type="http://schemas.openxmlformats.org/officeDocument/2006/relationships/font" Target="fonts/font19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4.fntdata"/><Relationship Id="rId123" Type="http://schemas.openxmlformats.org/officeDocument/2006/relationships/font" Target="fonts/font35.fntdata"/><Relationship Id="rId5" Type="http://schemas.openxmlformats.org/officeDocument/2006/relationships/slide" Target="slides/slide4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2.fntdata"/><Relationship Id="rId105" Type="http://schemas.openxmlformats.org/officeDocument/2006/relationships/font" Target="fonts/font17.fntdata"/><Relationship Id="rId113" Type="http://schemas.openxmlformats.org/officeDocument/2006/relationships/font" Target="fonts/font25.fntdata"/><Relationship Id="rId118" Type="http://schemas.openxmlformats.org/officeDocument/2006/relationships/font" Target="fonts/font30.fntdata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121" Type="http://schemas.openxmlformats.org/officeDocument/2006/relationships/font" Target="fonts/font3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15.fntdata"/><Relationship Id="rId108" Type="http://schemas.openxmlformats.org/officeDocument/2006/relationships/font" Target="fonts/font20.fntdata"/><Relationship Id="rId116" Type="http://schemas.openxmlformats.org/officeDocument/2006/relationships/font" Target="fonts/font28.fntdata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1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8.fntdata"/><Relationship Id="rId114" Type="http://schemas.openxmlformats.org/officeDocument/2006/relationships/font" Target="fonts/font26.fntdata"/><Relationship Id="rId119" Type="http://schemas.openxmlformats.org/officeDocument/2006/relationships/font" Target="fonts/font31.fntdata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font" Target="fonts/font13.fntdata"/><Relationship Id="rId122" Type="http://schemas.openxmlformats.org/officeDocument/2006/relationships/font" Target="fonts/font3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9.fntdata"/><Relationship Id="rId104" Type="http://schemas.openxmlformats.org/officeDocument/2006/relationships/font" Target="fonts/font16.fntdata"/><Relationship Id="rId120" Type="http://schemas.openxmlformats.org/officeDocument/2006/relationships/font" Target="fonts/font32.fntdata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110" Type="http://schemas.openxmlformats.org/officeDocument/2006/relationships/font" Target="fonts/font22.fntdata"/><Relationship Id="rId115" Type="http://schemas.openxmlformats.org/officeDocument/2006/relationships/font" Target="fonts/font2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\Desktop\&#1087;&#1086;&#1095;&#1090;&#1072;\&#1089;&#1083;&#1072;&#1081;&#1076;%20&#1082;&#1091;&#1083;&#1100;&#1090;,%20&#1086;&#1073;&#1088;&#1072;&#1079;%20&#1080;%20&#1092;&#1082;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\Desktop\&#1087;&#1086;&#1095;&#1090;&#1072;\&#1089;&#1083;&#1072;&#1081;&#1076;%20&#1082;&#1091;&#1083;&#1100;&#1090;,%20&#1086;&#1073;&#1088;&#1072;&#1079;%20&#1080;%20&#1092;&#1082;.xls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&#1044;&#1080;&#1072;&#1075;&#1088;&#1072;&#1084;&#1084;&#1072;%20&#1074;%20Microsoft%20PowerPoint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Terenina\&#1087;&#1086;&#1095;&#1090;&#1072;\&#1086;&#1090;&#1082;&#1088;&#1099;&#1090;&#1086;&#1089;&#1090;&#1100;%20&#1089;&#1083;&#1072;&#1081;&#1076;.xls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/>
              <a:t>2024 год (млн. руб.)</a:t>
            </a:r>
          </a:p>
        </c:rich>
      </c:tx>
      <c:layout>
        <c:manualLayout>
          <c:xMode val="edge"/>
          <c:yMode val="edge"/>
          <c:x val="0.24608709600713258"/>
          <c:y val="8.2607294354181716E-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615951811452012E-2"/>
          <c:y val="0.26903146850076526"/>
          <c:w val="0.62918893890287941"/>
          <c:h val="0.441697300204989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 (млн. руб.)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F97-4BCD-B9A3-0AC90397D9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7F97-4BCD-B9A3-0AC90397D9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F97-4BCD-B9A3-0AC90397D9A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7F97-4BCD-B9A3-0AC90397D9A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147,31</a:t>
                    </a:r>
                  </a:p>
                  <a:p>
                    <a:r>
                      <a:rPr lang="en-US" dirty="0" smtClean="0"/>
                      <a:t>15%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97-4BCD-B9A3-0AC90397D9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368,67</a:t>
                    </a:r>
                  </a:p>
                  <a:p>
                    <a:r>
                      <a:rPr lang="en-US" dirty="0" smtClean="0"/>
                      <a:t>37%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F97-4BCD-B9A3-0AC90397D9A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458,31</a:t>
                    </a:r>
                  </a:p>
                  <a:p>
                    <a:r>
                      <a:rPr lang="en-US" dirty="0" smtClean="0"/>
                      <a:t>45%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97-4BCD-B9A3-0AC90397D9AD}"/>
                </c:ext>
              </c:extLst>
            </c:dLbl>
            <c:dLbl>
              <c:idx val="3"/>
              <c:layout>
                <c:manualLayout>
                  <c:x val="3.5650147828602069E-2"/>
                  <c:y val="1.8200923705659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29,37</a:t>
                    </a:r>
                  </a:p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3%</a:t>
                    </a:r>
                    <a:endParaRPr lang="en-US" dirty="0"/>
                  </a:p>
                </c:rich>
              </c:tx>
              <c:numFmt formatCode="[$-F400]h:mm:ss\ AM/PM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0075789215675"/>
                      <c:h val="0.222732648529046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F97-4BCD-B9A3-0AC90397D9AD}"/>
                </c:ext>
              </c:extLst>
            </c:dLbl>
            <c:numFmt formatCode="[$-F400]h:mm:ss\ AM/PM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147.31</c:v>
                </c:pt>
                <c:pt idx="1">
                  <c:v>368.67</c:v>
                </c:pt>
                <c:pt idx="2">
                  <c:v>458.31</c:v>
                </c:pt>
                <c:pt idx="3">
                  <c:v>29.37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97-4BCD-B9A3-0AC90397D9A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5781655261548109"/>
          <c:w val="0.59549024992099808"/>
          <c:h val="0.242183447384519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261.8</c:v>
                </c:pt>
                <c:pt idx="1">
                  <c:v>180.9</c:v>
                </c:pt>
                <c:pt idx="2">
                  <c:v>169.72</c:v>
                </c:pt>
                <c:pt idx="3">
                  <c:v>179.54</c:v>
                </c:pt>
                <c:pt idx="4">
                  <c:v>181.82000000000005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5B-44B9-8125-D5299A0A2B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c:spPr>
        </c:dropLines>
        <c:smooth val="0"/>
        <c:axId val="228442496"/>
        <c:axId val="228444032"/>
      </c:lineChart>
      <c:catAx>
        <c:axId val="228442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444032"/>
        <c:crosses val="autoZero"/>
        <c:auto val="1"/>
        <c:lblAlgn val="ctr"/>
        <c:lblOffset val="100"/>
        <c:noMultiLvlLbl val="0"/>
      </c:catAx>
      <c:valAx>
        <c:axId val="228444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one"/>
        <c:crossAx val="22844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accent1">
        <a:lumMod val="60000"/>
        <a:lumOff val="4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2"/>
              </a:outerShdw>
            </a:effectLst>
          </c:spPr>
          <c:marker>
            <c:symbol val="none"/>
          </c:marker>
          <c:dLbls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567.89</c:v>
                </c:pt>
                <c:pt idx="1">
                  <c:v>590.14</c:v>
                </c:pt>
                <c:pt idx="2">
                  <c:v>579.62</c:v>
                </c:pt>
                <c:pt idx="3">
                  <c:v>700.01</c:v>
                </c:pt>
                <c:pt idx="4">
                  <c:v>547.49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33-49E9-BCAC-57A700A299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228485760"/>
        <c:axId val="228487552"/>
      </c:lineChart>
      <c:catAx>
        <c:axId val="22848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487552"/>
        <c:crosses val="autoZero"/>
        <c:auto val="1"/>
        <c:lblAlgn val="ctr"/>
        <c:lblOffset val="100"/>
        <c:noMultiLvlLbl val="0"/>
      </c:catAx>
      <c:valAx>
        <c:axId val="2284875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28485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accent2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4"/>
              </a:outerShdw>
            </a:effectLst>
          </c:spPr>
          <c:marker>
            <c:symbol val="none"/>
          </c:marker>
          <c:dLbls>
            <c:spPr>
              <a:solidFill>
                <a:schemeClr val="accent4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3.08</c:v>
                </c:pt>
                <c:pt idx="1">
                  <c:v>5.7700000000000014</c:v>
                </c:pt>
                <c:pt idx="2">
                  <c:v>15.39</c:v>
                </c:pt>
                <c:pt idx="3">
                  <c:v>15.350000000000003</c:v>
                </c:pt>
                <c:pt idx="4">
                  <c:v>15.44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B1-45F5-B533-056AC6455A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228553856"/>
        <c:axId val="228555392"/>
      </c:lineChart>
      <c:catAx>
        <c:axId val="22855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555392"/>
        <c:crosses val="autoZero"/>
        <c:auto val="1"/>
        <c:lblAlgn val="ctr"/>
        <c:lblOffset val="100"/>
        <c:noMultiLvlLbl val="0"/>
      </c:catAx>
      <c:valAx>
        <c:axId val="2285553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28553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accent4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Объёмы финансового обеспечения по годам</a:t>
            </a:r>
          </a:p>
        </c:rich>
      </c:tx>
      <c:layout>
        <c:manualLayout>
          <c:xMode val="edge"/>
          <c:yMode val="edge"/>
          <c:x val="0.12021637307624625"/>
          <c:y val="2.531185561444363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0" normalizeH="0" baseline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floor>
    <c:sideWall>
      <c:thickness val="0"/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9878378276295355E-3"/>
          <c:y val="0.1023159460371771"/>
          <c:w val="0.9816451079780999"/>
          <c:h val="0.8035682091922452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(факт)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2.1319473996536834E-2"/>
                  <c:y val="2.2067509700147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26-4AFF-B6B7-2C81CCC5E24A}"/>
                </c:ext>
              </c:extLst>
            </c:dLbl>
            <c:dLbl>
              <c:idx val="2"/>
              <c:layout>
                <c:manualLayout>
                  <c:x val="1.9542851163492123E-2"/>
                  <c:y val="6.9355030486177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26-4AFF-B6B7-2C81CCC5E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Дошкольное образование</c:v>
                </c:pt>
                <c:pt idx="2">
                  <c:v>Общее образование</c:v>
                </c:pt>
                <c:pt idx="3">
                  <c:v>Дополнительное образование детей</c:v>
                </c:pt>
                <c:pt idx="4">
                  <c:v>Молодёжная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567.89</c:v>
                </c:pt>
                <c:pt idx="1">
                  <c:v>152.83000000000001</c:v>
                </c:pt>
                <c:pt idx="2">
                  <c:v>320.81</c:v>
                </c:pt>
                <c:pt idx="3">
                  <c:v>72.11</c:v>
                </c:pt>
                <c:pt idx="4">
                  <c:v>0.14000000000000001</c:v>
                </c:pt>
                <c:pt idx="5">
                  <c:v>22.01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E3-40B3-A7F5-61A93584EE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(оценка)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4.7294593038414011E-2"/>
                  <c:y val="9.4825989280745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26-4AFF-B6B7-2C81CCC5E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Дошкольное образование</c:v>
                </c:pt>
                <c:pt idx="2">
                  <c:v>Общее образование</c:v>
                </c:pt>
                <c:pt idx="3">
                  <c:v>Дополнительное образование детей</c:v>
                </c:pt>
                <c:pt idx="4">
                  <c:v>Молодёжная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590.14</c:v>
                </c:pt>
                <c:pt idx="1">
                  <c:v>168.67</c:v>
                </c:pt>
                <c:pt idx="2">
                  <c:v>348</c:v>
                </c:pt>
                <c:pt idx="3">
                  <c:v>49.21</c:v>
                </c:pt>
                <c:pt idx="4">
                  <c:v>0.39000000000000012</c:v>
                </c:pt>
                <c:pt idx="5">
                  <c:v>23.87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E3-40B3-A7F5-61A93584EE2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(проект)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2.0967720854145732E-2"/>
                  <c:y val="-6.4682122609302734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126-4AFF-B6B7-2C81CCC5E24A}"/>
                </c:ext>
              </c:extLst>
            </c:dLbl>
            <c:dLbl>
              <c:idx val="2"/>
              <c:layout>
                <c:manualLayout>
                  <c:x val="3.5532456660894739E-2"/>
                  <c:y val="1.57625069286767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26-4AFF-B6B7-2C81CCC5E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Дошкольное образование</c:v>
                </c:pt>
                <c:pt idx="2">
                  <c:v>Общее образование</c:v>
                </c:pt>
                <c:pt idx="3">
                  <c:v>Дополнительное образование детей</c:v>
                </c:pt>
                <c:pt idx="4">
                  <c:v>Молодёжная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579.62</c:v>
                </c:pt>
                <c:pt idx="1">
                  <c:v>179.85000000000005</c:v>
                </c:pt>
                <c:pt idx="2">
                  <c:v>333.84000000000009</c:v>
                </c:pt>
                <c:pt idx="3">
                  <c:v>39.67</c:v>
                </c:pt>
                <c:pt idx="4">
                  <c:v>1.46</c:v>
                </c:pt>
                <c:pt idx="5">
                  <c:v>24.8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E3-40B3-A7F5-61A93584EE2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 (проект)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4.47084365495992E-3"/>
                  <c:y val="-5.65145062486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869484810154565E-2"/>
                      <c:h val="4.97308334742029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126-4AFF-B6B7-2C81CCC5E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Дошкольное образование</c:v>
                </c:pt>
                <c:pt idx="2">
                  <c:v>Общее образование</c:v>
                </c:pt>
                <c:pt idx="3">
                  <c:v>Дополнительное образование детей</c:v>
                </c:pt>
                <c:pt idx="4">
                  <c:v>Молодёжная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700.01</c:v>
                </c:pt>
                <c:pt idx="1">
                  <c:v>176.48000000000005</c:v>
                </c:pt>
                <c:pt idx="2">
                  <c:v>457.53</c:v>
                </c:pt>
                <c:pt idx="3">
                  <c:v>39.700000000000003</c:v>
                </c:pt>
                <c:pt idx="4">
                  <c:v>1.46</c:v>
                </c:pt>
                <c:pt idx="5">
                  <c:v>24.830000000000005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E3-40B3-A7F5-61A93584EE2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 (проект)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22041078296689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126-4AFF-B6B7-2C81CCC5E24A}"/>
                </c:ext>
              </c:extLst>
            </c:dLbl>
            <c:dLbl>
              <c:idx val="1"/>
              <c:layout>
                <c:manualLayout>
                  <c:x val="5.6816469842047353E-3"/>
                  <c:y val="-4.4135119947218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26-4AFF-B6B7-2C81CCC5E24A}"/>
                </c:ext>
              </c:extLst>
            </c:dLbl>
            <c:dLbl>
              <c:idx val="2"/>
              <c:layout>
                <c:manualLayout>
                  <c:x val="3.0202588161760538E-2"/>
                  <c:y val="6.3050027714707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26-4AFF-B6B7-2C81CCC5E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Дошкольное образование</c:v>
                </c:pt>
                <c:pt idx="2">
                  <c:v>Общее образование</c:v>
                </c:pt>
                <c:pt idx="3">
                  <c:v>Дополнительное образование детей</c:v>
                </c:pt>
                <c:pt idx="4">
                  <c:v>Молодёжная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547.49</c:v>
                </c:pt>
                <c:pt idx="1">
                  <c:v>177.55</c:v>
                </c:pt>
                <c:pt idx="2">
                  <c:v>304.01</c:v>
                </c:pt>
                <c:pt idx="3">
                  <c:v>39.6</c:v>
                </c:pt>
                <c:pt idx="4">
                  <c:v>1.46</c:v>
                </c:pt>
                <c:pt idx="5">
                  <c:v>24.86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E3-40B3-A7F5-61A93584EE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7"/>
        <c:shape val="box"/>
        <c:axId val="229769984"/>
        <c:axId val="229771520"/>
        <c:axId val="228942272"/>
      </c:bar3DChart>
      <c:catAx>
        <c:axId val="229769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771520"/>
        <c:crosses val="autoZero"/>
        <c:auto val="1"/>
        <c:lblAlgn val="ctr"/>
        <c:lblOffset val="100"/>
        <c:noMultiLvlLbl val="0"/>
      </c:catAx>
      <c:valAx>
        <c:axId val="2297715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29769984"/>
        <c:crosses val="autoZero"/>
        <c:crossBetween val="between"/>
      </c:valAx>
      <c:serAx>
        <c:axId val="22894227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771520"/>
        <c:crosses val="autoZero"/>
      </c:serAx>
      <c:spPr>
        <a:solidFill>
          <a:schemeClr val="lt1"/>
        </a:solidFill>
        <a:ln>
          <a:noFill/>
        </a:ln>
        <a:effectLst>
          <a:softEdge rad="533400"/>
        </a:effectLst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rAngAx val="0"/>
      <c:perspective val="50"/>
    </c:view3D>
    <c:floor>
      <c:thickness val="0"/>
      <c:spPr>
        <a:noFill/>
        <a:ln w="12700" cap="rnd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1270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FE15-498F-8D8A-FD7A8B412F0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E15-498F-8D8A-FD7A8B412F0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FE15-498F-8D8A-FD7A8B412F03}"/>
              </c:ext>
            </c:extLst>
          </c:dPt>
          <c:dLbls>
            <c:dLbl>
              <c:idx val="0"/>
              <c:layout>
                <c:manualLayout>
                  <c:x val="2.0397747156605438E-2"/>
                  <c:y val="-0.256496427529892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15-498F-8D8A-FD7A8B412F03}"/>
                </c:ext>
              </c:extLst>
            </c:dLbl>
            <c:dLbl>
              <c:idx val="1"/>
              <c:layout>
                <c:manualLayout>
                  <c:x val="-7.3276902887139103E-2"/>
                  <c:y val="1.43482064741907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15-498F-8D8A-FD7A8B412F03}"/>
                </c:ext>
              </c:extLst>
            </c:dLbl>
            <c:dLbl>
              <c:idx val="2"/>
              <c:layout>
                <c:manualLayout>
                  <c:x val="-0.14724103237095373"/>
                  <c:y val="-4.55263925342665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15-498F-8D8A-FD7A8B412F03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2700" cap="rnd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образование!$C$37:$C$39</c:f>
              <c:strCache>
                <c:ptCount val="3"/>
                <c:pt idx="0">
                  <c:v>Детские сады</c:v>
                </c:pt>
                <c:pt idx="1">
                  <c:v>Школы</c:v>
                </c:pt>
                <c:pt idx="2">
                  <c:v>Учреждения дополнительного образования</c:v>
                </c:pt>
              </c:strCache>
            </c:strRef>
          </c:cat>
          <c:val>
            <c:numRef>
              <c:f>образование!$D$37:$D$39</c:f>
              <c:numCache>
                <c:formatCode>General</c:formatCode>
                <c:ptCount val="3"/>
                <c:pt idx="0">
                  <c:v>11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15-498F-8D8A-FD7A8B412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5.919801357604685E-2"/>
          <c:y val="0.63128259118250518"/>
          <c:w val="0.91436674674706908"/>
          <c:h val="0.34291367499689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40"/>
      <c:rAngAx val="0"/>
      <c:perspective val="0"/>
    </c:view3D>
    <c:floor>
      <c:thickness val="0"/>
      <c:spPr>
        <a:noFill/>
        <a:ln w="12700" cap="rnd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1270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E6BB-4CB5-902D-2D65B646443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6BB-4CB5-902D-2D65B646443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6BB-4CB5-902D-2D65B6464430}"/>
              </c:ext>
            </c:extLst>
          </c:dPt>
          <c:dLbls>
            <c:dLbl>
              <c:idx val="0"/>
              <c:layout>
                <c:manualLayout>
                  <c:x val="-0.13030599300087489"/>
                  <c:y val="4.9325240594925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B-4CB5-902D-2D65B6464430}"/>
                </c:ext>
              </c:extLst>
            </c:dLbl>
            <c:dLbl>
              <c:idx val="1"/>
              <c:layout>
                <c:manualLayout>
                  <c:x val="8.2558316375089327E-2"/>
                  <c:y val="-0.192619119352403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B-4CB5-902D-2D65B6464430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2700" cap="rnd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образование!$C$57:$C$59</c:f>
              <c:strCache>
                <c:ptCount val="3"/>
                <c:pt idx="0">
                  <c:v>Количество воспитанников дошкольных учреждений</c:v>
                </c:pt>
                <c:pt idx="1">
                  <c:v>Количество учащихся в учреждениях общего образования</c:v>
                </c:pt>
                <c:pt idx="2">
                  <c:v>Количество учащихся в учреждениях дополнительного образования</c:v>
                </c:pt>
              </c:strCache>
            </c:strRef>
          </c:cat>
          <c:val>
            <c:numRef>
              <c:f>образование!$D$57:$D$59</c:f>
              <c:numCache>
                <c:formatCode>General</c:formatCode>
                <c:ptCount val="3"/>
                <c:pt idx="0">
                  <c:v>1072</c:v>
                </c:pt>
                <c:pt idx="1">
                  <c:v>3530</c:v>
                </c:pt>
                <c:pt idx="2">
                  <c:v>1777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BB-4CB5-902D-2D65B6464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7.8246592996350672E-2"/>
          <c:y val="0.6787752935234459"/>
          <c:w val="0.76621804406375393"/>
          <c:h val="0.298887816340344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1200">
          <a:latin typeface="+mn-lt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Объёмы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финансового обеспечения по годам</a:t>
            </a:r>
          </a:p>
        </c:rich>
      </c:tx>
      <c:layout>
        <c:manualLayout>
          <c:xMode val="edge"/>
          <c:yMode val="edge"/>
          <c:x val="0.12072981766583407"/>
          <c:y val="8.836260953571714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4992943167187286"/>
          <c:w val="1"/>
          <c:h val="0.547995547367877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(факт)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Культура, кинематография</c:v>
                </c:pt>
                <c:pt idx="1">
                  <c:v>Культура</c:v>
                </c:pt>
                <c:pt idx="2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93.88</c:v>
                </c:pt>
                <c:pt idx="1">
                  <c:v>76.910000000000025</c:v>
                </c:pt>
                <c:pt idx="2">
                  <c:v>16.979999999999993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E3-40B3-A7F5-61A93584EE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(оценка)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Культура, кинематография</c:v>
                </c:pt>
                <c:pt idx="1">
                  <c:v>Культура</c:v>
                </c:pt>
                <c:pt idx="2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135.65</c:v>
                </c:pt>
                <c:pt idx="1">
                  <c:v>116.93</c:v>
                </c:pt>
                <c:pt idx="2">
                  <c:v>18.72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E3-40B3-A7F5-61A93584EE2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(проект)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Культура, кинематография</c:v>
                </c:pt>
                <c:pt idx="1">
                  <c:v>Культура</c:v>
                </c:pt>
                <c:pt idx="2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98.19</c:v>
                </c:pt>
                <c:pt idx="1">
                  <c:v>77.739999999999995</c:v>
                </c:pt>
                <c:pt idx="2">
                  <c:v>20.45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E3-40B3-A7F5-61A93584EE2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 (проект)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Культура, кинематография</c:v>
                </c:pt>
                <c:pt idx="1">
                  <c:v>Культура</c:v>
                </c:pt>
                <c:pt idx="2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93.31</c:v>
                </c:pt>
                <c:pt idx="1">
                  <c:v>73.78</c:v>
                </c:pt>
                <c:pt idx="2">
                  <c:v>19.53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E3-40B3-A7F5-61A93584EE2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 (проект)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Культура, кинематография</c:v>
                </c:pt>
                <c:pt idx="1">
                  <c:v>Культура</c:v>
                </c:pt>
                <c:pt idx="2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92.31</c:v>
                </c:pt>
                <c:pt idx="1">
                  <c:v>73.09</c:v>
                </c:pt>
                <c:pt idx="2">
                  <c:v>19.22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E3-40B3-A7F5-61A93584EE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1794432"/>
        <c:axId val="91816704"/>
      </c:barChart>
      <c:catAx>
        <c:axId val="91794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816704"/>
        <c:crosses val="autoZero"/>
        <c:auto val="1"/>
        <c:lblAlgn val="ctr"/>
        <c:lblOffset val="100"/>
        <c:noMultiLvlLbl val="0"/>
      </c:catAx>
      <c:valAx>
        <c:axId val="918167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9179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455026455026471E-3"/>
          <c:y val="0.84737639685969324"/>
          <c:w val="0.99410052910052893"/>
          <c:h val="0.134885702274222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>
                <a:solidFill>
                  <a:schemeClr val="accent5">
                    <a:lumMod val="50000"/>
                  </a:schemeClr>
                </a:solidFill>
              </a:rPr>
              <a:t>СЕТЬ МУНИЦИПАЛЬНЫХ  УЧРЕЖДЕНИЙ КУЛЬТУРЫ ТРУНОВСКОГО МУНИЦИПАЛЬНОГО ОКРУГА СТАВРОПОЛЬСКОГО КРАЯ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32C3-4D6D-A1C8-4A9B837661B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32C3-4D6D-A1C8-4A9B837661B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0000"/>
                    </a:schemeClr>
                  </a:gs>
                  <a:gs pos="78000">
                    <a:schemeClr val="accent5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32C3-4D6D-A1C8-4A9B837661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'[Диаграмма в Microsoft PowerPoint]Лист1'!$A$3:$A$5</c:f>
              <c:strCache>
                <c:ptCount val="3"/>
                <c:pt idx="0">
                  <c:v>дома культуры</c:v>
                </c:pt>
                <c:pt idx="1">
                  <c:v>библиотеки</c:v>
                </c:pt>
                <c:pt idx="2">
                  <c:v>музеи</c:v>
                </c:pt>
              </c:strCache>
            </c:strRef>
          </c:cat>
          <c:val>
            <c:numRef>
              <c:f>'[Диаграмма в Microsoft PowerPoint]Лист1'!$B$3:$B$5</c:f>
              <c:numCache>
                <c:formatCode>General</c:formatCode>
                <c:ptCount val="3"/>
                <c:pt idx="0">
                  <c:v>15</c:v>
                </c:pt>
                <c:pt idx="1">
                  <c:v>17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C3-4D6D-A1C8-4A9B837661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>
                <a:solidFill>
                  <a:schemeClr val="accent1">
                    <a:lumMod val="75000"/>
                  </a:schemeClr>
                </a:solidFill>
              </a:rPr>
              <a:t>Объёмы финансового обеспечения по годам</a:t>
            </a:r>
          </a:p>
        </c:rich>
      </c:tx>
      <c:layout>
        <c:manualLayout>
          <c:xMode val="edge"/>
          <c:yMode val="edge"/>
          <c:x val="0.1465798678831014"/>
          <c:y val="1.06912274333470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(факт)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1.4050617626586739E-2"/>
                  <c:y val="-3.6071992881036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BDA-4F1E-8D76-0973DB03C62F}"/>
                </c:ext>
              </c:extLst>
            </c:dLbl>
            <c:dLbl>
              <c:idx val="1"/>
              <c:layout>
                <c:manualLayout>
                  <c:x val="-4.0144621790247845E-3"/>
                  <c:y val="-2.5250395016725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BDA-4F1E-8D76-0973DB03C62F}"/>
                </c:ext>
              </c:extLst>
            </c:dLbl>
            <c:dLbl>
              <c:idx val="3"/>
              <c:layout>
                <c:manualLayout>
                  <c:x val="-1.405061762658673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DA-4F1E-8D76-0973DB03C6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Физическая культура и спорт</c:v>
                </c:pt>
                <c:pt idx="1">
                  <c:v>Физическая культура  </c:v>
                </c:pt>
                <c:pt idx="2">
                  <c:v>Спорт высших достижений</c:v>
                </c:pt>
                <c:pt idx="3">
                  <c:v>Другие вопросы в области физической культуры и спорта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3.08</c:v>
                </c:pt>
                <c:pt idx="1">
                  <c:v>0.98</c:v>
                </c:pt>
                <c:pt idx="2">
                  <c:v>0</c:v>
                </c:pt>
                <c:pt idx="3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DA-4F1E-8D76-0973DB03C6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(оценка)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8.0289243580495689E-3"/>
                  <c:y val="3.6071992881036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BDA-4F1E-8D76-0973DB03C62F}"/>
                </c:ext>
              </c:extLst>
            </c:dLbl>
            <c:dLbl>
              <c:idx val="3"/>
              <c:layout>
                <c:manualLayout>
                  <c:x val="-6.021693268537177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DA-4F1E-8D76-0973DB03C6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Физическая культура и спорт</c:v>
                </c:pt>
                <c:pt idx="1">
                  <c:v>Физическая культура  </c:v>
                </c:pt>
                <c:pt idx="2">
                  <c:v>Спорт высших достижений</c:v>
                </c:pt>
                <c:pt idx="3">
                  <c:v>Другие вопросы в области физической культуры и спорта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5.7700000000000014</c:v>
                </c:pt>
                <c:pt idx="1">
                  <c:v>3.3699999999999997</c:v>
                </c:pt>
                <c:pt idx="2">
                  <c:v>0</c:v>
                </c:pt>
                <c:pt idx="3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DA-4F1E-8D76-0973DB03C62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(проект)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1.4050617626586758E-2"/>
                  <c:y val="-1.65328057487587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BDA-4F1E-8D76-0973DB03C62F}"/>
                </c:ext>
              </c:extLst>
            </c:dLbl>
            <c:dLbl>
              <c:idx val="1"/>
              <c:layout>
                <c:manualLayout>
                  <c:x val="1.2043386537074345E-2"/>
                  <c:y val="-1.0821597864310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BDA-4F1E-8D76-0973DB03C62F}"/>
                </c:ext>
              </c:extLst>
            </c:dLbl>
            <c:dLbl>
              <c:idx val="3"/>
              <c:layout>
                <c:manualLayout>
                  <c:x val="-4.0144621790249319E-3"/>
                  <c:y val="-4.3286391457243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DA-4F1E-8D76-0973DB03C6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Физическая культура и спорт</c:v>
                </c:pt>
                <c:pt idx="1">
                  <c:v>Физическая культура  </c:v>
                </c:pt>
                <c:pt idx="2">
                  <c:v>Спорт высших достижений</c:v>
                </c:pt>
                <c:pt idx="3">
                  <c:v>Другие вопросы в области физической культуры и спорта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15.39</c:v>
                </c:pt>
                <c:pt idx="1">
                  <c:v>0.58000000000000007</c:v>
                </c:pt>
                <c:pt idx="2">
                  <c:v>12.4</c:v>
                </c:pt>
                <c:pt idx="3">
                  <c:v>2.4099999999999997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DA-4F1E-8D76-0973DB03C62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 (проект)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4.0144621790247845E-3"/>
                  <c:y val="-3.96791921691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BDA-4F1E-8D76-0973DB03C62F}"/>
                </c:ext>
              </c:extLst>
            </c:dLbl>
            <c:dLbl>
              <c:idx val="1"/>
              <c:layout>
                <c:manualLayout>
                  <c:x val="2.0072310895123944E-3"/>
                  <c:y val="-6.1322387897761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BDA-4F1E-8D76-0973DB03C62F}"/>
                </c:ext>
              </c:extLst>
            </c:dLbl>
            <c:dLbl>
              <c:idx val="2"/>
              <c:layout>
                <c:manualLayout>
                  <c:x val="-2.0072310895123202E-3"/>
                  <c:y val="-4.6893590745346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DA-4F1E-8D76-0973DB03C6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Физическая культура и спорт</c:v>
                </c:pt>
                <c:pt idx="1">
                  <c:v>Физическая культура  </c:v>
                </c:pt>
                <c:pt idx="2">
                  <c:v>Спорт высших достижений</c:v>
                </c:pt>
                <c:pt idx="3">
                  <c:v>Другие вопросы в области физической культуры и спорта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15.350000000000003</c:v>
                </c:pt>
                <c:pt idx="1">
                  <c:v>0.59</c:v>
                </c:pt>
                <c:pt idx="2">
                  <c:v>12.49</c:v>
                </c:pt>
                <c:pt idx="3">
                  <c:v>2.2599999999999998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DA-4F1E-8D76-0973DB03C62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 (проект)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20795419846362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BDA-4F1E-8D76-0973DB03C62F}"/>
                </c:ext>
              </c:extLst>
            </c:dLbl>
            <c:dLbl>
              <c:idx val="1"/>
              <c:layout>
                <c:manualLayout>
                  <c:x val="8.0289243580495689E-3"/>
                  <c:y val="-1.0821597864310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BDA-4F1E-8D76-0973DB03C62F}"/>
                </c:ext>
              </c:extLst>
            </c:dLbl>
            <c:dLbl>
              <c:idx val="3"/>
              <c:layout>
                <c:manualLayout>
                  <c:x val="4.0144621790246388E-3"/>
                  <c:y val="-3.6071992881036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DA-4F1E-8D76-0973DB03C6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Физическая культура и спорт</c:v>
                </c:pt>
                <c:pt idx="1">
                  <c:v>Физическая культура  </c:v>
                </c:pt>
                <c:pt idx="2">
                  <c:v>Спорт высших достижений</c:v>
                </c:pt>
                <c:pt idx="3">
                  <c:v>Другие вопросы в области физической культуры и спорта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15.44</c:v>
                </c:pt>
                <c:pt idx="1">
                  <c:v>0.59</c:v>
                </c:pt>
                <c:pt idx="2">
                  <c:v>12.59</c:v>
                </c:pt>
                <c:pt idx="3">
                  <c:v>2.2599999999999998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DA-4F1E-8D76-0973DB03C6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230226560"/>
        <c:axId val="229986688"/>
        <c:axId val="0"/>
      </c:bar3DChart>
      <c:catAx>
        <c:axId val="23022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986688"/>
        <c:crosses val="autoZero"/>
        <c:auto val="1"/>
        <c:lblAlgn val="ctr"/>
        <c:lblOffset val="100"/>
        <c:noMultiLvlLbl val="0"/>
      </c:catAx>
      <c:valAx>
        <c:axId val="2299866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30226560"/>
        <c:crosses val="autoZero"/>
        <c:crossBetween val="between"/>
      </c:valAx>
      <c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254289083587171E-2"/>
          <c:y val="0.23133432398252621"/>
          <c:w val="0.51179856471931029"/>
          <c:h val="0.67488386610510498"/>
        </c:manualLayout>
      </c:layout>
      <c:lineChart>
        <c:grouping val="stacked"/>
        <c:varyColors val="0"/>
        <c:ser>
          <c:idx val="0"/>
          <c:order val="0"/>
          <c:tx>
            <c:strRef>
              <c:f>Лист1!$D$5</c:f>
              <c:strCache>
                <c:ptCount val="1"/>
                <c:pt idx="0">
                  <c:v>Оценка качества открытого бюджетного планирования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Лист1!$C$6:$C$11</c:f>
              <c:numCache>
                <c:formatCode>General</c:formatCode>
                <c:ptCount val="6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</c:numCache>
            </c:numRef>
          </c:cat>
          <c:val>
            <c:numRef>
              <c:f>Лист1!$D$6:$D$11</c:f>
              <c:numCache>
                <c:formatCode>General</c:formatCode>
                <c:ptCount val="6"/>
                <c:pt idx="0">
                  <c:v>82.98</c:v>
                </c:pt>
                <c:pt idx="1">
                  <c:v>81.06</c:v>
                </c:pt>
                <c:pt idx="2">
                  <c:v>80.34</c:v>
                </c:pt>
                <c:pt idx="3">
                  <c:v>84.240000000000023</c:v>
                </c:pt>
                <c:pt idx="4">
                  <c:v>61.83</c:v>
                </c:pt>
                <c:pt idx="5">
                  <c:v>79.78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A0-4F4A-B94F-052DA51065E9}"/>
            </c:ext>
          </c:extLst>
        </c:ser>
        <c:ser>
          <c:idx val="1"/>
          <c:order val="1"/>
          <c:tx>
            <c:strRef>
              <c:f>Лист1!$E$4</c:f>
              <c:strCache>
                <c:ptCount val="1"/>
                <c:pt idx="0">
                  <c:v>Оценка качества стратегического планирования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Лист1!$C$6:$C$11</c:f>
              <c:numCache>
                <c:formatCode>General</c:formatCode>
                <c:ptCount val="6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</c:numCache>
            </c:numRef>
          </c:cat>
          <c:val>
            <c:numRef>
              <c:f>Лист1!$E$6:$E$11</c:f>
              <c:numCache>
                <c:formatCode>General</c:formatCode>
                <c:ptCount val="6"/>
                <c:pt idx="0">
                  <c:v>75.92</c:v>
                </c:pt>
                <c:pt idx="1">
                  <c:v>75.14</c:v>
                </c:pt>
                <c:pt idx="2">
                  <c:v>74.63</c:v>
                </c:pt>
                <c:pt idx="3">
                  <c:v>74.39</c:v>
                </c:pt>
                <c:pt idx="4">
                  <c:v>45.27</c:v>
                </c:pt>
                <c:pt idx="5">
                  <c:v>34.75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A0-4F4A-B94F-052DA51065E9}"/>
            </c:ext>
          </c:extLst>
        </c:ser>
        <c:ser>
          <c:idx val="2"/>
          <c:order val="2"/>
          <c:tx>
            <c:strRef>
              <c:f>Лист1!$F$4</c:f>
              <c:strCache>
                <c:ptCount val="1"/>
                <c:pt idx="0">
                  <c:v>Общая оценка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Лист1!$C$6:$C$11</c:f>
              <c:numCache>
                <c:formatCode>General</c:formatCode>
                <c:ptCount val="6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</c:numCache>
            </c:numRef>
          </c:cat>
          <c:val>
            <c:numRef>
              <c:f>Лист1!$F$6:$F$11</c:f>
              <c:numCache>
                <c:formatCode>General</c:formatCode>
                <c:ptCount val="6"/>
                <c:pt idx="0">
                  <c:v>79.45</c:v>
                </c:pt>
                <c:pt idx="1">
                  <c:v>78.099999999999994</c:v>
                </c:pt>
                <c:pt idx="2">
                  <c:v>77.489999999999995</c:v>
                </c:pt>
                <c:pt idx="3">
                  <c:v>79.31</c:v>
                </c:pt>
                <c:pt idx="4">
                  <c:v>53.55</c:v>
                </c:pt>
                <c:pt idx="5">
                  <c:v>57.260000000000012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A0-4F4A-B94F-052DA51065E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marker val="1"/>
        <c:smooth val="0"/>
        <c:axId val="93371392"/>
        <c:axId val="93393664"/>
      </c:lineChart>
      <c:catAx>
        <c:axId val="9337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393664"/>
        <c:crosses val="autoZero"/>
        <c:auto val="1"/>
        <c:lblAlgn val="ctr"/>
        <c:lblOffset val="100"/>
        <c:noMultiLvlLbl val="0"/>
      </c:catAx>
      <c:valAx>
        <c:axId val="933936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93371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076224057923986"/>
          <c:y val="0.32211033524183436"/>
          <c:w val="0.28709778338137676"/>
          <c:h val="0.638351095922215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>
      <a:softEdge rad="63500"/>
    </a:effectLst>
  </c:spPr>
  <c:txPr>
    <a:bodyPr/>
    <a:lstStyle/>
    <a:p>
      <a:pPr>
        <a:defRPr sz="900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/>
              <a:t>2025 год (млн. руб.)</a:t>
            </a:r>
          </a:p>
        </c:rich>
      </c:tx>
      <c:layout>
        <c:manualLayout>
          <c:xMode val="edge"/>
          <c:yMode val="edge"/>
          <c:x val="0.32626194820395432"/>
          <c:y val="4.0704684628436842E-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692013350686405"/>
          <c:y val="0.25006169804559825"/>
          <c:w val="0.59308253135024736"/>
          <c:h val="0.419191265223391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 (млн. руб.)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BA3-45F5-97DE-C11643F076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BA3-45F5-97DE-C11643F076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BA3-45F5-97DE-C11643F076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BA3-45F5-97DE-C11643F0762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182,66</a:t>
                    </a:r>
                  </a:p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A3-45F5-97DE-C11643F076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106,37</a:t>
                    </a:r>
                  </a:p>
                  <a:p>
                    <a:r>
                      <a:rPr lang="en-US" dirty="0" smtClean="0"/>
                      <a:t>15%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A3-45F5-97DE-C11643F07621}"/>
                </c:ext>
              </c:extLst>
            </c:dLbl>
            <c:dLbl>
              <c:idx val="2"/>
              <c:layout>
                <c:manualLayout>
                  <c:x val="8.9148433571807795E-2"/>
                  <c:y val="-0.2727213870105261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444,51</a:t>
                    </a:r>
                  </a:p>
                  <a:p>
                    <a:r>
                      <a:rPr lang="en-US" baseline="0" dirty="0" smtClean="0"/>
                      <a:t>60%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A3-45F5-97DE-C11643F07621}"/>
                </c:ext>
              </c:extLst>
            </c:dLbl>
            <c:dLbl>
              <c:idx val="3"/>
              <c:layout>
                <c:manualLayout>
                  <c:x val="2.4765143664429615E-2"/>
                  <c:y val="-4.466297482655666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1,74</a:t>
                    </a:r>
                  </a:p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0%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4BA3-45F5-97DE-C11643F07621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182.66</c:v>
                </c:pt>
                <c:pt idx="1">
                  <c:v>106.36999999999999</c:v>
                </c:pt>
                <c:pt idx="2">
                  <c:v>444.51</c:v>
                </c:pt>
                <c:pt idx="3">
                  <c:v>1.74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A3-45F5-97DE-C11643F0762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586176727909068"/>
          <c:y val="0.67400162946942332"/>
          <c:w val="0.65413823272091032"/>
          <c:h val="0.29750509129067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Труновский МО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0000"/>
                  </a:schemeClr>
                </a:gs>
                <a:gs pos="78000">
                  <a:schemeClr val="accent1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Численность населения на 01.01.2024, тыс. человек</c:v>
                </c:pt>
                <c:pt idx="1">
                  <c:v>Номинальная начисленная среднемесячная заработная плата работников организаций, тыс. руб.</c:v>
                </c:pt>
                <c:pt idx="2">
                  <c:v>Объём доходов бюджета на душу населения , тыс. руб.</c:v>
                </c:pt>
                <c:pt idx="3">
                  <c:v>Объём расходов бюджета на душу населения, тыс. руб.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32.21</c:v>
                </c:pt>
                <c:pt idx="1">
                  <c:v>45.71</c:v>
                </c:pt>
                <c:pt idx="2">
                  <c:v>46.33</c:v>
                </c:pt>
                <c:pt idx="3">
                  <c:v>45.97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62-4146-801D-119CAD6824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Туркменский МО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0000"/>
                  </a:schemeClr>
                </a:gs>
                <a:gs pos="78000">
                  <a:schemeClr val="accent2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Численность населения на 01.01.2024, тыс. человек</c:v>
                </c:pt>
                <c:pt idx="1">
                  <c:v>Номинальная начисленная среднемесячная заработная плата работников организаций, тыс. руб.</c:v>
                </c:pt>
                <c:pt idx="2">
                  <c:v>Объём доходов бюджета на душу населения , тыс. руб.</c:v>
                </c:pt>
                <c:pt idx="3">
                  <c:v>Объём расходов бюджета на душу населения, тыс. руб.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22.03</c:v>
                </c:pt>
                <c:pt idx="1">
                  <c:v>37.74</c:v>
                </c:pt>
                <c:pt idx="2">
                  <c:v>62.36</c:v>
                </c:pt>
                <c:pt idx="3">
                  <c:v>63.14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62-4146-801D-119CAD6824A0}"/>
            </c:ext>
          </c:extLst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0000"/>
                  </a:schemeClr>
                </a:gs>
                <a:gs pos="78000">
                  <a:schemeClr val="accent3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dLbls>
            <c:delete val="1"/>
          </c:dLbls>
          <c:cat>
            <c:strRef>
              <c:f>Лист1!$A$2:$A$5</c:f>
              <c:strCache>
                <c:ptCount val="4"/>
                <c:pt idx="0">
                  <c:v>Численность населения на 01.01.2024, тыс. человек</c:v>
                </c:pt>
                <c:pt idx="1">
                  <c:v>Номинальная начисленная среднемесячная заработная плата работников организаций, тыс. руб.</c:v>
                </c:pt>
                <c:pt idx="2">
                  <c:v>Объём доходов бюджета на душу населения , тыс. руб.</c:v>
                </c:pt>
                <c:pt idx="3">
                  <c:v>Объём расходов бюджета на душу населения, тыс. руб.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62-4146-801D-119CAD6824A0}"/>
            </c:ext>
          </c:extLst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Новоалександровский МО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0000"/>
                  </a:schemeClr>
                </a:gs>
                <a:gs pos="78000">
                  <a:schemeClr val="accent4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Численность населения на 01.01.2024, тыс. человек</c:v>
                </c:pt>
                <c:pt idx="1">
                  <c:v>Номинальная начисленная среднемесячная заработная плата работников организаций, тыс. руб.</c:v>
                </c:pt>
                <c:pt idx="2">
                  <c:v>Объём доходов бюджета на душу населения , тыс. руб.</c:v>
                </c:pt>
                <c:pt idx="3">
                  <c:v>Объём расходов бюджета на душу населения, тыс. руб.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62.25</c:v>
                </c:pt>
                <c:pt idx="1">
                  <c:v>45.46</c:v>
                </c:pt>
                <c:pt idx="2">
                  <c:v>43.93</c:v>
                </c:pt>
                <c:pt idx="3">
                  <c:v>44.37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62-4146-801D-119CAD6824A0}"/>
            </c:ext>
          </c:extLst>
        </c:ser>
        <c:ser>
          <c:idx val="4"/>
          <c:order val="4"/>
          <c:tx>
            <c:strRef>
              <c:f>Лист1!$E$1</c:f>
              <c:strCache>
                <c:ptCount val="1"/>
                <c:pt idx="0">
                  <c:v>Изобильненский Мо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0000"/>
                  </a:schemeClr>
                </a:gs>
                <a:gs pos="78000">
                  <a:schemeClr val="accent5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Численность населения на 01.01.2024, тыс. человек</c:v>
                </c:pt>
                <c:pt idx="1">
                  <c:v>Номинальная начисленная среднемесячная заработная плата работников организаций, тыс. руб.</c:v>
                </c:pt>
                <c:pt idx="2">
                  <c:v>Объём доходов бюджета на душу населения , тыс. руб.</c:v>
                </c:pt>
                <c:pt idx="3">
                  <c:v>Объём расходов бюджета на душу населения, тыс. руб.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104.09</c:v>
                </c:pt>
                <c:pt idx="1">
                  <c:v>56.95</c:v>
                </c:pt>
                <c:pt idx="2">
                  <c:v>30.03</c:v>
                </c:pt>
                <c:pt idx="3">
                  <c:v>30.150000000000006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62-4146-801D-119CAD6824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37340544"/>
        <c:axId val="237342080"/>
      </c:areaChart>
      <c:catAx>
        <c:axId val="23734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7342080"/>
        <c:crosses val="autoZero"/>
        <c:auto val="1"/>
        <c:lblAlgn val="ctr"/>
        <c:lblOffset val="100"/>
        <c:noMultiLvlLbl val="0"/>
      </c:catAx>
      <c:valAx>
        <c:axId val="237342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one"/>
        <c:crossAx val="2373405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3049832811994386"/>
          <c:y val="0.25846354890730133"/>
          <c:w val="0.24711573724517316"/>
          <c:h val="0.348890618917867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 (оценка)</c:v>
                </c:pt>
                <c:pt idx="2">
                  <c:v>2025 год (прогноз)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475.33</c:v>
                </c:pt>
                <c:pt idx="1">
                  <c:v>540.31999999999982</c:v>
                </c:pt>
                <c:pt idx="2">
                  <c:v>462.08</c:v>
                </c:pt>
                <c:pt idx="3">
                  <c:v>499.71999999999991</c:v>
                </c:pt>
                <c:pt idx="4">
                  <c:v>522.15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17-4B5D-8D82-EF5004EA1BA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1.148171017812924E-2"/>
                  <c:y val="-6.82797901498607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34-4144-9970-DFDA0A7393A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 (оценка)</c:v>
                </c:pt>
                <c:pt idx="2">
                  <c:v>2025 год (прогноз)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1016.88</c:v>
                </c:pt>
                <c:pt idx="1">
                  <c:v>1012.56</c:v>
                </c:pt>
                <c:pt idx="2">
                  <c:v>718.93</c:v>
                </c:pt>
                <c:pt idx="3">
                  <c:v>722.31999999999982</c:v>
                </c:pt>
                <c:pt idx="4">
                  <c:v>565.76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17-4B5D-8D82-EF5004EA1B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487616"/>
        <c:axId val="171489152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Общий объём доходов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 (оценка)</c:v>
                </c:pt>
                <c:pt idx="2">
                  <c:v>2025 год (прогноз)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1492.21</c:v>
                </c:pt>
                <c:pt idx="1">
                  <c:v>1552.8799999999999</c:v>
                </c:pt>
                <c:pt idx="2">
                  <c:v>1181.01</c:v>
                </c:pt>
                <c:pt idx="3">
                  <c:v>1222.04</c:v>
                </c:pt>
                <c:pt idx="4">
                  <c:v>1087.9100000000001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17-4B5D-8D82-EF5004EA1B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1487616"/>
        <c:axId val="171489152"/>
      </c:lineChart>
      <c:catAx>
        <c:axId val="17148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489152"/>
        <c:crosses val="autoZero"/>
        <c:auto val="1"/>
        <c:lblAlgn val="ctr"/>
        <c:lblOffset val="100"/>
        <c:noMultiLvlLbl val="0"/>
      </c:catAx>
      <c:valAx>
        <c:axId val="171489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7148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032010465533622E-3"/>
          <c:y val="0.84970973024644192"/>
          <c:w val="0.98402083463293633"/>
          <c:h val="0.12980633270860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1400" b="0" i="0" u="none" strike="noStrike" kern="1200" spc="0" baseline="0">
                <a:solidFill>
                  <a:srgbClr val="DA5800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 smtClean="0">
                <a:solidFill>
                  <a:srgbClr val="DA5800"/>
                </a:solidFill>
              </a:rPr>
              <a:t>Доля налоговых и неналоговых доходов в 2025 году </a:t>
            </a:r>
            <a:r>
              <a:rPr lang="ru-RU" sz="1050" dirty="0" smtClean="0">
                <a:solidFill>
                  <a:srgbClr val="DA5800"/>
                </a:solidFill>
              </a:rPr>
              <a:t>(млн. руб.)</a:t>
            </a:r>
            <a:endParaRPr lang="ru-RU" sz="1050" dirty="0">
              <a:solidFill>
                <a:srgbClr val="DA5800"/>
              </a:solidFill>
            </a:endParaRPr>
          </a:p>
        </c:rich>
      </c:tx>
      <c:layout>
        <c:manualLayout>
          <c:xMode val="edge"/>
          <c:yMode val="edge"/>
          <c:x val="0.11183236103941108"/>
          <c:y val="0.112807285650295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400" b="0" i="0" u="none" strike="noStrike" kern="1200" spc="0" baseline="0">
              <a:solidFill>
                <a:srgbClr val="DA58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налоговых и неналоговых доходов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542-460B-BFC2-A80BFAC9465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42-460B-BFC2-A80BFAC946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Всего доходов</c:v>
                </c:pt>
                <c:pt idx="1">
                  <c:v>Налоговые и неналолговые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1181.01</c:v>
                </c:pt>
                <c:pt idx="1">
                  <c:v>462.08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8E-45E5-A656-E49891EBB8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763007565230873E-2"/>
          <c:y val="0.90381757225911274"/>
          <c:w val="0.84047398486953839"/>
          <c:h val="5.95669474654351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  <a:sp3d/>
      </c:spPr>
    </c:floor>
    <c:sideWall>
      <c:thickness val="0"/>
      <c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/>
        <a:sp3d/>
      </c:spPr>
    </c:sideWall>
    <c:backWall>
      <c:thickness val="0"/>
      <c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/>
        <a:sp3d/>
      </c:spPr>
    </c:backWall>
    <c:plotArea>
      <c:layout/>
      <c:area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1321.72</c:v>
                </c:pt>
                <c:pt idx="1">
                  <c:v>1480.6699999999998</c:v>
                </c:pt>
                <c:pt idx="2">
                  <c:v>1551.6599999999999</c:v>
                </c:pt>
                <c:pt idx="3">
                  <c:v>1181.01</c:v>
                </c:pt>
                <c:pt idx="4">
                  <c:v>1222.04</c:v>
                </c:pt>
                <c:pt idx="5">
                  <c:v>1087.9100000000001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B9-4008-AE44-C9D9C817166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94203904"/>
        <c:axId val="94205440"/>
        <c:axId val="144599680"/>
      </c:area3DChart>
      <c:catAx>
        <c:axId val="94203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205440"/>
        <c:crosses val="autoZero"/>
        <c:auto val="1"/>
        <c:lblAlgn val="ctr"/>
        <c:lblOffset val="100"/>
        <c:noMultiLvlLbl val="0"/>
      </c:catAx>
      <c:valAx>
        <c:axId val="9420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94203904"/>
        <c:crosses val="autoZero"/>
        <c:crossBetween val="midCat"/>
      </c:valAx>
      <c:serAx>
        <c:axId val="14459968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one"/>
        <c:crossAx val="9420544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441985244802152"/>
          <c:y val="0.79266124887129252"/>
          <c:w val="0.18969818913480901"/>
          <c:h val="6.9726748628186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957920128180454E-2"/>
          <c:y val="8.3468848892322603E-2"/>
          <c:w val="0.49676784758348191"/>
          <c:h val="0.8259062499999995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65000"/>
                      <a:lumMod val="110000"/>
                    </a:schemeClr>
                  </a:gs>
                  <a:gs pos="88000">
                    <a:schemeClr val="accent1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5F-4DEE-9F20-8C54EAD00CC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65000"/>
                      <a:lumMod val="110000"/>
                    </a:schemeClr>
                  </a:gs>
                  <a:gs pos="88000">
                    <a:schemeClr val="accent2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5F-4DEE-9F20-8C54EAD00CC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65000"/>
                      <a:lumMod val="110000"/>
                    </a:schemeClr>
                  </a:gs>
                  <a:gs pos="88000">
                    <a:schemeClr val="accent3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15F-4DEE-9F20-8C54EAD00CC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65000"/>
                      <a:lumMod val="110000"/>
                    </a:schemeClr>
                  </a:gs>
                  <a:gs pos="88000">
                    <a:schemeClr val="accent4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015F-4DEE-9F20-8C54EAD00CC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65000"/>
                      <a:lumMod val="110000"/>
                    </a:schemeClr>
                  </a:gs>
                  <a:gs pos="88000">
                    <a:schemeClr val="accent5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015F-4DEE-9F20-8C54EAD00CC2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65000"/>
                      <a:lumMod val="110000"/>
                    </a:schemeClr>
                  </a:gs>
                  <a:gs pos="88000">
                    <a:schemeClr val="accent6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015F-4DEE-9F20-8C54EAD00CC2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65000"/>
                      <a:lumMod val="110000"/>
                    </a:schemeClr>
                  </a:gs>
                  <a:gs pos="88000">
                    <a:schemeClr val="accent1">
                      <a:lumMod val="60000"/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015F-4DEE-9F20-8C54EAD00CC2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65000"/>
                      <a:lumMod val="110000"/>
                    </a:schemeClr>
                  </a:gs>
                  <a:gs pos="88000">
                    <a:schemeClr val="accent2">
                      <a:lumMod val="60000"/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015F-4DEE-9F20-8C54EAD00CC2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65000"/>
                      <a:lumMod val="110000"/>
                    </a:schemeClr>
                  </a:gs>
                  <a:gs pos="88000">
                    <a:schemeClr val="accent3">
                      <a:lumMod val="60000"/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015F-4DEE-9F20-8C54EAD00C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</c:strCache>
            </c:strRef>
          </c:cat>
          <c:val>
            <c:numRef>
              <c:f>Лист1!$B$2:$B$10</c:f>
              <c:numCache>
                <c:formatCode>#,##0.00</c:formatCode>
                <c:ptCount val="9"/>
                <c:pt idx="0">
                  <c:v>173.7</c:v>
                </c:pt>
                <c:pt idx="1">
                  <c:v>2.8</c:v>
                </c:pt>
                <c:pt idx="2">
                  <c:v>7.4</c:v>
                </c:pt>
                <c:pt idx="3">
                  <c:v>85.7</c:v>
                </c:pt>
                <c:pt idx="4">
                  <c:v>48.5</c:v>
                </c:pt>
                <c:pt idx="5">
                  <c:v>579.6</c:v>
                </c:pt>
                <c:pt idx="6">
                  <c:v>98.2</c:v>
                </c:pt>
                <c:pt idx="7">
                  <c:v>169.7</c:v>
                </c:pt>
                <c:pt idx="8">
                  <c:v>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7-4C36-8FE9-99AFE366AC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450843792989633"/>
          <c:y val="2.524367012469482E-2"/>
          <c:w val="0.44687772703675682"/>
          <c:h val="0.974756329875304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58971472462863"/>
          <c:y val="1.810879674933992E-3"/>
          <c:w val="0.62454791204020965"/>
          <c:h val="0.7233167201873522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9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793-4996-9A87-9F1246D55BB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793-4996-9A87-9F1246D55BB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793-4996-9A87-9F1246D55BB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793-4996-9A87-9F1246D55BBD}"/>
              </c:ext>
            </c:extLst>
          </c:dPt>
          <c:dLbls>
            <c:dLbl>
              <c:idx val="0"/>
              <c:layout>
                <c:manualLayout>
                  <c:x val="7.0614386867153711E-2"/>
                  <c:y val="-5.8415473384967401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793-4996-9A87-9F1246D55BBD}"/>
                </c:ext>
              </c:extLst>
            </c:dLbl>
            <c:dLbl>
              <c:idx val="1"/>
              <c:layout>
                <c:manualLayout>
                  <c:x val="-8.5746041195829903E-2"/>
                  <c:y val="5.8415473384967401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793-4996-9A87-9F1246D55BBD}"/>
                </c:ext>
              </c:extLst>
            </c:dLbl>
            <c:dLbl>
              <c:idx val="2"/>
              <c:layout>
                <c:manualLayout>
                  <c:x val="-7.06143868671538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793-4996-9A87-9F1246D55BBD}"/>
                </c:ext>
              </c:extLst>
            </c:dLbl>
            <c:dLbl>
              <c:idx val="3"/>
              <c:layout>
                <c:manualLayout>
                  <c:x val="8.574604119582983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93-4996-9A87-9F1246D55BBD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«Молодежь и дети»</c:v>
                </c:pt>
                <c:pt idx="1">
                  <c:v>«Семья»</c:v>
                </c:pt>
                <c:pt idx="2">
                  <c:v>«Инфраструктура для жизни»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15.4</c:v>
                </c:pt>
                <c:pt idx="1">
                  <c:v>10.14</c:v>
                </c:pt>
                <c:pt idx="2">
                  <c:v>0.15000000000000022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93-4996-9A87-9F1246D55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715465126600532E-2"/>
          <c:y val="0.71052373151604487"/>
          <c:w val="0.87856906974679849"/>
          <c:h val="0.254426984452975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местного бюджета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1480.67</c:v>
                </c:pt>
                <c:pt idx="1">
                  <c:v>912.45</c:v>
                </c:pt>
                <c:pt idx="2">
                  <c:v>1181.01</c:v>
                </c:pt>
                <c:pt idx="3">
                  <c:v>1222.04</c:v>
                </c:pt>
                <c:pt idx="4">
                  <c:v>1087.9100000000001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2D-49CA-8512-CAB55DC2E9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на социальную сферу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926.66</c:v>
                </c:pt>
                <c:pt idx="1">
                  <c:v>1527.2</c:v>
                </c:pt>
                <c:pt idx="2">
                  <c:v>862.92</c:v>
                </c:pt>
                <c:pt idx="3">
                  <c:v>988.2</c:v>
                </c:pt>
                <c:pt idx="4">
                  <c:v>837.06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2D-49CA-8512-CAB55DC2E9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228217600"/>
        <c:axId val="228219136"/>
      </c:barChart>
      <c:catAx>
        <c:axId val="22821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219136"/>
        <c:crosses val="autoZero"/>
        <c:auto val="1"/>
        <c:lblAlgn val="ctr"/>
        <c:lblOffset val="100"/>
        <c:noMultiLvlLbl val="0"/>
      </c:catAx>
      <c:valAx>
        <c:axId val="228219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2821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184052119373266"/>
          <c:w val="0.9880248872270917"/>
          <c:h val="6.6625262208848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rgbClr val="FF99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93.88</c:v>
                </c:pt>
                <c:pt idx="1">
                  <c:v>135.65</c:v>
                </c:pt>
                <c:pt idx="2">
                  <c:v>98.19</c:v>
                </c:pt>
                <c:pt idx="3">
                  <c:v>93.31</c:v>
                </c:pt>
                <c:pt idx="4">
                  <c:v>92.31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34-444C-B8A9-CD14C6A079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228436224"/>
        <c:axId val="228380672"/>
      </c:lineChart>
      <c:catAx>
        <c:axId val="22843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380672"/>
        <c:crosses val="autoZero"/>
        <c:auto val="1"/>
        <c:lblAlgn val="ctr"/>
        <c:lblOffset val="100"/>
        <c:noMultiLvlLbl val="0"/>
      </c:catAx>
      <c:valAx>
        <c:axId val="2283806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2843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rgbClr val="FF9900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>
          <a:solidFill>
            <a:schemeClr val="bg2">
              <a:lumMod val="2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211441-7F71-4090-889A-0BE879E03A46}" type="doc">
      <dgm:prSet loTypeId="urn:microsoft.com/office/officeart/2005/8/layout/radial3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9638C1B-7BFD-4442-BFA5-9ECE863A33D6}">
      <dgm:prSet phldrT="[Текст]" custT="1"/>
      <dgm:spPr/>
      <dgm:t>
        <a:bodyPr/>
        <a:lstStyle/>
        <a:p>
          <a:r>
            <a:rPr lang="ru-RU" sz="2300" dirty="0" smtClean="0">
              <a:latin typeface="Cambria" panose="02040503050406030204" pitchFamily="18" charset="0"/>
            </a:rPr>
            <a:t>Финансовая устойчивость</a:t>
          </a:r>
          <a:endParaRPr lang="ru-RU" sz="2300" dirty="0">
            <a:latin typeface="Cambria" panose="02040503050406030204" pitchFamily="18" charset="0"/>
          </a:endParaRPr>
        </a:p>
      </dgm:t>
    </dgm:pt>
    <dgm:pt modelId="{0F098AAF-E2B0-4A3A-8C7C-20AB0BBCC892}" type="parTrans" cxnId="{201556D7-5DC9-4F89-B920-44E6243D60D7}">
      <dgm:prSet/>
      <dgm:spPr/>
      <dgm:t>
        <a:bodyPr/>
        <a:lstStyle/>
        <a:p>
          <a:endParaRPr lang="ru-RU"/>
        </a:p>
      </dgm:t>
    </dgm:pt>
    <dgm:pt modelId="{EAEAFF76-4AED-4EE0-8999-E780360812FE}" type="sibTrans" cxnId="{201556D7-5DC9-4F89-B920-44E6243D60D7}">
      <dgm:prSet/>
      <dgm:spPr/>
      <dgm:t>
        <a:bodyPr/>
        <a:lstStyle/>
        <a:p>
          <a:endParaRPr lang="ru-RU"/>
        </a:p>
      </dgm:t>
    </dgm:pt>
    <dgm:pt modelId="{C73E48BB-6A0E-4A31-A53D-7D240265EA9E}">
      <dgm:prSet phldrT="[Текст]" custT="1"/>
      <dgm:spPr/>
      <dgm:t>
        <a:bodyPr/>
        <a:lstStyle/>
        <a:p>
          <a:r>
            <a:rPr lang="ru-RU" sz="800" dirty="0" smtClean="0">
              <a:latin typeface="Cambria" panose="02040503050406030204" pitchFamily="18" charset="0"/>
            </a:rPr>
            <a:t>Консервативное бюджетное планирование</a:t>
          </a:r>
          <a:endParaRPr lang="ru-RU" sz="800" dirty="0">
            <a:latin typeface="Cambria" panose="02040503050406030204" pitchFamily="18" charset="0"/>
          </a:endParaRPr>
        </a:p>
      </dgm:t>
    </dgm:pt>
    <dgm:pt modelId="{8951F511-879D-45F0-ACCD-CD79426A1C9D}" type="parTrans" cxnId="{85A1E825-0A8A-44ED-9A22-59B31D1E1768}">
      <dgm:prSet/>
      <dgm:spPr/>
      <dgm:t>
        <a:bodyPr/>
        <a:lstStyle/>
        <a:p>
          <a:endParaRPr lang="ru-RU"/>
        </a:p>
      </dgm:t>
    </dgm:pt>
    <dgm:pt modelId="{D6AF2B9F-B1BC-4F03-BA6C-F3CA4B398B6F}" type="sibTrans" cxnId="{85A1E825-0A8A-44ED-9A22-59B31D1E1768}">
      <dgm:prSet/>
      <dgm:spPr/>
      <dgm:t>
        <a:bodyPr/>
        <a:lstStyle/>
        <a:p>
          <a:endParaRPr lang="ru-RU"/>
        </a:p>
      </dgm:t>
    </dgm:pt>
    <dgm:pt modelId="{B4643D63-9A3B-4444-B95B-29675AFCE972}">
      <dgm:prSet phldrT="[Текст]" custT="1"/>
      <dgm:spPr/>
      <dgm:t>
        <a:bodyPr/>
        <a:lstStyle/>
        <a:p>
          <a:r>
            <a:rPr lang="ru-RU" sz="760" dirty="0" smtClean="0">
              <a:latin typeface="Cambria" panose="02040503050406030204" pitchFamily="18" charset="0"/>
            </a:rPr>
            <a:t>Укрепление налогового потенциала и совершенствование налогового администрирования</a:t>
          </a:r>
          <a:endParaRPr lang="ru-RU" sz="760" dirty="0">
            <a:latin typeface="Cambria" panose="02040503050406030204" pitchFamily="18" charset="0"/>
          </a:endParaRPr>
        </a:p>
      </dgm:t>
    </dgm:pt>
    <dgm:pt modelId="{5BB1FCE8-D73C-402B-BC0C-8A9DA4ADB064}" type="parTrans" cxnId="{39847D50-99EA-41E2-BD18-F561DC0BBC96}">
      <dgm:prSet/>
      <dgm:spPr/>
      <dgm:t>
        <a:bodyPr/>
        <a:lstStyle/>
        <a:p>
          <a:endParaRPr lang="ru-RU"/>
        </a:p>
      </dgm:t>
    </dgm:pt>
    <dgm:pt modelId="{6DA435F4-7656-4875-8A22-81071E608804}" type="sibTrans" cxnId="{39847D50-99EA-41E2-BD18-F561DC0BBC96}">
      <dgm:prSet/>
      <dgm:spPr/>
      <dgm:t>
        <a:bodyPr/>
        <a:lstStyle/>
        <a:p>
          <a:endParaRPr lang="ru-RU"/>
        </a:p>
      </dgm:t>
    </dgm:pt>
    <dgm:pt modelId="{D7F0FBE5-940C-483D-8582-141B208F816D}">
      <dgm:prSet phldrT="[Текст]" custT="1"/>
      <dgm:spPr/>
      <dgm:t>
        <a:bodyPr/>
        <a:lstStyle/>
        <a:p>
          <a:r>
            <a:rPr lang="ru-RU" sz="800" dirty="0" err="1" smtClean="0">
              <a:latin typeface="Cambria" panose="02040503050406030204" pitchFamily="18" charset="0"/>
            </a:rPr>
            <a:t>Приоритизация</a:t>
          </a:r>
          <a:r>
            <a:rPr lang="ru-RU" sz="800" dirty="0" smtClean="0">
              <a:latin typeface="Cambria" panose="02040503050406030204" pitchFamily="18" charset="0"/>
            </a:rPr>
            <a:t> и оптимизация расходов</a:t>
          </a:r>
          <a:endParaRPr lang="ru-RU" sz="800" dirty="0">
            <a:latin typeface="Cambria" panose="02040503050406030204" pitchFamily="18" charset="0"/>
          </a:endParaRPr>
        </a:p>
      </dgm:t>
    </dgm:pt>
    <dgm:pt modelId="{DC35AAD8-677E-463B-8119-E3BC6676151F}" type="parTrans" cxnId="{8B95C5EF-CCF6-4F0C-8208-493E2EAE93BD}">
      <dgm:prSet/>
      <dgm:spPr/>
      <dgm:t>
        <a:bodyPr/>
        <a:lstStyle/>
        <a:p>
          <a:endParaRPr lang="ru-RU"/>
        </a:p>
      </dgm:t>
    </dgm:pt>
    <dgm:pt modelId="{D5AA1AEB-2C84-4A9A-9088-D8D599D37B70}" type="sibTrans" cxnId="{8B95C5EF-CCF6-4F0C-8208-493E2EAE93BD}">
      <dgm:prSet/>
      <dgm:spPr/>
      <dgm:t>
        <a:bodyPr/>
        <a:lstStyle/>
        <a:p>
          <a:endParaRPr lang="ru-RU"/>
        </a:p>
      </dgm:t>
    </dgm:pt>
    <dgm:pt modelId="{FA37B245-3C03-41D7-815B-0F493648C59B}">
      <dgm:prSet phldrT="[Текст]" custT="1"/>
      <dgm:spPr/>
      <dgm:t>
        <a:bodyPr/>
        <a:lstStyle/>
        <a:p>
          <a:r>
            <a:rPr lang="ru-RU" sz="800" dirty="0" smtClean="0">
              <a:latin typeface="Cambria" panose="02040503050406030204" pitchFamily="18" charset="0"/>
            </a:rPr>
            <a:t>Развитие инициативного бюджетирования</a:t>
          </a:r>
          <a:endParaRPr lang="ru-RU" sz="800" dirty="0">
            <a:latin typeface="Cambria" panose="02040503050406030204" pitchFamily="18" charset="0"/>
          </a:endParaRPr>
        </a:p>
      </dgm:t>
    </dgm:pt>
    <dgm:pt modelId="{E0DA536B-D56C-43AD-8C61-95741BD8D451}" type="parTrans" cxnId="{1F20BD93-7108-4B97-8FD2-DCC7AB09810E}">
      <dgm:prSet/>
      <dgm:spPr/>
      <dgm:t>
        <a:bodyPr/>
        <a:lstStyle/>
        <a:p>
          <a:endParaRPr lang="ru-RU"/>
        </a:p>
      </dgm:t>
    </dgm:pt>
    <dgm:pt modelId="{297B07F9-D205-4BCD-BA3A-88D2053AF4F2}" type="sibTrans" cxnId="{1F20BD93-7108-4B97-8FD2-DCC7AB09810E}">
      <dgm:prSet/>
      <dgm:spPr/>
      <dgm:t>
        <a:bodyPr/>
        <a:lstStyle/>
        <a:p>
          <a:endParaRPr lang="ru-RU"/>
        </a:p>
      </dgm:t>
    </dgm:pt>
    <dgm:pt modelId="{B9797EE9-24AE-4C34-98F1-6D3EC1C172DF}">
      <dgm:prSet phldrT="[Текст]" custT="1"/>
      <dgm:spPr/>
      <dgm:t>
        <a:bodyPr/>
        <a:lstStyle/>
        <a:p>
          <a:r>
            <a:rPr lang="ru-RU" sz="800" dirty="0" smtClean="0">
              <a:latin typeface="Cambria" panose="02040503050406030204" pitchFamily="18" charset="0"/>
            </a:rPr>
            <a:t>Эффективность управления муниципальными активами</a:t>
          </a:r>
          <a:endParaRPr lang="ru-RU" sz="800" dirty="0">
            <a:latin typeface="Cambria" panose="02040503050406030204" pitchFamily="18" charset="0"/>
          </a:endParaRPr>
        </a:p>
      </dgm:t>
    </dgm:pt>
    <dgm:pt modelId="{6120F9D6-2210-4146-B6ED-016B0972F362}" type="parTrans" cxnId="{55EF7FED-2C88-4A14-97F4-E7099A015B5F}">
      <dgm:prSet/>
      <dgm:spPr/>
      <dgm:t>
        <a:bodyPr/>
        <a:lstStyle/>
        <a:p>
          <a:endParaRPr lang="ru-RU"/>
        </a:p>
      </dgm:t>
    </dgm:pt>
    <dgm:pt modelId="{7E283E7D-874B-449B-8316-19972EEC1E33}" type="sibTrans" cxnId="{55EF7FED-2C88-4A14-97F4-E7099A015B5F}">
      <dgm:prSet/>
      <dgm:spPr/>
      <dgm:t>
        <a:bodyPr/>
        <a:lstStyle/>
        <a:p>
          <a:endParaRPr lang="ru-RU"/>
        </a:p>
      </dgm:t>
    </dgm:pt>
    <dgm:pt modelId="{3462ACD7-5DEF-499B-A030-25B18A44ECAD}" type="pres">
      <dgm:prSet presAssocID="{A3211441-7F71-4090-889A-0BE879E03A4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0DDAEA-689C-4D52-A2BA-210FB6DA42FE}" type="pres">
      <dgm:prSet presAssocID="{A3211441-7F71-4090-889A-0BE879E03A46}" presName="radial" presStyleCnt="0">
        <dgm:presLayoutVars>
          <dgm:animLvl val="ctr"/>
        </dgm:presLayoutVars>
      </dgm:prSet>
      <dgm:spPr/>
    </dgm:pt>
    <dgm:pt modelId="{90A186DF-F671-44BF-A946-BF43BE0A7708}" type="pres">
      <dgm:prSet presAssocID="{E9638C1B-7BFD-4442-BFA5-9ECE863A33D6}" presName="centerShape" presStyleLbl="vennNode1" presStyleIdx="0" presStyleCnt="6"/>
      <dgm:spPr/>
      <dgm:t>
        <a:bodyPr/>
        <a:lstStyle/>
        <a:p>
          <a:endParaRPr lang="ru-RU"/>
        </a:p>
      </dgm:t>
    </dgm:pt>
    <dgm:pt modelId="{93CF93DA-5F78-4986-A8EB-742EA3A754AF}" type="pres">
      <dgm:prSet presAssocID="{C73E48BB-6A0E-4A31-A53D-7D240265EA9E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8E9E6-FBE4-496A-9149-F155F1ED5203}" type="pres">
      <dgm:prSet presAssocID="{B4643D63-9A3B-4444-B95B-29675AFCE972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1DDB2-DA24-4A65-875B-D22A40596EB8}" type="pres">
      <dgm:prSet presAssocID="{D7F0FBE5-940C-483D-8582-141B208F816D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D4237-C833-4D08-9F70-F1809C2709EA}" type="pres">
      <dgm:prSet presAssocID="{FA37B245-3C03-41D7-815B-0F493648C59B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5E17A4-41B4-478F-994E-FA1F56964C82}" type="pres">
      <dgm:prSet presAssocID="{B9797EE9-24AE-4C34-98F1-6D3EC1C172DF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1556D7-5DC9-4F89-B920-44E6243D60D7}" srcId="{A3211441-7F71-4090-889A-0BE879E03A46}" destId="{E9638C1B-7BFD-4442-BFA5-9ECE863A33D6}" srcOrd="0" destOrd="0" parTransId="{0F098AAF-E2B0-4A3A-8C7C-20AB0BBCC892}" sibTransId="{EAEAFF76-4AED-4EE0-8999-E780360812FE}"/>
    <dgm:cxn modelId="{55EF7FED-2C88-4A14-97F4-E7099A015B5F}" srcId="{E9638C1B-7BFD-4442-BFA5-9ECE863A33D6}" destId="{B9797EE9-24AE-4C34-98F1-6D3EC1C172DF}" srcOrd="4" destOrd="0" parTransId="{6120F9D6-2210-4146-B6ED-016B0972F362}" sibTransId="{7E283E7D-874B-449B-8316-19972EEC1E33}"/>
    <dgm:cxn modelId="{85CCA4C0-E8BD-4CD0-879D-F6BFA7972F39}" type="presOf" srcId="{FA37B245-3C03-41D7-815B-0F493648C59B}" destId="{DE0D4237-C833-4D08-9F70-F1809C2709EA}" srcOrd="0" destOrd="0" presId="urn:microsoft.com/office/officeart/2005/8/layout/radial3"/>
    <dgm:cxn modelId="{401F053E-7C45-41AE-88C7-D1F45475D497}" type="presOf" srcId="{D7F0FBE5-940C-483D-8582-141B208F816D}" destId="{7311DDB2-DA24-4A65-875B-D22A40596EB8}" srcOrd="0" destOrd="0" presId="urn:microsoft.com/office/officeart/2005/8/layout/radial3"/>
    <dgm:cxn modelId="{85A1E825-0A8A-44ED-9A22-59B31D1E1768}" srcId="{E9638C1B-7BFD-4442-BFA5-9ECE863A33D6}" destId="{C73E48BB-6A0E-4A31-A53D-7D240265EA9E}" srcOrd="0" destOrd="0" parTransId="{8951F511-879D-45F0-ACCD-CD79426A1C9D}" sibTransId="{D6AF2B9F-B1BC-4F03-BA6C-F3CA4B398B6F}"/>
    <dgm:cxn modelId="{08D0D6C0-6A02-4FBF-93FF-E9FDC685F7B1}" type="presOf" srcId="{B9797EE9-24AE-4C34-98F1-6D3EC1C172DF}" destId="{705E17A4-41B4-478F-994E-FA1F56964C82}" srcOrd="0" destOrd="0" presId="urn:microsoft.com/office/officeart/2005/8/layout/radial3"/>
    <dgm:cxn modelId="{8B95C5EF-CCF6-4F0C-8208-493E2EAE93BD}" srcId="{E9638C1B-7BFD-4442-BFA5-9ECE863A33D6}" destId="{D7F0FBE5-940C-483D-8582-141B208F816D}" srcOrd="2" destOrd="0" parTransId="{DC35AAD8-677E-463B-8119-E3BC6676151F}" sibTransId="{D5AA1AEB-2C84-4A9A-9088-D8D599D37B70}"/>
    <dgm:cxn modelId="{61D2264D-E7A3-41FB-8B69-0146555484B2}" type="presOf" srcId="{C73E48BB-6A0E-4A31-A53D-7D240265EA9E}" destId="{93CF93DA-5F78-4986-A8EB-742EA3A754AF}" srcOrd="0" destOrd="0" presId="urn:microsoft.com/office/officeart/2005/8/layout/radial3"/>
    <dgm:cxn modelId="{BC363E17-EAD1-4B84-A53D-FBB3852D78DC}" type="presOf" srcId="{A3211441-7F71-4090-889A-0BE879E03A46}" destId="{3462ACD7-5DEF-499B-A030-25B18A44ECAD}" srcOrd="0" destOrd="0" presId="urn:microsoft.com/office/officeart/2005/8/layout/radial3"/>
    <dgm:cxn modelId="{39847D50-99EA-41E2-BD18-F561DC0BBC96}" srcId="{E9638C1B-7BFD-4442-BFA5-9ECE863A33D6}" destId="{B4643D63-9A3B-4444-B95B-29675AFCE972}" srcOrd="1" destOrd="0" parTransId="{5BB1FCE8-D73C-402B-BC0C-8A9DA4ADB064}" sibTransId="{6DA435F4-7656-4875-8A22-81071E608804}"/>
    <dgm:cxn modelId="{1F20BD93-7108-4B97-8FD2-DCC7AB09810E}" srcId="{E9638C1B-7BFD-4442-BFA5-9ECE863A33D6}" destId="{FA37B245-3C03-41D7-815B-0F493648C59B}" srcOrd="3" destOrd="0" parTransId="{E0DA536B-D56C-43AD-8C61-95741BD8D451}" sibTransId="{297B07F9-D205-4BCD-BA3A-88D2053AF4F2}"/>
    <dgm:cxn modelId="{7E2EF615-B242-4547-BBB8-5673C64EF139}" type="presOf" srcId="{E9638C1B-7BFD-4442-BFA5-9ECE863A33D6}" destId="{90A186DF-F671-44BF-A946-BF43BE0A7708}" srcOrd="0" destOrd="0" presId="urn:microsoft.com/office/officeart/2005/8/layout/radial3"/>
    <dgm:cxn modelId="{7465E6A4-EAC6-4124-8EA9-F4B879F97F87}" type="presOf" srcId="{B4643D63-9A3B-4444-B95B-29675AFCE972}" destId="{C4A8E9E6-FBE4-496A-9149-F155F1ED5203}" srcOrd="0" destOrd="0" presId="urn:microsoft.com/office/officeart/2005/8/layout/radial3"/>
    <dgm:cxn modelId="{B0AE5D04-8C44-4E6E-AC76-FD43A354A4A8}" type="presParOf" srcId="{3462ACD7-5DEF-499B-A030-25B18A44ECAD}" destId="{D70DDAEA-689C-4D52-A2BA-210FB6DA42FE}" srcOrd="0" destOrd="0" presId="urn:microsoft.com/office/officeart/2005/8/layout/radial3"/>
    <dgm:cxn modelId="{8E17E1BB-3904-417E-B936-B917C123FC0A}" type="presParOf" srcId="{D70DDAEA-689C-4D52-A2BA-210FB6DA42FE}" destId="{90A186DF-F671-44BF-A946-BF43BE0A7708}" srcOrd="0" destOrd="0" presId="urn:microsoft.com/office/officeart/2005/8/layout/radial3"/>
    <dgm:cxn modelId="{FF0F735F-B137-4013-8EF2-767043BF3960}" type="presParOf" srcId="{D70DDAEA-689C-4D52-A2BA-210FB6DA42FE}" destId="{93CF93DA-5F78-4986-A8EB-742EA3A754AF}" srcOrd="1" destOrd="0" presId="urn:microsoft.com/office/officeart/2005/8/layout/radial3"/>
    <dgm:cxn modelId="{B0AC5199-E956-4B9F-B53D-60326DA6BB3B}" type="presParOf" srcId="{D70DDAEA-689C-4D52-A2BA-210FB6DA42FE}" destId="{C4A8E9E6-FBE4-496A-9149-F155F1ED5203}" srcOrd="2" destOrd="0" presId="urn:microsoft.com/office/officeart/2005/8/layout/radial3"/>
    <dgm:cxn modelId="{22018C35-6C0B-434E-AE87-DC966207494B}" type="presParOf" srcId="{D70DDAEA-689C-4D52-A2BA-210FB6DA42FE}" destId="{7311DDB2-DA24-4A65-875B-D22A40596EB8}" srcOrd="3" destOrd="0" presId="urn:microsoft.com/office/officeart/2005/8/layout/radial3"/>
    <dgm:cxn modelId="{FFD4DB8E-40F6-4FC9-88D8-37FB7FD49CDA}" type="presParOf" srcId="{D70DDAEA-689C-4D52-A2BA-210FB6DA42FE}" destId="{DE0D4237-C833-4D08-9F70-F1809C2709EA}" srcOrd="4" destOrd="0" presId="urn:microsoft.com/office/officeart/2005/8/layout/radial3"/>
    <dgm:cxn modelId="{8E787CCB-9F6F-4010-A867-D2BA5BA2B77D}" type="presParOf" srcId="{D70DDAEA-689C-4D52-A2BA-210FB6DA42FE}" destId="{705E17A4-41B4-478F-994E-FA1F56964C82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3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/>
      <dgm:t>
        <a:bodyPr/>
        <a:lstStyle/>
        <a:p>
          <a:r>
            <a:rPr lang="ru-RU" sz="1100" smtClean="0"/>
            <a:t>Цель </a:t>
          </a:r>
          <a:endParaRPr lang="ru-RU" sz="110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900">
            <a:solidFill>
              <a:schemeClr val="accent2">
                <a:lumMod val="50000"/>
              </a:schemeClr>
            </a:solidFill>
          </a:endParaRPr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900">
            <a:solidFill>
              <a:schemeClr val="accent2">
                <a:lumMod val="50000"/>
              </a:schemeClr>
            </a:solidFill>
          </a:endParaRPr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050" b="1" dirty="0" smtClean="0"/>
            <a:t>Создание комфортных условий для ведения бизнеса в Труновском муниципальном округе, создание и поддержание на потребительском рынке Труновского муниципального округа условий для добросовестной конкуренции</a:t>
          </a:r>
          <a:br>
            <a:rPr lang="ru-RU" sz="1050" b="1" dirty="0" smtClean="0"/>
          </a:br>
          <a:r>
            <a:rPr lang="ru-RU" sz="1050" b="1" dirty="0" smtClean="0"/>
            <a:t>- </a:t>
          </a:r>
          <a:r>
            <a:rPr lang="ru-RU" sz="1000" b="0" dirty="0" smtClean="0"/>
            <a:t>увеличение числа субъектов малого и среднего предпринимательства в расчете на 10 тыс. человек населения на 0,1 единицу;</a:t>
          </a:r>
          <a:br>
            <a:rPr lang="ru-RU" sz="1000" b="0" dirty="0" smtClean="0"/>
          </a:br>
          <a:r>
            <a:rPr lang="ru-RU" sz="1000" b="0" dirty="0" smtClean="0"/>
            <a:t>- увеличение темпа роста оборота розничной торговли на 23 процента;</a:t>
          </a:r>
          <a:br>
            <a:rPr lang="ru-RU" sz="1000" b="0" dirty="0" smtClean="0"/>
          </a:br>
          <a:r>
            <a:rPr lang="ru-RU" sz="1000" b="0" dirty="0" smtClean="0"/>
            <a:t>- увеличение доли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 на 0,5 процентов; увеличение количества предпринимателей, включенных в реестр субъектов малого и среднего предпринимательства Труновского муниципального округа, по итогам внедрения практики, содержащейся на Цифровой платформе АСИ «</a:t>
          </a:r>
          <a:r>
            <a:rPr lang="ru-RU" sz="1000" b="0" dirty="0" err="1" smtClean="0"/>
            <a:t>Смартека</a:t>
          </a:r>
          <a:r>
            <a:rPr lang="ru-RU" sz="1000" b="0" dirty="0" smtClean="0"/>
            <a:t>» на 5 единиц; увеличение количества проведенных ярмарок на территории Труновского муниципального округа на 2 единицы.</a:t>
          </a:r>
          <a:endParaRPr lang="ru-RU" sz="1050" b="1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900">
            <a:solidFill>
              <a:schemeClr val="accent2">
                <a:lumMod val="50000"/>
              </a:schemeClr>
            </a:solidFill>
          </a:endParaRPr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900">
            <a:solidFill>
              <a:schemeClr val="accent2">
                <a:lumMod val="50000"/>
              </a:schemeClr>
            </a:solidFill>
          </a:endParaRPr>
        </a:p>
      </dgm:t>
    </dgm:pt>
    <dgm:pt modelId="{DF68D882-2B84-4DC8-9E2C-1DE331CFAB94}">
      <dgm:prSet phldrT="[Текст]" custT="1"/>
      <dgm:spPr/>
      <dgm:t>
        <a:bodyPr/>
        <a:lstStyle/>
        <a:p>
          <a:r>
            <a:rPr lang="ru-RU" sz="1100" smtClean="0"/>
            <a:t>Цель</a:t>
          </a:r>
          <a:endParaRPr lang="ru-RU" sz="1100" dirty="0"/>
        </a:p>
      </dgm:t>
    </dgm:pt>
    <dgm:pt modelId="{4A22A709-A6DB-43BD-81BD-A11838C8A664}" type="parTrans" cxnId="{05E79957-D9AF-4F48-BC20-F1D461C154E4}">
      <dgm:prSet/>
      <dgm:spPr/>
      <dgm:t>
        <a:bodyPr/>
        <a:lstStyle/>
        <a:p>
          <a:endParaRPr lang="ru-RU" sz="900">
            <a:solidFill>
              <a:schemeClr val="accent2">
                <a:lumMod val="50000"/>
              </a:schemeClr>
            </a:solidFill>
          </a:endParaRPr>
        </a:p>
      </dgm:t>
    </dgm:pt>
    <dgm:pt modelId="{550B7BFB-3879-45C3-BA28-FB09781D7D39}" type="sibTrans" cxnId="{05E79957-D9AF-4F48-BC20-F1D461C154E4}">
      <dgm:prSet/>
      <dgm:spPr/>
      <dgm:t>
        <a:bodyPr/>
        <a:lstStyle/>
        <a:p>
          <a:endParaRPr lang="ru-RU" sz="900">
            <a:solidFill>
              <a:schemeClr val="accent2">
                <a:lumMod val="50000"/>
              </a:schemeClr>
            </a:solidFill>
          </a:endParaRPr>
        </a:p>
      </dgm:t>
    </dgm:pt>
    <dgm:pt modelId="{7DCBAD35-6045-4FED-BB85-E550CDEA185A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000" b="1" dirty="0" smtClean="0"/>
            <a:t>Снижение административных барьеров в Труновском муниципальном округе, оптимизация и повышение качества предоставления государственных и муниципальных услуг в Труновском муниципальном округе</a:t>
          </a:r>
          <a:br>
            <a:rPr lang="ru-RU" sz="1000" b="1" dirty="0" smtClean="0"/>
          </a:br>
          <a:r>
            <a:rPr lang="ru-RU" sz="1000" dirty="0" smtClean="0"/>
            <a:t>- время ожидания в очереди при обращении заявителей за предоставлением государственных и муниципальных услуг в органы местного самоуправления Труновского муниципального округа не более 15 минут;</a:t>
          </a:r>
          <a:br>
            <a:rPr lang="ru-RU" sz="1000" dirty="0" smtClean="0"/>
          </a:br>
          <a:r>
            <a:rPr lang="ru-RU" sz="1000" dirty="0" smtClean="0"/>
            <a:t>- увеличение количества государственных и муниципальных услуг, предоставленных многофункциональным центром Труновского муниципального округа в электронном виде на 30 единиц.</a:t>
          </a:r>
          <a:endParaRPr lang="ru-RU" sz="1000" dirty="0"/>
        </a:p>
      </dgm:t>
    </dgm:pt>
    <dgm:pt modelId="{94EF4037-9F7B-456D-B1ED-4D24A371782A}" type="parTrans" cxnId="{3C83CAF0-412B-4303-B951-D71411133729}">
      <dgm:prSet/>
      <dgm:spPr/>
      <dgm:t>
        <a:bodyPr/>
        <a:lstStyle/>
        <a:p>
          <a:endParaRPr lang="ru-RU" sz="900">
            <a:solidFill>
              <a:schemeClr val="accent2">
                <a:lumMod val="50000"/>
              </a:schemeClr>
            </a:solidFill>
          </a:endParaRPr>
        </a:p>
      </dgm:t>
    </dgm:pt>
    <dgm:pt modelId="{6B78E247-6092-414B-8412-BC5556CEA230}" type="sibTrans" cxnId="{3C83CAF0-412B-4303-B951-D71411133729}">
      <dgm:prSet/>
      <dgm:spPr/>
      <dgm:t>
        <a:bodyPr/>
        <a:lstStyle/>
        <a:p>
          <a:endParaRPr lang="ru-RU" sz="900">
            <a:solidFill>
              <a:schemeClr val="accent2">
                <a:lumMod val="50000"/>
              </a:schemeClr>
            </a:solidFill>
          </a:endParaRPr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2" custScaleY="202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FE207-D902-4754-BFCB-D89D3543EB24}" type="pres">
      <dgm:prSet presAssocID="{AE7ECD70-4699-412C-90E0-FD4CA1FF00B3}" presName="sp" presStyleCnt="0"/>
      <dgm:spPr/>
      <dgm:t>
        <a:bodyPr/>
        <a:lstStyle/>
        <a:p>
          <a:endParaRPr lang="ru-RU"/>
        </a:p>
      </dgm:t>
    </dgm:pt>
    <dgm:pt modelId="{E1D27FDD-4D00-4103-858A-C74BE3A3D747}" type="pres">
      <dgm:prSet presAssocID="{DF68D882-2B84-4DC8-9E2C-1DE331CFAB94}" presName="composite" presStyleCnt="0"/>
      <dgm:spPr/>
      <dgm:t>
        <a:bodyPr/>
        <a:lstStyle/>
        <a:p>
          <a:endParaRPr lang="ru-RU"/>
        </a:p>
      </dgm:t>
    </dgm:pt>
    <dgm:pt modelId="{B4115636-D7BF-4DB5-8BE8-9785EFF203D8}" type="pres">
      <dgm:prSet presAssocID="{DF68D882-2B84-4DC8-9E2C-1DE331CFAB9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DDA60-4ACE-4D01-B2E4-6EC92894A7F6}" type="pres">
      <dgm:prSet presAssocID="{DF68D882-2B84-4DC8-9E2C-1DE331CFAB94}" presName="descendantText" presStyleLbl="alignAcc1" presStyleIdx="1" presStyleCnt="2" custScaleY="122843" custLinFactNeighborX="118" custLinFactNeighborY="28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783881-9C44-45B8-A0FE-4201D3ACA929}" type="presOf" srcId="{DF68D882-2B84-4DC8-9E2C-1DE331CFAB94}" destId="{B4115636-D7BF-4DB5-8BE8-9785EFF203D8}" srcOrd="0" destOrd="0" presId="urn:microsoft.com/office/officeart/2005/8/layout/chevron2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3C83CAF0-412B-4303-B951-D71411133729}" srcId="{DF68D882-2B84-4DC8-9E2C-1DE331CFAB94}" destId="{7DCBAD35-6045-4FED-BB85-E550CDEA185A}" srcOrd="0" destOrd="0" parTransId="{94EF4037-9F7B-456D-B1ED-4D24A371782A}" sibTransId="{6B78E247-6092-414B-8412-BC5556CEA230}"/>
    <dgm:cxn modelId="{05E79957-D9AF-4F48-BC20-F1D461C154E4}" srcId="{7A5EC4BD-7215-4831-9291-591E41E72440}" destId="{DF68D882-2B84-4DC8-9E2C-1DE331CFAB94}" srcOrd="1" destOrd="0" parTransId="{4A22A709-A6DB-43BD-81BD-A11838C8A664}" sibTransId="{550B7BFB-3879-45C3-BA28-FB09781D7D39}"/>
    <dgm:cxn modelId="{9D6B6DFC-0734-400E-B309-529234C746BF}" type="presOf" srcId="{7DCBAD35-6045-4FED-BB85-E550CDEA185A}" destId="{9A4DDA60-4ACE-4D01-B2E4-6EC92894A7F6}" srcOrd="0" destOrd="0" presId="urn:microsoft.com/office/officeart/2005/8/layout/chevron2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  <dgm:cxn modelId="{1A803824-A6AB-41E4-9FE4-6F151FA448C3}" type="presParOf" srcId="{4D9840B5-422F-419C-888B-8F53F40725B7}" destId="{A9AFE207-D902-4754-BFCB-D89D3543EB24}" srcOrd="1" destOrd="0" presId="urn:microsoft.com/office/officeart/2005/8/layout/chevron2"/>
    <dgm:cxn modelId="{A239E9B0-FDE6-433D-889F-B10D370A7BD2}" type="presParOf" srcId="{4D9840B5-422F-419C-888B-8F53F40725B7}" destId="{E1D27FDD-4D00-4103-858A-C74BE3A3D747}" srcOrd="2" destOrd="0" presId="urn:microsoft.com/office/officeart/2005/8/layout/chevron2"/>
    <dgm:cxn modelId="{4BDBB12E-F5FA-4E13-835F-AB60B51619E2}" type="presParOf" srcId="{E1D27FDD-4D00-4103-858A-C74BE3A3D747}" destId="{B4115636-D7BF-4DB5-8BE8-9785EFF203D8}" srcOrd="0" destOrd="0" presId="urn:microsoft.com/office/officeart/2005/8/layout/chevron2"/>
    <dgm:cxn modelId="{43A1F25F-C711-4154-8652-AE8020DB3300}" type="presParOf" srcId="{E1D27FDD-4D00-4103-858A-C74BE3A3D747}" destId="{9A4DDA60-4ACE-4D01-B2E4-6EC92894A7F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35" qsCatId="3D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/>
      <dgm:t>
        <a:bodyPr/>
        <a:lstStyle/>
        <a:p>
          <a:r>
            <a:rPr lang="ru-RU" sz="1100" smtClean="0"/>
            <a:t>Цель </a:t>
          </a:r>
          <a:endParaRPr lang="ru-RU" sz="110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2400"/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2400"/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050" b="1" dirty="0" smtClean="0"/>
            <a:t>Поддержка молодых семей, проживающих на территории Труновского муниципального округа Ставропольского края, признанных в установленном порядке нуждающимися в улучшении жилищных условий, в решении жилищной проблемы:</a:t>
          </a:r>
          <a:r>
            <a:rPr lang="ru-RU" sz="1100" b="1" dirty="0" smtClean="0"/>
            <a:t/>
          </a:r>
          <a:br>
            <a:rPr lang="ru-RU" sz="1100" b="1" dirty="0" smtClean="0"/>
          </a:br>
          <a:r>
            <a:rPr lang="ru-RU" sz="1100" b="0" dirty="0" smtClean="0"/>
            <a:t>Доля молодых семей, получивших свидетельства (извещения) о праве на получение социальной выплаты на приобретение (строительство) жилого помещения, в общем количестве молодых семей, состоящих на учете в качестве нуждающихся в жилых помещениях в администрации муниципального округа на 2024 году 14,2%, на 2025 год 16,6%.</a:t>
          </a:r>
          <a:endParaRPr lang="ru-RU" sz="1100" b="0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2400"/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2400"/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1" custScaleY="178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36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/>
      <dgm:t>
        <a:bodyPr/>
        <a:lstStyle/>
        <a:p>
          <a:r>
            <a:rPr lang="ru-RU" sz="1200" dirty="0" smtClean="0"/>
            <a:t>Цель </a:t>
          </a:r>
          <a:endParaRPr lang="ru-RU" sz="120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2800"/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2800"/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pPr>
            <a:lnSpc>
              <a:spcPts val="1300"/>
            </a:lnSpc>
            <a:spcAft>
              <a:spcPts val="0"/>
            </a:spcAft>
          </a:pPr>
          <a:r>
            <a:rPr lang="ru-RU" sz="1100" b="1" dirty="0" smtClean="0"/>
            <a:t>Повышение эффективности муниципального управления в органах местного самоуправления Труновского муниципального  округа Ставропольского края:</a:t>
          </a:r>
          <a:br>
            <a:rPr lang="ru-RU" sz="1100" b="1" dirty="0" smtClean="0"/>
          </a:br>
          <a:r>
            <a:rPr lang="ru-RU" sz="1100" b="1" dirty="0" smtClean="0"/>
            <a:t>- </a:t>
          </a:r>
          <a:r>
            <a:rPr lang="ru-RU" sz="1200" b="0" dirty="0" smtClean="0"/>
            <a:t>доля муниципальных служащих, получивших дополнительное профессиональное образование (повышение квалификации, профессиональную переподготовку) от числа лиц, запланированных к прохождению обучения – 100%;</a:t>
          </a:r>
          <a:br>
            <a:rPr lang="ru-RU" sz="1200" b="0" dirty="0" smtClean="0"/>
          </a:br>
          <a:r>
            <a:rPr lang="ru-RU" sz="1200" b="0" dirty="0" smtClean="0"/>
            <a:t>- доля муниципальных служащих прошедших аттестацию от общего числа лиц, подлежащих аттестации в соответствующем году – 100%;</a:t>
          </a:r>
          <a:br>
            <a:rPr lang="ru-RU" sz="1200" b="0" dirty="0" smtClean="0"/>
          </a:br>
          <a:r>
            <a:rPr lang="ru-RU" sz="1200" b="0" dirty="0" smtClean="0"/>
            <a:t>- количество муниципальных служащих, прошедших дополнительное профессиональное образование (повышение квалификации, профессиональную переподготовку) – 7 человек;</a:t>
          </a:r>
          <a:br>
            <a:rPr lang="ru-RU" sz="1200" b="0" dirty="0" smtClean="0"/>
          </a:br>
          <a:r>
            <a:rPr lang="ru-RU" sz="1200" b="0" dirty="0" smtClean="0"/>
            <a:t>- доля нормативных правовых актов по вопросам муниципальной службы, приведенных в соответствии с законодательством, от общего количества муниципальных нормативных правовых актов по вопросам местного самоуправления – 100%</a:t>
          </a:r>
          <a:endParaRPr lang="ru-RU" sz="1200" b="0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2800"/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2800"/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1" custScaleY="208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3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/>
      <dgm:t>
        <a:bodyPr/>
        <a:lstStyle/>
        <a:p>
          <a:r>
            <a:rPr lang="ru-RU" sz="1400" dirty="0" smtClean="0"/>
            <a:t>Цель </a:t>
          </a:r>
          <a:endParaRPr lang="ru-RU" sz="140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3200"/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3200"/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200" b="1" dirty="0" smtClean="0"/>
            <a:t>Повышение качества и комфорта городской среды на территории Труновского муниципального округа Ставропольского края:</a:t>
          </a:r>
          <a:br>
            <a:rPr lang="ru-RU" sz="1200" b="1" dirty="0" smtClean="0"/>
          </a:br>
          <a:r>
            <a:rPr lang="ru-RU" sz="1200" b="1" dirty="0" smtClean="0"/>
            <a:t/>
          </a:r>
          <a:br>
            <a:rPr lang="ru-RU" sz="1200" b="1" dirty="0" smtClean="0"/>
          </a:br>
          <a:r>
            <a:rPr lang="ru-RU" sz="1200" b="1" dirty="0" smtClean="0"/>
            <a:t>Д</a:t>
          </a:r>
          <a:r>
            <a:rPr lang="ru-RU" sz="1200" b="0" dirty="0" smtClean="0"/>
            <a:t>оля благоустроенных территорий соответствующего функционального назначения (площадей, набережных, улиц, пешеходных зон, скверов, парков, иных территорий) в общем количестве общественных территорий на конец отчетного года в 2024 году 85,2%, в 2025 году 88,9%</a:t>
          </a:r>
          <a:endParaRPr lang="ru-RU" sz="1200" b="0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3200"/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3200"/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1" custScaleY="207834" custLinFactNeighborX="24" custLinFactNeighborY="-16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38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/>
      <dgm:t>
        <a:bodyPr/>
        <a:lstStyle/>
        <a:p>
          <a:r>
            <a:rPr lang="ru-RU" sz="1200" smtClean="0"/>
            <a:t>Цель </a:t>
          </a:r>
          <a:endParaRPr lang="ru-RU" sz="120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2800"/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2800"/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200" b="1" dirty="0" smtClean="0"/>
            <a:t>Повышение уровня жизни граждан - получателей мер социальной поддержки</a:t>
          </a:r>
          <a:r>
            <a:rPr lang="ru-RU" sz="1200" dirty="0" smtClean="0"/>
            <a:t>:</a:t>
          </a:r>
          <a:br>
            <a:rPr lang="ru-RU" sz="1200" dirty="0" smtClean="0"/>
          </a:br>
          <a:r>
            <a:rPr lang="ru-RU" sz="1200" dirty="0" smtClean="0"/>
            <a:t/>
          </a:r>
          <a:br>
            <a:rPr lang="ru-RU" sz="1200" dirty="0" smtClean="0"/>
          </a:br>
          <a:r>
            <a:rPr lang="ru-RU" sz="1200" dirty="0" smtClean="0"/>
            <a:t>- повышение уровня и качества жизни отдельных категорий граждан Российской Федерации, проживающих на территории Труновского округа, повышение уровня и качества жизни отдельных категорий граждан Российской Федерации, проживающих на территории Труновского округа;</a:t>
          </a:r>
          <a:br>
            <a:rPr lang="ru-RU" sz="1200" dirty="0" smtClean="0"/>
          </a:br>
          <a:r>
            <a:rPr lang="ru-RU" sz="1200" dirty="0" smtClean="0"/>
            <a:t>- усиление социальной защиты социально уязвимых категорий граждан путём предоставления адресной социальной помощи.</a:t>
          </a:r>
          <a:endParaRPr lang="ru-RU" sz="1200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2800"/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2800"/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1" custScaleY="136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39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/>
      <dgm:t>
        <a:bodyPr/>
        <a:lstStyle/>
        <a:p>
          <a:r>
            <a:rPr lang="ru-RU" sz="1200" smtClean="0"/>
            <a:t>Цель </a:t>
          </a:r>
          <a:endParaRPr lang="ru-RU" sz="120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2800"/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2800"/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200" b="1" dirty="0" smtClean="0"/>
            <a:t>Повышение комплексной безопасности и устойчивости транспортной системы Труновского муниципального округа Ставропольского края:</a:t>
          </a:r>
          <a:r>
            <a:rPr lang="ru-RU" sz="1200" dirty="0" smtClean="0"/>
            <a:t/>
          </a:r>
          <a:br>
            <a:rPr lang="ru-RU" sz="1200" dirty="0" smtClean="0"/>
          </a:br>
          <a:r>
            <a:rPr lang="ru-RU" sz="1200" dirty="0" smtClean="0"/>
            <a:t>- Доля дорожно-транспортных происшествий на территории Труновского муниципального округа, зарегистрированных на автомобильных дорогах, из-за сопутствующих дорожных  условий, в общем количестве   дорожно-транспортных  происшествий в Труновском муниципальном округе,  зарегистрированных на автомобильных дорогах Труновского муниципального округа в 2024 году 83,3%, в 2025 году 80%.</a:t>
          </a:r>
          <a:endParaRPr lang="ru-RU" sz="1200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2800"/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2800"/>
        </a:p>
      </dgm:t>
    </dgm:pt>
    <dgm:pt modelId="{DF68D882-2B84-4DC8-9E2C-1DE331CFAB94}">
      <dgm:prSet phldrT="[Текст]" custT="1"/>
      <dgm:spPr/>
      <dgm:t>
        <a:bodyPr/>
        <a:lstStyle/>
        <a:p>
          <a:r>
            <a:rPr lang="ru-RU" sz="1200" smtClean="0"/>
            <a:t>Цель</a:t>
          </a:r>
          <a:endParaRPr lang="ru-RU" sz="1200" dirty="0"/>
        </a:p>
      </dgm:t>
    </dgm:pt>
    <dgm:pt modelId="{4A22A709-A6DB-43BD-81BD-A11838C8A664}" type="parTrans" cxnId="{05E79957-D9AF-4F48-BC20-F1D461C154E4}">
      <dgm:prSet/>
      <dgm:spPr/>
      <dgm:t>
        <a:bodyPr/>
        <a:lstStyle/>
        <a:p>
          <a:endParaRPr lang="ru-RU" sz="2800"/>
        </a:p>
      </dgm:t>
    </dgm:pt>
    <dgm:pt modelId="{550B7BFB-3879-45C3-BA28-FB09781D7D39}" type="sibTrans" cxnId="{05E79957-D9AF-4F48-BC20-F1D461C154E4}">
      <dgm:prSet/>
      <dgm:spPr/>
      <dgm:t>
        <a:bodyPr/>
        <a:lstStyle/>
        <a:p>
          <a:endParaRPr lang="ru-RU" sz="2800"/>
        </a:p>
      </dgm:t>
    </dgm:pt>
    <dgm:pt modelId="{7DCBAD35-6045-4FED-BB85-E550CDEA185A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200" b="1" dirty="0" smtClean="0"/>
            <a:t>Повышение доступности услуг транспортного комплекса Труновского муниципального округа Ставропольского края для населения Труновского муниципального округа Ставропольского края:</a:t>
          </a:r>
          <a:r>
            <a:rPr lang="ru-RU" sz="1200" dirty="0" smtClean="0"/>
            <a:t/>
          </a:r>
          <a:br>
            <a:rPr lang="ru-RU" sz="1200" dirty="0" smtClean="0"/>
          </a:br>
          <a:r>
            <a:rPr lang="ru-RU" sz="1200" dirty="0" smtClean="0"/>
            <a:t>Повышение роста транспортной подвижности населения Труновского муниципального округа на автомобильных дорогах общего пользования на территории Труновского муниципального округа в 2024 году 63,3%, в 2025 году 63,3%.</a:t>
          </a:r>
          <a:endParaRPr lang="ru-RU" sz="1200" dirty="0"/>
        </a:p>
      </dgm:t>
    </dgm:pt>
    <dgm:pt modelId="{94EF4037-9F7B-456D-B1ED-4D24A371782A}" type="parTrans" cxnId="{3C83CAF0-412B-4303-B951-D71411133729}">
      <dgm:prSet/>
      <dgm:spPr/>
      <dgm:t>
        <a:bodyPr/>
        <a:lstStyle/>
        <a:p>
          <a:endParaRPr lang="ru-RU" sz="2800"/>
        </a:p>
      </dgm:t>
    </dgm:pt>
    <dgm:pt modelId="{6B78E247-6092-414B-8412-BC5556CEA230}" type="sibTrans" cxnId="{3C83CAF0-412B-4303-B951-D71411133729}">
      <dgm:prSet/>
      <dgm:spPr/>
      <dgm:t>
        <a:bodyPr/>
        <a:lstStyle/>
        <a:p>
          <a:endParaRPr lang="ru-RU" sz="2800"/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2" custScaleX="99850" custScaleY="175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FE207-D902-4754-BFCB-D89D3543EB24}" type="pres">
      <dgm:prSet presAssocID="{AE7ECD70-4699-412C-90E0-FD4CA1FF00B3}" presName="sp" presStyleCnt="0"/>
      <dgm:spPr/>
      <dgm:t>
        <a:bodyPr/>
        <a:lstStyle/>
        <a:p>
          <a:endParaRPr lang="ru-RU"/>
        </a:p>
      </dgm:t>
    </dgm:pt>
    <dgm:pt modelId="{E1D27FDD-4D00-4103-858A-C74BE3A3D747}" type="pres">
      <dgm:prSet presAssocID="{DF68D882-2B84-4DC8-9E2C-1DE331CFAB94}" presName="composite" presStyleCnt="0"/>
      <dgm:spPr/>
      <dgm:t>
        <a:bodyPr/>
        <a:lstStyle/>
        <a:p>
          <a:endParaRPr lang="ru-RU"/>
        </a:p>
      </dgm:t>
    </dgm:pt>
    <dgm:pt modelId="{B4115636-D7BF-4DB5-8BE8-9785EFF203D8}" type="pres">
      <dgm:prSet presAssocID="{DF68D882-2B84-4DC8-9E2C-1DE331CFAB9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DDA60-4ACE-4D01-B2E4-6EC92894A7F6}" type="pres">
      <dgm:prSet presAssocID="{DF68D882-2B84-4DC8-9E2C-1DE331CFAB94}" presName="descendantText" presStyleLbl="alignAcc1" presStyleIdx="1" presStyleCnt="2" custScaleX="99418" custScaleY="123530" custLinFactNeighborX="-71" custLinFactNeighborY="24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783881-9C44-45B8-A0FE-4201D3ACA929}" type="presOf" srcId="{DF68D882-2B84-4DC8-9E2C-1DE331CFAB94}" destId="{B4115636-D7BF-4DB5-8BE8-9785EFF203D8}" srcOrd="0" destOrd="0" presId="urn:microsoft.com/office/officeart/2005/8/layout/chevron2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3C83CAF0-412B-4303-B951-D71411133729}" srcId="{DF68D882-2B84-4DC8-9E2C-1DE331CFAB94}" destId="{7DCBAD35-6045-4FED-BB85-E550CDEA185A}" srcOrd="0" destOrd="0" parTransId="{94EF4037-9F7B-456D-B1ED-4D24A371782A}" sibTransId="{6B78E247-6092-414B-8412-BC5556CEA230}"/>
    <dgm:cxn modelId="{05E79957-D9AF-4F48-BC20-F1D461C154E4}" srcId="{7A5EC4BD-7215-4831-9291-591E41E72440}" destId="{DF68D882-2B84-4DC8-9E2C-1DE331CFAB94}" srcOrd="1" destOrd="0" parTransId="{4A22A709-A6DB-43BD-81BD-A11838C8A664}" sibTransId="{550B7BFB-3879-45C3-BA28-FB09781D7D39}"/>
    <dgm:cxn modelId="{9D6B6DFC-0734-400E-B309-529234C746BF}" type="presOf" srcId="{7DCBAD35-6045-4FED-BB85-E550CDEA185A}" destId="{9A4DDA60-4ACE-4D01-B2E4-6EC92894A7F6}" srcOrd="0" destOrd="0" presId="urn:microsoft.com/office/officeart/2005/8/layout/chevron2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  <dgm:cxn modelId="{1A803824-A6AB-41E4-9FE4-6F151FA448C3}" type="presParOf" srcId="{4D9840B5-422F-419C-888B-8F53F40725B7}" destId="{A9AFE207-D902-4754-BFCB-D89D3543EB24}" srcOrd="1" destOrd="0" presId="urn:microsoft.com/office/officeart/2005/8/layout/chevron2"/>
    <dgm:cxn modelId="{A239E9B0-FDE6-433D-889F-B10D370A7BD2}" type="presParOf" srcId="{4D9840B5-422F-419C-888B-8F53F40725B7}" destId="{E1D27FDD-4D00-4103-858A-C74BE3A3D747}" srcOrd="2" destOrd="0" presId="urn:microsoft.com/office/officeart/2005/8/layout/chevron2"/>
    <dgm:cxn modelId="{4BDBB12E-F5FA-4E13-835F-AB60B51619E2}" type="presParOf" srcId="{E1D27FDD-4D00-4103-858A-C74BE3A3D747}" destId="{B4115636-D7BF-4DB5-8BE8-9785EFF203D8}" srcOrd="0" destOrd="0" presId="urn:microsoft.com/office/officeart/2005/8/layout/chevron2"/>
    <dgm:cxn modelId="{43A1F25F-C711-4154-8652-AE8020DB3300}" type="presParOf" srcId="{E1D27FDD-4D00-4103-858A-C74BE3A3D747}" destId="{9A4DDA60-4ACE-4D01-B2E4-6EC92894A7F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40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/>
      <dgm:t>
        <a:bodyPr/>
        <a:lstStyle/>
        <a:p>
          <a:r>
            <a:rPr lang="ru-RU" sz="1100" smtClean="0"/>
            <a:t>Цель </a:t>
          </a:r>
          <a:endParaRPr lang="ru-RU" sz="110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2400"/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2400"/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100" b="1" dirty="0" smtClean="0"/>
            <a:t>Предупреждение, ликвидация чрезвычайных ситуаций и обеспечение в круглосуточном режиме готовности к экстренному реагированию на угрозу возникновения или возникновение чрезвычайных ситуаций (происшествий):</a:t>
          </a:r>
          <a:br>
            <a:rPr lang="ru-RU" sz="1100" b="1" dirty="0" smtClean="0"/>
          </a:br>
          <a:r>
            <a:rPr lang="ru-RU" sz="1100" b="1" dirty="0" smtClean="0"/>
            <a:t/>
          </a:r>
          <a:br>
            <a:rPr lang="ru-RU" sz="1100" b="1" dirty="0" smtClean="0"/>
          </a:br>
          <a:r>
            <a:rPr lang="ru-RU" sz="1100" b="0" dirty="0" smtClean="0"/>
            <a:t>- бесперебойная работа системы оповещения населения Труновского округа об угрозе возникновения или о возникновении чрезвычайной ситуации в состоянии постоянной готовности к приему и доведению сигналов и информации об угрозе возникновения и возникновении чрезвычайных ситуаций природного и техногенного характера 100%;</a:t>
          </a:r>
          <a:br>
            <a:rPr lang="ru-RU" sz="1100" b="0" dirty="0" smtClean="0"/>
          </a:br>
          <a:r>
            <a:rPr lang="ru-RU" sz="1100" b="0" dirty="0" smtClean="0"/>
            <a:t>- реагирование диспетчерской службы на вызовы (сообщения) о чрезвычайных ситуациях и происшествиях 100%.</a:t>
          </a:r>
          <a:endParaRPr lang="ru-RU" sz="1100" b="0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2400"/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2400"/>
        </a:p>
      </dgm:t>
    </dgm:pt>
    <dgm:pt modelId="{DF68D882-2B84-4DC8-9E2C-1DE331CFAB94}">
      <dgm:prSet phldrT="[Текст]" custT="1"/>
      <dgm:spPr/>
      <dgm:t>
        <a:bodyPr/>
        <a:lstStyle/>
        <a:p>
          <a:r>
            <a:rPr lang="ru-RU" sz="1100" smtClean="0"/>
            <a:t>Цель</a:t>
          </a:r>
          <a:endParaRPr lang="ru-RU" sz="1100" dirty="0"/>
        </a:p>
      </dgm:t>
    </dgm:pt>
    <dgm:pt modelId="{4A22A709-A6DB-43BD-81BD-A11838C8A664}" type="parTrans" cxnId="{05E79957-D9AF-4F48-BC20-F1D461C154E4}">
      <dgm:prSet/>
      <dgm:spPr/>
      <dgm:t>
        <a:bodyPr/>
        <a:lstStyle/>
        <a:p>
          <a:endParaRPr lang="ru-RU" sz="2400"/>
        </a:p>
      </dgm:t>
    </dgm:pt>
    <dgm:pt modelId="{550B7BFB-3879-45C3-BA28-FB09781D7D39}" type="sibTrans" cxnId="{05E79957-D9AF-4F48-BC20-F1D461C154E4}">
      <dgm:prSet/>
      <dgm:spPr/>
      <dgm:t>
        <a:bodyPr/>
        <a:lstStyle/>
        <a:p>
          <a:endParaRPr lang="ru-RU" sz="2400"/>
        </a:p>
      </dgm:t>
    </dgm:pt>
    <dgm:pt modelId="{7DCBAD35-6045-4FED-BB85-E550CDEA185A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100" b="1" dirty="0" smtClean="0"/>
            <a:t>Повышение уровня защищенности жизни и спокойствия граждан, проживающих на территории Труновского муниципального округа Ставропольского края, их законных прав и интересов на основе противодействия экстремизму и терроризму, профилактики и предупреждения их проявлений:</a:t>
          </a:r>
          <a:br>
            <a:rPr lang="ru-RU" sz="1100" b="1" dirty="0" smtClean="0"/>
          </a:br>
          <a:r>
            <a:rPr lang="ru-RU" sz="1100" dirty="0" smtClean="0"/>
            <a:t/>
          </a:r>
          <a:br>
            <a:rPr lang="ru-RU" sz="1100" dirty="0" smtClean="0"/>
          </a:br>
          <a:r>
            <a:rPr lang="ru-RU" sz="1100" dirty="0" smtClean="0"/>
            <a:t>- доля граждан проживающих в Труновском муниципальном округе Ставропольского края, положительно оценивающих проведение информационно- пропагандистских мероприятий, направленных на профилактику идеологии терроризма на территории Труновского муниципального округа Ставропольского края 68%;</a:t>
          </a:r>
          <a:br>
            <a:rPr lang="ru-RU" sz="1100" dirty="0" smtClean="0"/>
          </a:br>
          <a:r>
            <a:rPr lang="ru-RU" sz="1100" dirty="0" smtClean="0"/>
            <a:t>- количество проведенных профилактических мероприятий, направленных на предотвращение проявления терроризма и экстремизма в 2024 году 54%, в 2025 году 56%;</a:t>
          </a:r>
          <a:br>
            <a:rPr lang="ru-RU" sz="1100" dirty="0" smtClean="0"/>
          </a:br>
          <a:r>
            <a:rPr lang="ru-RU" sz="1100" dirty="0" smtClean="0"/>
            <a:t>- количество изготовленной и (или) приобретенной информационно- пропагандисткой продукции по профилактике терроризма (экстремизма) в 2024 году 230 единиц, а 2025 году 240 единиц.</a:t>
          </a:r>
          <a:endParaRPr lang="ru-RU" sz="1100" dirty="0"/>
        </a:p>
      </dgm:t>
    </dgm:pt>
    <dgm:pt modelId="{94EF4037-9F7B-456D-B1ED-4D24A371782A}" type="parTrans" cxnId="{3C83CAF0-412B-4303-B951-D71411133729}">
      <dgm:prSet/>
      <dgm:spPr/>
      <dgm:t>
        <a:bodyPr/>
        <a:lstStyle/>
        <a:p>
          <a:endParaRPr lang="ru-RU" sz="2400"/>
        </a:p>
      </dgm:t>
    </dgm:pt>
    <dgm:pt modelId="{6B78E247-6092-414B-8412-BC5556CEA230}" type="sibTrans" cxnId="{3C83CAF0-412B-4303-B951-D71411133729}">
      <dgm:prSet/>
      <dgm:spPr/>
      <dgm:t>
        <a:bodyPr/>
        <a:lstStyle/>
        <a:p>
          <a:endParaRPr lang="ru-RU" sz="2400"/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2" custScaleX="84366" custScaleY="145105" custLinFactNeighborX="-7770" custLinFactNeighborY="44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FE207-D902-4754-BFCB-D89D3543EB24}" type="pres">
      <dgm:prSet presAssocID="{AE7ECD70-4699-412C-90E0-FD4CA1FF00B3}" presName="sp" presStyleCnt="0"/>
      <dgm:spPr/>
      <dgm:t>
        <a:bodyPr/>
        <a:lstStyle/>
        <a:p>
          <a:endParaRPr lang="ru-RU"/>
        </a:p>
      </dgm:t>
    </dgm:pt>
    <dgm:pt modelId="{E1D27FDD-4D00-4103-858A-C74BE3A3D747}" type="pres">
      <dgm:prSet presAssocID="{DF68D882-2B84-4DC8-9E2C-1DE331CFAB94}" presName="composite" presStyleCnt="0"/>
      <dgm:spPr/>
      <dgm:t>
        <a:bodyPr/>
        <a:lstStyle/>
        <a:p>
          <a:endParaRPr lang="ru-RU"/>
        </a:p>
      </dgm:t>
    </dgm:pt>
    <dgm:pt modelId="{B4115636-D7BF-4DB5-8BE8-9785EFF203D8}" type="pres">
      <dgm:prSet presAssocID="{DF68D882-2B84-4DC8-9E2C-1DE331CFAB9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DDA60-4ACE-4D01-B2E4-6EC92894A7F6}" type="pres">
      <dgm:prSet presAssocID="{DF68D882-2B84-4DC8-9E2C-1DE331CFAB94}" presName="descendantText" presStyleLbl="alignAcc1" presStyleIdx="1" presStyleCnt="2" custScaleY="163159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783881-9C44-45B8-A0FE-4201D3ACA929}" type="presOf" srcId="{DF68D882-2B84-4DC8-9E2C-1DE331CFAB94}" destId="{B4115636-D7BF-4DB5-8BE8-9785EFF203D8}" srcOrd="0" destOrd="0" presId="urn:microsoft.com/office/officeart/2005/8/layout/chevron2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3C83CAF0-412B-4303-B951-D71411133729}" srcId="{DF68D882-2B84-4DC8-9E2C-1DE331CFAB94}" destId="{7DCBAD35-6045-4FED-BB85-E550CDEA185A}" srcOrd="0" destOrd="0" parTransId="{94EF4037-9F7B-456D-B1ED-4D24A371782A}" sibTransId="{6B78E247-6092-414B-8412-BC5556CEA230}"/>
    <dgm:cxn modelId="{05E79957-D9AF-4F48-BC20-F1D461C154E4}" srcId="{7A5EC4BD-7215-4831-9291-591E41E72440}" destId="{DF68D882-2B84-4DC8-9E2C-1DE331CFAB94}" srcOrd="1" destOrd="0" parTransId="{4A22A709-A6DB-43BD-81BD-A11838C8A664}" sibTransId="{550B7BFB-3879-45C3-BA28-FB09781D7D39}"/>
    <dgm:cxn modelId="{9D6B6DFC-0734-400E-B309-529234C746BF}" type="presOf" srcId="{7DCBAD35-6045-4FED-BB85-E550CDEA185A}" destId="{9A4DDA60-4ACE-4D01-B2E4-6EC92894A7F6}" srcOrd="0" destOrd="0" presId="urn:microsoft.com/office/officeart/2005/8/layout/chevron2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  <dgm:cxn modelId="{1A803824-A6AB-41E4-9FE4-6F151FA448C3}" type="presParOf" srcId="{4D9840B5-422F-419C-888B-8F53F40725B7}" destId="{A9AFE207-D902-4754-BFCB-D89D3543EB24}" srcOrd="1" destOrd="0" presId="urn:microsoft.com/office/officeart/2005/8/layout/chevron2"/>
    <dgm:cxn modelId="{A239E9B0-FDE6-433D-889F-B10D370A7BD2}" type="presParOf" srcId="{4D9840B5-422F-419C-888B-8F53F40725B7}" destId="{E1D27FDD-4D00-4103-858A-C74BE3A3D747}" srcOrd="2" destOrd="0" presId="urn:microsoft.com/office/officeart/2005/8/layout/chevron2"/>
    <dgm:cxn modelId="{4BDBB12E-F5FA-4E13-835F-AB60B51619E2}" type="presParOf" srcId="{E1D27FDD-4D00-4103-858A-C74BE3A3D747}" destId="{B4115636-D7BF-4DB5-8BE8-9785EFF203D8}" srcOrd="0" destOrd="0" presId="urn:microsoft.com/office/officeart/2005/8/layout/chevron2"/>
    <dgm:cxn modelId="{43A1F25F-C711-4154-8652-AE8020DB3300}" type="presParOf" srcId="{E1D27FDD-4D00-4103-858A-C74BE3A3D747}" destId="{9A4DDA60-4ACE-4D01-B2E4-6EC92894A7F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4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/>
      <dgm:t>
        <a:bodyPr/>
        <a:lstStyle/>
        <a:p>
          <a:r>
            <a:rPr lang="ru-RU" sz="1100" smtClean="0"/>
            <a:t>Цель </a:t>
          </a:r>
          <a:endParaRPr lang="ru-RU" sz="110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2400"/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2400"/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200" b="1" dirty="0" smtClean="0"/>
            <a:t>Гармонизация межнациональных и </a:t>
          </a:r>
          <a:r>
            <a:rPr lang="ru-RU" sz="1200" b="1" dirty="0" err="1" smtClean="0"/>
            <a:t>этноконфессиональных</a:t>
          </a:r>
          <a:r>
            <a:rPr lang="ru-RU" sz="1200" b="1" dirty="0" smtClean="0"/>
            <a:t> отношений, укрепление российской гражданской идентичности населения Труновского муниципального округа Ставропольского края, формирование толерантного поведения в молодежной среде:</a:t>
          </a:r>
          <a:br>
            <a:rPr lang="ru-RU" sz="1200" b="1" dirty="0" smtClean="0"/>
          </a:br>
          <a:r>
            <a:rPr lang="ru-RU" sz="1200" b="1" dirty="0" smtClean="0"/>
            <a:t/>
          </a:r>
          <a:br>
            <a:rPr lang="ru-RU" sz="1200" b="1" dirty="0" smtClean="0"/>
          </a:br>
          <a:r>
            <a:rPr lang="ru-RU" sz="1200" b="0" dirty="0" smtClean="0"/>
            <a:t>- количество мероприятий, направленных на гармонизацию межнациональных и </a:t>
          </a:r>
          <a:r>
            <a:rPr lang="ru-RU" sz="1200" b="0" dirty="0" err="1" smtClean="0"/>
            <a:t>этноконфессиональных</a:t>
          </a:r>
          <a:r>
            <a:rPr lang="ru-RU" sz="1200" b="0" dirty="0" smtClean="0"/>
            <a:t> отношений в 2024 году 34 единиц, а 2025 году 36 единиц;</a:t>
          </a:r>
          <a:br>
            <a:rPr lang="ru-RU" sz="1200" b="0" dirty="0" smtClean="0"/>
          </a:br>
          <a:r>
            <a:rPr lang="ru-RU" sz="1200" b="0" dirty="0" smtClean="0"/>
            <a:t>- доля граждан, вовлеченных в мероприятия, направленные на укрепление межнациональных, межконфессиональных отношений и укрепление российской гражданской идентичности населения Труновского муниципального округа Ставропольского края в 2024 году 54%, в 2025 году 56%;</a:t>
          </a:r>
          <a:br>
            <a:rPr lang="ru-RU" sz="1200" b="0" dirty="0" smtClean="0"/>
          </a:br>
          <a:r>
            <a:rPr lang="ru-RU" sz="1200" b="0" dirty="0" smtClean="0"/>
            <a:t>- количество участников мероприятий, направленных на гармонизацию межнациональных и межэтнических отношений в 2024 году 190 единиц, а 2025 году 210 единиц.</a:t>
          </a:r>
          <a:endParaRPr lang="ru-RU" sz="1200" b="0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2400"/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2400"/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1" custScaleX="92827" custScaleY="173274" custLinFactNeighborX="-3581" custLinFactNeighborY="12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4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100" smtClean="0"/>
            <a:t>Цель </a:t>
          </a:r>
          <a:endParaRPr lang="ru-RU" sz="110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2400"/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2400"/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100" b="1" dirty="0" smtClean="0"/>
            <a:t>Реализация на территории Труновского муниципального округа Ставропольского края мероприятий в сфере профилактики правонарушений, и мер по противодействию незаконному потреблению и обороту наркотических средств и психотропных веществ, а также создание условий для укрепления правопорядка и обеспечения общественной безопасности на территории Труновского муниципального округа Ставропольского края</a:t>
          </a:r>
          <a:br>
            <a:rPr lang="ru-RU" sz="1100" b="1" dirty="0" smtClean="0"/>
          </a:br>
          <a:r>
            <a:rPr lang="ru-RU" sz="1100" b="1" dirty="0" smtClean="0"/>
            <a:t/>
          </a:r>
          <a:br>
            <a:rPr lang="ru-RU" sz="1100" b="1" dirty="0" smtClean="0"/>
          </a:br>
          <a:r>
            <a:rPr lang="ru-RU" sz="1100" b="0" dirty="0" smtClean="0"/>
            <a:t>- количество мероприятий направленных на профилактику правонарушений, алкоголизма и наркомании в Труновском муниципальном округе Ставропольского края 60 единиц, а 2025 году 63 единиц;</a:t>
          </a:r>
          <a:br>
            <a:rPr lang="ru-RU" sz="1100" b="0" dirty="0" smtClean="0"/>
          </a:br>
          <a:r>
            <a:rPr lang="ru-RU" sz="1100" b="0" dirty="0" smtClean="0"/>
            <a:t>- снижение уровня общей заболеваемости наркоманией населения Труновского муниципального округа Ставропольского края к общему уровню заболеваемости  в 2024 году 5,8%, в 2025 году 5,9%;</a:t>
          </a:r>
          <a:br>
            <a:rPr lang="ru-RU" sz="1100" b="0" dirty="0" smtClean="0"/>
          </a:br>
          <a:r>
            <a:rPr lang="ru-RU" sz="1100" b="0" dirty="0" smtClean="0"/>
            <a:t>- Удельный вес преступлений, зарегистрированных на улицах и в общественных местах, по отношению к общему количеству преступлений в 2024 году 30%, в 2025 году 29%;</a:t>
          </a:r>
          <a:br>
            <a:rPr lang="ru-RU" sz="1100" b="0" dirty="0" smtClean="0"/>
          </a:br>
          <a:r>
            <a:rPr lang="ru-RU" sz="1100" b="0" dirty="0" smtClean="0"/>
            <a:t>- доля трудоустроенных в свободное от учебы время несовершеннолетних, находящихся в социально-опасном положении, в общем числе трудоустроенных несовершеннолетних Доля трудоустроенных в свободное от учебы время в 2024 году 77%, в 2025 году 78%;</a:t>
          </a:r>
          <a:br>
            <a:rPr lang="ru-RU" sz="1100" b="0" dirty="0" smtClean="0"/>
          </a:br>
          <a:r>
            <a:rPr lang="ru-RU" sz="1100" b="0" dirty="0" smtClean="0"/>
            <a:t>- количество профилактических мероприятий, проводимых в Труновском муниципальном округе Ставропольского края, направленных на снижение масштабов незаконного потребления и оборота наркотиков и </a:t>
          </a:r>
          <a:r>
            <a:rPr lang="ru-RU" sz="1100" b="0" dirty="0" err="1" smtClean="0"/>
            <a:t>никотико</a:t>
          </a:r>
          <a:r>
            <a:rPr lang="ru-RU" sz="1100" b="0" dirty="0" smtClean="0"/>
            <a:t>-содержащей продукции  в 2024 году 33%, в 2025 году 35%;</a:t>
          </a:r>
          <a:br>
            <a:rPr lang="ru-RU" sz="1100" b="0" dirty="0" smtClean="0"/>
          </a:br>
          <a:r>
            <a:rPr lang="ru-RU" sz="1100" b="0" dirty="0" smtClean="0"/>
            <a:t>- доля обучающихся общеобразовательных организаций, прошедших социально-психологическое тестирование с целью раннего выявления незаконного потребления наркотических средств и психотропных веществ, от числа подлежащих тестированию в 2024 году 90%, в 2025 году 95%.</a:t>
          </a:r>
          <a:endParaRPr lang="ru-RU" sz="1100" b="0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2400"/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2400"/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1" custScaleX="69795" custScaleY="75490" custLinFactNeighborX="46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1" custScaleX="101681" custScaleY="216881" custLinFactNeighborX="-1044" custLinFactNeighborY="68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4800F8-9B3F-4F9A-A728-14CAED1F85A8}" type="doc">
      <dgm:prSet loTypeId="urn:microsoft.com/office/officeart/2005/8/layout/StepDown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2FF0407-D7B5-4A48-9DA5-81DE7A220AB4}">
      <dgm:prSet phldrT="[Текст]" custT="1"/>
      <dgm:spPr/>
      <dgm:t>
        <a:bodyPr/>
        <a:lstStyle/>
        <a:p>
          <a:r>
            <a:rPr lang="ru-RU" sz="1200" dirty="0" smtClean="0"/>
            <a:t>2025 год</a:t>
          </a:r>
          <a:endParaRPr lang="ru-RU" sz="1200" dirty="0"/>
        </a:p>
      </dgm:t>
    </dgm:pt>
    <dgm:pt modelId="{5117C93E-9DB2-4E73-8700-5BB469A37C90}" type="parTrans" cxnId="{3C8BADD6-E23A-47FD-8C5E-EFF859A1856A}">
      <dgm:prSet/>
      <dgm:spPr/>
      <dgm:t>
        <a:bodyPr/>
        <a:lstStyle/>
        <a:p>
          <a:endParaRPr lang="ru-RU" sz="1600"/>
        </a:p>
      </dgm:t>
    </dgm:pt>
    <dgm:pt modelId="{42D3C97E-6BD0-402A-896C-99941B708365}" type="sibTrans" cxnId="{3C8BADD6-E23A-47FD-8C5E-EFF859A1856A}">
      <dgm:prSet/>
      <dgm:spPr/>
      <dgm:t>
        <a:bodyPr/>
        <a:lstStyle/>
        <a:p>
          <a:endParaRPr lang="ru-RU" sz="1600"/>
        </a:p>
      </dgm:t>
    </dgm:pt>
    <dgm:pt modelId="{5B986E41-F6DD-4586-8345-D23C31079078}">
      <dgm:prSet phldrT="[Текст]" custT="1"/>
      <dgm:spPr/>
      <dgm:t>
        <a:bodyPr/>
        <a:lstStyle/>
        <a:p>
          <a:r>
            <a:rPr lang="ru-RU" sz="1200" dirty="0" smtClean="0"/>
            <a:t>1181,01</a:t>
          </a:r>
          <a:endParaRPr lang="ru-RU" sz="1200" dirty="0"/>
        </a:p>
      </dgm:t>
    </dgm:pt>
    <dgm:pt modelId="{CF0DE162-4EF6-492F-8456-A3790240D667}" type="parTrans" cxnId="{A3556BBD-5779-4A2E-BF2D-294619201F4B}">
      <dgm:prSet/>
      <dgm:spPr/>
      <dgm:t>
        <a:bodyPr/>
        <a:lstStyle/>
        <a:p>
          <a:endParaRPr lang="ru-RU" sz="1600"/>
        </a:p>
      </dgm:t>
    </dgm:pt>
    <dgm:pt modelId="{F293203B-F06B-4016-AC81-61B9FC211373}" type="sibTrans" cxnId="{A3556BBD-5779-4A2E-BF2D-294619201F4B}">
      <dgm:prSet/>
      <dgm:spPr/>
      <dgm:t>
        <a:bodyPr/>
        <a:lstStyle/>
        <a:p>
          <a:endParaRPr lang="ru-RU" sz="1600"/>
        </a:p>
      </dgm:t>
    </dgm:pt>
    <dgm:pt modelId="{706A52D9-037D-47BF-94CE-A7007D8EED2F}">
      <dgm:prSet phldrT="[Текст]" custT="1"/>
      <dgm:spPr/>
      <dgm:t>
        <a:bodyPr/>
        <a:lstStyle/>
        <a:p>
          <a:r>
            <a:rPr lang="ru-RU" sz="1200" dirty="0" smtClean="0"/>
            <a:t>2026 год</a:t>
          </a:r>
          <a:endParaRPr lang="ru-RU" sz="1200" dirty="0"/>
        </a:p>
      </dgm:t>
    </dgm:pt>
    <dgm:pt modelId="{A8CCD13A-DB70-4382-BEFA-DB3C15F9F5E2}" type="parTrans" cxnId="{96A21DAE-773A-42B4-A398-865D2205EBAB}">
      <dgm:prSet/>
      <dgm:spPr/>
      <dgm:t>
        <a:bodyPr/>
        <a:lstStyle/>
        <a:p>
          <a:endParaRPr lang="ru-RU" sz="1600"/>
        </a:p>
      </dgm:t>
    </dgm:pt>
    <dgm:pt modelId="{3D914826-B3F6-491E-A7D4-1AA75386A165}" type="sibTrans" cxnId="{96A21DAE-773A-42B4-A398-865D2205EBAB}">
      <dgm:prSet/>
      <dgm:spPr/>
      <dgm:t>
        <a:bodyPr/>
        <a:lstStyle/>
        <a:p>
          <a:endParaRPr lang="ru-RU" sz="1600"/>
        </a:p>
      </dgm:t>
    </dgm:pt>
    <dgm:pt modelId="{F6FABB0B-DC6B-4AB7-8F84-004E13ACBEFF}">
      <dgm:prSet phldrT="[Текст]" custT="1"/>
      <dgm:spPr/>
      <dgm:t>
        <a:bodyPr/>
        <a:lstStyle/>
        <a:p>
          <a:r>
            <a:rPr lang="ru-RU" sz="1200" dirty="0" smtClean="0"/>
            <a:t>1222,04</a:t>
          </a:r>
          <a:endParaRPr lang="ru-RU" sz="1200" dirty="0"/>
        </a:p>
      </dgm:t>
    </dgm:pt>
    <dgm:pt modelId="{96650F4E-0D89-4DC8-99E3-649028B8DBF2}" type="parTrans" cxnId="{FD929C18-F49A-4211-9F31-A06E0B36C5FF}">
      <dgm:prSet/>
      <dgm:spPr/>
      <dgm:t>
        <a:bodyPr/>
        <a:lstStyle/>
        <a:p>
          <a:endParaRPr lang="ru-RU" sz="1600"/>
        </a:p>
      </dgm:t>
    </dgm:pt>
    <dgm:pt modelId="{62E62A32-8BFA-4229-BC29-BFA07E2A32D8}" type="sibTrans" cxnId="{FD929C18-F49A-4211-9F31-A06E0B36C5FF}">
      <dgm:prSet/>
      <dgm:spPr/>
      <dgm:t>
        <a:bodyPr/>
        <a:lstStyle/>
        <a:p>
          <a:endParaRPr lang="ru-RU" sz="1600"/>
        </a:p>
      </dgm:t>
    </dgm:pt>
    <dgm:pt modelId="{14141589-DCC5-42B8-97A7-47202A418421}">
      <dgm:prSet phldrT="[Текст]" custT="1"/>
      <dgm:spPr/>
      <dgm:t>
        <a:bodyPr/>
        <a:lstStyle/>
        <a:p>
          <a:r>
            <a:rPr lang="ru-RU" sz="1200" dirty="0" smtClean="0"/>
            <a:t>2027 год</a:t>
          </a:r>
          <a:endParaRPr lang="ru-RU" sz="1200" dirty="0"/>
        </a:p>
      </dgm:t>
    </dgm:pt>
    <dgm:pt modelId="{D122183C-08D3-4A39-B5A7-318EEAFEBDFA}" type="parTrans" cxnId="{BF63F63A-0FD7-42AF-BDA0-AC0450E5BF13}">
      <dgm:prSet/>
      <dgm:spPr/>
      <dgm:t>
        <a:bodyPr/>
        <a:lstStyle/>
        <a:p>
          <a:endParaRPr lang="ru-RU" sz="1600"/>
        </a:p>
      </dgm:t>
    </dgm:pt>
    <dgm:pt modelId="{4984835D-8599-4F57-B078-7B636CB647D0}" type="sibTrans" cxnId="{BF63F63A-0FD7-42AF-BDA0-AC0450E5BF13}">
      <dgm:prSet/>
      <dgm:spPr/>
      <dgm:t>
        <a:bodyPr/>
        <a:lstStyle/>
        <a:p>
          <a:endParaRPr lang="ru-RU" sz="1600"/>
        </a:p>
      </dgm:t>
    </dgm:pt>
    <dgm:pt modelId="{599A2F8A-7F13-4692-AD7D-7D8DF5565D35}">
      <dgm:prSet phldrT="[Текст]" custT="1"/>
      <dgm:spPr/>
      <dgm:t>
        <a:bodyPr/>
        <a:lstStyle/>
        <a:p>
          <a:r>
            <a:rPr lang="ru-RU" sz="1200" dirty="0" smtClean="0"/>
            <a:t>1087,91</a:t>
          </a:r>
          <a:endParaRPr lang="ru-RU" sz="1200" dirty="0"/>
        </a:p>
      </dgm:t>
    </dgm:pt>
    <dgm:pt modelId="{327A7CCC-ADC1-4F4D-BA67-9DC5165A8B06}" type="parTrans" cxnId="{D337BA5E-DE34-4BAB-9143-3172D154DC84}">
      <dgm:prSet/>
      <dgm:spPr/>
      <dgm:t>
        <a:bodyPr/>
        <a:lstStyle/>
        <a:p>
          <a:endParaRPr lang="ru-RU" sz="1600"/>
        </a:p>
      </dgm:t>
    </dgm:pt>
    <dgm:pt modelId="{2D398938-8628-45D1-B621-D4A5E1E77A69}" type="sibTrans" cxnId="{D337BA5E-DE34-4BAB-9143-3172D154DC84}">
      <dgm:prSet/>
      <dgm:spPr/>
      <dgm:t>
        <a:bodyPr/>
        <a:lstStyle/>
        <a:p>
          <a:endParaRPr lang="ru-RU" sz="1600"/>
        </a:p>
      </dgm:t>
    </dgm:pt>
    <dgm:pt modelId="{B777647D-DC93-42DD-A284-6C947DB5A42D}" type="pres">
      <dgm:prSet presAssocID="{CD4800F8-9B3F-4F9A-A728-14CAED1F85A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0803DF4-A7A8-4516-B8CA-A8C2687BF32C}" type="pres">
      <dgm:prSet presAssocID="{72FF0407-D7B5-4A48-9DA5-81DE7A220AB4}" presName="composite" presStyleCnt="0"/>
      <dgm:spPr/>
    </dgm:pt>
    <dgm:pt modelId="{B02A770A-1B45-413F-A9BD-E89B035E42A1}" type="pres">
      <dgm:prSet presAssocID="{72FF0407-D7B5-4A48-9DA5-81DE7A220AB4}" presName="bentUpArrow1" presStyleLbl="alignImgPlace1" presStyleIdx="0" presStyleCnt="2" custScaleX="81077"/>
      <dgm:spPr/>
    </dgm:pt>
    <dgm:pt modelId="{EA9ADED0-A6A2-45AE-AE7C-5E970D3BDE93}" type="pres">
      <dgm:prSet presAssocID="{72FF0407-D7B5-4A48-9DA5-81DE7A220AB4}" presName="ParentText" presStyleLbl="node1" presStyleIdx="0" presStyleCnt="3" custScaleX="8107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4A6D3-F966-4C56-A903-07BBC828F944}" type="pres">
      <dgm:prSet presAssocID="{72FF0407-D7B5-4A48-9DA5-81DE7A220AB4}" presName="ChildText" presStyleLbl="revTx" presStyleIdx="0" presStyleCnt="3" custScaleX="192361" custLinFactNeighborX="48117" custLinFactNeighborY="-7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8F4742-90C9-4487-A666-D26AFB88131B}" type="pres">
      <dgm:prSet presAssocID="{42D3C97E-6BD0-402A-896C-99941B708365}" presName="sibTrans" presStyleCnt="0"/>
      <dgm:spPr/>
    </dgm:pt>
    <dgm:pt modelId="{14B242A2-D530-4E29-B3A4-D1CD124072AE}" type="pres">
      <dgm:prSet presAssocID="{706A52D9-037D-47BF-94CE-A7007D8EED2F}" presName="composite" presStyleCnt="0"/>
      <dgm:spPr/>
    </dgm:pt>
    <dgm:pt modelId="{D6942801-198D-4990-9AEA-BC5C6FB5FFC1}" type="pres">
      <dgm:prSet presAssocID="{706A52D9-037D-47BF-94CE-A7007D8EED2F}" presName="bentUpArrow1" presStyleLbl="alignImgPlace1" presStyleIdx="1" presStyleCnt="2" custScaleX="81077"/>
      <dgm:spPr/>
    </dgm:pt>
    <dgm:pt modelId="{1A74F78C-C3FD-4FA5-A60C-CCEA506934B2}" type="pres">
      <dgm:prSet presAssocID="{706A52D9-037D-47BF-94CE-A7007D8EED2F}" presName="ParentText" presStyleLbl="node1" presStyleIdx="1" presStyleCnt="3" custScaleX="8107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4E0AD-367C-44EC-B3AF-13B7E4DCF676}" type="pres">
      <dgm:prSet presAssocID="{706A52D9-037D-47BF-94CE-A7007D8EED2F}" presName="ChildText" presStyleLbl="revTx" presStyleIdx="1" presStyleCnt="3" custScaleX="245087" custLinFactNeighborX="83742" custLinFactNeighborY="33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9177F-34DD-464A-BBE0-F004CE8F7748}" type="pres">
      <dgm:prSet presAssocID="{3D914826-B3F6-491E-A7D4-1AA75386A165}" presName="sibTrans" presStyleCnt="0"/>
      <dgm:spPr/>
    </dgm:pt>
    <dgm:pt modelId="{C03DC0CE-C039-4EC8-8173-4C8F79B2E7FE}" type="pres">
      <dgm:prSet presAssocID="{14141589-DCC5-42B8-97A7-47202A418421}" presName="composite" presStyleCnt="0"/>
      <dgm:spPr/>
    </dgm:pt>
    <dgm:pt modelId="{F57B9BD3-927D-49A5-98DE-D4DBCC26B06B}" type="pres">
      <dgm:prSet presAssocID="{14141589-DCC5-42B8-97A7-47202A418421}" presName="ParentText" presStyleLbl="node1" presStyleIdx="2" presStyleCnt="3" custScaleX="8107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A6284-DD5D-49A5-A9F1-6A9071F7CDE6}" type="pres">
      <dgm:prSet presAssocID="{14141589-DCC5-42B8-97A7-47202A418421}" presName="FinalChildText" presStyleLbl="revTx" presStyleIdx="2" presStyleCnt="3" custScaleX="198715" custLinFactNeighborX="53547" custLinFactNeighborY="-33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37BA5E-DE34-4BAB-9143-3172D154DC84}" srcId="{14141589-DCC5-42B8-97A7-47202A418421}" destId="{599A2F8A-7F13-4692-AD7D-7D8DF5565D35}" srcOrd="0" destOrd="0" parTransId="{327A7CCC-ADC1-4F4D-BA67-9DC5165A8B06}" sibTransId="{2D398938-8628-45D1-B621-D4A5E1E77A69}"/>
    <dgm:cxn modelId="{DBD5F0BC-76B8-49E1-AB66-657F8814FF72}" type="presOf" srcId="{5B986E41-F6DD-4586-8345-D23C31079078}" destId="{1FD4A6D3-F966-4C56-A903-07BBC828F944}" srcOrd="0" destOrd="0" presId="urn:microsoft.com/office/officeart/2005/8/layout/StepDownProcess"/>
    <dgm:cxn modelId="{E1FE0799-850E-44AB-B44F-BA4422BAE12E}" type="presOf" srcId="{599A2F8A-7F13-4692-AD7D-7D8DF5565D35}" destId="{95BA6284-DD5D-49A5-A9F1-6A9071F7CDE6}" srcOrd="0" destOrd="0" presId="urn:microsoft.com/office/officeart/2005/8/layout/StepDownProcess"/>
    <dgm:cxn modelId="{FD929C18-F49A-4211-9F31-A06E0B36C5FF}" srcId="{706A52D9-037D-47BF-94CE-A7007D8EED2F}" destId="{F6FABB0B-DC6B-4AB7-8F84-004E13ACBEFF}" srcOrd="0" destOrd="0" parTransId="{96650F4E-0D89-4DC8-99E3-649028B8DBF2}" sibTransId="{62E62A32-8BFA-4229-BC29-BFA07E2A32D8}"/>
    <dgm:cxn modelId="{A3556BBD-5779-4A2E-BF2D-294619201F4B}" srcId="{72FF0407-D7B5-4A48-9DA5-81DE7A220AB4}" destId="{5B986E41-F6DD-4586-8345-D23C31079078}" srcOrd="0" destOrd="0" parTransId="{CF0DE162-4EF6-492F-8456-A3790240D667}" sibTransId="{F293203B-F06B-4016-AC81-61B9FC211373}"/>
    <dgm:cxn modelId="{58C6DEFE-5DDD-49FB-8274-B559E90E941D}" type="presOf" srcId="{706A52D9-037D-47BF-94CE-A7007D8EED2F}" destId="{1A74F78C-C3FD-4FA5-A60C-CCEA506934B2}" srcOrd="0" destOrd="0" presId="urn:microsoft.com/office/officeart/2005/8/layout/StepDownProcess"/>
    <dgm:cxn modelId="{D725B48B-02E9-4925-A35A-EAA8B78F129C}" type="presOf" srcId="{14141589-DCC5-42B8-97A7-47202A418421}" destId="{F57B9BD3-927D-49A5-98DE-D4DBCC26B06B}" srcOrd="0" destOrd="0" presId="urn:microsoft.com/office/officeart/2005/8/layout/StepDownProcess"/>
    <dgm:cxn modelId="{D9BA8F0B-2001-4D0D-9F9C-0E402D319341}" type="presOf" srcId="{72FF0407-D7B5-4A48-9DA5-81DE7A220AB4}" destId="{EA9ADED0-A6A2-45AE-AE7C-5E970D3BDE93}" srcOrd="0" destOrd="0" presId="urn:microsoft.com/office/officeart/2005/8/layout/StepDownProcess"/>
    <dgm:cxn modelId="{D8BD6D3D-F8F5-491A-9E99-B1740D6433F3}" type="presOf" srcId="{F6FABB0B-DC6B-4AB7-8F84-004E13ACBEFF}" destId="{93D4E0AD-367C-44EC-B3AF-13B7E4DCF676}" srcOrd="0" destOrd="0" presId="urn:microsoft.com/office/officeart/2005/8/layout/StepDownProcess"/>
    <dgm:cxn modelId="{BF63F63A-0FD7-42AF-BDA0-AC0450E5BF13}" srcId="{CD4800F8-9B3F-4F9A-A728-14CAED1F85A8}" destId="{14141589-DCC5-42B8-97A7-47202A418421}" srcOrd="2" destOrd="0" parTransId="{D122183C-08D3-4A39-B5A7-318EEAFEBDFA}" sibTransId="{4984835D-8599-4F57-B078-7B636CB647D0}"/>
    <dgm:cxn modelId="{CFE40222-CF7A-4FF3-8904-2AACD169ED6E}" type="presOf" srcId="{CD4800F8-9B3F-4F9A-A728-14CAED1F85A8}" destId="{B777647D-DC93-42DD-A284-6C947DB5A42D}" srcOrd="0" destOrd="0" presId="urn:microsoft.com/office/officeart/2005/8/layout/StepDownProcess"/>
    <dgm:cxn modelId="{96A21DAE-773A-42B4-A398-865D2205EBAB}" srcId="{CD4800F8-9B3F-4F9A-A728-14CAED1F85A8}" destId="{706A52D9-037D-47BF-94CE-A7007D8EED2F}" srcOrd="1" destOrd="0" parTransId="{A8CCD13A-DB70-4382-BEFA-DB3C15F9F5E2}" sibTransId="{3D914826-B3F6-491E-A7D4-1AA75386A165}"/>
    <dgm:cxn modelId="{3C8BADD6-E23A-47FD-8C5E-EFF859A1856A}" srcId="{CD4800F8-9B3F-4F9A-A728-14CAED1F85A8}" destId="{72FF0407-D7B5-4A48-9DA5-81DE7A220AB4}" srcOrd="0" destOrd="0" parTransId="{5117C93E-9DB2-4E73-8700-5BB469A37C90}" sibTransId="{42D3C97E-6BD0-402A-896C-99941B708365}"/>
    <dgm:cxn modelId="{96D4DCDE-FCE4-4E96-8CCF-B19EB428459C}" type="presParOf" srcId="{B777647D-DC93-42DD-A284-6C947DB5A42D}" destId="{30803DF4-A7A8-4516-B8CA-A8C2687BF32C}" srcOrd="0" destOrd="0" presId="urn:microsoft.com/office/officeart/2005/8/layout/StepDownProcess"/>
    <dgm:cxn modelId="{2885D1B3-226D-44D4-893F-0268894D47D8}" type="presParOf" srcId="{30803DF4-A7A8-4516-B8CA-A8C2687BF32C}" destId="{B02A770A-1B45-413F-A9BD-E89B035E42A1}" srcOrd="0" destOrd="0" presId="urn:microsoft.com/office/officeart/2005/8/layout/StepDownProcess"/>
    <dgm:cxn modelId="{840C7FBA-8950-467C-A31F-1A17B094507E}" type="presParOf" srcId="{30803DF4-A7A8-4516-B8CA-A8C2687BF32C}" destId="{EA9ADED0-A6A2-45AE-AE7C-5E970D3BDE93}" srcOrd="1" destOrd="0" presId="urn:microsoft.com/office/officeart/2005/8/layout/StepDownProcess"/>
    <dgm:cxn modelId="{3BAE64ED-7E5E-4A47-ACEE-FEDF8D5AA94B}" type="presParOf" srcId="{30803DF4-A7A8-4516-B8CA-A8C2687BF32C}" destId="{1FD4A6D3-F966-4C56-A903-07BBC828F944}" srcOrd="2" destOrd="0" presId="urn:microsoft.com/office/officeart/2005/8/layout/StepDownProcess"/>
    <dgm:cxn modelId="{490E4D2A-80F9-46A4-B176-BCC5929A8D69}" type="presParOf" srcId="{B777647D-DC93-42DD-A284-6C947DB5A42D}" destId="{7C8F4742-90C9-4487-A666-D26AFB88131B}" srcOrd="1" destOrd="0" presId="urn:microsoft.com/office/officeart/2005/8/layout/StepDownProcess"/>
    <dgm:cxn modelId="{C4B5A772-3163-4234-A325-90B100C18BC3}" type="presParOf" srcId="{B777647D-DC93-42DD-A284-6C947DB5A42D}" destId="{14B242A2-D530-4E29-B3A4-D1CD124072AE}" srcOrd="2" destOrd="0" presId="urn:microsoft.com/office/officeart/2005/8/layout/StepDownProcess"/>
    <dgm:cxn modelId="{DD5589CE-DD61-4A4C-8AA6-C8D06665E052}" type="presParOf" srcId="{14B242A2-D530-4E29-B3A4-D1CD124072AE}" destId="{D6942801-198D-4990-9AEA-BC5C6FB5FFC1}" srcOrd="0" destOrd="0" presId="urn:microsoft.com/office/officeart/2005/8/layout/StepDownProcess"/>
    <dgm:cxn modelId="{15D82E72-E0EE-4EEC-BF7B-CC1CFEDE5B8E}" type="presParOf" srcId="{14B242A2-D530-4E29-B3A4-D1CD124072AE}" destId="{1A74F78C-C3FD-4FA5-A60C-CCEA506934B2}" srcOrd="1" destOrd="0" presId="urn:microsoft.com/office/officeart/2005/8/layout/StepDownProcess"/>
    <dgm:cxn modelId="{E47FA7DF-C7AD-4261-B4C2-93381D578DD8}" type="presParOf" srcId="{14B242A2-D530-4E29-B3A4-D1CD124072AE}" destId="{93D4E0AD-367C-44EC-B3AF-13B7E4DCF676}" srcOrd="2" destOrd="0" presId="urn:microsoft.com/office/officeart/2005/8/layout/StepDownProcess"/>
    <dgm:cxn modelId="{052AD507-94BE-4A14-8DA9-BE34437B2248}" type="presParOf" srcId="{B777647D-DC93-42DD-A284-6C947DB5A42D}" destId="{8FB9177F-34DD-464A-BBE0-F004CE8F7748}" srcOrd="3" destOrd="0" presId="urn:microsoft.com/office/officeart/2005/8/layout/StepDownProcess"/>
    <dgm:cxn modelId="{82DD8CD9-8A63-4D1C-91A0-051CD801E74D}" type="presParOf" srcId="{B777647D-DC93-42DD-A284-6C947DB5A42D}" destId="{C03DC0CE-C039-4EC8-8173-4C8F79B2E7FE}" srcOrd="4" destOrd="0" presId="urn:microsoft.com/office/officeart/2005/8/layout/StepDownProcess"/>
    <dgm:cxn modelId="{6C156477-4AF8-49BD-95D2-660157EC8C35}" type="presParOf" srcId="{C03DC0CE-C039-4EC8-8173-4C8F79B2E7FE}" destId="{F57B9BD3-927D-49A5-98DE-D4DBCC26B06B}" srcOrd="0" destOrd="0" presId="urn:microsoft.com/office/officeart/2005/8/layout/StepDownProcess"/>
    <dgm:cxn modelId="{936512A0-4266-41C8-AF68-15A7702CAA39}" type="presParOf" srcId="{C03DC0CE-C039-4EC8-8173-4C8F79B2E7FE}" destId="{95BA6284-DD5D-49A5-A9F1-6A9071F7CDE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8C9303-6BA4-4C82-9820-062B58C96629}" type="doc">
      <dgm:prSet loTypeId="urn:microsoft.com/office/officeart/2009/3/layout/PieProcess" loCatId="list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CADE13F8-40BF-4E9E-8001-759AC7F817C0}">
      <dgm:prSet phldrT="[Текст]" custT="1"/>
      <dgm:spPr/>
      <dgm:t>
        <a:bodyPr/>
        <a:lstStyle/>
        <a:p>
          <a:r>
            <a:rPr lang="ru-RU" sz="900" dirty="0" smtClean="0"/>
            <a:t>Доходы от имущества</a:t>
          </a:r>
          <a:endParaRPr lang="ru-RU" sz="900" dirty="0"/>
        </a:p>
      </dgm:t>
    </dgm:pt>
    <dgm:pt modelId="{DE53885B-33A1-4126-BC09-E05EC0C089D3}" type="parTrans" cxnId="{F76EBD51-7346-42B9-B81C-52F2CD1C981B}">
      <dgm:prSet/>
      <dgm:spPr/>
      <dgm:t>
        <a:bodyPr/>
        <a:lstStyle/>
        <a:p>
          <a:endParaRPr lang="ru-RU" sz="900"/>
        </a:p>
      </dgm:t>
    </dgm:pt>
    <dgm:pt modelId="{326BA9F5-0BBC-43FA-AB35-AB24D0FDEF0F}" type="sibTrans" cxnId="{F76EBD51-7346-42B9-B81C-52F2CD1C981B}">
      <dgm:prSet/>
      <dgm:spPr/>
      <dgm:t>
        <a:bodyPr/>
        <a:lstStyle/>
        <a:p>
          <a:endParaRPr lang="ru-RU" sz="900"/>
        </a:p>
      </dgm:t>
    </dgm:pt>
    <dgm:pt modelId="{4341A271-EE55-47AE-93D7-A3D1D5ABC3A3}">
      <dgm:prSet phldrT="[Текст]" custT="1"/>
      <dgm:spPr/>
      <dgm:t>
        <a:bodyPr/>
        <a:lstStyle/>
        <a:p>
          <a:r>
            <a:rPr lang="ru-RU" sz="900" dirty="0" smtClean="0"/>
            <a:t>44,01</a:t>
          </a:r>
          <a:endParaRPr lang="ru-RU" sz="900" dirty="0"/>
        </a:p>
      </dgm:t>
    </dgm:pt>
    <dgm:pt modelId="{E07DEAA6-3699-4360-BD95-F5D697753669}" type="parTrans" cxnId="{F3DB930E-F34E-4676-8037-13777538219C}">
      <dgm:prSet/>
      <dgm:spPr/>
      <dgm:t>
        <a:bodyPr/>
        <a:lstStyle/>
        <a:p>
          <a:endParaRPr lang="ru-RU" sz="900"/>
        </a:p>
      </dgm:t>
    </dgm:pt>
    <dgm:pt modelId="{F3A80CBD-6B1C-41FD-ABC2-6194A6951DD0}" type="sibTrans" cxnId="{F3DB930E-F34E-4676-8037-13777538219C}">
      <dgm:prSet/>
      <dgm:spPr/>
      <dgm:t>
        <a:bodyPr/>
        <a:lstStyle/>
        <a:p>
          <a:endParaRPr lang="ru-RU" sz="900"/>
        </a:p>
      </dgm:t>
    </dgm:pt>
    <dgm:pt modelId="{E91AEE91-A0D3-4A5F-A985-EA4526EE731A}">
      <dgm:prSet phldrT="[Текст]" custT="1"/>
      <dgm:spPr/>
      <dgm:t>
        <a:bodyPr/>
        <a:lstStyle/>
        <a:p>
          <a:r>
            <a:rPr lang="ru-RU" sz="900" dirty="0" smtClean="0"/>
            <a:t>Налог на имущество</a:t>
          </a:r>
          <a:endParaRPr lang="ru-RU" sz="900" dirty="0"/>
        </a:p>
      </dgm:t>
    </dgm:pt>
    <dgm:pt modelId="{DB2797B2-15B7-4E78-A069-651AF535AD0D}" type="parTrans" cxnId="{6F6F674F-AFDA-4A89-A841-19C26E812D7A}">
      <dgm:prSet/>
      <dgm:spPr/>
      <dgm:t>
        <a:bodyPr/>
        <a:lstStyle/>
        <a:p>
          <a:endParaRPr lang="ru-RU" sz="900"/>
        </a:p>
      </dgm:t>
    </dgm:pt>
    <dgm:pt modelId="{E42C25E0-329E-4724-A4A8-FB7A5E76F10A}" type="sibTrans" cxnId="{6F6F674F-AFDA-4A89-A841-19C26E812D7A}">
      <dgm:prSet/>
      <dgm:spPr/>
      <dgm:t>
        <a:bodyPr/>
        <a:lstStyle/>
        <a:p>
          <a:endParaRPr lang="ru-RU" sz="900"/>
        </a:p>
      </dgm:t>
    </dgm:pt>
    <dgm:pt modelId="{B10113EE-8002-4EC4-BE4C-1546D2BD0EF1}">
      <dgm:prSet phldrT="[Текст]" custT="1"/>
      <dgm:spPr/>
      <dgm:t>
        <a:bodyPr/>
        <a:lstStyle/>
        <a:p>
          <a:r>
            <a:rPr lang="ru-RU" sz="900" dirty="0" smtClean="0"/>
            <a:t>55,79</a:t>
          </a:r>
          <a:endParaRPr lang="ru-RU" sz="900" dirty="0"/>
        </a:p>
      </dgm:t>
    </dgm:pt>
    <dgm:pt modelId="{1507B036-5138-4A40-922F-9DB8900F17C7}" type="parTrans" cxnId="{0C8F29A3-A91F-4234-830A-967C602B30BA}">
      <dgm:prSet/>
      <dgm:spPr/>
      <dgm:t>
        <a:bodyPr/>
        <a:lstStyle/>
        <a:p>
          <a:endParaRPr lang="ru-RU" sz="900"/>
        </a:p>
      </dgm:t>
    </dgm:pt>
    <dgm:pt modelId="{A2881569-1D14-4F0F-9498-48269C1ECF11}" type="sibTrans" cxnId="{0C8F29A3-A91F-4234-830A-967C602B30BA}">
      <dgm:prSet/>
      <dgm:spPr/>
      <dgm:t>
        <a:bodyPr/>
        <a:lstStyle/>
        <a:p>
          <a:endParaRPr lang="ru-RU" sz="900"/>
        </a:p>
      </dgm:t>
    </dgm:pt>
    <dgm:pt modelId="{8FD41E10-5F2E-46F9-BA7C-46225C17FC17}">
      <dgm:prSet phldrT="[Текст]" custT="1"/>
      <dgm:spPr/>
      <dgm:t>
        <a:bodyPr/>
        <a:lstStyle/>
        <a:p>
          <a:r>
            <a:rPr lang="ru-RU" sz="900" dirty="0" smtClean="0"/>
            <a:t>Налог на совокупный доход</a:t>
          </a:r>
          <a:endParaRPr lang="ru-RU" sz="900" dirty="0"/>
        </a:p>
      </dgm:t>
    </dgm:pt>
    <dgm:pt modelId="{5BC22E15-2355-43AF-843A-350C15A2ADEC}" type="parTrans" cxnId="{0730149C-3ACC-4CFE-ADEE-925DB44D9DD3}">
      <dgm:prSet/>
      <dgm:spPr/>
      <dgm:t>
        <a:bodyPr/>
        <a:lstStyle/>
        <a:p>
          <a:endParaRPr lang="ru-RU" sz="900"/>
        </a:p>
      </dgm:t>
    </dgm:pt>
    <dgm:pt modelId="{AC6211E8-6E41-4B0A-943F-0BF4E22FBBD3}" type="sibTrans" cxnId="{0730149C-3ACC-4CFE-ADEE-925DB44D9DD3}">
      <dgm:prSet/>
      <dgm:spPr/>
      <dgm:t>
        <a:bodyPr/>
        <a:lstStyle/>
        <a:p>
          <a:endParaRPr lang="ru-RU" sz="900"/>
        </a:p>
      </dgm:t>
    </dgm:pt>
    <dgm:pt modelId="{A2988F65-9C69-4AA4-A11A-A5F1CB712180}">
      <dgm:prSet phldrT="[Текст]" custT="1"/>
      <dgm:spPr/>
      <dgm:t>
        <a:bodyPr/>
        <a:lstStyle/>
        <a:p>
          <a:r>
            <a:rPr lang="ru-RU" sz="900" dirty="0" smtClean="0"/>
            <a:t>240,40</a:t>
          </a:r>
        </a:p>
      </dgm:t>
    </dgm:pt>
    <dgm:pt modelId="{ECDE4230-78B0-41C7-8FAB-F63E1B3534AF}" type="parTrans" cxnId="{E8916F9C-9643-459B-9751-FDD8C403FB37}">
      <dgm:prSet/>
      <dgm:spPr/>
      <dgm:t>
        <a:bodyPr/>
        <a:lstStyle/>
        <a:p>
          <a:endParaRPr lang="ru-RU" sz="900"/>
        </a:p>
      </dgm:t>
    </dgm:pt>
    <dgm:pt modelId="{4AC2AC83-C532-4196-BB72-157553D17567}" type="sibTrans" cxnId="{E8916F9C-9643-459B-9751-FDD8C403FB37}">
      <dgm:prSet/>
      <dgm:spPr/>
      <dgm:t>
        <a:bodyPr/>
        <a:lstStyle/>
        <a:p>
          <a:endParaRPr lang="ru-RU" sz="900"/>
        </a:p>
      </dgm:t>
    </dgm:pt>
    <dgm:pt modelId="{DAE8925F-F60F-44DB-8E60-631FD8628EF2}">
      <dgm:prSet phldrT="[Текст]" custT="1"/>
      <dgm:spPr/>
      <dgm:t>
        <a:bodyPr/>
        <a:lstStyle/>
        <a:p>
          <a:r>
            <a:rPr lang="ru-RU" sz="900" dirty="0" smtClean="0"/>
            <a:t>84,23</a:t>
          </a:r>
        </a:p>
      </dgm:t>
    </dgm:pt>
    <dgm:pt modelId="{8A8FD3F1-B113-4E58-9A0C-D617CDC81A87}" type="parTrans" cxnId="{60BAAAB3-0AF1-4303-AB06-7A7B9F52541F}">
      <dgm:prSet/>
      <dgm:spPr/>
      <dgm:t>
        <a:bodyPr/>
        <a:lstStyle/>
        <a:p>
          <a:endParaRPr lang="ru-RU" sz="900"/>
        </a:p>
      </dgm:t>
    </dgm:pt>
    <dgm:pt modelId="{EF3220EE-DCB1-46DE-8EC0-9FFD43ACDA58}" type="sibTrans" cxnId="{60BAAAB3-0AF1-4303-AB06-7A7B9F52541F}">
      <dgm:prSet/>
      <dgm:spPr/>
      <dgm:t>
        <a:bodyPr/>
        <a:lstStyle/>
        <a:p>
          <a:endParaRPr lang="ru-RU" sz="900"/>
        </a:p>
      </dgm:t>
    </dgm:pt>
    <dgm:pt modelId="{FB452C1A-924B-4FA7-895A-DCBF7636D28D}">
      <dgm:prSet phldrT="[Текст]" custT="1"/>
      <dgm:spPr/>
      <dgm:t>
        <a:bodyPr/>
        <a:lstStyle/>
        <a:p>
          <a:r>
            <a:rPr lang="ru-RU" sz="900" dirty="0" smtClean="0"/>
            <a:t>НДФЛ</a:t>
          </a:r>
        </a:p>
      </dgm:t>
    </dgm:pt>
    <dgm:pt modelId="{3587AA9D-D7EE-4B19-A490-6EC8A47EA4E7}" type="parTrans" cxnId="{E7153FB3-8556-41E2-BB19-C1A4A1220B9D}">
      <dgm:prSet/>
      <dgm:spPr/>
      <dgm:t>
        <a:bodyPr/>
        <a:lstStyle/>
        <a:p>
          <a:endParaRPr lang="ru-RU" sz="900"/>
        </a:p>
      </dgm:t>
    </dgm:pt>
    <dgm:pt modelId="{934CF7C3-7D5D-4B19-842E-53C0613D36F2}" type="sibTrans" cxnId="{E7153FB3-8556-41E2-BB19-C1A4A1220B9D}">
      <dgm:prSet/>
      <dgm:spPr/>
      <dgm:t>
        <a:bodyPr/>
        <a:lstStyle/>
        <a:p>
          <a:endParaRPr lang="ru-RU" sz="900"/>
        </a:p>
      </dgm:t>
    </dgm:pt>
    <dgm:pt modelId="{EAB60AA8-8B83-4D67-AFB3-380BBF68AC2D}" type="pres">
      <dgm:prSet presAssocID="{968C9303-6BA4-4C82-9820-062B58C96629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0154F2A-9240-4385-B5B8-70CEAC2FDB48}" type="pres">
      <dgm:prSet presAssocID="{CADE13F8-40BF-4E9E-8001-759AC7F817C0}" presName="ParentComposite" presStyleCnt="0"/>
      <dgm:spPr/>
    </dgm:pt>
    <dgm:pt modelId="{5140AB24-FDBC-4188-9F48-A536CC0F8E9C}" type="pres">
      <dgm:prSet presAssocID="{CADE13F8-40BF-4E9E-8001-759AC7F817C0}" presName="Chord" presStyleLbl="bgShp" presStyleIdx="0" presStyleCnt="4" custScaleY="118476" custLinFactNeighborX="-7752" custLinFactNeighborY="-26836"/>
      <dgm:spPr/>
    </dgm:pt>
    <dgm:pt modelId="{5309BD43-B9F5-4CE2-AD2F-9AF445DD008C}" type="pres">
      <dgm:prSet presAssocID="{CADE13F8-40BF-4E9E-8001-759AC7F817C0}" presName="Pie" presStyleLbl="alignNode1" presStyleIdx="0" presStyleCnt="4" custScaleY="126959" custLinFactNeighborX="-12920" custLinFactNeighborY="-27088"/>
      <dgm:spPr/>
    </dgm:pt>
    <dgm:pt modelId="{7AC9029C-F7AD-41A3-BA05-3B534EF0F7EE}" type="pres">
      <dgm:prSet presAssocID="{CADE13F8-40BF-4E9E-8001-759AC7F817C0}" presName="Parent" presStyleLbl="revTx" presStyleIdx="0" presStyleCnt="8" custScaleX="136068" custScaleY="90999" custLinFactNeighborX="-4473" custLinFactNeighborY="108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52D074-7681-4B89-972B-C0416373E916}" type="pres">
      <dgm:prSet presAssocID="{F3A80CBD-6B1C-41FD-ABC2-6194A6951DD0}" presName="negSibTrans" presStyleCnt="0"/>
      <dgm:spPr/>
    </dgm:pt>
    <dgm:pt modelId="{C9C59D98-11E0-42B0-9ADF-B65E0016D4FD}" type="pres">
      <dgm:prSet presAssocID="{CADE13F8-40BF-4E9E-8001-759AC7F817C0}" presName="composite" presStyleCnt="0"/>
      <dgm:spPr/>
    </dgm:pt>
    <dgm:pt modelId="{6230D7B1-AF10-4B3E-92A6-832EFACD0CCB}" type="pres">
      <dgm:prSet presAssocID="{CADE13F8-40BF-4E9E-8001-759AC7F817C0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AFFEC-2C7E-4D27-B3E9-6DA6CF519D6B}" type="pres">
      <dgm:prSet presAssocID="{326BA9F5-0BBC-43FA-AB35-AB24D0FDEF0F}" presName="sibTrans" presStyleCnt="0"/>
      <dgm:spPr/>
    </dgm:pt>
    <dgm:pt modelId="{D09863D1-3405-4226-9475-4941EAB6BCEE}" type="pres">
      <dgm:prSet presAssocID="{E91AEE91-A0D3-4A5F-A985-EA4526EE731A}" presName="ParentComposite" presStyleCnt="0"/>
      <dgm:spPr/>
    </dgm:pt>
    <dgm:pt modelId="{08075C8E-A93E-4C3C-9311-EF75F84D7FD2}" type="pres">
      <dgm:prSet presAssocID="{E91AEE91-A0D3-4A5F-A985-EA4526EE731A}" presName="Chord" presStyleLbl="bgShp" presStyleIdx="1" presStyleCnt="4"/>
      <dgm:spPr/>
    </dgm:pt>
    <dgm:pt modelId="{0A599C41-56FD-4293-856B-9AC4A71FF3C6}" type="pres">
      <dgm:prSet presAssocID="{E91AEE91-A0D3-4A5F-A985-EA4526EE731A}" presName="Pie" presStyleLbl="alignNode1" presStyleIdx="1" presStyleCnt="4"/>
      <dgm:spPr/>
    </dgm:pt>
    <dgm:pt modelId="{A24EAB2A-087B-4D79-AE45-4D136281AA4B}" type="pres">
      <dgm:prSet presAssocID="{E91AEE91-A0D3-4A5F-A985-EA4526EE731A}" presName="Parent" presStyleLbl="revTx" presStyleIdx="2" presStyleCnt="8" custFlipVert="1" custScaleX="152229" custScaleY="115035" custLinFactNeighborX="22371" custLinFactNeighborY="2627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44168-984D-4E92-BD51-F4B73E9ED38A}" type="pres">
      <dgm:prSet presAssocID="{A2881569-1D14-4F0F-9498-48269C1ECF11}" presName="negSibTrans" presStyleCnt="0"/>
      <dgm:spPr/>
    </dgm:pt>
    <dgm:pt modelId="{C4F93689-E3BB-46A1-BAC2-DF167DC1FDFD}" type="pres">
      <dgm:prSet presAssocID="{E91AEE91-A0D3-4A5F-A985-EA4526EE731A}" presName="composite" presStyleCnt="0"/>
      <dgm:spPr/>
    </dgm:pt>
    <dgm:pt modelId="{59043044-89A4-4C62-A353-0F6AE6235680}" type="pres">
      <dgm:prSet presAssocID="{E91AEE91-A0D3-4A5F-A985-EA4526EE731A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7CFAD2-93D2-469B-BB50-C7257D6B9EC6}" type="pres">
      <dgm:prSet presAssocID="{E42C25E0-329E-4724-A4A8-FB7A5E76F10A}" presName="sibTrans" presStyleCnt="0"/>
      <dgm:spPr/>
    </dgm:pt>
    <dgm:pt modelId="{8E022003-C36D-46AF-8BD0-0FE1B81EA783}" type="pres">
      <dgm:prSet presAssocID="{8FD41E10-5F2E-46F9-BA7C-46225C17FC17}" presName="ParentComposite" presStyleCnt="0"/>
      <dgm:spPr/>
    </dgm:pt>
    <dgm:pt modelId="{CABD8E3C-404C-40FD-A420-E07DDA6311AE}" type="pres">
      <dgm:prSet presAssocID="{8FD41E10-5F2E-46F9-BA7C-46225C17FC17}" presName="Chord" presStyleLbl="bgShp" presStyleIdx="2" presStyleCnt="4"/>
      <dgm:spPr/>
    </dgm:pt>
    <dgm:pt modelId="{9C63341C-7A14-4514-8B3D-B71CB1129E26}" type="pres">
      <dgm:prSet presAssocID="{8FD41E10-5F2E-46F9-BA7C-46225C17FC17}" presName="Pie" presStyleLbl="alignNode1" presStyleIdx="2" presStyleCnt="4"/>
      <dgm:spPr/>
    </dgm:pt>
    <dgm:pt modelId="{62671BE2-0BC5-42C7-99F3-0F4A8A64DE8D}" type="pres">
      <dgm:prSet presAssocID="{8FD41E10-5F2E-46F9-BA7C-46225C17FC17}" presName="Parent" presStyleLbl="revTx" presStyleIdx="4" presStyleCnt="8" custScaleX="169677" custScaleY="115502" custLinFactNeighborX="35212" custLinFactNeighborY="300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5B5221-7407-4EE3-A013-909DF6DCAF0F}" type="pres">
      <dgm:prSet presAssocID="{EF3220EE-DCB1-46DE-8EC0-9FFD43ACDA58}" presName="negSibTrans" presStyleCnt="0"/>
      <dgm:spPr/>
    </dgm:pt>
    <dgm:pt modelId="{240DD9A4-70E8-4ABB-85B7-9B5679D0ED54}" type="pres">
      <dgm:prSet presAssocID="{8FD41E10-5F2E-46F9-BA7C-46225C17FC17}" presName="composite" presStyleCnt="0"/>
      <dgm:spPr/>
    </dgm:pt>
    <dgm:pt modelId="{68B1E929-0313-453B-94F8-C5FA0A84ED08}" type="pres">
      <dgm:prSet presAssocID="{8FD41E10-5F2E-46F9-BA7C-46225C17FC17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3735-E7A0-4998-8CC4-DD96A4FF475B}" type="pres">
      <dgm:prSet presAssocID="{AC6211E8-6E41-4B0A-943F-0BF4E22FBBD3}" presName="sibTrans" presStyleCnt="0"/>
      <dgm:spPr/>
    </dgm:pt>
    <dgm:pt modelId="{6E9E0356-6F87-4646-B592-25807BD5C71A}" type="pres">
      <dgm:prSet presAssocID="{FB452C1A-924B-4FA7-895A-DCBF7636D28D}" presName="ParentComposite" presStyleCnt="0"/>
      <dgm:spPr/>
    </dgm:pt>
    <dgm:pt modelId="{466D4AE2-0FD7-4936-B53A-E482A15C6EB2}" type="pres">
      <dgm:prSet presAssocID="{FB452C1A-924B-4FA7-895A-DCBF7636D28D}" presName="Chord" presStyleLbl="bgShp" presStyleIdx="3" presStyleCnt="4"/>
      <dgm:spPr/>
    </dgm:pt>
    <dgm:pt modelId="{8C08C4CA-1B85-4B0D-ADF8-61557CF9E733}" type="pres">
      <dgm:prSet presAssocID="{FB452C1A-924B-4FA7-895A-DCBF7636D28D}" presName="Pie" presStyleLbl="alignNode1" presStyleIdx="3" presStyleCnt="4"/>
      <dgm:spPr/>
    </dgm:pt>
    <dgm:pt modelId="{68F463EB-8E88-4283-892E-CBF5F34F390B}" type="pres">
      <dgm:prSet presAssocID="{FB452C1A-924B-4FA7-895A-DCBF7636D28D}" presName="Parent" presStyleLbl="revTx" presStyleIdx="6" presStyleCnt="8" custLinFactNeighborX="4363" custLinFactNeighborY="153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8C19A-F3BB-4570-AD47-B2EBC77EEFF8}" type="pres">
      <dgm:prSet presAssocID="{4AC2AC83-C532-4196-BB72-157553D17567}" presName="negSibTrans" presStyleCnt="0"/>
      <dgm:spPr/>
    </dgm:pt>
    <dgm:pt modelId="{2D9DB9E6-A0C4-4FFE-BC7A-BD7AC6D3AEF9}" type="pres">
      <dgm:prSet presAssocID="{FB452C1A-924B-4FA7-895A-DCBF7636D28D}" presName="composite" presStyleCnt="0"/>
      <dgm:spPr/>
    </dgm:pt>
    <dgm:pt modelId="{1C10B14A-4834-465A-81E4-60028D74A7C6}" type="pres">
      <dgm:prSet presAssocID="{FB452C1A-924B-4FA7-895A-DCBF7636D28D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6EBD51-7346-42B9-B81C-52F2CD1C981B}" srcId="{968C9303-6BA4-4C82-9820-062B58C96629}" destId="{CADE13F8-40BF-4E9E-8001-759AC7F817C0}" srcOrd="0" destOrd="0" parTransId="{DE53885B-33A1-4126-BC09-E05EC0C089D3}" sibTransId="{326BA9F5-0BBC-43FA-AB35-AB24D0FDEF0F}"/>
    <dgm:cxn modelId="{0730149C-3ACC-4CFE-ADEE-925DB44D9DD3}" srcId="{968C9303-6BA4-4C82-9820-062B58C96629}" destId="{8FD41E10-5F2E-46F9-BA7C-46225C17FC17}" srcOrd="2" destOrd="0" parTransId="{5BC22E15-2355-43AF-843A-350C15A2ADEC}" sibTransId="{AC6211E8-6E41-4B0A-943F-0BF4E22FBBD3}"/>
    <dgm:cxn modelId="{E8916F9C-9643-459B-9751-FDD8C403FB37}" srcId="{FB452C1A-924B-4FA7-895A-DCBF7636D28D}" destId="{A2988F65-9C69-4AA4-A11A-A5F1CB712180}" srcOrd="0" destOrd="0" parTransId="{ECDE4230-78B0-41C7-8FAB-F63E1B3534AF}" sibTransId="{4AC2AC83-C532-4196-BB72-157553D17567}"/>
    <dgm:cxn modelId="{4761AF47-7E52-4475-8D9D-95B2698B6675}" type="presOf" srcId="{A2988F65-9C69-4AA4-A11A-A5F1CB712180}" destId="{1C10B14A-4834-465A-81E4-60028D74A7C6}" srcOrd="0" destOrd="0" presId="urn:microsoft.com/office/officeart/2009/3/layout/PieProcess"/>
    <dgm:cxn modelId="{F6DD46FB-3C48-4076-9407-EF9D868F93A4}" type="presOf" srcId="{DAE8925F-F60F-44DB-8E60-631FD8628EF2}" destId="{68B1E929-0313-453B-94F8-C5FA0A84ED08}" srcOrd="0" destOrd="0" presId="urn:microsoft.com/office/officeart/2009/3/layout/PieProcess"/>
    <dgm:cxn modelId="{892A9706-CC17-4F72-8503-CE40E9732575}" type="presOf" srcId="{B10113EE-8002-4EC4-BE4C-1546D2BD0EF1}" destId="{59043044-89A4-4C62-A353-0F6AE6235680}" srcOrd="0" destOrd="0" presId="urn:microsoft.com/office/officeart/2009/3/layout/PieProcess"/>
    <dgm:cxn modelId="{E7153FB3-8556-41E2-BB19-C1A4A1220B9D}" srcId="{968C9303-6BA4-4C82-9820-062B58C96629}" destId="{FB452C1A-924B-4FA7-895A-DCBF7636D28D}" srcOrd="3" destOrd="0" parTransId="{3587AA9D-D7EE-4B19-A490-6EC8A47EA4E7}" sibTransId="{934CF7C3-7D5D-4B19-842E-53C0613D36F2}"/>
    <dgm:cxn modelId="{9A479367-55E4-4D0E-BD22-AE18C7529F6D}" type="presOf" srcId="{8FD41E10-5F2E-46F9-BA7C-46225C17FC17}" destId="{62671BE2-0BC5-42C7-99F3-0F4A8A64DE8D}" srcOrd="0" destOrd="0" presId="urn:microsoft.com/office/officeart/2009/3/layout/PieProcess"/>
    <dgm:cxn modelId="{BD39A40F-0ED4-4F1F-8F6B-D3D8C2BF633D}" type="presOf" srcId="{E91AEE91-A0D3-4A5F-A985-EA4526EE731A}" destId="{A24EAB2A-087B-4D79-AE45-4D136281AA4B}" srcOrd="0" destOrd="0" presId="urn:microsoft.com/office/officeart/2009/3/layout/PieProcess"/>
    <dgm:cxn modelId="{83D61FFE-C261-4858-9074-D734565D2F03}" type="presOf" srcId="{CADE13F8-40BF-4E9E-8001-759AC7F817C0}" destId="{7AC9029C-F7AD-41A3-BA05-3B534EF0F7EE}" srcOrd="0" destOrd="0" presId="urn:microsoft.com/office/officeart/2009/3/layout/PieProcess"/>
    <dgm:cxn modelId="{64F3F3A2-767B-4AAF-AFAA-C1F2DA49BF99}" type="presOf" srcId="{4341A271-EE55-47AE-93D7-A3D1D5ABC3A3}" destId="{6230D7B1-AF10-4B3E-92A6-832EFACD0CCB}" srcOrd="0" destOrd="0" presId="urn:microsoft.com/office/officeart/2009/3/layout/PieProcess"/>
    <dgm:cxn modelId="{83B86880-3267-43C1-8073-C79A1C22AD2C}" type="presOf" srcId="{968C9303-6BA4-4C82-9820-062B58C96629}" destId="{EAB60AA8-8B83-4D67-AFB3-380BBF68AC2D}" srcOrd="0" destOrd="0" presId="urn:microsoft.com/office/officeart/2009/3/layout/PieProcess"/>
    <dgm:cxn modelId="{60BAAAB3-0AF1-4303-AB06-7A7B9F52541F}" srcId="{8FD41E10-5F2E-46F9-BA7C-46225C17FC17}" destId="{DAE8925F-F60F-44DB-8E60-631FD8628EF2}" srcOrd="0" destOrd="0" parTransId="{8A8FD3F1-B113-4E58-9A0C-D617CDC81A87}" sibTransId="{EF3220EE-DCB1-46DE-8EC0-9FFD43ACDA58}"/>
    <dgm:cxn modelId="{206CB569-8F9C-42DC-9619-BAE6446FB2B7}" type="presOf" srcId="{FB452C1A-924B-4FA7-895A-DCBF7636D28D}" destId="{68F463EB-8E88-4283-892E-CBF5F34F390B}" srcOrd="0" destOrd="0" presId="urn:microsoft.com/office/officeart/2009/3/layout/PieProcess"/>
    <dgm:cxn modelId="{6F6F674F-AFDA-4A89-A841-19C26E812D7A}" srcId="{968C9303-6BA4-4C82-9820-062B58C96629}" destId="{E91AEE91-A0D3-4A5F-A985-EA4526EE731A}" srcOrd="1" destOrd="0" parTransId="{DB2797B2-15B7-4E78-A069-651AF535AD0D}" sibTransId="{E42C25E0-329E-4724-A4A8-FB7A5E76F10A}"/>
    <dgm:cxn modelId="{0C8F29A3-A91F-4234-830A-967C602B30BA}" srcId="{E91AEE91-A0D3-4A5F-A985-EA4526EE731A}" destId="{B10113EE-8002-4EC4-BE4C-1546D2BD0EF1}" srcOrd="0" destOrd="0" parTransId="{1507B036-5138-4A40-922F-9DB8900F17C7}" sibTransId="{A2881569-1D14-4F0F-9498-48269C1ECF11}"/>
    <dgm:cxn modelId="{F3DB930E-F34E-4676-8037-13777538219C}" srcId="{CADE13F8-40BF-4E9E-8001-759AC7F817C0}" destId="{4341A271-EE55-47AE-93D7-A3D1D5ABC3A3}" srcOrd="0" destOrd="0" parTransId="{E07DEAA6-3699-4360-BD95-F5D697753669}" sibTransId="{F3A80CBD-6B1C-41FD-ABC2-6194A6951DD0}"/>
    <dgm:cxn modelId="{7197EED0-37AF-40C5-9B2A-617F6AFEA386}" type="presParOf" srcId="{EAB60AA8-8B83-4D67-AFB3-380BBF68AC2D}" destId="{40154F2A-9240-4385-B5B8-70CEAC2FDB48}" srcOrd="0" destOrd="0" presId="urn:microsoft.com/office/officeart/2009/3/layout/PieProcess"/>
    <dgm:cxn modelId="{D19FCB0B-5DB3-4BD2-820E-7B146658F346}" type="presParOf" srcId="{40154F2A-9240-4385-B5B8-70CEAC2FDB48}" destId="{5140AB24-FDBC-4188-9F48-A536CC0F8E9C}" srcOrd="0" destOrd="0" presId="urn:microsoft.com/office/officeart/2009/3/layout/PieProcess"/>
    <dgm:cxn modelId="{6E0D941E-5B74-403E-A5C3-3D47CC041FEE}" type="presParOf" srcId="{40154F2A-9240-4385-B5B8-70CEAC2FDB48}" destId="{5309BD43-B9F5-4CE2-AD2F-9AF445DD008C}" srcOrd="1" destOrd="0" presId="urn:microsoft.com/office/officeart/2009/3/layout/PieProcess"/>
    <dgm:cxn modelId="{84659E67-A13A-4554-9B06-3CCDB7BA2985}" type="presParOf" srcId="{40154F2A-9240-4385-B5B8-70CEAC2FDB48}" destId="{7AC9029C-F7AD-41A3-BA05-3B534EF0F7EE}" srcOrd="2" destOrd="0" presId="urn:microsoft.com/office/officeart/2009/3/layout/PieProcess"/>
    <dgm:cxn modelId="{4751B4A3-4AC1-454D-9DA5-ADCD5D8A1443}" type="presParOf" srcId="{EAB60AA8-8B83-4D67-AFB3-380BBF68AC2D}" destId="{5852D074-7681-4B89-972B-C0416373E916}" srcOrd="1" destOrd="0" presId="urn:microsoft.com/office/officeart/2009/3/layout/PieProcess"/>
    <dgm:cxn modelId="{6A58C64A-5651-45E5-AA04-73D9BDE1D565}" type="presParOf" srcId="{EAB60AA8-8B83-4D67-AFB3-380BBF68AC2D}" destId="{C9C59D98-11E0-42B0-9ADF-B65E0016D4FD}" srcOrd="2" destOrd="0" presId="urn:microsoft.com/office/officeart/2009/3/layout/PieProcess"/>
    <dgm:cxn modelId="{641D4AEB-0487-48B2-B0B5-19474186A220}" type="presParOf" srcId="{C9C59D98-11E0-42B0-9ADF-B65E0016D4FD}" destId="{6230D7B1-AF10-4B3E-92A6-832EFACD0CCB}" srcOrd="0" destOrd="0" presId="urn:microsoft.com/office/officeart/2009/3/layout/PieProcess"/>
    <dgm:cxn modelId="{9294556E-4276-42F1-952C-67204F3B88F7}" type="presParOf" srcId="{EAB60AA8-8B83-4D67-AFB3-380BBF68AC2D}" destId="{3A1AFFEC-2C7E-4D27-B3E9-6DA6CF519D6B}" srcOrd="3" destOrd="0" presId="urn:microsoft.com/office/officeart/2009/3/layout/PieProcess"/>
    <dgm:cxn modelId="{D23F82FF-FACA-4B1E-9061-95ED555413B6}" type="presParOf" srcId="{EAB60AA8-8B83-4D67-AFB3-380BBF68AC2D}" destId="{D09863D1-3405-4226-9475-4941EAB6BCEE}" srcOrd="4" destOrd="0" presId="urn:microsoft.com/office/officeart/2009/3/layout/PieProcess"/>
    <dgm:cxn modelId="{E36F4254-E605-4C3F-B609-F30231953BBC}" type="presParOf" srcId="{D09863D1-3405-4226-9475-4941EAB6BCEE}" destId="{08075C8E-A93E-4C3C-9311-EF75F84D7FD2}" srcOrd="0" destOrd="0" presId="urn:microsoft.com/office/officeart/2009/3/layout/PieProcess"/>
    <dgm:cxn modelId="{6FA608B0-40FF-4F35-9515-AEFE47D0C19D}" type="presParOf" srcId="{D09863D1-3405-4226-9475-4941EAB6BCEE}" destId="{0A599C41-56FD-4293-856B-9AC4A71FF3C6}" srcOrd="1" destOrd="0" presId="urn:microsoft.com/office/officeart/2009/3/layout/PieProcess"/>
    <dgm:cxn modelId="{D62C63DF-0015-49C1-966A-1D8714D32AA5}" type="presParOf" srcId="{D09863D1-3405-4226-9475-4941EAB6BCEE}" destId="{A24EAB2A-087B-4D79-AE45-4D136281AA4B}" srcOrd="2" destOrd="0" presId="urn:microsoft.com/office/officeart/2009/3/layout/PieProcess"/>
    <dgm:cxn modelId="{D378E359-E524-4F29-A61E-4572AFC2EA8F}" type="presParOf" srcId="{EAB60AA8-8B83-4D67-AFB3-380BBF68AC2D}" destId="{D5A44168-984D-4E92-BD51-F4B73E9ED38A}" srcOrd="5" destOrd="0" presId="urn:microsoft.com/office/officeart/2009/3/layout/PieProcess"/>
    <dgm:cxn modelId="{A1935C3C-6142-4C26-B950-82A54B81AE4C}" type="presParOf" srcId="{EAB60AA8-8B83-4D67-AFB3-380BBF68AC2D}" destId="{C4F93689-E3BB-46A1-BAC2-DF167DC1FDFD}" srcOrd="6" destOrd="0" presId="urn:microsoft.com/office/officeart/2009/3/layout/PieProcess"/>
    <dgm:cxn modelId="{E668CEF2-853A-4F04-8BC8-1725EA576097}" type="presParOf" srcId="{C4F93689-E3BB-46A1-BAC2-DF167DC1FDFD}" destId="{59043044-89A4-4C62-A353-0F6AE6235680}" srcOrd="0" destOrd="0" presId="urn:microsoft.com/office/officeart/2009/3/layout/PieProcess"/>
    <dgm:cxn modelId="{D647DE2F-83BE-465E-A2BB-7ED725DBEF9A}" type="presParOf" srcId="{EAB60AA8-8B83-4D67-AFB3-380BBF68AC2D}" destId="{617CFAD2-93D2-469B-BB50-C7257D6B9EC6}" srcOrd="7" destOrd="0" presId="urn:microsoft.com/office/officeart/2009/3/layout/PieProcess"/>
    <dgm:cxn modelId="{F054D7B0-0EB7-4813-97F7-30E3C098D4C1}" type="presParOf" srcId="{EAB60AA8-8B83-4D67-AFB3-380BBF68AC2D}" destId="{8E022003-C36D-46AF-8BD0-0FE1B81EA783}" srcOrd="8" destOrd="0" presId="urn:microsoft.com/office/officeart/2009/3/layout/PieProcess"/>
    <dgm:cxn modelId="{513F27EA-E619-47D4-87EB-EBC8015074D0}" type="presParOf" srcId="{8E022003-C36D-46AF-8BD0-0FE1B81EA783}" destId="{CABD8E3C-404C-40FD-A420-E07DDA6311AE}" srcOrd="0" destOrd="0" presId="urn:microsoft.com/office/officeart/2009/3/layout/PieProcess"/>
    <dgm:cxn modelId="{EB98F16F-4198-4AE1-997A-722E64D0735E}" type="presParOf" srcId="{8E022003-C36D-46AF-8BD0-0FE1B81EA783}" destId="{9C63341C-7A14-4514-8B3D-B71CB1129E26}" srcOrd="1" destOrd="0" presId="urn:microsoft.com/office/officeart/2009/3/layout/PieProcess"/>
    <dgm:cxn modelId="{E574B101-2B5E-411D-8D3E-0A7B0CAFCC47}" type="presParOf" srcId="{8E022003-C36D-46AF-8BD0-0FE1B81EA783}" destId="{62671BE2-0BC5-42C7-99F3-0F4A8A64DE8D}" srcOrd="2" destOrd="0" presId="urn:microsoft.com/office/officeart/2009/3/layout/PieProcess"/>
    <dgm:cxn modelId="{9348773A-1E6B-41B1-8435-7E0D50E252D0}" type="presParOf" srcId="{EAB60AA8-8B83-4D67-AFB3-380BBF68AC2D}" destId="{9F5B5221-7407-4EE3-A013-909DF6DCAF0F}" srcOrd="9" destOrd="0" presId="urn:microsoft.com/office/officeart/2009/3/layout/PieProcess"/>
    <dgm:cxn modelId="{750D31FA-05E4-4339-AE8A-FF293C32F20D}" type="presParOf" srcId="{EAB60AA8-8B83-4D67-AFB3-380BBF68AC2D}" destId="{240DD9A4-70E8-4ABB-85B7-9B5679D0ED54}" srcOrd="10" destOrd="0" presId="urn:microsoft.com/office/officeart/2009/3/layout/PieProcess"/>
    <dgm:cxn modelId="{98EB8E20-98C7-4B2E-BB3B-81A3EEC57BD8}" type="presParOf" srcId="{240DD9A4-70E8-4ABB-85B7-9B5679D0ED54}" destId="{68B1E929-0313-453B-94F8-C5FA0A84ED08}" srcOrd="0" destOrd="0" presId="urn:microsoft.com/office/officeart/2009/3/layout/PieProcess"/>
    <dgm:cxn modelId="{64E458FF-E7F1-4655-9C7C-1A6CAA5E0D34}" type="presParOf" srcId="{EAB60AA8-8B83-4D67-AFB3-380BBF68AC2D}" destId="{69193735-E7A0-4998-8CC4-DD96A4FF475B}" srcOrd="11" destOrd="0" presId="urn:microsoft.com/office/officeart/2009/3/layout/PieProcess"/>
    <dgm:cxn modelId="{523B7257-CAB1-4B0A-85C5-5396696A3841}" type="presParOf" srcId="{EAB60AA8-8B83-4D67-AFB3-380BBF68AC2D}" destId="{6E9E0356-6F87-4646-B592-25807BD5C71A}" srcOrd="12" destOrd="0" presId="urn:microsoft.com/office/officeart/2009/3/layout/PieProcess"/>
    <dgm:cxn modelId="{0A3732FE-9ED6-471A-9D8A-24FA158D8596}" type="presParOf" srcId="{6E9E0356-6F87-4646-B592-25807BD5C71A}" destId="{466D4AE2-0FD7-4936-B53A-E482A15C6EB2}" srcOrd="0" destOrd="0" presId="urn:microsoft.com/office/officeart/2009/3/layout/PieProcess"/>
    <dgm:cxn modelId="{302B10CD-754A-4D6F-9FFB-AA466F850849}" type="presParOf" srcId="{6E9E0356-6F87-4646-B592-25807BD5C71A}" destId="{8C08C4CA-1B85-4B0D-ADF8-61557CF9E733}" srcOrd="1" destOrd="0" presId="urn:microsoft.com/office/officeart/2009/3/layout/PieProcess"/>
    <dgm:cxn modelId="{29F49EE7-8F9E-41F3-BEA5-9161C18AABBD}" type="presParOf" srcId="{6E9E0356-6F87-4646-B592-25807BD5C71A}" destId="{68F463EB-8E88-4283-892E-CBF5F34F390B}" srcOrd="2" destOrd="0" presId="urn:microsoft.com/office/officeart/2009/3/layout/PieProcess"/>
    <dgm:cxn modelId="{5F86F5FF-97D7-423B-B67F-0CF1DB8C2DB6}" type="presParOf" srcId="{EAB60AA8-8B83-4D67-AFB3-380BBF68AC2D}" destId="{4148C19A-F3BB-4570-AD47-B2EBC77EEFF8}" srcOrd="13" destOrd="0" presId="urn:microsoft.com/office/officeart/2009/3/layout/PieProcess"/>
    <dgm:cxn modelId="{0E414C6A-2EA9-4C69-B701-B944C0F676AA}" type="presParOf" srcId="{EAB60AA8-8B83-4D67-AFB3-380BBF68AC2D}" destId="{2D9DB9E6-A0C4-4FFE-BC7A-BD7AC6D3AEF9}" srcOrd="14" destOrd="0" presId="urn:microsoft.com/office/officeart/2009/3/layout/PieProcess"/>
    <dgm:cxn modelId="{EC706473-6613-47CE-8105-57CD1491445A}" type="presParOf" srcId="{2D9DB9E6-A0C4-4FFE-BC7A-BD7AC6D3AEF9}" destId="{1C10B14A-4834-465A-81E4-60028D74A7C6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367ADD-E915-41E6-A1D1-81DF64600E60}" type="doc">
      <dgm:prSet loTypeId="urn:microsoft.com/office/officeart/2005/8/layout/hProcess7#1" loCatId="list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12D7D24-479E-4562-8D7A-FAA7750BCDED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2025 год</a:t>
          </a:r>
          <a:endParaRPr lang="ru-RU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4A80A35F-5AB8-42C4-A3EB-25DAF3BF096C}" type="parTrans" cxnId="{649F3EFC-ABCC-4F78-B95D-35B963B9CD44}">
      <dgm:prSet/>
      <dgm:spPr/>
      <dgm:t>
        <a:bodyPr/>
        <a:lstStyle/>
        <a:p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82C6CA7F-CAF8-4259-A589-4BA7D4BFA8E4}" type="sibTrans" cxnId="{649F3EFC-ABCC-4F78-B95D-35B963B9CD44}">
      <dgm:prSet/>
      <dgm:spPr/>
      <dgm:t>
        <a:bodyPr/>
        <a:lstStyle/>
        <a:p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E185AD09-8D02-4740-90DD-6E6DD27249C4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178,91</a:t>
          </a:r>
        </a:p>
        <a:p>
          <a:r>
            <a:rPr lang="ru-RU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24,89%</a:t>
          </a:r>
          <a:endParaRPr lang="ru-RU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1369C66E-154D-41D8-A093-575733073E7C}" type="parTrans" cxnId="{104F3F3C-1F23-4D22-8BDB-040B5301E52C}">
      <dgm:prSet/>
      <dgm:spPr/>
      <dgm:t>
        <a:bodyPr/>
        <a:lstStyle/>
        <a:p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663AE29C-E9D3-4ECA-8C31-F535AC342E37}" type="sibTrans" cxnId="{104F3F3C-1F23-4D22-8BDB-040B5301E52C}">
      <dgm:prSet/>
      <dgm:spPr/>
      <dgm:t>
        <a:bodyPr/>
        <a:lstStyle/>
        <a:p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B801FC9E-05CB-4EDE-99EC-514F16F8F033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2026 год</a:t>
          </a:r>
          <a:endParaRPr lang="ru-RU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62896E85-6F87-4094-91E8-2528117C0FD6}" type="parTrans" cxnId="{9EAD50E8-8B08-4718-907A-40E83122FC8F}">
      <dgm:prSet/>
      <dgm:spPr/>
      <dgm:t>
        <a:bodyPr/>
        <a:lstStyle/>
        <a:p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0AA89D03-50D7-4420-9B4B-3A4EAE87744D}" type="sibTrans" cxnId="{9EAD50E8-8B08-4718-907A-40E83122FC8F}">
      <dgm:prSet/>
      <dgm:spPr/>
      <dgm:t>
        <a:bodyPr/>
        <a:lstStyle/>
        <a:p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287D8580-18EF-4F75-B9E8-622D8476AB31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104,90</a:t>
          </a:r>
        </a:p>
        <a:p>
          <a:r>
            <a:rPr lang="ru-RU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14,52%</a:t>
          </a:r>
          <a:endParaRPr lang="ru-RU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B4F3DEFA-FCA5-496B-826C-C8855A7FD812}" type="parTrans" cxnId="{2A3741E9-5FA3-4C60-88AB-F0A4B65DC312}">
      <dgm:prSet/>
      <dgm:spPr/>
      <dgm:t>
        <a:bodyPr/>
        <a:lstStyle/>
        <a:p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D792420F-60FF-4FC7-AD19-50C2B857D823}" type="sibTrans" cxnId="{2A3741E9-5FA3-4C60-88AB-F0A4B65DC312}">
      <dgm:prSet/>
      <dgm:spPr/>
      <dgm:t>
        <a:bodyPr/>
        <a:lstStyle/>
        <a:p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A17A94C8-0A00-409C-A2B6-15AED393BC64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2027 год</a:t>
          </a:r>
          <a:endParaRPr lang="ru-RU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E703FF53-51B4-4E67-9405-0C2A55FCBF7E}" type="parTrans" cxnId="{4CDDD544-8B48-4B29-970B-304CAF7ACBF3}">
      <dgm:prSet/>
      <dgm:spPr/>
      <dgm:t>
        <a:bodyPr/>
        <a:lstStyle/>
        <a:p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4DF069B6-4DEA-486A-A9D1-B2F94D7A34B8}" type="sibTrans" cxnId="{4CDDD544-8B48-4B29-970B-304CAF7ACBF3}">
      <dgm:prSet/>
      <dgm:spPr/>
      <dgm:t>
        <a:bodyPr/>
        <a:lstStyle/>
        <a:p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71542223-BE1C-4D27-A9A5-C8828A00CB54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98,30</a:t>
          </a:r>
        </a:p>
        <a:p>
          <a:r>
            <a:rPr lang="ru-RU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17,37%</a:t>
          </a:r>
          <a:endParaRPr lang="ru-RU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4DBA46E1-8FC1-4EED-B286-8C32BFC3E3D0}" type="parTrans" cxnId="{37FD746A-B7DC-4B05-859F-B0230D7C0A38}">
      <dgm:prSet/>
      <dgm:spPr/>
      <dgm:t>
        <a:bodyPr/>
        <a:lstStyle/>
        <a:p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5586502C-9486-485E-B33B-2C6D30CED7DA}" type="sibTrans" cxnId="{37FD746A-B7DC-4B05-859F-B0230D7C0A38}">
      <dgm:prSet/>
      <dgm:spPr/>
      <dgm:t>
        <a:bodyPr/>
        <a:lstStyle/>
        <a:p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A4575DF9-DA2E-429A-8457-3F97030A0DAD}" type="pres">
      <dgm:prSet presAssocID="{E5367ADD-E915-41E6-A1D1-81DF64600E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BA74EB-2144-436C-B593-B407AA40108C}" type="pres">
      <dgm:prSet presAssocID="{C12D7D24-479E-4562-8D7A-FAA7750BCDED}" presName="compositeNode" presStyleCnt="0">
        <dgm:presLayoutVars>
          <dgm:bulletEnabled val="1"/>
        </dgm:presLayoutVars>
      </dgm:prSet>
      <dgm:spPr/>
    </dgm:pt>
    <dgm:pt modelId="{62F65B42-1617-4E2C-8432-E136903898E2}" type="pres">
      <dgm:prSet presAssocID="{C12D7D24-479E-4562-8D7A-FAA7750BCDED}" presName="bgRect" presStyleLbl="node1" presStyleIdx="0" presStyleCnt="3"/>
      <dgm:spPr/>
      <dgm:t>
        <a:bodyPr/>
        <a:lstStyle/>
        <a:p>
          <a:endParaRPr lang="ru-RU"/>
        </a:p>
      </dgm:t>
    </dgm:pt>
    <dgm:pt modelId="{0B770708-86BD-4939-BF35-37DD9F536C5E}" type="pres">
      <dgm:prSet presAssocID="{C12D7D24-479E-4562-8D7A-FAA7750BCDED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8EBBC-5FB6-4724-9DD5-161C535D922C}" type="pres">
      <dgm:prSet presAssocID="{C12D7D24-479E-4562-8D7A-FAA7750BCDED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DD6847-CBF5-4FD7-B05C-ACFDB2058219}" type="pres">
      <dgm:prSet presAssocID="{82C6CA7F-CAF8-4259-A589-4BA7D4BFA8E4}" presName="hSp" presStyleCnt="0"/>
      <dgm:spPr/>
    </dgm:pt>
    <dgm:pt modelId="{130091C1-F60B-49BD-BBD0-8BDB6C4D31B2}" type="pres">
      <dgm:prSet presAssocID="{82C6CA7F-CAF8-4259-A589-4BA7D4BFA8E4}" presName="vProcSp" presStyleCnt="0"/>
      <dgm:spPr/>
    </dgm:pt>
    <dgm:pt modelId="{A33FC106-661F-4934-A365-6060B61BC6C9}" type="pres">
      <dgm:prSet presAssocID="{82C6CA7F-CAF8-4259-A589-4BA7D4BFA8E4}" presName="vSp1" presStyleCnt="0"/>
      <dgm:spPr/>
    </dgm:pt>
    <dgm:pt modelId="{ECA98838-2F1B-4B06-BEC5-83B49FE4C377}" type="pres">
      <dgm:prSet presAssocID="{82C6CA7F-CAF8-4259-A589-4BA7D4BFA8E4}" presName="simulatedConn" presStyleLbl="solidFgAcc1" presStyleIdx="0" presStyleCnt="2"/>
      <dgm:spPr/>
    </dgm:pt>
    <dgm:pt modelId="{8B1E0592-6092-4F7A-BA01-92B860008180}" type="pres">
      <dgm:prSet presAssocID="{82C6CA7F-CAF8-4259-A589-4BA7D4BFA8E4}" presName="vSp2" presStyleCnt="0"/>
      <dgm:spPr/>
    </dgm:pt>
    <dgm:pt modelId="{2DF8883C-0791-4DCA-ACDB-EBDAD8BDC094}" type="pres">
      <dgm:prSet presAssocID="{82C6CA7F-CAF8-4259-A589-4BA7D4BFA8E4}" presName="sibTrans" presStyleCnt="0"/>
      <dgm:spPr/>
    </dgm:pt>
    <dgm:pt modelId="{419F0A63-4A22-4DEE-AA9E-49BBCAAB8CE1}" type="pres">
      <dgm:prSet presAssocID="{B801FC9E-05CB-4EDE-99EC-514F16F8F033}" presName="compositeNode" presStyleCnt="0">
        <dgm:presLayoutVars>
          <dgm:bulletEnabled val="1"/>
        </dgm:presLayoutVars>
      </dgm:prSet>
      <dgm:spPr/>
    </dgm:pt>
    <dgm:pt modelId="{0B2E37EF-7355-4146-8C02-1289CA72083B}" type="pres">
      <dgm:prSet presAssocID="{B801FC9E-05CB-4EDE-99EC-514F16F8F033}" presName="bgRect" presStyleLbl="node1" presStyleIdx="1" presStyleCnt="3"/>
      <dgm:spPr/>
      <dgm:t>
        <a:bodyPr/>
        <a:lstStyle/>
        <a:p>
          <a:endParaRPr lang="ru-RU"/>
        </a:p>
      </dgm:t>
    </dgm:pt>
    <dgm:pt modelId="{86FD2975-8926-4B94-BBF8-8117F8EB10EA}" type="pres">
      <dgm:prSet presAssocID="{B801FC9E-05CB-4EDE-99EC-514F16F8F033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455515-28CB-478D-8DA3-495B5F2833BB}" type="pres">
      <dgm:prSet presAssocID="{B801FC9E-05CB-4EDE-99EC-514F16F8F033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680FC-2738-4AA9-8955-FE631E23AEBC}" type="pres">
      <dgm:prSet presAssocID="{0AA89D03-50D7-4420-9B4B-3A4EAE87744D}" presName="hSp" presStyleCnt="0"/>
      <dgm:spPr/>
    </dgm:pt>
    <dgm:pt modelId="{3ED6E048-B2A6-4A69-BDA4-ED9A44FE4070}" type="pres">
      <dgm:prSet presAssocID="{0AA89D03-50D7-4420-9B4B-3A4EAE87744D}" presName="vProcSp" presStyleCnt="0"/>
      <dgm:spPr/>
    </dgm:pt>
    <dgm:pt modelId="{BDD571E8-4517-4706-BC0F-217A039FBD7B}" type="pres">
      <dgm:prSet presAssocID="{0AA89D03-50D7-4420-9B4B-3A4EAE87744D}" presName="vSp1" presStyleCnt="0"/>
      <dgm:spPr/>
    </dgm:pt>
    <dgm:pt modelId="{4815433D-2AE3-40FD-8421-8D1188B7C32D}" type="pres">
      <dgm:prSet presAssocID="{0AA89D03-50D7-4420-9B4B-3A4EAE87744D}" presName="simulatedConn" presStyleLbl="solidFgAcc1" presStyleIdx="1" presStyleCnt="2"/>
      <dgm:spPr/>
    </dgm:pt>
    <dgm:pt modelId="{3064B00B-BCCB-42C6-82A9-DBDD3831F74C}" type="pres">
      <dgm:prSet presAssocID="{0AA89D03-50D7-4420-9B4B-3A4EAE87744D}" presName="vSp2" presStyleCnt="0"/>
      <dgm:spPr/>
    </dgm:pt>
    <dgm:pt modelId="{86002D57-E877-4763-8293-55E573F3DE5C}" type="pres">
      <dgm:prSet presAssocID="{0AA89D03-50D7-4420-9B4B-3A4EAE87744D}" presName="sibTrans" presStyleCnt="0"/>
      <dgm:spPr/>
    </dgm:pt>
    <dgm:pt modelId="{B1AC43DD-1ACE-4951-A185-394EF54B4917}" type="pres">
      <dgm:prSet presAssocID="{A17A94C8-0A00-409C-A2B6-15AED393BC64}" presName="compositeNode" presStyleCnt="0">
        <dgm:presLayoutVars>
          <dgm:bulletEnabled val="1"/>
        </dgm:presLayoutVars>
      </dgm:prSet>
      <dgm:spPr/>
    </dgm:pt>
    <dgm:pt modelId="{726E228D-CBC7-4544-986C-FF5B7C4B9617}" type="pres">
      <dgm:prSet presAssocID="{A17A94C8-0A00-409C-A2B6-15AED393BC64}" presName="bgRect" presStyleLbl="node1" presStyleIdx="2" presStyleCnt="3"/>
      <dgm:spPr/>
      <dgm:t>
        <a:bodyPr/>
        <a:lstStyle/>
        <a:p>
          <a:endParaRPr lang="ru-RU"/>
        </a:p>
      </dgm:t>
    </dgm:pt>
    <dgm:pt modelId="{02DEC19F-7626-40A5-A19C-8804E65567A1}" type="pres">
      <dgm:prSet presAssocID="{A17A94C8-0A00-409C-A2B6-15AED393BC64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F9FCB-7E38-4997-81EA-016399869E79}" type="pres">
      <dgm:prSet presAssocID="{A17A94C8-0A00-409C-A2B6-15AED393BC64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B1FBF1-CBA4-4ABA-9E5C-5DC520F4855F}" type="presOf" srcId="{C12D7D24-479E-4562-8D7A-FAA7750BCDED}" destId="{0B770708-86BD-4939-BF35-37DD9F536C5E}" srcOrd="1" destOrd="0" presId="urn:microsoft.com/office/officeart/2005/8/layout/hProcess7#1"/>
    <dgm:cxn modelId="{8002966D-314F-4224-A6EC-7893D4A07CE5}" type="presOf" srcId="{E5367ADD-E915-41E6-A1D1-81DF64600E60}" destId="{A4575DF9-DA2E-429A-8457-3F97030A0DAD}" srcOrd="0" destOrd="0" presId="urn:microsoft.com/office/officeart/2005/8/layout/hProcess7#1"/>
    <dgm:cxn modelId="{3EE8D907-B4F4-4A33-9BAF-7123CFAE1604}" type="presOf" srcId="{B801FC9E-05CB-4EDE-99EC-514F16F8F033}" destId="{0B2E37EF-7355-4146-8C02-1289CA72083B}" srcOrd="0" destOrd="0" presId="urn:microsoft.com/office/officeart/2005/8/layout/hProcess7#1"/>
    <dgm:cxn modelId="{104F3F3C-1F23-4D22-8BDB-040B5301E52C}" srcId="{C12D7D24-479E-4562-8D7A-FAA7750BCDED}" destId="{E185AD09-8D02-4740-90DD-6E6DD27249C4}" srcOrd="0" destOrd="0" parTransId="{1369C66E-154D-41D8-A093-575733073E7C}" sibTransId="{663AE29C-E9D3-4ECA-8C31-F535AC342E37}"/>
    <dgm:cxn modelId="{4340B480-F619-41A0-97DA-8ABACB50F65D}" type="presOf" srcId="{71542223-BE1C-4D27-A9A5-C8828A00CB54}" destId="{718F9FCB-7E38-4997-81EA-016399869E79}" srcOrd="0" destOrd="0" presId="urn:microsoft.com/office/officeart/2005/8/layout/hProcess7#1"/>
    <dgm:cxn modelId="{32661133-7AA7-4C46-A5D9-DF627FE56F1F}" type="presOf" srcId="{E185AD09-8D02-4740-90DD-6E6DD27249C4}" destId="{8368EBBC-5FB6-4724-9DD5-161C535D922C}" srcOrd="0" destOrd="0" presId="urn:microsoft.com/office/officeart/2005/8/layout/hProcess7#1"/>
    <dgm:cxn modelId="{A6BB9852-4C25-4EE5-8A75-6A2DA6B55EE1}" type="presOf" srcId="{A17A94C8-0A00-409C-A2B6-15AED393BC64}" destId="{726E228D-CBC7-4544-986C-FF5B7C4B9617}" srcOrd="0" destOrd="0" presId="urn:microsoft.com/office/officeart/2005/8/layout/hProcess7#1"/>
    <dgm:cxn modelId="{559848E7-5428-4604-87B0-F15EF6AE2EE0}" type="presOf" srcId="{B801FC9E-05CB-4EDE-99EC-514F16F8F033}" destId="{86FD2975-8926-4B94-BBF8-8117F8EB10EA}" srcOrd="1" destOrd="0" presId="urn:microsoft.com/office/officeart/2005/8/layout/hProcess7#1"/>
    <dgm:cxn modelId="{37FD746A-B7DC-4B05-859F-B0230D7C0A38}" srcId="{A17A94C8-0A00-409C-A2B6-15AED393BC64}" destId="{71542223-BE1C-4D27-A9A5-C8828A00CB54}" srcOrd="0" destOrd="0" parTransId="{4DBA46E1-8FC1-4EED-B286-8C32BFC3E3D0}" sibTransId="{5586502C-9486-485E-B33B-2C6D30CED7DA}"/>
    <dgm:cxn modelId="{4CDDD544-8B48-4B29-970B-304CAF7ACBF3}" srcId="{E5367ADD-E915-41E6-A1D1-81DF64600E60}" destId="{A17A94C8-0A00-409C-A2B6-15AED393BC64}" srcOrd="2" destOrd="0" parTransId="{E703FF53-51B4-4E67-9405-0C2A55FCBF7E}" sibTransId="{4DF069B6-4DEA-486A-A9D1-B2F94D7A34B8}"/>
    <dgm:cxn modelId="{147C0329-215E-4128-BB5F-E8F6F12ADC64}" type="presOf" srcId="{C12D7D24-479E-4562-8D7A-FAA7750BCDED}" destId="{62F65B42-1617-4E2C-8432-E136903898E2}" srcOrd="0" destOrd="0" presId="urn:microsoft.com/office/officeart/2005/8/layout/hProcess7#1"/>
    <dgm:cxn modelId="{2A3741E9-5FA3-4C60-88AB-F0A4B65DC312}" srcId="{B801FC9E-05CB-4EDE-99EC-514F16F8F033}" destId="{287D8580-18EF-4F75-B9E8-622D8476AB31}" srcOrd="0" destOrd="0" parTransId="{B4F3DEFA-FCA5-496B-826C-C8855A7FD812}" sibTransId="{D792420F-60FF-4FC7-AD19-50C2B857D823}"/>
    <dgm:cxn modelId="{649F3EFC-ABCC-4F78-B95D-35B963B9CD44}" srcId="{E5367ADD-E915-41E6-A1D1-81DF64600E60}" destId="{C12D7D24-479E-4562-8D7A-FAA7750BCDED}" srcOrd="0" destOrd="0" parTransId="{4A80A35F-5AB8-42C4-A3EB-25DAF3BF096C}" sibTransId="{82C6CA7F-CAF8-4259-A589-4BA7D4BFA8E4}"/>
    <dgm:cxn modelId="{6AE01B01-49D5-4AC0-A12C-1372AA6CF568}" type="presOf" srcId="{287D8580-18EF-4F75-B9E8-622D8476AB31}" destId="{23455515-28CB-478D-8DA3-495B5F2833BB}" srcOrd="0" destOrd="0" presId="urn:microsoft.com/office/officeart/2005/8/layout/hProcess7#1"/>
    <dgm:cxn modelId="{8AD91C70-A119-4FC1-9017-6C501BDCA3B5}" type="presOf" srcId="{A17A94C8-0A00-409C-A2B6-15AED393BC64}" destId="{02DEC19F-7626-40A5-A19C-8804E65567A1}" srcOrd="1" destOrd="0" presId="urn:microsoft.com/office/officeart/2005/8/layout/hProcess7#1"/>
    <dgm:cxn modelId="{9EAD50E8-8B08-4718-907A-40E83122FC8F}" srcId="{E5367ADD-E915-41E6-A1D1-81DF64600E60}" destId="{B801FC9E-05CB-4EDE-99EC-514F16F8F033}" srcOrd="1" destOrd="0" parTransId="{62896E85-6F87-4094-91E8-2528117C0FD6}" sibTransId="{0AA89D03-50D7-4420-9B4B-3A4EAE87744D}"/>
    <dgm:cxn modelId="{65B14CDC-4251-498F-BD79-CBC9F2864E72}" type="presParOf" srcId="{A4575DF9-DA2E-429A-8457-3F97030A0DAD}" destId="{E4BA74EB-2144-436C-B593-B407AA40108C}" srcOrd="0" destOrd="0" presId="urn:microsoft.com/office/officeart/2005/8/layout/hProcess7#1"/>
    <dgm:cxn modelId="{5B40E09A-E544-4C7A-99F9-B2FCE8D2D26B}" type="presParOf" srcId="{E4BA74EB-2144-436C-B593-B407AA40108C}" destId="{62F65B42-1617-4E2C-8432-E136903898E2}" srcOrd="0" destOrd="0" presId="urn:microsoft.com/office/officeart/2005/8/layout/hProcess7#1"/>
    <dgm:cxn modelId="{042DB0E0-B638-465D-BEC8-9A41F71FB8CB}" type="presParOf" srcId="{E4BA74EB-2144-436C-B593-B407AA40108C}" destId="{0B770708-86BD-4939-BF35-37DD9F536C5E}" srcOrd="1" destOrd="0" presId="urn:microsoft.com/office/officeart/2005/8/layout/hProcess7#1"/>
    <dgm:cxn modelId="{591731EF-1D31-4E35-819F-DC1E5353CC48}" type="presParOf" srcId="{E4BA74EB-2144-436C-B593-B407AA40108C}" destId="{8368EBBC-5FB6-4724-9DD5-161C535D922C}" srcOrd="2" destOrd="0" presId="urn:microsoft.com/office/officeart/2005/8/layout/hProcess7#1"/>
    <dgm:cxn modelId="{17E9BABE-B417-4C42-B5DD-72C027CE248D}" type="presParOf" srcId="{A4575DF9-DA2E-429A-8457-3F97030A0DAD}" destId="{9FDD6847-CBF5-4FD7-B05C-ACFDB2058219}" srcOrd="1" destOrd="0" presId="urn:microsoft.com/office/officeart/2005/8/layout/hProcess7#1"/>
    <dgm:cxn modelId="{9FCBC82D-C950-4BA3-89B6-DA088794FEC0}" type="presParOf" srcId="{A4575DF9-DA2E-429A-8457-3F97030A0DAD}" destId="{130091C1-F60B-49BD-BBD0-8BDB6C4D31B2}" srcOrd="2" destOrd="0" presId="urn:microsoft.com/office/officeart/2005/8/layout/hProcess7#1"/>
    <dgm:cxn modelId="{AA4C4899-FFE0-4CF6-8E14-D63820B90B50}" type="presParOf" srcId="{130091C1-F60B-49BD-BBD0-8BDB6C4D31B2}" destId="{A33FC106-661F-4934-A365-6060B61BC6C9}" srcOrd="0" destOrd="0" presId="urn:microsoft.com/office/officeart/2005/8/layout/hProcess7#1"/>
    <dgm:cxn modelId="{8F7710B9-E6E5-4BAB-B35D-80061650F826}" type="presParOf" srcId="{130091C1-F60B-49BD-BBD0-8BDB6C4D31B2}" destId="{ECA98838-2F1B-4B06-BEC5-83B49FE4C377}" srcOrd="1" destOrd="0" presId="urn:microsoft.com/office/officeart/2005/8/layout/hProcess7#1"/>
    <dgm:cxn modelId="{EBEF0B7E-C86C-4DC6-B31B-50986DD85C17}" type="presParOf" srcId="{130091C1-F60B-49BD-BBD0-8BDB6C4D31B2}" destId="{8B1E0592-6092-4F7A-BA01-92B860008180}" srcOrd="2" destOrd="0" presId="urn:microsoft.com/office/officeart/2005/8/layout/hProcess7#1"/>
    <dgm:cxn modelId="{BF43C3CB-EB0E-4C6F-A85F-96ED0B79272D}" type="presParOf" srcId="{A4575DF9-DA2E-429A-8457-3F97030A0DAD}" destId="{2DF8883C-0791-4DCA-ACDB-EBDAD8BDC094}" srcOrd="3" destOrd="0" presId="urn:microsoft.com/office/officeart/2005/8/layout/hProcess7#1"/>
    <dgm:cxn modelId="{704B6D8C-E445-43FC-ABB2-9A6EFB4A99A2}" type="presParOf" srcId="{A4575DF9-DA2E-429A-8457-3F97030A0DAD}" destId="{419F0A63-4A22-4DEE-AA9E-49BBCAAB8CE1}" srcOrd="4" destOrd="0" presId="urn:microsoft.com/office/officeart/2005/8/layout/hProcess7#1"/>
    <dgm:cxn modelId="{2D7A1DFA-D34B-455A-964B-78C6152D9855}" type="presParOf" srcId="{419F0A63-4A22-4DEE-AA9E-49BBCAAB8CE1}" destId="{0B2E37EF-7355-4146-8C02-1289CA72083B}" srcOrd="0" destOrd="0" presId="urn:microsoft.com/office/officeart/2005/8/layout/hProcess7#1"/>
    <dgm:cxn modelId="{DD08D467-CF51-4CC3-8C67-1FEC056F20F6}" type="presParOf" srcId="{419F0A63-4A22-4DEE-AA9E-49BBCAAB8CE1}" destId="{86FD2975-8926-4B94-BBF8-8117F8EB10EA}" srcOrd="1" destOrd="0" presId="urn:microsoft.com/office/officeart/2005/8/layout/hProcess7#1"/>
    <dgm:cxn modelId="{ADE889F8-E966-4592-AA3E-C40125E7D63A}" type="presParOf" srcId="{419F0A63-4A22-4DEE-AA9E-49BBCAAB8CE1}" destId="{23455515-28CB-478D-8DA3-495B5F2833BB}" srcOrd="2" destOrd="0" presId="urn:microsoft.com/office/officeart/2005/8/layout/hProcess7#1"/>
    <dgm:cxn modelId="{DFDF0CC6-776C-4381-911A-995EF492F918}" type="presParOf" srcId="{A4575DF9-DA2E-429A-8457-3F97030A0DAD}" destId="{237680FC-2738-4AA9-8955-FE631E23AEBC}" srcOrd="5" destOrd="0" presId="urn:microsoft.com/office/officeart/2005/8/layout/hProcess7#1"/>
    <dgm:cxn modelId="{666A5B42-DD50-4050-ABC4-077990BBDFAC}" type="presParOf" srcId="{A4575DF9-DA2E-429A-8457-3F97030A0DAD}" destId="{3ED6E048-B2A6-4A69-BDA4-ED9A44FE4070}" srcOrd="6" destOrd="0" presId="urn:microsoft.com/office/officeart/2005/8/layout/hProcess7#1"/>
    <dgm:cxn modelId="{92D17465-3487-467F-B9B6-A7EC08CA5A27}" type="presParOf" srcId="{3ED6E048-B2A6-4A69-BDA4-ED9A44FE4070}" destId="{BDD571E8-4517-4706-BC0F-217A039FBD7B}" srcOrd="0" destOrd="0" presId="urn:microsoft.com/office/officeart/2005/8/layout/hProcess7#1"/>
    <dgm:cxn modelId="{B898B2B9-A9BB-42C5-9D54-7267BCD698D3}" type="presParOf" srcId="{3ED6E048-B2A6-4A69-BDA4-ED9A44FE4070}" destId="{4815433D-2AE3-40FD-8421-8D1188B7C32D}" srcOrd="1" destOrd="0" presId="urn:microsoft.com/office/officeart/2005/8/layout/hProcess7#1"/>
    <dgm:cxn modelId="{752124E6-6DD9-4572-A1DA-F7A0EB8D14F9}" type="presParOf" srcId="{3ED6E048-B2A6-4A69-BDA4-ED9A44FE4070}" destId="{3064B00B-BCCB-42C6-82A9-DBDD3831F74C}" srcOrd="2" destOrd="0" presId="urn:microsoft.com/office/officeart/2005/8/layout/hProcess7#1"/>
    <dgm:cxn modelId="{BA5E395F-B0C9-46F9-BDD9-07EC7D766840}" type="presParOf" srcId="{A4575DF9-DA2E-429A-8457-3F97030A0DAD}" destId="{86002D57-E877-4763-8293-55E573F3DE5C}" srcOrd="7" destOrd="0" presId="urn:microsoft.com/office/officeart/2005/8/layout/hProcess7#1"/>
    <dgm:cxn modelId="{CDD820FE-8769-46B9-9A55-3A40C8D0ACE2}" type="presParOf" srcId="{A4575DF9-DA2E-429A-8457-3F97030A0DAD}" destId="{B1AC43DD-1ACE-4951-A185-394EF54B4917}" srcOrd="8" destOrd="0" presId="urn:microsoft.com/office/officeart/2005/8/layout/hProcess7#1"/>
    <dgm:cxn modelId="{23A66670-5E73-4E8E-927E-DA8D6FBD982B}" type="presParOf" srcId="{B1AC43DD-1ACE-4951-A185-394EF54B4917}" destId="{726E228D-CBC7-4544-986C-FF5B7C4B9617}" srcOrd="0" destOrd="0" presId="urn:microsoft.com/office/officeart/2005/8/layout/hProcess7#1"/>
    <dgm:cxn modelId="{759BB7A6-F97D-4D17-8BD0-96CD69AB4391}" type="presParOf" srcId="{B1AC43DD-1ACE-4951-A185-394EF54B4917}" destId="{02DEC19F-7626-40A5-A19C-8804E65567A1}" srcOrd="1" destOrd="0" presId="urn:microsoft.com/office/officeart/2005/8/layout/hProcess7#1"/>
    <dgm:cxn modelId="{9A04C862-E2F7-4599-A24B-85015ABAC884}" type="presParOf" srcId="{B1AC43DD-1ACE-4951-A185-394EF54B4917}" destId="{718F9FCB-7E38-4997-81EA-016399869E79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29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/>
      <dgm:t>
        <a:bodyPr/>
        <a:lstStyle/>
        <a:p>
          <a:r>
            <a:rPr lang="ru-RU" sz="1200" dirty="0" smtClean="0"/>
            <a:t>Цель </a:t>
          </a:r>
          <a:endParaRPr lang="ru-RU" sz="120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2800"/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2800"/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200" b="1" dirty="0" smtClean="0"/>
            <a:t>Увеличение доли населения, систематически занимающихся физической культурой и спортом, в общей численности населения:</a:t>
          </a:r>
          <a:br>
            <a:rPr lang="ru-RU" sz="1200" b="1" dirty="0" smtClean="0"/>
          </a:br>
          <a:r>
            <a:rPr lang="ru-RU" sz="1050" dirty="0" smtClean="0"/>
            <a:t>Ежегодное увеличение количества проведенных спортивно-массовых мероприятий на территории Труновского муниципального округа и вовлечение большего количества населения в данные спортивные мероприятия, а так же популяризация физической культуры и спорта, пропаганда здорового образа жизни, повышение информированности населения о спортивных и массовых мероприятиях. Достижение 65% доли населения к 2029 году.</a:t>
          </a:r>
          <a:endParaRPr lang="ru-RU" sz="1050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2800"/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2800"/>
        </a:p>
      </dgm:t>
    </dgm:pt>
    <dgm:pt modelId="{DF68D882-2B84-4DC8-9E2C-1DE331CFAB94}">
      <dgm:prSet phldrT="[Текст]" custT="1"/>
      <dgm:spPr/>
      <dgm:t>
        <a:bodyPr/>
        <a:lstStyle/>
        <a:p>
          <a:r>
            <a:rPr lang="ru-RU" sz="1200" dirty="0" smtClean="0"/>
            <a:t>Цель</a:t>
          </a:r>
          <a:endParaRPr lang="ru-RU" sz="1200" dirty="0"/>
        </a:p>
      </dgm:t>
    </dgm:pt>
    <dgm:pt modelId="{4A22A709-A6DB-43BD-81BD-A11838C8A664}" type="parTrans" cxnId="{05E79957-D9AF-4F48-BC20-F1D461C154E4}">
      <dgm:prSet/>
      <dgm:spPr/>
      <dgm:t>
        <a:bodyPr/>
        <a:lstStyle/>
        <a:p>
          <a:endParaRPr lang="ru-RU" sz="2800"/>
        </a:p>
      </dgm:t>
    </dgm:pt>
    <dgm:pt modelId="{550B7BFB-3879-45C3-BA28-FB09781D7D39}" type="sibTrans" cxnId="{05E79957-D9AF-4F48-BC20-F1D461C154E4}">
      <dgm:prSet/>
      <dgm:spPr/>
      <dgm:t>
        <a:bodyPr/>
        <a:lstStyle/>
        <a:p>
          <a:endParaRPr lang="ru-RU" sz="2800"/>
        </a:p>
      </dgm:t>
    </dgm:pt>
    <dgm:pt modelId="{7DCBAD35-6045-4FED-BB85-E550CDEA185A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200" b="1" dirty="0" smtClean="0"/>
            <a:t>Формирование здорового образа жизни среди населения:</a:t>
          </a:r>
          <a:r>
            <a:rPr lang="ru-RU" sz="1050" b="0" dirty="0" smtClean="0"/>
            <a:t/>
          </a:r>
          <a:br>
            <a:rPr lang="ru-RU" sz="1050" b="0" dirty="0" smtClean="0"/>
          </a:br>
          <a:r>
            <a:rPr lang="ru-RU" sz="1050" b="0" dirty="0" smtClean="0"/>
            <a:t> Ежегодное увеличение количества публикаций спортивной тематики в средствах массовой информации до 58 публикаций в год к 2029 году). Для формирования у населения Труновского муниципального округа устойчивого интереса к ведению здорового  образа жизни (организация досуга, возрождение коллективов физкультуры на предприятиях и в организациях, проведение спартакиад и семейных соревнований, туристических походов и соревнований по видам спорта с охватом всех слоев населения) следует расширить информационно-образовательную и пропагандистскую деятельность по формированию здорового образа жизни, развивать меры поощрения за достижение высоких спортивных результатов, чествовать победителей и призеров крупнейших соревнований.</a:t>
          </a:r>
          <a:endParaRPr lang="ru-RU" sz="1050" b="0" dirty="0"/>
        </a:p>
      </dgm:t>
    </dgm:pt>
    <dgm:pt modelId="{94EF4037-9F7B-456D-B1ED-4D24A371782A}" type="parTrans" cxnId="{3C83CAF0-412B-4303-B951-D71411133729}">
      <dgm:prSet/>
      <dgm:spPr/>
      <dgm:t>
        <a:bodyPr/>
        <a:lstStyle/>
        <a:p>
          <a:endParaRPr lang="ru-RU" sz="2800"/>
        </a:p>
      </dgm:t>
    </dgm:pt>
    <dgm:pt modelId="{6B78E247-6092-414B-8412-BC5556CEA230}" type="sibTrans" cxnId="{3C83CAF0-412B-4303-B951-D71411133729}">
      <dgm:prSet/>
      <dgm:spPr/>
      <dgm:t>
        <a:bodyPr/>
        <a:lstStyle/>
        <a:p>
          <a:endParaRPr lang="ru-RU" sz="2800"/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2" custScaleY="147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FE207-D902-4754-BFCB-D89D3543EB24}" type="pres">
      <dgm:prSet presAssocID="{AE7ECD70-4699-412C-90E0-FD4CA1FF00B3}" presName="sp" presStyleCnt="0"/>
      <dgm:spPr/>
      <dgm:t>
        <a:bodyPr/>
        <a:lstStyle/>
        <a:p>
          <a:endParaRPr lang="ru-RU"/>
        </a:p>
      </dgm:t>
    </dgm:pt>
    <dgm:pt modelId="{E1D27FDD-4D00-4103-858A-C74BE3A3D747}" type="pres">
      <dgm:prSet presAssocID="{DF68D882-2B84-4DC8-9E2C-1DE331CFAB94}" presName="composite" presStyleCnt="0"/>
      <dgm:spPr/>
      <dgm:t>
        <a:bodyPr/>
        <a:lstStyle/>
        <a:p>
          <a:endParaRPr lang="ru-RU"/>
        </a:p>
      </dgm:t>
    </dgm:pt>
    <dgm:pt modelId="{B4115636-D7BF-4DB5-8BE8-9785EFF203D8}" type="pres">
      <dgm:prSet presAssocID="{DF68D882-2B84-4DC8-9E2C-1DE331CFAB9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DDA60-4ACE-4D01-B2E4-6EC92894A7F6}" type="pres">
      <dgm:prSet presAssocID="{DF68D882-2B84-4DC8-9E2C-1DE331CFAB94}" presName="descendantText" presStyleLbl="alignAcc1" presStyleIdx="1" presStyleCnt="2" custScaleY="182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783881-9C44-45B8-A0FE-4201D3ACA929}" type="presOf" srcId="{DF68D882-2B84-4DC8-9E2C-1DE331CFAB94}" destId="{B4115636-D7BF-4DB5-8BE8-9785EFF203D8}" srcOrd="0" destOrd="0" presId="urn:microsoft.com/office/officeart/2005/8/layout/chevron2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3C83CAF0-412B-4303-B951-D71411133729}" srcId="{DF68D882-2B84-4DC8-9E2C-1DE331CFAB94}" destId="{7DCBAD35-6045-4FED-BB85-E550CDEA185A}" srcOrd="0" destOrd="0" parTransId="{94EF4037-9F7B-456D-B1ED-4D24A371782A}" sibTransId="{6B78E247-6092-414B-8412-BC5556CEA230}"/>
    <dgm:cxn modelId="{05E79957-D9AF-4F48-BC20-F1D461C154E4}" srcId="{7A5EC4BD-7215-4831-9291-591E41E72440}" destId="{DF68D882-2B84-4DC8-9E2C-1DE331CFAB94}" srcOrd="1" destOrd="0" parTransId="{4A22A709-A6DB-43BD-81BD-A11838C8A664}" sibTransId="{550B7BFB-3879-45C3-BA28-FB09781D7D39}"/>
    <dgm:cxn modelId="{9D6B6DFC-0734-400E-B309-529234C746BF}" type="presOf" srcId="{7DCBAD35-6045-4FED-BB85-E550CDEA185A}" destId="{9A4DDA60-4ACE-4D01-B2E4-6EC92894A7F6}" srcOrd="0" destOrd="0" presId="urn:microsoft.com/office/officeart/2005/8/layout/chevron2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  <dgm:cxn modelId="{1A803824-A6AB-41E4-9FE4-6F151FA448C3}" type="presParOf" srcId="{4D9840B5-422F-419C-888B-8F53F40725B7}" destId="{A9AFE207-D902-4754-BFCB-D89D3543EB24}" srcOrd="1" destOrd="0" presId="urn:microsoft.com/office/officeart/2005/8/layout/chevron2"/>
    <dgm:cxn modelId="{A239E9B0-FDE6-433D-889F-B10D370A7BD2}" type="presParOf" srcId="{4D9840B5-422F-419C-888B-8F53F40725B7}" destId="{E1D27FDD-4D00-4103-858A-C74BE3A3D747}" srcOrd="2" destOrd="0" presId="urn:microsoft.com/office/officeart/2005/8/layout/chevron2"/>
    <dgm:cxn modelId="{4BDBB12E-F5FA-4E13-835F-AB60B51619E2}" type="presParOf" srcId="{E1D27FDD-4D00-4103-858A-C74BE3A3D747}" destId="{B4115636-D7BF-4DB5-8BE8-9785EFF203D8}" srcOrd="0" destOrd="0" presId="urn:microsoft.com/office/officeart/2005/8/layout/chevron2"/>
    <dgm:cxn modelId="{43A1F25F-C711-4154-8652-AE8020DB3300}" type="presParOf" srcId="{E1D27FDD-4D00-4103-858A-C74BE3A3D747}" destId="{9A4DDA60-4ACE-4D01-B2E4-6EC92894A7F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30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/>
      <dgm:t>
        <a:bodyPr/>
        <a:lstStyle/>
        <a:p>
          <a:r>
            <a:rPr lang="ru-RU" sz="1200" smtClean="0"/>
            <a:t>Цель </a:t>
          </a:r>
          <a:endParaRPr lang="ru-RU" sz="120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2800"/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2800"/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200" b="1" dirty="0" smtClean="0"/>
            <a:t>Повышение уровня внешнего благоустройства и санитарного содержания территории Труновского муниципального округа Ставропольского края:</a:t>
          </a:r>
          <a:br>
            <a:rPr lang="ru-RU" sz="1200" b="1" dirty="0" smtClean="0"/>
          </a:br>
          <a:r>
            <a:rPr lang="ru-RU" sz="1200" b="1" dirty="0" smtClean="0"/>
            <a:t/>
          </a:r>
          <a:br>
            <a:rPr lang="ru-RU" sz="1200" b="1" dirty="0" smtClean="0"/>
          </a:br>
          <a:r>
            <a:rPr lang="ru-RU" sz="1200" dirty="0" smtClean="0"/>
            <a:t>Доля благоустроенных общественных  территорий от общей площади общественных  территорий в Труновском муниципальном округе Ставропольского края на 2024 году 76%, на 2025 год 82%.</a:t>
          </a:r>
          <a:endParaRPr lang="ru-RU" sz="1200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2800"/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2800"/>
        </a:p>
      </dgm:t>
    </dgm:pt>
    <dgm:pt modelId="{DF68D882-2B84-4DC8-9E2C-1DE331CFAB94}">
      <dgm:prSet phldrT="[Текст]" custT="1"/>
      <dgm:spPr/>
      <dgm:t>
        <a:bodyPr/>
        <a:lstStyle/>
        <a:p>
          <a:r>
            <a:rPr lang="ru-RU" sz="1200" smtClean="0"/>
            <a:t>Цель</a:t>
          </a:r>
          <a:endParaRPr lang="ru-RU" sz="1200" dirty="0"/>
        </a:p>
      </dgm:t>
    </dgm:pt>
    <dgm:pt modelId="{4A22A709-A6DB-43BD-81BD-A11838C8A664}" type="parTrans" cxnId="{05E79957-D9AF-4F48-BC20-F1D461C154E4}">
      <dgm:prSet/>
      <dgm:spPr/>
      <dgm:t>
        <a:bodyPr/>
        <a:lstStyle/>
        <a:p>
          <a:endParaRPr lang="ru-RU" sz="2800"/>
        </a:p>
      </dgm:t>
    </dgm:pt>
    <dgm:pt modelId="{550B7BFB-3879-45C3-BA28-FB09781D7D39}" type="sibTrans" cxnId="{05E79957-D9AF-4F48-BC20-F1D461C154E4}">
      <dgm:prSet/>
      <dgm:spPr/>
      <dgm:t>
        <a:bodyPr/>
        <a:lstStyle/>
        <a:p>
          <a:endParaRPr lang="ru-RU" sz="2800"/>
        </a:p>
      </dgm:t>
    </dgm:pt>
    <dgm:pt modelId="{7DCBAD35-6045-4FED-BB85-E550CDEA185A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200" b="1" dirty="0" smtClean="0"/>
            <a:t>Повышение эффективности использования энергетических ресурсов на территории Труновского муниципального округа Ставропольского края:</a:t>
          </a:r>
          <a:br>
            <a:rPr lang="ru-RU" sz="1200" b="1" dirty="0" smtClean="0"/>
          </a:br>
          <a:r>
            <a:rPr lang="ru-RU" sz="1200" dirty="0" smtClean="0"/>
            <a:t/>
          </a:r>
          <a:br>
            <a:rPr lang="ru-RU" sz="1200" dirty="0" smtClean="0"/>
          </a:br>
          <a:r>
            <a:rPr lang="ru-RU" sz="1200" dirty="0" smtClean="0"/>
            <a:t>Доля выполненных технических и организационных мероприятий, способствующих повышению показателей энергосбережения и энергетической эффективности 100%.</a:t>
          </a:r>
          <a:endParaRPr lang="ru-RU" sz="1200" dirty="0"/>
        </a:p>
      </dgm:t>
    </dgm:pt>
    <dgm:pt modelId="{94EF4037-9F7B-456D-B1ED-4D24A371782A}" type="parTrans" cxnId="{3C83CAF0-412B-4303-B951-D71411133729}">
      <dgm:prSet/>
      <dgm:spPr/>
      <dgm:t>
        <a:bodyPr/>
        <a:lstStyle/>
        <a:p>
          <a:endParaRPr lang="ru-RU" sz="2800"/>
        </a:p>
      </dgm:t>
    </dgm:pt>
    <dgm:pt modelId="{6B78E247-6092-414B-8412-BC5556CEA230}" type="sibTrans" cxnId="{3C83CAF0-412B-4303-B951-D71411133729}">
      <dgm:prSet/>
      <dgm:spPr/>
      <dgm:t>
        <a:bodyPr/>
        <a:lstStyle/>
        <a:p>
          <a:endParaRPr lang="ru-RU" sz="2800"/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2" custScaleY="119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FE207-D902-4754-BFCB-D89D3543EB24}" type="pres">
      <dgm:prSet presAssocID="{AE7ECD70-4699-412C-90E0-FD4CA1FF00B3}" presName="sp" presStyleCnt="0"/>
      <dgm:spPr/>
      <dgm:t>
        <a:bodyPr/>
        <a:lstStyle/>
        <a:p>
          <a:endParaRPr lang="ru-RU"/>
        </a:p>
      </dgm:t>
    </dgm:pt>
    <dgm:pt modelId="{E1D27FDD-4D00-4103-858A-C74BE3A3D747}" type="pres">
      <dgm:prSet presAssocID="{DF68D882-2B84-4DC8-9E2C-1DE331CFAB94}" presName="composite" presStyleCnt="0"/>
      <dgm:spPr/>
      <dgm:t>
        <a:bodyPr/>
        <a:lstStyle/>
        <a:p>
          <a:endParaRPr lang="ru-RU"/>
        </a:p>
      </dgm:t>
    </dgm:pt>
    <dgm:pt modelId="{B4115636-D7BF-4DB5-8BE8-9785EFF203D8}" type="pres">
      <dgm:prSet presAssocID="{DF68D882-2B84-4DC8-9E2C-1DE331CFAB9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DDA60-4ACE-4D01-B2E4-6EC92894A7F6}" type="pres">
      <dgm:prSet presAssocID="{DF68D882-2B84-4DC8-9E2C-1DE331CFAB94}" presName="descendantText" presStyleLbl="alignAcc1" presStyleIdx="1" presStyleCnt="2" custScaleY="118456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783881-9C44-45B8-A0FE-4201D3ACA929}" type="presOf" srcId="{DF68D882-2B84-4DC8-9E2C-1DE331CFAB94}" destId="{B4115636-D7BF-4DB5-8BE8-9785EFF203D8}" srcOrd="0" destOrd="0" presId="urn:microsoft.com/office/officeart/2005/8/layout/chevron2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3C83CAF0-412B-4303-B951-D71411133729}" srcId="{DF68D882-2B84-4DC8-9E2C-1DE331CFAB94}" destId="{7DCBAD35-6045-4FED-BB85-E550CDEA185A}" srcOrd="0" destOrd="0" parTransId="{94EF4037-9F7B-456D-B1ED-4D24A371782A}" sibTransId="{6B78E247-6092-414B-8412-BC5556CEA230}"/>
    <dgm:cxn modelId="{05E79957-D9AF-4F48-BC20-F1D461C154E4}" srcId="{7A5EC4BD-7215-4831-9291-591E41E72440}" destId="{DF68D882-2B84-4DC8-9E2C-1DE331CFAB94}" srcOrd="1" destOrd="0" parTransId="{4A22A709-A6DB-43BD-81BD-A11838C8A664}" sibTransId="{550B7BFB-3879-45C3-BA28-FB09781D7D39}"/>
    <dgm:cxn modelId="{9D6B6DFC-0734-400E-B309-529234C746BF}" type="presOf" srcId="{7DCBAD35-6045-4FED-BB85-E550CDEA185A}" destId="{9A4DDA60-4ACE-4D01-B2E4-6EC92894A7F6}" srcOrd="0" destOrd="0" presId="urn:microsoft.com/office/officeart/2005/8/layout/chevron2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  <dgm:cxn modelId="{1A803824-A6AB-41E4-9FE4-6F151FA448C3}" type="presParOf" srcId="{4D9840B5-422F-419C-888B-8F53F40725B7}" destId="{A9AFE207-D902-4754-BFCB-D89D3543EB24}" srcOrd="1" destOrd="0" presId="urn:microsoft.com/office/officeart/2005/8/layout/chevron2"/>
    <dgm:cxn modelId="{A239E9B0-FDE6-433D-889F-B10D370A7BD2}" type="presParOf" srcId="{4D9840B5-422F-419C-888B-8F53F40725B7}" destId="{E1D27FDD-4D00-4103-858A-C74BE3A3D747}" srcOrd="2" destOrd="0" presId="urn:microsoft.com/office/officeart/2005/8/layout/chevron2"/>
    <dgm:cxn modelId="{4BDBB12E-F5FA-4E13-835F-AB60B51619E2}" type="presParOf" srcId="{E1D27FDD-4D00-4103-858A-C74BE3A3D747}" destId="{B4115636-D7BF-4DB5-8BE8-9785EFF203D8}" srcOrd="0" destOrd="0" presId="urn:microsoft.com/office/officeart/2005/8/layout/chevron2"/>
    <dgm:cxn modelId="{43A1F25F-C711-4154-8652-AE8020DB3300}" type="presParOf" srcId="{E1D27FDD-4D00-4103-858A-C74BE3A3D747}" destId="{9A4DDA60-4ACE-4D01-B2E4-6EC92894A7F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3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/>
      <dgm:t>
        <a:bodyPr/>
        <a:lstStyle/>
        <a:p>
          <a:r>
            <a:rPr lang="ru-RU" sz="1200" smtClean="0"/>
            <a:t>Цель </a:t>
          </a:r>
          <a:endParaRPr lang="ru-RU" sz="120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2800"/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2800"/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200" b="1" dirty="0" smtClean="0"/>
            <a:t>Развитие единого культурного пространства на территории Труновского муниципального округа, создание условий для обеспечения равного доступа населения к культурным ценностям и информации:</a:t>
          </a:r>
          <a:br>
            <a:rPr lang="ru-RU" sz="1200" b="1" dirty="0" smtClean="0"/>
          </a:br>
          <a:r>
            <a:rPr lang="ru-RU" sz="1200" b="1" dirty="0" smtClean="0"/>
            <a:t/>
          </a:r>
          <a:br>
            <a:rPr lang="ru-RU" sz="1200" b="1" dirty="0" smtClean="0"/>
          </a:br>
          <a:r>
            <a:rPr lang="ru-RU" sz="1200" b="1" dirty="0" smtClean="0"/>
            <a:t>У</a:t>
          </a:r>
          <a:r>
            <a:rPr lang="ru-RU" sz="1200" dirty="0" smtClean="0"/>
            <a:t>довлетворенность жителей Труновского муниципального округа Ставропольского края качеством предоставляемых муниципальных услуг муниципальными учреждениями культуры 92%.</a:t>
          </a:r>
          <a:endParaRPr lang="ru-RU" sz="1200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2800"/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2800"/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1" custScaleY="207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3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/>
      <dgm:t>
        <a:bodyPr/>
        <a:lstStyle/>
        <a:p>
          <a:r>
            <a:rPr lang="ru-RU" sz="1100" smtClean="0"/>
            <a:t>Цель </a:t>
          </a:r>
          <a:endParaRPr lang="ru-RU" sz="110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2400"/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2400"/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/>
            <a:t>Повышение доступности и качества образования в Труновского муниципального округа Ставропольского края:</a:t>
          </a:r>
          <a:br>
            <a:rPr lang="ru-RU" sz="1100" b="1" dirty="0" smtClean="0"/>
          </a:br>
          <a:r>
            <a:rPr lang="ru-RU" sz="1100" b="1" dirty="0" smtClean="0"/>
            <a:t/>
          </a:r>
          <a:br>
            <a:rPr lang="ru-RU" sz="1100" b="1" dirty="0" smtClean="0"/>
          </a:br>
          <a:r>
            <a:rPr lang="ru-RU" sz="1100" b="1" dirty="0" smtClean="0"/>
            <a:t>- </a:t>
          </a:r>
          <a:r>
            <a:rPr lang="ru-RU" sz="1100" b="0" dirty="0" smtClean="0"/>
            <a:t>уровень удовлетворенности населения Труновского муниципального округа качеством общего образования 68,1%;</a:t>
          </a:r>
          <a:br>
            <a:rPr lang="ru-RU" sz="1100" b="0" dirty="0" smtClean="0"/>
          </a:br>
          <a:r>
            <a:rPr lang="ru-RU" sz="1100" b="0" dirty="0" smtClean="0"/>
            <a:t>- уровень удовлетворенности населения Труновского муниципального округа качеством дошкольного образования 79,6%;</a:t>
          </a:r>
          <a:br>
            <a:rPr lang="ru-RU" sz="1100" b="0" dirty="0" smtClean="0"/>
          </a:br>
          <a:r>
            <a:rPr lang="ru-RU" sz="1100" b="0" dirty="0" smtClean="0"/>
            <a:t>- уровень удовлетворенности населения Труновского муниципального округа качеством дополнительного образования 97%. </a:t>
          </a:r>
          <a:endParaRPr lang="ru-RU" sz="1100" b="0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2400"/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2400"/>
        </a:p>
      </dgm:t>
    </dgm:pt>
    <dgm:pt modelId="{DF68D882-2B84-4DC8-9E2C-1DE331CFAB94}">
      <dgm:prSet phldrT="[Текст]" custT="1"/>
      <dgm:spPr/>
      <dgm:t>
        <a:bodyPr/>
        <a:lstStyle/>
        <a:p>
          <a:r>
            <a:rPr lang="ru-RU" sz="1100" dirty="0" smtClean="0"/>
            <a:t>Цель</a:t>
          </a:r>
          <a:endParaRPr lang="ru-RU" sz="1100" dirty="0"/>
        </a:p>
      </dgm:t>
    </dgm:pt>
    <dgm:pt modelId="{4A22A709-A6DB-43BD-81BD-A11838C8A664}" type="parTrans" cxnId="{05E79957-D9AF-4F48-BC20-F1D461C154E4}">
      <dgm:prSet/>
      <dgm:spPr/>
      <dgm:t>
        <a:bodyPr/>
        <a:lstStyle/>
        <a:p>
          <a:endParaRPr lang="ru-RU" sz="2400"/>
        </a:p>
      </dgm:t>
    </dgm:pt>
    <dgm:pt modelId="{550B7BFB-3879-45C3-BA28-FB09781D7D39}" type="sibTrans" cxnId="{05E79957-D9AF-4F48-BC20-F1D461C154E4}">
      <dgm:prSet/>
      <dgm:spPr/>
      <dgm:t>
        <a:bodyPr/>
        <a:lstStyle/>
        <a:p>
          <a:endParaRPr lang="ru-RU" sz="2400"/>
        </a:p>
      </dgm:t>
    </dgm:pt>
    <dgm:pt modelId="{7DCBAD35-6045-4FED-BB85-E550CDEA185A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050" b="1" dirty="0" smtClean="0"/>
            <a:t>Удовлетворение потребностей детей-сирот и детей, оставшихся без попечения родителей в Труновском муниципальном округе Ставропольского края:</a:t>
          </a:r>
          <a:br>
            <a:rPr lang="ru-RU" sz="1050" b="1" dirty="0" smtClean="0"/>
          </a:br>
          <a:r>
            <a:rPr lang="ru-RU" sz="1050" dirty="0" smtClean="0"/>
            <a:t/>
          </a:r>
          <a:br>
            <a:rPr lang="ru-RU" sz="1050" dirty="0" smtClean="0"/>
          </a:br>
          <a:r>
            <a:rPr lang="ru-RU" sz="1050" dirty="0" smtClean="0"/>
            <a:t>Общая численность детей-сирот и детей, оставшихся без попечения родителей в Труновском муниципальном округе 40 чел.</a:t>
          </a:r>
          <a:endParaRPr lang="ru-RU" sz="1050" dirty="0"/>
        </a:p>
      </dgm:t>
    </dgm:pt>
    <dgm:pt modelId="{94EF4037-9F7B-456D-B1ED-4D24A371782A}" type="parTrans" cxnId="{3C83CAF0-412B-4303-B951-D71411133729}">
      <dgm:prSet/>
      <dgm:spPr/>
      <dgm:t>
        <a:bodyPr/>
        <a:lstStyle/>
        <a:p>
          <a:endParaRPr lang="ru-RU" sz="2400"/>
        </a:p>
      </dgm:t>
    </dgm:pt>
    <dgm:pt modelId="{6B78E247-6092-414B-8412-BC5556CEA230}" type="sibTrans" cxnId="{3C83CAF0-412B-4303-B951-D71411133729}">
      <dgm:prSet/>
      <dgm:spPr/>
      <dgm:t>
        <a:bodyPr/>
        <a:lstStyle/>
        <a:p>
          <a:endParaRPr lang="ru-RU" sz="2400"/>
        </a:p>
      </dgm:t>
    </dgm:pt>
    <dgm:pt modelId="{4C5B273A-9AFA-4C37-A882-769CD5C13430}">
      <dgm:prSet phldrT="[Текст]" custT="1"/>
      <dgm:spPr/>
      <dgm:t>
        <a:bodyPr/>
        <a:lstStyle/>
        <a:p>
          <a:r>
            <a:rPr lang="ru-RU" sz="1100" dirty="0" smtClean="0"/>
            <a:t>Цель</a:t>
          </a:r>
          <a:endParaRPr lang="ru-RU" sz="1100" dirty="0"/>
        </a:p>
      </dgm:t>
    </dgm:pt>
    <dgm:pt modelId="{1B5EDD94-2886-4F31-B84A-19A66AD38EC7}" type="parTrans" cxnId="{C1F636B5-E9A9-4E2B-A4DC-8AB40FD4F50D}">
      <dgm:prSet/>
      <dgm:spPr/>
      <dgm:t>
        <a:bodyPr/>
        <a:lstStyle/>
        <a:p>
          <a:endParaRPr lang="ru-RU" sz="1600"/>
        </a:p>
      </dgm:t>
    </dgm:pt>
    <dgm:pt modelId="{5E611FDD-3FBD-4A35-A7A0-7917976AB788}" type="sibTrans" cxnId="{C1F636B5-E9A9-4E2B-A4DC-8AB40FD4F50D}">
      <dgm:prSet/>
      <dgm:spPr/>
      <dgm:t>
        <a:bodyPr/>
        <a:lstStyle/>
        <a:p>
          <a:endParaRPr lang="ru-RU" sz="1600"/>
        </a:p>
      </dgm:t>
    </dgm:pt>
    <dgm:pt modelId="{F382AAB3-185E-48FF-BCC7-23A0D1F171BF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100" b="1" dirty="0" smtClean="0"/>
            <a:t>Подготовка высококвалифицированных кадров в сфере «Образование»:</a:t>
          </a:r>
          <a:br>
            <a:rPr lang="ru-RU" sz="1100" b="1" dirty="0" smtClean="0"/>
          </a:br>
          <a:r>
            <a:rPr lang="ru-RU" sz="1100" b="1" dirty="0" smtClean="0"/>
            <a:t/>
          </a:r>
          <a:br>
            <a:rPr lang="ru-RU" sz="1100" b="1" dirty="0" smtClean="0"/>
          </a:br>
          <a:r>
            <a:rPr lang="ru-RU" sz="1100" b="0" dirty="0" smtClean="0"/>
            <a:t>Численность педагогических работников общеобразовательных учреждений, признанных лучшими и получивших государственную поддержку за результаты своей деятельности в рамках реализации приоритетного национального проекта «Образование» 13 чел. </a:t>
          </a:r>
          <a:endParaRPr lang="ru-RU" sz="1100" b="0" dirty="0"/>
        </a:p>
      </dgm:t>
    </dgm:pt>
    <dgm:pt modelId="{B5A762FD-971B-4D42-BA62-4759F71A3CE5}" type="parTrans" cxnId="{F196D4E8-3887-4E65-8219-91B46FED639C}">
      <dgm:prSet/>
      <dgm:spPr/>
      <dgm:t>
        <a:bodyPr/>
        <a:lstStyle/>
        <a:p>
          <a:endParaRPr lang="ru-RU" sz="1600"/>
        </a:p>
      </dgm:t>
    </dgm:pt>
    <dgm:pt modelId="{6C0692C1-01C9-4A79-80C0-7CC50F8906F3}" type="sibTrans" cxnId="{F196D4E8-3887-4E65-8219-91B46FED639C}">
      <dgm:prSet/>
      <dgm:spPr/>
      <dgm:t>
        <a:bodyPr/>
        <a:lstStyle/>
        <a:p>
          <a:endParaRPr lang="ru-RU" sz="1600"/>
        </a:p>
      </dgm:t>
    </dgm:pt>
    <dgm:pt modelId="{0B5E55C9-6DEC-45A0-858F-BF9EA451F67E}">
      <dgm:prSet phldrT="[Текст]" custT="1"/>
      <dgm:spPr/>
      <dgm:t>
        <a:bodyPr/>
        <a:lstStyle/>
        <a:p>
          <a:r>
            <a:rPr lang="ru-RU" sz="1100" dirty="0" smtClean="0"/>
            <a:t>Цель</a:t>
          </a:r>
          <a:endParaRPr lang="ru-RU" sz="1100" dirty="0"/>
        </a:p>
      </dgm:t>
    </dgm:pt>
    <dgm:pt modelId="{ABF94300-3CCD-4984-BDB5-A1D5BD80688D}" type="parTrans" cxnId="{00DC97C0-F6A9-4747-8A19-744F91A7B8D6}">
      <dgm:prSet/>
      <dgm:spPr/>
      <dgm:t>
        <a:bodyPr/>
        <a:lstStyle/>
        <a:p>
          <a:endParaRPr lang="ru-RU" sz="1600"/>
        </a:p>
      </dgm:t>
    </dgm:pt>
    <dgm:pt modelId="{298E7C3C-00CE-4075-89F4-9C1007D0E43C}" type="sibTrans" cxnId="{00DC97C0-F6A9-4747-8A19-744F91A7B8D6}">
      <dgm:prSet/>
      <dgm:spPr/>
      <dgm:t>
        <a:bodyPr/>
        <a:lstStyle/>
        <a:p>
          <a:endParaRPr lang="ru-RU" sz="1600"/>
        </a:p>
      </dgm:t>
    </dgm:pt>
    <dgm:pt modelId="{E0ACCA9B-9C2B-45A0-B9DD-82402AAA7864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100" b="1" dirty="0" smtClean="0"/>
            <a:t>Создание благоприятных условий для проявления и развития творческого потенциала молодых граждан Труновского муниципального округа Ставропольского края:</a:t>
          </a:r>
          <a:br>
            <a:rPr lang="ru-RU" sz="1100" b="1" dirty="0" smtClean="0"/>
          </a:br>
          <a:r>
            <a:rPr lang="ru-RU" sz="1100" b="0" dirty="0" smtClean="0"/>
            <a:t/>
          </a:r>
          <a:br>
            <a:rPr lang="ru-RU" sz="1100" b="0" dirty="0" smtClean="0"/>
          </a:br>
          <a:r>
            <a:rPr lang="ru-RU" sz="1100" b="0" dirty="0" smtClean="0"/>
            <a:t>Доля молодых граждан, проживающих на территории Труновского муниципального округа, задействованных в мероприятиях по реализации молодежной политики на территории Труновского муниципального округа (процент  от  общего  числа  молодых граждан) 50%.</a:t>
          </a:r>
          <a:endParaRPr lang="ru-RU" sz="1100" b="0" dirty="0"/>
        </a:p>
      </dgm:t>
    </dgm:pt>
    <dgm:pt modelId="{4B2276E5-F720-4B0B-A70F-8095A0B284AC}" type="parTrans" cxnId="{7CFEFADC-7EEC-46F6-BF9E-DE89D5D06183}">
      <dgm:prSet/>
      <dgm:spPr/>
      <dgm:t>
        <a:bodyPr/>
        <a:lstStyle/>
        <a:p>
          <a:endParaRPr lang="ru-RU" sz="1600"/>
        </a:p>
      </dgm:t>
    </dgm:pt>
    <dgm:pt modelId="{3A7118E7-E082-49E2-9D3C-AFA6C95F7C76}" type="sibTrans" cxnId="{7CFEFADC-7EEC-46F6-BF9E-DE89D5D06183}">
      <dgm:prSet/>
      <dgm:spPr/>
      <dgm:t>
        <a:bodyPr/>
        <a:lstStyle/>
        <a:p>
          <a:endParaRPr lang="ru-RU" sz="1600"/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4" custScaleY="249993" custLinFactNeighborX="-229" custLinFactNeighborY="-7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FE207-D902-4754-BFCB-D89D3543EB24}" type="pres">
      <dgm:prSet presAssocID="{AE7ECD70-4699-412C-90E0-FD4CA1FF00B3}" presName="sp" presStyleCnt="0"/>
      <dgm:spPr/>
      <dgm:t>
        <a:bodyPr/>
        <a:lstStyle/>
        <a:p>
          <a:endParaRPr lang="ru-RU"/>
        </a:p>
      </dgm:t>
    </dgm:pt>
    <dgm:pt modelId="{E1D27FDD-4D00-4103-858A-C74BE3A3D747}" type="pres">
      <dgm:prSet presAssocID="{DF68D882-2B84-4DC8-9E2C-1DE331CFAB94}" presName="composite" presStyleCnt="0"/>
      <dgm:spPr/>
      <dgm:t>
        <a:bodyPr/>
        <a:lstStyle/>
        <a:p>
          <a:endParaRPr lang="ru-RU"/>
        </a:p>
      </dgm:t>
    </dgm:pt>
    <dgm:pt modelId="{B4115636-D7BF-4DB5-8BE8-9785EFF203D8}" type="pres">
      <dgm:prSet presAssocID="{DF68D882-2B84-4DC8-9E2C-1DE331CFAB94}" presName="parentText" presStyleLbl="alignNode1" presStyleIdx="1" presStyleCnt="4" custLinFactNeighborX="-2304" custLinFactNeighborY="42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DDA60-4ACE-4D01-B2E4-6EC92894A7F6}" type="pres">
      <dgm:prSet presAssocID="{DF68D882-2B84-4DC8-9E2C-1DE331CFAB94}" presName="descendantText" presStyleLbl="alignAcc1" presStyleIdx="1" presStyleCnt="4" custScaleY="127220" custLinFactNeighborX="-246" custLinFactNeighborY="23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3C025-E3E8-4765-8F03-C975A83BBEBF}" type="pres">
      <dgm:prSet presAssocID="{550B7BFB-3879-45C3-BA28-FB09781D7D39}" presName="sp" presStyleCnt="0"/>
      <dgm:spPr/>
    </dgm:pt>
    <dgm:pt modelId="{71B328A1-3534-432F-8582-3F8EC3F1964F}" type="pres">
      <dgm:prSet presAssocID="{0B5E55C9-6DEC-45A0-858F-BF9EA451F67E}" presName="composite" presStyleCnt="0"/>
      <dgm:spPr/>
    </dgm:pt>
    <dgm:pt modelId="{10C71362-82D6-4C48-A14C-BE3496CDC6D8}" type="pres">
      <dgm:prSet presAssocID="{0B5E55C9-6DEC-45A0-858F-BF9EA451F67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C7BF47-BF8B-4630-B46D-D6232A98CF1A}" type="pres">
      <dgm:prSet presAssocID="{0B5E55C9-6DEC-45A0-858F-BF9EA451F67E}" presName="descendantText" presStyleLbl="alignAcc1" presStyleIdx="2" presStyleCnt="4" custScaleY="121666" custLinFactNeighborX="-246" custLinFactNeighborY="14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01564-2126-4DBF-A27B-769ADFEB65B3}" type="pres">
      <dgm:prSet presAssocID="{298E7C3C-00CE-4075-89F4-9C1007D0E43C}" presName="sp" presStyleCnt="0"/>
      <dgm:spPr/>
    </dgm:pt>
    <dgm:pt modelId="{93B994D2-EF93-46B1-BCF1-06F532DE2C1D}" type="pres">
      <dgm:prSet presAssocID="{4C5B273A-9AFA-4C37-A882-769CD5C13430}" presName="composite" presStyleCnt="0"/>
      <dgm:spPr/>
    </dgm:pt>
    <dgm:pt modelId="{D91C5D2F-EC47-4F08-B695-E70431AC21FF}" type="pres">
      <dgm:prSet presAssocID="{4C5B273A-9AFA-4C37-A882-769CD5C1343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30C2-FFBF-43C7-BDB2-143B21B847B2}" type="pres">
      <dgm:prSet presAssocID="{4C5B273A-9AFA-4C37-A882-769CD5C13430}" presName="descendantText" presStyleLbl="alignAcc1" presStyleIdx="3" presStyleCnt="4" custScaleY="156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FEFADC-7EEC-46F6-BF9E-DE89D5D06183}" srcId="{4C5B273A-9AFA-4C37-A882-769CD5C13430}" destId="{E0ACCA9B-9C2B-45A0-B9DD-82402AAA7864}" srcOrd="0" destOrd="0" parTransId="{4B2276E5-F720-4B0B-A70F-8095A0B284AC}" sibTransId="{3A7118E7-E082-49E2-9D3C-AFA6C95F7C76}"/>
    <dgm:cxn modelId="{AFDED5FD-5082-4FED-B456-DB9AA72A2E7B}" type="presOf" srcId="{F382AAB3-185E-48FF-BCC7-23A0D1F171BF}" destId="{89C7BF47-BF8B-4630-B46D-D6232A98CF1A}" srcOrd="0" destOrd="0" presId="urn:microsoft.com/office/officeart/2005/8/layout/chevron2"/>
    <dgm:cxn modelId="{9E783881-9C44-45B8-A0FE-4201D3ACA929}" type="presOf" srcId="{DF68D882-2B84-4DC8-9E2C-1DE331CFAB94}" destId="{B4115636-D7BF-4DB5-8BE8-9785EFF203D8}" srcOrd="0" destOrd="0" presId="urn:microsoft.com/office/officeart/2005/8/layout/chevron2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3C83CAF0-412B-4303-B951-D71411133729}" srcId="{DF68D882-2B84-4DC8-9E2C-1DE331CFAB94}" destId="{7DCBAD35-6045-4FED-BB85-E550CDEA185A}" srcOrd="0" destOrd="0" parTransId="{94EF4037-9F7B-456D-B1ED-4D24A371782A}" sibTransId="{6B78E247-6092-414B-8412-BC5556CEA230}"/>
    <dgm:cxn modelId="{05E79957-D9AF-4F48-BC20-F1D461C154E4}" srcId="{7A5EC4BD-7215-4831-9291-591E41E72440}" destId="{DF68D882-2B84-4DC8-9E2C-1DE331CFAB94}" srcOrd="1" destOrd="0" parTransId="{4A22A709-A6DB-43BD-81BD-A11838C8A664}" sibTransId="{550B7BFB-3879-45C3-BA28-FB09781D7D39}"/>
    <dgm:cxn modelId="{7BBD8325-10C9-4294-BCFC-28E7679394F8}" type="presOf" srcId="{E0ACCA9B-9C2B-45A0-B9DD-82402AAA7864}" destId="{D9B530C2-FFBF-43C7-BDB2-143B21B847B2}" srcOrd="0" destOrd="0" presId="urn:microsoft.com/office/officeart/2005/8/layout/chevron2"/>
    <dgm:cxn modelId="{9D6B6DFC-0734-400E-B309-529234C746BF}" type="presOf" srcId="{7DCBAD35-6045-4FED-BB85-E550CDEA185A}" destId="{9A4DDA60-4ACE-4D01-B2E4-6EC92894A7F6}" srcOrd="0" destOrd="0" presId="urn:microsoft.com/office/officeart/2005/8/layout/chevron2"/>
    <dgm:cxn modelId="{F196D4E8-3887-4E65-8219-91B46FED639C}" srcId="{0B5E55C9-6DEC-45A0-858F-BF9EA451F67E}" destId="{F382AAB3-185E-48FF-BCC7-23A0D1F171BF}" srcOrd="0" destOrd="0" parTransId="{B5A762FD-971B-4D42-BA62-4759F71A3CE5}" sibTransId="{6C0692C1-01C9-4A79-80C0-7CC50F8906F3}"/>
    <dgm:cxn modelId="{C1F636B5-E9A9-4E2B-A4DC-8AB40FD4F50D}" srcId="{7A5EC4BD-7215-4831-9291-591E41E72440}" destId="{4C5B273A-9AFA-4C37-A882-769CD5C13430}" srcOrd="3" destOrd="0" parTransId="{1B5EDD94-2886-4F31-B84A-19A66AD38EC7}" sibTransId="{5E611FDD-3FBD-4A35-A7A0-7917976AB788}"/>
    <dgm:cxn modelId="{BCDD80B0-FC57-4B71-9206-DDA0F792567A}" type="presOf" srcId="{0B5E55C9-6DEC-45A0-858F-BF9EA451F67E}" destId="{10C71362-82D6-4C48-A14C-BE3496CDC6D8}" srcOrd="0" destOrd="0" presId="urn:microsoft.com/office/officeart/2005/8/layout/chevron2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00DC97C0-F6A9-4747-8A19-744F91A7B8D6}" srcId="{7A5EC4BD-7215-4831-9291-591E41E72440}" destId="{0B5E55C9-6DEC-45A0-858F-BF9EA451F67E}" srcOrd="2" destOrd="0" parTransId="{ABF94300-3CCD-4984-BDB5-A1D5BD80688D}" sibTransId="{298E7C3C-00CE-4075-89F4-9C1007D0E43C}"/>
    <dgm:cxn modelId="{93AE09C3-D7D1-4F70-B27D-DA951CAAE063}" type="presOf" srcId="{4C5B273A-9AFA-4C37-A882-769CD5C13430}" destId="{D91C5D2F-EC47-4F08-B695-E70431AC21FF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  <dgm:cxn modelId="{1A803824-A6AB-41E4-9FE4-6F151FA448C3}" type="presParOf" srcId="{4D9840B5-422F-419C-888B-8F53F40725B7}" destId="{A9AFE207-D902-4754-BFCB-D89D3543EB24}" srcOrd="1" destOrd="0" presId="urn:microsoft.com/office/officeart/2005/8/layout/chevron2"/>
    <dgm:cxn modelId="{A239E9B0-FDE6-433D-889F-B10D370A7BD2}" type="presParOf" srcId="{4D9840B5-422F-419C-888B-8F53F40725B7}" destId="{E1D27FDD-4D00-4103-858A-C74BE3A3D747}" srcOrd="2" destOrd="0" presId="urn:microsoft.com/office/officeart/2005/8/layout/chevron2"/>
    <dgm:cxn modelId="{4BDBB12E-F5FA-4E13-835F-AB60B51619E2}" type="presParOf" srcId="{E1D27FDD-4D00-4103-858A-C74BE3A3D747}" destId="{B4115636-D7BF-4DB5-8BE8-9785EFF203D8}" srcOrd="0" destOrd="0" presId="urn:microsoft.com/office/officeart/2005/8/layout/chevron2"/>
    <dgm:cxn modelId="{43A1F25F-C711-4154-8652-AE8020DB3300}" type="presParOf" srcId="{E1D27FDD-4D00-4103-858A-C74BE3A3D747}" destId="{9A4DDA60-4ACE-4D01-B2E4-6EC92894A7F6}" srcOrd="1" destOrd="0" presId="urn:microsoft.com/office/officeart/2005/8/layout/chevron2"/>
    <dgm:cxn modelId="{1991B3FC-DE56-40CE-B870-403B8A8D0421}" type="presParOf" srcId="{4D9840B5-422F-419C-888B-8F53F40725B7}" destId="{1A23C025-E3E8-4765-8F03-C975A83BBEBF}" srcOrd="3" destOrd="0" presId="urn:microsoft.com/office/officeart/2005/8/layout/chevron2"/>
    <dgm:cxn modelId="{E04A3360-3F26-49E9-B514-B3E1A15C8606}" type="presParOf" srcId="{4D9840B5-422F-419C-888B-8F53F40725B7}" destId="{71B328A1-3534-432F-8582-3F8EC3F1964F}" srcOrd="4" destOrd="0" presId="urn:microsoft.com/office/officeart/2005/8/layout/chevron2"/>
    <dgm:cxn modelId="{77DEEADA-B944-4CF4-9DC1-C37E51860B7A}" type="presParOf" srcId="{71B328A1-3534-432F-8582-3F8EC3F1964F}" destId="{10C71362-82D6-4C48-A14C-BE3496CDC6D8}" srcOrd="0" destOrd="0" presId="urn:microsoft.com/office/officeart/2005/8/layout/chevron2"/>
    <dgm:cxn modelId="{C262455A-070A-4B69-B28D-3F84BC6134E8}" type="presParOf" srcId="{71B328A1-3534-432F-8582-3F8EC3F1964F}" destId="{89C7BF47-BF8B-4630-B46D-D6232A98CF1A}" srcOrd="1" destOrd="0" presId="urn:microsoft.com/office/officeart/2005/8/layout/chevron2"/>
    <dgm:cxn modelId="{56307187-A87C-4D9E-B057-3DC0E1274DA2}" type="presParOf" srcId="{4D9840B5-422F-419C-888B-8F53F40725B7}" destId="{E5301564-2126-4DBF-A27B-769ADFEB65B3}" srcOrd="5" destOrd="0" presId="urn:microsoft.com/office/officeart/2005/8/layout/chevron2"/>
    <dgm:cxn modelId="{41E45A47-B24B-4976-B241-8F59EA262CC5}" type="presParOf" srcId="{4D9840B5-422F-419C-888B-8F53F40725B7}" destId="{93B994D2-EF93-46B1-BCF1-06F532DE2C1D}" srcOrd="6" destOrd="0" presId="urn:microsoft.com/office/officeart/2005/8/layout/chevron2"/>
    <dgm:cxn modelId="{E54AC956-6E49-4915-86A8-C42E03F285A2}" type="presParOf" srcId="{93B994D2-EF93-46B1-BCF1-06F532DE2C1D}" destId="{D91C5D2F-EC47-4F08-B695-E70431AC21FF}" srcOrd="0" destOrd="0" presId="urn:microsoft.com/office/officeart/2005/8/layout/chevron2"/>
    <dgm:cxn modelId="{239095F0-DCDC-44FC-91B5-0C2626189A68}" type="presParOf" srcId="{93B994D2-EF93-46B1-BCF1-06F532DE2C1D}" destId="{D9B530C2-FFBF-43C7-BDB2-143B21B847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5EC4BD-7215-4831-9291-591E41E72440}" type="doc">
      <dgm:prSet loTypeId="urn:microsoft.com/office/officeart/2005/8/layout/chevron2" loCatId="list" qsTypeId="urn:microsoft.com/office/officeart/2005/8/quickstyle/3d2#3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A423FA-7071-4A43-AE21-A9E94A00A189}">
      <dgm:prSet phldrT="[Текст]" custT="1"/>
      <dgm:spPr/>
      <dgm:t>
        <a:bodyPr/>
        <a:lstStyle/>
        <a:p>
          <a:r>
            <a:rPr lang="ru-RU" sz="1050" dirty="0" smtClean="0"/>
            <a:t>Цель </a:t>
          </a:r>
          <a:endParaRPr lang="ru-RU" sz="1050" dirty="0"/>
        </a:p>
      </dgm:t>
    </dgm:pt>
    <dgm:pt modelId="{31EA16F5-78AE-4EFC-B184-554123B8139D}" type="parTrans" cxnId="{7DAE3B17-678E-4BB2-A8DC-06DF0B535CA3}">
      <dgm:prSet/>
      <dgm:spPr/>
      <dgm:t>
        <a:bodyPr/>
        <a:lstStyle/>
        <a:p>
          <a:endParaRPr lang="ru-RU" sz="2000"/>
        </a:p>
      </dgm:t>
    </dgm:pt>
    <dgm:pt modelId="{AE7ECD70-4699-412C-90E0-FD4CA1FF00B3}" type="sibTrans" cxnId="{7DAE3B17-678E-4BB2-A8DC-06DF0B535CA3}">
      <dgm:prSet/>
      <dgm:spPr/>
      <dgm:t>
        <a:bodyPr/>
        <a:lstStyle/>
        <a:p>
          <a:endParaRPr lang="ru-RU" sz="2000"/>
        </a:p>
      </dgm:t>
    </dgm:pt>
    <dgm:pt modelId="{D04AD7F3-ECBE-4A4F-B2B8-93460D74C405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 anchor="t"/>
        <a:lstStyle/>
        <a:p>
          <a:pPr>
            <a:lnSpc>
              <a:spcPts val="1200"/>
            </a:lnSpc>
            <a:spcAft>
              <a:spcPts val="0"/>
            </a:spcAft>
          </a:pPr>
          <a:r>
            <a:rPr lang="ru-RU" sz="1200" b="1" dirty="0" smtClean="0"/>
            <a:t>Устойчивое развитие агропромышленного комплекса Труновского муниципального округа Ставропольского края, способствующее повышению конкурентоспособности сельскохозяйственной продукции, выращенной в Труновском муниципальном округе:</a:t>
          </a:r>
          <a:br>
            <a:rPr lang="ru-RU" sz="1200" b="1" dirty="0" smtClean="0"/>
          </a:br>
          <a:r>
            <a:rPr lang="ru-RU" sz="1200" b="1" dirty="0" smtClean="0"/>
            <a:t/>
          </a:r>
          <a:br>
            <a:rPr lang="ru-RU" sz="1200" b="1" dirty="0" smtClean="0"/>
          </a:br>
          <a:r>
            <a:rPr lang="ru-RU" sz="1100" dirty="0" smtClean="0"/>
            <a:t>Достижение индекса производства продукции сельского хозяйства в хозяйствах всех категорий (в сопоставимых ценах) к 2029 году   до 102,50 процентов, повышение финансовой устойчивости сельского хозяйства с достижением доли прибыльных сельскохозяйственных организаций в общей их численности не ниже 100 %,рост среднемесячной заработной платы работников сельского хозяйства Труновского муниципального округа (без субъектов малого предпринимательства) к 2029 году до 61969 рублей ниже 100 %,рост среднемесячной заработной платы работников сельского хозяйства Труновского муниципального округа (без субъектов малого предпринимательства) к 2029 году до 61969 рублей</a:t>
          </a:r>
          <a:endParaRPr lang="ru-RU" sz="1100" b="1" dirty="0"/>
        </a:p>
      </dgm:t>
    </dgm:pt>
    <dgm:pt modelId="{F9DB2037-FFD2-4A0D-ABC9-4F5CF9288374}" type="parTrans" cxnId="{E8DEC6C2-27A2-4ACB-89AB-400A8C5BBA80}">
      <dgm:prSet/>
      <dgm:spPr/>
      <dgm:t>
        <a:bodyPr/>
        <a:lstStyle/>
        <a:p>
          <a:endParaRPr lang="ru-RU" sz="2000"/>
        </a:p>
      </dgm:t>
    </dgm:pt>
    <dgm:pt modelId="{8673DEEC-B4CF-47AE-AF0E-0D92AB616BF5}" type="sibTrans" cxnId="{E8DEC6C2-27A2-4ACB-89AB-400A8C5BBA80}">
      <dgm:prSet/>
      <dgm:spPr/>
      <dgm:t>
        <a:bodyPr/>
        <a:lstStyle/>
        <a:p>
          <a:endParaRPr lang="ru-RU" sz="2000"/>
        </a:p>
      </dgm:t>
    </dgm:pt>
    <dgm:pt modelId="{F35BD020-A06C-4B1F-A908-0A09BC2F5A2C}">
      <dgm:prSet phldrT="[Текст]" custT="1"/>
      <dgm:spPr/>
      <dgm:t>
        <a:bodyPr/>
        <a:lstStyle/>
        <a:p>
          <a:r>
            <a:rPr lang="ru-RU" sz="1050" smtClean="0"/>
            <a:t>Цель</a:t>
          </a:r>
          <a:endParaRPr lang="ru-RU" sz="1050" dirty="0"/>
        </a:p>
      </dgm:t>
    </dgm:pt>
    <dgm:pt modelId="{8E1200B5-6F3F-40A2-9B9F-214289989A71}" type="sibTrans" cxnId="{61D5BC0C-41D1-4D56-AAC0-557548AB91DE}">
      <dgm:prSet/>
      <dgm:spPr/>
      <dgm:t>
        <a:bodyPr/>
        <a:lstStyle/>
        <a:p>
          <a:endParaRPr lang="ru-RU" sz="2000"/>
        </a:p>
      </dgm:t>
    </dgm:pt>
    <dgm:pt modelId="{61DDA3FD-A90C-41CB-8688-455809DC6478}" type="parTrans" cxnId="{61D5BC0C-41D1-4D56-AAC0-557548AB91DE}">
      <dgm:prSet/>
      <dgm:spPr/>
      <dgm:t>
        <a:bodyPr/>
        <a:lstStyle/>
        <a:p>
          <a:endParaRPr lang="ru-RU" sz="2000"/>
        </a:p>
      </dgm:t>
    </dgm:pt>
    <dgm:pt modelId="{9E4C1FA5-8B2E-4600-B607-5BB57E14A29F}">
      <dgm:prSet phldrT="[Текст]" custT="1"/>
      <dgm:spPr>
        <a:solidFill>
          <a:schemeClr val="lt1">
            <a:hueOff val="0"/>
            <a:satOff val="0"/>
            <a:lumOff val="0"/>
            <a:alpha val="41000"/>
          </a:schemeClr>
        </a:solidFill>
      </dgm:spPr>
      <dgm:t>
        <a:bodyPr/>
        <a:lstStyle/>
        <a:p>
          <a:r>
            <a:rPr lang="ru-RU" sz="1200" b="1" dirty="0" smtClean="0"/>
            <a:t>Развитие сельских территорий Труновского муниципального округа Ставропольского края:</a:t>
          </a:r>
          <a:br>
            <a:rPr lang="ru-RU" sz="1200" b="1" dirty="0" smtClean="0"/>
          </a:br>
          <a:r>
            <a:rPr lang="ru-RU" sz="1100" b="1" dirty="0" smtClean="0"/>
            <a:t/>
          </a:r>
          <a:br>
            <a:rPr lang="ru-RU" sz="1100" b="1" dirty="0" smtClean="0"/>
          </a:br>
          <a:r>
            <a:rPr lang="ru-RU" sz="1100" dirty="0" smtClean="0"/>
            <a:t>Реализация в 2025 году проекта по благоустройству муниципальной территории общего пользования (центр села Безопасного) Труновского муниципального округа Ставропольского края (5 этап), реализация в 2025 году проекта по ремонту пешеходной дорожки по ул. Кавказская (от ул. Гагарина до ул. Первомайской) в селе Донское  Труновского муниципального округа Ставропольского края, реализация в 2025 году проекта по ремонту участка тротуара на площади </a:t>
          </a:r>
          <a:r>
            <a:rPr lang="ru-RU" sz="1100" dirty="0" err="1" smtClean="0"/>
            <a:t>Трунова</a:t>
          </a:r>
          <a:r>
            <a:rPr lang="ru-RU" sz="1100" dirty="0" smtClean="0"/>
            <a:t>  (от ул. Чкалова до ул. Мира) в селе Труновское Труновского муниципального округа Ставропольского края</a:t>
          </a:r>
          <a:endParaRPr lang="ru-RU" sz="1100" b="1" dirty="0"/>
        </a:p>
      </dgm:t>
    </dgm:pt>
    <dgm:pt modelId="{B12141D0-C090-47CA-9BF4-6AD54D59F711}" type="sibTrans" cxnId="{4248676B-0931-4BB5-B295-CF597DCFB616}">
      <dgm:prSet/>
      <dgm:spPr/>
      <dgm:t>
        <a:bodyPr/>
        <a:lstStyle/>
        <a:p>
          <a:endParaRPr lang="ru-RU" sz="2000"/>
        </a:p>
      </dgm:t>
    </dgm:pt>
    <dgm:pt modelId="{A71667FE-CFFF-44A3-AD4B-3ECE2E640FB5}" type="parTrans" cxnId="{4248676B-0931-4BB5-B295-CF597DCFB616}">
      <dgm:prSet/>
      <dgm:spPr/>
      <dgm:t>
        <a:bodyPr/>
        <a:lstStyle/>
        <a:p>
          <a:endParaRPr lang="ru-RU" sz="2000"/>
        </a:p>
      </dgm:t>
    </dgm:pt>
    <dgm:pt modelId="{4D9840B5-422F-419C-888B-8F53F40725B7}" type="pres">
      <dgm:prSet presAssocID="{7A5EC4BD-7215-4831-9291-591E41E724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68869-B63C-44BC-A47A-ED0AAFFD96EC}" type="pres">
      <dgm:prSet presAssocID="{42A423FA-7071-4A43-AE21-A9E94A00A189}" presName="composite" presStyleCnt="0"/>
      <dgm:spPr/>
      <dgm:t>
        <a:bodyPr/>
        <a:lstStyle/>
        <a:p>
          <a:endParaRPr lang="ru-RU"/>
        </a:p>
      </dgm:t>
    </dgm:pt>
    <dgm:pt modelId="{04F96326-F31F-4148-80F2-5F48B2783A85}" type="pres">
      <dgm:prSet presAssocID="{42A423FA-7071-4A43-AE21-A9E94A00A189}" presName="parentText" presStyleLbl="alignNode1" presStyleIdx="0" presStyleCnt="2" custScaleX="94190" custScaleY="93277" custLinFactNeighborY="-369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14A6D-8C4C-45A3-9F84-09CD5867FEA6}" type="pres">
      <dgm:prSet presAssocID="{42A423FA-7071-4A43-AE21-A9E94A00A189}" presName="descendantText" presStyleLbl="alignAcc1" presStyleIdx="0" presStyleCnt="2" custScaleX="99716" custScaleY="269306" custLinFactNeighborX="381" custLinFactNeighborY="-51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FE207-D902-4754-BFCB-D89D3543EB24}" type="pres">
      <dgm:prSet presAssocID="{AE7ECD70-4699-412C-90E0-FD4CA1FF00B3}" presName="sp" presStyleCnt="0"/>
      <dgm:spPr/>
      <dgm:t>
        <a:bodyPr/>
        <a:lstStyle/>
        <a:p>
          <a:endParaRPr lang="ru-RU"/>
        </a:p>
      </dgm:t>
    </dgm:pt>
    <dgm:pt modelId="{6667E6D8-0A22-4975-A464-4E9F61F8C977}" type="pres">
      <dgm:prSet presAssocID="{F35BD020-A06C-4B1F-A908-0A09BC2F5A2C}" presName="composite" presStyleCnt="0"/>
      <dgm:spPr/>
      <dgm:t>
        <a:bodyPr/>
        <a:lstStyle/>
        <a:p>
          <a:endParaRPr lang="ru-RU"/>
        </a:p>
      </dgm:t>
    </dgm:pt>
    <dgm:pt modelId="{8C64E36A-0F1A-4BFD-AA27-732AD8D97EBC}" type="pres">
      <dgm:prSet presAssocID="{F35BD020-A06C-4B1F-A908-0A09BC2F5A2C}" presName="parentText" presStyleLbl="alignNode1" presStyleIdx="1" presStyleCnt="2" custScaleX="89339" custScaleY="994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FD1124-ABB0-491B-A27F-6A4865D7C78D}" type="pres">
      <dgm:prSet presAssocID="{F35BD020-A06C-4B1F-A908-0A09BC2F5A2C}" presName="descendantText" presStyleLbl="alignAcc1" presStyleIdx="1" presStyleCnt="2" custScaleX="99015" custScaleY="169196" custLinFactNeighborX="-190" custLinFactNeighborY="27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BED34D-2312-4502-A2F6-CFAF21501788}" type="presOf" srcId="{F35BD020-A06C-4B1F-A908-0A09BC2F5A2C}" destId="{8C64E36A-0F1A-4BFD-AA27-732AD8D97EBC}" srcOrd="0" destOrd="0" presId="urn:microsoft.com/office/officeart/2005/8/layout/chevron2"/>
    <dgm:cxn modelId="{B95F1567-40BE-4404-B090-92E830B8F9D7}" type="presOf" srcId="{7A5EC4BD-7215-4831-9291-591E41E72440}" destId="{4D9840B5-422F-419C-888B-8F53F40725B7}" srcOrd="0" destOrd="0" presId="urn:microsoft.com/office/officeart/2005/8/layout/chevron2"/>
    <dgm:cxn modelId="{4248676B-0931-4BB5-B295-CF597DCFB616}" srcId="{F35BD020-A06C-4B1F-A908-0A09BC2F5A2C}" destId="{9E4C1FA5-8B2E-4600-B607-5BB57E14A29F}" srcOrd="0" destOrd="0" parTransId="{A71667FE-CFFF-44A3-AD4B-3ECE2E640FB5}" sibTransId="{B12141D0-C090-47CA-9BF4-6AD54D59F711}"/>
    <dgm:cxn modelId="{61D5BC0C-41D1-4D56-AAC0-557548AB91DE}" srcId="{7A5EC4BD-7215-4831-9291-591E41E72440}" destId="{F35BD020-A06C-4B1F-A908-0A09BC2F5A2C}" srcOrd="1" destOrd="0" parTransId="{61DDA3FD-A90C-41CB-8688-455809DC6478}" sibTransId="{8E1200B5-6F3F-40A2-9B9F-214289989A71}"/>
    <dgm:cxn modelId="{AE20B7DA-8AC9-4DF7-B5FB-4B46893F602B}" type="presOf" srcId="{D04AD7F3-ECBE-4A4F-B2B8-93460D74C405}" destId="{A6814A6D-8C4C-45A3-9F84-09CD5867FEA6}" srcOrd="0" destOrd="0" presId="urn:microsoft.com/office/officeart/2005/8/layout/chevron2"/>
    <dgm:cxn modelId="{C1CB68F7-6575-48A1-B58C-19D9543009EA}" type="presOf" srcId="{42A423FA-7071-4A43-AE21-A9E94A00A189}" destId="{04F96326-F31F-4148-80F2-5F48B2783A85}" srcOrd="0" destOrd="0" presId="urn:microsoft.com/office/officeart/2005/8/layout/chevron2"/>
    <dgm:cxn modelId="{7DAE3B17-678E-4BB2-A8DC-06DF0B535CA3}" srcId="{7A5EC4BD-7215-4831-9291-591E41E72440}" destId="{42A423FA-7071-4A43-AE21-A9E94A00A189}" srcOrd="0" destOrd="0" parTransId="{31EA16F5-78AE-4EFC-B184-554123B8139D}" sibTransId="{AE7ECD70-4699-412C-90E0-FD4CA1FF00B3}"/>
    <dgm:cxn modelId="{E8DEC6C2-27A2-4ACB-89AB-400A8C5BBA80}" srcId="{42A423FA-7071-4A43-AE21-A9E94A00A189}" destId="{D04AD7F3-ECBE-4A4F-B2B8-93460D74C405}" srcOrd="0" destOrd="0" parTransId="{F9DB2037-FFD2-4A0D-ABC9-4F5CF9288374}" sibTransId="{8673DEEC-B4CF-47AE-AF0E-0D92AB616BF5}"/>
    <dgm:cxn modelId="{3BCB4DBD-665D-408F-B377-F524F00A3A5F}" type="presOf" srcId="{9E4C1FA5-8B2E-4600-B607-5BB57E14A29F}" destId="{FEFD1124-ABB0-491B-A27F-6A4865D7C78D}" srcOrd="0" destOrd="0" presId="urn:microsoft.com/office/officeart/2005/8/layout/chevron2"/>
    <dgm:cxn modelId="{844A19A1-42FE-4F4B-8533-EBE14F8827A7}" type="presParOf" srcId="{4D9840B5-422F-419C-888B-8F53F40725B7}" destId="{19268869-B63C-44BC-A47A-ED0AAFFD96EC}" srcOrd="0" destOrd="0" presId="urn:microsoft.com/office/officeart/2005/8/layout/chevron2"/>
    <dgm:cxn modelId="{B66A7353-8C47-44F4-B384-2944BD1AD9C9}" type="presParOf" srcId="{19268869-B63C-44BC-A47A-ED0AAFFD96EC}" destId="{04F96326-F31F-4148-80F2-5F48B2783A85}" srcOrd="0" destOrd="0" presId="urn:microsoft.com/office/officeart/2005/8/layout/chevron2"/>
    <dgm:cxn modelId="{964353B4-14CB-4A8E-908F-4D6AEA321D5C}" type="presParOf" srcId="{19268869-B63C-44BC-A47A-ED0AAFFD96EC}" destId="{A6814A6D-8C4C-45A3-9F84-09CD5867FEA6}" srcOrd="1" destOrd="0" presId="urn:microsoft.com/office/officeart/2005/8/layout/chevron2"/>
    <dgm:cxn modelId="{1A803824-A6AB-41E4-9FE4-6F151FA448C3}" type="presParOf" srcId="{4D9840B5-422F-419C-888B-8F53F40725B7}" destId="{A9AFE207-D902-4754-BFCB-D89D3543EB24}" srcOrd="1" destOrd="0" presId="urn:microsoft.com/office/officeart/2005/8/layout/chevron2"/>
    <dgm:cxn modelId="{ACFC173D-6EF4-4F8A-A0F3-D7E64D543CC0}" type="presParOf" srcId="{4D9840B5-422F-419C-888B-8F53F40725B7}" destId="{6667E6D8-0A22-4975-A464-4E9F61F8C977}" srcOrd="2" destOrd="0" presId="urn:microsoft.com/office/officeart/2005/8/layout/chevron2"/>
    <dgm:cxn modelId="{75C38DE7-47AE-443A-B0C1-4F6907EB78C9}" type="presParOf" srcId="{6667E6D8-0A22-4975-A464-4E9F61F8C977}" destId="{8C64E36A-0F1A-4BFD-AA27-732AD8D97EBC}" srcOrd="0" destOrd="0" presId="urn:microsoft.com/office/officeart/2005/8/layout/chevron2"/>
    <dgm:cxn modelId="{F1E48249-0608-42E5-A62D-4CCEC5860D7A}" type="presParOf" srcId="{6667E6D8-0A22-4975-A464-4E9F61F8C977}" destId="{FEFD1124-ABB0-491B-A27F-6A4865D7C78D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186DF-F671-44BF-A946-BF43BE0A7708}">
      <dsp:nvSpPr>
        <dsp:cNvPr id="0" name=""/>
        <dsp:cNvSpPr/>
      </dsp:nvSpPr>
      <dsp:spPr>
        <a:xfrm>
          <a:off x="1929099" y="1197685"/>
          <a:ext cx="2776334" cy="277633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Cambria" panose="02040503050406030204" pitchFamily="18" charset="0"/>
            </a:rPr>
            <a:t>Финансовая устойчивость</a:t>
          </a:r>
          <a:endParaRPr lang="ru-RU" sz="2300" kern="1200" dirty="0">
            <a:latin typeface="Cambria" panose="02040503050406030204" pitchFamily="18" charset="0"/>
          </a:endParaRPr>
        </a:p>
      </dsp:txBody>
      <dsp:txXfrm>
        <a:off x="1929099" y="1197685"/>
        <a:ext cx="2776334" cy="2776334"/>
      </dsp:txXfrm>
    </dsp:sp>
    <dsp:sp modelId="{93CF93DA-5F78-4986-A8EB-742EA3A754AF}">
      <dsp:nvSpPr>
        <dsp:cNvPr id="0" name=""/>
        <dsp:cNvSpPr/>
      </dsp:nvSpPr>
      <dsp:spPr>
        <a:xfrm>
          <a:off x="2623182" y="85656"/>
          <a:ext cx="1388167" cy="1388167"/>
        </a:xfrm>
        <a:prstGeom prst="ellipse">
          <a:avLst/>
        </a:prstGeom>
        <a:solidFill>
          <a:schemeClr val="accent5">
            <a:alpha val="50000"/>
            <a:hueOff val="499051"/>
            <a:satOff val="-10098"/>
            <a:lumOff val="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Cambria" panose="02040503050406030204" pitchFamily="18" charset="0"/>
            </a:rPr>
            <a:t>Консервативное бюджетное планирование</a:t>
          </a:r>
          <a:endParaRPr lang="ru-RU" sz="800" kern="1200" dirty="0">
            <a:latin typeface="Cambria" panose="02040503050406030204" pitchFamily="18" charset="0"/>
          </a:endParaRPr>
        </a:p>
      </dsp:txBody>
      <dsp:txXfrm>
        <a:off x="2623182" y="85656"/>
        <a:ext cx="1388167" cy="1388167"/>
      </dsp:txXfrm>
    </dsp:sp>
    <dsp:sp modelId="{C4A8E9E6-FBE4-496A-9149-F155F1ED5203}">
      <dsp:nvSpPr>
        <dsp:cNvPr id="0" name=""/>
        <dsp:cNvSpPr/>
      </dsp:nvSpPr>
      <dsp:spPr>
        <a:xfrm>
          <a:off x="4340897" y="1333649"/>
          <a:ext cx="1388167" cy="1388167"/>
        </a:xfrm>
        <a:prstGeom prst="ellipse">
          <a:avLst/>
        </a:prstGeom>
        <a:solidFill>
          <a:schemeClr val="accent5">
            <a:alpha val="50000"/>
            <a:hueOff val="998102"/>
            <a:satOff val="-20196"/>
            <a:lumOff val="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3782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60" kern="1200" dirty="0" smtClean="0">
              <a:latin typeface="Cambria" panose="02040503050406030204" pitchFamily="18" charset="0"/>
            </a:rPr>
            <a:t>Укрепление налогового потенциала и совершенствование налогового администрирования</a:t>
          </a:r>
          <a:endParaRPr lang="ru-RU" sz="760" kern="1200" dirty="0">
            <a:latin typeface="Cambria" panose="02040503050406030204" pitchFamily="18" charset="0"/>
          </a:endParaRPr>
        </a:p>
      </dsp:txBody>
      <dsp:txXfrm>
        <a:off x="4340897" y="1333649"/>
        <a:ext cx="1388167" cy="1388167"/>
      </dsp:txXfrm>
    </dsp:sp>
    <dsp:sp modelId="{7311DDB2-DA24-4A65-875B-D22A40596EB8}">
      <dsp:nvSpPr>
        <dsp:cNvPr id="0" name=""/>
        <dsp:cNvSpPr/>
      </dsp:nvSpPr>
      <dsp:spPr>
        <a:xfrm>
          <a:off x="3684789" y="3352945"/>
          <a:ext cx="1388167" cy="1388167"/>
        </a:xfrm>
        <a:prstGeom prst="ellipse">
          <a:avLst/>
        </a:prstGeom>
        <a:solidFill>
          <a:schemeClr val="accent5">
            <a:alpha val="50000"/>
            <a:hueOff val="1497154"/>
            <a:satOff val="-30293"/>
            <a:lumOff val="9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err="1" smtClean="0">
              <a:latin typeface="Cambria" panose="02040503050406030204" pitchFamily="18" charset="0"/>
            </a:rPr>
            <a:t>Приоритизация</a:t>
          </a:r>
          <a:r>
            <a:rPr lang="ru-RU" sz="800" kern="1200" dirty="0" smtClean="0">
              <a:latin typeface="Cambria" panose="02040503050406030204" pitchFamily="18" charset="0"/>
            </a:rPr>
            <a:t> и оптимизация расходов</a:t>
          </a:r>
          <a:endParaRPr lang="ru-RU" sz="800" kern="1200" dirty="0">
            <a:latin typeface="Cambria" panose="02040503050406030204" pitchFamily="18" charset="0"/>
          </a:endParaRPr>
        </a:p>
      </dsp:txBody>
      <dsp:txXfrm>
        <a:off x="3684789" y="3352945"/>
        <a:ext cx="1388167" cy="1388167"/>
      </dsp:txXfrm>
    </dsp:sp>
    <dsp:sp modelId="{DE0D4237-C833-4D08-9F70-F1809C2709EA}">
      <dsp:nvSpPr>
        <dsp:cNvPr id="0" name=""/>
        <dsp:cNvSpPr/>
      </dsp:nvSpPr>
      <dsp:spPr>
        <a:xfrm>
          <a:off x="1561576" y="3352945"/>
          <a:ext cx="1388167" cy="1388167"/>
        </a:xfrm>
        <a:prstGeom prst="ellipse">
          <a:avLst/>
        </a:prstGeom>
        <a:solidFill>
          <a:schemeClr val="accent5">
            <a:alpha val="50000"/>
            <a:hueOff val="1996205"/>
            <a:satOff val="-40391"/>
            <a:lumOff val="125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Cambria" panose="02040503050406030204" pitchFamily="18" charset="0"/>
            </a:rPr>
            <a:t>Развитие инициативного бюджетирования</a:t>
          </a:r>
          <a:endParaRPr lang="ru-RU" sz="800" kern="1200" dirty="0">
            <a:latin typeface="Cambria" panose="02040503050406030204" pitchFamily="18" charset="0"/>
          </a:endParaRPr>
        </a:p>
      </dsp:txBody>
      <dsp:txXfrm>
        <a:off x="1561576" y="3352945"/>
        <a:ext cx="1388167" cy="1388167"/>
      </dsp:txXfrm>
    </dsp:sp>
    <dsp:sp modelId="{705E17A4-41B4-478F-994E-FA1F56964C82}">
      <dsp:nvSpPr>
        <dsp:cNvPr id="0" name=""/>
        <dsp:cNvSpPr/>
      </dsp:nvSpPr>
      <dsp:spPr>
        <a:xfrm>
          <a:off x="905467" y="1333649"/>
          <a:ext cx="1388167" cy="1388167"/>
        </a:xfrm>
        <a:prstGeom prst="ellipse">
          <a:avLst/>
        </a:prstGeom>
        <a:solidFill>
          <a:schemeClr val="accent5">
            <a:alpha val="50000"/>
            <a:hueOff val="2495256"/>
            <a:satOff val="-50489"/>
            <a:lumOff val="15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Cambria" panose="02040503050406030204" pitchFamily="18" charset="0"/>
            </a:rPr>
            <a:t>Эффективность управления муниципальными активами</a:t>
          </a:r>
          <a:endParaRPr lang="ru-RU" sz="800" kern="1200" dirty="0">
            <a:latin typeface="Cambria" panose="02040503050406030204" pitchFamily="18" charset="0"/>
          </a:endParaRPr>
        </a:p>
      </dsp:txBody>
      <dsp:txXfrm>
        <a:off x="905467" y="1333649"/>
        <a:ext cx="1388167" cy="138816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200742" y="648382"/>
          <a:ext cx="1338281" cy="936797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Цель </a:t>
          </a:r>
          <a:endParaRPr lang="ru-RU" sz="1100" kern="1200" dirty="0"/>
        </a:p>
      </dsp:txBody>
      <dsp:txXfrm rot="-5400000">
        <a:off x="1" y="916039"/>
        <a:ext cx="936797" cy="401484"/>
      </dsp:txXfrm>
    </dsp:sp>
    <dsp:sp modelId="{A6814A6D-8C4C-45A3-9F84-09CD5867FEA6}">
      <dsp:nvSpPr>
        <dsp:cNvPr id="0" name=""/>
        <dsp:cNvSpPr/>
      </dsp:nvSpPr>
      <dsp:spPr>
        <a:xfrm rot="5400000">
          <a:off x="3268077" y="-2329407"/>
          <a:ext cx="1761417" cy="6423977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b="1" kern="1200" dirty="0" smtClean="0"/>
            <a:t>Создание комфортных условий для ведения бизнеса в Труновском муниципальном округе, создание и поддержание на потребительском рынке Труновского муниципального округа условий для добросовестной конкуренции</a:t>
          </a:r>
          <a:br>
            <a:rPr lang="ru-RU" sz="1050" b="1" kern="1200" dirty="0" smtClean="0"/>
          </a:br>
          <a:r>
            <a:rPr lang="ru-RU" sz="1050" b="1" kern="1200" dirty="0" smtClean="0"/>
            <a:t>- </a:t>
          </a:r>
          <a:r>
            <a:rPr lang="ru-RU" sz="1000" b="0" kern="1200" dirty="0" smtClean="0"/>
            <a:t>увеличение числа субъектов малого и среднего предпринимательства в расчете на 10 тыс. человек населения на 0,1 единицу;</a:t>
          </a:r>
          <a:br>
            <a:rPr lang="ru-RU" sz="1000" b="0" kern="1200" dirty="0" smtClean="0"/>
          </a:br>
          <a:r>
            <a:rPr lang="ru-RU" sz="1000" b="0" kern="1200" dirty="0" smtClean="0"/>
            <a:t>- увеличение темпа роста оборота розничной торговли на 23 процента;</a:t>
          </a:r>
          <a:br>
            <a:rPr lang="ru-RU" sz="1000" b="0" kern="1200" dirty="0" smtClean="0"/>
          </a:br>
          <a:r>
            <a:rPr lang="ru-RU" sz="1000" b="0" kern="1200" dirty="0" smtClean="0"/>
            <a:t>- увеличение доли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 на 0,5 процентов; увеличение количества предпринимателей, включенных в реестр субъектов малого и среднего предпринимательства Труновского муниципального округа, по итогам внедрения практики, содержащейся на Цифровой платформе АСИ «</a:t>
          </a:r>
          <a:r>
            <a:rPr lang="ru-RU" sz="1000" b="0" kern="1200" dirty="0" err="1" smtClean="0"/>
            <a:t>Смартека</a:t>
          </a:r>
          <a:r>
            <a:rPr lang="ru-RU" sz="1000" b="0" kern="1200" dirty="0" smtClean="0"/>
            <a:t>» на 5 единиц; увеличение количества проведенных ярмарок на территории Труновского муниципального округа на 2 единицы.</a:t>
          </a:r>
          <a:endParaRPr lang="ru-RU" sz="1050" b="1" kern="1200" dirty="0"/>
        </a:p>
      </dsp:txBody>
      <dsp:txXfrm rot="-5400000">
        <a:off x="936798" y="87857"/>
        <a:ext cx="6337992" cy="1589447"/>
      </dsp:txXfrm>
    </dsp:sp>
    <dsp:sp modelId="{B4115636-D7BF-4DB5-8BE8-9785EFF203D8}">
      <dsp:nvSpPr>
        <dsp:cNvPr id="0" name=""/>
        <dsp:cNvSpPr/>
      </dsp:nvSpPr>
      <dsp:spPr>
        <a:xfrm rot="5400000">
          <a:off x="-200742" y="1845876"/>
          <a:ext cx="1338281" cy="936797"/>
        </a:xfrm>
        <a:prstGeom prst="chevron">
          <a:avLst/>
        </a:prstGeom>
        <a:gradFill rotWithShape="0">
          <a:gsLst>
            <a:gs pos="0">
              <a:schemeClr val="accent5">
                <a:hueOff val="2495256"/>
                <a:satOff val="-50489"/>
                <a:lumOff val="1569"/>
                <a:alphaOff val="0"/>
                <a:tint val="96000"/>
                <a:lumMod val="100000"/>
              </a:schemeClr>
            </a:gs>
            <a:gs pos="78000">
              <a:schemeClr val="accent5">
                <a:hueOff val="2495256"/>
                <a:satOff val="-50489"/>
                <a:lumOff val="1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Цель</a:t>
          </a:r>
          <a:endParaRPr lang="ru-RU" sz="1100" kern="1200" dirty="0"/>
        </a:p>
      </dsp:txBody>
      <dsp:txXfrm rot="-5400000">
        <a:off x="1" y="2113533"/>
        <a:ext cx="936797" cy="401484"/>
      </dsp:txXfrm>
    </dsp:sp>
    <dsp:sp modelId="{9A4DDA60-4ACE-4D01-B2E4-6EC92894A7F6}">
      <dsp:nvSpPr>
        <dsp:cNvPr id="0" name=""/>
        <dsp:cNvSpPr/>
      </dsp:nvSpPr>
      <dsp:spPr>
        <a:xfrm rot="5400000">
          <a:off x="3614490" y="-886675"/>
          <a:ext cx="1068590" cy="6423977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/>
            <a:t>Снижение административных барьеров в Труновском муниципальном округе, оптимизация и повышение качества предоставления государственных и муниципальных услуг в Труновском муниципальном округе</a:t>
          </a:r>
          <a:br>
            <a:rPr lang="ru-RU" sz="1000" b="1" kern="1200" dirty="0" smtClean="0"/>
          </a:br>
          <a:r>
            <a:rPr lang="ru-RU" sz="1000" kern="1200" dirty="0" smtClean="0"/>
            <a:t>- время ожидания в очереди при обращении заявителей за предоставлением государственных и муниципальных услуг в органы местного самоуправления Труновского муниципального округа не более 15 минут;</a:t>
          </a:r>
          <a:br>
            <a:rPr lang="ru-RU" sz="1000" kern="1200" dirty="0" smtClean="0"/>
          </a:br>
          <a:r>
            <a:rPr lang="ru-RU" sz="1000" kern="1200" dirty="0" smtClean="0"/>
            <a:t>- увеличение количества государственных и муниципальных услуг, предоставленных многофункциональным центром Труновского муниципального округа в электронном виде на 30 единиц.</a:t>
          </a:r>
          <a:endParaRPr lang="ru-RU" sz="1000" kern="1200" dirty="0"/>
        </a:p>
      </dsp:txBody>
      <dsp:txXfrm rot="-5400000">
        <a:off x="936797" y="1843182"/>
        <a:ext cx="6371813" cy="96426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132807" y="360295"/>
          <a:ext cx="885381" cy="619767"/>
        </a:xfrm>
        <a:prstGeom prst="chevron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Цель </a:t>
          </a:r>
          <a:endParaRPr lang="ru-RU" sz="1100" kern="1200" dirty="0"/>
        </a:p>
      </dsp:txBody>
      <dsp:txXfrm rot="-5400000">
        <a:off x="1" y="537372"/>
        <a:ext cx="619767" cy="265614"/>
      </dsp:txXfrm>
    </dsp:sp>
    <dsp:sp modelId="{A6814A6D-8C4C-45A3-9F84-09CD5867FEA6}">
      <dsp:nvSpPr>
        <dsp:cNvPr id="0" name=""/>
        <dsp:cNvSpPr/>
      </dsp:nvSpPr>
      <dsp:spPr>
        <a:xfrm rot="5400000">
          <a:off x="3762852" y="-3142438"/>
          <a:ext cx="1029180" cy="7315351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b="1" kern="1200" dirty="0" smtClean="0"/>
            <a:t>Поддержка молодых семей, проживающих на территории Труновского муниципального округа Ставропольского края, признанных в установленном порядке нуждающимися в улучшении жилищных условий, в решении жилищной проблемы:</a:t>
          </a:r>
          <a:r>
            <a:rPr lang="ru-RU" sz="1100" b="1" kern="1200" dirty="0" smtClean="0"/>
            <a:t/>
          </a:r>
          <a:br>
            <a:rPr lang="ru-RU" sz="1100" b="1" kern="1200" dirty="0" smtClean="0"/>
          </a:br>
          <a:r>
            <a:rPr lang="ru-RU" sz="1100" b="0" kern="1200" dirty="0" smtClean="0"/>
            <a:t>Доля молодых семей, получивших свидетельства (извещения) о праве на получение социальной выплаты на приобретение (строительство) жилого помещения, в общем количестве молодых семей, состоящих на учете в качестве нуждающихся в жилых помещениях в администрации муниципального округа на 2024 году 14,2%, на 2025 год 16,6%.</a:t>
          </a:r>
          <a:endParaRPr lang="ru-RU" sz="1100" b="0" kern="1200" dirty="0"/>
        </a:p>
      </dsp:txBody>
      <dsp:txXfrm rot="-5400000">
        <a:off x="619767" y="50887"/>
        <a:ext cx="7265111" cy="9287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285728" y="956267"/>
          <a:ext cx="1904856" cy="1333399"/>
        </a:xfrm>
        <a:prstGeom prst="chevron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Цель </a:t>
          </a:r>
          <a:endParaRPr lang="ru-RU" sz="1200" kern="1200" dirty="0"/>
        </a:p>
      </dsp:txBody>
      <dsp:txXfrm rot="-5400000">
        <a:off x="1" y="1337239"/>
        <a:ext cx="1333399" cy="571457"/>
      </dsp:txXfrm>
    </dsp:sp>
    <dsp:sp modelId="{A6814A6D-8C4C-45A3-9F84-09CD5867FEA6}">
      <dsp:nvSpPr>
        <dsp:cNvPr id="0" name=""/>
        <dsp:cNvSpPr/>
      </dsp:nvSpPr>
      <dsp:spPr>
        <a:xfrm rot="5400000">
          <a:off x="2814236" y="-1479138"/>
          <a:ext cx="2575836" cy="5537510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ts val="13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100" b="1" kern="1200" dirty="0" smtClean="0"/>
            <a:t>Повышение эффективности муниципального управления в органах местного самоуправления Труновского муниципального  округа Ставропольского края:</a:t>
          </a:r>
          <a:br>
            <a:rPr lang="ru-RU" sz="1100" b="1" kern="1200" dirty="0" smtClean="0"/>
          </a:br>
          <a:r>
            <a:rPr lang="ru-RU" sz="1100" b="1" kern="1200" dirty="0" smtClean="0"/>
            <a:t>- </a:t>
          </a:r>
          <a:r>
            <a:rPr lang="ru-RU" sz="1200" b="0" kern="1200" dirty="0" smtClean="0"/>
            <a:t>доля муниципальных служащих, получивших дополнительное профессиональное образование (повышение квалификации, профессиональную переподготовку) от числа лиц, запланированных к прохождению обучения – 100%;</a:t>
          </a:r>
          <a:br>
            <a:rPr lang="ru-RU" sz="1200" b="0" kern="1200" dirty="0" smtClean="0"/>
          </a:br>
          <a:r>
            <a:rPr lang="ru-RU" sz="1200" b="0" kern="1200" dirty="0" smtClean="0"/>
            <a:t>- доля муниципальных служащих прошедших аттестацию от общего числа лиц, подлежащих аттестации в соответствующем году – 100%;</a:t>
          </a:r>
          <a:br>
            <a:rPr lang="ru-RU" sz="1200" b="0" kern="1200" dirty="0" smtClean="0"/>
          </a:br>
          <a:r>
            <a:rPr lang="ru-RU" sz="1200" b="0" kern="1200" dirty="0" smtClean="0"/>
            <a:t>- количество муниципальных служащих, прошедших дополнительное профессиональное образование (повышение квалификации, профессиональную переподготовку) – 7 человек;</a:t>
          </a:r>
          <a:br>
            <a:rPr lang="ru-RU" sz="1200" b="0" kern="1200" dirty="0" smtClean="0"/>
          </a:br>
          <a:r>
            <a:rPr lang="ru-RU" sz="1200" b="0" kern="1200" dirty="0" smtClean="0"/>
            <a:t>- доля нормативных правовых актов по вопросам муниципальной службы, приведенных в соответствии с законодательством, от общего количества муниципальных нормативных правовых актов по вопросам местного самоуправления – 100%</a:t>
          </a:r>
          <a:endParaRPr lang="ru-RU" sz="1200" b="0" kern="1200" dirty="0"/>
        </a:p>
      </dsp:txBody>
      <dsp:txXfrm rot="-5400000">
        <a:off x="1333399" y="127441"/>
        <a:ext cx="5411768" cy="232435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107799" y="360138"/>
          <a:ext cx="718663" cy="503064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Цель </a:t>
          </a:r>
          <a:endParaRPr lang="ru-RU" sz="1400" kern="1200" dirty="0"/>
        </a:p>
      </dsp:txBody>
      <dsp:txXfrm rot="-5400000">
        <a:off x="1" y="503870"/>
        <a:ext cx="503064" cy="215599"/>
      </dsp:txXfrm>
    </dsp:sp>
    <dsp:sp modelId="{A6814A6D-8C4C-45A3-9F84-09CD5867FEA6}">
      <dsp:nvSpPr>
        <dsp:cNvPr id="0" name=""/>
        <dsp:cNvSpPr/>
      </dsp:nvSpPr>
      <dsp:spPr>
        <a:xfrm rot="5400000">
          <a:off x="3744793" y="-3241729"/>
          <a:ext cx="970858" cy="7454316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Повышение качества и комфорта городской среды на территории Труновского муниципального округа Ставропольского края:</a:t>
          </a:r>
          <a:br>
            <a:rPr lang="ru-RU" sz="1200" b="1" kern="1200" dirty="0" smtClean="0"/>
          </a:br>
          <a:r>
            <a:rPr lang="ru-RU" sz="1200" b="1" kern="1200" dirty="0" smtClean="0"/>
            <a:t/>
          </a:r>
          <a:br>
            <a:rPr lang="ru-RU" sz="1200" b="1" kern="1200" dirty="0" smtClean="0"/>
          </a:br>
          <a:r>
            <a:rPr lang="ru-RU" sz="1200" b="1" kern="1200" dirty="0" smtClean="0"/>
            <a:t>Д</a:t>
          </a:r>
          <a:r>
            <a:rPr lang="ru-RU" sz="1200" b="0" kern="1200" dirty="0" smtClean="0"/>
            <a:t>оля благоустроенных территорий соответствующего функционального назначения (площадей, набережных, улиц, пешеходных зон, скверов, парков, иных территорий) в общем количестве общественных территорий на конец отчетного года в 2024 году 85,2%, в 2025 году 88,9%</a:t>
          </a:r>
          <a:endParaRPr lang="ru-RU" sz="1200" b="0" kern="1200" dirty="0"/>
        </a:p>
      </dsp:txBody>
      <dsp:txXfrm rot="-5400000">
        <a:off x="503065" y="47392"/>
        <a:ext cx="7406923" cy="8760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238474" y="427930"/>
          <a:ext cx="1589831" cy="1112881"/>
        </a:xfrm>
        <a:prstGeom prst="chevron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Цель </a:t>
          </a:r>
          <a:endParaRPr lang="ru-RU" sz="1200" kern="1200" dirty="0"/>
        </a:p>
      </dsp:txBody>
      <dsp:txXfrm rot="-5400000">
        <a:off x="2" y="745896"/>
        <a:ext cx="1112881" cy="476950"/>
      </dsp:txXfrm>
    </dsp:sp>
    <dsp:sp modelId="{A6814A6D-8C4C-45A3-9F84-09CD5867FEA6}">
      <dsp:nvSpPr>
        <dsp:cNvPr id="0" name=""/>
        <dsp:cNvSpPr/>
      </dsp:nvSpPr>
      <dsp:spPr>
        <a:xfrm rot="5400000">
          <a:off x="3336543" y="-2221988"/>
          <a:ext cx="1408955" cy="5856279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Повышение уровня жизни граждан - получателей мер социальной поддержки</a:t>
          </a:r>
          <a:r>
            <a:rPr lang="ru-RU" sz="1200" kern="1200" dirty="0" smtClean="0"/>
            <a:t>:</a:t>
          </a:r>
          <a:br>
            <a:rPr lang="ru-RU" sz="1200" kern="1200" dirty="0" smtClean="0"/>
          </a:br>
          <a:r>
            <a:rPr lang="ru-RU" sz="1200" kern="1200" dirty="0" smtClean="0"/>
            <a:t/>
          </a:r>
          <a:br>
            <a:rPr lang="ru-RU" sz="1200" kern="1200" dirty="0" smtClean="0"/>
          </a:br>
          <a:r>
            <a:rPr lang="ru-RU" sz="1200" kern="1200" dirty="0" smtClean="0"/>
            <a:t>- повышение уровня и качества жизни отдельных категорий граждан Российской Федерации, проживающих на территории Труновского округа, повышение уровня и качества жизни отдельных категорий граждан Российской Федерации, проживающих на территории Труновского округа;</a:t>
          </a:r>
          <a:br>
            <a:rPr lang="ru-RU" sz="1200" kern="1200" dirty="0" smtClean="0"/>
          </a:br>
          <a:r>
            <a:rPr lang="ru-RU" sz="1200" kern="1200" dirty="0" smtClean="0"/>
            <a:t>- усиление социальной защиты социально уязвимых категорий граждан путём предоставления адресной социальной помощи.</a:t>
          </a:r>
          <a:endParaRPr lang="ru-RU" sz="1200" kern="1200" dirty="0"/>
        </a:p>
      </dsp:txBody>
      <dsp:txXfrm rot="-5400000">
        <a:off x="1112881" y="70454"/>
        <a:ext cx="5787499" cy="127139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146248" y="393474"/>
          <a:ext cx="994330" cy="69603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Цель </a:t>
          </a:r>
          <a:endParaRPr lang="ru-RU" sz="1200" kern="1200" dirty="0"/>
        </a:p>
      </dsp:txBody>
      <dsp:txXfrm rot="-5400000">
        <a:off x="2902" y="592341"/>
        <a:ext cx="696031" cy="298299"/>
      </dsp:txXfrm>
    </dsp:sp>
    <dsp:sp modelId="{A6814A6D-8C4C-45A3-9F84-09CD5867FEA6}">
      <dsp:nvSpPr>
        <dsp:cNvPr id="0" name=""/>
        <dsp:cNvSpPr/>
      </dsp:nvSpPr>
      <dsp:spPr>
        <a:xfrm rot="5400000">
          <a:off x="4001294" y="-3295160"/>
          <a:ext cx="1132168" cy="7725286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Повышение комплексной безопасности и устойчивости транспортной системы Труновского муниципального округа Ставропольского края:</a:t>
          </a:r>
          <a:r>
            <a:rPr lang="ru-RU" sz="1200" kern="1200" dirty="0" smtClean="0"/>
            <a:t/>
          </a:r>
          <a:br>
            <a:rPr lang="ru-RU" sz="1200" kern="1200" dirty="0" smtClean="0"/>
          </a:br>
          <a:r>
            <a:rPr lang="ru-RU" sz="1200" kern="1200" dirty="0" smtClean="0"/>
            <a:t>- Доля дорожно-транспортных происшествий на территории Труновского муниципального округа, зарегистрированных на автомобильных дорогах, из-за сопутствующих дорожных  условий, в общем количестве   дорожно-транспортных  происшествий в Труновском муниципальном округе,  зарегистрированных на автомобильных дорогах Труновского муниципального округа в 2024 году 83,3%, в 2025 году 80%.</a:t>
          </a:r>
          <a:endParaRPr lang="ru-RU" sz="1200" kern="1200" dirty="0"/>
        </a:p>
      </dsp:txBody>
      <dsp:txXfrm rot="-5400000">
        <a:off x="704735" y="56667"/>
        <a:ext cx="7670018" cy="1021632"/>
      </dsp:txXfrm>
    </dsp:sp>
    <dsp:sp modelId="{B4115636-D7BF-4DB5-8BE8-9785EFF203D8}">
      <dsp:nvSpPr>
        <dsp:cNvPr id="0" name=""/>
        <dsp:cNvSpPr/>
      </dsp:nvSpPr>
      <dsp:spPr>
        <a:xfrm rot="5400000">
          <a:off x="-146248" y="1204104"/>
          <a:ext cx="994330" cy="69603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Цель</a:t>
          </a:r>
          <a:endParaRPr lang="ru-RU" sz="1200" kern="1200" dirty="0"/>
        </a:p>
      </dsp:txBody>
      <dsp:txXfrm rot="-5400000">
        <a:off x="2902" y="1402971"/>
        <a:ext cx="696031" cy="298299"/>
      </dsp:txXfrm>
    </dsp:sp>
    <dsp:sp modelId="{9A4DDA60-4ACE-4D01-B2E4-6EC92894A7F6}">
      <dsp:nvSpPr>
        <dsp:cNvPr id="0" name=""/>
        <dsp:cNvSpPr/>
      </dsp:nvSpPr>
      <dsp:spPr>
        <a:xfrm rot="5400000">
          <a:off x="4162688" y="-2308153"/>
          <a:ext cx="798392" cy="7691863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Повышение доступности услуг транспортного комплекса Труновского муниципального округа Ставропольского края для населения Труновского муниципального округа Ставропольского края:</a:t>
          </a:r>
          <a:r>
            <a:rPr lang="ru-RU" sz="1200" kern="1200" dirty="0" smtClean="0"/>
            <a:t/>
          </a:r>
          <a:br>
            <a:rPr lang="ru-RU" sz="1200" kern="1200" dirty="0" smtClean="0"/>
          </a:br>
          <a:r>
            <a:rPr lang="ru-RU" sz="1200" kern="1200" dirty="0" smtClean="0"/>
            <a:t>Повышение роста транспортной подвижности населения Труновского муниципального округа на автомобильных дорогах общего пользования на территории Труновского муниципального округа в 2024 году 63,3%, в 2025 году 63,3%.</a:t>
          </a:r>
          <a:endParaRPr lang="ru-RU" sz="1200" kern="1200" dirty="0"/>
        </a:p>
      </dsp:txBody>
      <dsp:txXfrm rot="-5400000">
        <a:off x="715953" y="1177556"/>
        <a:ext cx="7652889" cy="72044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268086" y="533755"/>
          <a:ext cx="1787245" cy="125107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Цель </a:t>
          </a:r>
          <a:endParaRPr lang="ru-RU" sz="1100" kern="1200" dirty="0"/>
        </a:p>
      </dsp:txBody>
      <dsp:txXfrm rot="-5400000">
        <a:off x="2" y="891204"/>
        <a:ext cx="1251071" cy="536174"/>
      </dsp:txXfrm>
    </dsp:sp>
    <dsp:sp modelId="{A6814A6D-8C4C-45A3-9F84-09CD5867FEA6}">
      <dsp:nvSpPr>
        <dsp:cNvPr id="0" name=""/>
        <dsp:cNvSpPr/>
      </dsp:nvSpPr>
      <dsp:spPr>
        <a:xfrm rot="5400000">
          <a:off x="3308351" y="-1999088"/>
          <a:ext cx="1685698" cy="5793801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Предупреждение, ликвидация чрезвычайных ситуаций и обеспечение в круглосуточном режиме готовности к экстренному реагированию на угрозу возникновения или возникновение чрезвычайных ситуаций (происшествий):</a:t>
          </a:r>
          <a:br>
            <a:rPr lang="ru-RU" sz="1100" b="1" kern="1200" dirty="0" smtClean="0"/>
          </a:br>
          <a:r>
            <a:rPr lang="ru-RU" sz="1100" b="1" kern="1200" dirty="0" smtClean="0"/>
            <a:t/>
          </a:r>
          <a:br>
            <a:rPr lang="ru-RU" sz="1100" b="1" kern="1200" dirty="0" smtClean="0"/>
          </a:br>
          <a:r>
            <a:rPr lang="ru-RU" sz="1100" b="0" kern="1200" dirty="0" smtClean="0"/>
            <a:t>- бесперебойная работа системы оповещения населения Труновского округа об угрозе возникновения или о возникновении чрезвычайной ситуации в состоянии постоянной готовности к приему и доведению сигналов и информации об угрозе возникновения и возникновении чрезвычайных ситуаций природного и техногенного характера 100%;</a:t>
          </a:r>
          <a:br>
            <a:rPr lang="ru-RU" sz="1100" b="0" kern="1200" dirty="0" smtClean="0"/>
          </a:br>
          <a:r>
            <a:rPr lang="ru-RU" sz="1100" b="0" kern="1200" dirty="0" smtClean="0"/>
            <a:t>- реагирование диспетчерской службы на вызовы (сообщения) о чрезвычайных ситуациях и происшествиях 100%.</a:t>
          </a:r>
          <a:endParaRPr lang="ru-RU" sz="1100" b="0" kern="1200" dirty="0"/>
        </a:p>
      </dsp:txBody>
      <dsp:txXfrm rot="-5400000">
        <a:off x="1254300" y="137252"/>
        <a:ext cx="5711512" cy="1521120"/>
      </dsp:txXfrm>
    </dsp:sp>
    <dsp:sp modelId="{B4115636-D7BF-4DB5-8BE8-9785EFF203D8}">
      <dsp:nvSpPr>
        <dsp:cNvPr id="0" name=""/>
        <dsp:cNvSpPr/>
      </dsp:nvSpPr>
      <dsp:spPr>
        <a:xfrm rot="5400000">
          <a:off x="-268086" y="2446675"/>
          <a:ext cx="1787245" cy="1251071"/>
        </a:xfrm>
        <a:prstGeom prst="chevron">
          <a:avLst/>
        </a:prstGeom>
        <a:gradFill rotWithShape="0">
          <a:gsLst>
            <a:gs pos="0">
              <a:schemeClr val="accent4">
                <a:hueOff val="-911834"/>
                <a:satOff val="-4605"/>
                <a:lumOff val="-6470"/>
                <a:alphaOff val="0"/>
                <a:tint val="96000"/>
                <a:lumMod val="100000"/>
              </a:schemeClr>
            </a:gs>
            <a:gs pos="78000">
              <a:schemeClr val="accent4">
                <a:hueOff val="-911834"/>
                <a:satOff val="-4605"/>
                <a:lumOff val="-647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Цель</a:t>
          </a:r>
          <a:endParaRPr lang="ru-RU" sz="1100" kern="1200" dirty="0"/>
        </a:p>
      </dsp:txBody>
      <dsp:txXfrm rot="-5400000">
        <a:off x="2" y="2804124"/>
        <a:ext cx="1251071" cy="536174"/>
      </dsp:txXfrm>
    </dsp:sp>
    <dsp:sp modelId="{9A4DDA60-4ACE-4D01-B2E4-6EC92894A7F6}">
      <dsp:nvSpPr>
        <dsp:cNvPr id="0" name=""/>
        <dsp:cNvSpPr/>
      </dsp:nvSpPr>
      <dsp:spPr>
        <a:xfrm rot="5400000">
          <a:off x="3747859" y="-685061"/>
          <a:ext cx="1895433" cy="6889009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4">
              <a:hueOff val="-911834"/>
              <a:satOff val="-4605"/>
              <a:lumOff val="-647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Повышение уровня защищенности жизни и спокойствия граждан, проживающих на территории Труновского муниципального округа Ставропольского края, их законных прав и интересов на основе противодействия экстремизму и терроризму, профилактики и предупреждения их проявлений:</a:t>
          </a:r>
          <a:br>
            <a:rPr lang="ru-RU" sz="1100" b="1" kern="1200" dirty="0" smtClean="0"/>
          </a:br>
          <a:r>
            <a:rPr lang="ru-RU" sz="1100" kern="1200" dirty="0" smtClean="0"/>
            <a:t/>
          </a:r>
          <a:br>
            <a:rPr lang="ru-RU" sz="1100" kern="1200" dirty="0" smtClean="0"/>
          </a:br>
          <a:r>
            <a:rPr lang="ru-RU" sz="1100" kern="1200" dirty="0" smtClean="0"/>
            <a:t>- доля граждан проживающих в Труновском муниципальном округе Ставропольского края, положительно оценивающих проведение информационно- пропагандистских мероприятий, направленных на профилактику идеологии терроризма на территории Труновского муниципального округа Ставропольского края 68%;</a:t>
          </a:r>
          <a:br>
            <a:rPr lang="ru-RU" sz="1100" kern="1200" dirty="0" smtClean="0"/>
          </a:br>
          <a:r>
            <a:rPr lang="ru-RU" sz="1100" kern="1200" dirty="0" smtClean="0"/>
            <a:t>- количество проведенных профилактических мероприятий, направленных на предотвращение проявления терроризма и экстремизма в 2024 году 54%, в 2025 году 56%;</a:t>
          </a:r>
          <a:br>
            <a:rPr lang="ru-RU" sz="1100" kern="1200" dirty="0" smtClean="0"/>
          </a:br>
          <a:r>
            <a:rPr lang="ru-RU" sz="1100" kern="1200" dirty="0" smtClean="0"/>
            <a:t>- количество изготовленной и (или) приобретенной информационно- пропагандисткой продукции по профилактике терроризма (экстремизма) в 2024 году 230 единиц, а 2025 году 240 единиц.</a:t>
          </a:r>
          <a:endParaRPr lang="ru-RU" sz="1100" kern="1200" dirty="0"/>
        </a:p>
      </dsp:txBody>
      <dsp:txXfrm rot="-5400000">
        <a:off x="1251072" y="1904253"/>
        <a:ext cx="6796482" cy="171037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196469" y="825608"/>
          <a:ext cx="2123583" cy="148650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Цель </a:t>
          </a:r>
          <a:endParaRPr lang="ru-RU" sz="1100" kern="1200" dirty="0"/>
        </a:p>
      </dsp:txBody>
      <dsp:txXfrm rot="-5400000">
        <a:off x="122069" y="1250324"/>
        <a:ext cx="1486508" cy="637075"/>
      </dsp:txXfrm>
    </dsp:sp>
    <dsp:sp modelId="{A6814A6D-8C4C-45A3-9F84-09CD5867FEA6}">
      <dsp:nvSpPr>
        <dsp:cNvPr id="0" name=""/>
        <dsp:cNvSpPr/>
      </dsp:nvSpPr>
      <dsp:spPr>
        <a:xfrm rot="5400000">
          <a:off x="3572476" y="-1786919"/>
          <a:ext cx="2391752" cy="6318803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Гармонизация межнациональных и </a:t>
          </a:r>
          <a:r>
            <a:rPr lang="ru-RU" sz="1200" b="1" kern="1200" dirty="0" err="1" smtClean="0"/>
            <a:t>этноконфессиональных</a:t>
          </a:r>
          <a:r>
            <a:rPr lang="ru-RU" sz="1200" b="1" kern="1200" dirty="0" smtClean="0"/>
            <a:t> отношений, укрепление российской гражданской идентичности населения Труновского муниципального округа Ставропольского края, формирование толерантного поведения в молодежной среде:</a:t>
          </a:r>
          <a:br>
            <a:rPr lang="ru-RU" sz="1200" b="1" kern="1200" dirty="0" smtClean="0"/>
          </a:br>
          <a:r>
            <a:rPr lang="ru-RU" sz="1200" b="1" kern="1200" dirty="0" smtClean="0"/>
            <a:t/>
          </a:r>
          <a:br>
            <a:rPr lang="ru-RU" sz="1200" b="1" kern="1200" dirty="0" smtClean="0"/>
          </a:br>
          <a:r>
            <a:rPr lang="ru-RU" sz="1200" b="0" kern="1200" dirty="0" smtClean="0"/>
            <a:t>- количество мероприятий, направленных на гармонизацию межнациональных и </a:t>
          </a:r>
          <a:r>
            <a:rPr lang="ru-RU" sz="1200" b="0" kern="1200" dirty="0" err="1" smtClean="0"/>
            <a:t>этноконфессиональных</a:t>
          </a:r>
          <a:r>
            <a:rPr lang="ru-RU" sz="1200" b="0" kern="1200" dirty="0" smtClean="0"/>
            <a:t> отношений в 2024 году 34 единиц, а 2025 году 36 единиц;</a:t>
          </a:r>
          <a:br>
            <a:rPr lang="ru-RU" sz="1200" b="0" kern="1200" dirty="0" smtClean="0"/>
          </a:br>
          <a:r>
            <a:rPr lang="ru-RU" sz="1200" b="0" kern="1200" dirty="0" smtClean="0"/>
            <a:t>- доля граждан, вовлеченных в мероприятия, направленные на укрепление межнациональных, межконфессиональных отношений и укрепление российской гражданской идентичности населения Труновского муниципального округа Ставропольского края в 2024 году 54%, в 2025 году 56%;</a:t>
          </a:r>
          <a:br>
            <a:rPr lang="ru-RU" sz="1200" b="0" kern="1200" dirty="0" smtClean="0"/>
          </a:br>
          <a:r>
            <a:rPr lang="ru-RU" sz="1200" b="0" kern="1200" dirty="0" smtClean="0"/>
            <a:t>- количество участников мероприятий, направленных на гармонизацию межнациональных и межэтнических отношений в 2024 году 190 единиц, а 2025 году 210 единиц.</a:t>
          </a:r>
          <a:endParaRPr lang="ru-RU" sz="1200" b="0" kern="1200" dirty="0"/>
        </a:p>
      </dsp:txBody>
      <dsp:txXfrm rot="-5400000">
        <a:off x="1608951" y="293362"/>
        <a:ext cx="6202047" cy="21582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188192" y="1915346"/>
          <a:ext cx="1660033" cy="994280"/>
        </a:xfrm>
        <a:prstGeom prst="chevron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Цель </a:t>
          </a:r>
          <a:endParaRPr lang="ru-RU" sz="1100" kern="1200" dirty="0"/>
        </a:p>
      </dsp:txBody>
      <dsp:txXfrm rot="-5400000">
        <a:off x="144685" y="2079609"/>
        <a:ext cx="994280" cy="665753"/>
      </dsp:txXfrm>
    </dsp:sp>
    <dsp:sp modelId="{A6814A6D-8C4C-45A3-9F84-09CD5867FEA6}">
      <dsp:nvSpPr>
        <dsp:cNvPr id="0" name=""/>
        <dsp:cNvSpPr/>
      </dsp:nvSpPr>
      <dsp:spPr>
        <a:xfrm rot="5400000">
          <a:off x="3123634" y="-1422502"/>
          <a:ext cx="3224423" cy="7162384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Реализация на территории Труновского муниципального округа Ставропольского края мероприятий в сфере профилактики правонарушений, и мер по противодействию незаконному потреблению и обороту наркотических средств и психотропных веществ, а также создание условий для укрепления правопорядка и обеспечения общественной безопасности на территории Труновского муниципального округа Ставропольского края</a:t>
          </a:r>
          <a:br>
            <a:rPr lang="ru-RU" sz="1100" b="1" kern="1200" dirty="0" smtClean="0"/>
          </a:br>
          <a:r>
            <a:rPr lang="ru-RU" sz="1100" b="1" kern="1200" dirty="0" smtClean="0"/>
            <a:t/>
          </a:r>
          <a:br>
            <a:rPr lang="ru-RU" sz="1100" b="1" kern="1200" dirty="0" smtClean="0"/>
          </a:br>
          <a:r>
            <a:rPr lang="ru-RU" sz="1100" b="0" kern="1200" dirty="0" smtClean="0"/>
            <a:t>- количество мероприятий направленных на профилактику правонарушений, алкоголизма и наркомании в Труновском муниципальном округе Ставропольского края 60 единиц, а 2025 году 63 единиц;</a:t>
          </a:r>
          <a:br>
            <a:rPr lang="ru-RU" sz="1100" b="0" kern="1200" dirty="0" smtClean="0"/>
          </a:br>
          <a:r>
            <a:rPr lang="ru-RU" sz="1100" b="0" kern="1200" dirty="0" smtClean="0"/>
            <a:t>- снижение уровня общей заболеваемости наркоманией населения Труновского муниципального округа Ставропольского края к общему уровню заболеваемости  в 2024 году 5,8%, в 2025 году 5,9%;</a:t>
          </a:r>
          <a:br>
            <a:rPr lang="ru-RU" sz="1100" b="0" kern="1200" dirty="0" smtClean="0"/>
          </a:br>
          <a:r>
            <a:rPr lang="ru-RU" sz="1100" b="0" kern="1200" dirty="0" smtClean="0"/>
            <a:t>- Удельный вес преступлений, зарегистрированных на улицах и в общественных местах, по отношению к общему количеству преступлений в 2024 году 30%, в 2025 году 29%;</a:t>
          </a:r>
          <a:br>
            <a:rPr lang="ru-RU" sz="1100" b="0" kern="1200" dirty="0" smtClean="0"/>
          </a:br>
          <a:r>
            <a:rPr lang="ru-RU" sz="1100" b="0" kern="1200" dirty="0" smtClean="0"/>
            <a:t>- доля трудоустроенных в свободное от учебы время несовершеннолетних, находящихся в социально-опасном положении, в общем числе трудоустроенных несовершеннолетних Доля трудоустроенных в свободное от учебы время в 2024 году 77%, в 2025 году 78%;</a:t>
          </a:r>
          <a:br>
            <a:rPr lang="ru-RU" sz="1100" b="0" kern="1200" dirty="0" smtClean="0"/>
          </a:br>
          <a:r>
            <a:rPr lang="ru-RU" sz="1100" b="0" kern="1200" dirty="0" smtClean="0"/>
            <a:t>- количество профилактических мероприятий, проводимых в Труновском муниципальном округе Ставропольского края, направленных на снижение масштабов незаконного потребления и оборота наркотиков и </a:t>
          </a:r>
          <a:r>
            <a:rPr lang="ru-RU" sz="1100" b="0" kern="1200" dirty="0" err="1" smtClean="0"/>
            <a:t>никотико</a:t>
          </a:r>
          <a:r>
            <a:rPr lang="ru-RU" sz="1100" b="0" kern="1200" dirty="0" smtClean="0"/>
            <a:t>-содержащей продукции  в 2024 году 33%, в 2025 году 35%;</a:t>
          </a:r>
          <a:br>
            <a:rPr lang="ru-RU" sz="1100" b="0" kern="1200" dirty="0" smtClean="0"/>
          </a:br>
          <a:r>
            <a:rPr lang="ru-RU" sz="1100" b="0" kern="1200" dirty="0" smtClean="0"/>
            <a:t>- доля обучающихся общеобразовательных организаций, прошедших социально-психологическое тестирование с целью раннего выявления незаконного потребления наркотических средств и психотропных веществ, от числа подлежащих тестированию в 2024 году 90%, в 2025 году 95%.</a:t>
          </a:r>
          <a:endParaRPr lang="ru-RU" sz="1100" b="0" kern="1200" dirty="0"/>
        </a:p>
      </dsp:txBody>
      <dsp:txXfrm rot="-5400000">
        <a:off x="1154654" y="703881"/>
        <a:ext cx="7004981" cy="29096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A770A-1B45-413F-A9BD-E89B035E42A1}">
      <dsp:nvSpPr>
        <dsp:cNvPr id="0" name=""/>
        <dsp:cNvSpPr/>
      </dsp:nvSpPr>
      <dsp:spPr>
        <a:xfrm rot="5400000">
          <a:off x="294339" y="419930"/>
          <a:ext cx="339089" cy="3129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tint val="5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A9ADED0-A6A2-45AE-AE7C-5E970D3BDE93}">
      <dsp:nvSpPr>
        <dsp:cNvPr id="0" name=""/>
        <dsp:cNvSpPr/>
      </dsp:nvSpPr>
      <dsp:spPr>
        <a:xfrm>
          <a:off x="258510" y="7518"/>
          <a:ext cx="462809" cy="39956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2025 год</a:t>
          </a:r>
          <a:endParaRPr lang="ru-RU" sz="1200" kern="1200" dirty="0"/>
        </a:p>
      </dsp:txBody>
      <dsp:txXfrm>
        <a:off x="278018" y="27026"/>
        <a:ext cx="423793" cy="360544"/>
      </dsp:txXfrm>
    </dsp:sp>
    <dsp:sp modelId="{1FD4A6D3-F966-4C56-A903-07BBC828F944}">
      <dsp:nvSpPr>
        <dsp:cNvPr id="0" name=""/>
        <dsp:cNvSpPr/>
      </dsp:nvSpPr>
      <dsp:spPr>
        <a:xfrm>
          <a:off x="783367" y="43313"/>
          <a:ext cx="798615" cy="322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1181,01</a:t>
          </a:r>
          <a:endParaRPr lang="ru-RU" sz="1200" kern="1200" dirty="0"/>
        </a:p>
      </dsp:txBody>
      <dsp:txXfrm>
        <a:off x="783367" y="43313"/>
        <a:ext cx="798615" cy="322942"/>
      </dsp:txXfrm>
    </dsp:sp>
    <dsp:sp modelId="{D6942801-198D-4990-9AEA-BC5C6FB5FFC1}">
      <dsp:nvSpPr>
        <dsp:cNvPr id="0" name=""/>
        <dsp:cNvSpPr/>
      </dsp:nvSpPr>
      <dsp:spPr>
        <a:xfrm rot="5400000">
          <a:off x="833719" y="868768"/>
          <a:ext cx="339089" cy="3129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5">
                <a:tint val="50000"/>
                <a:hueOff val="2634303"/>
                <a:satOff val="-29898"/>
                <a:lumOff val="10827"/>
                <a:alphaOff val="0"/>
                <a:tint val="96000"/>
                <a:lumMod val="100000"/>
              </a:schemeClr>
            </a:gs>
            <a:gs pos="78000">
              <a:schemeClr val="accent5">
                <a:tint val="50000"/>
                <a:hueOff val="2634303"/>
                <a:satOff val="-29898"/>
                <a:lumOff val="1082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A74F78C-C3FD-4FA5-A60C-CCEA506934B2}">
      <dsp:nvSpPr>
        <dsp:cNvPr id="0" name=""/>
        <dsp:cNvSpPr/>
      </dsp:nvSpPr>
      <dsp:spPr>
        <a:xfrm>
          <a:off x="797889" y="456356"/>
          <a:ext cx="462809" cy="39956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1247628"/>
                <a:satOff val="-25244"/>
                <a:lumOff val="784"/>
                <a:alphaOff val="0"/>
                <a:tint val="96000"/>
                <a:lumMod val="100000"/>
              </a:schemeClr>
            </a:gs>
            <a:gs pos="78000">
              <a:schemeClr val="accent5">
                <a:hueOff val="1247628"/>
                <a:satOff val="-25244"/>
                <a:lumOff val="784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2026 год</a:t>
          </a:r>
          <a:endParaRPr lang="ru-RU" sz="1200" kern="1200" dirty="0"/>
        </a:p>
      </dsp:txBody>
      <dsp:txXfrm>
        <a:off x="817397" y="475864"/>
        <a:ext cx="423793" cy="360544"/>
      </dsp:txXfrm>
    </dsp:sp>
    <dsp:sp modelId="{93D4E0AD-367C-44EC-B3AF-13B7E4DCF676}">
      <dsp:nvSpPr>
        <dsp:cNvPr id="0" name=""/>
        <dsp:cNvSpPr/>
      </dsp:nvSpPr>
      <dsp:spPr>
        <a:xfrm>
          <a:off x="1361200" y="505262"/>
          <a:ext cx="1017515" cy="322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1222,04</a:t>
          </a:r>
          <a:endParaRPr lang="ru-RU" sz="1200" kern="1200" dirty="0"/>
        </a:p>
      </dsp:txBody>
      <dsp:txXfrm>
        <a:off x="1361200" y="505262"/>
        <a:ext cx="1017515" cy="322942"/>
      </dsp:txXfrm>
    </dsp:sp>
    <dsp:sp modelId="{F57B9BD3-927D-49A5-98DE-D4DBCC26B06B}">
      <dsp:nvSpPr>
        <dsp:cNvPr id="0" name=""/>
        <dsp:cNvSpPr/>
      </dsp:nvSpPr>
      <dsp:spPr>
        <a:xfrm>
          <a:off x="1337269" y="905194"/>
          <a:ext cx="462809" cy="39956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2495256"/>
                <a:satOff val="-50489"/>
                <a:lumOff val="1569"/>
                <a:alphaOff val="0"/>
                <a:tint val="96000"/>
                <a:lumMod val="100000"/>
              </a:schemeClr>
            </a:gs>
            <a:gs pos="78000">
              <a:schemeClr val="accent5">
                <a:hueOff val="2495256"/>
                <a:satOff val="-50489"/>
                <a:lumOff val="1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2027 год</a:t>
          </a:r>
          <a:endParaRPr lang="ru-RU" sz="1200" kern="1200" dirty="0"/>
        </a:p>
      </dsp:txBody>
      <dsp:txXfrm>
        <a:off x="1356777" y="924702"/>
        <a:ext cx="423793" cy="360544"/>
      </dsp:txXfrm>
    </dsp:sp>
    <dsp:sp modelId="{95BA6284-DD5D-49A5-A9F1-6A9071F7CDE6}">
      <dsp:nvSpPr>
        <dsp:cNvPr id="0" name=""/>
        <dsp:cNvSpPr/>
      </dsp:nvSpPr>
      <dsp:spPr>
        <a:xfrm>
          <a:off x="1871481" y="932424"/>
          <a:ext cx="824995" cy="322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1087,91</a:t>
          </a:r>
          <a:endParaRPr lang="ru-RU" sz="1200" kern="1200" dirty="0"/>
        </a:p>
      </dsp:txBody>
      <dsp:txXfrm>
        <a:off x="1871481" y="932424"/>
        <a:ext cx="824995" cy="3229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0AB24-FDBC-4188-9F48-A536CC0F8E9C}">
      <dsp:nvSpPr>
        <dsp:cNvPr id="0" name=""/>
        <dsp:cNvSpPr/>
      </dsp:nvSpPr>
      <dsp:spPr>
        <a:xfrm>
          <a:off x="10421" y="23739"/>
          <a:ext cx="285053" cy="337720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09BD43-B9F5-4CE2-AD2F-9AF445DD008C}">
      <dsp:nvSpPr>
        <dsp:cNvPr id="0" name=""/>
        <dsp:cNvSpPr/>
      </dsp:nvSpPr>
      <dsp:spPr>
        <a:xfrm>
          <a:off x="31561" y="62563"/>
          <a:ext cx="228043" cy="289521"/>
        </a:xfrm>
        <a:prstGeom prst="pie">
          <a:avLst>
            <a:gd name="adj1" fmla="val 135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C9029C-F7AD-41A3-BA05-3B534EF0F7EE}">
      <dsp:nvSpPr>
        <dsp:cNvPr id="0" name=""/>
        <dsp:cNvSpPr/>
      </dsp:nvSpPr>
      <dsp:spPr>
        <a:xfrm rot="16200000">
          <a:off x="-259764" y="746033"/>
          <a:ext cx="752248" cy="23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Доходы от имущества</a:t>
          </a:r>
          <a:endParaRPr lang="ru-RU" sz="900" kern="1200" dirty="0"/>
        </a:p>
      </dsp:txBody>
      <dsp:txXfrm>
        <a:off x="-259764" y="746033"/>
        <a:ext cx="752248" cy="232720"/>
      </dsp:txXfrm>
    </dsp:sp>
    <dsp:sp modelId="{6230D7B1-AF10-4B3E-92A6-832EFACD0CCB}">
      <dsp:nvSpPr>
        <dsp:cNvPr id="0" name=""/>
        <dsp:cNvSpPr/>
      </dsp:nvSpPr>
      <dsp:spPr>
        <a:xfrm>
          <a:off x="232056" y="94801"/>
          <a:ext cx="570107" cy="1140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44,01</a:t>
          </a:r>
          <a:endParaRPr lang="ru-RU" sz="900" kern="1200" dirty="0"/>
        </a:p>
      </dsp:txBody>
      <dsp:txXfrm>
        <a:off x="232056" y="94801"/>
        <a:ext cx="570107" cy="1140215"/>
      </dsp:txXfrm>
    </dsp:sp>
    <dsp:sp modelId="{08075C8E-A93E-4C3C-9311-EF75F84D7FD2}">
      <dsp:nvSpPr>
        <dsp:cNvPr id="0" name=""/>
        <dsp:cNvSpPr/>
      </dsp:nvSpPr>
      <dsp:spPr>
        <a:xfrm>
          <a:off x="978447" y="63729"/>
          <a:ext cx="285053" cy="285053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599C41-56FD-4293-856B-9AC4A71FF3C6}">
      <dsp:nvSpPr>
        <dsp:cNvPr id="0" name=""/>
        <dsp:cNvSpPr/>
      </dsp:nvSpPr>
      <dsp:spPr>
        <a:xfrm>
          <a:off x="1006952" y="92234"/>
          <a:ext cx="228043" cy="228043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4EAB2A-087B-4D79-AE45-4D136281AA4B}">
      <dsp:nvSpPr>
        <dsp:cNvPr id="0" name=""/>
        <dsp:cNvSpPr/>
      </dsp:nvSpPr>
      <dsp:spPr>
        <a:xfrm rot="5400000" flipV="1">
          <a:off x="626753" y="724165"/>
          <a:ext cx="950943" cy="260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Налог на имущество</a:t>
          </a:r>
          <a:endParaRPr lang="ru-RU" sz="900" kern="1200" dirty="0"/>
        </a:p>
      </dsp:txBody>
      <dsp:txXfrm rot="10800000">
        <a:off x="626753" y="724165"/>
        <a:ext cx="950943" cy="260360"/>
      </dsp:txXfrm>
    </dsp:sp>
    <dsp:sp modelId="{59043044-89A4-4C62-A353-0F6AE6235680}">
      <dsp:nvSpPr>
        <dsp:cNvPr id="0" name=""/>
        <dsp:cNvSpPr/>
      </dsp:nvSpPr>
      <dsp:spPr>
        <a:xfrm>
          <a:off x="1177984" y="94801"/>
          <a:ext cx="570107" cy="1140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55,79</a:t>
          </a:r>
          <a:endParaRPr lang="ru-RU" sz="900" kern="1200" dirty="0"/>
        </a:p>
      </dsp:txBody>
      <dsp:txXfrm>
        <a:off x="1177984" y="94801"/>
        <a:ext cx="570107" cy="1140215"/>
      </dsp:txXfrm>
    </dsp:sp>
    <dsp:sp modelId="{CABD8E3C-404C-40FD-A420-E07DDA6311AE}">
      <dsp:nvSpPr>
        <dsp:cNvPr id="0" name=""/>
        <dsp:cNvSpPr/>
      </dsp:nvSpPr>
      <dsp:spPr>
        <a:xfrm>
          <a:off x="1939295" y="62764"/>
          <a:ext cx="285053" cy="285053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63341C-7A14-4514-8B3D-B71CB1129E26}">
      <dsp:nvSpPr>
        <dsp:cNvPr id="0" name=""/>
        <dsp:cNvSpPr/>
      </dsp:nvSpPr>
      <dsp:spPr>
        <a:xfrm>
          <a:off x="1967801" y="91269"/>
          <a:ext cx="228043" cy="228043"/>
        </a:xfrm>
        <a:prstGeom prst="pie">
          <a:avLst>
            <a:gd name="adj1" fmla="val 81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671BE2-0BC5-42C7-99F3-0F4A8A64DE8D}">
      <dsp:nvSpPr>
        <dsp:cNvPr id="0" name=""/>
        <dsp:cNvSpPr/>
      </dsp:nvSpPr>
      <dsp:spPr>
        <a:xfrm rot="16200000">
          <a:off x="1607633" y="707314"/>
          <a:ext cx="954804" cy="290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Налог на совокупный доход</a:t>
          </a:r>
          <a:endParaRPr lang="ru-RU" sz="900" kern="1200" dirty="0"/>
        </a:p>
      </dsp:txBody>
      <dsp:txXfrm>
        <a:off x="1607633" y="707314"/>
        <a:ext cx="954804" cy="290202"/>
      </dsp:txXfrm>
    </dsp:sp>
    <dsp:sp modelId="{68B1E929-0313-453B-94F8-C5FA0A84ED08}">
      <dsp:nvSpPr>
        <dsp:cNvPr id="0" name=""/>
        <dsp:cNvSpPr/>
      </dsp:nvSpPr>
      <dsp:spPr>
        <a:xfrm>
          <a:off x="2138833" y="94801"/>
          <a:ext cx="570107" cy="1140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84,23</a:t>
          </a:r>
        </a:p>
      </dsp:txBody>
      <dsp:txXfrm>
        <a:off x="2138833" y="94801"/>
        <a:ext cx="570107" cy="1140215"/>
      </dsp:txXfrm>
    </dsp:sp>
    <dsp:sp modelId="{466D4AE2-0FD7-4936-B53A-E482A15C6EB2}">
      <dsp:nvSpPr>
        <dsp:cNvPr id="0" name=""/>
        <dsp:cNvSpPr/>
      </dsp:nvSpPr>
      <dsp:spPr>
        <a:xfrm>
          <a:off x="2840559" y="94801"/>
          <a:ext cx="285053" cy="285053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08C4CA-1B85-4B0D-ADF8-61557CF9E733}">
      <dsp:nvSpPr>
        <dsp:cNvPr id="0" name=""/>
        <dsp:cNvSpPr/>
      </dsp:nvSpPr>
      <dsp:spPr>
        <a:xfrm>
          <a:off x="2869064" y="123306"/>
          <a:ext cx="228043" cy="22804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F463EB-8E88-4283-892E-CBF5F34F390B}">
      <dsp:nvSpPr>
        <dsp:cNvPr id="0" name=""/>
        <dsp:cNvSpPr/>
      </dsp:nvSpPr>
      <dsp:spPr>
        <a:xfrm rot="16200000">
          <a:off x="2520209" y="830973"/>
          <a:ext cx="826655" cy="171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НДФЛ</a:t>
          </a:r>
        </a:p>
      </dsp:txBody>
      <dsp:txXfrm>
        <a:off x="2520209" y="830973"/>
        <a:ext cx="826655" cy="171032"/>
      </dsp:txXfrm>
    </dsp:sp>
    <dsp:sp modelId="{1C10B14A-4834-465A-81E4-60028D74A7C6}">
      <dsp:nvSpPr>
        <dsp:cNvPr id="0" name=""/>
        <dsp:cNvSpPr/>
      </dsp:nvSpPr>
      <dsp:spPr>
        <a:xfrm>
          <a:off x="3040097" y="94801"/>
          <a:ext cx="570107" cy="1140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240,40</a:t>
          </a:r>
        </a:p>
      </dsp:txBody>
      <dsp:txXfrm>
        <a:off x="3040097" y="94801"/>
        <a:ext cx="570107" cy="11402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5B42-1617-4E2C-8432-E136903898E2}">
      <dsp:nvSpPr>
        <dsp:cNvPr id="0" name=""/>
        <dsp:cNvSpPr/>
      </dsp:nvSpPr>
      <dsp:spPr>
        <a:xfrm>
          <a:off x="364" y="0"/>
          <a:ext cx="1568968" cy="1418932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2025 год</a:t>
          </a:r>
          <a:endParaRPr lang="ru-RU" sz="18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 rot="16200000">
        <a:off x="-424500" y="424865"/>
        <a:ext cx="1163524" cy="313793"/>
      </dsp:txXfrm>
    </dsp:sp>
    <dsp:sp modelId="{8368EBBC-5FB6-4724-9DD5-161C535D922C}">
      <dsp:nvSpPr>
        <dsp:cNvPr id="0" name=""/>
        <dsp:cNvSpPr/>
      </dsp:nvSpPr>
      <dsp:spPr>
        <a:xfrm>
          <a:off x="314158" y="0"/>
          <a:ext cx="1168881" cy="141893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178,91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24,89%</a:t>
          </a:r>
          <a:endParaRPr lang="ru-RU" sz="30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>
        <a:off x="314158" y="0"/>
        <a:ext cx="1168881" cy="1418932"/>
      </dsp:txXfrm>
    </dsp:sp>
    <dsp:sp modelId="{0B2E37EF-7355-4146-8C02-1289CA72083B}">
      <dsp:nvSpPr>
        <dsp:cNvPr id="0" name=""/>
        <dsp:cNvSpPr/>
      </dsp:nvSpPr>
      <dsp:spPr>
        <a:xfrm>
          <a:off x="1624246" y="0"/>
          <a:ext cx="1568968" cy="1418932"/>
        </a:xfrm>
        <a:prstGeom prst="roundRect">
          <a:avLst>
            <a:gd name="adj" fmla="val 5000"/>
          </a:avLst>
        </a:prstGeom>
        <a:solidFill>
          <a:schemeClr val="accent4">
            <a:hueOff val="-455917"/>
            <a:satOff val="-2303"/>
            <a:lumOff val="-32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2026 год</a:t>
          </a:r>
          <a:endParaRPr lang="ru-RU" sz="18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 rot="16200000">
        <a:off x="1199381" y="424865"/>
        <a:ext cx="1163524" cy="313793"/>
      </dsp:txXfrm>
    </dsp:sp>
    <dsp:sp modelId="{ECA98838-2F1B-4B06-BEC5-83B49FE4C377}">
      <dsp:nvSpPr>
        <dsp:cNvPr id="0" name=""/>
        <dsp:cNvSpPr/>
      </dsp:nvSpPr>
      <dsp:spPr>
        <a:xfrm rot="5400000">
          <a:off x="1527826" y="1098748"/>
          <a:ext cx="208529" cy="23534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455515-28CB-478D-8DA3-495B5F2833BB}">
      <dsp:nvSpPr>
        <dsp:cNvPr id="0" name=""/>
        <dsp:cNvSpPr/>
      </dsp:nvSpPr>
      <dsp:spPr>
        <a:xfrm>
          <a:off x="1938040" y="0"/>
          <a:ext cx="1168881" cy="141893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104,90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14,52%</a:t>
          </a:r>
          <a:endParaRPr lang="ru-RU" sz="30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>
        <a:off x="1938040" y="0"/>
        <a:ext cx="1168881" cy="1418932"/>
      </dsp:txXfrm>
    </dsp:sp>
    <dsp:sp modelId="{726E228D-CBC7-4544-986C-FF5B7C4B9617}">
      <dsp:nvSpPr>
        <dsp:cNvPr id="0" name=""/>
        <dsp:cNvSpPr/>
      </dsp:nvSpPr>
      <dsp:spPr>
        <a:xfrm>
          <a:off x="3248128" y="0"/>
          <a:ext cx="1568968" cy="1418932"/>
        </a:xfrm>
        <a:prstGeom prst="roundRect">
          <a:avLst>
            <a:gd name="adj" fmla="val 5000"/>
          </a:avLst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2027 год</a:t>
          </a:r>
          <a:endParaRPr lang="ru-RU" sz="18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 rot="16200000">
        <a:off x="2823263" y="424865"/>
        <a:ext cx="1163524" cy="313793"/>
      </dsp:txXfrm>
    </dsp:sp>
    <dsp:sp modelId="{4815433D-2AE3-40FD-8421-8D1188B7C32D}">
      <dsp:nvSpPr>
        <dsp:cNvPr id="0" name=""/>
        <dsp:cNvSpPr/>
      </dsp:nvSpPr>
      <dsp:spPr>
        <a:xfrm rot="5400000">
          <a:off x="3151708" y="1098748"/>
          <a:ext cx="208529" cy="23534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911834"/>
              <a:satOff val="-4605"/>
              <a:lumOff val="-647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8F9FCB-7E38-4997-81EA-016399869E79}">
      <dsp:nvSpPr>
        <dsp:cNvPr id="0" name=""/>
        <dsp:cNvSpPr/>
      </dsp:nvSpPr>
      <dsp:spPr>
        <a:xfrm>
          <a:off x="3561921" y="0"/>
          <a:ext cx="1168881" cy="141893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98,30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17,37%</a:t>
          </a:r>
          <a:endParaRPr lang="ru-RU" sz="30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>
        <a:off x="3561921" y="0"/>
        <a:ext cx="1168881" cy="14189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215120" y="440680"/>
          <a:ext cx="1434139" cy="1003897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Цель </a:t>
          </a:r>
          <a:endParaRPr lang="ru-RU" sz="1200" kern="1200" dirty="0"/>
        </a:p>
      </dsp:txBody>
      <dsp:txXfrm rot="-5400000">
        <a:off x="2" y="727508"/>
        <a:ext cx="1003897" cy="430242"/>
      </dsp:txXfrm>
    </dsp:sp>
    <dsp:sp modelId="{A6814A6D-8C4C-45A3-9F84-09CD5867FEA6}">
      <dsp:nvSpPr>
        <dsp:cNvPr id="0" name=""/>
        <dsp:cNvSpPr/>
      </dsp:nvSpPr>
      <dsp:spPr>
        <a:xfrm rot="5400000">
          <a:off x="3371463" y="-2365461"/>
          <a:ext cx="1379101" cy="6114232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Увеличение доли населения, систематически занимающихся физической культурой и спортом, в общей численности населения:</a:t>
          </a:r>
          <a:br>
            <a:rPr lang="ru-RU" sz="1200" b="1" kern="1200" dirty="0" smtClean="0"/>
          </a:br>
          <a:r>
            <a:rPr lang="ru-RU" sz="1050" kern="1200" dirty="0" smtClean="0"/>
            <a:t>Ежегодное увеличение количества проведенных спортивно-массовых мероприятий на территории Труновского муниципального округа и вовлечение большего количества населения в данные спортивные мероприятия, а так же популяризация физической культуры и спорта, пропаганда здорового образа жизни, повышение информированности населения о спортивных и массовых мероприятиях. Достижение 65% доли населения к 2029 году.</a:t>
          </a:r>
          <a:endParaRPr lang="ru-RU" sz="1050" kern="1200" dirty="0"/>
        </a:p>
      </dsp:txBody>
      <dsp:txXfrm rot="-5400000">
        <a:off x="1003898" y="69426"/>
        <a:ext cx="6046910" cy="1244457"/>
      </dsp:txXfrm>
    </dsp:sp>
    <dsp:sp modelId="{B4115636-D7BF-4DB5-8BE8-9785EFF203D8}">
      <dsp:nvSpPr>
        <dsp:cNvPr id="0" name=""/>
        <dsp:cNvSpPr/>
      </dsp:nvSpPr>
      <dsp:spPr>
        <a:xfrm rot="5400000">
          <a:off x="-215120" y="2020319"/>
          <a:ext cx="1434139" cy="1003897"/>
        </a:xfrm>
        <a:prstGeom prst="chevron">
          <a:avLst/>
        </a:prstGeom>
        <a:gradFill rotWithShape="0">
          <a:gsLst>
            <a:gs pos="0">
              <a:schemeClr val="accent5">
                <a:hueOff val="2495256"/>
                <a:satOff val="-50489"/>
                <a:lumOff val="1569"/>
                <a:alphaOff val="0"/>
                <a:tint val="96000"/>
                <a:lumMod val="100000"/>
              </a:schemeClr>
            </a:gs>
            <a:gs pos="78000">
              <a:schemeClr val="accent5">
                <a:hueOff val="2495256"/>
                <a:satOff val="-50489"/>
                <a:lumOff val="1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Цель</a:t>
          </a:r>
          <a:endParaRPr lang="ru-RU" sz="1200" kern="1200" dirty="0"/>
        </a:p>
      </dsp:txBody>
      <dsp:txXfrm rot="-5400000">
        <a:off x="2" y="2307147"/>
        <a:ext cx="1003897" cy="430242"/>
      </dsp:txXfrm>
    </dsp:sp>
    <dsp:sp modelId="{9A4DDA60-4ACE-4D01-B2E4-6EC92894A7F6}">
      <dsp:nvSpPr>
        <dsp:cNvPr id="0" name=""/>
        <dsp:cNvSpPr/>
      </dsp:nvSpPr>
      <dsp:spPr>
        <a:xfrm rot="5400000">
          <a:off x="3212412" y="-785822"/>
          <a:ext cx="1697201" cy="6114232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Формирование здорового образа жизни среди населения:</a:t>
          </a:r>
          <a:r>
            <a:rPr lang="ru-RU" sz="1050" b="0" kern="1200" dirty="0" smtClean="0"/>
            <a:t/>
          </a:r>
          <a:br>
            <a:rPr lang="ru-RU" sz="1050" b="0" kern="1200" dirty="0" smtClean="0"/>
          </a:br>
          <a:r>
            <a:rPr lang="ru-RU" sz="1050" b="0" kern="1200" dirty="0" smtClean="0"/>
            <a:t> Ежегодное увеличение количества публикаций спортивной тематики в средствах массовой информации до 58 публикаций в год к 2029 году). Для формирования у населения Труновского муниципального округа устойчивого интереса к ведению здорового  образа жизни (организация досуга, возрождение коллективов физкультуры на предприятиях и в организациях, проведение спартакиад и семейных соревнований, туристических походов и соревнований по видам спорта с охватом всех слоев населения) следует расширить информационно-образовательную и пропагандистскую деятельность по формированию здорового образа жизни, развивать меры поощрения за достижение высоких спортивных результатов, чествовать победителей и призеров крупнейших соревнований.</a:t>
          </a:r>
          <a:endParaRPr lang="ru-RU" sz="1050" b="0" kern="1200" dirty="0"/>
        </a:p>
      </dsp:txBody>
      <dsp:txXfrm rot="-5400000">
        <a:off x="1003897" y="1505544"/>
        <a:ext cx="6031381" cy="15314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186645" y="268949"/>
          <a:ext cx="1244302" cy="87101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Цель </a:t>
          </a:r>
          <a:endParaRPr lang="ru-RU" sz="1200" kern="1200" dirty="0"/>
        </a:p>
      </dsp:txBody>
      <dsp:txXfrm rot="-5400000">
        <a:off x="1" y="517810"/>
        <a:ext cx="871011" cy="373291"/>
      </dsp:txXfrm>
    </dsp:sp>
    <dsp:sp modelId="{A6814A6D-8C4C-45A3-9F84-09CD5867FEA6}">
      <dsp:nvSpPr>
        <dsp:cNvPr id="0" name=""/>
        <dsp:cNvSpPr/>
      </dsp:nvSpPr>
      <dsp:spPr>
        <a:xfrm rot="5400000">
          <a:off x="3473593" y="-2600183"/>
          <a:ext cx="968606" cy="6173770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Повышение уровня внешнего благоустройства и санитарного содержания территории Труновского муниципального округа Ставропольского края:</a:t>
          </a:r>
          <a:br>
            <a:rPr lang="ru-RU" sz="1200" b="1" kern="1200" dirty="0" smtClean="0"/>
          </a:br>
          <a:r>
            <a:rPr lang="ru-RU" sz="1200" b="1" kern="1200" dirty="0" smtClean="0"/>
            <a:t/>
          </a:r>
          <a:br>
            <a:rPr lang="ru-RU" sz="1200" b="1" kern="1200" dirty="0" smtClean="0"/>
          </a:br>
          <a:r>
            <a:rPr lang="ru-RU" sz="1200" kern="1200" dirty="0" smtClean="0"/>
            <a:t>Доля благоустроенных общественных  территорий от общей площади общественных  территорий в Труновском муниципальном округе Ставропольского края на 2024 году 76%, на 2025 год 82%.</a:t>
          </a:r>
          <a:endParaRPr lang="ru-RU" sz="1200" kern="1200" dirty="0"/>
        </a:p>
      </dsp:txBody>
      <dsp:txXfrm rot="-5400000">
        <a:off x="871012" y="49681"/>
        <a:ext cx="6126487" cy="874040"/>
      </dsp:txXfrm>
    </dsp:sp>
    <dsp:sp modelId="{B4115636-D7BF-4DB5-8BE8-9785EFF203D8}">
      <dsp:nvSpPr>
        <dsp:cNvPr id="0" name=""/>
        <dsp:cNvSpPr/>
      </dsp:nvSpPr>
      <dsp:spPr>
        <a:xfrm rot="5400000">
          <a:off x="-186645" y="1306198"/>
          <a:ext cx="1244302" cy="871011"/>
        </a:xfrm>
        <a:prstGeom prst="chevron">
          <a:avLst/>
        </a:prstGeom>
        <a:gradFill rotWithShape="0">
          <a:gsLst>
            <a:gs pos="0">
              <a:schemeClr val="accent3">
                <a:hueOff val="-1433403"/>
                <a:satOff val="1180"/>
                <a:lumOff val="-981"/>
                <a:alphaOff val="0"/>
                <a:tint val="96000"/>
                <a:lumMod val="100000"/>
              </a:schemeClr>
            </a:gs>
            <a:gs pos="78000">
              <a:schemeClr val="accent3">
                <a:hueOff val="-1433403"/>
                <a:satOff val="1180"/>
                <a:lumOff val="-98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Цель</a:t>
          </a:r>
          <a:endParaRPr lang="ru-RU" sz="1200" kern="1200" dirty="0"/>
        </a:p>
      </dsp:txBody>
      <dsp:txXfrm rot="-5400000">
        <a:off x="1" y="1555059"/>
        <a:ext cx="871011" cy="373291"/>
      </dsp:txXfrm>
    </dsp:sp>
    <dsp:sp modelId="{9A4DDA60-4ACE-4D01-B2E4-6EC92894A7F6}">
      <dsp:nvSpPr>
        <dsp:cNvPr id="0" name=""/>
        <dsp:cNvSpPr/>
      </dsp:nvSpPr>
      <dsp:spPr>
        <a:xfrm rot="5400000">
          <a:off x="3478862" y="-1562934"/>
          <a:ext cx="958067" cy="6173770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Повышение эффективности использования энергетических ресурсов на территории Труновского муниципального округа Ставропольского края:</a:t>
          </a:r>
          <a:br>
            <a:rPr lang="ru-RU" sz="1200" b="1" kern="1200" dirty="0" smtClean="0"/>
          </a:br>
          <a:r>
            <a:rPr lang="ru-RU" sz="1200" kern="1200" dirty="0" smtClean="0"/>
            <a:t/>
          </a:r>
          <a:br>
            <a:rPr lang="ru-RU" sz="1200" kern="1200" dirty="0" smtClean="0"/>
          </a:br>
          <a:r>
            <a:rPr lang="ru-RU" sz="1200" kern="1200" dirty="0" smtClean="0"/>
            <a:t>Доля выполненных технических и организационных мероприятий, способствующих повышению показателей энергосбережения и энергетической эффективности 100%.</a:t>
          </a:r>
          <a:endParaRPr lang="ru-RU" sz="1200" kern="1200" dirty="0"/>
        </a:p>
      </dsp:txBody>
      <dsp:txXfrm rot="-5400000">
        <a:off x="871011" y="1091686"/>
        <a:ext cx="6127001" cy="8645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145870" y="487326"/>
          <a:ext cx="972471" cy="6807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Цель </a:t>
          </a:r>
          <a:endParaRPr lang="ru-RU" sz="1200" kern="1200" dirty="0"/>
        </a:p>
      </dsp:txBody>
      <dsp:txXfrm rot="-5400000">
        <a:off x="1" y="681820"/>
        <a:ext cx="680730" cy="291741"/>
      </dsp:txXfrm>
    </dsp:sp>
    <dsp:sp modelId="{A6814A6D-8C4C-45A3-9F84-09CD5867FEA6}">
      <dsp:nvSpPr>
        <dsp:cNvPr id="0" name=""/>
        <dsp:cNvSpPr/>
      </dsp:nvSpPr>
      <dsp:spPr>
        <a:xfrm rot="5400000">
          <a:off x="3132135" y="-2450761"/>
          <a:ext cx="1313732" cy="6216542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Развитие единого культурного пространства на территории Труновского муниципального округа, создание условий для обеспечения равного доступа населения к культурным ценностям и информации:</a:t>
          </a:r>
          <a:br>
            <a:rPr lang="ru-RU" sz="1200" b="1" kern="1200" dirty="0" smtClean="0"/>
          </a:br>
          <a:r>
            <a:rPr lang="ru-RU" sz="1200" b="1" kern="1200" dirty="0" smtClean="0"/>
            <a:t/>
          </a:r>
          <a:br>
            <a:rPr lang="ru-RU" sz="1200" b="1" kern="1200" dirty="0" smtClean="0"/>
          </a:br>
          <a:r>
            <a:rPr lang="ru-RU" sz="1200" b="1" kern="1200" dirty="0" smtClean="0"/>
            <a:t>У</a:t>
          </a:r>
          <a:r>
            <a:rPr lang="ru-RU" sz="1200" kern="1200" dirty="0" smtClean="0"/>
            <a:t>довлетворенность жителей Труновского муниципального округа Ставропольского края качеством предоставляемых муниципальных услуг муниципальными учреждениями культуры 92%.</a:t>
          </a:r>
          <a:endParaRPr lang="ru-RU" sz="1200" kern="1200" dirty="0"/>
        </a:p>
      </dsp:txBody>
      <dsp:txXfrm rot="-5400000">
        <a:off x="680731" y="64774"/>
        <a:ext cx="6152411" cy="11854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134393" y="590108"/>
          <a:ext cx="895959" cy="62717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Цель </a:t>
          </a:r>
          <a:endParaRPr lang="ru-RU" sz="1100" kern="1200" dirty="0"/>
        </a:p>
      </dsp:txBody>
      <dsp:txXfrm rot="-5400000">
        <a:off x="2" y="769300"/>
        <a:ext cx="627171" cy="268788"/>
      </dsp:txXfrm>
    </dsp:sp>
    <dsp:sp modelId="{A6814A6D-8C4C-45A3-9F84-09CD5867FEA6}">
      <dsp:nvSpPr>
        <dsp:cNvPr id="0" name=""/>
        <dsp:cNvSpPr/>
      </dsp:nvSpPr>
      <dsp:spPr>
        <a:xfrm rot="5400000">
          <a:off x="3082760" y="-2470236"/>
          <a:ext cx="1455892" cy="6396366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100" b="1" kern="1200" dirty="0" smtClean="0"/>
            <a:t>Повышение доступности и качества образования в Труновского муниципального округа Ставропольского края:</a:t>
          </a:r>
          <a:br>
            <a:rPr lang="ru-RU" sz="1100" b="1" kern="1200" dirty="0" smtClean="0"/>
          </a:br>
          <a:r>
            <a:rPr lang="ru-RU" sz="1100" b="1" kern="1200" dirty="0" smtClean="0"/>
            <a:t/>
          </a:r>
          <a:br>
            <a:rPr lang="ru-RU" sz="1100" b="1" kern="1200" dirty="0" smtClean="0"/>
          </a:br>
          <a:r>
            <a:rPr lang="ru-RU" sz="1100" b="1" kern="1200" dirty="0" smtClean="0"/>
            <a:t>- </a:t>
          </a:r>
          <a:r>
            <a:rPr lang="ru-RU" sz="1100" b="0" kern="1200" dirty="0" smtClean="0"/>
            <a:t>уровень удовлетворенности населения Труновского муниципального округа качеством общего образования 68,1%;</a:t>
          </a:r>
          <a:br>
            <a:rPr lang="ru-RU" sz="1100" b="0" kern="1200" dirty="0" smtClean="0"/>
          </a:br>
          <a:r>
            <a:rPr lang="ru-RU" sz="1100" b="0" kern="1200" dirty="0" smtClean="0"/>
            <a:t>- уровень удовлетворенности населения Труновского муниципального округа качеством дошкольного образования 79,6%;</a:t>
          </a:r>
          <a:br>
            <a:rPr lang="ru-RU" sz="1100" b="0" kern="1200" dirty="0" smtClean="0"/>
          </a:br>
          <a:r>
            <a:rPr lang="ru-RU" sz="1100" b="0" kern="1200" dirty="0" smtClean="0"/>
            <a:t>- уровень удовлетворенности населения Труновского муниципального округа качеством дополнительного образования 97%. </a:t>
          </a:r>
          <a:endParaRPr lang="ru-RU" sz="1100" b="0" kern="1200" dirty="0"/>
        </a:p>
      </dsp:txBody>
      <dsp:txXfrm rot="-5400000">
        <a:off x="612524" y="71071"/>
        <a:ext cx="6325295" cy="1313750"/>
      </dsp:txXfrm>
    </dsp:sp>
    <dsp:sp modelId="{B4115636-D7BF-4DB5-8BE8-9785EFF203D8}">
      <dsp:nvSpPr>
        <dsp:cNvPr id="0" name=""/>
        <dsp:cNvSpPr/>
      </dsp:nvSpPr>
      <dsp:spPr>
        <a:xfrm rot="5400000">
          <a:off x="-134393" y="1611049"/>
          <a:ext cx="895959" cy="627171"/>
        </a:xfrm>
        <a:prstGeom prst="chevron">
          <a:avLst/>
        </a:prstGeom>
        <a:gradFill rotWithShape="0">
          <a:gsLst>
            <a:gs pos="0">
              <a:schemeClr val="accent3">
                <a:hueOff val="-477801"/>
                <a:satOff val="393"/>
                <a:lumOff val="-327"/>
                <a:alphaOff val="0"/>
                <a:tint val="96000"/>
                <a:lumMod val="100000"/>
              </a:schemeClr>
            </a:gs>
            <a:gs pos="78000">
              <a:schemeClr val="accent3">
                <a:hueOff val="-477801"/>
                <a:satOff val="393"/>
                <a:lumOff val="-32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Цель</a:t>
          </a:r>
          <a:endParaRPr lang="ru-RU" sz="1100" kern="1200" dirty="0"/>
        </a:p>
      </dsp:txBody>
      <dsp:txXfrm rot="-5400000">
        <a:off x="2" y="1790241"/>
        <a:ext cx="627171" cy="268788"/>
      </dsp:txXfrm>
    </dsp:sp>
    <dsp:sp modelId="{9A4DDA60-4ACE-4D01-B2E4-6EC92894A7F6}">
      <dsp:nvSpPr>
        <dsp:cNvPr id="0" name=""/>
        <dsp:cNvSpPr/>
      </dsp:nvSpPr>
      <dsp:spPr>
        <a:xfrm rot="5400000">
          <a:off x="3439171" y="-1332554"/>
          <a:ext cx="740895" cy="6396366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3">
              <a:hueOff val="-477801"/>
              <a:satOff val="393"/>
              <a:lumOff val="-32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b="1" kern="1200" dirty="0" smtClean="0"/>
            <a:t>Удовлетворение потребностей детей-сирот и детей, оставшихся без попечения родителей в Труновском муниципальном округе Ставропольского края:</a:t>
          </a:r>
          <a:br>
            <a:rPr lang="ru-RU" sz="1050" b="1" kern="1200" dirty="0" smtClean="0"/>
          </a:br>
          <a:r>
            <a:rPr lang="ru-RU" sz="1050" kern="1200" dirty="0" smtClean="0"/>
            <a:t/>
          </a:r>
          <a:br>
            <a:rPr lang="ru-RU" sz="1050" kern="1200" dirty="0" smtClean="0"/>
          </a:br>
          <a:r>
            <a:rPr lang="ru-RU" sz="1050" kern="1200" dirty="0" smtClean="0"/>
            <a:t>Общая численность детей-сирот и детей, оставшихся без попечения родителей в Труновском муниципальном округе 40 чел.</a:t>
          </a:r>
          <a:endParaRPr lang="ru-RU" sz="1050" kern="1200" dirty="0"/>
        </a:p>
      </dsp:txBody>
      <dsp:txXfrm rot="-5400000">
        <a:off x="611436" y="1531349"/>
        <a:ext cx="6360198" cy="668559"/>
      </dsp:txXfrm>
    </dsp:sp>
    <dsp:sp modelId="{10C71362-82D6-4C48-A14C-BE3496CDC6D8}">
      <dsp:nvSpPr>
        <dsp:cNvPr id="0" name=""/>
        <dsp:cNvSpPr/>
      </dsp:nvSpPr>
      <dsp:spPr>
        <a:xfrm rot="5400000">
          <a:off x="-134393" y="2415770"/>
          <a:ext cx="895959" cy="627171"/>
        </a:xfrm>
        <a:prstGeom prst="chevron">
          <a:avLst/>
        </a:prstGeom>
        <a:gradFill rotWithShape="0">
          <a:gsLst>
            <a:gs pos="0">
              <a:schemeClr val="accent3">
                <a:hueOff val="-955602"/>
                <a:satOff val="787"/>
                <a:lumOff val="-654"/>
                <a:alphaOff val="0"/>
                <a:tint val="96000"/>
                <a:lumMod val="100000"/>
              </a:schemeClr>
            </a:gs>
            <a:gs pos="78000">
              <a:schemeClr val="accent3">
                <a:hueOff val="-955602"/>
                <a:satOff val="787"/>
                <a:lumOff val="-654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Цель</a:t>
          </a:r>
          <a:endParaRPr lang="ru-RU" sz="1100" kern="1200" dirty="0"/>
        </a:p>
      </dsp:txBody>
      <dsp:txXfrm rot="-5400000">
        <a:off x="2" y="2594962"/>
        <a:ext cx="627171" cy="268788"/>
      </dsp:txXfrm>
    </dsp:sp>
    <dsp:sp modelId="{89C7BF47-BF8B-4630-B46D-D6232A98CF1A}">
      <dsp:nvSpPr>
        <dsp:cNvPr id="0" name=""/>
        <dsp:cNvSpPr/>
      </dsp:nvSpPr>
      <dsp:spPr>
        <a:xfrm rot="5400000">
          <a:off x="3455344" y="-541711"/>
          <a:ext cx="708550" cy="6396366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3">
              <a:hueOff val="-955602"/>
              <a:satOff val="787"/>
              <a:lumOff val="-65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Подготовка высококвалифицированных кадров в сфере «Образование»:</a:t>
          </a:r>
          <a:br>
            <a:rPr lang="ru-RU" sz="1100" b="1" kern="1200" dirty="0" smtClean="0"/>
          </a:br>
          <a:r>
            <a:rPr lang="ru-RU" sz="1100" b="1" kern="1200" dirty="0" smtClean="0"/>
            <a:t/>
          </a:r>
          <a:br>
            <a:rPr lang="ru-RU" sz="1100" b="1" kern="1200" dirty="0" smtClean="0"/>
          </a:br>
          <a:r>
            <a:rPr lang="ru-RU" sz="1100" b="0" kern="1200" dirty="0" smtClean="0"/>
            <a:t>Численность педагогических работников общеобразовательных учреждений, признанных лучшими и получивших государственную поддержку за результаты своей деятельности в рамках реализации приоритетного национального проекта «Образование» 13 чел. </a:t>
          </a:r>
          <a:endParaRPr lang="ru-RU" sz="1100" b="0" kern="1200" dirty="0"/>
        </a:p>
      </dsp:txBody>
      <dsp:txXfrm rot="-5400000">
        <a:off x="611437" y="2336785"/>
        <a:ext cx="6361777" cy="639372"/>
      </dsp:txXfrm>
    </dsp:sp>
    <dsp:sp modelId="{D91C5D2F-EC47-4F08-B695-E70431AC21FF}">
      <dsp:nvSpPr>
        <dsp:cNvPr id="0" name=""/>
        <dsp:cNvSpPr/>
      </dsp:nvSpPr>
      <dsp:spPr>
        <a:xfrm rot="5400000">
          <a:off x="-134393" y="3360896"/>
          <a:ext cx="895959" cy="627171"/>
        </a:xfrm>
        <a:prstGeom prst="chevron">
          <a:avLst/>
        </a:prstGeom>
        <a:gradFill rotWithShape="0">
          <a:gsLst>
            <a:gs pos="0">
              <a:schemeClr val="accent3">
                <a:hueOff val="-1433403"/>
                <a:satOff val="1180"/>
                <a:lumOff val="-981"/>
                <a:alphaOff val="0"/>
                <a:tint val="96000"/>
                <a:lumMod val="100000"/>
              </a:schemeClr>
            </a:gs>
            <a:gs pos="78000">
              <a:schemeClr val="accent3">
                <a:hueOff val="-1433403"/>
                <a:satOff val="1180"/>
                <a:lumOff val="-98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Цель</a:t>
          </a:r>
          <a:endParaRPr lang="ru-RU" sz="1100" kern="1200" dirty="0"/>
        </a:p>
      </dsp:txBody>
      <dsp:txXfrm rot="-5400000">
        <a:off x="2" y="3540088"/>
        <a:ext cx="627171" cy="268788"/>
      </dsp:txXfrm>
    </dsp:sp>
    <dsp:sp modelId="{D9B530C2-FFBF-43C7-BDB2-143B21B847B2}">
      <dsp:nvSpPr>
        <dsp:cNvPr id="0" name=""/>
        <dsp:cNvSpPr/>
      </dsp:nvSpPr>
      <dsp:spPr>
        <a:xfrm rot="5400000">
          <a:off x="3369111" y="319505"/>
          <a:ext cx="912486" cy="6396366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Создание благоприятных условий для проявления и развития творческого потенциала молодых граждан Труновского муниципального округа Ставропольского края:</a:t>
          </a:r>
          <a:br>
            <a:rPr lang="ru-RU" sz="1100" b="1" kern="1200" dirty="0" smtClean="0"/>
          </a:br>
          <a:r>
            <a:rPr lang="ru-RU" sz="1100" b="0" kern="1200" dirty="0" smtClean="0"/>
            <a:t/>
          </a:r>
          <a:br>
            <a:rPr lang="ru-RU" sz="1100" b="0" kern="1200" dirty="0" smtClean="0"/>
          </a:br>
          <a:r>
            <a:rPr lang="ru-RU" sz="1100" b="0" kern="1200" dirty="0" smtClean="0"/>
            <a:t>Доля молодых граждан, проживающих на территории Труновского муниципального округа, задействованных в мероприятиях по реализации молодежной политики на территории Труновского муниципального округа (процент  от  общего  числа  молодых граждан) 50%.</a:t>
          </a:r>
          <a:endParaRPr lang="ru-RU" sz="1100" b="0" kern="1200" dirty="0"/>
        </a:p>
      </dsp:txBody>
      <dsp:txXfrm rot="-5400000">
        <a:off x="627171" y="3105989"/>
        <a:ext cx="6351822" cy="8233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96326-F31F-4148-80F2-5F48B2783A85}">
      <dsp:nvSpPr>
        <dsp:cNvPr id="0" name=""/>
        <dsp:cNvSpPr/>
      </dsp:nvSpPr>
      <dsp:spPr>
        <a:xfrm rot="5400000">
          <a:off x="-148736" y="509223"/>
          <a:ext cx="1021294" cy="6921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Цель </a:t>
          </a:r>
          <a:endParaRPr lang="ru-RU" sz="1050" kern="1200" dirty="0"/>
        </a:p>
      </dsp:txBody>
      <dsp:txXfrm rot="-5400000">
        <a:off x="15860" y="690678"/>
        <a:ext cx="692102" cy="329192"/>
      </dsp:txXfrm>
    </dsp:sp>
    <dsp:sp modelId="{A6814A6D-8C4C-45A3-9F84-09CD5867FEA6}">
      <dsp:nvSpPr>
        <dsp:cNvPr id="0" name=""/>
        <dsp:cNvSpPr/>
      </dsp:nvSpPr>
      <dsp:spPr>
        <a:xfrm rot="5400000">
          <a:off x="3418388" y="-2662846"/>
          <a:ext cx="1959223" cy="7284917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b="1" kern="1200" dirty="0" smtClean="0"/>
            <a:t>Устойчивое развитие агропромышленного комплекса Труновского муниципального округа Ставропольского края, способствующее повышению конкурентоспособности сельскохозяйственной продукции, выращенной в Труновском муниципальном округе:</a:t>
          </a:r>
          <a:br>
            <a:rPr lang="ru-RU" sz="1200" b="1" kern="1200" dirty="0" smtClean="0"/>
          </a:br>
          <a:r>
            <a:rPr lang="ru-RU" sz="1200" b="1" kern="1200" dirty="0" smtClean="0"/>
            <a:t/>
          </a:r>
          <a:br>
            <a:rPr lang="ru-RU" sz="1200" b="1" kern="1200" dirty="0" smtClean="0"/>
          </a:br>
          <a:r>
            <a:rPr lang="ru-RU" sz="1100" kern="1200" dirty="0" smtClean="0"/>
            <a:t>Достижение индекса производства продукции сельского хозяйства в хозяйствах всех категорий (в сопоставимых ценах) к 2029 году   до 102,50 процентов, повышение финансовой устойчивости сельского хозяйства с достижением доли прибыльных сельскохозяйственных организаций в общей их численности не ниже 100 %,рост среднемесячной заработной платы работников сельского хозяйства Труновского муниципального округа (без субъектов малого предпринимательства) к 2029 году до 61969 рублей ниже 100 %,рост среднемесячной заработной платы работников сельского хозяйства Труновского муниципального округа (без субъектов малого предпринимательства) к 2029 году до 61969 рублей</a:t>
          </a:r>
          <a:endParaRPr lang="ru-RU" sz="1100" b="1" kern="1200" dirty="0"/>
        </a:p>
      </dsp:txBody>
      <dsp:txXfrm rot="-5400000">
        <a:off x="755542" y="95641"/>
        <a:ext cx="7189276" cy="1767941"/>
      </dsp:txXfrm>
    </dsp:sp>
    <dsp:sp modelId="{8C64E36A-0F1A-4BFD-AA27-732AD8D97EBC}">
      <dsp:nvSpPr>
        <dsp:cNvPr id="0" name=""/>
        <dsp:cNvSpPr/>
      </dsp:nvSpPr>
      <dsp:spPr>
        <a:xfrm rot="5400000">
          <a:off x="-200194" y="2336406"/>
          <a:ext cx="1088565" cy="6564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smtClean="0"/>
            <a:t>Цель</a:t>
          </a:r>
          <a:endParaRPr lang="ru-RU" sz="1050" kern="1200" dirty="0"/>
        </a:p>
      </dsp:txBody>
      <dsp:txXfrm rot="-5400000">
        <a:off x="15861" y="2448581"/>
        <a:ext cx="656457" cy="432108"/>
      </dsp:txXfrm>
    </dsp:sp>
    <dsp:sp modelId="{FEFD1124-ABB0-491B-A27F-6A4865D7C78D}">
      <dsp:nvSpPr>
        <dsp:cNvPr id="0" name=""/>
        <dsp:cNvSpPr/>
      </dsp:nvSpPr>
      <dsp:spPr>
        <a:xfrm rot="5400000">
          <a:off x="3734979" y="-934198"/>
          <a:ext cx="1230914" cy="7233704"/>
        </a:xfrm>
        <a:prstGeom prst="round2SameRect">
          <a:avLst/>
        </a:prstGeom>
        <a:solidFill>
          <a:schemeClr val="lt1">
            <a:hueOff val="0"/>
            <a:satOff val="0"/>
            <a:lumOff val="0"/>
            <a:alpha val="4100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Развитие сельских территорий Труновского муниципального округа Ставропольского края:</a:t>
          </a:r>
          <a:br>
            <a:rPr lang="ru-RU" sz="1200" b="1" kern="1200" dirty="0" smtClean="0"/>
          </a:br>
          <a:r>
            <a:rPr lang="ru-RU" sz="1100" b="1" kern="1200" dirty="0" smtClean="0"/>
            <a:t/>
          </a:r>
          <a:br>
            <a:rPr lang="ru-RU" sz="1100" b="1" kern="1200" dirty="0" smtClean="0"/>
          </a:br>
          <a:r>
            <a:rPr lang="ru-RU" sz="1100" kern="1200" dirty="0" smtClean="0"/>
            <a:t>Реализация в 2025 году проекта по благоустройству муниципальной территории общего пользования (центр села Безопасного) Труновского муниципального округа Ставропольского края (5 этап), реализация в 2025 году проекта по ремонту пешеходной дорожки по ул. Кавказская (от ул. Гагарина до ул. Первомайской) в селе Донское  Труновского муниципального округа Ставропольского края, реализация в 2025 году проекта по ремонту участка тротуара на площади </a:t>
          </a:r>
          <a:r>
            <a:rPr lang="ru-RU" sz="1100" kern="1200" dirty="0" err="1" smtClean="0"/>
            <a:t>Трунова</a:t>
          </a:r>
          <a:r>
            <a:rPr lang="ru-RU" sz="1100" kern="1200" dirty="0" smtClean="0"/>
            <a:t>  (от ул. Чкалова до ул. Мира) в селе Труновское Труновского муниципального округа Ставропольского края</a:t>
          </a:r>
          <a:endParaRPr lang="ru-RU" sz="1100" b="1" kern="1200" dirty="0"/>
        </a:p>
      </dsp:txBody>
      <dsp:txXfrm rot="-5400000">
        <a:off x="733584" y="2127285"/>
        <a:ext cx="7173616" cy="1110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#3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#35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#36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#37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#38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#39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#40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#4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#4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29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30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#3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#3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#3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0.02012</cdr:y>
    </cdr:from>
    <cdr:to>
      <cdr:x>0.98189</cdr:x>
      <cdr:y>0.21353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64329"/>
          <a:ext cx="4692147" cy="618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/>
          <a:r>
            <a:rPr lang="ru-RU" sz="1050" b="1" dirty="0"/>
            <a:t>РЕЙТИНГ ТРУНОВСКОГО МУНИЦИПАЛЬНОГО ОКРУГА </a:t>
          </a:r>
          <a:endParaRPr lang="ru-RU" sz="1050" b="1" dirty="0" smtClean="0"/>
        </a:p>
        <a:p xmlns:a="http://schemas.openxmlformats.org/drawingml/2006/main">
          <a:pPr algn="ctr" rtl="0"/>
          <a:r>
            <a:rPr lang="ru-RU" sz="1050" b="1" dirty="0" smtClean="0"/>
            <a:t>СТАВРОПОЛЬСКОГО </a:t>
          </a:r>
          <a:r>
            <a:rPr lang="ru-RU" sz="1050" b="1" dirty="0"/>
            <a:t>КРАЯ </a:t>
          </a:r>
          <a:r>
            <a:rPr lang="ru-RU" sz="1050" b="1" dirty="0" smtClean="0"/>
            <a:t>ПО </a:t>
          </a:r>
          <a:r>
            <a:rPr lang="ru-RU" sz="1050" b="1" dirty="0"/>
            <a:t>КАЧЕСТВУ УПРАВЛЕНИЯ </a:t>
          </a:r>
          <a:endParaRPr lang="ru-RU" sz="1050" b="1" dirty="0" smtClean="0"/>
        </a:p>
        <a:p xmlns:a="http://schemas.openxmlformats.org/drawingml/2006/main">
          <a:pPr algn="ctr" rtl="0"/>
          <a:r>
            <a:rPr lang="ru-RU" sz="1050" b="1" dirty="0" smtClean="0"/>
            <a:t>БЮДЖЕТНЫМ </a:t>
          </a:r>
          <a:r>
            <a:rPr lang="ru-RU" sz="1050" b="1" dirty="0"/>
            <a:t>ПРОЦЕССОМ </a:t>
          </a:r>
        </a:p>
        <a:p xmlns:a="http://schemas.openxmlformats.org/drawingml/2006/main">
          <a:endParaRPr lang="ru-RU" sz="105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87FF7-BEEF-42D2-ABC9-F419EAFCF9E3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32F86-D443-47F3-8278-CD34C0AA7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76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46120"/>
      </p:ext>
    </p:extLst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9a0f900027_1_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9a0f900027_1_812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9925c4eece_1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9925c4eece_1_301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9925c4eece_1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9925c4eece_1_301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786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g9b62cbd3b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7" name="Google Shape;2407;g9b62cbd3bc_2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g86649e36a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6" name="Google Shape;3266;g86649e36a1_0_37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6067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8d83cf88e8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8d83cf88e8_1_3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9285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6891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856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720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424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178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93969108f1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93969108f1_2_103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9925c4eec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9925c4eece_2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99d093752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99d093752d_1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993d73b759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993d73b759_0_45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" name="Google Shape;6021;g9d70899d0f_3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2" name="Google Shape;6022;g9d70899d0f_3_35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292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500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g86649e36a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6" name="Google Shape;3266;g86649e36a1_0_37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g86649e36a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6" name="Google Shape;3266;g86649e36a1_0_37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917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g86649e36a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6" name="Google Shape;3266;g86649e36a1_0_37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6976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g86649e36a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6" name="Google Shape;3266;g86649e36a1_0_37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058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g86649e36a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6" name="Google Shape;3266;g86649e36a1_0_37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4780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9a0f900027_1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9a0f900027_1_27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g86649e36a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6" name="Google Shape;3266;g86649e36a1_0_37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293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g86649e36a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6" name="Google Shape;3266;g86649e36a1_0_37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2435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g86649e36a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6" name="Google Shape;3266;g86649e36a1_0_37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00850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g86649e36a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6" name="Google Shape;3266;g86649e36a1_0_37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0481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g86649e36a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6" name="Google Shape;3266;g86649e36a1_0_37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129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8697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59715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3818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4700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45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4302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1144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7476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9593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88626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6114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82113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40389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Google Shape;2396;g993d73b759_7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7" name="Google Shape;2397;g993d73b759_7_144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39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06cd67cd4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06cd67cd44_0_84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3304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5563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1486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9b3a69c5e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9b3a69c5e7_1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2094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9b3a69c5e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9b3a69c5e7_1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5946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9b3a69c5e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9b3a69c5e7_1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6890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9b3a69c5e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9b3a69c5e7_1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6278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9b3a69c5e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9b3a69c5e7_1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1546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9b3a69c5e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9b3a69c5e7_1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2607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7605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614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9a0f900027_1_1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9a0f900027_1_1215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0017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53790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52277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19353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2263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9203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0730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5fd4b45418938cd5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5fd4b45418938cd5_225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872082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3862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9b3a69c5e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9b3a69c5e7_1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481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9a0f900027_1_1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9a0f900027_1_1215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9b3a69c5e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9b3a69c5e7_1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0040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90209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5fd4b45418938cd5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5fd4b45418938cd5_225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6567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7382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g93969108f1_2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Google Shape;2340;g93969108f1_2_171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86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76050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" name="Google Shape;6021;g9d70899d0f_3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2" name="Google Shape;6022;g9d70899d0f_3_35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88447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" name="Google Shape;6021;g9d70899d0f_3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2" name="Google Shape;6022;g9d70899d0f_3_35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08124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" name="Google Shape;6021;g9d70899d0f_3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2" name="Google Shape;6022;g9d70899d0f_3_35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b620b178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b620b1780_0_8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16748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" name="Google Shape;6021;g9d70899d0f_3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2" name="Google Shape;6022;g9d70899d0f_3_35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0828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" name="Google Shape;6021;g9d70899d0f_3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2" name="Google Shape;6022;g9d70899d0f_3_35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86302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g5fd4b45418938cd5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3" name="Google Shape;2023;g5fd4b45418938cd5_163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9925c4eece_1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9925c4eece_1_301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47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31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4131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61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169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11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933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747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userDrawn="1">
  <p:cSld name="Title and body 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body" idx="1"/>
          </p:nvPr>
        </p:nvSpPr>
        <p:spPr>
          <a:xfrm>
            <a:off x="4572000" y="1544250"/>
            <a:ext cx="3761700" cy="28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body" idx="2"/>
          </p:nvPr>
        </p:nvSpPr>
        <p:spPr>
          <a:xfrm>
            <a:off x="540000" y="1544250"/>
            <a:ext cx="4032000" cy="28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1287463" y="261938"/>
            <a:ext cx="914400" cy="91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96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ubTitle" idx="1"/>
          </p:nvPr>
        </p:nvSpPr>
        <p:spPr>
          <a:xfrm>
            <a:off x="620700" y="3794775"/>
            <a:ext cx="25956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2"/>
          </p:nvPr>
        </p:nvSpPr>
        <p:spPr>
          <a:xfrm>
            <a:off x="620700" y="2215425"/>
            <a:ext cx="25956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3"/>
          </p:nvPr>
        </p:nvSpPr>
        <p:spPr>
          <a:xfrm>
            <a:off x="620700" y="1851575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ubTitle" idx="4"/>
          </p:nvPr>
        </p:nvSpPr>
        <p:spPr>
          <a:xfrm>
            <a:off x="3342325" y="1851575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ubTitle" idx="5"/>
          </p:nvPr>
        </p:nvSpPr>
        <p:spPr>
          <a:xfrm>
            <a:off x="6063950" y="1851575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ubTitle" idx="6"/>
          </p:nvPr>
        </p:nvSpPr>
        <p:spPr>
          <a:xfrm>
            <a:off x="620700" y="3428625"/>
            <a:ext cx="21393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ubTitle" idx="7"/>
          </p:nvPr>
        </p:nvSpPr>
        <p:spPr>
          <a:xfrm>
            <a:off x="3342325" y="3428625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ubTitle" idx="8"/>
          </p:nvPr>
        </p:nvSpPr>
        <p:spPr>
          <a:xfrm>
            <a:off x="6063950" y="3428625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title" hasCustomPrompt="1"/>
          </p:nvPr>
        </p:nvSpPr>
        <p:spPr>
          <a:xfrm flipH="1">
            <a:off x="620700" y="149157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22"/>
          <p:cNvSpPr txBox="1">
            <a:spLocks noGrp="1"/>
          </p:cNvSpPr>
          <p:nvPr>
            <p:ph type="title" idx="9" hasCustomPrompt="1"/>
          </p:nvPr>
        </p:nvSpPr>
        <p:spPr>
          <a:xfrm>
            <a:off x="3342325" y="149157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22"/>
          <p:cNvSpPr txBox="1">
            <a:spLocks noGrp="1"/>
          </p:cNvSpPr>
          <p:nvPr>
            <p:ph type="title" idx="13" hasCustomPrompt="1"/>
          </p:nvPr>
        </p:nvSpPr>
        <p:spPr>
          <a:xfrm>
            <a:off x="6063950" y="149157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22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620700" y="306862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22"/>
          <p:cNvSpPr txBox="1">
            <a:spLocks noGrp="1"/>
          </p:cNvSpPr>
          <p:nvPr>
            <p:ph type="title" idx="15" hasCustomPrompt="1"/>
          </p:nvPr>
        </p:nvSpPr>
        <p:spPr>
          <a:xfrm>
            <a:off x="3342325" y="306862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 idx="16" hasCustomPrompt="1"/>
          </p:nvPr>
        </p:nvSpPr>
        <p:spPr>
          <a:xfrm>
            <a:off x="6063950" y="306862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 idx="17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8"/>
          </p:nvPr>
        </p:nvSpPr>
        <p:spPr>
          <a:xfrm>
            <a:off x="3342325" y="2215425"/>
            <a:ext cx="25956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ubTitle" idx="19"/>
          </p:nvPr>
        </p:nvSpPr>
        <p:spPr>
          <a:xfrm>
            <a:off x="6063950" y="2215425"/>
            <a:ext cx="25956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20"/>
          </p:nvPr>
        </p:nvSpPr>
        <p:spPr>
          <a:xfrm>
            <a:off x="3342325" y="3794775"/>
            <a:ext cx="25956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21"/>
          </p:nvPr>
        </p:nvSpPr>
        <p:spPr>
          <a:xfrm>
            <a:off x="6063950" y="3794775"/>
            <a:ext cx="25956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7469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 flipH="1">
            <a:off x="616300" y="720000"/>
            <a:ext cx="2895600" cy="1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1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6300" y="3795175"/>
            <a:ext cx="1635300" cy="9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 flipH="1">
            <a:off x="5312925" y="3960725"/>
            <a:ext cx="3093600" cy="67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05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425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224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708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543480" y="1998800"/>
            <a:ext cx="1866600" cy="49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Be Vietnam"/>
                <a:ea typeface="Be Vietnam"/>
                <a:cs typeface="Be Vietnam"/>
                <a:sym typeface="Be Vietnam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543467" y="2959350"/>
            <a:ext cx="24393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5694620" y="1998800"/>
            <a:ext cx="1866600" cy="49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5694633" y="2959350"/>
            <a:ext cx="24393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421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3264900" y="1730575"/>
            <a:ext cx="247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1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1"/>
          </p:nvPr>
        </p:nvSpPr>
        <p:spPr>
          <a:xfrm>
            <a:off x="616200" y="3310875"/>
            <a:ext cx="20517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2"/>
          </p:nvPr>
        </p:nvSpPr>
        <p:spPr>
          <a:xfrm>
            <a:off x="3264900" y="2349588"/>
            <a:ext cx="20517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3"/>
          </p:nvPr>
        </p:nvSpPr>
        <p:spPr>
          <a:xfrm>
            <a:off x="6257690" y="1433325"/>
            <a:ext cx="20517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4"/>
          </p:nvPr>
        </p:nvSpPr>
        <p:spPr>
          <a:xfrm>
            <a:off x="6257700" y="815825"/>
            <a:ext cx="247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1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5"/>
          </p:nvPr>
        </p:nvSpPr>
        <p:spPr>
          <a:xfrm>
            <a:off x="616200" y="2695775"/>
            <a:ext cx="247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1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24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260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6062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616200" y="1973475"/>
            <a:ext cx="3264000" cy="19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149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4554000" y="491400"/>
            <a:ext cx="3965700" cy="25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subTitle" idx="1"/>
          </p:nvPr>
        </p:nvSpPr>
        <p:spPr>
          <a:xfrm>
            <a:off x="4946704" y="3425100"/>
            <a:ext cx="357300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62515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5"/>
          <p:cNvSpPr txBox="1">
            <a:spLocks noGrp="1"/>
          </p:cNvSpPr>
          <p:nvPr>
            <p:ph type="body" idx="1"/>
          </p:nvPr>
        </p:nvSpPr>
        <p:spPr>
          <a:xfrm>
            <a:off x="4516250" y="1544250"/>
            <a:ext cx="4123800" cy="28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⃤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9" name="Google Shape;229;p35"/>
          <p:cNvSpPr txBox="1">
            <a:spLocks noGrp="1"/>
          </p:cNvSpPr>
          <p:nvPr>
            <p:ph type="subTitle" idx="2"/>
          </p:nvPr>
        </p:nvSpPr>
        <p:spPr>
          <a:xfrm>
            <a:off x="616225" y="1544250"/>
            <a:ext cx="2967900" cy="9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5"/>
          <p:cNvSpPr txBox="1">
            <a:spLocks noGrp="1"/>
          </p:cNvSpPr>
          <p:nvPr>
            <p:ph type="subTitle" idx="3"/>
          </p:nvPr>
        </p:nvSpPr>
        <p:spPr>
          <a:xfrm>
            <a:off x="616225" y="2456000"/>
            <a:ext cx="1866600" cy="49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229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Six Column 3">
  <p:cSld name="Title with Six Column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subTitle" idx="1"/>
          </p:nvPr>
        </p:nvSpPr>
        <p:spPr>
          <a:xfrm>
            <a:off x="2262975" y="1477125"/>
            <a:ext cx="4590600" cy="10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ubTitle" idx="2"/>
          </p:nvPr>
        </p:nvSpPr>
        <p:spPr>
          <a:xfrm>
            <a:off x="1301249" y="3125975"/>
            <a:ext cx="1573500" cy="38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ubTitle" idx="3"/>
          </p:nvPr>
        </p:nvSpPr>
        <p:spPr>
          <a:xfrm>
            <a:off x="4125473" y="3125975"/>
            <a:ext cx="1573500" cy="38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subTitle" idx="4"/>
          </p:nvPr>
        </p:nvSpPr>
        <p:spPr>
          <a:xfrm>
            <a:off x="6838451" y="3125975"/>
            <a:ext cx="1573500" cy="38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5"/>
          </p:nvPr>
        </p:nvSpPr>
        <p:spPr>
          <a:xfrm>
            <a:off x="1301249" y="4104300"/>
            <a:ext cx="1573500" cy="38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subTitle" idx="6"/>
          </p:nvPr>
        </p:nvSpPr>
        <p:spPr>
          <a:xfrm>
            <a:off x="4125473" y="4104300"/>
            <a:ext cx="1573500" cy="38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subTitle" idx="7"/>
          </p:nvPr>
        </p:nvSpPr>
        <p:spPr>
          <a:xfrm>
            <a:off x="6838451" y="4104300"/>
            <a:ext cx="1573500" cy="38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14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813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903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439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>
            <a:spLocks noGrp="1"/>
          </p:cNvSpPr>
          <p:nvPr>
            <p:ph type="subTitle" idx="1"/>
          </p:nvPr>
        </p:nvSpPr>
        <p:spPr>
          <a:xfrm>
            <a:off x="616200" y="1626750"/>
            <a:ext cx="3369600" cy="15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616200" y="491400"/>
            <a:ext cx="4032000" cy="9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1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36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6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35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0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49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7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24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8492876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55" r:id="rId28"/>
    <p:sldLayoutId id="2147483956" r:id="rId29"/>
    <p:sldLayoutId id="2147483957" r:id="rId30"/>
    <p:sldLayoutId id="2147483961" r:id="rId31"/>
    <p:sldLayoutId id="2147483965" r:id="rId32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chart" Target="../charts/chart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trunovskiy26raion.ru/byudzhet-trunovskogo-munitsipalnogo-okruga/otkrytyy-byudzhet-dlya-grazhdan/byudzhet-dlya-grazhdan-1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unovskiy26raion.r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chart" Target="../charts/char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5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hyperlink" Target="https://pos.gosuslugi.ru/lkp/polls/474444/?utm_source=widget&amp;utm_medium=municipality&amp;utm_campaign=trunovskiy26raion.ru&amp;utm_content=07554000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ctrTitle"/>
          </p:nvPr>
        </p:nvSpPr>
        <p:spPr>
          <a:xfrm>
            <a:off x="1951509" y="333355"/>
            <a:ext cx="5239866" cy="6548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БЮДЖЕТ ДЛЯ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ГРАЖДАН</a:t>
            </a:r>
            <a:endParaRPr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0" name="Google Shape;250;p41"/>
          <p:cNvSpPr txBox="1">
            <a:spLocks noGrp="1"/>
          </p:cNvSpPr>
          <p:nvPr>
            <p:ph type="subTitle" idx="1"/>
          </p:nvPr>
        </p:nvSpPr>
        <p:spPr>
          <a:xfrm>
            <a:off x="480481" y="4043055"/>
            <a:ext cx="4384744" cy="6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77800" indent="0" algn="ctr"/>
            <a:r>
              <a:rPr lang="ru-RU" sz="1100" b="1" dirty="0"/>
              <a:t>ФИНАНСОВОЕ УПРАВЛЕНИЕ </a:t>
            </a:r>
            <a:r>
              <a:rPr lang="ru-RU" sz="1100" b="1" dirty="0" smtClean="0"/>
              <a:t>АДМИНИСТРАЦИИ ТРУНОВСКОГО МУНИЦИПАЛЬНОГО ОКРУГА СТАВРОПОЛЬСКОГО </a:t>
            </a:r>
            <a:r>
              <a:rPr lang="ru-RU" sz="1100" b="1" dirty="0"/>
              <a:t>КРАЯ</a:t>
            </a:r>
            <a:endParaRPr sz="1100" dirty="0"/>
          </a:p>
        </p:txBody>
      </p:sp>
      <p:pic>
        <p:nvPicPr>
          <p:cNvPr id="512" name="Рисунок 511" descr="D:\User_Files\Downloads\Бюджет для граждан фоны\photo_2024-06-14_20-27-5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9" b="-1"/>
          <a:stretch/>
        </p:blipFill>
        <p:spPr bwMode="auto">
          <a:xfrm>
            <a:off x="5391149" y="2867024"/>
            <a:ext cx="3752851" cy="2352063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524" y="240457"/>
            <a:ext cx="1477456" cy="166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5442" y="138969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800" b="1" cap="all" dirty="0">
                <a:solidFill>
                  <a:schemeClr val="accent2">
                    <a:lumMod val="50000"/>
                  </a:schemeClr>
                </a:solidFill>
              </a:rPr>
              <a:t>к проекту бюджета Труновского муниципального округа Ставропольского края</a:t>
            </a:r>
            <a:br>
              <a:rPr lang="ru-RU" sz="1800" b="1" cap="all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cap="all" dirty="0">
                <a:solidFill>
                  <a:schemeClr val="accent2">
                    <a:lumMod val="50000"/>
                  </a:schemeClr>
                </a:solidFill>
              </a:rPr>
              <a:t>на 2025 год и плановый  период </a:t>
            </a:r>
            <a:br>
              <a:rPr lang="ru-RU" sz="1800" b="1" cap="all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2026 и 2027 годов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82;p28"/>
          <p:cNvSpPr txBox="1"/>
          <p:nvPr/>
        </p:nvSpPr>
        <p:spPr>
          <a:xfrm>
            <a:off x="6096000" y="1084300"/>
            <a:ext cx="2590800" cy="1087500"/>
          </a:xfrm>
          <a:prstGeom prst="rect">
            <a:avLst/>
          </a:prstGeom>
          <a:solidFill>
            <a:srgbClr val="A68596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" name="Google Shape;683;p28"/>
          <p:cNvSpPr txBox="1"/>
          <p:nvPr/>
        </p:nvSpPr>
        <p:spPr>
          <a:xfrm>
            <a:off x="6096000" y="3644574"/>
            <a:ext cx="2590800" cy="1087500"/>
          </a:xfrm>
          <a:prstGeom prst="rect">
            <a:avLst/>
          </a:prstGeom>
          <a:solidFill>
            <a:srgbClr val="846E84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" name="Google Shape;684;p28"/>
          <p:cNvSpPr txBox="1"/>
          <p:nvPr/>
        </p:nvSpPr>
        <p:spPr>
          <a:xfrm>
            <a:off x="460800" y="1084300"/>
            <a:ext cx="2590800" cy="1087500"/>
          </a:xfrm>
          <a:prstGeom prst="rect">
            <a:avLst/>
          </a:prstGeom>
          <a:solidFill>
            <a:srgbClr val="C79DA9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4" name="Google Shape;686;p28"/>
          <p:cNvSpPr txBox="1"/>
          <p:nvPr/>
        </p:nvSpPr>
        <p:spPr>
          <a:xfrm>
            <a:off x="3276600" y="2364450"/>
            <a:ext cx="2590800" cy="108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</a:rPr>
              <a:t>Основные направления  долговой политики</a:t>
            </a:r>
          </a:p>
        </p:txBody>
      </p:sp>
      <p:sp>
        <p:nvSpPr>
          <p:cNvPr id="17" name="Google Shape;689;p28"/>
          <p:cNvSpPr txBox="1"/>
          <p:nvPr/>
        </p:nvSpPr>
        <p:spPr>
          <a:xfrm>
            <a:off x="0" y="598044"/>
            <a:ext cx="3276600" cy="230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300" dirty="0">
                <a:solidFill>
                  <a:schemeClr val="tx1"/>
                </a:solidFill>
              </a:rPr>
              <a:t>Установление и исполнение расходных обязательств бюджета муниципального округа в пределах полномочий, отнесенных Конституцией Российской Федерации, федеральными законами и законами Ставропольского края к полномочиям органов местного самоуправления муниципального округа, и с учётом требований статьи 136 Бюджетного кодекса </a:t>
            </a:r>
            <a:endParaRPr lang="ru-RU" sz="1300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1300" dirty="0" smtClean="0">
                <a:solidFill>
                  <a:schemeClr val="tx1"/>
                </a:solidFill>
              </a:rPr>
              <a:t>Российской </a:t>
            </a:r>
            <a:r>
              <a:rPr lang="ru-RU" sz="1300" dirty="0">
                <a:solidFill>
                  <a:schemeClr val="tx1"/>
                </a:solidFill>
              </a:rPr>
              <a:t>Федерации</a:t>
            </a:r>
            <a:endParaRPr sz="13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Google Shape;692;p28"/>
          <p:cNvSpPr txBox="1"/>
          <p:nvPr/>
        </p:nvSpPr>
        <p:spPr>
          <a:xfrm>
            <a:off x="5418777" y="4048042"/>
            <a:ext cx="3857625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300" dirty="0">
                <a:solidFill>
                  <a:schemeClr val="tx1"/>
                </a:solidFill>
              </a:rPr>
              <a:t>Осуществление мониторинга использования бюджетных ассигнований получателями средств бюджета муниципального округа в целях своевременного принятия решений о сокращении невостребованных бюджетных ассигнований и недопущения образования заимствований </a:t>
            </a:r>
            <a:r>
              <a:rPr lang="ru-RU" sz="1300" dirty="0" smtClean="0">
                <a:solidFill>
                  <a:schemeClr val="tx1"/>
                </a:solidFill>
              </a:rPr>
              <a:t>при </a:t>
            </a:r>
            <a:r>
              <a:rPr lang="ru-RU" sz="1300" dirty="0">
                <a:solidFill>
                  <a:schemeClr val="tx1"/>
                </a:solidFill>
              </a:rPr>
              <a:t>исполнении </a:t>
            </a:r>
            <a:r>
              <a:rPr lang="ru-RU" sz="1300" dirty="0" smtClean="0">
                <a:solidFill>
                  <a:schemeClr val="tx1"/>
                </a:solidFill>
              </a:rPr>
              <a:t>бюджета </a:t>
            </a:r>
            <a:r>
              <a:rPr lang="ru-RU" sz="1300" dirty="0">
                <a:solidFill>
                  <a:schemeClr val="tx1"/>
                </a:solidFill>
              </a:rPr>
              <a:t>муниципального округа</a:t>
            </a:r>
            <a:endParaRPr sz="13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Google Shape;695;p28"/>
          <p:cNvSpPr txBox="1"/>
          <p:nvPr/>
        </p:nvSpPr>
        <p:spPr>
          <a:xfrm>
            <a:off x="6095977" y="1569614"/>
            <a:ext cx="2962298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Проведение мероприятий, направленных на рост доходов                        и оптимизацию расходов бюджета муниципального округа</a:t>
            </a:r>
          </a:p>
        </p:txBody>
      </p:sp>
      <p:cxnSp>
        <p:nvCxnSpPr>
          <p:cNvPr id="28" name="Google Shape;700;p28"/>
          <p:cNvCxnSpPr>
            <a:stCxn id="31" idx="2"/>
          </p:cNvCxnSpPr>
          <p:nvPr/>
        </p:nvCxnSpPr>
        <p:spPr>
          <a:xfrm rot="10800000" flipV="1">
            <a:off x="3276600" y="1628052"/>
            <a:ext cx="999588" cy="361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702;p28"/>
          <p:cNvCxnSpPr>
            <a:stCxn id="50" idx="6"/>
          </p:cNvCxnSpPr>
          <p:nvPr/>
        </p:nvCxnSpPr>
        <p:spPr>
          <a:xfrm flipV="1">
            <a:off x="4871388" y="4184732"/>
            <a:ext cx="677223" cy="360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704;p28"/>
          <p:cNvCxnSpPr>
            <a:stCxn id="41" idx="0"/>
            <a:endCxn id="9" idx="2"/>
          </p:cNvCxnSpPr>
          <p:nvPr/>
        </p:nvCxnSpPr>
        <p:spPr>
          <a:xfrm rot="-5400000">
            <a:off x="7172238" y="2390839"/>
            <a:ext cx="438900" cy="600"/>
          </a:xfrm>
          <a:prstGeom prst="bentConnector3">
            <a:avLst>
              <a:gd name="adj1" fmla="val 4998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701;p28"/>
          <p:cNvSpPr/>
          <p:nvPr/>
        </p:nvSpPr>
        <p:spPr>
          <a:xfrm>
            <a:off x="4276188" y="1330452"/>
            <a:ext cx="595200" cy="59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1" name="Google Shape;705;p28"/>
          <p:cNvSpPr/>
          <p:nvPr/>
        </p:nvSpPr>
        <p:spPr>
          <a:xfrm>
            <a:off x="7093788" y="2610589"/>
            <a:ext cx="595200" cy="5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42" name="Google Shape;715;p28"/>
          <p:cNvGrpSpPr/>
          <p:nvPr/>
        </p:nvGrpSpPr>
        <p:grpSpPr>
          <a:xfrm>
            <a:off x="7242138" y="2759261"/>
            <a:ext cx="298503" cy="297862"/>
            <a:chOff x="2416692" y="4046126"/>
            <a:chExt cx="366441" cy="365655"/>
          </a:xfrm>
        </p:grpSpPr>
        <p:sp>
          <p:nvSpPr>
            <p:cNvPr id="43" name="Google Shape;716;p28"/>
            <p:cNvSpPr/>
            <p:nvPr/>
          </p:nvSpPr>
          <p:spPr>
            <a:xfrm>
              <a:off x="2439465" y="4046126"/>
              <a:ext cx="321683" cy="207890"/>
            </a:xfrm>
            <a:custGeom>
              <a:avLst/>
              <a:gdLst/>
              <a:ahLst/>
              <a:cxnLst/>
              <a:rect l="l" t="t" r="r" b="b"/>
              <a:pathLst>
                <a:path w="9408" h="6080" extrusionOk="0">
                  <a:moveTo>
                    <a:pt x="2621" y="1239"/>
                  </a:moveTo>
                  <a:cubicBezTo>
                    <a:pt x="2978" y="1287"/>
                    <a:pt x="2978" y="1834"/>
                    <a:pt x="2621" y="1882"/>
                  </a:cubicBezTo>
                  <a:lnTo>
                    <a:pt x="1573" y="1882"/>
                  </a:lnTo>
                  <a:cubicBezTo>
                    <a:pt x="1192" y="1834"/>
                    <a:pt x="1192" y="1287"/>
                    <a:pt x="1573" y="1239"/>
                  </a:cubicBezTo>
                  <a:close/>
                  <a:moveTo>
                    <a:pt x="3442" y="2311"/>
                  </a:moveTo>
                  <a:cubicBezTo>
                    <a:pt x="3591" y="2311"/>
                    <a:pt x="3740" y="2406"/>
                    <a:pt x="3764" y="2596"/>
                  </a:cubicBezTo>
                  <a:lnTo>
                    <a:pt x="3764" y="3454"/>
                  </a:lnTo>
                  <a:cubicBezTo>
                    <a:pt x="3740" y="3632"/>
                    <a:pt x="3591" y="3722"/>
                    <a:pt x="3442" y="3722"/>
                  </a:cubicBezTo>
                  <a:cubicBezTo>
                    <a:pt x="3293" y="3722"/>
                    <a:pt x="3144" y="3632"/>
                    <a:pt x="3121" y="3454"/>
                  </a:cubicBezTo>
                  <a:lnTo>
                    <a:pt x="3121" y="2596"/>
                  </a:lnTo>
                  <a:cubicBezTo>
                    <a:pt x="3144" y="2406"/>
                    <a:pt x="3293" y="2311"/>
                    <a:pt x="3442" y="2311"/>
                  </a:cubicBezTo>
                  <a:close/>
                  <a:moveTo>
                    <a:pt x="5955" y="1072"/>
                  </a:moveTo>
                  <a:cubicBezTo>
                    <a:pt x="6103" y="1072"/>
                    <a:pt x="6252" y="1168"/>
                    <a:pt x="6264" y="1358"/>
                  </a:cubicBezTo>
                  <a:lnTo>
                    <a:pt x="6264" y="3454"/>
                  </a:lnTo>
                  <a:cubicBezTo>
                    <a:pt x="6252" y="3632"/>
                    <a:pt x="6103" y="3722"/>
                    <a:pt x="5955" y="3722"/>
                  </a:cubicBezTo>
                  <a:cubicBezTo>
                    <a:pt x="5806" y="3722"/>
                    <a:pt x="5657" y="3632"/>
                    <a:pt x="5645" y="3454"/>
                  </a:cubicBezTo>
                  <a:lnTo>
                    <a:pt x="5645" y="1358"/>
                  </a:lnTo>
                  <a:cubicBezTo>
                    <a:pt x="5657" y="1168"/>
                    <a:pt x="5806" y="1072"/>
                    <a:pt x="5955" y="1072"/>
                  </a:cubicBezTo>
                  <a:close/>
                  <a:moveTo>
                    <a:pt x="4692" y="1674"/>
                  </a:moveTo>
                  <a:cubicBezTo>
                    <a:pt x="4847" y="1674"/>
                    <a:pt x="5002" y="1775"/>
                    <a:pt x="5002" y="1977"/>
                  </a:cubicBezTo>
                  <a:lnTo>
                    <a:pt x="5002" y="3454"/>
                  </a:lnTo>
                  <a:cubicBezTo>
                    <a:pt x="5002" y="3656"/>
                    <a:pt x="4847" y="3757"/>
                    <a:pt x="4692" y="3757"/>
                  </a:cubicBezTo>
                  <a:cubicBezTo>
                    <a:pt x="4538" y="3757"/>
                    <a:pt x="4383" y="3656"/>
                    <a:pt x="4383" y="3454"/>
                  </a:cubicBezTo>
                  <a:lnTo>
                    <a:pt x="4383" y="1977"/>
                  </a:lnTo>
                  <a:cubicBezTo>
                    <a:pt x="4383" y="1775"/>
                    <a:pt x="4538" y="1674"/>
                    <a:pt x="4692" y="1674"/>
                  </a:cubicBezTo>
                  <a:close/>
                  <a:moveTo>
                    <a:pt x="930" y="1"/>
                  </a:moveTo>
                  <a:cubicBezTo>
                    <a:pt x="406" y="1"/>
                    <a:pt x="1" y="405"/>
                    <a:pt x="1" y="929"/>
                  </a:cubicBezTo>
                  <a:lnTo>
                    <a:pt x="1" y="3859"/>
                  </a:lnTo>
                  <a:cubicBezTo>
                    <a:pt x="1" y="4369"/>
                    <a:pt x="385" y="4788"/>
                    <a:pt x="888" y="4788"/>
                  </a:cubicBezTo>
                  <a:cubicBezTo>
                    <a:pt x="902" y="4788"/>
                    <a:pt x="916" y="4788"/>
                    <a:pt x="930" y="4787"/>
                  </a:cubicBezTo>
                  <a:lnTo>
                    <a:pt x="1025" y="4787"/>
                  </a:lnTo>
                  <a:lnTo>
                    <a:pt x="1025" y="5526"/>
                  </a:lnTo>
                  <a:cubicBezTo>
                    <a:pt x="1025" y="5709"/>
                    <a:pt x="1177" y="5846"/>
                    <a:pt x="1342" y="5846"/>
                  </a:cubicBezTo>
                  <a:cubicBezTo>
                    <a:pt x="1412" y="5846"/>
                    <a:pt x="1485" y="5821"/>
                    <a:pt x="1549" y="5764"/>
                  </a:cubicBezTo>
                  <a:lnTo>
                    <a:pt x="2716" y="4787"/>
                  </a:lnTo>
                  <a:lnTo>
                    <a:pt x="3883" y="4787"/>
                  </a:lnTo>
                  <a:lnTo>
                    <a:pt x="4407" y="5883"/>
                  </a:lnTo>
                  <a:cubicBezTo>
                    <a:pt x="4454" y="6014"/>
                    <a:pt x="4573" y="6079"/>
                    <a:pt x="4692" y="6079"/>
                  </a:cubicBezTo>
                  <a:cubicBezTo>
                    <a:pt x="4811" y="6079"/>
                    <a:pt x="4931" y="6014"/>
                    <a:pt x="4978" y="5883"/>
                  </a:cubicBezTo>
                  <a:lnTo>
                    <a:pt x="5526" y="4787"/>
                  </a:lnTo>
                  <a:lnTo>
                    <a:pt x="6669" y="4787"/>
                  </a:lnTo>
                  <a:lnTo>
                    <a:pt x="7836" y="5764"/>
                  </a:lnTo>
                  <a:cubicBezTo>
                    <a:pt x="7900" y="5821"/>
                    <a:pt x="7973" y="5846"/>
                    <a:pt x="8043" y="5846"/>
                  </a:cubicBezTo>
                  <a:cubicBezTo>
                    <a:pt x="8208" y="5846"/>
                    <a:pt x="8360" y="5709"/>
                    <a:pt x="8360" y="5526"/>
                  </a:cubicBezTo>
                  <a:lnTo>
                    <a:pt x="8360" y="4787"/>
                  </a:lnTo>
                  <a:lnTo>
                    <a:pt x="8455" y="4787"/>
                  </a:lnTo>
                  <a:cubicBezTo>
                    <a:pt x="8469" y="4788"/>
                    <a:pt x="8483" y="4788"/>
                    <a:pt x="8497" y="4788"/>
                  </a:cubicBezTo>
                  <a:cubicBezTo>
                    <a:pt x="9000" y="4788"/>
                    <a:pt x="9385" y="4369"/>
                    <a:pt x="9408" y="3859"/>
                  </a:cubicBezTo>
                  <a:lnTo>
                    <a:pt x="9408" y="929"/>
                  </a:lnTo>
                  <a:cubicBezTo>
                    <a:pt x="9384" y="405"/>
                    <a:pt x="8979" y="1"/>
                    <a:pt x="8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17;p28"/>
            <p:cNvSpPr/>
            <p:nvPr/>
          </p:nvSpPr>
          <p:spPr>
            <a:xfrm>
              <a:off x="2573021" y="4275762"/>
              <a:ext cx="53785" cy="68419"/>
            </a:xfrm>
            <a:custGeom>
              <a:avLst/>
              <a:gdLst/>
              <a:ahLst/>
              <a:cxnLst/>
              <a:rect l="l" t="t" r="r" b="b"/>
              <a:pathLst>
                <a:path w="1573" h="2001" extrusionOk="0">
                  <a:moveTo>
                    <a:pt x="786" y="0"/>
                  </a:moveTo>
                  <a:cubicBezTo>
                    <a:pt x="358" y="0"/>
                    <a:pt x="1" y="358"/>
                    <a:pt x="1" y="786"/>
                  </a:cubicBezTo>
                  <a:lnTo>
                    <a:pt x="1" y="1215"/>
                  </a:lnTo>
                  <a:cubicBezTo>
                    <a:pt x="1" y="1739"/>
                    <a:pt x="393" y="2001"/>
                    <a:pt x="786" y="2001"/>
                  </a:cubicBezTo>
                  <a:cubicBezTo>
                    <a:pt x="1179" y="2001"/>
                    <a:pt x="1572" y="1739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8;p28"/>
            <p:cNvSpPr/>
            <p:nvPr/>
          </p:nvSpPr>
          <p:spPr>
            <a:xfrm>
              <a:off x="2546145" y="4348216"/>
              <a:ext cx="107535" cy="63564"/>
            </a:xfrm>
            <a:custGeom>
              <a:avLst/>
              <a:gdLst/>
              <a:ahLst/>
              <a:cxnLst/>
              <a:rect l="l" t="t" r="r" b="b"/>
              <a:pathLst>
                <a:path w="3145" h="1859" extrusionOk="0">
                  <a:moveTo>
                    <a:pt x="501" y="1"/>
                  </a:moveTo>
                  <a:cubicBezTo>
                    <a:pt x="191" y="287"/>
                    <a:pt x="1" y="691"/>
                    <a:pt x="1" y="1120"/>
                  </a:cubicBezTo>
                  <a:lnTo>
                    <a:pt x="1" y="1549"/>
                  </a:lnTo>
                  <a:cubicBezTo>
                    <a:pt x="1" y="1715"/>
                    <a:pt x="144" y="1858"/>
                    <a:pt x="310" y="1858"/>
                  </a:cubicBezTo>
                  <a:lnTo>
                    <a:pt x="2835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4" y="287"/>
                    <a:pt x="2644" y="1"/>
                  </a:cubicBezTo>
                  <a:cubicBezTo>
                    <a:pt x="2370" y="334"/>
                    <a:pt x="1971" y="501"/>
                    <a:pt x="1572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9;p28"/>
            <p:cNvSpPr/>
            <p:nvPr/>
          </p:nvSpPr>
          <p:spPr>
            <a:xfrm>
              <a:off x="244356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36" y="1703"/>
                    <a:pt x="417" y="1947"/>
                    <a:pt x="795" y="1947"/>
                  </a:cubicBezTo>
                  <a:cubicBezTo>
                    <a:pt x="1173" y="1947"/>
                    <a:pt x="1548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0;p28"/>
            <p:cNvSpPr/>
            <p:nvPr/>
          </p:nvSpPr>
          <p:spPr>
            <a:xfrm>
              <a:off x="241669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500" y="1"/>
                  </a:moveTo>
                  <a:cubicBezTo>
                    <a:pt x="191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34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77" y="287"/>
                    <a:pt x="2667" y="1"/>
                  </a:cubicBezTo>
                  <a:cubicBezTo>
                    <a:pt x="2382" y="334"/>
                    <a:pt x="1977" y="501"/>
                    <a:pt x="1575" y="501"/>
                  </a:cubicBezTo>
                  <a:cubicBezTo>
                    <a:pt x="1173" y="501"/>
                    <a:pt x="774" y="334"/>
                    <a:pt x="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1;p28"/>
            <p:cNvSpPr/>
            <p:nvPr/>
          </p:nvSpPr>
          <p:spPr>
            <a:xfrm>
              <a:off x="270250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24" y="1703"/>
                    <a:pt x="399" y="1947"/>
                    <a:pt x="777" y="1947"/>
                  </a:cubicBezTo>
                  <a:cubicBezTo>
                    <a:pt x="1155" y="1947"/>
                    <a:pt x="1536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2;p28"/>
            <p:cNvSpPr/>
            <p:nvPr/>
          </p:nvSpPr>
          <p:spPr>
            <a:xfrm>
              <a:off x="267563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476" y="1"/>
                  </a:moveTo>
                  <a:cubicBezTo>
                    <a:pt x="167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10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3" y="287"/>
                    <a:pt x="2644" y="1"/>
                  </a:cubicBezTo>
                  <a:cubicBezTo>
                    <a:pt x="2370" y="334"/>
                    <a:pt x="1971" y="501"/>
                    <a:pt x="1569" y="501"/>
                  </a:cubicBezTo>
                  <a:cubicBezTo>
                    <a:pt x="1167" y="501"/>
                    <a:pt x="762" y="334"/>
                    <a:pt x="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703;p28"/>
          <p:cNvSpPr/>
          <p:nvPr/>
        </p:nvSpPr>
        <p:spPr>
          <a:xfrm>
            <a:off x="4276188" y="3890739"/>
            <a:ext cx="595200" cy="595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51" name="Google Shape;723;p28"/>
          <p:cNvGrpSpPr/>
          <p:nvPr/>
        </p:nvGrpSpPr>
        <p:grpSpPr>
          <a:xfrm>
            <a:off x="4438350" y="4038758"/>
            <a:ext cx="270895" cy="298910"/>
            <a:chOff x="2434882" y="2871209"/>
            <a:chExt cx="332550" cy="366941"/>
          </a:xfrm>
        </p:grpSpPr>
        <p:sp>
          <p:nvSpPr>
            <p:cNvPr id="52" name="Google Shape;724;p28"/>
            <p:cNvSpPr/>
            <p:nvPr/>
          </p:nvSpPr>
          <p:spPr>
            <a:xfrm>
              <a:off x="2456098" y="2871209"/>
              <a:ext cx="290938" cy="316432"/>
            </a:xfrm>
            <a:custGeom>
              <a:avLst/>
              <a:gdLst/>
              <a:ahLst/>
              <a:cxnLst/>
              <a:rect l="l" t="t" r="r" b="b"/>
              <a:pathLst>
                <a:path w="8502" h="9247" extrusionOk="0">
                  <a:moveTo>
                    <a:pt x="4239" y="2030"/>
                  </a:moveTo>
                  <a:cubicBezTo>
                    <a:pt x="4388" y="2030"/>
                    <a:pt x="4537" y="2126"/>
                    <a:pt x="4549" y="2316"/>
                  </a:cubicBezTo>
                  <a:lnTo>
                    <a:pt x="4549" y="2673"/>
                  </a:lnTo>
                  <a:lnTo>
                    <a:pt x="4906" y="2673"/>
                  </a:lnTo>
                  <a:cubicBezTo>
                    <a:pt x="5287" y="2721"/>
                    <a:pt x="5287" y="3269"/>
                    <a:pt x="4906" y="3293"/>
                  </a:cubicBezTo>
                  <a:lnTo>
                    <a:pt x="3810" y="3293"/>
                  </a:lnTo>
                  <a:cubicBezTo>
                    <a:pt x="3453" y="3293"/>
                    <a:pt x="3453" y="3840"/>
                    <a:pt x="3810" y="3840"/>
                  </a:cubicBezTo>
                  <a:lnTo>
                    <a:pt x="4644" y="3840"/>
                  </a:lnTo>
                  <a:cubicBezTo>
                    <a:pt x="5858" y="3840"/>
                    <a:pt x="5858" y="5650"/>
                    <a:pt x="4644" y="5650"/>
                  </a:cubicBezTo>
                  <a:lnTo>
                    <a:pt x="4668" y="5674"/>
                  </a:lnTo>
                  <a:lnTo>
                    <a:pt x="4549" y="5674"/>
                  </a:lnTo>
                  <a:lnTo>
                    <a:pt x="4549" y="6031"/>
                  </a:lnTo>
                  <a:cubicBezTo>
                    <a:pt x="4537" y="6222"/>
                    <a:pt x="4388" y="6317"/>
                    <a:pt x="4239" y="6317"/>
                  </a:cubicBezTo>
                  <a:cubicBezTo>
                    <a:pt x="4090" y="6317"/>
                    <a:pt x="3941" y="6222"/>
                    <a:pt x="3929" y="6031"/>
                  </a:cubicBezTo>
                  <a:lnTo>
                    <a:pt x="3929" y="5674"/>
                  </a:lnTo>
                  <a:lnTo>
                    <a:pt x="3572" y="5674"/>
                  </a:lnTo>
                  <a:cubicBezTo>
                    <a:pt x="3144" y="5674"/>
                    <a:pt x="3144" y="5031"/>
                    <a:pt x="3572" y="5031"/>
                  </a:cubicBezTo>
                  <a:lnTo>
                    <a:pt x="4668" y="5031"/>
                  </a:lnTo>
                  <a:cubicBezTo>
                    <a:pt x="5001" y="5007"/>
                    <a:pt x="5001" y="4531"/>
                    <a:pt x="4668" y="4483"/>
                  </a:cubicBezTo>
                  <a:lnTo>
                    <a:pt x="3810" y="4483"/>
                  </a:lnTo>
                  <a:cubicBezTo>
                    <a:pt x="2620" y="4483"/>
                    <a:pt x="2620" y="2673"/>
                    <a:pt x="3810" y="2673"/>
                  </a:cubicBezTo>
                  <a:lnTo>
                    <a:pt x="3929" y="2673"/>
                  </a:lnTo>
                  <a:lnTo>
                    <a:pt x="3929" y="2316"/>
                  </a:lnTo>
                  <a:cubicBezTo>
                    <a:pt x="3941" y="2126"/>
                    <a:pt x="4090" y="2030"/>
                    <a:pt x="4239" y="2030"/>
                  </a:cubicBezTo>
                  <a:close/>
                  <a:moveTo>
                    <a:pt x="4251" y="0"/>
                  </a:moveTo>
                  <a:cubicBezTo>
                    <a:pt x="3257" y="0"/>
                    <a:pt x="2262" y="375"/>
                    <a:pt x="1500" y="1126"/>
                  </a:cubicBezTo>
                  <a:cubicBezTo>
                    <a:pt x="0" y="2650"/>
                    <a:pt x="0" y="5103"/>
                    <a:pt x="1500" y="6627"/>
                  </a:cubicBezTo>
                  <a:lnTo>
                    <a:pt x="4025" y="9151"/>
                  </a:lnTo>
                  <a:cubicBezTo>
                    <a:pt x="4096" y="9199"/>
                    <a:pt x="4168" y="9222"/>
                    <a:pt x="4263" y="9246"/>
                  </a:cubicBezTo>
                  <a:cubicBezTo>
                    <a:pt x="4334" y="9222"/>
                    <a:pt x="4406" y="9199"/>
                    <a:pt x="4477" y="9151"/>
                  </a:cubicBezTo>
                  <a:lnTo>
                    <a:pt x="7001" y="6627"/>
                  </a:lnTo>
                  <a:cubicBezTo>
                    <a:pt x="8502" y="5103"/>
                    <a:pt x="8502" y="2650"/>
                    <a:pt x="7001" y="1126"/>
                  </a:cubicBezTo>
                  <a:cubicBezTo>
                    <a:pt x="6239" y="375"/>
                    <a:pt x="5245" y="0"/>
                    <a:pt x="4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5;p28"/>
            <p:cNvSpPr/>
            <p:nvPr/>
          </p:nvSpPr>
          <p:spPr>
            <a:xfrm>
              <a:off x="2434882" y="3124848"/>
              <a:ext cx="332550" cy="113302"/>
            </a:xfrm>
            <a:custGeom>
              <a:avLst/>
              <a:gdLst/>
              <a:ahLst/>
              <a:cxnLst/>
              <a:rect l="l" t="t" r="r" b="b"/>
              <a:pathLst>
                <a:path w="9718" h="3311" extrusionOk="0">
                  <a:moveTo>
                    <a:pt x="2025" y="1"/>
                  </a:moveTo>
                  <a:lnTo>
                    <a:pt x="549" y="1668"/>
                  </a:lnTo>
                  <a:cubicBezTo>
                    <a:pt x="1" y="2311"/>
                    <a:pt x="453" y="3311"/>
                    <a:pt x="1311" y="3311"/>
                  </a:cubicBezTo>
                  <a:lnTo>
                    <a:pt x="8407" y="3311"/>
                  </a:lnTo>
                  <a:cubicBezTo>
                    <a:pt x="9265" y="3287"/>
                    <a:pt x="9717" y="2311"/>
                    <a:pt x="9169" y="1668"/>
                  </a:cubicBezTo>
                  <a:lnTo>
                    <a:pt x="7693" y="1"/>
                  </a:lnTo>
                  <a:lnTo>
                    <a:pt x="5526" y="2168"/>
                  </a:lnTo>
                  <a:cubicBezTo>
                    <a:pt x="5347" y="2358"/>
                    <a:pt x="5109" y="2453"/>
                    <a:pt x="4868" y="2453"/>
                  </a:cubicBezTo>
                  <a:cubicBezTo>
                    <a:pt x="4627" y="2453"/>
                    <a:pt x="4383" y="2358"/>
                    <a:pt x="4192" y="2168"/>
                  </a:cubicBezTo>
                  <a:lnTo>
                    <a:pt x="20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4" name="Google Shape;726;p28"/>
          <p:cNvCxnSpPr>
            <a:stCxn id="31" idx="4"/>
            <a:endCxn id="14" idx="0"/>
          </p:cNvCxnSpPr>
          <p:nvPr/>
        </p:nvCxnSpPr>
        <p:spPr>
          <a:xfrm rot="5400000">
            <a:off x="4353438" y="2144202"/>
            <a:ext cx="438900" cy="1800"/>
          </a:xfrm>
          <a:prstGeom prst="bentConnector3">
            <a:avLst>
              <a:gd name="adj1" fmla="val 4998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727;p28"/>
          <p:cNvCxnSpPr>
            <a:stCxn id="41" idx="2"/>
            <a:endCxn id="14" idx="3"/>
          </p:cNvCxnSpPr>
          <p:nvPr/>
        </p:nvCxnSpPr>
        <p:spPr>
          <a:xfrm flipH="1">
            <a:off x="5867388" y="2908189"/>
            <a:ext cx="1226400" cy="600"/>
          </a:xfrm>
          <a:prstGeom prst="bentConnector3">
            <a:avLst>
              <a:gd name="adj1" fmla="val 4999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728;p28"/>
          <p:cNvCxnSpPr>
            <a:stCxn id="14" idx="2"/>
            <a:endCxn id="50" idx="0"/>
          </p:cNvCxnSpPr>
          <p:nvPr/>
        </p:nvCxnSpPr>
        <p:spPr>
          <a:xfrm rot="-5400000" flipH="1">
            <a:off x="4353450" y="3670500"/>
            <a:ext cx="438900" cy="1800"/>
          </a:xfrm>
          <a:prstGeom prst="bentConnector3">
            <a:avLst>
              <a:gd name="adj1" fmla="val 4998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1" name="Google Shape;867;p32"/>
          <p:cNvGrpSpPr/>
          <p:nvPr/>
        </p:nvGrpSpPr>
        <p:grpSpPr>
          <a:xfrm>
            <a:off x="4381849" y="1417453"/>
            <a:ext cx="380289" cy="366680"/>
            <a:chOff x="5575259" y="4628116"/>
            <a:chExt cx="380289" cy="366680"/>
          </a:xfrm>
          <a:solidFill>
            <a:schemeClr val="bg1">
              <a:lumMod val="95000"/>
            </a:schemeClr>
          </a:solidFill>
        </p:grpSpPr>
        <p:sp>
          <p:nvSpPr>
            <p:cNvPr id="62" name="Google Shape;868;p32"/>
            <p:cNvSpPr/>
            <p:nvPr/>
          </p:nvSpPr>
          <p:spPr>
            <a:xfrm>
              <a:off x="5589927" y="4869344"/>
              <a:ext cx="107501" cy="51357"/>
            </a:xfrm>
            <a:custGeom>
              <a:avLst/>
              <a:gdLst/>
              <a:ahLst/>
              <a:cxnLst/>
              <a:rect l="l" t="t" r="r" b="b"/>
              <a:pathLst>
                <a:path w="3144" h="1502" extrusionOk="0">
                  <a:moveTo>
                    <a:pt x="0" y="1"/>
                  </a:moveTo>
                  <a:cubicBezTo>
                    <a:pt x="48" y="1001"/>
                    <a:pt x="810" y="1501"/>
                    <a:pt x="1572" y="1501"/>
                  </a:cubicBezTo>
                  <a:cubicBezTo>
                    <a:pt x="2334" y="1501"/>
                    <a:pt x="3096" y="100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9;p32"/>
            <p:cNvSpPr/>
            <p:nvPr/>
          </p:nvSpPr>
          <p:spPr>
            <a:xfrm>
              <a:off x="5833378" y="4870165"/>
              <a:ext cx="108356" cy="53785"/>
            </a:xfrm>
            <a:custGeom>
              <a:avLst/>
              <a:gdLst/>
              <a:ahLst/>
              <a:cxnLst/>
              <a:rect l="l" t="t" r="r" b="b"/>
              <a:pathLst>
                <a:path w="3169" h="1573" extrusionOk="0">
                  <a:moveTo>
                    <a:pt x="1" y="1"/>
                  </a:moveTo>
                  <a:cubicBezTo>
                    <a:pt x="1" y="858"/>
                    <a:pt x="715" y="1573"/>
                    <a:pt x="1596" y="1573"/>
                  </a:cubicBezTo>
                  <a:cubicBezTo>
                    <a:pt x="2454" y="1573"/>
                    <a:pt x="3168" y="858"/>
                    <a:pt x="3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70;p32"/>
            <p:cNvSpPr/>
            <p:nvPr/>
          </p:nvSpPr>
          <p:spPr>
            <a:xfrm>
              <a:off x="5580148" y="4945046"/>
              <a:ext cx="371331" cy="49750"/>
            </a:xfrm>
            <a:custGeom>
              <a:avLst/>
              <a:gdLst/>
              <a:ahLst/>
              <a:cxnLst/>
              <a:rect l="l" t="t" r="r" b="b"/>
              <a:pathLst>
                <a:path w="10860" h="1455" extrusionOk="0">
                  <a:moveTo>
                    <a:pt x="4020" y="0"/>
                  </a:moveTo>
                  <a:cubicBezTo>
                    <a:pt x="3661" y="0"/>
                    <a:pt x="3352" y="232"/>
                    <a:pt x="3215" y="573"/>
                  </a:cubicBezTo>
                  <a:lnTo>
                    <a:pt x="3096" y="835"/>
                  </a:lnTo>
                  <a:lnTo>
                    <a:pt x="381" y="835"/>
                  </a:lnTo>
                  <a:cubicBezTo>
                    <a:pt x="0" y="859"/>
                    <a:pt x="0" y="1407"/>
                    <a:pt x="381" y="1454"/>
                  </a:cubicBezTo>
                  <a:lnTo>
                    <a:pt x="10479" y="1454"/>
                  </a:lnTo>
                  <a:cubicBezTo>
                    <a:pt x="10860" y="1407"/>
                    <a:pt x="10860" y="859"/>
                    <a:pt x="10479" y="835"/>
                  </a:cubicBezTo>
                  <a:lnTo>
                    <a:pt x="7764" y="835"/>
                  </a:lnTo>
                  <a:lnTo>
                    <a:pt x="7669" y="573"/>
                  </a:lnTo>
                  <a:cubicBezTo>
                    <a:pt x="7532" y="232"/>
                    <a:pt x="7201" y="0"/>
                    <a:pt x="6840" y="0"/>
                  </a:cubicBezTo>
                  <a:cubicBezTo>
                    <a:pt x="6823" y="0"/>
                    <a:pt x="6805" y="1"/>
                    <a:pt x="6788" y="2"/>
                  </a:cubicBezTo>
                  <a:lnTo>
                    <a:pt x="4073" y="2"/>
                  </a:lnTo>
                  <a:cubicBezTo>
                    <a:pt x="4055" y="1"/>
                    <a:pt x="4038" y="0"/>
                    <a:pt x="40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71;p32"/>
            <p:cNvSpPr/>
            <p:nvPr/>
          </p:nvSpPr>
          <p:spPr>
            <a:xfrm>
              <a:off x="5717773" y="4683713"/>
              <a:ext cx="83874" cy="71394"/>
            </a:xfrm>
            <a:custGeom>
              <a:avLst/>
              <a:gdLst/>
              <a:ahLst/>
              <a:cxnLst/>
              <a:rect l="l" t="t" r="r" b="b"/>
              <a:pathLst>
                <a:path w="2453" h="2088" extrusionOk="0">
                  <a:moveTo>
                    <a:pt x="1405" y="0"/>
                  </a:moveTo>
                  <a:cubicBezTo>
                    <a:pt x="453" y="0"/>
                    <a:pt x="0" y="1120"/>
                    <a:pt x="643" y="1786"/>
                  </a:cubicBezTo>
                  <a:cubicBezTo>
                    <a:pt x="858" y="1994"/>
                    <a:pt x="1123" y="2087"/>
                    <a:pt x="1384" y="2087"/>
                  </a:cubicBezTo>
                  <a:cubicBezTo>
                    <a:pt x="1929" y="2087"/>
                    <a:pt x="2453" y="1677"/>
                    <a:pt x="2453" y="1048"/>
                  </a:cubicBezTo>
                  <a:cubicBezTo>
                    <a:pt x="2429" y="453"/>
                    <a:pt x="1977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2;p32"/>
            <p:cNvSpPr/>
            <p:nvPr/>
          </p:nvSpPr>
          <p:spPr>
            <a:xfrm>
              <a:off x="5743828" y="4628116"/>
              <a:ext cx="43185" cy="38535"/>
            </a:xfrm>
            <a:custGeom>
              <a:avLst/>
              <a:gdLst/>
              <a:ahLst/>
              <a:cxnLst/>
              <a:rect l="l" t="t" r="r" b="b"/>
              <a:pathLst>
                <a:path w="1263" h="1127" extrusionOk="0">
                  <a:moveTo>
                    <a:pt x="631" y="1"/>
                  </a:moveTo>
                  <a:cubicBezTo>
                    <a:pt x="316" y="1"/>
                    <a:pt x="0" y="209"/>
                    <a:pt x="0" y="626"/>
                  </a:cubicBezTo>
                  <a:lnTo>
                    <a:pt x="0" y="1126"/>
                  </a:lnTo>
                  <a:cubicBezTo>
                    <a:pt x="203" y="1031"/>
                    <a:pt x="417" y="983"/>
                    <a:pt x="631" y="983"/>
                  </a:cubicBezTo>
                  <a:cubicBezTo>
                    <a:pt x="846" y="983"/>
                    <a:pt x="1060" y="1031"/>
                    <a:pt x="1262" y="1126"/>
                  </a:cubicBezTo>
                  <a:lnTo>
                    <a:pt x="1262" y="626"/>
                  </a:lnTo>
                  <a:cubicBezTo>
                    <a:pt x="1262" y="209"/>
                    <a:pt x="94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3;p32"/>
            <p:cNvSpPr/>
            <p:nvPr/>
          </p:nvSpPr>
          <p:spPr>
            <a:xfrm>
              <a:off x="5575259" y="4697561"/>
              <a:ext cx="136838" cy="150652"/>
            </a:xfrm>
            <a:custGeom>
              <a:avLst/>
              <a:gdLst/>
              <a:ahLst/>
              <a:cxnLst/>
              <a:rect l="l" t="t" r="r" b="b"/>
              <a:pathLst>
                <a:path w="4002" h="4406" extrusionOk="0">
                  <a:moveTo>
                    <a:pt x="3311" y="0"/>
                  </a:moveTo>
                  <a:cubicBezTo>
                    <a:pt x="3049" y="0"/>
                    <a:pt x="2811" y="95"/>
                    <a:pt x="2644" y="286"/>
                  </a:cubicBezTo>
                  <a:lnTo>
                    <a:pt x="2072" y="834"/>
                  </a:lnTo>
                  <a:lnTo>
                    <a:pt x="834" y="834"/>
                  </a:lnTo>
                  <a:cubicBezTo>
                    <a:pt x="1" y="834"/>
                    <a:pt x="1" y="2096"/>
                    <a:pt x="834" y="2096"/>
                  </a:cubicBezTo>
                  <a:lnTo>
                    <a:pt x="1525" y="2096"/>
                  </a:lnTo>
                  <a:lnTo>
                    <a:pt x="453" y="4406"/>
                  </a:lnTo>
                  <a:lnTo>
                    <a:pt x="1144" y="4406"/>
                  </a:lnTo>
                  <a:lnTo>
                    <a:pt x="2001" y="2524"/>
                  </a:lnTo>
                  <a:lnTo>
                    <a:pt x="2858" y="4406"/>
                  </a:lnTo>
                  <a:lnTo>
                    <a:pt x="3549" y="4406"/>
                  </a:lnTo>
                  <a:lnTo>
                    <a:pt x="2477" y="2072"/>
                  </a:lnTo>
                  <a:cubicBezTo>
                    <a:pt x="2620" y="2024"/>
                    <a:pt x="2763" y="1929"/>
                    <a:pt x="2882" y="1834"/>
                  </a:cubicBezTo>
                  <a:lnTo>
                    <a:pt x="3430" y="1262"/>
                  </a:lnTo>
                  <a:lnTo>
                    <a:pt x="4001" y="1262"/>
                  </a:lnTo>
                  <a:cubicBezTo>
                    <a:pt x="3859" y="857"/>
                    <a:pt x="3859" y="405"/>
                    <a:pt x="4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4;p32"/>
            <p:cNvSpPr/>
            <p:nvPr/>
          </p:nvSpPr>
          <p:spPr>
            <a:xfrm>
              <a:off x="5818744" y="4697561"/>
              <a:ext cx="136804" cy="150652"/>
            </a:xfrm>
            <a:custGeom>
              <a:avLst/>
              <a:gdLst/>
              <a:ahLst/>
              <a:cxnLst/>
              <a:rect l="l" t="t" r="r" b="b"/>
              <a:pathLst>
                <a:path w="4001" h="4406" extrusionOk="0">
                  <a:moveTo>
                    <a:pt x="0" y="0"/>
                  </a:moveTo>
                  <a:cubicBezTo>
                    <a:pt x="167" y="405"/>
                    <a:pt x="167" y="857"/>
                    <a:pt x="0" y="1262"/>
                  </a:cubicBezTo>
                  <a:lnTo>
                    <a:pt x="572" y="1262"/>
                  </a:lnTo>
                  <a:lnTo>
                    <a:pt x="1119" y="1834"/>
                  </a:lnTo>
                  <a:cubicBezTo>
                    <a:pt x="1238" y="1929"/>
                    <a:pt x="1381" y="2024"/>
                    <a:pt x="1524" y="2072"/>
                  </a:cubicBezTo>
                  <a:lnTo>
                    <a:pt x="453" y="4406"/>
                  </a:lnTo>
                  <a:lnTo>
                    <a:pt x="1143" y="4406"/>
                  </a:lnTo>
                  <a:lnTo>
                    <a:pt x="2001" y="2524"/>
                  </a:lnTo>
                  <a:lnTo>
                    <a:pt x="2858" y="4406"/>
                  </a:lnTo>
                  <a:lnTo>
                    <a:pt x="3548" y="4406"/>
                  </a:lnTo>
                  <a:lnTo>
                    <a:pt x="2501" y="2096"/>
                  </a:lnTo>
                  <a:lnTo>
                    <a:pt x="3167" y="2096"/>
                  </a:lnTo>
                  <a:cubicBezTo>
                    <a:pt x="4001" y="2096"/>
                    <a:pt x="4001" y="834"/>
                    <a:pt x="3167" y="834"/>
                  </a:cubicBezTo>
                  <a:lnTo>
                    <a:pt x="1929" y="834"/>
                  </a:lnTo>
                  <a:lnTo>
                    <a:pt x="1358" y="286"/>
                  </a:lnTo>
                  <a:cubicBezTo>
                    <a:pt x="1191" y="95"/>
                    <a:pt x="953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5;p32"/>
            <p:cNvSpPr/>
            <p:nvPr/>
          </p:nvSpPr>
          <p:spPr>
            <a:xfrm>
              <a:off x="5743828" y="4772477"/>
              <a:ext cx="43185" cy="151473"/>
            </a:xfrm>
            <a:custGeom>
              <a:avLst/>
              <a:gdLst/>
              <a:ahLst/>
              <a:cxnLst/>
              <a:rect l="l" t="t" r="r" b="b"/>
              <a:pathLst>
                <a:path w="1263" h="4430" extrusionOk="0">
                  <a:moveTo>
                    <a:pt x="0" y="0"/>
                  </a:moveTo>
                  <a:lnTo>
                    <a:pt x="0" y="4430"/>
                  </a:lnTo>
                  <a:lnTo>
                    <a:pt x="1262" y="4430"/>
                  </a:lnTo>
                  <a:lnTo>
                    <a:pt x="1262" y="0"/>
                  </a:lnTo>
                  <a:cubicBezTo>
                    <a:pt x="1060" y="83"/>
                    <a:pt x="846" y="125"/>
                    <a:pt x="631" y="125"/>
                  </a:cubicBezTo>
                  <a:cubicBezTo>
                    <a:pt x="417" y="125"/>
                    <a:pt x="203" y="8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50;p16"/>
          <p:cNvGrpSpPr/>
          <p:nvPr/>
        </p:nvGrpSpPr>
        <p:grpSpPr>
          <a:xfrm>
            <a:off x="444681" y="3362325"/>
            <a:ext cx="2242317" cy="1781175"/>
            <a:chOff x="780575" y="1324941"/>
            <a:chExt cx="2732225" cy="2493534"/>
          </a:xfrm>
        </p:grpSpPr>
        <p:sp>
          <p:nvSpPr>
            <p:cNvPr id="71" name="Google Shape;51;p16"/>
            <p:cNvSpPr/>
            <p:nvPr/>
          </p:nvSpPr>
          <p:spPr>
            <a:xfrm>
              <a:off x="780575" y="3707775"/>
              <a:ext cx="975900" cy="110700"/>
            </a:xfrm>
            <a:prstGeom prst="ellipse">
              <a:avLst/>
            </a:prstGeom>
            <a:solidFill>
              <a:srgbClr val="666666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2;p16"/>
            <p:cNvSpPr/>
            <p:nvPr/>
          </p:nvSpPr>
          <p:spPr>
            <a:xfrm>
              <a:off x="2536900" y="3672925"/>
              <a:ext cx="975900" cy="110700"/>
            </a:xfrm>
            <a:prstGeom prst="ellipse">
              <a:avLst/>
            </a:prstGeom>
            <a:solidFill>
              <a:srgbClr val="666666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53;p16"/>
            <p:cNvGrpSpPr/>
            <p:nvPr/>
          </p:nvGrpSpPr>
          <p:grpSpPr>
            <a:xfrm>
              <a:off x="805623" y="1324941"/>
              <a:ext cx="2392957" cy="2423970"/>
              <a:chOff x="1224125" y="238125"/>
              <a:chExt cx="5171725" cy="5238750"/>
            </a:xfrm>
          </p:grpSpPr>
          <p:sp>
            <p:nvSpPr>
              <p:cNvPr id="75" name="Google Shape;54;p16"/>
              <p:cNvSpPr/>
              <p:nvPr/>
            </p:nvSpPr>
            <p:spPr>
              <a:xfrm>
                <a:off x="2554425" y="3174350"/>
                <a:ext cx="296175" cy="192042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76817" extrusionOk="0">
                    <a:moveTo>
                      <a:pt x="0" y="0"/>
                    </a:moveTo>
                    <a:lnTo>
                      <a:pt x="0" y="76816"/>
                    </a:lnTo>
                    <a:lnTo>
                      <a:pt x="11846" y="76816"/>
                    </a:lnTo>
                    <a:lnTo>
                      <a:pt x="118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5;p16"/>
              <p:cNvSpPr/>
              <p:nvPr/>
            </p:nvSpPr>
            <p:spPr>
              <a:xfrm>
                <a:off x="3027575" y="2776100"/>
                <a:ext cx="296175" cy="231867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92747" extrusionOk="0">
                    <a:moveTo>
                      <a:pt x="0" y="1"/>
                    </a:moveTo>
                    <a:lnTo>
                      <a:pt x="0" y="92746"/>
                    </a:lnTo>
                    <a:lnTo>
                      <a:pt x="11846" y="92746"/>
                    </a:lnTo>
                    <a:lnTo>
                      <a:pt x="1184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6;p16"/>
              <p:cNvSpPr/>
              <p:nvPr/>
            </p:nvSpPr>
            <p:spPr>
              <a:xfrm>
                <a:off x="3539575" y="2298850"/>
                <a:ext cx="295875" cy="2795925"/>
              </a:xfrm>
              <a:custGeom>
                <a:avLst/>
                <a:gdLst/>
                <a:ahLst/>
                <a:cxnLst/>
                <a:rect l="l" t="t" r="r" b="b"/>
                <a:pathLst>
                  <a:path w="11835" h="111837" extrusionOk="0">
                    <a:moveTo>
                      <a:pt x="1" y="0"/>
                    </a:moveTo>
                    <a:lnTo>
                      <a:pt x="1" y="111836"/>
                    </a:lnTo>
                    <a:lnTo>
                      <a:pt x="11834" y="111836"/>
                    </a:lnTo>
                    <a:lnTo>
                      <a:pt x="118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7;p16"/>
              <p:cNvSpPr/>
              <p:nvPr/>
            </p:nvSpPr>
            <p:spPr>
              <a:xfrm>
                <a:off x="4012725" y="1815900"/>
                <a:ext cx="295875" cy="3278875"/>
              </a:xfrm>
              <a:custGeom>
                <a:avLst/>
                <a:gdLst/>
                <a:ahLst/>
                <a:cxnLst/>
                <a:rect l="l" t="t" r="r" b="b"/>
                <a:pathLst>
                  <a:path w="11835" h="131155" extrusionOk="0">
                    <a:moveTo>
                      <a:pt x="1" y="1"/>
                    </a:moveTo>
                    <a:lnTo>
                      <a:pt x="1" y="131154"/>
                    </a:lnTo>
                    <a:lnTo>
                      <a:pt x="11834" y="131154"/>
                    </a:lnTo>
                    <a:lnTo>
                      <a:pt x="118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8;p16"/>
              <p:cNvSpPr/>
              <p:nvPr/>
            </p:nvSpPr>
            <p:spPr>
              <a:xfrm>
                <a:off x="4559200" y="1484675"/>
                <a:ext cx="296175" cy="3610100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44404" extrusionOk="0">
                    <a:moveTo>
                      <a:pt x="1" y="0"/>
                    </a:moveTo>
                    <a:lnTo>
                      <a:pt x="1" y="144403"/>
                    </a:lnTo>
                    <a:lnTo>
                      <a:pt x="11847" y="144403"/>
                    </a:lnTo>
                    <a:lnTo>
                      <a:pt x="1184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9;p16"/>
              <p:cNvSpPr/>
              <p:nvPr/>
            </p:nvSpPr>
            <p:spPr>
              <a:xfrm>
                <a:off x="5139800" y="908175"/>
                <a:ext cx="296175" cy="4186600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67464" extrusionOk="0">
                    <a:moveTo>
                      <a:pt x="1" y="0"/>
                    </a:moveTo>
                    <a:lnTo>
                      <a:pt x="1" y="167463"/>
                    </a:lnTo>
                    <a:lnTo>
                      <a:pt x="11847" y="167463"/>
                    </a:lnTo>
                    <a:lnTo>
                      <a:pt x="118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0;p16"/>
              <p:cNvSpPr/>
              <p:nvPr/>
            </p:nvSpPr>
            <p:spPr>
              <a:xfrm>
                <a:off x="2495000" y="253600"/>
                <a:ext cx="3044025" cy="2495650"/>
              </a:xfrm>
              <a:custGeom>
                <a:avLst/>
                <a:gdLst/>
                <a:ahLst/>
                <a:cxnLst/>
                <a:rect l="l" t="t" r="r" b="b"/>
                <a:pathLst>
                  <a:path w="121761" h="99826" extrusionOk="0">
                    <a:moveTo>
                      <a:pt x="120863" y="0"/>
                    </a:moveTo>
                    <a:lnTo>
                      <a:pt x="74427" y="51000"/>
                    </a:lnTo>
                    <a:lnTo>
                      <a:pt x="58687" y="51000"/>
                    </a:lnTo>
                    <a:lnTo>
                      <a:pt x="24881" y="88599"/>
                    </a:lnTo>
                    <a:lnTo>
                      <a:pt x="7750" y="88599"/>
                    </a:lnTo>
                    <a:lnTo>
                      <a:pt x="0" y="99105"/>
                    </a:lnTo>
                    <a:lnTo>
                      <a:pt x="974" y="99826"/>
                    </a:lnTo>
                    <a:lnTo>
                      <a:pt x="8370" y="89813"/>
                    </a:lnTo>
                    <a:lnTo>
                      <a:pt x="25424" y="89813"/>
                    </a:lnTo>
                    <a:lnTo>
                      <a:pt x="59230" y="52214"/>
                    </a:lnTo>
                    <a:lnTo>
                      <a:pt x="74970" y="52214"/>
                    </a:lnTo>
                    <a:lnTo>
                      <a:pt x="121760" y="810"/>
                    </a:lnTo>
                    <a:lnTo>
                      <a:pt x="1208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1;p16"/>
              <p:cNvSpPr/>
              <p:nvPr/>
            </p:nvSpPr>
            <p:spPr>
              <a:xfrm>
                <a:off x="5449225" y="238125"/>
                <a:ext cx="105275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4198" extrusionOk="0">
                    <a:moveTo>
                      <a:pt x="4084" y="0"/>
                    </a:moveTo>
                    <a:lnTo>
                      <a:pt x="1177" y="139"/>
                    </a:lnTo>
                    <a:lnTo>
                      <a:pt x="1" y="1429"/>
                    </a:lnTo>
                    <a:lnTo>
                      <a:pt x="2909" y="1290"/>
                    </a:lnTo>
                    <a:lnTo>
                      <a:pt x="3035" y="4197"/>
                    </a:lnTo>
                    <a:lnTo>
                      <a:pt x="4211" y="2908"/>
                    </a:lnTo>
                    <a:lnTo>
                      <a:pt x="408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2;p16"/>
              <p:cNvSpPr/>
              <p:nvPr/>
            </p:nvSpPr>
            <p:spPr>
              <a:xfrm>
                <a:off x="2444425" y="2712250"/>
                <a:ext cx="91675" cy="104025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4161" extrusionOk="0">
                    <a:moveTo>
                      <a:pt x="1834" y="1"/>
                    </a:moveTo>
                    <a:lnTo>
                      <a:pt x="1644" y="13"/>
                    </a:lnTo>
                    <a:lnTo>
                      <a:pt x="1467" y="39"/>
                    </a:lnTo>
                    <a:lnTo>
                      <a:pt x="1290" y="89"/>
                    </a:lnTo>
                    <a:lnTo>
                      <a:pt x="1126" y="165"/>
                    </a:lnTo>
                    <a:lnTo>
                      <a:pt x="961" y="254"/>
                    </a:lnTo>
                    <a:lnTo>
                      <a:pt x="810" y="355"/>
                    </a:lnTo>
                    <a:lnTo>
                      <a:pt x="671" y="469"/>
                    </a:lnTo>
                    <a:lnTo>
                      <a:pt x="544" y="608"/>
                    </a:lnTo>
                    <a:lnTo>
                      <a:pt x="418" y="759"/>
                    </a:lnTo>
                    <a:lnTo>
                      <a:pt x="317" y="911"/>
                    </a:lnTo>
                    <a:lnTo>
                      <a:pt x="228" y="1088"/>
                    </a:lnTo>
                    <a:lnTo>
                      <a:pt x="152" y="1265"/>
                    </a:lnTo>
                    <a:lnTo>
                      <a:pt x="89" y="1455"/>
                    </a:lnTo>
                    <a:lnTo>
                      <a:pt x="39" y="1657"/>
                    </a:lnTo>
                    <a:lnTo>
                      <a:pt x="13" y="1859"/>
                    </a:lnTo>
                    <a:lnTo>
                      <a:pt x="1" y="2074"/>
                    </a:lnTo>
                    <a:lnTo>
                      <a:pt x="13" y="2289"/>
                    </a:lnTo>
                    <a:lnTo>
                      <a:pt x="39" y="2491"/>
                    </a:lnTo>
                    <a:lnTo>
                      <a:pt x="89" y="2694"/>
                    </a:lnTo>
                    <a:lnTo>
                      <a:pt x="152" y="2883"/>
                    </a:lnTo>
                    <a:lnTo>
                      <a:pt x="228" y="3073"/>
                    </a:lnTo>
                    <a:lnTo>
                      <a:pt x="317" y="3237"/>
                    </a:lnTo>
                    <a:lnTo>
                      <a:pt x="418" y="3402"/>
                    </a:lnTo>
                    <a:lnTo>
                      <a:pt x="544" y="3553"/>
                    </a:lnTo>
                    <a:lnTo>
                      <a:pt x="671" y="3680"/>
                    </a:lnTo>
                    <a:lnTo>
                      <a:pt x="810" y="3806"/>
                    </a:lnTo>
                    <a:lnTo>
                      <a:pt x="961" y="3907"/>
                    </a:lnTo>
                    <a:lnTo>
                      <a:pt x="1126" y="3996"/>
                    </a:lnTo>
                    <a:lnTo>
                      <a:pt x="1290" y="4059"/>
                    </a:lnTo>
                    <a:lnTo>
                      <a:pt x="1467" y="4110"/>
                    </a:lnTo>
                    <a:lnTo>
                      <a:pt x="1644" y="4148"/>
                    </a:lnTo>
                    <a:lnTo>
                      <a:pt x="1834" y="4160"/>
                    </a:lnTo>
                    <a:lnTo>
                      <a:pt x="2023" y="4148"/>
                    </a:lnTo>
                    <a:lnTo>
                      <a:pt x="2200" y="4110"/>
                    </a:lnTo>
                    <a:lnTo>
                      <a:pt x="2377" y="4059"/>
                    </a:lnTo>
                    <a:lnTo>
                      <a:pt x="2542" y="3996"/>
                    </a:lnTo>
                    <a:lnTo>
                      <a:pt x="2706" y="3907"/>
                    </a:lnTo>
                    <a:lnTo>
                      <a:pt x="2858" y="3806"/>
                    </a:lnTo>
                    <a:lnTo>
                      <a:pt x="2997" y="3680"/>
                    </a:lnTo>
                    <a:lnTo>
                      <a:pt x="3123" y="3553"/>
                    </a:lnTo>
                    <a:lnTo>
                      <a:pt x="3250" y="3402"/>
                    </a:lnTo>
                    <a:lnTo>
                      <a:pt x="3351" y="3237"/>
                    </a:lnTo>
                    <a:lnTo>
                      <a:pt x="3439" y="3073"/>
                    </a:lnTo>
                    <a:lnTo>
                      <a:pt x="3515" y="2883"/>
                    </a:lnTo>
                    <a:lnTo>
                      <a:pt x="3578" y="2694"/>
                    </a:lnTo>
                    <a:lnTo>
                      <a:pt x="3629" y="2491"/>
                    </a:lnTo>
                    <a:lnTo>
                      <a:pt x="3654" y="2289"/>
                    </a:lnTo>
                    <a:lnTo>
                      <a:pt x="3667" y="2074"/>
                    </a:lnTo>
                    <a:lnTo>
                      <a:pt x="3654" y="1859"/>
                    </a:lnTo>
                    <a:lnTo>
                      <a:pt x="3629" y="1657"/>
                    </a:lnTo>
                    <a:lnTo>
                      <a:pt x="3578" y="1455"/>
                    </a:lnTo>
                    <a:lnTo>
                      <a:pt x="3515" y="1265"/>
                    </a:lnTo>
                    <a:lnTo>
                      <a:pt x="3439" y="1088"/>
                    </a:lnTo>
                    <a:lnTo>
                      <a:pt x="3351" y="911"/>
                    </a:lnTo>
                    <a:lnTo>
                      <a:pt x="3250" y="759"/>
                    </a:lnTo>
                    <a:lnTo>
                      <a:pt x="3123" y="608"/>
                    </a:lnTo>
                    <a:lnTo>
                      <a:pt x="2997" y="469"/>
                    </a:lnTo>
                    <a:lnTo>
                      <a:pt x="2858" y="355"/>
                    </a:lnTo>
                    <a:lnTo>
                      <a:pt x="2706" y="254"/>
                    </a:lnTo>
                    <a:lnTo>
                      <a:pt x="2542" y="165"/>
                    </a:lnTo>
                    <a:lnTo>
                      <a:pt x="2377" y="89"/>
                    </a:lnTo>
                    <a:lnTo>
                      <a:pt x="2200" y="39"/>
                    </a:lnTo>
                    <a:lnTo>
                      <a:pt x="2023" y="13"/>
                    </a:ln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3;p16"/>
              <p:cNvSpPr/>
              <p:nvPr/>
            </p:nvSpPr>
            <p:spPr>
              <a:xfrm>
                <a:off x="2652725" y="2440750"/>
                <a:ext cx="91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4148" extrusionOk="0">
                    <a:moveTo>
                      <a:pt x="1644" y="1"/>
                    </a:moveTo>
                    <a:lnTo>
                      <a:pt x="1467" y="39"/>
                    </a:lnTo>
                    <a:lnTo>
                      <a:pt x="1290" y="89"/>
                    </a:lnTo>
                    <a:lnTo>
                      <a:pt x="1125" y="153"/>
                    </a:lnTo>
                    <a:lnTo>
                      <a:pt x="961" y="241"/>
                    </a:lnTo>
                    <a:lnTo>
                      <a:pt x="809" y="355"/>
                    </a:lnTo>
                    <a:lnTo>
                      <a:pt x="670" y="469"/>
                    </a:lnTo>
                    <a:lnTo>
                      <a:pt x="544" y="608"/>
                    </a:lnTo>
                    <a:lnTo>
                      <a:pt x="417" y="747"/>
                    </a:lnTo>
                    <a:lnTo>
                      <a:pt x="316" y="911"/>
                    </a:lnTo>
                    <a:lnTo>
                      <a:pt x="228" y="1088"/>
                    </a:lnTo>
                    <a:lnTo>
                      <a:pt x="152" y="1265"/>
                    </a:lnTo>
                    <a:lnTo>
                      <a:pt x="89" y="1455"/>
                    </a:lnTo>
                    <a:lnTo>
                      <a:pt x="38" y="1657"/>
                    </a:lnTo>
                    <a:lnTo>
                      <a:pt x="13" y="1859"/>
                    </a:lnTo>
                    <a:lnTo>
                      <a:pt x="0" y="2074"/>
                    </a:lnTo>
                    <a:lnTo>
                      <a:pt x="13" y="2289"/>
                    </a:lnTo>
                    <a:lnTo>
                      <a:pt x="38" y="2491"/>
                    </a:lnTo>
                    <a:lnTo>
                      <a:pt x="89" y="2694"/>
                    </a:lnTo>
                    <a:lnTo>
                      <a:pt x="152" y="2883"/>
                    </a:lnTo>
                    <a:lnTo>
                      <a:pt x="228" y="3060"/>
                    </a:lnTo>
                    <a:lnTo>
                      <a:pt x="316" y="3237"/>
                    </a:lnTo>
                    <a:lnTo>
                      <a:pt x="417" y="3389"/>
                    </a:lnTo>
                    <a:lnTo>
                      <a:pt x="544" y="3541"/>
                    </a:lnTo>
                    <a:lnTo>
                      <a:pt x="670" y="3680"/>
                    </a:lnTo>
                    <a:lnTo>
                      <a:pt x="809" y="3794"/>
                    </a:lnTo>
                    <a:lnTo>
                      <a:pt x="961" y="3895"/>
                    </a:lnTo>
                    <a:lnTo>
                      <a:pt x="1125" y="3983"/>
                    </a:lnTo>
                    <a:lnTo>
                      <a:pt x="1290" y="4059"/>
                    </a:lnTo>
                    <a:lnTo>
                      <a:pt x="1467" y="4110"/>
                    </a:lnTo>
                    <a:lnTo>
                      <a:pt x="1644" y="4135"/>
                    </a:lnTo>
                    <a:lnTo>
                      <a:pt x="1833" y="4148"/>
                    </a:lnTo>
                    <a:lnTo>
                      <a:pt x="2023" y="4135"/>
                    </a:lnTo>
                    <a:lnTo>
                      <a:pt x="2200" y="4110"/>
                    </a:lnTo>
                    <a:lnTo>
                      <a:pt x="2377" y="4059"/>
                    </a:lnTo>
                    <a:lnTo>
                      <a:pt x="2541" y="3983"/>
                    </a:lnTo>
                    <a:lnTo>
                      <a:pt x="2706" y="3895"/>
                    </a:lnTo>
                    <a:lnTo>
                      <a:pt x="2857" y="3794"/>
                    </a:lnTo>
                    <a:lnTo>
                      <a:pt x="2996" y="3680"/>
                    </a:lnTo>
                    <a:lnTo>
                      <a:pt x="3123" y="3541"/>
                    </a:lnTo>
                    <a:lnTo>
                      <a:pt x="3249" y="3389"/>
                    </a:lnTo>
                    <a:lnTo>
                      <a:pt x="3350" y="3237"/>
                    </a:lnTo>
                    <a:lnTo>
                      <a:pt x="3439" y="3060"/>
                    </a:lnTo>
                    <a:lnTo>
                      <a:pt x="3515" y="2883"/>
                    </a:lnTo>
                    <a:lnTo>
                      <a:pt x="3578" y="2694"/>
                    </a:lnTo>
                    <a:lnTo>
                      <a:pt x="3628" y="2491"/>
                    </a:lnTo>
                    <a:lnTo>
                      <a:pt x="3654" y="2289"/>
                    </a:lnTo>
                    <a:lnTo>
                      <a:pt x="3666" y="2074"/>
                    </a:lnTo>
                    <a:lnTo>
                      <a:pt x="3654" y="1859"/>
                    </a:lnTo>
                    <a:lnTo>
                      <a:pt x="3628" y="1657"/>
                    </a:lnTo>
                    <a:lnTo>
                      <a:pt x="3578" y="1455"/>
                    </a:lnTo>
                    <a:lnTo>
                      <a:pt x="3515" y="1265"/>
                    </a:lnTo>
                    <a:lnTo>
                      <a:pt x="3439" y="1088"/>
                    </a:lnTo>
                    <a:lnTo>
                      <a:pt x="3350" y="911"/>
                    </a:lnTo>
                    <a:lnTo>
                      <a:pt x="3249" y="747"/>
                    </a:lnTo>
                    <a:lnTo>
                      <a:pt x="3123" y="608"/>
                    </a:lnTo>
                    <a:lnTo>
                      <a:pt x="2996" y="469"/>
                    </a:lnTo>
                    <a:lnTo>
                      <a:pt x="2857" y="355"/>
                    </a:lnTo>
                    <a:lnTo>
                      <a:pt x="2706" y="241"/>
                    </a:lnTo>
                    <a:lnTo>
                      <a:pt x="2541" y="153"/>
                    </a:lnTo>
                    <a:lnTo>
                      <a:pt x="2377" y="89"/>
                    </a:lnTo>
                    <a:lnTo>
                      <a:pt x="2200" y="39"/>
                    </a:lnTo>
                    <a:lnTo>
                      <a:pt x="20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4;p16"/>
              <p:cNvSpPr/>
              <p:nvPr/>
            </p:nvSpPr>
            <p:spPr>
              <a:xfrm>
                <a:off x="3078125" y="2421150"/>
                <a:ext cx="91700" cy="10402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4161" extrusionOk="0">
                    <a:moveTo>
                      <a:pt x="1834" y="1"/>
                    </a:moveTo>
                    <a:lnTo>
                      <a:pt x="1644" y="14"/>
                    </a:lnTo>
                    <a:lnTo>
                      <a:pt x="1467" y="52"/>
                    </a:lnTo>
                    <a:lnTo>
                      <a:pt x="1290" y="102"/>
                    </a:lnTo>
                    <a:lnTo>
                      <a:pt x="1113" y="165"/>
                    </a:lnTo>
                    <a:lnTo>
                      <a:pt x="962" y="254"/>
                    </a:lnTo>
                    <a:lnTo>
                      <a:pt x="810" y="368"/>
                    </a:lnTo>
                    <a:lnTo>
                      <a:pt x="671" y="481"/>
                    </a:lnTo>
                    <a:lnTo>
                      <a:pt x="532" y="620"/>
                    </a:lnTo>
                    <a:lnTo>
                      <a:pt x="418" y="760"/>
                    </a:lnTo>
                    <a:lnTo>
                      <a:pt x="317" y="924"/>
                    </a:lnTo>
                    <a:lnTo>
                      <a:pt x="228" y="1088"/>
                    </a:lnTo>
                    <a:lnTo>
                      <a:pt x="140" y="1278"/>
                    </a:lnTo>
                    <a:lnTo>
                      <a:pt x="89" y="1468"/>
                    </a:lnTo>
                    <a:lnTo>
                      <a:pt x="39" y="1670"/>
                    </a:lnTo>
                    <a:lnTo>
                      <a:pt x="13" y="1872"/>
                    </a:lnTo>
                    <a:lnTo>
                      <a:pt x="1" y="2087"/>
                    </a:lnTo>
                    <a:lnTo>
                      <a:pt x="13" y="2302"/>
                    </a:lnTo>
                    <a:lnTo>
                      <a:pt x="39" y="2504"/>
                    </a:lnTo>
                    <a:lnTo>
                      <a:pt x="89" y="2706"/>
                    </a:lnTo>
                    <a:lnTo>
                      <a:pt x="140" y="2896"/>
                    </a:lnTo>
                    <a:lnTo>
                      <a:pt x="228" y="3073"/>
                    </a:lnTo>
                    <a:lnTo>
                      <a:pt x="317" y="3250"/>
                    </a:lnTo>
                    <a:lnTo>
                      <a:pt x="418" y="3402"/>
                    </a:lnTo>
                    <a:lnTo>
                      <a:pt x="532" y="3554"/>
                    </a:lnTo>
                    <a:lnTo>
                      <a:pt x="671" y="3693"/>
                    </a:lnTo>
                    <a:lnTo>
                      <a:pt x="810" y="3806"/>
                    </a:lnTo>
                    <a:lnTo>
                      <a:pt x="962" y="3908"/>
                    </a:lnTo>
                    <a:lnTo>
                      <a:pt x="1113" y="3996"/>
                    </a:lnTo>
                    <a:lnTo>
                      <a:pt x="1290" y="4072"/>
                    </a:lnTo>
                    <a:lnTo>
                      <a:pt x="1467" y="4122"/>
                    </a:lnTo>
                    <a:lnTo>
                      <a:pt x="1644" y="4148"/>
                    </a:lnTo>
                    <a:lnTo>
                      <a:pt x="1834" y="4160"/>
                    </a:lnTo>
                    <a:lnTo>
                      <a:pt x="2024" y="4148"/>
                    </a:lnTo>
                    <a:lnTo>
                      <a:pt x="2201" y="4122"/>
                    </a:lnTo>
                    <a:lnTo>
                      <a:pt x="2378" y="4072"/>
                    </a:lnTo>
                    <a:lnTo>
                      <a:pt x="2542" y="3996"/>
                    </a:lnTo>
                    <a:lnTo>
                      <a:pt x="2706" y="3908"/>
                    </a:lnTo>
                    <a:lnTo>
                      <a:pt x="2858" y="3806"/>
                    </a:lnTo>
                    <a:lnTo>
                      <a:pt x="2997" y="3693"/>
                    </a:lnTo>
                    <a:lnTo>
                      <a:pt x="3124" y="3554"/>
                    </a:lnTo>
                    <a:lnTo>
                      <a:pt x="3250" y="3402"/>
                    </a:lnTo>
                    <a:lnTo>
                      <a:pt x="3351" y="3250"/>
                    </a:lnTo>
                    <a:lnTo>
                      <a:pt x="3440" y="3073"/>
                    </a:lnTo>
                    <a:lnTo>
                      <a:pt x="3515" y="2896"/>
                    </a:lnTo>
                    <a:lnTo>
                      <a:pt x="3579" y="2706"/>
                    </a:lnTo>
                    <a:lnTo>
                      <a:pt x="3629" y="2504"/>
                    </a:lnTo>
                    <a:lnTo>
                      <a:pt x="3655" y="2302"/>
                    </a:lnTo>
                    <a:lnTo>
                      <a:pt x="3667" y="2087"/>
                    </a:lnTo>
                    <a:lnTo>
                      <a:pt x="3655" y="1872"/>
                    </a:lnTo>
                    <a:lnTo>
                      <a:pt x="3629" y="1670"/>
                    </a:lnTo>
                    <a:lnTo>
                      <a:pt x="3579" y="1468"/>
                    </a:lnTo>
                    <a:lnTo>
                      <a:pt x="3515" y="1278"/>
                    </a:lnTo>
                    <a:lnTo>
                      <a:pt x="3440" y="1088"/>
                    </a:lnTo>
                    <a:lnTo>
                      <a:pt x="3351" y="924"/>
                    </a:lnTo>
                    <a:lnTo>
                      <a:pt x="3250" y="760"/>
                    </a:lnTo>
                    <a:lnTo>
                      <a:pt x="3124" y="620"/>
                    </a:lnTo>
                    <a:lnTo>
                      <a:pt x="2997" y="481"/>
                    </a:lnTo>
                    <a:lnTo>
                      <a:pt x="2858" y="368"/>
                    </a:lnTo>
                    <a:lnTo>
                      <a:pt x="2706" y="254"/>
                    </a:lnTo>
                    <a:lnTo>
                      <a:pt x="2542" y="165"/>
                    </a:lnTo>
                    <a:lnTo>
                      <a:pt x="2378" y="102"/>
                    </a:lnTo>
                    <a:lnTo>
                      <a:pt x="2201" y="52"/>
                    </a:lnTo>
                    <a:lnTo>
                      <a:pt x="2024" y="14"/>
                    </a:ln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5;p16"/>
              <p:cNvSpPr/>
              <p:nvPr/>
            </p:nvSpPr>
            <p:spPr>
              <a:xfrm>
                <a:off x="3914425" y="1484675"/>
                <a:ext cx="913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655" h="4160" extrusionOk="0">
                    <a:moveTo>
                      <a:pt x="1834" y="0"/>
                    </a:moveTo>
                    <a:lnTo>
                      <a:pt x="1644" y="13"/>
                    </a:lnTo>
                    <a:lnTo>
                      <a:pt x="1455" y="38"/>
                    </a:lnTo>
                    <a:lnTo>
                      <a:pt x="1290" y="89"/>
                    </a:lnTo>
                    <a:lnTo>
                      <a:pt x="1113" y="165"/>
                    </a:lnTo>
                    <a:lnTo>
                      <a:pt x="962" y="253"/>
                    </a:lnTo>
                    <a:lnTo>
                      <a:pt x="810" y="354"/>
                    </a:lnTo>
                    <a:lnTo>
                      <a:pt x="658" y="468"/>
                    </a:lnTo>
                    <a:lnTo>
                      <a:pt x="532" y="607"/>
                    </a:lnTo>
                    <a:lnTo>
                      <a:pt x="418" y="759"/>
                    </a:lnTo>
                    <a:lnTo>
                      <a:pt x="317" y="910"/>
                    </a:lnTo>
                    <a:lnTo>
                      <a:pt x="216" y="1087"/>
                    </a:lnTo>
                    <a:lnTo>
                      <a:pt x="140" y="1264"/>
                    </a:lnTo>
                    <a:lnTo>
                      <a:pt x="77" y="1454"/>
                    </a:lnTo>
                    <a:lnTo>
                      <a:pt x="39" y="1656"/>
                    </a:lnTo>
                    <a:lnTo>
                      <a:pt x="13" y="1859"/>
                    </a:lnTo>
                    <a:lnTo>
                      <a:pt x="1" y="2074"/>
                    </a:lnTo>
                    <a:lnTo>
                      <a:pt x="13" y="2288"/>
                    </a:lnTo>
                    <a:lnTo>
                      <a:pt x="39" y="2491"/>
                    </a:lnTo>
                    <a:lnTo>
                      <a:pt x="77" y="2693"/>
                    </a:lnTo>
                    <a:lnTo>
                      <a:pt x="140" y="2883"/>
                    </a:lnTo>
                    <a:lnTo>
                      <a:pt x="216" y="3072"/>
                    </a:lnTo>
                    <a:lnTo>
                      <a:pt x="317" y="3237"/>
                    </a:lnTo>
                    <a:lnTo>
                      <a:pt x="418" y="3401"/>
                    </a:lnTo>
                    <a:lnTo>
                      <a:pt x="532" y="3540"/>
                    </a:lnTo>
                    <a:lnTo>
                      <a:pt x="658" y="3679"/>
                    </a:lnTo>
                    <a:lnTo>
                      <a:pt x="810" y="3793"/>
                    </a:lnTo>
                    <a:lnTo>
                      <a:pt x="962" y="3907"/>
                    </a:lnTo>
                    <a:lnTo>
                      <a:pt x="1113" y="3995"/>
                    </a:lnTo>
                    <a:lnTo>
                      <a:pt x="1290" y="4058"/>
                    </a:lnTo>
                    <a:lnTo>
                      <a:pt x="1455" y="4109"/>
                    </a:lnTo>
                    <a:lnTo>
                      <a:pt x="1644" y="4147"/>
                    </a:lnTo>
                    <a:lnTo>
                      <a:pt x="1834" y="4160"/>
                    </a:lnTo>
                    <a:lnTo>
                      <a:pt x="2011" y="4147"/>
                    </a:lnTo>
                    <a:lnTo>
                      <a:pt x="2201" y="4109"/>
                    </a:lnTo>
                    <a:lnTo>
                      <a:pt x="2378" y="4058"/>
                    </a:lnTo>
                    <a:lnTo>
                      <a:pt x="2542" y="3995"/>
                    </a:lnTo>
                    <a:lnTo>
                      <a:pt x="2706" y="3907"/>
                    </a:lnTo>
                    <a:lnTo>
                      <a:pt x="2845" y="3793"/>
                    </a:lnTo>
                    <a:lnTo>
                      <a:pt x="2997" y="3679"/>
                    </a:lnTo>
                    <a:lnTo>
                      <a:pt x="3124" y="3540"/>
                    </a:lnTo>
                    <a:lnTo>
                      <a:pt x="3237" y="3401"/>
                    </a:lnTo>
                    <a:lnTo>
                      <a:pt x="3351" y="3237"/>
                    </a:lnTo>
                    <a:lnTo>
                      <a:pt x="3440" y="3072"/>
                    </a:lnTo>
                    <a:lnTo>
                      <a:pt x="3515" y="2883"/>
                    </a:lnTo>
                    <a:lnTo>
                      <a:pt x="3579" y="2693"/>
                    </a:lnTo>
                    <a:lnTo>
                      <a:pt x="3617" y="2491"/>
                    </a:lnTo>
                    <a:lnTo>
                      <a:pt x="3655" y="2288"/>
                    </a:lnTo>
                    <a:lnTo>
                      <a:pt x="3655" y="2074"/>
                    </a:lnTo>
                    <a:lnTo>
                      <a:pt x="3655" y="1859"/>
                    </a:lnTo>
                    <a:lnTo>
                      <a:pt x="3617" y="1656"/>
                    </a:lnTo>
                    <a:lnTo>
                      <a:pt x="3579" y="1454"/>
                    </a:lnTo>
                    <a:lnTo>
                      <a:pt x="3515" y="1264"/>
                    </a:lnTo>
                    <a:lnTo>
                      <a:pt x="3440" y="1087"/>
                    </a:lnTo>
                    <a:lnTo>
                      <a:pt x="3351" y="910"/>
                    </a:lnTo>
                    <a:lnTo>
                      <a:pt x="3237" y="759"/>
                    </a:lnTo>
                    <a:lnTo>
                      <a:pt x="3124" y="607"/>
                    </a:lnTo>
                    <a:lnTo>
                      <a:pt x="2997" y="468"/>
                    </a:lnTo>
                    <a:lnTo>
                      <a:pt x="2845" y="354"/>
                    </a:lnTo>
                    <a:lnTo>
                      <a:pt x="2706" y="253"/>
                    </a:lnTo>
                    <a:lnTo>
                      <a:pt x="2542" y="165"/>
                    </a:lnTo>
                    <a:lnTo>
                      <a:pt x="2378" y="89"/>
                    </a:lnTo>
                    <a:lnTo>
                      <a:pt x="2201" y="38"/>
                    </a:lnTo>
                    <a:lnTo>
                      <a:pt x="2011" y="13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6;p16"/>
              <p:cNvSpPr/>
              <p:nvPr/>
            </p:nvSpPr>
            <p:spPr>
              <a:xfrm>
                <a:off x="4305075" y="1484675"/>
                <a:ext cx="917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4160" extrusionOk="0">
                    <a:moveTo>
                      <a:pt x="1834" y="0"/>
                    </a:moveTo>
                    <a:lnTo>
                      <a:pt x="1644" y="13"/>
                    </a:lnTo>
                    <a:lnTo>
                      <a:pt x="1467" y="38"/>
                    </a:lnTo>
                    <a:lnTo>
                      <a:pt x="1290" y="89"/>
                    </a:lnTo>
                    <a:lnTo>
                      <a:pt x="1126" y="165"/>
                    </a:lnTo>
                    <a:lnTo>
                      <a:pt x="962" y="253"/>
                    </a:lnTo>
                    <a:lnTo>
                      <a:pt x="810" y="354"/>
                    </a:lnTo>
                    <a:lnTo>
                      <a:pt x="671" y="468"/>
                    </a:lnTo>
                    <a:lnTo>
                      <a:pt x="545" y="607"/>
                    </a:lnTo>
                    <a:lnTo>
                      <a:pt x="418" y="759"/>
                    </a:lnTo>
                    <a:lnTo>
                      <a:pt x="317" y="910"/>
                    </a:lnTo>
                    <a:lnTo>
                      <a:pt x="229" y="1087"/>
                    </a:lnTo>
                    <a:lnTo>
                      <a:pt x="153" y="1264"/>
                    </a:lnTo>
                    <a:lnTo>
                      <a:pt x="89" y="1454"/>
                    </a:lnTo>
                    <a:lnTo>
                      <a:pt x="39" y="1656"/>
                    </a:lnTo>
                    <a:lnTo>
                      <a:pt x="14" y="1859"/>
                    </a:lnTo>
                    <a:lnTo>
                      <a:pt x="1" y="2074"/>
                    </a:lnTo>
                    <a:lnTo>
                      <a:pt x="14" y="2288"/>
                    </a:lnTo>
                    <a:lnTo>
                      <a:pt x="39" y="2491"/>
                    </a:lnTo>
                    <a:lnTo>
                      <a:pt x="89" y="2693"/>
                    </a:lnTo>
                    <a:lnTo>
                      <a:pt x="153" y="2883"/>
                    </a:lnTo>
                    <a:lnTo>
                      <a:pt x="229" y="3072"/>
                    </a:lnTo>
                    <a:lnTo>
                      <a:pt x="317" y="3237"/>
                    </a:lnTo>
                    <a:lnTo>
                      <a:pt x="418" y="3401"/>
                    </a:lnTo>
                    <a:lnTo>
                      <a:pt x="545" y="3540"/>
                    </a:lnTo>
                    <a:lnTo>
                      <a:pt x="671" y="3679"/>
                    </a:lnTo>
                    <a:lnTo>
                      <a:pt x="810" y="3793"/>
                    </a:lnTo>
                    <a:lnTo>
                      <a:pt x="962" y="3907"/>
                    </a:lnTo>
                    <a:lnTo>
                      <a:pt x="1126" y="3995"/>
                    </a:lnTo>
                    <a:lnTo>
                      <a:pt x="1290" y="4058"/>
                    </a:lnTo>
                    <a:lnTo>
                      <a:pt x="1467" y="4109"/>
                    </a:lnTo>
                    <a:lnTo>
                      <a:pt x="1644" y="4147"/>
                    </a:lnTo>
                    <a:lnTo>
                      <a:pt x="1834" y="4160"/>
                    </a:lnTo>
                    <a:lnTo>
                      <a:pt x="2024" y="4147"/>
                    </a:lnTo>
                    <a:lnTo>
                      <a:pt x="2201" y="4109"/>
                    </a:lnTo>
                    <a:lnTo>
                      <a:pt x="2378" y="4058"/>
                    </a:lnTo>
                    <a:lnTo>
                      <a:pt x="2542" y="3995"/>
                    </a:lnTo>
                    <a:lnTo>
                      <a:pt x="2706" y="3907"/>
                    </a:lnTo>
                    <a:lnTo>
                      <a:pt x="2858" y="3793"/>
                    </a:lnTo>
                    <a:lnTo>
                      <a:pt x="2997" y="3679"/>
                    </a:lnTo>
                    <a:lnTo>
                      <a:pt x="3124" y="3540"/>
                    </a:lnTo>
                    <a:lnTo>
                      <a:pt x="3250" y="3401"/>
                    </a:lnTo>
                    <a:lnTo>
                      <a:pt x="3351" y="3237"/>
                    </a:lnTo>
                    <a:lnTo>
                      <a:pt x="3440" y="3072"/>
                    </a:lnTo>
                    <a:lnTo>
                      <a:pt x="3516" y="2883"/>
                    </a:lnTo>
                    <a:lnTo>
                      <a:pt x="3579" y="2693"/>
                    </a:lnTo>
                    <a:lnTo>
                      <a:pt x="3629" y="2491"/>
                    </a:lnTo>
                    <a:lnTo>
                      <a:pt x="3655" y="2288"/>
                    </a:lnTo>
                    <a:lnTo>
                      <a:pt x="3667" y="2074"/>
                    </a:lnTo>
                    <a:lnTo>
                      <a:pt x="3655" y="1859"/>
                    </a:lnTo>
                    <a:lnTo>
                      <a:pt x="3629" y="1656"/>
                    </a:lnTo>
                    <a:lnTo>
                      <a:pt x="3579" y="1454"/>
                    </a:lnTo>
                    <a:lnTo>
                      <a:pt x="3516" y="1264"/>
                    </a:lnTo>
                    <a:lnTo>
                      <a:pt x="3440" y="1087"/>
                    </a:lnTo>
                    <a:lnTo>
                      <a:pt x="3351" y="910"/>
                    </a:lnTo>
                    <a:lnTo>
                      <a:pt x="3250" y="759"/>
                    </a:lnTo>
                    <a:lnTo>
                      <a:pt x="3124" y="607"/>
                    </a:lnTo>
                    <a:lnTo>
                      <a:pt x="2997" y="468"/>
                    </a:lnTo>
                    <a:lnTo>
                      <a:pt x="2858" y="354"/>
                    </a:lnTo>
                    <a:lnTo>
                      <a:pt x="2706" y="253"/>
                    </a:lnTo>
                    <a:lnTo>
                      <a:pt x="2542" y="165"/>
                    </a:lnTo>
                    <a:lnTo>
                      <a:pt x="2378" y="89"/>
                    </a:lnTo>
                    <a:lnTo>
                      <a:pt x="2201" y="38"/>
                    </a:lnTo>
                    <a:lnTo>
                      <a:pt x="2024" y="13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7;p16"/>
              <p:cNvSpPr/>
              <p:nvPr/>
            </p:nvSpPr>
            <p:spPr>
              <a:xfrm>
                <a:off x="5048150" y="2501750"/>
                <a:ext cx="891950" cy="605300"/>
              </a:xfrm>
              <a:custGeom>
                <a:avLst/>
                <a:gdLst/>
                <a:ahLst/>
                <a:cxnLst/>
                <a:rect l="l" t="t" r="r" b="b"/>
                <a:pathLst>
                  <a:path w="35678" h="24212" extrusionOk="0">
                    <a:moveTo>
                      <a:pt x="30595" y="1"/>
                    </a:moveTo>
                    <a:lnTo>
                      <a:pt x="30355" y="26"/>
                    </a:lnTo>
                    <a:lnTo>
                      <a:pt x="30127" y="51"/>
                    </a:lnTo>
                    <a:lnTo>
                      <a:pt x="29887" y="89"/>
                    </a:lnTo>
                    <a:lnTo>
                      <a:pt x="29660" y="140"/>
                    </a:lnTo>
                    <a:lnTo>
                      <a:pt x="29432" y="203"/>
                    </a:lnTo>
                    <a:lnTo>
                      <a:pt x="29217" y="279"/>
                    </a:lnTo>
                    <a:lnTo>
                      <a:pt x="28990" y="355"/>
                    </a:lnTo>
                    <a:lnTo>
                      <a:pt x="28775" y="443"/>
                    </a:lnTo>
                    <a:lnTo>
                      <a:pt x="28560" y="544"/>
                    </a:lnTo>
                    <a:lnTo>
                      <a:pt x="28358" y="658"/>
                    </a:lnTo>
                    <a:lnTo>
                      <a:pt x="28155" y="785"/>
                    </a:lnTo>
                    <a:lnTo>
                      <a:pt x="27953" y="911"/>
                    </a:lnTo>
                    <a:lnTo>
                      <a:pt x="27763" y="1050"/>
                    </a:lnTo>
                    <a:lnTo>
                      <a:pt x="27574" y="1202"/>
                    </a:lnTo>
                    <a:lnTo>
                      <a:pt x="27397" y="1366"/>
                    </a:lnTo>
                    <a:lnTo>
                      <a:pt x="27232" y="1531"/>
                    </a:lnTo>
                    <a:lnTo>
                      <a:pt x="27068" y="1720"/>
                    </a:lnTo>
                    <a:lnTo>
                      <a:pt x="26904" y="1897"/>
                    </a:lnTo>
                    <a:lnTo>
                      <a:pt x="26765" y="2099"/>
                    </a:lnTo>
                    <a:lnTo>
                      <a:pt x="26626" y="2302"/>
                    </a:lnTo>
                    <a:lnTo>
                      <a:pt x="26486" y="2517"/>
                    </a:lnTo>
                    <a:lnTo>
                      <a:pt x="19445" y="13971"/>
                    </a:lnTo>
                    <a:lnTo>
                      <a:pt x="1201" y="7725"/>
                    </a:lnTo>
                    <a:lnTo>
                      <a:pt x="0" y="12884"/>
                    </a:lnTo>
                    <a:lnTo>
                      <a:pt x="645" y="13427"/>
                    </a:lnTo>
                    <a:lnTo>
                      <a:pt x="1404" y="14059"/>
                    </a:lnTo>
                    <a:lnTo>
                      <a:pt x="2403" y="14856"/>
                    </a:lnTo>
                    <a:lnTo>
                      <a:pt x="3629" y="15804"/>
                    </a:lnTo>
                    <a:lnTo>
                      <a:pt x="4312" y="16310"/>
                    </a:lnTo>
                    <a:lnTo>
                      <a:pt x="5045" y="16841"/>
                    </a:lnTo>
                    <a:lnTo>
                      <a:pt x="5803" y="17397"/>
                    </a:lnTo>
                    <a:lnTo>
                      <a:pt x="6612" y="17953"/>
                    </a:lnTo>
                    <a:lnTo>
                      <a:pt x="7434" y="18510"/>
                    </a:lnTo>
                    <a:lnTo>
                      <a:pt x="8294" y="19078"/>
                    </a:lnTo>
                    <a:lnTo>
                      <a:pt x="9179" y="19635"/>
                    </a:lnTo>
                    <a:lnTo>
                      <a:pt x="10089" y="20178"/>
                    </a:lnTo>
                    <a:lnTo>
                      <a:pt x="10999" y="20722"/>
                    </a:lnTo>
                    <a:lnTo>
                      <a:pt x="11935" y="21228"/>
                    </a:lnTo>
                    <a:lnTo>
                      <a:pt x="12870" y="21721"/>
                    </a:lnTo>
                    <a:lnTo>
                      <a:pt x="13806" y="22188"/>
                    </a:lnTo>
                    <a:lnTo>
                      <a:pt x="14286" y="22403"/>
                    </a:lnTo>
                    <a:lnTo>
                      <a:pt x="14754" y="22606"/>
                    </a:lnTo>
                    <a:lnTo>
                      <a:pt x="15222" y="22808"/>
                    </a:lnTo>
                    <a:lnTo>
                      <a:pt x="15690" y="22998"/>
                    </a:lnTo>
                    <a:lnTo>
                      <a:pt x="16158" y="23175"/>
                    </a:lnTo>
                    <a:lnTo>
                      <a:pt x="16625" y="23339"/>
                    </a:lnTo>
                    <a:lnTo>
                      <a:pt x="17080" y="23491"/>
                    </a:lnTo>
                    <a:lnTo>
                      <a:pt x="17536" y="23630"/>
                    </a:lnTo>
                    <a:lnTo>
                      <a:pt x="17991" y="23756"/>
                    </a:lnTo>
                    <a:lnTo>
                      <a:pt x="18446" y="23870"/>
                    </a:lnTo>
                    <a:lnTo>
                      <a:pt x="18888" y="23971"/>
                    </a:lnTo>
                    <a:lnTo>
                      <a:pt x="19318" y="24047"/>
                    </a:lnTo>
                    <a:lnTo>
                      <a:pt x="19761" y="24110"/>
                    </a:lnTo>
                    <a:lnTo>
                      <a:pt x="20178" y="24161"/>
                    </a:lnTo>
                    <a:lnTo>
                      <a:pt x="20608" y="24199"/>
                    </a:lnTo>
                    <a:lnTo>
                      <a:pt x="21012" y="24211"/>
                    </a:lnTo>
                    <a:lnTo>
                      <a:pt x="21417" y="24199"/>
                    </a:lnTo>
                    <a:lnTo>
                      <a:pt x="21821" y="24186"/>
                    </a:lnTo>
                    <a:lnTo>
                      <a:pt x="22201" y="24135"/>
                    </a:lnTo>
                    <a:lnTo>
                      <a:pt x="22580" y="24072"/>
                    </a:lnTo>
                    <a:lnTo>
                      <a:pt x="22845" y="24009"/>
                    </a:lnTo>
                    <a:lnTo>
                      <a:pt x="23098" y="23946"/>
                    </a:lnTo>
                    <a:lnTo>
                      <a:pt x="23351" y="23857"/>
                    </a:lnTo>
                    <a:lnTo>
                      <a:pt x="23617" y="23756"/>
                    </a:lnTo>
                    <a:lnTo>
                      <a:pt x="23869" y="23642"/>
                    </a:lnTo>
                    <a:lnTo>
                      <a:pt x="24110" y="23529"/>
                    </a:lnTo>
                    <a:lnTo>
                      <a:pt x="24363" y="23390"/>
                    </a:lnTo>
                    <a:lnTo>
                      <a:pt x="24615" y="23238"/>
                    </a:lnTo>
                    <a:lnTo>
                      <a:pt x="24856" y="23086"/>
                    </a:lnTo>
                    <a:lnTo>
                      <a:pt x="25108" y="22922"/>
                    </a:lnTo>
                    <a:lnTo>
                      <a:pt x="25349" y="22732"/>
                    </a:lnTo>
                    <a:lnTo>
                      <a:pt x="25589" y="22542"/>
                    </a:lnTo>
                    <a:lnTo>
                      <a:pt x="25829" y="22353"/>
                    </a:lnTo>
                    <a:lnTo>
                      <a:pt x="26069" y="22138"/>
                    </a:lnTo>
                    <a:lnTo>
                      <a:pt x="26309" y="21923"/>
                    </a:lnTo>
                    <a:lnTo>
                      <a:pt x="26537" y="21695"/>
                    </a:lnTo>
                    <a:lnTo>
                      <a:pt x="27005" y="21215"/>
                    </a:lnTo>
                    <a:lnTo>
                      <a:pt x="27460" y="20709"/>
                    </a:lnTo>
                    <a:lnTo>
                      <a:pt x="27902" y="20166"/>
                    </a:lnTo>
                    <a:lnTo>
                      <a:pt x="28345" y="19597"/>
                    </a:lnTo>
                    <a:lnTo>
                      <a:pt x="28787" y="19003"/>
                    </a:lnTo>
                    <a:lnTo>
                      <a:pt x="29205" y="18396"/>
                    </a:lnTo>
                    <a:lnTo>
                      <a:pt x="29622" y="17751"/>
                    </a:lnTo>
                    <a:lnTo>
                      <a:pt x="30039" y="17106"/>
                    </a:lnTo>
                    <a:lnTo>
                      <a:pt x="30431" y="16449"/>
                    </a:lnTo>
                    <a:lnTo>
                      <a:pt x="30823" y="15766"/>
                    </a:lnTo>
                    <a:lnTo>
                      <a:pt x="31202" y="15083"/>
                    </a:lnTo>
                    <a:lnTo>
                      <a:pt x="31581" y="14401"/>
                    </a:lnTo>
                    <a:lnTo>
                      <a:pt x="31935" y="13705"/>
                    </a:lnTo>
                    <a:lnTo>
                      <a:pt x="32289" y="13010"/>
                    </a:lnTo>
                    <a:lnTo>
                      <a:pt x="32972" y="11645"/>
                    </a:lnTo>
                    <a:lnTo>
                      <a:pt x="33604" y="10292"/>
                    </a:lnTo>
                    <a:lnTo>
                      <a:pt x="34198" y="8990"/>
                    </a:lnTo>
                    <a:lnTo>
                      <a:pt x="35248" y="6613"/>
                    </a:lnTo>
                    <a:lnTo>
                      <a:pt x="35336" y="6385"/>
                    </a:lnTo>
                    <a:lnTo>
                      <a:pt x="35425" y="6158"/>
                    </a:lnTo>
                    <a:lnTo>
                      <a:pt x="35501" y="5918"/>
                    </a:lnTo>
                    <a:lnTo>
                      <a:pt x="35551" y="5690"/>
                    </a:lnTo>
                    <a:lnTo>
                      <a:pt x="35602" y="5450"/>
                    </a:lnTo>
                    <a:lnTo>
                      <a:pt x="35640" y="5222"/>
                    </a:lnTo>
                    <a:lnTo>
                      <a:pt x="35665" y="4982"/>
                    </a:lnTo>
                    <a:lnTo>
                      <a:pt x="35678" y="4742"/>
                    </a:lnTo>
                    <a:lnTo>
                      <a:pt x="35678" y="4514"/>
                    </a:lnTo>
                    <a:lnTo>
                      <a:pt x="35665" y="4274"/>
                    </a:lnTo>
                    <a:lnTo>
                      <a:pt x="35652" y="4046"/>
                    </a:lnTo>
                    <a:lnTo>
                      <a:pt x="35614" y="3819"/>
                    </a:lnTo>
                    <a:lnTo>
                      <a:pt x="35576" y="3591"/>
                    </a:lnTo>
                    <a:lnTo>
                      <a:pt x="35526" y="3364"/>
                    </a:lnTo>
                    <a:lnTo>
                      <a:pt x="35463" y="3136"/>
                    </a:lnTo>
                    <a:lnTo>
                      <a:pt x="35387" y="2921"/>
                    </a:lnTo>
                    <a:lnTo>
                      <a:pt x="35311" y="2694"/>
                    </a:lnTo>
                    <a:lnTo>
                      <a:pt x="35222" y="2491"/>
                    </a:lnTo>
                    <a:lnTo>
                      <a:pt x="35121" y="2276"/>
                    </a:lnTo>
                    <a:lnTo>
                      <a:pt x="35007" y="2074"/>
                    </a:lnTo>
                    <a:lnTo>
                      <a:pt x="34881" y="1872"/>
                    </a:lnTo>
                    <a:lnTo>
                      <a:pt x="34755" y="1682"/>
                    </a:lnTo>
                    <a:lnTo>
                      <a:pt x="34616" y="1493"/>
                    </a:lnTo>
                    <a:lnTo>
                      <a:pt x="34464" y="1316"/>
                    </a:lnTo>
                    <a:lnTo>
                      <a:pt x="34312" y="1139"/>
                    </a:lnTo>
                    <a:lnTo>
                      <a:pt x="34148" y="962"/>
                    </a:lnTo>
                    <a:lnTo>
                      <a:pt x="33971" y="810"/>
                    </a:lnTo>
                    <a:lnTo>
                      <a:pt x="33781" y="658"/>
                    </a:lnTo>
                    <a:lnTo>
                      <a:pt x="33592" y="507"/>
                    </a:lnTo>
                    <a:lnTo>
                      <a:pt x="33389" y="367"/>
                    </a:lnTo>
                    <a:lnTo>
                      <a:pt x="33187" y="241"/>
                    </a:lnTo>
                    <a:lnTo>
                      <a:pt x="32972" y="127"/>
                    </a:lnTo>
                    <a:lnTo>
                      <a:pt x="32972" y="127"/>
                    </a:lnTo>
                    <a:lnTo>
                      <a:pt x="33162" y="570"/>
                    </a:lnTo>
                    <a:lnTo>
                      <a:pt x="33162" y="570"/>
                    </a:lnTo>
                    <a:lnTo>
                      <a:pt x="32947" y="456"/>
                    </a:lnTo>
                    <a:lnTo>
                      <a:pt x="32707" y="355"/>
                    </a:lnTo>
                    <a:lnTo>
                      <a:pt x="32479" y="266"/>
                    </a:lnTo>
                    <a:lnTo>
                      <a:pt x="32251" y="203"/>
                    </a:lnTo>
                    <a:lnTo>
                      <a:pt x="32011" y="140"/>
                    </a:lnTo>
                    <a:lnTo>
                      <a:pt x="31784" y="89"/>
                    </a:lnTo>
                    <a:lnTo>
                      <a:pt x="31543" y="51"/>
                    </a:lnTo>
                    <a:lnTo>
                      <a:pt x="31303" y="13"/>
                    </a:lnTo>
                    <a:lnTo>
                      <a:pt x="310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8;p16"/>
              <p:cNvSpPr/>
              <p:nvPr/>
            </p:nvSpPr>
            <p:spPr>
              <a:xfrm>
                <a:off x="4837325" y="2067800"/>
                <a:ext cx="361600" cy="713375"/>
              </a:xfrm>
              <a:custGeom>
                <a:avLst/>
                <a:gdLst/>
                <a:ahLst/>
                <a:cxnLst/>
                <a:rect l="l" t="t" r="r" b="b"/>
                <a:pathLst>
                  <a:path w="14464" h="28535" extrusionOk="0">
                    <a:moveTo>
                      <a:pt x="3819" y="1"/>
                    </a:moveTo>
                    <a:lnTo>
                      <a:pt x="1" y="1505"/>
                    </a:lnTo>
                    <a:lnTo>
                      <a:pt x="10646" y="28535"/>
                    </a:lnTo>
                    <a:lnTo>
                      <a:pt x="14464" y="27030"/>
                    </a:lnTo>
                    <a:lnTo>
                      <a:pt x="38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9;p16"/>
              <p:cNvSpPr/>
              <p:nvPr/>
            </p:nvSpPr>
            <p:spPr>
              <a:xfrm>
                <a:off x="4885050" y="2227425"/>
                <a:ext cx="530400" cy="104997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41999" extrusionOk="0">
                    <a:moveTo>
                      <a:pt x="4476" y="0"/>
                    </a:moveTo>
                    <a:lnTo>
                      <a:pt x="4211" y="38"/>
                    </a:lnTo>
                    <a:lnTo>
                      <a:pt x="3958" y="101"/>
                    </a:lnTo>
                    <a:lnTo>
                      <a:pt x="3693" y="177"/>
                    </a:lnTo>
                    <a:lnTo>
                      <a:pt x="1682" y="974"/>
                    </a:lnTo>
                    <a:lnTo>
                      <a:pt x="1430" y="1087"/>
                    </a:lnTo>
                    <a:lnTo>
                      <a:pt x="1202" y="1226"/>
                    </a:lnTo>
                    <a:lnTo>
                      <a:pt x="987" y="1378"/>
                    </a:lnTo>
                    <a:lnTo>
                      <a:pt x="797" y="1543"/>
                    </a:lnTo>
                    <a:lnTo>
                      <a:pt x="620" y="1732"/>
                    </a:lnTo>
                    <a:lnTo>
                      <a:pt x="469" y="1934"/>
                    </a:lnTo>
                    <a:lnTo>
                      <a:pt x="330" y="2149"/>
                    </a:lnTo>
                    <a:lnTo>
                      <a:pt x="228" y="2377"/>
                    </a:lnTo>
                    <a:lnTo>
                      <a:pt x="127" y="2617"/>
                    </a:lnTo>
                    <a:lnTo>
                      <a:pt x="64" y="2870"/>
                    </a:lnTo>
                    <a:lnTo>
                      <a:pt x="26" y="3110"/>
                    </a:lnTo>
                    <a:lnTo>
                      <a:pt x="1" y="3376"/>
                    </a:lnTo>
                    <a:lnTo>
                      <a:pt x="14" y="3629"/>
                    </a:lnTo>
                    <a:lnTo>
                      <a:pt x="39" y="3894"/>
                    </a:lnTo>
                    <a:lnTo>
                      <a:pt x="102" y="4147"/>
                    </a:lnTo>
                    <a:lnTo>
                      <a:pt x="191" y="4400"/>
                    </a:lnTo>
                    <a:lnTo>
                      <a:pt x="14097" y="40317"/>
                    </a:lnTo>
                    <a:lnTo>
                      <a:pt x="14211" y="40570"/>
                    </a:lnTo>
                    <a:lnTo>
                      <a:pt x="14338" y="40798"/>
                    </a:lnTo>
                    <a:lnTo>
                      <a:pt x="14489" y="41012"/>
                    </a:lnTo>
                    <a:lnTo>
                      <a:pt x="14666" y="41202"/>
                    </a:lnTo>
                    <a:lnTo>
                      <a:pt x="14856" y="41379"/>
                    </a:lnTo>
                    <a:lnTo>
                      <a:pt x="15058" y="41531"/>
                    </a:lnTo>
                    <a:lnTo>
                      <a:pt x="15273" y="41657"/>
                    </a:lnTo>
                    <a:lnTo>
                      <a:pt x="15501" y="41771"/>
                    </a:lnTo>
                    <a:lnTo>
                      <a:pt x="15741" y="41860"/>
                    </a:lnTo>
                    <a:lnTo>
                      <a:pt x="15981" y="41935"/>
                    </a:lnTo>
                    <a:lnTo>
                      <a:pt x="16234" y="41973"/>
                    </a:lnTo>
                    <a:lnTo>
                      <a:pt x="16487" y="41999"/>
                    </a:lnTo>
                    <a:lnTo>
                      <a:pt x="16752" y="41986"/>
                    </a:lnTo>
                    <a:lnTo>
                      <a:pt x="17005" y="41961"/>
                    </a:lnTo>
                    <a:lnTo>
                      <a:pt x="17271" y="41897"/>
                    </a:lnTo>
                    <a:lnTo>
                      <a:pt x="17523" y="41809"/>
                    </a:lnTo>
                    <a:lnTo>
                      <a:pt x="19534" y="41012"/>
                    </a:lnTo>
                    <a:lnTo>
                      <a:pt x="19786" y="40899"/>
                    </a:lnTo>
                    <a:lnTo>
                      <a:pt x="20014" y="40772"/>
                    </a:lnTo>
                    <a:lnTo>
                      <a:pt x="20229" y="40621"/>
                    </a:lnTo>
                    <a:lnTo>
                      <a:pt x="20419" y="40444"/>
                    </a:lnTo>
                    <a:lnTo>
                      <a:pt x="20596" y="40254"/>
                    </a:lnTo>
                    <a:lnTo>
                      <a:pt x="20747" y="40052"/>
                    </a:lnTo>
                    <a:lnTo>
                      <a:pt x="20886" y="39837"/>
                    </a:lnTo>
                    <a:lnTo>
                      <a:pt x="20987" y="39609"/>
                    </a:lnTo>
                    <a:lnTo>
                      <a:pt x="21089" y="39369"/>
                    </a:lnTo>
                    <a:lnTo>
                      <a:pt x="21152" y="39129"/>
                    </a:lnTo>
                    <a:lnTo>
                      <a:pt x="21190" y="38876"/>
                    </a:lnTo>
                    <a:lnTo>
                      <a:pt x="21215" y="38623"/>
                    </a:lnTo>
                    <a:lnTo>
                      <a:pt x="21202" y="38358"/>
                    </a:lnTo>
                    <a:lnTo>
                      <a:pt x="21177" y="38105"/>
                    </a:lnTo>
                    <a:lnTo>
                      <a:pt x="21114" y="37839"/>
                    </a:lnTo>
                    <a:lnTo>
                      <a:pt x="21025" y="37586"/>
                    </a:lnTo>
                    <a:lnTo>
                      <a:pt x="7119" y="1669"/>
                    </a:lnTo>
                    <a:lnTo>
                      <a:pt x="7018" y="1429"/>
                    </a:lnTo>
                    <a:lnTo>
                      <a:pt x="6878" y="1201"/>
                    </a:lnTo>
                    <a:lnTo>
                      <a:pt x="6727" y="986"/>
                    </a:lnTo>
                    <a:lnTo>
                      <a:pt x="6550" y="797"/>
                    </a:lnTo>
                    <a:lnTo>
                      <a:pt x="6360" y="620"/>
                    </a:lnTo>
                    <a:lnTo>
                      <a:pt x="6158" y="468"/>
                    </a:lnTo>
                    <a:lnTo>
                      <a:pt x="5943" y="329"/>
                    </a:lnTo>
                    <a:lnTo>
                      <a:pt x="5715" y="215"/>
                    </a:lnTo>
                    <a:lnTo>
                      <a:pt x="5475" y="127"/>
                    </a:lnTo>
                    <a:lnTo>
                      <a:pt x="5235" y="63"/>
                    </a:lnTo>
                    <a:lnTo>
                      <a:pt x="4982" y="13"/>
                    </a:lnTo>
                    <a:lnTo>
                      <a:pt x="472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0;p16"/>
              <p:cNvSpPr/>
              <p:nvPr/>
            </p:nvSpPr>
            <p:spPr>
              <a:xfrm>
                <a:off x="4758325" y="1951175"/>
                <a:ext cx="220325" cy="186825"/>
              </a:xfrm>
              <a:custGeom>
                <a:avLst/>
                <a:gdLst/>
                <a:ahLst/>
                <a:cxnLst/>
                <a:rect l="l" t="t" r="r" b="b"/>
                <a:pathLst>
                  <a:path w="8813" h="7473" extrusionOk="0">
                    <a:moveTo>
                      <a:pt x="6941" y="1"/>
                    </a:moveTo>
                    <a:lnTo>
                      <a:pt x="0" y="2731"/>
                    </a:lnTo>
                    <a:lnTo>
                      <a:pt x="1871" y="7472"/>
                    </a:lnTo>
                    <a:lnTo>
                      <a:pt x="8812" y="4741"/>
                    </a:lnTo>
                    <a:lnTo>
                      <a:pt x="694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1;p16"/>
              <p:cNvSpPr/>
              <p:nvPr/>
            </p:nvSpPr>
            <p:spPr>
              <a:xfrm>
                <a:off x="3709300" y="438500"/>
                <a:ext cx="1653350" cy="1653350"/>
              </a:xfrm>
              <a:custGeom>
                <a:avLst/>
                <a:gdLst/>
                <a:ahLst/>
                <a:cxnLst/>
                <a:rect l="l" t="t" r="r" b="b"/>
                <a:pathLst>
                  <a:path w="66134" h="66134" extrusionOk="0">
                    <a:moveTo>
                      <a:pt x="33074" y="7611"/>
                    </a:moveTo>
                    <a:lnTo>
                      <a:pt x="33693" y="7624"/>
                    </a:lnTo>
                    <a:lnTo>
                      <a:pt x="34313" y="7649"/>
                    </a:lnTo>
                    <a:lnTo>
                      <a:pt x="34932" y="7687"/>
                    </a:lnTo>
                    <a:lnTo>
                      <a:pt x="35539" y="7738"/>
                    </a:lnTo>
                    <a:lnTo>
                      <a:pt x="36158" y="7801"/>
                    </a:lnTo>
                    <a:lnTo>
                      <a:pt x="36765" y="7889"/>
                    </a:lnTo>
                    <a:lnTo>
                      <a:pt x="37372" y="7990"/>
                    </a:lnTo>
                    <a:lnTo>
                      <a:pt x="37966" y="8092"/>
                    </a:lnTo>
                    <a:lnTo>
                      <a:pt x="38573" y="8218"/>
                    </a:lnTo>
                    <a:lnTo>
                      <a:pt x="39167" y="8370"/>
                    </a:lnTo>
                    <a:lnTo>
                      <a:pt x="39761" y="8521"/>
                    </a:lnTo>
                    <a:lnTo>
                      <a:pt x="40343" y="8686"/>
                    </a:lnTo>
                    <a:lnTo>
                      <a:pt x="40925" y="8863"/>
                    </a:lnTo>
                    <a:lnTo>
                      <a:pt x="41506" y="9065"/>
                    </a:lnTo>
                    <a:lnTo>
                      <a:pt x="42088" y="9280"/>
                    </a:lnTo>
                    <a:lnTo>
                      <a:pt x="42644" y="9495"/>
                    </a:lnTo>
                    <a:lnTo>
                      <a:pt x="43213" y="9735"/>
                    </a:lnTo>
                    <a:lnTo>
                      <a:pt x="43769" y="9988"/>
                    </a:lnTo>
                    <a:lnTo>
                      <a:pt x="44325" y="10241"/>
                    </a:lnTo>
                    <a:lnTo>
                      <a:pt x="44869" y="10519"/>
                    </a:lnTo>
                    <a:lnTo>
                      <a:pt x="45400" y="10810"/>
                    </a:lnTo>
                    <a:lnTo>
                      <a:pt x="45931" y="11113"/>
                    </a:lnTo>
                    <a:lnTo>
                      <a:pt x="46462" y="11429"/>
                    </a:lnTo>
                    <a:lnTo>
                      <a:pt x="46968" y="11758"/>
                    </a:lnTo>
                    <a:lnTo>
                      <a:pt x="47486" y="12099"/>
                    </a:lnTo>
                    <a:lnTo>
                      <a:pt x="47979" y="12453"/>
                    </a:lnTo>
                    <a:lnTo>
                      <a:pt x="48472" y="12820"/>
                    </a:lnTo>
                    <a:lnTo>
                      <a:pt x="48965" y="13199"/>
                    </a:lnTo>
                    <a:lnTo>
                      <a:pt x="49433" y="13578"/>
                    </a:lnTo>
                    <a:lnTo>
                      <a:pt x="49901" y="13983"/>
                    </a:lnTo>
                    <a:lnTo>
                      <a:pt x="50356" y="14400"/>
                    </a:lnTo>
                    <a:lnTo>
                      <a:pt x="50811" y="14817"/>
                    </a:lnTo>
                    <a:lnTo>
                      <a:pt x="51254" y="15260"/>
                    </a:lnTo>
                    <a:lnTo>
                      <a:pt x="51671" y="15702"/>
                    </a:lnTo>
                    <a:lnTo>
                      <a:pt x="52101" y="16170"/>
                    </a:lnTo>
                    <a:lnTo>
                      <a:pt x="52505" y="16638"/>
                    </a:lnTo>
                    <a:lnTo>
                      <a:pt x="52897" y="17118"/>
                    </a:lnTo>
                    <a:lnTo>
                      <a:pt x="53289" y="17611"/>
                    </a:lnTo>
                    <a:lnTo>
                      <a:pt x="53668" y="18117"/>
                    </a:lnTo>
                    <a:lnTo>
                      <a:pt x="54022" y="18635"/>
                    </a:lnTo>
                    <a:lnTo>
                      <a:pt x="54376" y="19154"/>
                    </a:lnTo>
                    <a:lnTo>
                      <a:pt x="54718" y="19697"/>
                    </a:lnTo>
                    <a:lnTo>
                      <a:pt x="55046" y="20241"/>
                    </a:lnTo>
                    <a:lnTo>
                      <a:pt x="55362" y="20797"/>
                    </a:lnTo>
                    <a:lnTo>
                      <a:pt x="55666" y="21366"/>
                    </a:lnTo>
                    <a:lnTo>
                      <a:pt x="55957" y="21948"/>
                    </a:lnTo>
                    <a:lnTo>
                      <a:pt x="56222" y="22529"/>
                    </a:lnTo>
                    <a:lnTo>
                      <a:pt x="56488" y="23136"/>
                    </a:lnTo>
                    <a:lnTo>
                      <a:pt x="56740" y="23743"/>
                    </a:lnTo>
                    <a:lnTo>
                      <a:pt x="56968" y="24350"/>
                    </a:lnTo>
                    <a:lnTo>
                      <a:pt x="57183" y="24969"/>
                    </a:lnTo>
                    <a:lnTo>
                      <a:pt x="57385" y="25589"/>
                    </a:lnTo>
                    <a:lnTo>
                      <a:pt x="57575" y="26208"/>
                    </a:lnTo>
                    <a:lnTo>
                      <a:pt x="57739" y="26828"/>
                    </a:lnTo>
                    <a:lnTo>
                      <a:pt x="57891" y="27447"/>
                    </a:lnTo>
                    <a:lnTo>
                      <a:pt x="58017" y="28079"/>
                    </a:lnTo>
                    <a:lnTo>
                      <a:pt x="58131" y="28699"/>
                    </a:lnTo>
                    <a:lnTo>
                      <a:pt x="58232" y="29318"/>
                    </a:lnTo>
                    <a:lnTo>
                      <a:pt x="58321" y="29951"/>
                    </a:lnTo>
                    <a:lnTo>
                      <a:pt x="58397" y="30570"/>
                    </a:lnTo>
                    <a:lnTo>
                      <a:pt x="58447" y="31202"/>
                    </a:lnTo>
                    <a:lnTo>
                      <a:pt x="58485" y="31822"/>
                    </a:lnTo>
                    <a:lnTo>
                      <a:pt x="58510" y="32441"/>
                    </a:lnTo>
                    <a:lnTo>
                      <a:pt x="58510" y="33061"/>
                    </a:lnTo>
                    <a:lnTo>
                      <a:pt x="58510" y="33680"/>
                    </a:lnTo>
                    <a:lnTo>
                      <a:pt x="58485" y="34300"/>
                    </a:lnTo>
                    <a:lnTo>
                      <a:pt x="58447" y="34919"/>
                    </a:lnTo>
                    <a:lnTo>
                      <a:pt x="58397" y="35539"/>
                    </a:lnTo>
                    <a:lnTo>
                      <a:pt x="58321" y="36145"/>
                    </a:lnTo>
                    <a:lnTo>
                      <a:pt x="58245" y="36752"/>
                    </a:lnTo>
                    <a:lnTo>
                      <a:pt x="58144" y="37359"/>
                    </a:lnTo>
                    <a:lnTo>
                      <a:pt x="58030" y="37966"/>
                    </a:lnTo>
                    <a:lnTo>
                      <a:pt x="57903" y="38560"/>
                    </a:lnTo>
                    <a:lnTo>
                      <a:pt x="57764" y="39154"/>
                    </a:lnTo>
                    <a:lnTo>
                      <a:pt x="57613" y="39748"/>
                    </a:lnTo>
                    <a:lnTo>
                      <a:pt x="57448" y="40343"/>
                    </a:lnTo>
                    <a:lnTo>
                      <a:pt x="57259" y="40924"/>
                    </a:lnTo>
                    <a:lnTo>
                      <a:pt x="57069" y="41506"/>
                    </a:lnTo>
                    <a:lnTo>
                      <a:pt x="56854" y="42075"/>
                    </a:lnTo>
                    <a:lnTo>
                      <a:pt x="56639" y="42644"/>
                    </a:lnTo>
                    <a:lnTo>
                      <a:pt x="56399" y="43200"/>
                    </a:lnTo>
                    <a:lnTo>
                      <a:pt x="56146" y="43756"/>
                    </a:lnTo>
                    <a:lnTo>
                      <a:pt x="55881" y="44312"/>
                    </a:lnTo>
                    <a:lnTo>
                      <a:pt x="55603" y="44856"/>
                    </a:lnTo>
                    <a:lnTo>
                      <a:pt x="55324" y="45400"/>
                    </a:lnTo>
                    <a:lnTo>
                      <a:pt x="55021" y="45931"/>
                    </a:lnTo>
                    <a:lnTo>
                      <a:pt x="54705" y="46449"/>
                    </a:lnTo>
                    <a:lnTo>
                      <a:pt x="54376" y="46967"/>
                    </a:lnTo>
                    <a:lnTo>
                      <a:pt x="54035" y="47473"/>
                    </a:lnTo>
                    <a:lnTo>
                      <a:pt x="53681" y="47979"/>
                    </a:lnTo>
                    <a:lnTo>
                      <a:pt x="53314" y="48472"/>
                    </a:lnTo>
                    <a:lnTo>
                      <a:pt x="52935" y="48952"/>
                    </a:lnTo>
                    <a:lnTo>
                      <a:pt x="52543" y="49433"/>
                    </a:lnTo>
                    <a:lnTo>
                      <a:pt x="52151" y="49900"/>
                    </a:lnTo>
                    <a:lnTo>
                      <a:pt x="51734" y="50356"/>
                    </a:lnTo>
                    <a:lnTo>
                      <a:pt x="51304" y="50798"/>
                    </a:lnTo>
                    <a:lnTo>
                      <a:pt x="50874" y="51241"/>
                    </a:lnTo>
                    <a:lnTo>
                      <a:pt x="50419" y="51670"/>
                    </a:lnTo>
                    <a:lnTo>
                      <a:pt x="49964" y="52088"/>
                    </a:lnTo>
                    <a:lnTo>
                      <a:pt x="49496" y="52492"/>
                    </a:lnTo>
                    <a:lnTo>
                      <a:pt x="49016" y="52897"/>
                    </a:lnTo>
                    <a:lnTo>
                      <a:pt x="48523" y="53276"/>
                    </a:lnTo>
                    <a:lnTo>
                      <a:pt x="48017" y="53655"/>
                    </a:lnTo>
                    <a:lnTo>
                      <a:pt x="47499" y="54022"/>
                    </a:lnTo>
                    <a:lnTo>
                      <a:pt x="46968" y="54376"/>
                    </a:lnTo>
                    <a:lnTo>
                      <a:pt x="46437" y="54705"/>
                    </a:lnTo>
                    <a:lnTo>
                      <a:pt x="45893" y="55033"/>
                    </a:lnTo>
                    <a:lnTo>
                      <a:pt x="45337" y="55349"/>
                    </a:lnTo>
                    <a:lnTo>
                      <a:pt x="44768" y="55653"/>
                    </a:lnTo>
                    <a:lnTo>
                      <a:pt x="44186" y="55944"/>
                    </a:lnTo>
                    <a:lnTo>
                      <a:pt x="43605" y="56222"/>
                    </a:lnTo>
                    <a:lnTo>
                      <a:pt x="42998" y="56487"/>
                    </a:lnTo>
                    <a:lnTo>
                      <a:pt x="42391" y="56727"/>
                    </a:lnTo>
                    <a:lnTo>
                      <a:pt x="41784" y="56968"/>
                    </a:lnTo>
                    <a:lnTo>
                      <a:pt x="41165" y="57183"/>
                    </a:lnTo>
                    <a:lnTo>
                      <a:pt x="40545" y="57385"/>
                    </a:lnTo>
                    <a:lnTo>
                      <a:pt x="39926" y="57562"/>
                    </a:lnTo>
                    <a:lnTo>
                      <a:pt x="39306" y="57726"/>
                    </a:lnTo>
                    <a:lnTo>
                      <a:pt x="38687" y="57878"/>
                    </a:lnTo>
                    <a:lnTo>
                      <a:pt x="38055" y="58017"/>
                    </a:lnTo>
                    <a:lnTo>
                      <a:pt x="37435" y="58131"/>
                    </a:lnTo>
                    <a:lnTo>
                      <a:pt x="36803" y="58232"/>
                    </a:lnTo>
                    <a:lnTo>
                      <a:pt x="36184" y="58320"/>
                    </a:lnTo>
                    <a:lnTo>
                      <a:pt x="35564" y="58384"/>
                    </a:lnTo>
                    <a:lnTo>
                      <a:pt x="34932" y="58434"/>
                    </a:lnTo>
                    <a:lnTo>
                      <a:pt x="34313" y="58472"/>
                    </a:lnTo>
                    <a:lnTo>
                      <a:pt x="33693" y="58497"/>
                    </a:lnTo>
                    <a:lnTo>
                      <a:pt x="33074" y="58510"/>
                    </a:lnTo>
                    <a:lnTo>
                      <a:pt x="32441" y="58497"/>
                    </a:lnTo>
                    <a:lnTo>
                      <a:pt x="31835" y="58472"/>
                    </a:lnTo>
                    <a:lnTo>
                      <a:pt x="31215" y="58434"/>
                    </a:lnTo>
                    <a:lnTo>
                      <a:pt x="30596" y="58384"/>
                    </a:lnTo>
                    <a:lnTo>
                      <a:pt x="29989" y="58320"/>
                    </a:lnTo>
                    <a:lnTo>
                      <a:pt x="29382" y="58232"/>
                    </a:lnTo>
                    <a:lnTo>
                      <a:pt x="28775" y="58143"/>
                    </a:lnTo>
                    <a:lnTo>
                      <a:pt x="28168" y="58030"/>
                    </a:lnTo>
                    <a:lnTo>
                      <a:pt x="27561" y="57903"/>
                    </a:lnTo>
                    <a:lnTo>
                      <a:pt x="26967" y="57764"/>
                    </a:lnTo>
                    <a:lnTo>
                      <a:pt x="26386" y="57612"/>
                    </a:lnTo>
                    <a:lnTo>
                      <a:pt x="25792" y="57435"/>
                    </a:lnTo>
                    <a:lnTo>
                      <a:pt x="25210" y="57258"/>
                    </a:lnTo>
                    <a:lnTo>
                      <a:pt x="24628" y="57056"/>
                    </a:lnTo>
                    <a:lnTo>
                      <a:pt x="24060" y="56854"/>
                    </a:lnTo>
                    <a:lnTo>
                      <a:pt x="23491" y="56626"/>
                    </a:lnTo>
                    <a:lnTo>
                      <a:pt x="22922" y="56386"/>
                    </a:lnTo>
                    <a:lnTo>
                      <a:pt x="22365" y="56146"/>
                    </a:lnTo>
                    <a:lnTo>
                      <a:pt x="21822" y="55880"/>
                    </a:lnTo>
                    <a:lnTo>
                      <a:pt x="21278" y="55602"/>
                    </a:lnTo>
                    <a:lnTo>
                      <a:pt x="20735" y="55311"/>
                    </a:lnTo>
                    <a:lnTo>
                      <a:pt x="20204" y="55008"/>
                    </a:lnTo>
                    <a:lnTo>
                      <a:pt x="19685" y="54692"/>
                    </a:lnTo>
                    <a:lnTo>
                      <a:pt x="19167" y="54363"/>
                    </a:lnTo>
                    <a:lnTo>
                      <a:pt x="18661" y="54022"/>
                    </a:lnTo>
                    <a:lnTo>
                      <a:pt x="18155" y="53681"/>
                    </a:lnTo>
                    <a:lnTo>
                      <a:pt x="17662" y="53314"/>
                    </a:lnTo>
                    <a:lnTo>
                      <a:pt x="17182" y="52935"/>
                    </a:lnTo>
                    <a:lnTo>
                      <a:pt x="16702" y="52543"/>
                    </a:lnTo>
                    <a:lnTo>
                      <a:pt x="16234" y="52138"/>
                    </a:lnTo>
                    <a:lnTo>
                      <a:pt x="15779" y="51734"/>
                    </a:lnTo>
                    <a:lnTo>
                      <a:pt x="15324" y="51304"/>
                    </a:lnTo>
                    <a:lnTo>
                      <a:pt x="14894" y="50861"/>
                    </a:lnTo>
                    <a:lnTo>
                      <a:pt x="14464" y="50419"/>
                    </a:lnTo>
                    <a:lnTo>
                      <a:pt x="14047" y="49964"/>
                    </a:lnTo>
                    <a:lnTo>
                      <a:pt x="13629" y="49483"/>
                    </a:lnTo>
                    <a:lnTo>
                      <a:pt x="13238" y="49003"/>
                    </a:lnTo>
                    <a:lnTo>
                      <a:pt x="12846" y="48510"/>
                    </a:lnTo>
                    <a:lnTo>
                      <a:pt x="12479" y="48004"/>
                    </a:lnTo>
                    <a:lnTo>
                      <a:pt x="12112" y="47498"/>
                    </a:lnTo>
                    <a:lnTo>
                      <a:pt x="11758" y="46967"/>
                    </a:lnTo>
                    <a:lnTo>
                      <a:pt x="11417" y="46436"/>
                    </a:lnTo>
                    <a:lnTo>
                      <a:pt x="11088" y="45880"/>
                    </a:lnTo>
                    <a:lnTo>
                      <a:pt x="10785" y="45324"/>
                    </a:lnTo>
                    <a:lnTo>
                      <a:pt x="10481" y="44755"/>
                    </a:lnTo>
                    <a:lnTo>
                      <a:pt x="10191" y="44186"/>
                    </a:lnTo>
                    <a:lnTo>
                      <a:pt x="9913" y="43592"/>
                    </a:lnTo>
                    <a:lnTo>
                      <a:pt x="9647" y="42998"/>
                    </a:lnTo>
                    <a:lnTo>
                      <a:pt x="9407" y="42391"/>
                    </a:lnTo>
                    <a:lnTo>
                      <a:pt x="9167" y="41771"/>
                    </a:lnTo>
                    <a:lnTo>
                      <a:pt x="8952" y="41152"/>
                    </a:lnTo>
                    <a:lnTo>
                      <a:pt x="8749" y="40532"/>
                    </a:lnTo>
                    <a:lnTo>
                      <a:pt x="8572" y="39913"/>
                    </a:lnTo>
                    <a:lnTo>
                      <a:pt x="8408" y="39293"/>
                    </a:lnTo>
                    <a:lnTo>
                      <a:pt x="8256" y="38674"/>
                    </a:lnTo>
                    <a:lnTo>
                      <a:pt x="8117" y="38054"/>
                    </a:lnTo>
                    <a:lnTo>
                      <a:pt x="8004" y="37422"/>
                    </a:lnTo>
                    <a:lnTo>
                      <a:pt x="7902" y="36803"/>
                    </a:lnTo>
                    <a:lnTo>
                      <a:pt x="7814" y="36183"/>
                    </a:lnTo>
                    <a:lnTo>
                      <a:pt x="7751" y="35551"/>
                    </a:lnTo>
                    <a:lnTo>
                      <a:pt x="7688" y="34932"/>
                    </a:lnTo>
                    <a:lnTo>
                      <a:pt x="7650" y="34300"/>
                    </a:lnTo>
                    <a:lnTo>
                      <a:pt x="7637" y="33680"/>
                    </a:lnTo>
                    <a:lnTo>
                      <a:pt x="7624" y="33061"/>
                    </a:lnTo>
                    <a:lnTo>
                      <a:pt x="7637" y="32441"/>
                    </a:lnTo>
                    <a:lnTo>
                      <a:pt x="7650" y="31822"/>
                    </a:lnTo>
                    <a:lnTo>
                      <a:pt x="7688" y="31202"/>
                    </a:lnTo>
                    <a:lnTo>
                      <a:pt x="7751" y="30595"/>
                    </a:lnTo>
                    <a:lnTo>
                      <a:pt x="7814" y="29976"/>
                    </a:lnTo>
                    <a:lnTo>
                      <a:pt x="7890" y="29369"/>
                    </a:lnTo>
                    <a:lnTo>
                      <a:pt x="7991" y="28762"/>
                    </a:lnTo>
                    <a:lnTo>
                      <a:pt x="8105" y="28155"/>
                    </a:lnTo>
                    <a:lnTo>
                      <a:pt x="8231" y="27561"/>
                    </a:lnTo>
                    <a:lnTo>
                      <a:pt x="8370" y="26967"/>
                    </a:lnTo>
                    <a:lnTo>
                      <a:pt x="8522" y="26373"/>
                    </a:lnTo>
                    <a:lnTo>
                      <a:pt x="8699" y="25791"/>
                    </a:lnTo>
                    <a:lnTo>
                      <a:pt x="8876" y="25197"/>
                    </a:lnTo>
                    <a:lnTo>
                      <a:pt x="9066" y="24628"/>
                    </a:lnTo>
                    <a:lnTo>
                      <a:pt x="9280" y="24046"/>
                    </a:lnTo>
                    <a:lnTo>
                      <a:pt x="9508" y="23478"/>
                    </a:lnTo>
                    <a:lnTo>
                      <a:pt x="9736" y="22921"/>
                    </a:lnTo>
                    <a:lnTo>
                      <a:pt x="9988" y="22365"/>
                    </a:lnTo>
                    <a:lnTo>
                      <a:pt x="10254" y="21809"/>
                    </a:lnTo>
                    <a:lnTo>
                      <a:pt x="10532" y="21265"/>
                    </a:lnTo>
                    <a:lnTo>
                      <a:pt x="10823" y="20734"/>
                    </a:lnTo>
                    <a:lnTo>
                      <a:pt x="11126" y="20203"/>
                    </a:lnTo>
                    <a:lnTo>
                      <a:pt x="11442" y="19672"/>
                    </a:lnTo>
                    <a:lnTo>
                      <a:pt x="11758" y="19154"/>
                    </a:lnTo>
                    <a:lnTo>
                      <a:pt x="12100" y="18648"/>
                    </a:lnTo>
                    <a:lnTo>
                      <a:pt x="12454" y="18142"/>
                    </a:lnTo>
                    <a:lnTo>
                      <a:pt x="12820" y="17649"/>
                    </a:lnTo>
                    <a:lnTo>
                      <a:pt x="13200" y="17169"/>
                    </a:lnTo>
                    <a:lnTo>
                      <a:pt x="13592" y="16701"/>
                    </a:lnTo>
                    <a:lnTo>
                      <a:pt x="13996" y="16233"/>
                    </a:lnTo>
                    <a:lnTo>
                      <a:pt x="14401" y="15766"/>
                    </a:lnTo>
                    <a:lnTo>
                      <a:pt x="14831" y="15323"/>
                    </a:lnTo>
                    <a:lnTo>
                      <a:pt x="15260" y="14881"/>
                    </a:lnTo>
                    <a:lnTo>
                      <a:pt x="15715" y="14451"/>
                    </a:lnTo>
                    <a:lnTo>
                      <a:pt x="16171" y="14034"/>
                    </a:lnTo>
                    <a:lnTo>
                      <a:pt x="16638" y="13629"/>
                    </a:lnTo>
                    <a:lnTo>
                      <a:pt x="17131" y="13237"/>
                    </a:lnTo>
                    <a:lnTo>
                      <a:pt x="17625" y="12845"/>
                    </a:lnTo>
                    <a:lnTo>
                      <a:pt x="18130" y="12466"/>
                    </a:lnTo>
                    <a:lnTo>
                      <a:pt x="18636" y="12112"/>
                    </a:lnTo>
                    <a:lnTo>
                      <a:pt x="19167" y="11758"/>
                    </a:lnTo>
                    <a:lnTo>
                      <a:pt x="19698" y="11417"/>
                    </a:lnTo>
                    <a:lnTo>
                      <a:pt x="20254" y="11088"/>
                    </a:lnTo>
                    <a:lnTo>
                      <a:pt x="20810" y="10772"/>
                    </a:lnTo>
                    <a:lnTo>
                      <a:pt x="21379" y="10468"/>
                    </a:lnTo>
                    <a:lnTo>
                      <a:pt x="21948" y="10178"/>
                    </a:lnTo>
                    <a:lnTo>
                      <a:pt x="22542" y="9899"/>
                    </a:lnTo>
                    <a:lnTo>
                      <a:pt x="23137" y="9647"/>
                    </a:lnTo>
                    <a:lnTo>
                      <a:pt x="23743" y="9394"/>
                    </a:lnTo>
                    <a:lnTo>
                      <a:pt x="24363" y="9166"/>
                    </a:lnTo>
                    <a:lnTo>
                      <a:pt x="24970" y="8951"/>
                    </a:lnTo>
                    <a:lnTo>
                      <a:pt x="25589" y="8749"/>
                    </a:lnTo>
                    <a:lnTo>
                      <a:pt x="26209" y="8559"/>
                    </a:lnTo>
                    <a:lnTo>
                      <a:pt x="26841" y="8395"/>
                    </a:lnTo>
                    <a:lnTo>
                      <a:pt x="27460" y="8243"/>
                    </a:lnTo>
                    <a:lnTo>
                      <a:pt x="28080" y="8117"/>
                    </a:lnTo>
                    <a:lnTo>
                      <a:pt x="28699" y="7990"/>
                    </a:lnTo>
                    <a:lnTo>
                      <a:pt x="29331" y="7889"/>
                    </a:lnTo>
                    <a:lnTo>
                      <a:pt x="29951" y="7813"/>
                    </a:lnTo>
                    <a:lnTo>
                      <a:pt x="30583" y="7738"/>
                    </a:lnTo>
                    <a:lnTo>
                      <a:pt x="31203" y="7687"/>
                    </a:lnTo>
                    <a:lnTo>
                      <a:pt x="31822" y="7649"/>
                    </a:lnTo>
                    <a:lnTo>
                      <a:pt x="32454" y="7624"/>
                    </a:lnTo>
                    <a:lnTo>
                      <a:pt x="33074" y="7611"/>
                    </a:lnTo>
                    <a:close/>
                    <a:moveTo>
                      <a:pt x="32265" y="0"/>
                    </a:moveTo>
                    <a:lnTo>
                      <a:pt x="31455" y="38"/>
                    </a:lnTo>
                    <a:lnTo>
                      <a:pt x="30646" y="89"/>
                    </a:lnTo>
                    <a:lnTo>
                      <a:pt x="29837" y="152"/>
                    </a:lnTo>
                    <a:lnTo>
                      <a:pt x="29015" y="241"/>
                    </a:lnTo>
                    <a:lnTo>
                      <a:pt x="28206" y="354"/>
                    </a:lnTo>
                    <a:lnTo>
                      <a:pt x="27397" y="493"/>
                    </a:lnTo>
                    <a:lnTo>
                      <a:pt x="26588" y="645"/>
                    </a:lnTo>
                    <a:lnTo>
                      <a:pt x="25779" y="809"/>
                    </a:lnTo>
                    <a:lnTo>
                      <a:pt x="24970" y="1012"/>
                    </a:lnTo>
                    <a:lnTo>
                      <a:pt x="24161" y="1227"/>
                    </a:lnTo>
                    <a:lnTo>
                      <a:pt x="23352" y="1467"/>
                    </a:lnTo>
                    <a:lnTo>
                      <a:pt x="22555" y="1720"/>
                    </a:lnTo>
                    <a:lnTo>
                      <a:pt x="21746" y="1998"/>
                    </a:lnTo>
                    <a:lnTo>
                      <a:pt x="20949" y="2301"/>
                    </a:lnTo>
                    <a:lnTo>
                      <a:pt x="20166" y="2630"/>
                    </a:lnTo>
                    <a:lnTo>
                      <a:pt x="19382" y="2971"/>
                    </a:lnTo>
                    <a:lnTo>
                      <a:pt x="18623" y="3325"/>
                    </a:lnTo>
                    <a:lnTo>
                      <a:pt x="17865" y="3705"/>
                    </a:lnTo>
                    <a:lnTo>
                      <a:pt x="17131" y="4097"/>
                    </a:lnTo>
                    <a:lnTo>
                      <a:pt x="16411" y="4501"/>
                    </a:lnTo>
                    <a:lnTo>
                      <a:pt x="15703" y="4931"/>
                    </a:lnTo>
                    <a:lnTo>
                      <a:pt x="14995" y="5373"/>
                    </a:lnTo>
                    <a:lnTo>
                      <a:pt x="14312" y="5829"/>
                    </a:lnTo>
                    <a:lnTo>
                      <a:pt x="13642" y="6296"/>
                    </a:lnTo>
                    <a:lnTo>
                      <a:pt x="12997" y="6789"/>
                    </a:lnTo>
                    <a:lnTo>
                      <a:pt x="12353" y="7295"/>
                    </a:lnTo>
                    <a:lnTo>
                      <a:pt x="11720" y="7801"/>
                    </a:lnTo>
                    <a:lnTo>
                      <a:pt x="11114" y="8332"/>
                    </a:lnTo>
                    <a:lnTo>
                      <a:pt x="10519" y="8875"/>
                    </a:lnTo>
                    <a:lnTo>
                      <a:pt x="9938" y="9432"/>
                    </a:lnTo>
                    <a:lnTo>
                      <a:pt x="9369" y="10013"/>
                    </a:lnTo>
                    <a:lnTo>
                      <a:pt x="8813" y="10595"/>
                    </a:lnTo>
                    <a:lnTo>
                      <a:pt x="8282" y="11189"/>
                    </a:lnTo>
                    <a:lnTo>
                      <a:pt x="7751" y="11796"/>
                    </a:lnTo>
                    <a:lnTo>
                      <a:pt x="7245" y="12415"/>
                    </a:lnTo>
                    <a:lnTo>
                      <a:pt x="6752" y="13035"/>
                    </a:lnTo>
                    <a:lnTo>
                      <a:pt x="6284" y="13680"/>
                    </a:lnTo>
                    <a:lnTo>
                      <a:pt x="5829" y="14337"/>
                    </a:lnTo>
                    <a:lnTo>
                      <a:pt x="5387" y="14994"/>
                    </a:lnTo>
                    <a:lnTo>
                      <a:pt x="4957" y="15664"/>
                    </a:lnTo>
                    <a:lnTo>
                      <a:pt x="4552" y="16347"/>
                    </a:lnTo>
                    <a:lnTo>
                      <a:pt x="4160" y="17030"/>
                    </a:lnTo>
                    <a:lnTo>
                      <a:pt x="3781" y="17738"/>
                    </a:lnTo>
                    <a:lnTo>
                      <a:pt x="3414" y="18446"/>
                    </a:lnTo>
                    <a:lnTo>
                      <a:pt x="3073" y="19154"/>
                    </a:lnTo>
                    <a:lnTo>
                      <a:pt x="2757" y="19887"/>
                    </a:lnTo>
                    <a:lnTo>
                      <a:pt x="2441" y="20608"/>
                    </a:lnTo>
                    <a:lnTo>
                      <a:pt x="2150" y="21354"/>
                    </a:lnTo>
                    <a:lnTo>
                      <a:pt x="1885" y="22100"/>
                    </a:lnTo>
                    <a:lnTo>
                      <a:pt x="1632" y="22845"/>
                    </a:lnTo>
                    <a:lnTo>
                      <a:pt x="1392" y="23604"/>
                    </a:lnTo>
                    <a:lnTo>
                      <a:pt x="1177" y="24375"/>
                    </a:lnTo>
                    <a:lnTo>
                      <a:pt x="974" y="25134"/>
                    </a:lnTo>
                    <a:lnTo>
                      <a:pt x="785" y="25918"/>
                    </a:lnTo>
                    <a:lnTo>
                      <a:pt x="620" y="26689"/>
                    </a:lnTo>
                    <a:lnTo>
                      <a:pt x="481" y="27473"/>
                    </a:lnTo>
                    <a:lnTo>
                      <a:pt x="355" y="28269"/>
                    </a:lnTo>
                    <a:lnTo>
                      <a:pt x="254" y="29053"/>
                    </a:lnTo>
                    <a:lnTo>
                      <a:pt x="165" y="29849"/>
                    </a:lnTo>
                    <a:lnTo>
                      <a:pt x="89" y="30646"/>
                    </a:lnTo>
                    <a:lnTo>
                      <a:pt x="39" y="31455"/>
                    </a:lnTo>
                    <a:lnTo>
                      <a:pt x="14" y="32251"/>
                    </a:lnTo>
                    <a:lnTo>
                      <a:pt x="1" y="33061"/>
                    </a:lnTo>
                    <a:lnTo>
                      <a:pt x="14" y="33870"/>
                    </a:lnTo>
                    <a:lnTo>
                      <a:pt x="39" y="34679"/>
                    </a:lnTo>
                    <a:lnTo>
                      <a:pt x="89" y="35488"/>
                    </a:lnTo>
                    <a:lnTo>
                      <a:pt x="165" y="36297"/>
                    </a:lnTo>
                    <a:lnTo>
                      <a:pt x="254" y="37106"/>
                    </a:lnTo>
                    <a:lnTo>
                      <a:pt x="368" y="37928"/>
                    </a:lnTo>
                    <a:lnTo>
                      <a:pt x="494" y="38737"/>
                    </a:lnTo>
                    <a:lnTo>
                      <a:pt x="646" y="39546"/>
                    </a:lnTo>
                    <a:lnTo>
                      <a:pt x="823" y="40355"/>
                    </a:lnTo>
                    <a:lnTo>
                      <a:pt x="1012" y="41164"/>
                    </a:lnTo>
                    <a:lnTo>
                      <a:pt x="1227" y="41974"/>
                    </a:lnTo>
                    <a:lnTo>
                      <a:pt x="1467" y="42783"/>
                    </a:lnTo>
                    <a:lnTo>
                      <a:pt x="1733" y="43579"/>
                    </a:lnTo>
                    <a:lnTo>
                      <a:pt x="2011" y="44376"/>
                    </a:lnTo>
                    <a:lnTo>
                      <a:pt x="2314" y="45185"/>
                    </a:lnTo>
                    <a:lnTo>
                      <a:pt x="2631" y="45969"/>
                    </a:lnTo>
                    <a:lnTo>
                      <a:pt x="2972" y="46752"/>
                    </a:lnTo>
                    <a:lnTo>
                      <a:pt x="3338" y="47511"/>
                    </a:lnTo>
                    <a:lnTo>
                      <a:pt x="3705" y="48257"/>
                    </a:lnTo>
                    <a:lnTo>
                      <a:pt x="4097" y="49003"/>
                    </a:lnTo>
                    <a:lnTo>
                      <a:pt x="4514" y="49723"/>
                    </a:lnTo>
                    <a:lnTo>
                      <a:pt x="4931" y="50431"/>
                    </a:lnTo>
                    <a:lnTo>
                      <a:pt x="5374" y="51127"/>
                    </a:lnTo>
                    <a:lnTo>
                      <a:pt x="5842" y="51809"/>
                    </a:lnTo>
                    <a:lnTo>
                      <a:pt x="6309" y="52480"/>
                    </a:lnTo>
                    <a:lnTo>
                      <a:pt x="6790" y="53137"/>
                    </a:lnTo>
                    <a:lnTo>
                      <a:pt x="7296" y="53782"/>
                    </a:lnTo>
                    <a:lnTo>
                      <a:pt x="7814" y="54414"/>
                    </a:lnTo>
                    <a:lnTo>
                      <a:pt x="8345" y="55021"/>
                    </a:lnTo>
                    <a:lnTo>
                      <a:pt x="8889" y="55615"/>
                    </a:lnTo>
                    <a:lnTo>
                      <a:pt x="9445" y="56196"/>
                    </a:lnTo>
                    <a:lnTo>
                      <a:pt x="10014" y="56765"/>
                    </a:lnTo>
                    <a:lnTo>
                      <a:pt x="10595" y="57322"/>
                    </a:lnTo>
                    <a:lnTo>
                      <a:pt x="11189" y="57853"/>
                    </a:lnTo>
                    <a:lnTo>
                      <a:pt x="11796" y="58384"/>
                    </a:lnTo>
                    <a:lnTo>
                      <a:pt x="12416" y="58889"/>
                    </a:lnTo>
                    <a:lnTo>
                      <a:pt x="13048" y="59370"/>
                    </a:lnTo>
                    <a:lnTo>
                      <a:pt x="13693" y="59850"/>
                    </a:lnTo>
                    <a:lnTo>
                      <a:pt x="14337" y="60305"/>
                    </a:lnTo>
                    <a:lnTo>
                      <a:pt x="14995" y="60748"/>
                    </a:lnTo>
                    <a:lnTo>
                      <a:pt x="15678" y="61178"/>
                    </a:lnTo>
                    <a:lnTo>
                      <a:pt x="16348" y="61582"/>
                    </a:lnTo>
                    <a:lnTo>
                      <a:pt x="17043" y="61974"/>
                    </a:lnTo>
                    <a:lnTo>
                      <a:pt x="17738" y="62353"/>
                    </a:lnTo>
                    <a:lnTo>
                      <a:pt x="18446" y="62707"/>
                    </a:lnTo>
                    <a:lnTo>
                      <a:pt x="19167" y="63049"/>
                    </a:lnTo>
                    <a:lnTo>
                      <a:pt x="19888" y="63377"/>
                    </a:lnTo>
                    <a:lnTo>
                      <a:pt x="20621" y="63681"/>
                    </a:lnTo>
                    <a:lnTo>
                      <a:pt x="21354" y="63972"/>
                    </a:lnTo>
                    <a:lnTo>
                      <a:pt x="22100" y="64250"/>
                    </a:lnTo>
                    <a:lnTo>
                      <a:pt x="22858" y="64503"/>
                    </a:lnTo>
                    <a:lnTo>
                      <a:pt x="23617" y="64743"/>
                    </a:lnTo>
                    <a:lnTo>
                      <a:pt x="24376" y="64958"/>
                    </a:lnTo>
                    <a:lnTo>
                      <a:pt x="25147" y="65160"/>
                    </a:lnTo>
                    <a:lnTo>
                      <a:pt x="25918" y="65337"/>
                    </a:lnTo>
                    <a:lnTo>
                      <a:pt x="26702" y="65501"/>
                    </a:lnTo>
                    <a:lnTo>
                      <a:pt x="27486" y="65653"/>
                    </a:lnTo>
                    <a:lnTo>
                      <a:pt x="28269" y="65779"/>
                    </a:lnTo>
                    <a:lnTo>
                      <a:pt x="29066" y="65881"/>
                    </a:lnTo>
                    <a:lnTo>
                      <a:pt x="29862" y="65969"/>
                    </a:lnTo>
                    <a:lnTo>
                      <a:pt x="30659" y="66045"/>
                    </a:lnTo>
                    <a:lnTo>
                      <a:pt x="31455" y="66096"/>
                    </a:lnTo>
                    <a:lnTo>
                      <a:pt x="32265" y="66121"/>
                    </a:lnTo>
                    <a:lnTo>
                      <a:pt x="33074" y="66133"/>
                    </a:lnTo>
                    <a:lnTo>
                      <a:pt x="33870" y="66121"/>
                    </a:lnTo>
                    <a:lnTo>
                      <a:pt x="34679" y="66096"/>
                    </a:lnTo>
                    <a:lnTo>
                      <a:pt x="35501" y="66045"/>
                    </a:lnTo>
                    <a:lnTo>
                      <a:pt x="36310" y="65969"/>
                    </a:lnTo>
                    <a:lnTo>
                      <a:pt x="37119" y="65881"/>
                    </a:lnTo>
                    <a:lnTo>
                      <a:pt x="37928" y="65767"/>
                    </a:lnTo>
                    <a:lnTo>
                      <a:pt x="38737" y="65640"/>
                    </a:lnTo>
                    <a:lnTo>
                      <a:pt x="39547" y="65489"/>
                    </a:lnTo>
                    <a:lnTo>
                      <a:pt x="40368" y="65312"/>
                    </a:lnTo>
                    <a:lnTo>
                      <a:pt x="41177" y="65122"/>
                    </a:lnTo>
                    <a:lnTo>
                      <a:pt x="41974" y="64894"/>
                    </a:lnTo>
                    <a:lnTo>
                      <a:pt x="42783" y="64667"/>
                    </a:lnTo>
                    <a:lnTo>
                      <a:pt x="43592" y="64401"/>
                    </a:lnTo>
                    <a:lnTo>
                      <a:pt x="44389" y="64123"/>
                    </a:lnTo>
                    <a:lnTo>
                      <a:pt x="45185" y="63820"/>
                    </a:lnTo>
                    <a:lnTo>
                      <a:pt x="45982" y="63504"/>
                    </a:lnTo>
                    <a:lnTo>
                      <a:pt x="46753" y="63162"/>
                    </a:lnTo>
                    <a:lnTo>
                      <a:pt x="47511" y="62796"/>
                    </a:lnTo>
                    <a:lnTo>
                      <a:pt x="48270" y="62429"/>
                    </a:lnTo>
                    <a:lnTo>
                      <a:pt x="49003" y="62025"/>
                    </a:lnTo>
                    <a:lnTo>
                      <a:pt x="49736" y="61620"/>
                    </a:lnTo>
                    <a:lnTo>
                      <a:pt x="50444" y="61190"/>
                    </a:lnTo>
                    <a:lnTo>
                      <a:pt x="51140" y="60748"/>
                    </a:lnTo>
                    <a:lnTo>
                      <a:pt x="51822" y="60293"/>
                    </a:lnTo>
                    <a:lnTo>
                      <a:pt x="52492" y="59825"/>
                    </a:lnTo>
                    <a:lnTo>
                      <a:pt x="53150" y="59332"/>
                    </a:lnTo>
                    <a:lnTo>
                      <a:pt x="53782" y="58839"/>
                    </a:lnTo>
                    <a:lnTo>
                      <a:pt x="54414" y="58320"/>
                    </a:lnTo>
                    <a:lnTo>
                      <a:pt x="55021" y="57789"/>
                    </a:lnTo>
                    <a:lnTo>
                      <a:pt x="55628" y="57246"/>
                    </a:lnTo>
                    <a:lnTo>
                      <a:pt x="56209" y="56689"/>
                    </a:lnTo>
                    <a:lnTo>
                      <a:pt x="56778" y="56121"/>
                    </a:lnTo>
                    <a:lnTo>
                      <a:pt x="57322" y="55539"/>
                    </a:lnTo>
                    <a:lnTo>
                      <a:pt x="57866" y="54945"/>
                    </a:lnTo>
                    <a:lnTo>
                      <a:pt x="58384" y="54338"/>
                    </a:lnTo>
                    <a:lnTo>
                      <a:pt x="58890" y="53718"/>
                    </a:lnTo>
                    <a:lnTo>
                      <a:pt x="59383" y="53086"/>
                    </a:lnTo>
                    <a:lnTo>
                      <a:pt x="59850" y="52442"/>
                    </a:lnTo>
                    <a:lnTo>
                      <a:pt x="60318" y="51797"/>
                    </a:lnTo>
                    <a:lnTo>
                      <a:pt x="60761" y="51127"/>
                    </a:lnTo>
                    <a:lnTo>
                      <a:pt x="61178" y="50457"/>
                    </a:lnTo>
                    <a:lnTo>
                      <a:pt x="61595" y="49774"/>
                    </a:lnTo>
                    <a:lnTo>
                      <a:pt x="61987" y="49091"/>
                    </a:lnTo>
                    <a:lnTo>
                      <a:pt x="62366" y="48396"/>
                    </a:lnTo>
                    <a:lnTo>
                      <a:pt x="62720" y="47688"/>
                    </a:lnTo>
                    <a:lnTo>
                      <a:pt x="63062" y="46967"/>
                    </a:lnTo>
                    <a:lnTo>
                      <a:pt x="63390" y="46247"/>
                    </a:lnTo>
                    <a:lnTo>
                      <a:pt x="63694" y="45513"/>
                    </a:lnTo>
                    <a:lnTo>
                      <a:pt x="63984" y="44780"/>
                    </a:lnTo>
                    <a:lnTo>
                      <a:pt x="64250" y="44034"/>
                    </a:lnTo>
                    <a:lnTo>
                      <a:pt x="64515" y="43276"/>
                    </a:lnTo>
                    <a:lnTo>
                      <a:pt x="64743" y="42517"/>
                    </a:lnTo>
                    <a:lnTo>
                      <a:pt x="64971" y="41759"/>
                    </a:lnTo>
                    <a:lnTo>
                      <a:pt x="65173" y="40987"/>
                    </a:lnTo>
                    <a:lnTo>
                      <a:pt x="65350" y="40216"/>
                    </a:lnTo>
                    <a:lnTo>
                      <a:pt x="65514" y="39432"/>
                    </a:lnTo>
                    <a:lnTo>
                      <a:pt x="65653" y="38649"/>
                    </a:lnTo>
                    <a:lnTo>
                      <a:pt x="65780" y="37865"/>
                    </a:lnTo>
                    <a:lnTo>
                      <a:pt x="65894" y="37068"/>
                    </a:lnTo>
                    <a:lnTo>
                      <a:pt x="65982" y="36272"/>
                    </a:lnTo>
                    <a:lnTo>
                      <a:pt x="66045" y="35475"/>
                    </a:lnTo>
                    <a:lnTo>
                      <a:pt x="66096" y="34679"/>
                    </a:lnTo>
                    <a:lnTo>
                      <a:pt x="66121" y="33870"/>
                    </a:lnTo>
                    <a:lnTo>
                      <a:pt x="66134" y="33061"/>
                    </a:lnTo>
                    <a:lnTo>
                      <a:pt x="66121" y="32251"/>
                    </a:lnTo>
                    <a:lnTo>
                      <a:pt x="66096" y="31442"/>
                    </a:lnTo>
                    <a:lnTo>
                      <a:pt x="66045" y="30633"/>
                    </a:lnTo>
                    <a:lnTo>
                      <a:pt x="65982" y="29824"/>
                    </a:lnTo>
                    <a:lnTo>
                      <a:pt x="65881" y="29015"/>
                    </a:lnTo>
                    <a:lnTo>
                      <a:pt x="65780" y="28206"/>
                    </a:lnTo>
                    <a:lnTo>
                      <a:pt x="65641" y="27397"/>
                    </a:lnTo>
                    <a:lnTo>
                      <a:pt x="65489" y="26575"/>
                    </a:lnTo>
                    <a:lnTo>
                      <a:pt x="65312" y="25766"/>
                    </a:lnTo>
                    <a:lnTo>
                      <a:pt x="65122" y="24957"/>
                    </a:lnTo>
                    <a:lnTo>
                      <a:pt x="64907" y="24148"/>
                    </a:lnTo>
                    <a:lnTo>
                      <a:pt x="64667" y="23351"/>
                    </a:lnTo>
                    <a:lnTo>
                      <a:pt x="64414" y="22542"/>
                    </a:lnTo>
                    <a:lnTo>
                      <a:pt x="64136" y="21746"/>
                    </a:lnTo>
                    <a:lnTo>
                      <a:pt x="63833" y="20949"/>
                    </a:lnTo>
                    <a:lnTo>
                      <a:pt x="63504" y="20153"/>
                    </a:lnTo>
                    <a:lnTo>
                      <a:pt x="63163" y="19381"/>
                    </a:lnTo>
                    <a:lnTo>
                      <a:pt x="62809" y="18610"/>
                    </a:lnTo>
                    <a:lnTo>
                      <a:pt x="62429" y="17864"/>
                    </a:lnTo>
                    <a:lnTo>
                      <a:pt x="62038" y="17131"/>
                    </a:lnTo>
                    <a:lnTo>
                      <a:pt x="61633" y="16398"/>
                    </a:lnTo>
                    <a:lnTo>
                      <a:pt x="61203" y="15690"/>
                    </a:lnTo>
                    <a:lnTo>
                      <a:pt x="60761" y="14994"/>
                    </a:lnTo>
                    <a:lnTo>
                      <a:pt x="60306" y="14312"/>
                    </a:lnTo>
                    <a:lnTo>
                      <a:pt x="59825" y="13642"/>
                    </a:lnTo>
                    <a:lnTo>
                      <a:pt x="59345" y="12984"/>
                    </a:lnTo>
                    <a:lnTo>
                      <a:pt x="58839" y="12339"/>
                    </a:lnTo>
                    <a:lnTo>
                      <a:pt x="58321" y="11720"/>
                    </a:lnTo>
                    <a:lnTo>
                      <a:pt x="57790" y="11101"/>
                    </a:lnTo>
                    <a:lnTo>
                      <a:pt x="57246" y="10506"/>
                    </a:lnTo>
                    <a:lnTo>
                      <a:pt x="56690" y="9925"/>
                    </a:lnTo>
                    <a:lnTo>
                      <a:pt x="56121" y="9356"/>
                    </a:lnTo>
                    <a:lnTo>
                      <a:pt x="55539" y="8800"/>
                    </a:lnTo>
                    <a:lnTo>
                      <a:pt x="54945" y="8269"/>
                    </a:lnTo>
                    <a:lnTo>
                      <a:pt x="54338" y="7750"/>
                    </a:lnTo>
                    <a:lnTo>
                      <a:pt x="53719" y="7245"/>
                    </a:lnTo>
                    <a:lnTo>
                      <a:pt x="53087" y="6751"/>
                    </a:lnTo>
                    <a:lnTo>
                      <a:pt x="52455" y="6271"/>
                    </a:lnTo>
                    <a:lnTo>
                      <a:pt x="51797" y="5816"/>
                    </a:lnTo>
                    <a:lnTo>
                      <a:pt x="51140" y="5373"/>
                    </a:lnTo>
                    <a:lnTo>
                      <a:pt x="50470" y="4956"/>
                    </a:lnTo>
                    <a:lnTo>
                      <a:pt x="49787" y="4539"/>
                    </a:lnTo>
                    <a:lnTo>
                      <a:pt x="49092" y="4147"/>
                    </a:lnTo>
                    <a:lnTo>
                      <a:pt x="48396" y="3768"/>
                    </a:lnTo>
                    <a:lnTo>
                      <a:pt x="47688" y="3414"/>
                    </a:lnTo>
                    <a:lnTo>
                      <a:pt x="46980" y="3073"/>
                    </a:lnTo>
                    <a:lnTo>
                      <a:pt x="46247" y="2744"/>
                    </a:lnTo>
                    <a:lnTo>
                      <a:pt x="45514" y="2440"/>
                    </a:lnTo>
                    <a:lnTo>
                      <a:pt x="44781" y="2150"/>
                    </a:lnTo>
                    <a:lnTo>
                      <a:pt x="44035" y="1871"/>
                    </a:lnTo>
                    <a:lnTo>
                      <a:pt x="43289" y="1619"/>
                    </a:lnTo>
                    <a:lnTo>
                      <a:pt x="42530" y="1378"/>
                    </a:lnTo>
                    <a:lnTo>
                      <a:pt x="41759" y="1163"/>
                    </a:lnTo>
                    <a:lnTo>
                      <a:pt x="40988" y="961"/>
                    </a:lnTo>
                    <a:lnTo>
                      <a:pt x="40217" y="784"/>
                    </a:lnTo>
                    <a:lnTo>
                      <a:pt x="39445" y="620"/>
                    </a:lnTo>
                    <a:lnTo>
                      <a:pt x="38662" y="481"/>
                    </a:lnTo>
                    <a:lnTo>
                      <a:pt x="37865" y="354"/>
                    </a:lnTo>
                    <a:lnTo>
                      <a:pt x="37081" y="241"/>
                    </a:lnTo>
                    <a:lnTo>
                      <a:pt x="36285" y="152"/>
                    </a:lnTo>
                    <a:lnTo>
                      <a:pt x="35488" y="89"/>
                    </a:lnTo>
                    <a:lnTo>
                      <a:pt x="34679" y="38"/>
                    </a:lnTo>
                    <a:lnTo>
                      <a:pt x="338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2;p16"/>
              <p:cNvSpPr/>
              <p:nvPr/>
            </p:nvSpPr>
            <p:spPr>
              <a:xfrm>
                <a:off x="5643300" y="2451825"/>
                <a:ext cx="580300" cy="1087600"/>
              </a:xfrm>
              <a:custGeom>
                <a:avLst/>
                <a:gdLst/>
                <a:ahLst/>
                <a:cxnLst/>
                <a:rect l="l" t="t" r="r" b="b"/>
                <a:pathLst>
                  <a:path w="23212" h="43504" extrusionOk="0">
                    <a:moveTo>
                      <a:pt x="11138" y="0"/>
                    </a:moveTo>
                    <a:lnTo>
                      <a:pt x="10721" y="13"/>
                    </a:lnTo>
                    <a:lnTo>
                      <a:pt x="10317" y="38"/>
                    </a:lnTo>
                    <a:lnTo>
                      <a:pt x="9937" y="89"/>
                    </a:lnTo>
                    <a:lnTo>
                      <a:pt x="9596" y="165"/>
                    </a:lnTo>
                    <a:lnTo>
                      <a:pt x="9255" y="241"/>
                    </a:lnTo>
                    <a:lnTo>
                      <a:pt x="8951" y="329"/>
                    </a:lnTo>
                    <a:lnTo>
                      <a:pt x="8660" y="430"/>
                    </a:lnTo>
                    <a:lnTo>
                      <a:pt x="8408" y="544"/>
                    </a:lnTo>
                    <a:lnTo>
                      <a:pt x="8167" y="645"/>
                    </a:lnTo>
                    <a:lnTo>
                      <a:pt x="7952" y="759"/>
                    </a:lnTo>
                    <a:lnTo>
                      <a:pt x="7763" y="860"/>
                    </a:lnTo>
                    <a:lnTo>
                      <a:pt x="7598" y="961"/>
                    </a:lnTo>
                    <a:lnTo>
                      <a:pt x="7346" y="1138"/>
                    </a:lnTo>
                    <a:lnTo>
                      <a:pt x="7181" y="1252"/>
                    </a:lnTo>
                    <a:lnTo>
                      <a:pt x="7131" y="1302"/>
                    </a:lnTo>
                    <a:lnTo>
                      <a:pt x="7055" y="1315"/>
                    </a:lnTo>
                    <a:lnTo>
                      <a:pt x="6865" y="1378"/>
                    </a:lnTo>
                    <a:lnTo>
                      <a:pt x="6713" y="1429"/>
                    </a:lnTo>
                    <a:lnTo>
                      <a:pt x="6549" y="1505"/>
                    </a:lnTo>
                    <a:lnTo>
                      <a:pt x="6359" y="1593"/>
                    </a:lnTo>
                    <a:lnTo>
                      <a:pt x="6144" y="1707"/>
                    </a:lnTo>
                    <a:lnTo>
                      <a:pt x="5904" y="1846"/>
                    </a:lnTo>
                    <a:lnTo>
                      <a:pt x="5664" y="1998"/>
                    </a:lnTo>
                    <a:lnTo>
                      <a:pt x="5399" y="2187"/>
                    </a:lnTo>
                    <a:lnTo>
                      <a:pt x="5120" y="2415"/>
                    </a:lnTo>
                    <a:lnTo>
                      <a:pt x="4830" y="2655"/>
                    </a:lnTo>
                    <a:lnTo>
                      <a:pt x="4539" y="2946"/>
                    </a:lnTo>
                    <a:lnTo>
                      <a:pt x="4248" y="3262"/>
                    </a:lnTo>
                    <a:lnTo>
                      <a:pt x="3945" y="3616"/>
                    </a:lnTo>
                    <a:lnTo>
                      <a:pt x="3641" y="4021"/>
                    </a:lnTo>
                    <a:lnTo>
                      <a:pt x="3338" y="4463"/>
                    </a:lnTo>
                    <a:lnTo>
                      <a:pt x="3034" y="4944"/>
                    </a:lnTo>
                    <a:lnTo>
                      <a:pt x="2744" y="5475"/>
                    </a:lnTo>
                    <a:lnTo>
                      <a:pt x="2605" y="5753"/>
                    </a:lnTo>
                    <a:lnTo>
                      <a:pt x="2466" y="6056"/>
                    </a:lnTo>
                    <a:lnTo>
                      <a:pt x="2326" y="6360"/>
                    </a:lnTo>
                    <a:lnTo>
                      <a:pt x="2187" y="6676"/>
                    </a:lnTo>
                    <a:lnTo>
                      <a:pt x="2048" y="7017"/>
                    </a:lnTo>
                    <a:lnTo>
                      <a:pt x="1922" y="7358"/>
                    </a:lnTo>
                    <a:lnTo>
                      <a:pt x="1795" y="7725"/>
                    </a:lnTo>
                    <a:lnTo>
                      <a:pt x="1682" y="8092"/>
                    </a:lnTo>
                    <a:lnTo>
                      <a:pt x="1555" y="8483"/>
                    </a:lnTo>
                    <a:lnTo>
                      <a:pt x="1441" y="8888"/>
                    </a:lnTo>
                    <a:lnTo>
                      <a:pt x="1340" y="9305"/>
                    </a:lnTo>
                    <a:lnTo>
                      <a:pt x="1239" y="9735"/>
                    </a:lnTo>
                    <a:lnTo>
                      <a:pt x="1138" y="10190"/>
                    </a:lnTo>
                    <a:lnTo>
                      <a:pt x="1050" y="10645"/>
                    </a:lnTo>
                    <a:lnTo>
                      <a:pt x="961" y="11126"/>
                    </a:lnTo>
                    <a:lnTo>
                      <a:pt x="885" y="11619"/>
                    </a:lnTo>
                    <a:lnTo>
                      <a:pt x="809" y="12137"/>
                    </a:lnTo>
                    <a:lnTo>
                      <a:pt x="746" y="12655"/>
                    </a:lnTo>
                    <a:lnTo>
                      <a:pt x="683" y="13199"/>
                    </a:lnTo>
                    <a:lnTo>
                      <a:pt x="632" y="13768"/>
                    </a:lnTo>
                    <a:lnTo>
                      <a:pt x="582" y="14350"/>
                    </a:lnTo>
                    <a:lnTo>
                      <a:pt x="544" y="14944"/>
                    </a:lnTo>
                    <a:lnTo>
                      <a:pt x="519" y="15551"/>
                    </a:lnTo>
                    <a:lnTo>
                      <a:pt x="506" y="16183"/>
                    </a:lnTo>
                    <a:lnTo>
                      <a:pt x="405" y="20342"/>
                    </a:lnTo>
                    <a:lnTo>
                      <a:pt x="316" y="24830"/>
                    </a:lnTo>
                    <a:lnTo>
                      <a:pt x="152" y="33731"/>
                    </a:lnTo>
                    <a:lnTo>
                      <a:pt x="0" y="43503"/>
                    </a:lnTo>
                    <a:lnTo>
                      <a:pt x="22542" y="43503"/>
                    </a:lnTo>
                    <a:lnTo>
                      <a:pt x="22656" y="42011"/>
                    </a:lnTo>
                    <a:lnTo>
                      <a:pt x="22769" y="40292"/>
                    </a:lnTo>
                    <a:lnTo>
                      <a:pt x="22896" y="38042"/>
                    </a:lnTo>
                    <a:lnTo>
                      <a:pt x="22959" y="36752"/>
                    </a:lnTo>
                    <a:lnTo>
                      <a:pt x="23022" y="35361"/>
                    </a:lnTo>
                    <a:lnTo>
                      <a:pt x="23085" y="33882"/>
                    </a:lnTo>
                    <a:lnTo>
                      <a:pt x="23136" y="32340"/>
                    </a:lnTo>
                    <a:lnTo>
                      <a:pt x="23174" y="30722"/>
                    </a:lnTo>
                    <a:lnTo>
                      <a:pt x="23199" y="29053"/>
                    </a:lnTo>
                    <a:lnTo>
                      <a:pt x="23212" y="27359"/>
                    </a:lnTo>
                    <a:lnTo>
                      <a:pt x="23212" y="25627"/>
                    </a:lnTo>
                    <a:lnTo>
                      <a:pt x="23199" y="23882"/>
                    </a:lnTo>
                    <a:lnTo>
                      <a:pt x="23149" y="22125"/>
                    </a:lnTo>
                    <a:lnTo>
                      <a:pt x="23085" y="20380"/>
                    </a:lnTo>
                    <a:lnTo>
                      <a:pt x="22997" y="18661"/>
                    </a:lnTo>
                    <a:lnTo>
                      <a:pt x="22946" y="17801"/>
                    </a:lnTo>
                    <a:lnTo>
                      <a:pt x="22883" y="16967"/>
                    </a:lnTo>
                    <a:lnTo>
                      <a:pt x="22807" y="16132"/>
                    </a:lnTo>
                    <a:lnTo>
                      <a:pt x="22731" y="15310"/>
                    </a:lnTo>
                    <a:lnTo>
                      <a:pt x="22643" y="14501"/>
                    </a:lnTo>
                    <a:lnTo>
                      <a:pt x="22554" y="13705"/>
                    </a:lnTo>
                    <a:lnTo>
                      <a:pt x="22441" y="12934"/>
                    </a:lnTo>
                    <a:lnTo>
                      <a:pt x="22340" y="12175"/>
                    </a:lnTo>
                    <a:lnTo>
                      <a:pt x="22213" y="11429"/>
                    </a:lnTo>
                    <a:lnTo>
                      <a:pt x="22087" y="10721"/>
                    </a:lnTo>
                    <a:lnTo>
                      <a:pt x="21948" y="10013"/>
                    </a:lnTo>
                    <a:lnTo>
                      <a:pt x="21796" y="9343"/>
                    </a:lnTo>
                    <a:lnTo>
                      <a:pt x="21632" y="8698"/>
                    </a:lnTo>
                    <a:lnTo>
                      <a:pt x="21467" y="8079"/>
                    </a:lnTo>
                    <a:lnTo>
                      <a:pt x="21278" y="7485"/>
                    </a:lnTo>
                    <a:lnTo>
                      <a:pt x="21088" y="6916"/>
                    </a:lnTo>
                    <a:lnTo>
                      <a:pt x="20886" y="6385"/>
                    </a:lnTo>
                    <a:lnTo>
                      <a:pt x="20671" y="5879"/>
                    </a:lnTo>
                    <a:lnTo>
                      <a:pt x="20443" y="5411"/>
                    </a:lnTo>
                    <a:lnTo>
                      <a:pt x="20203" y="4981"/>
                    </a:lnTo>
                    <a:lnTo>
                      <a:pt x="20077" y="4779"/>
                    </a:lnTo>
                    <a:lnTo>
                      <a:pt x="19950" y="4577"/>
                    </a:lnTo>
                    <a:lnTo>
                      <a:pt x="19811" y="4400"/>
                    </a:lnTo>
                    <a:lnTo>
                      <a:pt x="19685" y="4223"/>
                    </a:lnTo>
                    <a:lnTo>
                      <a:pt x="19546" y="4059"/>
                    </a:lnTo>
                    <a:lnTo>
                      <a:pt x="19406" y="3907"/>
                    </a:lnTo>
                    <a:lnTo>
                      <a:pt x="19255" y="3755"/>
                    </a:lnTo>
                    <a:lnTo>
                      <a:pt x="19116" y="3629"/>
                    </a:lnTo>
                    <a:lnTo>
                      <a:pt x="18762" y="3325"/>
                    </a:lnTo>
                    <a:lnTo>
                      <a:pt x="18420" y="3047"/>
                    </a:lnTo>
                    <a:lnTo>
                      <a:pt x="18079" y="2782"/>
                    </a:lnTo>
                    <a:lnTo>
                      <a:pt x="17750" y="2529"/>
                    </a:lnTo>
                    <a:lnTo>
                      <a:pt x="17409" y="2301"/>
                    </a:lnTo>
                    <a:lnTo>
                      <a:pt x="17093" y="2074"/>
                    </a:lnTo>
                    <a:lnTo>
                      <a:pt x="16764" y="1871"/>
                    </a:lnTo>
                    <a:lnTo>
                      <a:pt x="16448" y="1669"/>
                    </a:lnTo>
                    <a:lnTo>
                      <a:pt x="16145" y="1492"/>
                    </a:lnTo>
                    <a:lnTo>
                      <a:pt x="15829" y="1315"/>
                    </a:lnTo>
                    <a:lnTo>
                      <a:pt x="15525" y="1163"/>
                    </a:lnTo>
                    <a:lnTo>
                      <a:pt x="15234" y="1012"/>
                    </a:lnTo>
                    <a:lnTo>
                      <a:pt x="14931" y="873"/>
                    </a:lnTo>
                    <a:lnTo>
                      <a:pt x="14653" y="759"/>
                    </a:lnTo>
                    <a:lnTo>
                      <a:pt x="14362" y="645"/>
                    </a:lnTo>
                    <a:lnTo>
                      <a:pt x="14084" y="544"/>
                    </a:lnTo>
                    <a:lnTo>
                      <a:pt x="13818" y="443"/>
                    </a:lnTo>
                    <a:lnTo>
                      <a:pt x="13540" y="367"/>
                    </a:lnTo>
                    <a:lnTo>
                      <a:pt x="13275" y="291"/>
                    </a:lnTo>
                    <a:lnTo>
                      <a:pt x="13022" y="228"/>
                    </a:lnTo>
                    <a:lnTo>
                      <a:pt x="12516" y="127"/>
                    </a:lnTo>
                    <a:lnTo>
                      <a:pt x="12036" y="51"/>
                    </a:lnTo>
                    <a:lnTo>
                      <a:pt x="11581" y="13"/>
                    </a:lnTo>
                    <a:lnTo>
                      <a:pt x="1113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3;p16"/>
              <p:cNvSpPr/>
              <p:nvPr/>
            </p:nvSpPr>
            <p:spPr>
              <a:xfrm>
                <a:off x="5662575" y="2069375"/>
                <a:ext cx="323050" cy="456125"/>
              </a:xfrm>
              <a:custGeom>
                <a:avLst/>
                <a:gdLst/>
                <a:ahLst/>
                <a:cxnLst/>
                <a:rect l="l" t="t" r="r" b="b"/>
                <a:pathLst>
                  <a:path w="12922" h="18245" extrusionOk="0">
                    <a:moveTo>
                      <a:pt x="569" y="1"/>
                    </a:moveTo>
                    <a:lnTo>
                      <a:pt x="506" y="418"/>
                    </a:lnTo>
                    <a:lnTo>
                      <a:pt x="380" y="1518"/>
                    </a:lnTo>
                    <a:lnTo>
                      <a:pt x="291" y="2264"/>
                    </a:lnTo>
                    <a:lnTo>
                      <a:pt x="215" y="3111"/>
                    </a:lnTo>
                    <a:lnTo>
                      <a:pt x="140" y="4034"/>
                    </a:lnTo>
                    <a:lnTo>
                      <a:pt x="64" y="5007"/>
                    </a:lnTo>
                    <a:lnTo>
                      <a:pt x="26" y="6006"/>
                    </a:lnTo>
                    <a:lnTo>
                      <a:pt x="0" y="7017"/>
                    </a:lnTo>
                    <a:lnTo>
                      <a:pt x="0" y="7511"/>
                    </a:lnTo>
                    <a:lnTo>
                      <a:pt x="13" y="7991"/>
                    </a:lnTo>
                    <a:lnTo>
                      <a:pt x="26" y="8459"/>
                    </a:lnTo>
                    <a:lnTo>
                      <a:pt x="51" y="8926"/>
                    </a:lnTo>
                    <a:lnTo>
                      <a:pt x="89" y="9369"/>
                    </a:lnTo>
                    <a:lnTo>
                      <a:pt x="140" y="9786"/>
                    </a:lnTo>
                    <a:lnTo>
                      <a:pt x="203" y="10178"/>
                    </a:lnTo>
                    <a:lnTo>
                      <a:pt x="279" y="10545"/>
                    </a:lnTo>
                    <a:lnTo>
                      <a:pt x="367" y="10886"/>
                    </a:lnTo>
                    <a:lnTo>
                      <a:pt x="481" y="11189"/>
                    </a:lnTo>
                    <a:lnTo>
                      <a:pt x="531" y="11341"/>
                    </a:lnTo>
                    <a:lnTo>
                      <a:pt x="595" y="11468"/>
                    </a:lnTo>
                    <a:lnTo>
                      <a:pt x="670" y="11581"/>
                    </a:lnTo>
                    <a:lnTo>
                      <a:pt x="734" y="11695"/>
                    </a:lnTo>
                    <a:lnTo>
                      <a:pt x="885" y="11897"/>
                    </a:lnTo>
                    <a:lnTo>
                      <a:pt x="1050" y="12100"/>
                    </a:lnTo>
                    <a:lnTo>
                      <a:pt x="1227" y="12277"/>
                    </a:lnTo>
                    <a:lnTo>
                      <a:pt x="1416" y="12441"/>
                    </a:lnTo>
                    <a:lnTo>
                      <a:pt x="1619" y="12605"/>
                    </a:lnTo>
                    <a:lnTo>
                      <a:pt x="1821" y="12757"/>
                    </a:lnTo>
                    <a:lnTo>
                      <a:pt x="2023" y="12896"/>
                    </a:lnTo>
                    <a:lnTo>
                      <a:pt x="2238" y="13023"/>
                    </a:lnTo>
                    <a:lnTo>
                      <a:pt x="2466" y="13136"/>
                    </a:lnTo>
                    <a:lnTo>
                      <a:pt x="2681" y="13250"/>
                    </a:lnTo>
                    <a:lnTo>
                      <a:pt x="2908" y="13351"/>
                    </a:lnTo>
                    <a:lnTo>
                      <a:pt x="3136" y="13453"/>
                    </a:lnTo>
                    <a:lnTo>
                      <a:pt x="3591" y="13617"/>
                    </a:lnTo>
                    <a:lnTo>
                      <a:pt x="4033" y="13756"/>
                    </a:lnTo>
                    <a:lnTo>
                      <a:pt x="4463" y="13857"/>
                    </a:lnTo>
                    <a:lnTo>
                      <a:pt x="4855" y="13946"/>
                    </a:lnTo>
                    <a:lnTo>
                      <a:pt x="5222" y="14009"/>
                    </a:lnTo>
                    <a:lnTo>
                      <a:pt x="5538" y="14059"/>
                    </a:lnTo>
                    <a:lnTo>
                      <a:pt x="5993" y="14110"/>
                    </a:lnTo>
                    <a:lnTo>
                      <a:pt x="6157" y="14123"/>
                    </a:lnTo>
                    <a:lnTo>
                      <a:pt x="6360" y="18244"/>
                    </a:lnTo>
                    <a:lnTo>
                      <a:pt x="11821" y="16348"/>
                    </a:lnTo>
                    <a:lnTo>
                      <a:pt x="11998" y="11683"/>
                    </a:lnTo>
                    <a:lnTo>
                      <a:pt x="12921" y="342"/>
                    </a:lnTo>
                    <a:lnTo>
                      <a:pt x="569" y="1"/>
                    </a:lnTo>
                    <a:close/>
                  </a:path>
                </a:pathLst>
              </a:custGeom>
              <a:solidFill>
                <a:srgbClr val="FF95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4;p16"/>
              <p:cNvSpPr/>
              <p:nvPr/>
            </p:nvSpPr>
            <p:spPr>
              <a:xfrm>
                <a:off x="5632875" y="1969500"/>
                <a:ext cx="399825" cy="375525"/>
              </a:xfrm>
              <a:custGeom>
                <a:avLst/>
                <a:gdLst/>
                <a:ahLst/>
                <a:cxnLst/>
                <a:rect l="l" t="t" r="r" b="b"/>
                <a:pathLst>
                  <a:path w="15993" h="15021" extrusionOk="0">
                    <a:moveTo>
                      <a:pt x="6637" y="1"/>
                    </a:moveTo>
                    <a:lnTo>
                      <a:pt x="5563" y="13"/>
                    </a:lnTo>
                    <a:lnTo>
                      <a:pt x="4513" y="51"/>
                    </a:lnTo>
                    <a:lnTo>
                      <a:pt x="3527" y="89"/>
                    </a:lnTo>
                    <a:lnTo>
                      <a:pt x="1808" y="165"/>
                    </a:lnTo>
                    <a:lnTo>
                      <a:pt x="632" y="241"/>
                    </a:lnTo>
                    <a:lnTo>
                      <a:pt x="190" y="266"/>
                    </a:lnTo>
                    <a:lnTo>
                      <a:pt x="152" y="355"/>
                    </a:lnTo>
                    <a:lnTo>
                      <a:pt x="114" y="443"/>
                    </a:lnTo>
                    <a:lnTo>
                      <a:pt x="76" y="582"/>
                    </a:lnTo>
                    <a:lnTo>
                      <a:pt x="38" y="747"/>
                    </a:lnTo>
                    <a:lnTo>
                      <a:pt x="0" y="936"/>
                    </a:lnTo>
                    <a:lnTo>
                      <a:pt x="0" y="1151"/>
                    </a:lnTo>
                    <a:lnTo>
                      <a:pt x="13" y="1404"/>
                    </a:lnTo>
                    <a:lnTo>
                      <a:pt x="25" y="1531"/>
                    </a:lnTo>
                    <a:lnTo>
                      <a:pt x="51" y="1670"/>
                    </a:lnTo>
                    <a:lnTo>
                      <a:pt x="89" y="1809"/>
                    </a:lnTo>
                    <a:lnTo>
                      <a:pt x="126" y="1960"/>
                    </a:lnTo>
                    <a:lnTo>
                      <a:pt x="190" y="2112"/>
                    </a:lnTo>
                    <a:lnTo>
                      <a:pt x="253" y="2264"/>
                    </a:lnTo>
                    <a:lnTo>
                      <a:pt x="329" y="2428"/>
                    </a:lnTo>
                    <a:lnTo>
                      <a:pt x="430" y="2593"/>
                    </a:lnTo>
                    <a:lnTo>
                      <a:pt x="531" y="2757"/>
                    </a:lnTo>
                    <a:lnTo>
                      <a:pt x="657" y="2934"/>
                    </a:lnTo>
                    <a:lnTo>
                      <a:pt x="797" y="3098"/>
                    </a:lnTo>
                    <a:lnTo>
                      <a:pt x="948" y="3275"/>
                    </a:lnTo>
                    <a:lnTo>
                      <a:pt x="1125" y="3452"/>
                    </a:lnTo>
                    <a:lnTo>
                      <a:pt x="1315" y="3642"/>
                    </a:lnTo>
                    <a:lnTo>
                      <a:pt x="1530" y="3819"/>
                    </a:lnTo>
                    <a:lnTo>
                      <a:pt x="1757" y="3996"/>
                    </a:lnTo>
                    <a:lnTo>
                      <a:pt x="8698" y="4185"/>
                    </a:lnTo>
                    <a:lnTo>
                      <a:pt x="8660" y="4287"/>
                    </a:lnTo>
                    <a:lnTo>
                      <a:pt x="8559" y="4552"/>
                    </a:lnTo>
                    <a:lnTo>
                      <a:pt x="8496" y="4754"/>
                    </a:lnTo>
                    <a:lnTo>
                      <a:pt x="8433" y="4995"/>
                    </a:lnTo>
                    <a:lnTo>
                      <a:pt x="8382" y="5260"/>
                    </a:lnTo>
                    <a:lnTo>
                      <a:pt x="8331" y="5576"/>
                    </a:lnTo>
                    <a:lnTo>
                      <a:pt x="8294" y="5918"/>
                    </a:lnTo>
                    <a:lnTo>
                      <a:pt x="8281" y="6284"/>
                    </a:lnTo>
                    <a:lnTo>
                      <a:pt x="8281" y="6676"/>
                    </a:lnTo>
                    <a:lnTo>
                      <a:pt x="8306" y="7093"/>
                    </a:lnTo>
                    <a:lnTo>
                      <a:pt x="8357" y="7548"/>
                    </a:lnTo>
                    <a:lnTo>
                      <a:pt x="8407" y="7776"/>
                    </a:lnTo>
                    <a:lnTo>
                      <a:pt x="8445" y="8016"/>
                    </a:lnTo>
                    <a:lnTo>
                      <a:pt x="8508" y="8256"/>
                    </a:lnTo>
                    <a:lnTo>
                      <a:pt x="8584" y="8497"/>
                    </a:lnTo>
                    <a:lnTo>
                      <a:pt x="8660" y="8749"/>
                    </a:lnTo>
                    <a:lnTo>
                      <a:pt x="8749" y="9002"/>
                    </a:lnTo>
                    <a:lnTo>
                      <a:pt x="8825" y="9179"/>
                    </a:lnTo>
                    <a:lnTo>
                      <a:pt x="8926" y="9356"/>
                    </a:lnTo>
                    <a:lnTo>
                      <a:pt x="9039" y="9533"/>
                    </a:lnTo>
                    <a:lnTo>
                      <a:pt x="9166" y="9710"/>
                    </a:lnTo>
                    <a:lnTo>
                      <a:pt x="9292" y="9875"/>
                    </a:lnTo>
                    <a:lnTo>
                      <a:pt x="9431" y="10039"/>
                    </a:lnTo>
                    <a:lnTo>
                      <a:pt x="9709" y="10342"/>
                    </a:lnTo>
                    <a:lnTo>
                      <a:pt x="9975" y="10595"/>
                    </a:lnTo>
                    <a:lnTo>
                      <a:pt x="10190" y="10798"/>
                    </a:lnTo>
                    <a:lnTo>
                      <a:pt x="10405" y="10975"/>
                    </a:lnTo>
                    <a:lnTo>
                      <a:pt x="10417" y="10873"/>
                    </a:lnTo>
                    <a:lnTo>
                      <a:pt x="10493" y="10621"/>
                    </a:lnTo>
                    <a:lnTo>
                      <a:pt x="10544" y="10444"/>
                    </a:lnTo>
                    <a:lnTo>
                      <a:pt x="10607" y="10254"/>
                    </a:lnTo>
                    <a:lnTo>
                      <a:pt x="10683" y="10052"/>
                    </a:lnTo>
                    <a:lnTo>
                      <a:pt x="10784" y="9849"/>
                    </a:lnTo>
                    <a:lnTo>
                      <a:pt x="10885" y="9647"/>
                    </a:lnTo>
                    <a:lnTo>
                      <a:pt x="11012" y="9445"/>
                    </a:lnTo>
                    <a:lnTo>
                      <a:pt x="11163" y="9255"/>
                    </a:lnTo>
                    <a:lnTo>
                      <a:pt x="11239" y="9179"/>
                    </a:lnTo>
                    <a:lnTo>
                      <a:pt x="11328" y="9091"/>
                    </a:lnTo>
                    <a:lnTo>
                      <a:pt x="11416" y="9028"/>
                    </a:lnTo>
                    <a:lnTo>
                      <a:pt x="11505" y="8964"/>
                    </a:lnTo>
                    <a:lnTo>
                      <a:pt x="11606" y="8914"/>
                    </a:lnTo>
                    <a:lnTo>
                      <a:pt x="11707" y="8863"/>
                    </a:lnTo>
                    <a:lnTo>
                      <a:pt x="11808" y="8825"/>
                    </a:lnTo>
                    <a:lnTo>
                      <a:pt x="11922" y="8800"/>
                    </a:lnTo>
                    <a:lnTo>
                      <a:pt x="12162" y="8800"/>
                    </a:lnTo>
                    <a:lnTo>
                      <a:pt x="12251" y="8813"/>
                    </a:lnTo>
                    <a:lnTo>
                      <a:pt x="12326" y="8825"/>
                    </a:lnTo>
                    <a:lnTo>
                      <a:pt x="12402" y="8851"/>
                    </a:lnTo>
                    <a:lnTo>
                      <a:pt x="12478" y="8889"/>
                    </a:lnTo>
                    <a:lnTo>
                      <a:pt x="12541" y="8939"/>
                    </a:lnTo>
                    <a:lnTo>
                      <a:pt x="12617" y="8990"/>
                    </a:lnTo>
                    <a:lnTo>
                      <a:pt x="12680" y="9053"/>
                    </a:lnTo>
                    <a:lnTo>
                      <a:pt x="12731" y="9129"/>
                    </a:lnTo>
                    <a:lnTo>
                      <a:pt x="12845" y="9280"/>
                    </a:lnTo>
                    <a:lnTo>
                      <a:pt x="12933" y="9470"/>
                    </a:lnTo>
                    <a:lnTo>
                      <a:pt x="13009" y="9672"/>
                    </a:lnTo>
                    <a:lnTo>
                      <a:pt x="13072" y="9887"/>
                    </a:lnTo>
                    <a:lnTo>
                      <a:pt x="13110" y="10127"/>
                    </a:lnTo>
                    <a:lnTo>
                      <a:pt x="13136" y="10368"/>
                    </a:lnTo>
                    <a:lnTo>
                      <a:pt x="13136" y="10633"/>
                    </a:lnTo>
                    <a:lnTo>
                      <a:pt x="13123" y="10899"/>
                    </a:lnTo>
                    <a:lnTo>
                      <a:pt x="13098" y="11164"/>
                    </a:lnTo>
                    <a:lnTo>
                      <a:pt x="13047" y="11430"/>
                    </a:lnTo>
                    <a:lnTo>
                      <a:pt x="12984" y="11695"/>
                    </a:lnTo>
                    <a:lnTo>
                      <a:pt x="12883" y="11961"/>
                    </a:lnTo>
                    <a:lnTo>
                      <a:pt x="12782" y="12201"/>
                    </a:lnTo>
                    <a:lnTo>
                      <a:pt x="12668" y="12403"/>
                    </a:lnTo>
                    <a:lnTo>
                      <a:pt x="12541" y="12567"/>
                    </a:lnTo>
                    <a:lnTo>
                      <a:pt x="12402" y="12719"/>
                    </a:lnTo>
                    <a:lnTo>
                      <a:pt x="12263" y="12833"/>
                    </a:lnTo>
                    <a:lnTo>
                      <a:pt x="12124" y="12934"/>
                    </a:lnTo>
                    <a:lnTo>
                      <a:pt x="11985" y="12997"/>
                    </a:lnTo>
                    <a:lnTo>
                      <a:pt x="11846" y="13061"/>
                    </a:lnTo>
                    <a:lnTo>
                      <a:pt x="11720" y="13098"/>
                    </a:lnTo>
                    <a:lnTo>
                      <a:pt x="11593" y="13124"/>
                    </a:lnTo>
                    <a:lnTo>
                      <a:pt x="11492" y="13136"/>
                    </a:lnTo>
                    <a:lnTo>
                      <a:pt x="11252" y="13136"/>
                    </a:lnTo>
                    <a:lnTo>
                      <a:pt x="11201" y="13124"/>
                    </a:lnTo>
                    <a:lnTo>
                      <a:pt x="11201" y="13124"/>
                    </a:lnTo>
                    <a:lnTo>
                      <a:pt x="13237" y="15020"/>
                    </a:lnTo>
                    <a:lnTo>
                      <a:pt x="13439" y="14641"/>
                    </a:lnTo>
                    <a:lnTo>
                      <a:pt x="13667" y="14186"/>
                    </a:lnTo>
                    <a:lnTo>
                      <a:pt x="13945" y="13592"/>
                    </a:lnTo>
                    <a:lnTo>
                      <a:pt x="14261" y="12896"/>
                    </a:lnTo>
                    <a:lnTo>
                      <a:pt x="14602" y="12087"/>
                    </a:lnTo>
                    <a:lnTo>
                      <a:pt x="14779" y="11657"/>
                    </a:lnTo>
                    <a:lnTo>
                      <a:pt x="14943" y="11215"/>
                    </a:lnTo>
                    <a:lnTo>
                      <a:pt x="15108" y="10760"/>
                    </a:lnTo>
                    <a:lnTo>
                      <a:pt x="15260" y="10292"/>
                    </a:lnTo>
                    <a:lnTo>
                      <a:pt x="15411" y="9824"/>
                    </a:lnTo>
                    <a:lnTo>
                      <a:pt x="15550" y="9344"/>
                    </a:lnTo>
                    <a:lnTo>
                      <a:pt x="15677" y="8876"/>
                    </a:lnTo>
                    <a:lnTo>
                      <a:pt x="15778" y="8395"/>
                    </a:lnTo>
                    <a:lnTo>
                      <a:pt x="15866" y="7928"/>
                    </a:lnTo>
                    <a:lnTo>
                      <a:pt x="15930" y="7473"/>
                    </a:lnTo>
                    <a:lnTo>
                      <a:pt x="15980" y="7017"/>
                    </a:lnTo>
                    <a:lnTo>
                      <a:pt x="15993" y="6588"/>
                    </a:lnTo>
                    <a:lnTo>
                      <a:pt x="15980" y="6158"/>
                    </a:lnTo>
                    <a:lnTo>
                      <a:pt x="15968" y="5955"/>
                    </a:lnTo>
                    <a:lnTo>
                      <a:pt x="15942" y="5766"/>
                    </a:lnTo>
                    <a:lnTo>
                      <a:pt x="15904" y="5564"/>
                    </a:lnTo>
                    <a:lnTo>
                      <a:pt x="15866" y="5387"/>
                    </a:lnTo>
                    <a:lnTo>
                      <a:pt x="15816" y="5210"/>
                    </a:lnTo>
                    <a:lnTo>
                      <a:pt x="15765" y="5033"/>
                    </a:lnTo>
                    <a:lnTo>
                      <a:pt x="15689" y="4868"/>
                    </a:lnTo>
                    <a:lnTo>
                      <a:pt x="15614" y="4704"/>
                    </a:lnTo>
                    <a:lnTo>
                      <a:pt x="15525" y="4552"/>
                    </a:lnTo>
                    <a:lnTo>
                      <a:pt x="15424" y="4413"/>
                    </a:lnTo>
                    <a:lnTo>
                      <a:pt x="15323" y="4274"/>
                    </a:lnTo>
                    <a:lnTo>
                      <a:pt x="15196" y="4148"/>
                    </a:lnTo>
                    <a:lnTo>
                      <a:pt x="15070" y="4034"/>
                    </a:lnTo>
                    <a:lnTo>
                      <a:pt x="14931" y="3920"/>
                    </a:lnTo>
                    <a:lnTo>
                      <a:pt x="14918" y="3819"/>
                    </a:lnTo>
                    <a:lnTo>
                      <a:pt x="14893" y="3528"/>
                    </a:lnTo>
                    <a:lnTo>
                      <a:pt x="14855" y="3338"/>
                    </a:lnTo>
                    <a:lnTo>
                      <a:pt x="14804" y="3111"/>
                    </a:lnTo>
                    <a:lnTo>
                      <a:pt x="14729" y="2858"/>
                    </a:lnTo>
                    <a:lnTo>
                      <a:pt x="14640" y="2593"/>
                    </a:lnTo>
                    <a:lnTo>
                      <a:pt x="14514" y="2314"/>
                    </a:lnTo>
                    <a:lnTo>
                      <a:pt x="14362" y="2036"/>
                    </a:lnTo>
                    <a:lnTo>
                      <a:pt x="14286" y="1897"/>
                    </a:lnTo>
                    <a:lnTo>
                      <a:pt x="14185" y="1745"/>
                    </a:lnTo>
                    <a:lnTo>
                      <a:pt x="14084" y="1606"/>
                    </a:lnTo>
                    <a:lnTo>
                      <a:pt x="13957" y="1467"/>
                    </a:lnTo>
                    <a:lnTo>
                      <a:pt x="13831" y="1341"/>
                    </a:lnTo>
                    <a:lnTo>
                      <a:pt x="13705" y="1202"/>
                    </a:lnTo>
                    <a:lnTo>
                      <a:pt x="13553" y="1075"/>
                    </a:lnTo>
                    <a:lnTo>
                      <a:pt x="13401" y="949"/>
                    </a:lnTo>
                    <a:lnTo>
                      <a:pt x="13224" y="835"/>
                    </a:lnTo>
                    <a:lnTo>
                      <a:pt x="13047" y="721"/>
                    </a:lnTo>
                    <a:lnTo>
                      <a:pt x="12857" y="608"/>
                    </a:lnTo>
                    <a:lnTo>
                      <a:pt x="12643" y="519"/>
                    </a:lnTo>
                    <a:lnTo>
                      <a:pt x="12402" y="431"/>
                    </a:lnTo>
                    <a:lnTo>
                      <a:pt x="12124" y="342"/>
                    </a:lnTo>
                    <a:lnTo>
                      <a:pt x="11808" y="279"/>
                    </a:lnTo>
                    <a:lnTo>
                      <a:pt x="11454" y="216"/>
                    </a:lnTo>
                    <a:lnTo>
                      <a:pt x="11062" y="165"/>
                    </a:lnTo>
                    <a:lnTo>
                      <a:pt x="10645" y="115"/>
                    </a:lnTo>
                    <a:lnTo>
                      <a:pt x="10203" y="77"/>
                    </a:lnTo>
                    <a:lnTo>
                      <a:pt x="9735" y="51"/>
                    </a:lnTo>
                    <a:lnTo>
                      <a:pt x="8749" y="13"/>
                    </a:lnTo>
                    <a:lnTo>
                      <a:pt x="76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5;p16"/>
              <p:cNvSpPr/>
              <p:nvPr/>
            </p:nvSpPr>
            <p:spPr>
              <a:xfrm>
                <a:off x="5816500" y="2368375"/>
                <a:ext cx="7207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870" extrusionOk="0">
                    <a:moveTo>
                      <a:pt x="2883" y="1"/>
                    </a:moveTo>
                    <a:lnTo>
                      <a:pt x="2858" y="140"/>
                    </a:lnTo>
                    <a:lnTo>
                      <a:pt x="2820" y="266"/>
                    </a:lnTo>
                    <a:lnTo>
                      <a:pt x="2756" y="393"/>
                    </a:lnTo>
                    <a:lnTo>
                      <a:pt x="2693" y="506"/>
                    </a:lnTo>
                    <a:lnTo>
                      <a:pt x="2617" y="620"/>
                    </a:lnTo>
                    <a:lnTo>
                      <a:pt x="2529" y="734"/>
                    </a:lnTo>
                    <a:lnTo>
                      <a:pt x="2428" y="835"/>
                    </a:lnTo>
                    <a:lnTo>
                      <a:pt x="2327" y="949"/>
                    </a:lnTo>
                    <a:lnTo>
                      <a:pt x="2112" y="1139"/>
                    </a:lnTo>
                    <a:lnTo>
                      <a:pt x="1859" y="1316"/>
                    </a:lnTo>
                    <a:lnTo>
                      <a:pt x="1606" y="1480"/>
                    </a:lnTo>
                    <a:lnTo>
                      <a:pt x="1353" y="1619"/>
                    </a:lnTo>
                    <a:lnTo>
                      <a:pt x="1100" y="1745"/>
                    </a:lnTo>
                    <a:lnTo>
                      <a:pt x="847" y="1859"/>
                    </a:lnTo>
                    <a:lnTo>
                      <a:pt x="418" y="2023"/>
                    </a:lnTo>
                    <a:lnTo>
                      <a:pt x="114" y="2125"/>
                    </a:lnTo>
                    <a:lnTo>
                      <a:pt x="0" y="2163"/>
                    </a:lnTo>
                    <a:lnTo>
                      <a:pt x="89" y="3869"/>
                    </a:lnTo>
                    <a:lnTo>
                      <a:pt x="342" y="3793"/>
                    </a:lnTo>
                    <a:lnTo>
                      <a:pt x="582" y="3718"/>
                    </a:lnTo>
                    <a:lnTo>
                      <a:pt x="809" y="3616"/>
                    </a:lnTo>
                    <a:lnTo>
                      <a:pt x="1024" y="3503"/>
                    </a:lnTo>
                    <a:lnTo>
                      <a:pt x="1214" y="3389"/>
                    </a:lnTo>
                    <a:lnTo>
                      <a:pt x="1404" y="3262"/>
                    </a:lnTo>
                    <a:lnTo>
                      <a:pt x="1568" y="3123"/>
                    </a:lnTo>
                    <a:lnTo>
                      <a:pt x="1720" y="2972"/>
                    </a:lnTo>
                    <a:lnTo>
                      <a:pt x="1871" y="2833"/>
                    </a:lnTo>
                    <a:lnTo>
                      <a:pt x="1998" y="2668"/>
                    </a:lnTo>
                    <a:lnTo>
                      <a:pt x="2112" y="2504"/>
                    </a:lnTo>
                    <a:lnTo>
                      <a:pt x="2225" y="2352"/>
                    </a:lnTo>
                    <a:lnTo>
                      <a:pt x="2314" y="2175"/>
                    </a:lnTo>
                    <a:lnTo>
                      <a:pt x="2402" y="2011"/>
                    </a:lnTo>
                    <a:lnTo>
                      <a:pt x="2478" y="1846"/>
                    </a:lnTo>
                    <a:lnTo>
                      <a:pt x="2554" y="1682"/>
                    </a:lnTo>
                    <a:lnTo>
                      <a:pt x="2668" y="1353"/>
                    </a:lnTo>
                    <a:lnTo>
                      <a:pt x="2756" y="1050"/>
                    </a:lnTo>
                    <a:lnTo>
                      <a:pt x="2807" y="759"/>
                    </a:lnTo>
                    <a:lnTo>
                      <a:pt x="2845" y="519"/>
                    </a:lnTo>
                    <a:lnTo>
                      <a:pt x="2870" y="304"/>
                    </a:lnTo>
                    <a:lnTo>
                      <a:pt x="2883" y="140"/>
                    </a:lnTo>
                    <a:lnTo>
                      <a:pt x="2883" y="1"/>
                    </a:lnTo>
                    <a:close/>
                  </a:path>
                </a:pathLst>
              </a:custGeom>
              <a:solidFill>
                <a:srgbClr val="BF5E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6;p16"/>
              <p:cNvSpPr/>
              <p:nvPr/>
            </p:nvSpPr>
            <p:spPr>
              <a:xfrm>
                <a:off x="5805750" y="2429375"/>
                <a:ext cx="18777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4894" extrusionOk="0">
                    <a:moveTo>
                      <a:pt x="6360" y="1"/>
                    </a:moveTo>
                    <a:lnTo>
                      <a:pt x="1315" y="3073"/>
                    </a:lnTo>
                    <a:lnTo>
                      <a:pt x="582" y="1910"/>
                    </a:lnTo>
                    <a:lnTo>
                      <a:pt x="0" y="2694"/>
                    </a:lnTo>
                    <a:lnTo>
                      <a:pt x="0" y="4312"/>
                    </a:lnTo>
                    <a:lnTo>
                      <a:pt x="1290" y="3680"/>
                    </a:lnTo>
                    <a:lnTo>
                      <a:pt x="3654" y="4893"/>
                    </a:lnTo>
                    <a:lnTo>
                      <a:pt x="7510" y="1404"/>
                    </a:lnTo>
                    <a:lnTo>
                      <a:pt x="636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7;p16"/>
              <p:cNvSpPr/>
              <p:nvPr/>
            </p:nvSpPr>
            <p:spPr>
              <a:xfrm>
                <a:off x="5643300" y="3539400"/>
                <a:ext cx="750025" cy="1660300"/>
              </a:xfrm>
              <a:custGeom>
                <a:avLst/>
                <a:gdLst/>
                <a:ahLst/>
                <a:cxnLst/>
                <a:rect l="l" t="t" r="r" b="b"/>
                <a:pathLst>
                  <a:path w="30001" h="66412" extrusionOk="0">
                    <a:moveTo>
                      <a:pt x="0" y="0"/>
                    </a:moveTo>
                    <a:lnTo>
                      <a:pt x="5171" y="66412"/>
                    </a:lnTo>
                    <a:lnTo>
                      <a:pt x="13401" y="66412"/>
                    </a:lnTo>
                    <a:lnTo>
                      <a:pt x="13401" y="28636"/>
                    </a:lnTo>
                    <a:lnTo>
                      <a:pt x="21164" y="66412"/>
                    </a:lnTo>
                    <a:lnTo>
                      <a:pt x="30001" y="66412"/>
                    </a:lnTo>
                    <a:lnTo>
                      <a:pt x="25285" y="28484"/>
                    </a:lnTo>
                    <a:lnTo>
                      <a:pt x="225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8;p16"/>
              <p:cNvSpPr/>
              <p:nvPr/>
            </p:nvSpPr>
            <p:spPr>
              <a:xfrm>
                <a:off x="6214425" y="5144675"/>
                <a:ext cx="15615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6246" h="3655" extrusionOk="0">
                    <a:moveTo>
                      <a:pt x="0" y="1"/>
                    </a:moveTo>
                    <a:lnTo>
                      <a:pt x="835" y="3654"/>
                    </a:lnTo>
                    <a:lnTo>
                      <a:pt x="6246" y="3654"/>
                    </a:lnTo>
                    <a:lnTo>
                      <a:pt x="5715" y="1"/>
                    </a:lnTo>
                    <a:close/>
                  </a:path>
                </a:pathLst>
              </a:custGeom>
              <a:solidFill>
                <a:srgbClr val="011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;p16"/>
              <p:cNvSpPr/>
              <p:nvPr/>
            </p:nvSpPr>
            <p:spPr>
              <a:xfrm>
                <a:off x="6018150" y="5236025"/>
                <a:ext cx="377700" cy="2016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8067" extrusionOk="0">
                    <a:moveTo>
                      <a:pt x="8686" y="0"/>
                    </a:moveTo>
                    <a:lnTo>
                      <a:pt x="8306" y="456"/>
                    </a:lnTo>
                    <a:lnTo>
                      <a:pt x="8129" y="633"/>
                    </a:lnTo>
                    <a:lnTo>
                      <a:pt x="7624" y="1113"/>
                    </a:lnTo>
                    <a:lnTo>
                      <a:pt x="7270" y="1442"/>
                    </a:lnTo>
                    <a:lnTo>
                      <a:pt x="6852" y="1808"/>
                    </a:lnTo>
                    <a:lnTo>
                      <a:pt x="6385" y="2200"/>
                    </a:lnTo>
                    <a:lnTo>
                      <a:pt x="5866" y="2630"/>
                    </a:lnTo>
                    <a:lnTo>
                      <a:pt x="5310" y="3060"/>
                    </a:lnTo>
                    <a:lnTo>
                      <a:pt x="4729" y="3490"/>
                    </a:lnTo>
                    <a:lnTo>
                      <a:pt x="4122" y="3907"/>
                    </a:lnTo>
                    <a:lnTo>
                      <a:pt x="3806" y="4109"/>
                    </a:lnTo>
                    <a:lnTo>
                      <a:pt x="3490" y="4312"/>
                    </a:lnTo>
                    <a:lnTo>
                      <a:pt x="3161" y="4501"/>
                    </a:lnTo>
                    <a:lnTo>
                      <a:pt x="2845" y="4678"/>
                    </a:lnTo>
                    <a:lnTo>
                      <a:pt x="2516" y="4842"/>
                    </a:lnTo>
                    <a:lnTo>
                      <a:pt x="2200" y="5007"/>
                    </a:lnTo>
                    <a:lnTo>
                      <a:pt x="1871" y="5146"/>
                    </a:lnTo>
                    <a:lnTo>
                      <a:pt x="1555" y="5272"/>
                    </a:lnTo>
                    <a:lnTo>
                      <a:pt x="1239" y="5386"/>
                    </a:lnTo>
                    <a:lnTo>
                      <a:pt x="923" y="5475"/>
                    </a:lnTo>
                    <a:lnTo>
                      <a:pt x="0" y="8066"/>
                    </a:lnTo>
                    <a:lnTo>
                      <a:pt x="8711" y="8066"/>
                    </a:lnTo>
                    <a:lnTo>
                      <a:pt x="10974" y="7611"/>
                    </a:lnTo>
                    <a:lnTo>
                      <a:pt x="11631" y="8066"/>
                    </a:lnTo>
                    <a:lnTo>
                      <a:pt x="15007" y="8066"/>
                    </a:lnTo>
                    <a:lnTo>
                      <a:pt x="15032" y="7826"/>
                    </a:lnTo>
                    <a:lnTo>
                      <a:pt x="15070" y="7143"/>
                    </a:lnTo>
                    <a:lnTo>
                      <a:pt x="15083" y="6676"/>
                    </a:lnTo>
                    <a:lnTo>
                      <a:pt x="15095" y="6132"/>
                    </a:lnTo>
                    <a:lnTo>
                      <a:pt x="15108" y="5550"/>
                    </a:lnTo>
                    <a:lnTo>
                      <a:pt x="15095" y="4918"/>
                    </a:lnTo>
                    <a:lnTo>
                      <a:pt x="15070" y="4261"/>
                    </a:lnTo>
                    <a:lnTo>
                      <a:pt x="15020" y="3591"/>
                    </a:lnTo>
                    <a:lnTo>
                      <a:pt x="14944" y="2921"/>
                    </a:lnTo>
                    <a:lnTo>
                      <a:pt x="14906" y="2579"/>
                    </a:lnTo>
                    <a:lnTo>
                      <a:pt x="14843" y="2251"/>
                    </a:lnTo>
                    <a:lnTo>
                      <a:pt x="14792" y="1935"/>
                    </a:lnTo>
                    <a:lnTo>
                      <a:pt x="14716" y="1619"/>
                    </a:lnTo>
                    <a:lnTo>
                      <a:pt x="14640" y="1315"/>
                    </a:lnTo>
                    <a:lnTo>
                      <a:pt x="14552" y="1024"/>
                    </a:lnTo>
                    <a:lnTo>
                      <a:pt x="14451" y="746"/>
                    </a:lnTo>
                    <a:lnTo>
                      <a:pt x="14349" y="481"/>
                    </a:lnTo>
                    <a:lnTo>
                      <a:pt x="14223" y="228"/>
                    </a:lnTo>
                    <a:lnTo>
                      <a:pt x="1409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0;p16"/>
              <p:cNvSpPr/>
              <p:nvPr/>
            </p:nvSpPr>
            <p:spPr>
              <a:xfrm>
                <a:off x="5812700" y="5144675"/>
                <a:ext cx="134975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3655" extrusionOk="0">
                    <a:moveTo>
                      <a:pt x="1" y="1"/>
                    </a:moveTo>
                    <a:lnTo>
                      <a:pt x="1" y="3654"/>
                    </a:lnTo>
                    <a:lnTo>
                      <a:pt x="5399" y="3654"/>
                    </a:lnTo>
                    <a:lnTo>
                      <a:pt x="5399" y="1"/>
                    </a:lnTo>
                    <a:close/>
                  </a:path>
                </a:pathLst>
              </a:custGeom>
              <a:solidFill>
                <a:srgbClr val="011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1;p16"/>
              <p:cNvSpPr/>
              <p:nvPr/>
            </p:nvSpPr>
            <p:spPr>
              <a:xfrm>
                <a:off x="5595575" y="5236025"/>
                <a:ext cx="377400" cy="201675"/>
              </a:xfrm>
              <a:custGeom>
                <a:avLst/>
                <a:gdLst/>
                <a:ahLst/>
                <a:cxnLst/>
                <a:rect l="l" t="t" r="r" b="b"/>
                <a:pathLst>
                  <a:path w="15096" h="8067" extrusionOk="0">
                    <a:moveTo>
                      <a:pt x="8686" y="0"/>
                    </a:moveTo>
                    <a:lnTo>
                      <a:pt x="8306" y="456"/>
                    </a:lnTo>
                    <a:lnTo>
                      <a:pt x="8117" y="633"/>
                    </a:lnTo>
                    <a:lnTo>
                      <a:pt x="7624" y="1113"/>
                    </a:lnTo>
                    <a:lnTo>
                      <a:pt x="7257" y="1442"/>
                    </a:lnTo>
                    <a:lnTo>
                      <a:pt x="6852" y="1808"/>
                    </a:lnTo>
                    <a:lnTo>
                      <a:pt x="6385" y="2200"/>
                    </a:lnTo>
                    <a:lnTo>
                      <a:pt x="5866" y="2630"/>
                    </a:lnTo>
                    <a:lnTo>
                      <a:pt x="5310" y="3060"/>
                    </a:lnTo>
                    <a:lnTo>
                      <a:pt x="4729" y="3490"/>
                    </a:lnTo>
                    <a:lnTo>
                      <a:pt x="4109" y="3907"/>
                    </a:lnTo>
                    <a:lnTo>
                      <a:pt x="3793" y="4109"/>
                    </a:lnTo>
                    <a:lnTo>
                      <a:pt x="3477" y="4312"/>
                    </a:lnTo>
                    <a:lnTo>
                      <a:pt x="3161" y="4501"/>
                    </a:lnTo>
                    <a:lnTo>
                      <a:pt x="2845" y="4678"/>
                    </a:lnTo>
                    <a:lnTo>
                      <a:pt x="2516" y="4842"/>
                    </a:lnTo>
                    <a:lnTo>
                      <a:pt x="2187" y="5007"/>
                    </a:lnTo>
                    <a:lnTo>
                      <a:pt x="1871" y="5146"/>
                    </a:lnTo>
                    <a:lnTo>
                      <a:pt x="1543" y="5272"/>
                    </a:lnTo>
                    <a:lnTo>
                      <a:pt x="1227" y="5386"/>
                    </a:lnTo>
                    <a:lnTo>
                      <a:pt x="910" y="5475"/>
                    </a:lnTo>
                    <a:lnTo>
                      <a:pt x="0" y="8066"/>
                    </a:lnTo>
                    <a:lnTo>
                      <a:pt x="8711" y="8066"/>
                    </a:lnTo>
                    <a:lnTo>
                      <a:pt x="10961" y="7611"/>
                    </a:lnTo>
                    <a:lnTo>
                      <a:pt x="11631" y="8066"/>
                    </a:lnTo>
                    <a:lnTo>
                      <a:pt x="15007" y="8066"/>
                    </a:lnTo>
                    <a:lnTo>
                      <a:pt x="15020" y="7826"/>
                    </a:lnTo>
                    <a:lnTo>
                      <a:pt x="15070" y="7143"/>
                    </a:lnTo>
                    <a:lnTo>
                      <a:pt x="15083" y="6676"/>
                    </a:lnTo>
                    <a:lnTo>
                      <a:pt x="15095" y="6132"/>
                    </a:lnTo>
                    <a:lnTo>
                      <a:pt x="15095" y="5550"/>
                    </a:lnTo>
                    <a:lnTo>
                      <a:pt x="15095" y="4918"/>
                    </a:lnTo>
                    <a:lnTo>
                      <a:pt x="15057" y="4261"/>
                    </a:lnTo>
                    <a:lnTo>
                      <a:pt x="15020" y="3591"/>
                    </a:lnTo>
                    <a:lnTo>
                      <a:pt x="14944" y="2921"/>
                    </a:lnTo>
                    <a:lnTo>
                      <a:pt x="14893" y="2579"/>
                    </a:lnTo>
                    <a:lnTo>
                      <a:pt x="14843" y="2251"/>
                    </a:lnTo>
                    <a:lnTo>
                      <a:pt x="14779" y="1935"/>
                    </a:lnTo>
                    <a:lnTo>
                      <a:pt x="14716" y="1619"/>
                    </a:lnTo>
                    <a:lnTo>
                      <a:pt x="14628" y="1315"/>
                    </a:lnTo>
                    <a:lnTo>
                      <a:pt x="14539" y="1024"/>
                    </a:lnTo>
                    <a:lnTo>
                      <a:pt x="14451" y="746"/>
                    </a:lnTo>
                    <a:lnTo>
                      <a:pt x="14337" y="481"/>
                    </a:lnTo>
                    <a:lnTo>
                      <a:pt x="14223" y="228"/>
                    </a:lnTo>
                    <a:lnTo>
                      <a:pt x="1408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2;p16"/>
              <p:cNvSpPr/>
              <p:nvPr/>
            </p:nvSpPr>
            <p:spPr>
              <a:xfrm>
                <a:off x="5240325" y="2525475"/>
                <a:ext cx="939975" cy="644150"/>
              </a:xfrm>
              <a:custGeom>
                <a:avLst/>
                <a:gdLst/>
                <a:ahLst/>
                <a:cxnLst/>
                <a:rect l="l" t="t" r="r" b="b"/>
                <a:pathLst>
                  <a:path w="37599" h="25766" extrusionOk="0">
                    <a:moveTo>
                      <a:pt x="32466" y="0"/>
                    </a:moveTo>
                    <a:lnTo>
                      <a:pt x="32226" y="13"/>
                    </a:lnTo>
                    <a:lnTo>
                      <a:pt x="31998" y="25"/>
                    </a:lnTo>
                    <a:lnTo>
                      <a:pt x="31758" y="63"/>
                    </a:lnTo>
                    <a:lnTo>
                      <a:pt x="31530" y="114"/>
                    </a:lnTo>
                    <a:lnTo>
                      <a:pt x="31290" y="164"/>
                    </a:lnTo>
                    <a:lnTo>
                      <a:pt x="31075" y="228"/>
                    </a:lnTo>
                    <a:lnTo>
                      <a:pt x="30848" y="303"/>
                    </a:lnTo>
                    <a:lnTo>
                      <a:pt x="30633" y="392"/>
                    </a:lnTo>
                    <a:lnTo>
                      <a:pt x="30418" y="480"/>
                    </a:lnTo>
                    <a:lnTo>
                      <a:pt x="30203" y="594"/>
                    </a:lnTo>
                    <a:lnTo>
                      <a:pt x="30001" y="708"/>
                    </a:lnTo>
                    <a:lnTo>
                      <a:pt x="29798" y="834"/>
                    </a:lnTo>
                    <a:lnTo>
                      <a:pt x="29609" y="961"/>
                    </a:lnTo>
                    <a:lnTo>
                      <a:pt x="29419" y="1113"/>
                    </a:lnTo>
                    <a:lnTo>
                      <a:pt x="29242" y="1264"/>
                    </a:lnTo>
                    <a:lnTo>
                      <a:pt x="29065" y="1429"/>
                    </a:lnTo>
                    <a:lnTo>
                      <a:pt x="28901" y="1593"/>
                    </a:lnTo>
                    <a:lnTo>
                      <a:pt x="28736" y="1770"/>
                    </a:lnTo>
                    <a:lnTo>
                      <a:pt x="28597" y="1960"/>
                    </a:lnTo>
                    <a:lnTo>
                      <a:pt x="28446" y="2149"/>
                    </a:lnTo>
                    <a:lnTo>
                      <a:pt x="28319" y="2352"/>
                    </a:lnTo>
                    <a:lnTo>
                      <a:pt x="28193" y="2554"/>
                    </a:lnTo>
                    <a:lnTo>
                      <a:pt x="28079" y="2769"/>
                    </a:lnTo>
                    <a:lnTo>
                      <a:pt x="27978" y="2996"/>
                    </a:lnTo>
                    <a:lnTo>
                      <a:pt x="27877" y="3224"/>
                    </a:lnTo>
                    <a:lnTo>
                      <a:pt x="27801" y="3464"/>
                    </a:lnTo>
                    <a:lnTo>
                      <a:pt x="23528" y="16511"/>
                    </a:lnTo>
                    <a:lnTo>
                      <a:pt x="518" y="13603"/>
                    </a:lnTo>
                    <a:lnTo>
                      <a:pt x="0" y="20569"/>
                    </a:lnTo>
                    <a:lnTo>
                      <a:pt x="898" y="20898"/>
                    </a:lnTo>
                    <a:lnTo>
                      <a:pt x="1947" y="21252"/>
                    </a:lnTo>
                    <a:lnTo>
                      <a:pt x="3338" y="21707"/>
                    </a:lnTo>
                    <a:lnTo>
                      <a:pt x="5007" y="22238"/>
                    </a:lnTo>
                    <a:lnTo>
                      <a:pt x="5929" y="22516"/>
                    </a:lnTo>
                    <a:lnTo>
                      <a:pt x="6903" y="22807"/>
                    </a:lnTo>
                    <a:lnTo>
                      <a:pt x="7927" y="23098"/>
                    </a:lnTo>
                    <a:lnTo>
                      <a:pt x="9002" y="23401"/>
                    </a:lnTo>
                    <a:lnTo>
                      <a:pt x="10089" y="23692"/>
                    </a:lnTo>
                    <a:lnTo>
                      <a:pt x="11227" y="23970"/>
                    </a:lnTo>
                    <a:lnTo>
                      <a:pt x="12377" y="24248"/>
                    </a:lnTo>
                    <a:lnTo>
                      <a:pt x="13540" y="24514"/>
                    </a:lnTo>
                    <a:lnTo>
                      <a:pt x="14716" y="24754"/>
                    </a:lnTo>
                    <a:lnTo>
                      <a:pt x="15892" y="24994"/>
                    </a:lnTo>
                    <a:lnTo>
                      <a:pt x="17067" y="25197"/>
                    </a:lnTo>
                    <a:lnTo>
                      <a:pt x="18231" y="25374"/>
                    </a:lnTo>
                    <a:lnTo>
                      <a:pt x="19381" y="25525"/>
                    </a:lnTo>
                    <a:lnTo>
                      <a:pt x="19950" y="25589"/>
                    </a:lnTo>
                    <a:lnTo>
                      <a:pt x="20506" y="25639"/>
                    </a:lnTo>
                    <a:lnTo>
                      <a:pt x="21062" y="25677"/>
                    </a:lnTo>
                    <a:lnTo>
                      <a:pt x="21619" y="25715"/>
                    </a:lnTo>
                    <a:lnTo>
                      <a:pt x="22150" y="25740"/>
                    </a:lnTo>
                    <a:lnTo>
                      <a:pt x="22681" y="25753"/>
                    </a:lnTo>
                    <a:lnTo>
                      <a:pt x="23199" y="25766"/>
                    </a:lnTo>
                    <a:lnTo>
                      <a:pt x="23717" y="25753"/>
                    </a:lnTo>
                    <a:lnTo>
                      <a:pt x="24210" y="25740"/>
                    </a:lnTo>
                    <a:lnTo>
                      <a:pt x="24691" y="25702"/>
                    </a:lnTo>
                    <a:lnTo>
                      <a:pt x="25171" y="25664"/>
                    </a:lnTo>
                    <a:lnTo>
                      <a:pt x="25626" y="25614"/>
                    </a:lnTo>
                    <a:lnTo>
                      <a:pt x="26069" y="25538"/>
                    </a:lnTo>
                    <a:lnTo>
                      <a:pt x="26499" y="25462"/>
                    </a:lnTo>
                    <a:lnTo>
                      <a:pt x="26916" y="25361"/>
                    </a:lnTo>
                    <a:lnTo>
                      <a:pt x="27308" y="25247"/>
                    </a:lnTo>
                    <a:lnTo>
                      <a:pt x="27687" y="25121"/>
                    </a:lnTo>
                    <a:lnTo>
                      <a:pt x="28054" y="24982"/>
                    </a:lnTo>
                    <a:lnTo>
                      <a:pt x="28294" y="24868"/>
                    </a:lnTo>
                    <a:lnTo>
                      <a:pt x="28534" y="24741"/>
                    </a:lnTo>
                    <a:lnTo>
                      <a:pt x="28762" y="24615"/>
                    </a:lnTo>
                    <a:lnTo>
                      <a:pt x="29002" y="24476"/>
                    </a:lnTo>
                    <a:lnTo>
                      <a:pt x="29230" y="24312"/>
                    </a:lnTo>
                    <a:lnTo>
                      <a:pt x="29457" y="24147"/>
                    </a:lnTo>
                    <a:lnTo>
                      <a:pt x="29672" y="23970"/>
                    </a:lnTo>
                    <a:lnTo>
                      <a:pt x="29887" y="23781"/>
                    </a:lnTo>
                    <a:lnTo>
                      <a:pt x="30114" y="23591"/>
                    </a:lnTo>
                    <a:lnTo>
                      <a:pt x="30317" y="23389"/>
                    </a:lnTo>
                    <a:lnTo>
                      <a:pt x="30532" y="23174"/>
                    </a:lnTo>
                    <a:lnTo>
                      <a:pt x="30734" y="22946"/>
                    </a:lnTo>
                    <a:lnTo>
                      <a:pt x="30936" y="22706"/>
                    </a:lnTo>
                    <a:lnTo>
                      <a:pt x="31139" y="22466"/>
                    </a:lnTo>
                    <a:lnTo>
                      <a:pt x="31530" y="21960"/>
                    </a:lnTo>
                    <a:lnTo>
                      <a:pt x="31910" y="21429"/>
                    </a:lnTo>
                    <a:lnTo>
                      <a:pt x="32276" y="20860"/>
                    </a:lnTo>
                    <a:lnTo>
                      <a:pt x="32630" y="20279"/>
                    </a:lnTo>
                    <a:lnTo>
                      <a:pt x="32972" y="19659"/>
                    </a:lnTo>
                    <a:lnTo>
                      <a:pt x="33300" y="19027"/>
                    </a:lnTo>
                    <a:lnTo>
                      <a:pt x="33616" y="18370"/>
                    </a:lnTo>
                    <a:lnTo>
                      <a:pt x="33933" y="17712"/>
                    </a:lnTo>
                    <a:lnTo>
                      <a:pt x="34223" y="17030"/>
                    </a:lnTo>
                    <a:lnTo>
                      <a:pt x="34514" y="16334"/>
                    </a:lnTo>
                    <a:lnTo>
                      <a:pt x="34780" y="15626"/>
                    </a:lnTo>
                    <a:lnTo>
                      <a:pt x="35045" y="14918"/>
                    </a:lnTo>
                    <a:lnTo>
                      <a:pt x="35298" y="14198"/>
                    </a:lnTo>
                    <a:lnTo>
                      <a:pt x="35538" y="13477"/>
                    </a:lnTo>
                    <a:lnTo>
                      <a:pt x="35766" y="12769"/>
                    </a:lnTo>
                    <a:lnTo>
                      <a:pt x="35981" y="12048"/>
                    </a:lnTo>
                    <a:lnTo>
                      <a:pt x="36196" y="11340"/>
                    </a:lnTo>
                    <a:lnTo>
                      <a:pt x="36385" y="10632"/>
                    </a:lnTo>
                    <a:lnTo>
                      <a:pt x="36575" y="9937"/>
                    </a:lnTo>
                    <a:lnTo>
                      <a:pt x="36929" y="8572"/>
                    </a:lnTo>
                    <a:lnTo>
                      <a:pt x="37232" y="7282"/>
                    </a:lnTo>
                    <a:lnTo>
                      <a:pt x="37498" y="6068"/>
                    </a:lnTo>
                    <a:lnTo>
                      <a:pt x="37536" y="5828"/>
                    </a:lnTo>
                    <a:lnTo>
                      <a:pt x="37574" y="5588"/>
                    </a:lnTo>
                    <a:lnTo>
                      <a:pt x="37586" y="5348"/>
                    </a:lnTo>
                    <a:lnTo>
                      <a:pt x="37599" y="5108"/>
                    </a:lnTo>
                    <a:lnTo>
                      <a:pt x="37599" y="4867"/>
                    </a:lnTo>
                    <a:lnTo>
                      <a:pt x="37586" y="4627"/>
                    </a:lnTo>
                    <a:lnTo>
                      <a:pt x="37561" y="4387"/>
                    </a:lnTo>
                    <a:lnTo>
                      <a:pt x="37523" y="4159"/>
                    </a:lnTo>
                    <a:lnTo>
                      <a:pt x="37485" y="3932"/>
                    </a:lnTo>
                    <a:lnTo>
                      <a:pt x="37422" y="3704"/>
                    </a:lnTo>
                    <a:lnTo>
                      <a:pt x="37359" y="3477"/>
                    </a:lnTo>
                    <a:lnTo>
                      <a:pt x="37283" y="3262"/>
                    </a:lnTo>
                    <a:lnTo>
                      <a:pt x="37194" y="3047"/>
                    </a:lnTo>
                    <a:lnTo>
                      <a:pt x="37093" y="2832"/>
                    </a:lnTo>
                    <a:lnTo>
                      <a:pt x="36992" y="2630"/>
                    </a:lnTo>
                    <a:lnTo>
                      <a:pt x="36878" y="2427"/>
                    </a:lnTo>
                    <a:lnTo>
                      <a:pt x="36752" y="2225"/>
                    </a:lnTo>
                    <a:lnTo>
                      <a:pt x="36613" y="2035"/>
                    </a:lnTo>
                    <a:lnTo>
                      <a:pt x="36474" y="1858"/>
                    </a:lnTo>
                    <a:lnTo>
                      <a:pt x="36322" y="1681"/>
                    </a:lnTo>
                    <a:lnTo>
                      <a:pt x="36170" y="1504"/>
                    </a:lnTo>
                    <a:lnTo>
                      <a:pt x="35993" y="1340"/>
                    </a:lnTo>
                    <a:lnTo>
                      <a:pt x="35829" y="1188"/>
                    </a:lnTo>
                    <a:lnTo>
                      <a:pt x="35639" y="1037"/>
                    </a:lnTo>
                    <a:lnTo>
                      <a:pt x="35450" y="898"/>
                    </a:lnTo>
                    <a:lnTo>
                      <a:pt x="35260" y="771"/>
                    </a:lnTo>
                    <a:lnTo>
                      <a:pt x="35045" y="645"/>
                    </a:lnTo>
                    <a:lnTo>
                      <a:pt x="34843" y="531"/>
                    </a:lnTo>
                    <a:lnTo>
                      <a:pt x="34615" y="430"/>
                    </a:lnTo>
                    <a:lnTo>
                      <a:pt x="34400" y="341"/>
                    </a:lnTo>
                    <a:lnTo>
                      <a:pt x="34160" y="253"/>
                    </a:lnTo>
                    <a:lnTo>
                      <a:pt x="33933" y="190"/>
                    </a:lnTo>
                    <a:lnTo>
                      <a:pt x="33680" y="126"/>
                    </a:lnTo>
                    <a:lnTo>
                      <a:pt x="33439" y="76"/>
                    </a:lnTo>
                    <a:lnTo>
                      <a:pt x="33199" y="38"/>
                    </a:lnTo>
                    <a:lnTo>
                      <a:pt x="32959" y="13"/>
                    </a:lnTo>
                    <a:lnTo>
                      <a:pt x="327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3;p16"/>
              <p:cNvSpPr/>
              <p:nvPr/>
            </p:nvSpPr>
            <p:spPr>
              <a:xfrm>
                <a:off x="5042450" y="2808650"/>
                <a:ext cx="214000" cy="23107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9243" extrusionOk="0">
                    <a:moveTo>
                      <a:pt x="3187" y="1"/>
                    </a:moveTo>
                    <a:lnTo>
                      <a:pt x="3035" y="13"/>
                    </a:lnTo>
                    <a:lnTo>
                      <a:pt x="2909" y="26"/>
                    </a:lnTo>
                    <a:lnTo>
                      <a:pt x="2808" y="64"/>
                    </a:lnTo>
                    <a:lnTo>
                      <a:pt x="2732" y="102"/>
                    </a:lnTo>
                    <a:lnTo>
                      <a:pt x="2668" y="165"/>
                    </a:lnTo>
                    <a:lnTo>
                      <a:pt x="2631" y="228"/>
                    </a:lnTo>
                    <a:lnTo>
                      <a:pt x="2605" y="304"/>
                    </a:lnTo>
                    <a:lnTo>
                      <a:pt x="2605" y="393"/>
                    </a:lnTo>
                    <a:lnTo>
                      <a:pt x="2618" y="481"/>
                    </a:lnTo>
                    <a:lnTo>
                      <a:pt x="2656" y="582"/>
                    </a:lnTo>
                    <a:lnTo>
                      <a:pt x="2694" y="683"/>
                    </a:lnTo>
                    <a:lnTo>
                      <a:pt x="2757" y="785"/>
                    </a:lnTo>
                    <a:lnTo>
                      <a:pt x="2833" y="873"/>
                    </a:lnTo>
                    <a:lnTo>
                      <a:pt x="2909" y="974"/>
                    </a:lnTo>
                    <a:lnTo>
                      <a:pt x="3010" y="1050"/>
                    </a:lnTo>
                    <a:lnTo>
                      <a:pt x="3111" y="1139"/>
                    </a:lnTo>
                    <a:lnTo>
                      <a:pt x="3225" y="1202"/>
                    </a:lnTo>
                    <a:lnTo>
                      <a:pt x="3351" y="1265"/>
                    </a:lnTo>
                    <a:lnTo>
                      <a:pt x="3478" y="1316"/>
                    </a:lnTo>
                    <a:lnTo>
                      <a:pt x="3604" y="1341"/>
                    </a:lnTo>
                    <a:lnTo>
                      <a:pt x="3869" y="1391"/>
                    </a:lnTo>
                    <a:lnTo>
                      <a:pt x="4122" y="1467"/>
                    </a:lnTo>
                    <a:lnTo>
                      <a:pt x="4363" y="1543"/>
                    </a:lnTo>
                    <a:lnTo>
                      <a:pt x="4577" y="1632"/>
                    </a:lnTo>
                    <a:lnTo>
                      <a:pt x="4881" y="1758"/>
                    </a:lnTo>
                    <a:lnTo>
                      <a:pt x="5007" y="1821"/>
                    </a:lnTo>
                    <a:lnTo>
                      <a:pt x="4350" y="1657"/>
                    </a:lnTo>
                    <a:lnTo>
                      <a:pt x="3667" y="1493"/>
                    </a:lnTo>
                    <a:lnTo>
                      <a:pt x="2871" y="1328"/>
                    </a:lnTo>
                    <a:lnTo>
                      <a:pt x="2454" y="1240"/>
                    </a:lnTo>
                    <a:lnTo>
                      <a:pt x="2049" y="1176"/>
                    </a:lnTo>
                    <a:lnTo>
                      <a:pt x="1644" y="1113"/>
                    </a:lnTo>
                    <a:lnTo>
                      <a:pt x="1278" y="1075"/>
                    </a:lnTo>
                    <a:lnTo>
                      <a:pt x="949" y="1063"/>
                    </a:lnTo>
                    <a:lnTo>
                      <a:pt x="671" y="1063"/>
                    </a:lnTo>
                    <a:lnTo>
                      <a:pt x="545" y="1075"/>
                    </a:lnTo>
                    <a:lnTo>
                      <a:pt x="443" y="1101"/>
                    </a:lnTo>
                    <a:lnTo>
                      <a:pt x="355" y="1126"/>
                    </a:lnTo>
                    <a:lnTo>
                      <a:pt x="292" y="1164"/>
                    </a:lnTo>
                    <a:lnTo>
                      <a:pt x="191" y="1265"/>
                    </a:lnTo>
                    <a:lnTo>
                      <a:pt x="115" y="1366"/>
                    </a:lnTo>
                    <a:lnTo>
                      <a:pt x="51" y="1480"/>
                    </a:lnTo>
                    <a:lnTo>
                      <a:pt x="14" y="1594"/>
                    </a:lnTo>
                    <a:lnTo>
                      <a:pt x="1" y="1720"/>
                    </a:lnTo>
                    <a:lnTo>
                      <a:pt x="1" y="1847"/>
                    </a:lnTo>
                    <a:lnTo>
                      <a:pt x="26" y="1986"/>
                    </a:lnTo>
                    <a:lnTo>
                      <a:pt x="77" y="2112"/>
                    </a:lnTo>
                    <a:lnTo>
                      <a:pt x="140" y="2238"/>
                    </a:lnTo>
                    <a:lnTo>
                      <a:pt x="216" y="2352"/>
                    </a:lnTo>
                    <a:lnTo>
                      <a:pt x="317" y="2466"/>
                    </a:lnTo>
                    <a:lnTo>
                      <a:pt x="431" y="2580"/>
                    </a:lnTo>
                    <a:lnTo>
                      <a:pt x="557" y="2668"/>
                    </a:lnTo>
                    <a:lnTo>
                      <a:pt x="709" y="2744"/>
                    </a:lnTo>
                    <a:lnTo>
                      <a:pt x="873" y="2807"/>
                    </a:lnTo>
                    <a:lnTo>
                      <a:pt x="1050" y="2858"/>
                    </a:lnTo>
                    <a:lnTo>
                      <a:pt x="1012" y="2871"/>
                    </a:lnTo>
                    <a:lnTo>
                      <a:pt x="886" y="2896"/>
                    </a:lnTo>
                    <a:lnTo>
                      <a:pt x="722" y="2946"/>
                    </a:lnTo>
                    <a:lnTo>
                      <a:pt x="633" y="2984"/>
                    </a:lnTo>
                    <a:lnTo>
                      <a:pt x="532" y="3035"/>
                    </a:lnTo>
                    <a:lnTo>
                      <a:pt x="443" y="3098"/>
                    </a:lnTo>
                    <a:lnTo>
                      <a:pt x="342" y="3161"/>
                    </a:lnTo>
                    <a:lnTo>
                      <a:pt x="254" y="3250"/>
                    </a:lnTo>
                    <a:lnTo>
                      <a:pt x="178" y="3351"/>
                    </a:lnTo>
                    <a:lnTo>
                      <a:pt x="102" y="3465"/>
                    </a:lnTo>
                    <a:lnTo>
                      <a:pt x="51" y="3591"/>
                    </a:lnTo>
                    <a:lnTo>
                      <a:pt x="14" y="3730"/>
                    </a:lnTo>
                    <a:lnTo>
                      <a:pt x="1" y="3895"/>
                    </a:lnTo>
                    <a:lnTo>
                      <a:pt x="14" y="4059"/>
                    </a:lnTo>
                    <a:lnTo>
                      <a:pt x="39" y="4211"/>
                    </a:lnTo>
                    <a:lnTo>
                      <a:pt x="89" y="4350"/>
                    </a:lnTo>
                    <a:lnTo>
                      <a:pt x="165" y="4476"/>
                    </a:lnTo>
                    <a:lnTo>
                      <a:pt x="254" y="4577"/>
                    </a:lnTo>
                    <a:lnTo>
                      <a:pt x="342" y="4678"/>
                    </a:lnTo>
                    <a:lnTo>
                      <a:pt x="443" y="4767"/>
                    </a:lnTo>
                    <a:lnTo>
                      <a:pt x="557" y="4843"/>
                    </a:lnTo>
                    <a:lnTo>
                      <a:pt x="658" y="4906"/>
                    </a:lnTo>
                    <a:lnTo>
                      <a:pt x="759" y="4957"/>
                    </a:lnTo>
                    <a:lnTo>
                      <a:pt x="949" y="5032"/>
                    </a:lnTo>
                    <a:lnTo>
                      <a:pt x="1075" y="5083"/>
                    </a:lnTo>
                    <a:lnTo>
                      <a:pt x="1126" y="5096"/>
                    </a:lnTo>
                    <a:lnTo>
                      <a:pt x="1113" y="5146"/>
                    </a:lnTo>
                    <a:lnTo>
                      <a:pt x="1075" y="5285"/>
                    </a:lnTo>
                    <a:lnTo>
                      <a:pt x="1038" y="5500"/>
                    </a:lnTo>
                    <a:lnTo>
                      <a:pt x="1025" y="5614"/>
                    </a:lnTo>
                    <a:lnTo>
                      <a:pt x="1025" y="5753"/>
                    </a:lnTo>
                    <a:lnTo>
                      <a:pt x="1038" y="5892"/>
                    </a:lnTo>
                    <a:lnTo>
                      <a:pt x="1050" y="6044"/>
                    </a:lnTo>
                    <a:lnTo>
                      <a:pt x="1088" y="6196"/>
                    </a:lnTo>
                    <a:lnTo>
                      <a:pt x="1151" y="6335"/>
                    </a:lnTo>
                    <a:lnTo>
                      <a:pt x="1227" y="6486"/>
                    </a:lnTo>
                    <a:lnTo>
                      <a:pt x="1341" y="6625"/>
                    </a:lnTo>
                    <a:lnTo>
                      <a:pt x="1467" y="6764"/>
                    </a:lnTo>
                    <a:lnTo>
                      <a:pt x="1632" y="6891"/>
                    </a:lnTo>
                    <a:lnTo>
                      <a:pt x="1644" y="6941"/>
                    </a:lnTo>
                    <a:lnTo>
                      <a:pt x="1670" y="7068"/>
                    </a:lnTo>
                    <a:lnTo>
                      <a:pt x="1720" y="7258"/>
                    </a:lnTo>
                    <a:lnTo>
                      <a:pt x="1758" y="7371"/>
                    </a:lnTo>
                    <a:lnTo>
                      <a:pt x="1821" y="7498"/>
                    </a:lnTo>
                    <a:lnTo>
                      <a:pt x="1885" y="7612"/>
                    </a:lnTo>
                    <a:lnTo>
                      <a:pt x="1960" y="7738"/>
                    </a:lnTo>
                    <a:lnTo>
                      <a:pt x="2049" y="7864"/>
                    </a:lnTo>
                    <a:lnTo>
                      <a:pt x="2150" y="7978"/>
                    </a:lnTo>
                    <a:lnTo>
                      <a:pt x="2277" y="8092"/>
                    </a:lnTo>
                    <a:lnTo>
                      <a:pt x="2416" y="8193"/>
                    </a:lnTo>
                    <a:lnTo>
                      <a:pt x="2580" y="8282"/>
                    </a:lnTo>
                    <a:lnTo>
                      <a:pt x="2757" y="8357"/>
                    </a:lnTo>
                    <a:lnTo>
                      <a:pt x="2972" y="8421"/>
                    </a:lnTo>
                    <a:lnTo>
                      <a:pt x="3263" y="8497"/>
                    </a:lnTo>
                    <a:lnTo>
                      <a:pt x="3983" y="8636"/>
                    </a:lnTo>
                    <a:lnTo>
                      <a:pt x="4830" y="8787"/>
                    </a:lnTo>
                    <a:lnTo>
                      <a:pt x="5715" y="8926"/>
                    </a:lnTo>
                    <a:lnTo>
                      <a:pt x="7258" y="9154"/>
                    </a:lnTo>
                    <a:lnTo>
                      <a:pt x="7915" y="9242"/>
                    </a:lnTo>
                    <a:lnTo>
                      <a:pt x="8560" y="2289"/>
                    </a:lnTo>
                    <a:lnTo>
                      <a:pt x="8269" y="2049"/>
                    </a:lnTo>
                    <a:lnTo>
                      <a:pt x="7940" y="1783"/>
                    </a:lnTo>
                    <a:lnTo>
                      <a:pt x="7536" y="1480"/>
                    </a:lnTo>
                    <a:lnTo>
                      <a:pt x="7081" y="1151"/>
                    </a:lnTo>
                    <a:lnTo>
                      <a:pt x="6840" y="999"/>
                    </a:lnTo>
                    <a:lnTo>
                      <a:pt x="6600" y="848"/>
                    </a:lnTo>
                    <a:lnTo>
                      <a:pt x="6360" y="709"/>
                    </a:lnTo>
                    <a:lnTo>
                      <a:pt x="6120" y="595"/>
                    </a:lnTo>
                    <a:lnTo>
                      <a:pt x="5892" y="494"/>
                    </a:lnTo>
                    <a:lnTo>
                      <a:pt x="5677" y="418"/>
                    </a:lnTo>
                    <a:lnTo>
                      <a:pt x="5248" y="304"/>
                    </a:lnTo>
                    <a:lnTo>
                      <a:pt x="4805" y="203"/>
                    </a:lnTo>
                    <a:lnTo>
                      <a:pt x="4350" y="115"/>
                    </a:lnTo>
                    <a:lnTo>
                      <a:pt x="3920" y="39"/>
                    </a:lnTo>
                    <a:lnTo>
                      <a:pt x="3528" y="1"/>
                    </a:lnTo>
                    <a:close/>
                  </a:path>
                </a:pathLst>
              </a:custGeom>
              <a:solidFill>
                <a:srgbClr val="FF95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4;p16"/>
              <p:cNvSpPr/>
              <p:nvPr/>
            </p:nvSpPr>
            <p:spPr>
              <a:xfrm>
                <a:off x="4988425" y="2625650"/>
                <a:ext cx="141300" cy="203575"/>
              </a:xfrm>
              <a:custGeom>
                <a:avLst/>
                <a:gdLst/>
                <a:ahLst/>
                <a:cxnLst/>
                <a:rect l="l" t="t" r="r" b="b"/>
                <a:pathLst>
                  <a:path w="5652" h="8143" extrusionOk="0">
                    <a:moveTo>
                      <a:pt x="1075" y="1"/>
                    </a:moveTo>
                    <a:lnTo>
                      <a:pt x="973" y="13"/>
                    </a:lnTo>
                    <a:lnTo>
                      <a:pt x="860" y="26"/>
                    </a:lnTo>
                    <a:lnTo>
                      <a:pt x="759" y="51"/>
                    </a:lnTo>
                    <a:lnTo>
                      <a:pt x="657" y="102"/>
                    </a:lnTo>
                    <a:lnTo>
                      <a:pt x="544" y="152"/>
                    </a:lnTo>
                    <a:lnTo>
                      <a:pt x="455" y="228"/>
                    </a:lnTo>
                    <a:lnTo>
                      <a:pt x="367" y="329"/>
                    </a:lnTo>
                    <a:lnTo>
                      <a:pt x="278" y="443"/>
                    </a:lnTo>
                    <a:lnTo>
                      <a:pt x="215" y="582"/>
                    </a:lnTo>
                    <a:lnTo>
                      <a:pt x="152" y="734"/>
                    </a:lnTo>
                    <a:lnTo>
                      <a:pt x="126" y="886"/>
                    </a:lnTo>
                    <a:lnTo>
                      <a:pt x="101" y="1037"/>
                    </a:lnTo>
                    <a:lnTo>
                      <a:pt x="89" y="1189"/>
                    </a:lnTo>
                    <a:lnTo>
                      <a:pt x="101" y="1328"/>
                    </a:lnTo>
                    <a:lnTo>
                      <a:pt x="114" y="1467"/>
                    </a:lnTo>
                    <a:lnTo>
                      <a:pt x="126" y="1606"/>
                    </a:lnTo>
                    <a:lnTo>
                      <a:pt x="152" y="1720"/>
                    </a:lnTo>
                    <a:lnTo>
                      <a:pt x="215" y="1935"/>
                    </a:lnTo>
                    <a:lnTo>
                      <a:pt x="278" y="2112"/>
                    </a:lnTo>
                    <a:lnTo>
                      <a:pt x="354" y="2251"/>
                    </a:lnTo>
                    <a:lnTo>
                      <a:pt x="329" y="2276"/>
                    </a:lnTo>
                    <a:lnTo>
                      <a:pt x="253" y="2352"/>
                    </a:lnTo>
                    <a:lnTo>
                      <a:pt x="164" y="2479"/>
                    </a:lnTo>
                    <a:lnTo>
                      <a:pt x="114" y="2554"/>
                    </a:lnTo>
                    <a:lnTo>
                      <a:pt x="76" y="2656"/>
                    </a:lnTo>
                    <a:lnTo>
                      <a:pt x="38" y="2757"/>
                    </a:lnTo>
                    <a:lnTo>
                      <a:pt x="13" y="2883"/>
                    </a:lnTo>
                    <a:lnTo>
                      <a:pt x="0" y="3010"/>
                    </a:lnTo>
                    <a:lnTo>
                      <a:pt x="0" y="3149"/>
                    </a:lnTo>
                    <a:lnTo>
                      <a:pt x="25" y="3313"/>
                    </a:lnTo>
                    <a:lnTo>
                      <a:pt x="63" y="3477"/>
                    </a:lnTo>
                    <a:lnTo>
                      <a:pt x="126" y="3667"/>
                    </a:lnTo>
                    <a:lnTo>
                      <a:pt x="215" y="3857"/>
                    </a:lnTo>
                    <a:lnTo>
                      <a:pt x="164" y="3970"/>
                    </a:lnTo>
                    <a:lnTo>
                      <a:pt x="126" y="4097"/>
                    </a:lnTo>
                    <a:lnTo>
                      <a:pt x="101" y="4261"/>
                    </a:lnTo>
                    <a:lnTo>
                      <a:pt x="101" y="4350"/>
                    </a:lnTo>
                    <a:lnTo>
                      <a:pt x="101" y="4438"/>
                    </a:lnTo>
                    <a:lnTo>
                      <a:pt x="114" y="4527"/>
                    </a:lnTo>
                    <a:lnTo>
                      <a:pt x="126" y="4628"/>
                    </a:lnTo>
                    <a:lnTo>
                      <a:pt x="164" y="4716"/>
                    </a:lnTo>
                    <a:lnTo>
                      <a:pt x="215" y="4805"/>
                    </a:lnTo>
                    <a:lnTo>
                      <a:pt x="278" y="4893"/>
                    </a:lnTo>
                    <a:lnTo>
                      <a:pt x="354" y="4982"/>
                    </a:lnTo>
                    <a:lnTo>
                      <a:pt x="329" y="5032"/>
                    </a:lnTo>
                    <a:lnTo>
                      <a:pt x="278" y="5197"/>
                    </a:lnTo>
                    <a:lnTo>
                      <a:pt x="253" y="5298"/>
                    </a:lnTo>
                    <a:lnTo>
                      <a:pt x="240" y="5437"/>
                    </a:lnTo>
                    <a:lnTo>
                      <a:pt x="228" y="5576"/>
                    </a:lnTo>
                    <a:lnTo>
                      <a:pt x="240" y="5740"/>
                    </a:lnTo>
                    <a:lnTo>
                      <a:pt x="266" y="5917"/>
                    </a:lnTo>
                    <a:lnTo>
                      <a:pt x="303" y="6094"/>
                    </a:lnTo>
                    <a:lnTo>
                      <a:pt x="379" y="6284"/>
                    </a:lnTo>
                    <a:lnTo>
                      <a:pt x="480" y="6486"/>
                    </a:lnTo>
                    <a:lnTo>
                      <a:pt x="619" y="6676"/>
                    </a:lnTo>
                    <a:lnTo>
                      <a:pt x="695" y="6777"/>
                    </a:lnTo>
                    <a:lnTo>
                      <a:pt x="796" y="6878"/>
                    </a:lnTo>
                    <a:lnTo>
                      <a:pt x="898" y="6979"/>
                    </a:lnTo>
                    <a:lnTo>
                      <a:pt x="1011" y="7081"/>
                    </a:lnTo>
                    <a:lnTo>
                      <a:pt x="1125" y="7169"/>
                    </a:lnTo>
                    <a:lnTo>
                      <a:pt x="1264" y="7270"/>
                    </a:lnTo>
                    <a:lnTo>
                      <a:pt x="1555" y="7447"/>
                    </a:lnTo>
                    <a:lnTo>
                      <a:pt x="1846" y="7599"/>
                    </a:lnTo>
                    <a:lnTo>
                      <a:pt x="2137" y="7738"/>
                    </a:lnTo>
                    <a:lnTo>
                      <a:pt x="2427" y="7839"/>
                    </a:lnTo>
                    <a:lnTo>
                      <a:pt x="2706" y="7928"/>
                    </a:lnTo>
                    <a:lnTo>
                      <a:pt x="2971" y="7991"/>
                    </a:lnTo>
                    <a:lnTo>
                      <a:pt x="3236" y="8041"/>
                    </a:lnTo>
                    <a:lnTo>
                      <a:pt x="3477" y="8079"/>
                    </a:lnTo>
                    <a:lnTo>
                      <a:pt x="3704" y="8105"/>
                    </a:lnTo>
                    <a:lnTo>
                      <a:pt x="3907" y="8130"/>
                    </a:lnTo>
                    <a:lnTo>
                      <a:pt x="4248" y="8142"/>
                    </a:lnTo>
                    <a:lnTo>
                      <a:pt x="4475" y="8130"/>
                    </a:lnTo>
                    <a:lnTo>
                      <a:pt x="4551" y="8130"/>
                    </a:lnTo>
                    <a:lnTo>
                      <a:pt x="4008" y="6638"/>
                    </a:lnTo>
                    <a:lnTo>
                      <a:pt x="4261" y="6613"/>
                    </a:lnTo>
                    <a:lnTo>
                      <a:pt x="4501" y="6562"/>
                    </a:lnTo>
                    <a:lnTo>
                      <a:pt x="4615" y="6524"/>
                    </a:lnTo>
                    <a:lnTo>
                      <a:pt x="4716" y="6474"/>
                    </a:lnTo>
                    <a:lnTo>
                      <a:pt x="4817" y="6436"/>
                    </a:lnTo>
                    <a:lnTo>
                      <a:pt x="4905" y="6373"/>
                    </a:lnTo>
                    <a:lnTo>
                      <a:pt x="4981" y="6322"/>
                    </a:lnTo>
                    <a:lnTo>
                      <a:pt x="5044" y="6259"/>
                    </a:lnTo>
                    <a:lnTo>
                      <a:pt x="5095" y="6183"/>
                    </a:lnTo>
                    <a:lnTo>
                      <a:pt x="5133" y="6107"/>
                    </a:lnTo>
                    <a:lnTo>
                      <a:pt x="5158" y="6031"/>
                    </a:lnTo>
                    <a:lnTo>
                      <a:pt x="5171" y="5955"/>
                    </a:lnTo>
                    <a:lnTo>
                      <a:pt x="5158" y="5867"/>
                    </a:lnTo>
                    <a:lnTo>
                      <a:pt x="5120" y="5778"/>
                    </a:lnTo>
                    <a:lnTo>
                      <a:pt x="5070" y="5677"/>
                    </a:lnTo>
                    <a:lnTo>
                      <a:pt x="4994" y="5589"/>
                    </a:lnTo>
                    <a:lnTo>
                      <a:pt x="4905" y="5513"/>
                    </a:lnTo>
                    <a:lnTo>
                      <a:pt x="4804" y="5450"/>
                    </a:lnTo>
                    <a:lnTo>
                      <a:pt x="4690" y="5386"/>
                    </a:lnTo>
                    <a:lnTo>
                      <a:pt x="4577" y="5336"/>
                    </a:lnTo>
                    <a:lnTo>
                      <a:pt x="4336" y="5260"/>
                    </a:lnTo>
                    <a:lnTo>
                      <a:pt x="4109" y="5209"/>
                    </a:lnTo>
                    <a:lnTo>
                      <a:pt x="3907" y="5184"/>
                    </a:lnTo>
                    <a:lnTo>
                      <a:pt x="3730" y="5159"/>
                    </a:lnTo>
                    <a:lnTo>
                      <a:pt x="3730" y="5159"/>
                    </a:lnTo>
                    <a:lnTo>
                      <a:pt x="3957" y="5172"/>
                    </a:lnTo>
                    <a:lnTo>
                      <a:pt x="4185" y="5172"/>
                    </a:lnTo>
                    <a:lnTo>
                      <a:pt x="4463" y="5146"/>
                    </a:lnTo>
                    <a:lnTo>
                      <a:pt x="4602" y="5134"/>
                    </a:lnTo>
                    <a:lnTo>
                      <a:pt x="4741" y="5108"/>
                    </a:lnTo>
                    <a:lnTo>
                      <a:pt x="4867" y="5070"/>
                    </a:lnTo>
                    <a:lnTo>
                      <a:pt x="4994" y="5020"/>
                    </a:lnTo>
                    <a:lnTo>
                      <a:pt x="5108" y="4969"/>
                    </a:lnTo>
                    <a:lnTo>
                      <a:pt x="5196" y="4893"/>
                    </a:lnTo>
                    <a:lnTo>
                      <a:pt x="5272" y="4818"/>
                    </a:lnTo>
                    <a:lnTo>
                      <a:pt x="5297" y="4767"/>
                    </a:lnTo>
                    <a:lnTo>
                      <a:pt x="5323" y="4716"/>
                    </a:lnTo>
                    <a:lnTo>
                      <a:pt x="5348" y="4615"/>
                    </a:lnTo>
                    <a:lnTo>
                      <a:pt x="5360" y="4514"/>
                    </a:lnTo>
                    <a:lnTo>
                      <a:pt x="5360" y="4426"/>
                    </a:lnTo>
                    <a:lnTo>
                      <a:pt x="5348" y="4350"/>
                    </a:lnTo>
                    <a:lnTo>
                      <a:pt x="5335" y="4274"/>
                    </a:lnTo>
                    <a:lnTo>
                      <a:pt x="5310" y="4198"/>
                    </a:lnTo>
                    <a:lnTo>
                      <a:pt x="5234" y="4084"/>
                    </a:lnTo>
                    <a:lnTo>
                      <a:pt x="5158" y="3983"/>
                    </a:lnTo>
                    <a:lnTo>
                      <a:pt x="5095" y="3907"/>
                    </a:lnTo>
                    <a:lnTo>
                      <a:pt x="5019" y="3857"/>
                    </a:lnTo>
                    <a:lnTo>
                      <a:pt x="5133" y="3844"/>
                    </a:lnTo>
                    <a:lnTo>
                      <a:pt x="5234" y="3831"/>
                    </a:lnTo>
                    <a:lnTo>
                      <a:pt x="5335" y="3793"/>
                    </a:lnTo>
                    <a:lnTo>
                      <a:pt x="5411" y="3743"/>
                    </a:lnTo>
                    <a:lnTo>
                      <a:pt x="5487" y="3680"/>
                    </a:lnTo>
                    <a:lnTo>
                      <a:pt x="5550" y="3616"/>
                    </a:lnTo>
                    <a:lnTo>
                      <a:pt x="5601" y="3541"/>
                    </a:lnTo>
                    <a:lnTo>
                      <a:pt x="5639" y="3452"/>
                    </a:lnTo>
                    <a:lnTo>
                      <a:pt x="5651" y="3364"/>
                    </a:lnTo>
                    <a:lnTo>
                      <a:pt x="5651" y="3275"/>
                    </a:lnTo>
                    <a:lnTo>
                      <a:pt x="5639" y="3174"/>
                    </a:lnTo>
                    <a:lnTo>
                      <a:pt x="5601" y="3085"/>
                    </a:lnTo>
                    <a:lnTo>
                      <a:pt x="5537" y="2997"/>
                    </a:lnTo>
                    <a:lnTo>
                      <a:pt x="5449" y="2896"/>
                    </a:lnTo>
                    <a:lnTo>
                      <a:pt x="5348" y="2807"/>
                    </a:lnTo>
                    <a:lnTo>
                      <a:pt x="5209" y="2731"/>
                    </a:lnTo>
                    <a:lnTo>
                      <a:pt x="5044" y="2656"/>
                    </a:lnTo>
                    <a:lnTo>
                      <a:pt x="4855" y="2592"/>
                    </a:lnTo>
                    <a:lnTo>
                      <a:pt x="4652" y="2542"/>
                    </a:lnTo>
                    <a:lnTo>
                      <a:pt x="4438" y="2491"/>
                    </a:lnTo>
                    <a:lnTo>
                      <a:pt x="4210" y="2453"/>
                    </a:lnTo>
                    <a:lnTo>
                      <a:pt x="3982" y="2428"/>
                    </a:lnTo>
                    <a:lnTo>
                      <a:pt x="3527" y="2403"/>
                    </a:lnTo>
                    <a:lnTo>
                      <a:pt x="3110" y="2390"/>
                    </a:lnTo>
                    <a:lnTo>
                      <a:pt x="2453" y="2390"/>
                    </a:lnTo>
                    <a:lnTo>
                      <a:pt x="2326" y="2061"/>
                    </a:lnTo>
                    <a:lnTo>
                      <a:pt x="2883" y="2061"/>
                    </a:lnTo>
                    <a:lnTo>
                      <a:pt x="3325" y="2099"/>
                    </a:lnTo>
                    <a:lnTo>
                      <a:pt x="3578" y="2125"/>
                    </a:lnTo>
                    <a:lnTo>
                      <a:pt x="3856" y="2150"/>
                    </a:lnTo>
                    <a:lnTo>
                      <a:pt x="4020" y="2175"/>
                    </a:lnTo>
                    <a:lnTo>
                      <a:pt x="4185" y="2175"/>
                    </a:lnTo>
                    <a:lnTo>
                      <a:pt x="4349" y="2163"/>
                    </a:lnTo>
                    <a:lnTo>
                      <a:pt x="4513" y="2137"/>
                    </a:lnTo>
                    <a:lnTo>
                      <a:pt x="4665" y="2087"/>
                    </a:lnTo>
                    <a:lnTo>
                      <a:pt x="4804" y="2036"/>
                    </a:lnTo>
                    <a:lnTo>
                      <a:pt x="4931" y="1973"/>
                    </a:lnTo>
                    <a:lnTo>
                      <a:pt x="5044" y="1884"/>
                    </a:lnTo>
                    <a:lnTo>
                      <a:pt x="5120" y="1796"/>
                    </a:lnTo>
                    <a:lnTo>
                      <a:pt x="5158" y="1745"/>
                    </a:lnTo>
                    <a:lnTo>
                      <a:pt x="5183" y="1695"/>
                    </a:lnTo>
                    <a:lnTo>
                      <a:pt x="5196" y="1632"/>
                    </a:lnTo>
                    <a:lnTo>
                      <a:pt x="5209" y="1568"/>
                    </a:lnTo>
                    <a:lnTo>
                      <a:pt x="5209" y="1518"/>
                    </a:lnTo>
                    <a:lnTo>
                      <a:pt x="5196" y="1442"/>
                    </a:lnTo>
                    <a:lnTo>
                      <a:pt x="5183" y="1379"/>
                    </a:lnTo>
                    <a:lnTo>
                      <a:pt x="5158" y="1303"/>
                    </a:lnTo>
                    <a:lnTo>
                      <a:pt x="5108" y="1240"/>
                    </a:lnTo>
                    <a:lnTo>
                      <a:pt x="5070" y="1164"/>
                    </a:lnTo>
                    <a:lnTo>
                      <a:pt x="5006" y="1075"/>
                    </a:lnTo>
                    <a:lnTo>
                      <a:pt x="4931" y="999"/>
                    </a:lnTo>
                    <a:lnTo>
                      <a:pt x="4754" y="835"/>
                    </a:lnTo>
                    <a:lnTo>
                      <a:pt x="4640" y="747"/>
                    </a:lnTo>
                    <a:lnTo>
                      <a:pt x="4526" y="671"/>
                    </a:lnTo>
                    <a:lnTo>
                      <a:pt x="4286" y="532"/>
                    </a:lnTo>
                    <a:lnTo>
                      <a:pt x="4033" y="405"/>
                    </a:lnTo>
                    <a:lnTo>
                      <a:pt x="3767" y="317"/>
                    </a:lnTo>
                    <a:lnTo>
                      <a:pt x="3502" y="241"/>
                    </a:lnTo>
                    <a:lnTo>
                      <a:pt x="3224" y="178"/>
                    </a:lnTo>
                    <a:lnTo>
                      <a:pt x="2958" y="127"/>
                    </a:lnTo>
                    <a:lnTo>
                      <a:pt x="2693" y="89"/>
                    </a:lnTo>
                    <a:lnTo>
                      <a:pt x="2453" y="64"/>
                    </a:lnTo>
                    <a:lnTo>
                      <a:pt x="2225" y="51"/>
                    </a:lnTo>
                    <a:lnTo>
                      <a:pt x="1833" y="39"/>
                    </a:lnTo>
                    <a:lnTo>
                      <a:pt x="1580" y="39"/>
                    </a:lnTo>
                    <a:lnTo>
                      <a:pt x="1479" y="51"/>
                    </a:lnTo>
                    <a:lnTo>
                      <a:pt x="1441" y="39"/>
                    </a:lnTo>
                    <a:lnTo>
                      <a:pt x="1327" y="13"/>
                    </a:lnTo>
                    <a:lnTo>
                      <a:pt x="1163" y="1"/>
                    </a:lnTo>
                    <a:close/>
                  </a:path>
                </a:pathLst>
              </a:custGeom>
              <a:solidFill>
                <a:srgbClr val="BF5E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5;p16"/>
              <p:cNvSpPr/>
              <p:nvPr/>
            </p:nvSpPr>
            <p:spPr>
              <a:xfrm>
                <a:off x="1625200" y="4389300"/>
                <a:ext cx="81250" cy="10875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43503" extrusionOk="0">
                    <a:moveTo>
                      <a:pt x="0" y="0"/>
                    </a:moveTo>
                    <a:lnTo>
                      <a:pt x="0" y="43503"/>
                    </a:lnTo>
                    <a:lnTo>
                      <a:pt x="3249" y="43503"/>
                    </a:lnTo>
                    <a:lnTo>
                      <a:pt x="3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6;p16"/>
              <p:cNvSpPr/>
              <p:nvPr/>
            </p:nvSpPr>
            <p:spPr>
              <a:xfrm>
                <a:off x="1224125" y="4187650"/>
                <a:ext cx="869825" cy="262025"/>
              </a:xfrm>
              <a:custGeom>
                <a:avLst/>
                <a:gdLst/>
                <a:ahLst/>
                <a:cxnLst/>
                <a:rect l="l" t="t" r="r" b="b"/>
                <a:pathLst>
                  <a:path w="34793" h="10481" extrusionOk="0">
                    <a:moveTo>
                      <a:pt x="3262" y="0"/>
                    </a:moveTo>
                    <a:lnTo>
                      <a:pt x="3097" y="13"/>
                    </a:lnTo>
                    <a:lnTo>
                      <a:pt x="2933" y="25"/>
                    </a:lnTo>
                    <a:lnTo>
                      <a:pt x="2769" y="38"/>
                    </a:lnTo>
                    <a:lnTo>
                      <a:pt x="2604" y="76"/>
                    </a:lnTo>
                    <a:lnTo>
                      <a:pt x="2453" y="114"/>
                    </a:lnTo>
                    <a:lnTo>
                      <a:pt x="2288" y="152"/>
                    </a:lnTo>
                    <a:lnTo>
                      <a:pt x="2137" y="202"/>
                    </a:lnTo>
                    <a:lnTo>
                      <a:pt x="1998" y="266"/>
                    </a:lnTo>
                    <a:lnTo>
                      <a:pt x="1846" y="329"/>
                    </a:lnTo>
                    <a:lnTo>
                      <a:pt x="1707" y="405"/>
                    </a:lnTo>
                    <a:lnTo>
                      <a:pt x="1568" y="481"/>
                    </a:lnTo>
                    <a:lnTo>
                      <a:pt x="1441" y="556"/>
                    </a:lnTo>
                    <a:lnTo>
                      <a:pt x="1188" y="746"/>
                    </a:lnTo>
                    <a:lnTo>
                      <a:pt x="961" y="961"/>
                    </a:lnTo>
                    <a:lnTo>
                      <a:pt x="746" y="1189"/>
                    </a:lnTo>
                    <a:lnTo>
                      <a:pt x="556" y="1441"/>
                    </a:lnTo>
                    <a:lnTo>
                      <a:pt x="468" y="1580"/>
                    </a:lnTo>
                    <a:lnTo>
                      <a:pt x="392" y="1719"/>
                    </a:lnTo>
                    <a:lnTo>
                      <a:pt x="316" y="1859"/>
                    </a:lnTo>
                    <a:lnTo>
                      <a:pt x="253" y="1998"/>
                    </a:lnTo>
                    <a:lnTo>
                      <a:pt x="202" y="2149"/>
                    </a:lnTo>
                    <a:lnTo>
                      <a:pt x="152" y="2301"/>
                    </a:lnTo>
                    <a:lnTo>
                      <a:pt x="101" y="2453"/>
                    </a:lnTo>
                    <a:lnTo>
                      <a:pt x="63" y="2617"/>
                    </a:lnTo>
                    <a:lnTo>
                      <a:pt x="38" y="2769"/>
                    </a:lnTo>
                    <a:lnTo>
                      <a:pt x="13" y="2933"/>
                    </a:lnTo>
                    <a:lnTo>
                      <a:pt x="0" y="3098"/>
                    </a:lnTo>
                    <a:lnTo>
                      <a:pt x="0" y="3275"/>
                    </a:lnTo>
                    <a:lnTo>
                      <a:pt x="0" y="7219"/>
                    </a:lnTo>
                    <a:lnTo>
                      <a:pt x="0" y="7383"/>
                    </a:lnTo>
                    <a:lnTo>
                      <a:pt x="13" y="7548"/>
                    </a:lnTo>
                    <a:lnTo>
                      <a:pt x="38" y="7712"/>
                    </a:lnTo>
                    <a:lnTo>
                      <a:pt x="63" y="7876"/>
                    </a:lnTo>
                    <a:lnTo>
                      <a:pt x="101" y="8028"/>
                    </a:lnTo>
                    <a:lnTo>
                      <a:pt x="152" y="8180"/>
                    </a:lnTo>
                    <a:lnTo>
                      <a:pt x="202" y="8332"/>
                    </a:lnTo>
                    <a:lnTo>
                      <a:pt x="253" y="8483"/>
                    </a:lnTo>
                    <a:lnTo>
                      <a:pt x="316" y="8635"/>
                    </a:lnTo>
                    <a:lnTo>
                      <a:pt x="392" y="8774"/>
                    </a:lnTo>
                    <a:lnTo>
                      <a:pt x="468" y="8913"/>
                    </a:lnTo>
                    <a:lnTo>
                      <a:pt x="556" y="9040"/>
                    </a:lnTo>
                    <a:lnTo>
                      <a:pt x="746" y="9292"/>
                    </a:lnTo>
                    <a:lnTo>
                      <a:pt x="961" y="9520"/>
                    </a:lnTo>
                    <a:lnTo>
                      <a:pt x="1188" y="9735"/>
                    </a:lnTo>
                    <a:lnTo>
                      <a:pt x="1441" y="9925"/>
                    </a:lnTo>
                    <a:lnTo>
                      <a:pt x="1568" y="10000"/>
                    </a:lnTo>
                    <a:lnTo>
                      <a:pt x="1707" y="10089"/>
                    </a:lnTo>
                    <a:lnTo>
                      <a:pt x="1846" y="10152"/>
                    </a:lnTo>
                    <a:lnTo>
                      <a:pt x="1998" y="10228"/>
                    </a:lnTo>
                    <a:lnTo>
                      <a:pt x="2137" y="10278"/>
                    </a:lnTo>
                    <a:lnTo>
                      <a:pt x="2288" y="10329"/>
                    </a:lnTo>
                    <a:lnTo>
                      <a:pt x="2453" y="10380"/>
                    </a:lnTo>
                    <a:lnTo>
                      <a:pt x="2604" y="10418"/>
                    </a:lnTo>
                    <a:lnTo>
                      <a:pt x="2769" y="10443"/>
                    </a:lnTo>
                    <a:lnTo>
                      <a:pt x="2933" y="10468"/>
                    </a:lnTo>
                    <a:lnTo>
                      <a:pt x="3097" y="10481"/>
                    </a:lnTo>
                    <a:lnTo>
                      <a:pt x="31695" y="10481"/>
                    </a:lnTo>
                    <a:lnTo>
                      <a:pt x="31859" y="10468"/>
                    </a:lnTo>
                    <a:lnTo>
                      <a:pt x="32023" y="10443"/>
                    </a:lnTo>
                    <a:lnTo>
                      <a:pt x="32175" y="10418"/>
                    </a:lnTo>
                    <a:lnTo>
                      <a:pt x="32339" y="10380"/>
                    </a:lnTo>
                    <a:lnTo>
                      <a:pt x="32491" y="10329"/>
                    </a:lnTo>
                    <a:lnTo>
                      <a:pt x="32643" y="10278"/>
                    </a:lnTo>
                    <a:lnTo>
                      <a:pt x="32795" y="10228"/>
                    </a:lnTo>
                    <a:lnTo>
                      <a:pt x="32934" y="10152"/>
                    </a:lnTo>
                    <a:lnTo>
                      <a:pt x="33073" y="10089"/>
                    </a:lnTo>
                    <a:lnTo>
                      <a:pt x="33212" y="10000"/>
                    </a:lnTo>
                    <a:lnTo>
                      <a:pt x="33351" y="9925"/>
                    </a:lnTo>
                    <a:lnTo>
                      <a:pt x="33604" y="9735"/>
                    </a:lnTo>
                    <a:lnTo>
                      <a:pt x="33831" y="9520"/>
                    </a:lnTo>
                    <a:lnTo>
                      <a:pt x="34046" y="9292"/>
                    </a:lnTo>
                    <a:lnTo>
                      <a:pt x="34236" y="9040"/>
                    </a:lnTo>
                    <a:lnTo>
                      <a:pt x="34312" y="8913"/>
                    </a:lnTo>
                    <a:lnTo>
                      <a:pt x="34388" y="8774"/>
                    </a:lnTo>
                    <a:lnTo>
                      <a:pt x="34463" y="8635"/>
                    </a:lnTo>
                    <a:lnTo>
                      <a:pt x="34527" y="8483"/>
                    </a:lnTo>
                    <a:lnTo>
                      <a:pt x="34590" y="8332"/>
                    </a:lnTo>
                    <a:lnTo>
                      <a:pt x="34640" y="8180"/>
                    </a:lnTo>
                    <a:lnTo>
                      <a:pt x="34691" y="8028"/>
                    </a:lnTo>
                    <a:lnTo>
                      <a:pt x="34716" y="7876"/>
                    </a:lnTo>
                    <a:lnTo>
                      <a:pt x="34754" y="7712"/>
                    </a:lnTo>
                    <a:lnTo>
                      <a:pt x="34767" y="7548"/>
                    </a:lnTo>
                    <a:lnTo>
                      <a:pt x="34779" y="7383"/>
                    </a:lnTo>
                    <a:lnTo>
                      <a:pt x="34792" y="7219"/>
                    </a:lnTo>
                    <a:lnTo>
                      <a:pt x="34792" y="3275"/>
                    </a:lnTo>
                    <a:lnTo>
                      <a:pt x="34779" y="3098"/>
                    </a:lnTo>
                    <a:lnTo>
                      <a:pt x="34767" y="2933"/>
                    </a:lnTo>
                    <a:lnTo>
                      <a:pt x="34754" y="2769"/>
                    </a:lnTo>
                    <a:lnTo>
                      <a:pt x="34716" y="2617"/>
                    </a:lnTo>
                    <a:lnTo>
                      <a:pt x="34691" y="2453"/>
                    </a:lnTo>
                    <a:lnTo>
                      <a:pt x="34640" y="2301"/>
                    </a:lnTo>
                    <a:lnTo>
                      <a:pt x="34590" y="2149"/>
                    </a:lnTo>
                    <a:lnTo>
                      <a:pt x="34527" y="1998"/>
                    </a:lnTo>
                    <a:lnTo>
                      <a:pt x="34463" y="1859"/>
                    </a:lnTo>
                    <a:lnTo>
                      <a:pt x="34388" y="1719"/>
                    </a:lnTo>
                    <a:lnTo>
                      <a:pt x="34312" y="1580"/>
                    </a:lnTo>
                    <a:lnTo>
                      <a:pt x="34236" y="1441"/>
                    </a:lnTo>
                    <a:lnTo>
                      <a:pt x="34046" y="1189"/>
                    </a:lnTo>
                    <a:lnTo>
                      <a:pt x="33831" y="961"/>
                    </a:lnTo>
                    <a:lnTo>
                      <a:pt x="33604" y="746"/>
                    </a:lnTo>
                    <a:lnTo>
                      <a:pt x="33351" y="556"/>
                    </a:lnTo>
                    <a:lnTo>
                      <a:pt x="33212" y="481"/>
                    </a:lnTo>
                    <a:lnTo>
                      <a:pt x="33073" y="405"/>
                    </a:lnTo>
                    <a:lnTo>
                      <a:pt x="32934" y="329"/>
                    </a:lnTo>
                    <a:lnTo>
                      <a:pt x="32795" y="266"/>
                    </a:lnTo>
                    <a:lnTo>
                      <a:pt x="32643" y="202"/>
                    </a:lnTo>
                    <a:lnTo>
                      <a:pt x="32491" y="152"/>
                    </a:lnTo>
                    <a:lnTo>
                      <a:pt x="32339" y="114"/>
                    </a:lnTo>
                    <a:lnTo>
                      <a:pt x="32175" y="76"/>
                    </a:lnTo>
                    <a:lnTo>
                      <a:pt x="32023" y="38"/>
                    </a:lnTo>
                    <a:lnTo>
                      <a:pt x="31859" y="25"/>
                    </a:lnTo>
                    <a:lnTo>
                      <a:pt x="31695" y="13"/>
                    </a:lnTo>
                    <a:lnTo>
                      <a:pt x="315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7;p16"/>
              <p:cNvSpPr/>
              <p:nvPr/>
            </p:nvSpPr>
            <p:spPr>
              <a:xfrm>
                <a:off x="1673875" y="2937925"/>
                <a:ext cx="690625" cy="94062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37625" extrusionOk="0">
                    <a:moveTo>
                      <a:pt x="2946" y="1"/>
                    </a:moveTo>
                    <a:lnTo>
                      <a:pt x="2744" y="13"/>
                    </a:lnTo>
                    <a:lnTo>
                      <a:pt x="2541" y="38"/>
                    </a:lnTo>
                    <a:lnTo>
                      <a:pt x="2339" y="64"/>
                    </a:lnTo>
                    <a:lnTo>
                      <a:pt x="2149" y="114"/>
                    </a:lnTo>
                    <a:lnTo>
                      <a:pt x="1947" y="178"/>
                    </a:lnTo>
                    <a:lnTo>
                      <a:pt x="1758" y="253"/>
                    </a:lnTo>
                    <a:lnTo>
                      <a:pt x="1581" y="355"/>
                    </a:lnTo>
                    <a:lnTo>
                      <a:pt x="1391" y="456"/>
                    </a:lnTo>
                    <a:lnTo>
                      <a:pt x="1214" y="569"/>
                    </a:lnTo>
                    <a:lnTo>
                      <a:pt x="1037" y="709"/>
                    </a:lnTo>
                    <a:lnTo>
                      <a:pt x="873" y="848"/>
                    </a:lnTo>
                    <a:lnTo>
                      <a:pt x="708" y="999"/>
                    </a:lnTo>
                    <a:lnTo>
                      <a:pt x="557" y="1176"/>
                    </a:lnTo>
                    <a:lnTo>
                      <a:pt x="405" y="1353"/>
                    </a:lnTo>
                    <a:lnTo>
                      <a:pt x="266" y="1556"/>
                    </a:lnTo>
                    <a:lnTo>
                      <a:pt x="127" y="1758"/>
                    </a:lnTo>
                    <a:lnTo>
                      <a:pt x="0" y="1973"/>
                    </a:lnTo>
                    <a:lnTo>
                      <a:pt x="63" y="6183"/>
                    </a:lnTo>
                    <a:lnTo>
                      <a:pt x="152" y="10519"/>
                    </a:lnTo>
                    <a:lnTo>
                      <a:pt x="253" y="15551"/>
                    </a:lnTo>
                    <a:lnTo>
                      <a:pt x="380" y="20646"/>
                    </a:lnTo>
                    <a:lnTo>
                      <a:pt x="443" y="23023"/>
                    </a:lnTo>
                    <a:lnTo>
                      <a:pt x="506" y="25197"/>
                    </a:lnTo>
                    <a:lnTo>
                      <a:pt x="569" y="27093"/>
                    </a:lnTo>
                    <a:lnTo>
                      <a:pt x="645" y="28623"/>
                    </a:lnTo>
                    <a:lnTo>
                      <a:pt x="708" y="29710"/>
                    </a:lnTo>
                    <a:lnTo>
                      <a:pt x="734" y="30064"/>
                    </a:lnTo>
                    <a:lnTo>
                      <a:pt x="771" y="30279"/>
                    </a:lnTo>
                    <a:lnTo>
                      <a:pt x="809" y="30355"/>
                    </a:lnTo>
                    <a:lnTo>
                      <a:pt x="873" y="30444"/>
                    </a:lnTo>
                    <a:lnTo>
                      <a:pt x="961" y="30520"/>
                    </a:lnTo>
                    <a:lnTo>
                      <a:pt x="1088" y="30621"/>
                    </a:lnTo>
                    <a:lnTo>
                      <a:pt x="1239" y="30722"/>
                    </a:lnTo>
                    <a:lnTo>
                      <a:pt x="1416" y="30823"/>
                    </a:lnTo>
                    <a:lnTo>
                      <a:pt x="1859" y="31038"/>
                    </a:lnTo>
                    <a:lnTo>
                      <a:pt x="2390" y="31278"/>
                    </a:lnTo>
                    <a:lnTo>
                      <a:pt x="3009" y="31531"/>
                    </a:lnTo>
                    <a:lnTo>
                      <a:pt x="3717" y="31797"/>
                    </a:lnTo>
                    <a:lnTo>
                      <a:pt x="4488" y="32087"/>
                    </a:lnTo>
                    <a:lnTo>
                      <a:pt x="5323" y="32378"/>
                    </a:lnTo>
                    <a:lnTo>
                      <a:pt x="6220" y="32669"/>
                    </a:lnTo>
                    <a:lnTo>
                      <a:pt x="7169" y="32972"/>
                    </a:lnTo>
                    <a:lnTo>
                      <a:pt x="8155" y="33288"/>
                    </a:lnTo>
                    <a:lnTo>
                      <a:pt x="10215" y="33908"/>
                    </a:lnTo>
                    <a:lnTo>
                      <a:pt x="12327" y="34540"/>
                    </a:lnTo>
                    <a:lnTo>
                      <a:pt x="14438" y="35134"/>
                    </a:lnTo>
                    <a:lnTo>
                      <a:pt x="16486" y="35703"/>
                    </a:lnTo>
                    <a:lnTo>
                      <a:pt x="18395" y="36234"/>
                    </a:lnTo>
                    <a:lnTo>
                      <a:pt x="20102" y="36689"/>
                    </a:lnTo>
                    <a:lnTo>
                      <a:pt x="22656" y="37372"/>
                    </a:lnTo>
                    <a:lnTo>
                      <a:pt x="23629" y="37625"/>
                    </a:lnTo>
                    <a:lnTo>
                      <a:pt x="27624" y="32467"/>
                    </a:lnTo>
                    <a:lnTo>
                      <a:pt x="8698" y="25450"/>
                    </a:lnTo>
                    <a:lnTo>
                      <a:pt x="8673" y="24527"/>
                    </a:lnTo>
                    <a:lnTo>
                      <a:pt x="8585" y="22100"/>
                    </a:lnTo>
                    <a:lnTo>
                      <a:pt x="8521" y="20456"/>
                    </a:lnTo>
                    <a:lnTo>
                      <a:pt x="8433" y="18610"/>
                    </a:lnTo>
                    <a:lnTo>
                      <a:pt x="8319" y="16613"/>
                    </a:lnTo>
                    <a:lnTo>
                      <a:pt x="8180" y="14527"/>
                    </a:lnTo>
                    <a:lnTo>
                      <a:pt x="8028" y="12415"/>
                    </a:lnTo>
                    <a:lnTo>
                      <a:pt x="7940" y="11366"/>
                    </a:lnTo>
                    <a:lnTo>
                      <a:pt x="7839" y="10329"/>
                    </a:lnTo>
                    <a:lnTo>
                      <a:pt x="7737" y="9318"/>
                    </a:lnTo>
                    <a:lnTo>
                      <a:pt x="7624" y="8345"/>
                    </a:lnTo>
                    <a:lnTo>
                      <a:pt x="7510" y="7396"/>
                    </a:lnTo>
                    <a:lnTo>
                      <a:pt x="7383" y="6499"/>
                    </a:lnTo>
                    <a:lnTo>
                      <a:pt x="7244" y="5639"/>
                    </a:lnTo>
                    <a:lnTo>
                      <a:pt x="7105" y="4855"/>
                    </a:lnTo>
                    <a:lnTo>
                      <a:pt x="6954" y="4122"/>
                    </a:lnTo>
                    <a:lnTo>
                      <a:pt x="6802" y="3465"/>
                    </a:lnTo>
                    <a:lnTo>
                      <a:pt x="6713" y="3174"/>
                    </a:lnTo>
                    <a:lnTo>
                      <a:pt x="6625" y="2896"/>
                    </a:lnTo>
                    <a:lnTo>
                      <a:pt x="6549" y="2643"/>
                    </a:lnTo>
                    <a:lnTo>
                      <a:pt x="6448" y="2415"/>
                    </a:lnTo>
                    <a:lnTo>
                      <a:pt x="6359" y="2200"/>
                    </a:lnTo>
                    <a:lnTo>
                      <a:pt x="6271" y="2023"/>
                    </a:lnTo>
                    <a:lnTo>
                      <a:pt x="6170" y="1859"/>
                    </a:lnTo>
                    <a:lnTo>
                      <a:pt x="6069" y="1733"/>
                    </a:lnTo>
                    <a:lnTo>
                      <a:pt x="5879" y="1505"/>
                    </a:lnTo>
                    <a:lnTo>
                      <a:pt x="5664" y="1290"/>
                    </a:lnTo>
                    <a:lnTo>
                      <a:pt x="5462" y="1100"/>
                    </a:lnTo>
                    <a:lnTo>
                      <a:pt x="5260" y="923"/>
                    </a:lnTo>
                    <a:lnTo>
                      <a:pt x="5045" y="759"/>
                    </a:lnTo>
                    <a:lnTo>
                      <a:pt x="4842" y="620"/>
                    </a:lnTo>
                    <a:lnTo>
                      <a:pt x="4627" y="494"/>
                    </a:lnTo>
                    <a:lnTo>
                      <a:pt x="4412" y="380"/>
                    </a:lnTo>
                    <a:lnTo>
                      <a:pt x="4210" y="279"/>
                    </a:lnTo>
                    <a:lnTo>
                      <a:pt x="3995" y="190"/>
                    </a:lnTo>
                    <a:lnTo>
                      <a:pt x="3780" y="127"/>
                    </a:lnTo>
                    <a:lnTo>
                      <a:pt x="3565" y="76"/>
                    </a:lnTo>
                    <a:lnTo>
                      <a:pt x="3363" y="38"/>
                    </a:lnTo>
                    <a:lnTo>
                      <a:pt x="3148" y="13"/>
                    </a:lnTo>
                    <a:lnTo>
                      <a:pt x="2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8;p16"/>
              <p:cNvSpPr/>
              <p:nvPr/>
            </p:nvSpPr>
            <p:spPr>
              <a:xfrm>
                <a:off x="2371425" y="5160175"/>
                <a:ext cx="279725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1189" h="6638" extrusionOk="0">
                    <a:moveTo>
                      <a:pt x="3464" y="0"/>
                    </a:moveTo>
                    <a:lnTo>
                      <a:pt x="3060" y="25"/>
                    </a:lnTo>
                    <a:lnTo>
                      <a:pt x="2668" y="76"/>
                    </a:lnTo>
                    <a:lnTo>
                      <a:pt x="2289" y="139"/>
                    </a:lnTo>
                    <a:lnTo>
                      <a:pt x="1935" y="215"/>
                    </a:lnTo>
                    <a:lnTo>
                      <a:pt x="1606" y="278"/>
                    </a:lnTo>
                    <a:lnTo>
                      <a:pt x="1328" y="354"/>
                    </a:lnTo>
                    <a:lnTo>
                      <a:pt x="923" y="481"/>
                    </a:lnTo>
                    <a:lnTo>
                      <a:pt x="771" y="519"/>
                    </a:lnTo>
                    <a:lnTo>
                      <a:pt x="0" y="5222"/>
                    </a:lnTo>
                    <a:lnTo>
                      <a:pt x="291" y="5259"/>
                    </a:lnTo>
                    <a:lnTo>
                      <a:pt x="620" y="5310"/>
                    </a:lnTo>
                    <a:lnTo>
                      <a:pt x="1037" y="5373"/>
                    </a:lnTo>
                    <a:lnTo>
                      <a:pt x="1530" y="5487"/>
                    </a:lnTo>
                    <a:lnTo>
                      <a:pt x="2061" y="5613"/>
                    </a:lnTo>
                    <a:lnTo>
                      <a:pt x="2326" y="5689"/>
                    </a:lnTo>
                    <a:lnTo>
                      <a:pt x="2605" y="5778"/>
                    </a:lnTo>
                    <a:lnTo>
                      <a:pt x="2883" y="5879"/>
                    </a:lnTo>
                    <a:lnTo>
                      <a:pt x="3161" y="5993"/>
                    </a:lnTo>
                    <a:lnTo>
                      <a:pt x="3313" y="6043"/>
                    </a:lnTo>
                    <a:lnTo>
                      <a:pt x="3490" y="6094"/>
                    </a:lnTo>
                    <a:lnTo>
                      <a:pt x="3932" y="6208"/>
                    </a:lnTo>
                    <a:lnTo>
                      <a:pt x="4463" y="6309"/>
                    </a:lnTo>
                    <a:lnTo>
                      <a:pt x="5057" y="6397"/>
                    </a:lnTo>
                    <a:lnTo>
                      <a:pt x="5715" y="6473"/>
                    </a:lnTo>
                    <a:lnTo>
                      <a:pt x="6410" y="6536"/>
                    </a:lnTo>
                    <a:lnTo>
                      <a:pt x="7105" y="6600"/>
                    </a:lnTo>
                    <a:lnTo>
                      <a:pt x="7813" y="6625"/>
                    </a:lnTo>
                    <a:lnTo>
                      <a:pt x="8496" y="6638"/>
                    </a:lnTo>
                    <a:lnTo>
                      <a:pt x="9141" y="6638"/>
                    </a:lnTo>
                    <a:lnTo>
                      <a:pt x="9735" y="6600"/>
                    </a:lnTo>
                    <a:lnTo>
                      <a:pt x="10000" y="6574"/>
                    </a:lnTo>
                    <a:lnTo>
                      <a:pt x="10241" y="6536"/>
                    </a:lnTo>
                    <a:lnTo>
                      <a:pt x="10468" y="6498"/>
                    </a:lnTo>
                    <a:lnTo>
                      <a:pt x="10658" y="6448"/>
                    </a:lnTo>
                    <a:lnTo>
                      <a:pt x="10835" y="6397"/>
                    </a:lnTo>
                    <a:lnTo>
                      <a:pt x="10974" y="6334"/>
                    </a:lnTo>
                    <a:lnTo>
                      <a:pt x="11075" y="6258"/>
                    </a:lnTo>
                    <a:lnTo>
                      <a:pt x="11126" y="6220"/>
                    </a:lnTo>
                    <a:lnTo>
                      <a:pt x="11151" y="6182"/>
                    </a:lnTo>
                    <a:lnTo>
                      <a:pt x="11176" y="6132"/>
                    </a:lnTo>
                    <a:lnTo>
                      <a:pt x="11189" y="6081"/>
                    </a:lnTo>
                    <a:lnTo>
                      <a:pt x="11189" y="6043"/>
                    </a:lnTo>
                    <a:lnTo>
                      <a:pt x="11189" y="5993"/>
                    </a:lnTo>
                    <a:lnTo>
                      <a:pt x="11151" y="5879"/>
                    </a:lnTo>
                    <a:lnTo>
                      <a:pt x="11075" y="5740"/>
                    </a:lnTo>
                    <a:lnTo>
                      <a:pt x="10987" y="5601"/>
                    </a:lnTo>
                    <a:lnTo>
                      <a:pt x="10873" y="5436"/>
                    </a:lnTo>
                    <a:lnTo>
                      <a:pt x="10734" y="5259"/>
                    </a:lnTo>
                    <a:lnTo>
                      <a:pt x="10569" y="5070"/>
                    </a:lnTo>
                    <a:lnTo>
                      <a:pt x="10203" y="4665"/>
                    </a:lnTo>
                    <a:lnTo>
                      <a:pt x="9773" y="4223"/>
                    </a:lnTo>
                    <a:lnTo>
                      <a:pt x="9305" y="3768"/>
                    </a:lnTo>
                    <a:lnTo>
                      <a:pt x="8812" y="3300"/>
                    </a:lnTo>
                    <a:lnTo>
                      <a:pt x="8306" y="2845"/>
                    </a:lnTo>
                    <a:lnTo>
                      <a:pt x="7308" y="1960"/>
                    </a:lnTo>
                    <a:lnTo>
                      <a:pt x="6448" y="1227"/>
                    </a:lnTo>
                    <a:lnTo>
                      <a:pt x="5613" y="519"/>
                    </a:lnTo>
                    <a:lnTo>
                      <a:pt x="5474" y="417"/>
                    </a:lnTo>
                    <a:lnTo>
                      <a:pt x="5323" y="329"/>
                    </a:lnTo>
                    <a:lnTo>
                      <a:pt x="5171" y="253"/>
                    </a:lnTo>
                    <a:lnTo>
                      <a:pt x="5007" y="177"/>
                    </a:lnTo>
                    <a:lnTo>
                      <a:pt x="4830" y="127"/>
                    </a:lnTo>
                    <a:lnTo>
                      <a:pt x="4640" y="76"/>
                    </a:lnTo>
                    <a:lnTo>
                      <a:pt x="4450" y="51"/>
                    </a:lnTo>
                    <a:lnTo>
                      <a:pt x="4261" y="25"/>
                    </a:lnTo>
                    <a:lnTo>
                      <a:pt x="4071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9;p16"/>
              <p:cNvSpPr/>
              <p:nvPr/>
            </p:nvSpPr>
            <p:spPr>
              <a:xfrm>
                <a:off x="2362875" y="5220525"/>
                <a:ext cx="470325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18813" h="9218" extrusionOk="0">
                    <a:moveTo>
                      <a:pt x="797" y="1"/>
                    </a:moveTo>
                    <a:lnTo>
                      <a:pt x="342" y="899"/>
                    </a:lnTo>
                    <a:lnTo>
                      <a:pt x="317" y="974"/>
                    </a:lnTo>
                    <a:lnTo>
                      <a:pt x="241" y="1177"/>
                    </a:lnTo>
                    <a:lnTo>
                      <a:pt x="191" y="1341"/>
                    </a:lnTo>
                    <a:lnTo>
                      <a:pt x="140" y="1531"/>
                    </a:lnTo>
                    <a:lnTo>
                      <a:pt x="102" y="1758"/>
                    </a:lnTo>
                    <a:lnTo>
                      <a:pt x="51" y="2011"/>
                    </a:lnTo>
                    <a:lnTo>
                      <a:pt x="26" y="2314"/>
                    </a:lnTo>
                    <a:lnTo>
                      <a:pt x="14" y="2643"/>
                    </a:lnTo>
                    <a:lnTo>
                      <a:pt x="1" y="3010"/>
                    </a:lnTo>
                    <a:lnTo>
                      <a:pt x="26" y="3402"/>
                    </a:lnTo>
                    <a:lnTo>
                      <a:pt x="64" y="3844"/>
                    </a:lnTo>
                    <a:lnTo>
                      <a:pt x="127" y="4312"/>
                    </a:lnTo>
                    <a:lnTo>
                      <a:pt x="216" y="4818"/>
                    </a:lnTo>
                    <a:lnTo>
                      <a:pt x="342" y="5361"/>
                    </a:lnTo>
                    <a:lnTo>
                      <a:pt x="494" y="5905"/>
                    </a:lnTo>
                    <a:lnTo>
                      <a:pt x="633" y="6385"/>
                    </a:lnTo>
                    <a:lnTo>
                      <a:pt x="759" y="6828"/>
                    </a:lnTo>
                    <a:lnTo>
                      <a:pt x="898" y="7220"/>
                    </a:lnTo>
                    <a:lnTo>
                      <a:pt x="1025" y="7574"/>
                    </a:lnTo>
                    <a:lnTo>
                      <a:pt x="1139" y="7890"/>
                    </a:lnTo>
                    <a:lnTo>
                      <a:pt x="1354" y="8408"/>
                    </a:lnTo>
                    <a:lnTo>
                      <a:pt x="1543" y="8775"/>
                    </a:lnTo>
                    <a:lnTo>
                      <a:pt x="1682" y="9028"/>
                    </a:lnTo>
                    <a:lnTo>
                      <a:pt x="1771" y="9167"/>
                    </a:lnTo>
                    <a:lnTo>
                      <a:pt x="1796" y="9205"/>
                    </a:lnTo>
                    <a:lnTo>
                      <a:pt x="2972" y="8952"/>
                    </a:lnTo>
                    <a:lnTo>
                      <a:pt x="2972" y="5627"/>
                    </a:lnTo>
                    <a:lnTo>
                      <a:pt x="3326" y="5842"/>
                    </a:lnTo>
                    <a:lnTo>
                      <a:pt x="3718" y="6082"/>
                    </a:lnTo>
                    <a:lnTo>
                      <a:pt x="4186" y="6385"/>
                    </a:lnTo>
                    <a:lnTo>
                      <a:pt x="4679" y="6752"/>
                    </a:lnTo>
                    <a:lnTo>
                      <a:pt x="4931" y="6942"/>
                    </a:lnTo>
                    <a:lnTo>
                      <a:pt x="5172" y="7131"/>
                    </a:lnTo>
                    <a:lnTo>
                      <a:pt x="5399" y="7334"/>
                    </a:lnTo>
                    <a:lnTo>
                      <a:pt x="5602" y="7536"/>
                    </a:lnTo>
                    <a:lnTo>
                      <a:pt x="5791" y="7726"/>
                    </a:lnTo>
                    <a:lnTo>
                      <a:pt x="5943" y="7928"/>
                    </a:lnTo>
                    <a:lnTo>
                      <a:pt x="6019" y="8016"/>
                    </a:lnTo>
                    <a:lnTo>
                      <a:pt x="6107" y="8105"/>
                    </a:lnTo>
                    <a:lnTo>
                      <a:pt x="6208" y="8193"/>
                    </a:lnTo>
                    <a:lnTo>
                      <a:pt x="6322" y="8282"/>
                    </a:lnTo>
                    <a:lnTo>
                      <a:pt x="6461" y="8358"/>
                    </a:lnTo>
                    <a:lnTo>
                      <a:pt x="6600" y="8433"/>
                    </a:lnTo>
                    <a:lnTo>
                      <a:pt x="6752" y="8497"/>
                    </a:lnTo>
                    <a:lnTo>
                      <a:pt x="6916" y="8573"/>
                    </a:lnTo>
                    <a:lnTo>
                      <a:pt x="7283" y="8699"/>
                    </a:lnTo>
                    <a:lnTo>
                      <a:pt x="7675" y="8800"/>
                    </a:lnTo>
                    <a:lnTo>
                      <a:pt x="8092" y="8901"/>
                    </a:lnTo>
                    <a:lnTo>
                      <a:pt x="8535" y="8977"/>
                    </a:lnTo>
                    <a:lnTo>
                      <a:pt x="8990" y="9053"/>
                    </a:lnTo>
                    <a:lnTo>
                      <a:pt x="9457" y="9104"/>
                    </a:lnTo>
                    <a:lnTo>
                      <a:pt x="9925" y="9154"/>
                    </a:lnTo>
                    <a:lnTo>
                      <a:pt x="10393" y="9192"/>
                    </a:lnTo>
                    <a:lnTo>
                      <a:pt x="10848" y="9205"/>
                    </a:lnTo>
                    <a:lnTo>
                      <a:pt x="11303" y="9217"/>
                    </a:lnTo>
                    <a:lnTo>
                      <a:pt x="11720" y="9217"/>
                    </a:lnTo>
                    <a:lnTo>
                      <a:pt x="12125" y="9205"/>
                    </a:lnTo>
                    <a:lnTo>
                      <a:pt x="12934" y="9179"/>
                    </a:lnTo>
                    <a:lnTo>
                      <a:pt x="13819" y="9154"/>
                    </a:lnTo>
                    <a:lnTo>
                      <a:pt x="14742" y="9116"/>
                    </a:lnTo>
                    <a:lnTo>
                      <a:pt x="15197" y="9091"/>
                    </a:lnTo>
                    <a:lnTo>
                      <a:pt x="15652" y="9053"/>
                    </a:lnTo>
                    <a:lnTo>
                      <a:pt x="16107" y="9015"/>
                    </a:lnTo>
                    <a:lnTo>
                      <a:pt x="16537" y="8952"/>
                    </a:lnTo>
                    <a:lnTo>
                      <a:pt x="16954" y="8889"/>
                    </a:lnTo>
                    <a:lnTo>
                      <a:pt x="17346" y="8800"/>
                    </a:lnTo>
                    <a:lnTo>
                      <a:pt x="17713" y="8699"/>
                    </a:lnTo>
                    <a:lnTo>
                      <a:pt x="18042" y="8573"/>
                    </a:lnTo>
                    <a:lnTo>
                      <a:pt x="18206" y="8509"/>
                    </a:lnTo>
                    <a:lnTo>
                      <a:pt x="18345" y="8433"/>
                    </a:lnTo>
                    <a:lnTo>
                      <a:pt x="18484" y="8358"/>
                    </a:lnTo>
                    <a:lnTo>
                      <a:pt x="18611" y="8269"/>
                    </a:lnTo>
                    <a:lnTo>
                      <a:pt x="18661" y="8219"/>
                    </a:lnTo>
                    <a:lnTo>
                      <a:pt x="18712" y="8181"/>
                    </a:lnTo>
                    <a:lnTo>
                      <a:pt x="18750" y="8130"/>
                    </a:lnTo>
                    <a:lnTo>
                      <a:pt x="18775" y="8079"/>
                    </a:lnTo>
                    <a:lnTo>
                      <a:pt x="18800" y="8016"/>
                    </a:lnTo>
                    <a:lnTo>
                      <a:pt x="18813" y="7966"/>
                    </a:lnTo>
                    <a:lnTo>
                      <a:pt x="18813" y="7915"/>
                    </a:lnTo>
                    <a:lnTo>
                      <a:pt x="18813" y="7852"/>
                    </a:lnTo>
                    <a:lnTo>
                      <a:pt x="18788" y="7726"/>
                    </a:lnTo>
                    <a:lnTo>
                      <a:pt x="18737" y="7599"/>
                    </a:lnTo>
                    <a:lnTo>
                      <a:pt x="18661" y="7473"/>
                    </a:lnTo>
                    <a:lnTo>
                      <a:pt x="18547" y="7334"/>
                    </a:lnTo>
                    <a:lnTo>
                      <a:pt x="18421" y="7195"/>
                    </a:lnTo>
                    <a:lnTo>
                      <a:pt x="18269" y="7043"/>
                    </a:lnTo>
                    <a:lnTo>
                      <a:pt x="18105" y="6904"/>
                    </a:lnTo>
                    <a:lnTo>
                      <a:pt x="17915" y="6752"/>
                    </a:lnTo>
                    <a:lnTo>
                      <a:pt x="17726" y="6600"/>
                    </a:lnTo>
                    <a:lnTo>
                      <a:pt x="17511" y="6449"/>
                    </a:lnTo>
                    <a:lnTo>
                      <a:pt x="17043" y="6145"/>
                    </a:lnTo>
                    <a:lnTo>
                      <a:pt x="16537" y="5842"/>
                    </a:lnTo>
                    <a:lnTo>
                      <a:pt x="16019" y="5551"/>
                    </a:lnTo>
                    <a:lnTo>
                      <a:pt x="15501" y="5260"/>
                    </a:lnTo>
                    <a:lnTo>
                      <a:pt x="14970" y="5007"/>
                    </a:lnTo>
                    <a:lnTo>
                      <a:pt x="14477" y="4767"/>
                    </a:lnTo>
                    <a:lnTo>
                      <a:pt x="14009" y="4552"/>
                    </a:lnTo>
                    <a:lnTo>
                      <a:pt x="13592" y="4375"/>
                    </a:lnTo>
                    <a:lnTo>
                      <a:pt x="13238" y="4224"/>
                    </a:lnTo>
                    <a:lnTo>
                      <a:pt x="12934" y="4110"/>
                    </a:lnTo>
                    <a:lnTo>
                      <a:pt x="12656" y="3983"/>
                    </a:lnTo>
                    <a:lnTo>
                      <a:pt x="12416" y="3870"/>
                    </a:lnTo>
                    <a:lnTo>
                      <a:pt x="12188" y="3756"/>
                    </a:lnTo>
                    <a:lnTo>
                      <a:pt x="11999" y="3642"/>
                    </a:lnTo>
                    <a:lnTo>
                      <a:pt x="11834" y="3541"/>
                    </a:lnTo>
                    <a:lnTo>
                      <a:pt x="11569" y="3351"/>
                    </a:lnTo>
                    <a:lnTo>
                      <a:pt x="11379" y="3199"/>
                    </a:lnTo>
                    <a:lnTo>
                      <a:pt x="11265" y="3086"/>
                    </a:lnTo>
                    <a:lnTo>
                      <a:pt x="11202" y="3010"/>
                    </a:lnTo>
                    <a:lnTo>
                      <a:pt x="11177" y="2985"/>
                    </a:lnTo>
                    <a:lnTo>
                      <a:pt x="11050" y="2997"/>
                    </a:lnTo>
                    <a:lnTo>
                      <a:pt x="10658" y="3060"/>
                    </a:lnTo>
                    <a:lnTo>
                      <a:pt x="10064" y="3124"/>
                    </a:lnTo>
                    <a:lnTo>
                      <a:pt x="9698" y="3162"/>
                    </a:lnTo>
                    <a:lnTo>
                      <a:pt x="9280" y="3174"/>
                    </a:lnTo>
                    <a:lnTo>
                      <a:pt x="8838" y="3199"/>
                    </a:lnTo>
                    <a:lnTo>
                      <a:pt x="8345" y="3199"/>
                    </a:lnTo>
                    <a:lnTo>
                      <a:pt x="7839" y="3187"/>
                    </a:lnTo>
                    <a:lnTo>
                      <a:pt x="7296" y="3162"/>
                    </a:lnTo>
                    <a:lnTo>
                      <a:pt x="6727" y="3111"/>
                    </a:lnTo>
                    <a:lnTo>
                      <a:pt x="6158" y="3035"/>
                    </a:lnTo>
                    <a:lnTo>
                      <a:pt x="5564" y="2934"/>
                    </a:lnTo>
                    <a:lnTo>
                      <a:pt x="4957" y="2808"/>
                    </a:lnTo>
                    <a:lnTo>
                      <a:pt x="4653" y="2732"/>
                    </a:lnTo>
                    <a:lnTo>
                      <a:pt x="4375" y="2643"/>
                    </a:lnTo>
                    <a:lnTo>
                      <a:pt x="4097" y="2555"/>
                    </a:lnTo>
                    <a:lnTo>
                      <a:pt x="3844" y="2466"/>
                    </a:lnTo>
                    <a:lnTo>
                      <a:pt x="3604" y="2365"/>
                    </a:lnTo>
                    <a:lnTo>
                      <a:pt x="3364" y="2264"/>
                    </a:lnTo>
                    <a:lnTo>
                      <a:pt x="3149" y="2150"/>
                    </a:lnTo>
                    <a:lnTo>
                      <a:pt x="2934" y="2049"/>
                    </a:lnTo>
                    <a:lnTo>
                      <a:pt x="2744" y="1935"/>
                    </a:lnTo>
                    <a:lnTo>
                      <a:pt x="2555" y="1821"/>
                    </a:lnTo>
                    <a:lnTo>
                      <a:pt x="2213" y="1581"/>
                    </a:lnTo>
                    <a:lnTo>
                      <a:pt x="1923" y="1354"/>
                    </a:lnTo>
                    <a:lnTo>
                      <a:pt x="1657" y="1113"/>
                    </a:lnTo>
                    <a:lnTo>
                      <a:pt x="1442" y="899"/>
                    </a:lnTo>
                    <a:lnTo>
                      <a:pt x="1265" y="684"/>
                    </a:lnTo>
                    <a:lnTo>
                      <a:pt x="1113" y="507"/>
                    </a:lnTo>
                    <a:lnTo>
                      <a:pt x="1000" y="342"/>
                    </a:lnTo>
                    <a:lnTo>
                      <a:pt x="911" y="203"/>
                    </a:lnTo>
                    <a:lnTo>
                      <a:pt x="848" y="89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90;p16"/>
              <p:cNvSpPr/>
              <p:nvPr/>
            </p:nvSpPr>
            <p:spPr>
              <a:xfrm>
                <a:off x="1993100" y="3901275"/>
                <a:ext cx="584725" cy="1316450"/>
              </a:xfrm>
              <a:custGeom>
                <a:avLst/>
                <a:gdLst/>
                <a:ahLst/>
                <a:cxnLst/>
                <a:rect l="l" t="t" r="r" b="b"/>
                <a:pathLst>
                  <a:path w="23389" h="52658" extrusionOk="0">
                    <a:moveTo>
                      <a:pt x="1922" y="1"/>
                    </a:moveTo>
                    <a:lnTo>
                      <a:pt x="0" y="11303"/>
                    </a:lnTo>
                    <a:lnTo>
                      <a:pt x="13363" y="15298"/>
                    </a:lnTo>
                    <a:lnTo>
                      <a:pt x="13376" y="15374"/>
                    </a:lnTo>
                    <a:lnTo>
                      <a:pt x="13414" y="15640"/>
                    </a:lnTo>
                    <a:lnTo>
                      <a:pt x="13464" y="16158"/>
                    </a:lnTo>
                    <a:lnTo>
                      <a:pt x="13490" y="16537"/>
                    </a:lnTo>
                    <a:lnTo>
                      <a:pt x="13502" y="16993"/>
                    </a:lnTo>
                    <a:lnTo>
                      <a:pt x="13515" y="17549"/>
                    </a:lnTo>
                    <a:lnTo>
                      <a:pt x="13515" y="18206"/>
                    </a:lnTo>
                    <a:lnTo>
                      <a:pt x="13502" y="18965"/>
                    </a:lnTo>
                    <a:lnTo>
                      <a:pt x="13477" y="19850"/>
                    </a:lnTo>
                    <a:lnTo>
                      <a:pt x="13452" y="20861"/>
                    </a:lnTo>
                    <a:lnTo>
                      <a:pt x="13389" y="21999"/>
                    </a:lnTo>
                    <a:lnTo>
                      <a:pt x="13325" y="23276"/>
                    </a:lnTo>
                    <a:lnTo>
                      <a:pt x="13237" y="24704"/>
                    </a:lnTo>
                    <a:lnTo>
                      <a:pt x="13186" y="25602"/>
                    </a:lnTo>
                    <a:lnTo>
                      <a:pt x="13161" y="26550"/>
                    </a:lnTo>
                    <a:lnTo>
                      <a:pt x="13148" y="27536"/>
                    </a:lnTo>
                    <a:lnTo>
                      <a:pt x="13161" y="28560"/>
                    </a:lnTo>
                    <a:lnTo>
                      <a:pt x="13186" y="29610"/>
                    </a:lnTo>
                    <a:lnTo>
                      <a:pt x="13237" y="30697"/>
                    </a:lnTo>
                    <a:lnTo>
                      <a:pt x="13287" y="31784"/>
                    </a:lnTo>
                    <a:lnTo>
                      <a:pt x="13363" y="32897"/>
                    </a:lnTo>
                    <a:lnTo>
                      <a:pt x="13452" y="34022"/>
                    </a:lnTo>
                    <a:lnTo>
                      <a:pt x="13540" y="35160"/>
                    </a:lnTo>
                    <a:lnTo>
                      <a:pt x="13641" y="36285"/>
                    </a:lnTo>
                    <a:lnTo>
                      <a:pt x="13755" y="37410"/>
                    </a:lnTo>
                    <a:lnTo>
                      <a:pt x="14008" y="39635"/>
                    </a:lnTo>
                    <a:lnTo>
                      <a:pt x="14274" y="41797"/>
                    </a:lnTo>
                    <a:lnTo>
                      <a:pt x="14539" y="43833"/>
                    </a:lnTo>
                    <a:lnTo>
                      <a:pt x="14805" y="45729"/>
                    </a:lnTo>
                    <a:lnTo>
                      <a:pt x="15057" y="47436"/>
                    </a:lnTo>
                    <a:lnTo>
                      <a:pt x="15298" y="48928"/>
                    </a:lnTo>
                    <a:lnTo>
                      <a:pt x="15639" y="51064"/>
                    </a:lnTo>
                    <a:lnTo>
                      <a:pt x="15778" y="51848"/>
                    </a:lnTo>
                    <a:lnTo>
                      <a:pt x="15993" y="51911"/>
                    </a:lnTo>
                    <a:lnTo>
                      <a:pt x="16549" y="52076"/>
                    </a:lnTo>
                    <a:lnTo>
                      <a:pt x="17333" y="52278"/>
                    </a:lnTo>
                    <a:lnTo>
                      <a:pt x="17776" y="52379"/>
                    </a:lnTo>
                    <a:lnTo>
                      <a:pt x="18231" y="52480"/>
                    </a:lnTo>
                    <a:lnTo>
                      <a:pt x="18686" y="52556"/>
                    </a:lnTo>
                    <a:lnTo>
                      <a:pt x="19141" y="52619"/>
                    </a:lnTo>
                    <a:lnTo>
                      <a:pt x="19558" y="52644"/>
                    </a:lnTo>
                    <a:lnTo>
                      <a:pt x="19748" y="52657"/>
                    </a:lnTo>
                    <a:lnTo>
                      <a:pt x="19937" y="52644"/>
                    </a:lnTo>
                    <a:lnTo>
                      <a:pt x="20102" y="52632"/>
                    </a:lnTo>
                    <a:lnTo>
                      <a:pt x="20253" y="52607"/>
                    </a:lnTo>
                    <a:lnTo>
                      <a:pt x="20393" y="52569"/>
                    </a:lnTo>
                    <a:lnTo>
                      <a:pt x="20506" y="52518"/>
                    </a:lnTo>
                    <a:lnTo>
                      <a:pt x="20595" y="52455"/>
                    </a:lnTo>
                    <a:lnTo>
                      <a:pt x="20671" y="52379"/>
                    </a:lnTo>
                    <a:lnTo>
                      <a:pt x="20709" y="52290"/>
                    </a:lnTo>
                    <a:lnTo>
                      <a:pt x="20734" y="52177"/>
                    </a:lnTo>
                    <a:lnTo>
                      <a:pt x="20873" y="49787"/>
                    </a:lnTo>
                    <a:lnTo>
                      <a:pt x="21025" y="47474"/>
                    </a:lnTo>
                    <a:lnTo>
                      <a:pt x="21189" y="45236"/>
                    </a:lnTo>
                    <a:lnTo>
                      <a:pt x="21366" y="43087"/>
                    </a:lnTo>
                    <a:lnTo>
                      <a:pt x="21556" y="41013"/>
                    </a:lnTo>
                    <a:lnTo>
                      <a:pt x="21745" y="39028"/>
                    </a:lnTo>
                    <a:lnTo>
                      <a:pt x="21948" y="37107"/>
                    </a:lnTo>
                    <a:lnTo>
                      <a:pt x="22137" y="35248"/>
                    </a:lnTo>
                    <a:lnTo>
                      <a:pt x="22516" y="31759"/>
                    </a:lnTo>
                    <a:lnTo>
                      <a:pt x="22845" y="28535"/>
                    </a:lnTo>
                    <a:lnTo>
                      <a:pt x="22997" y="27018"/>
                    </a:lnTo>
                    <a:lnTo>
                      <a:pt x="23123" y="25564"/>
                    </a:lnTo>
                    <a:lnTo>
                      <a:pt x="23224" y="24161"/>
                    </a:lnTo>
                    <a:lnTo>
                      <a:pt x="23313" y="22821"/>
                    </a:lnTo>
                    <a:lnTo>
                      <a:pt x="23363" y="21531"/>
                    </a:lnTo>
                    <a:lnTo>
                      <a:pt x="23376" y="20899"/>
                    </a:lnTo>
                    <a:lnTo>
                      <a:pt x="23389" y="20292"/>
                    </a:lnTo>
                    <a:lnTo>
                      <a:pt x="23389" y="19685"/>
                    </a:lnTo>
                    <a:lnTo>
                      <a:pt x="23376" y="19104"/>
                    </a:lnTo>
                    <a:lnTo>
                      <a:pt x="23363" y="18522"/>
                    </a:lnTo>
                    <a:lnTo>
                      <a:pt x="23338" y="17966"/>
                    </a:lnTo>
                    <a:lnTo>
                      <a:pt x="23300" y="17410"/>
                    </a:lnTo>
                    <a:lnTo>
                      <a:pt x="23250" y="16866"/>
                    </a:lnTo>
                    <a:lnTo>
                      <a:pt x="23199" y="16348"/>
                    </a:lnTo>
                    <a:lnTo>
                      <a:pt x="23123" y="15817"/>
                    </a:lnTo>
                    <a:lnTo>
                      <a:pt x="23047" y="15311"/>
                    </a:lnTo>
                    <a:lnTo>
                      <a:pt x="22959" y="14818"/>
                    </a:lnTo>
                    <a:lnTo>
                      <a:pt x="22845" y="14325"/>
                    </a:lnTo>
                    <a:lnTo>
                      <a:pt x="22731" y="13845"/>
                    </a:lnTo>
                    <a:lnTo>
                      <a:pt x="22605" y="13377"/>
                    </a:lnTo>
                    <a:lnTo>
                      <a:pt x="22466" y="12922"/>
                    </a:lnTo>
                    <a:lnTo>
                      <a:pt x="22314" y="12467"/>
                    </a:lnTo>
                    <a:lnTo>
                      <a:pt x="22137" y="12024"/>
                    </a:lnTo>
                    <a:lnTo>
                      <a:pt x="21960" y="11594"/>
                    </a:lnTo>
                    <a:lnTo>
                      <a:pt x="21758" y="11177"/>
                    </a:lnTo>
                    <a:lnTo>
                      <a:pt x="21543" y="10760"/>
                    </a:lnTo>
                    <a:lnTo>
                      <a:pt x="21315" y="10343"/>
                    </a:lnTo>
                    <a:lnTo>
                      <a:pt x="21075" y="9951"/>
                    </a:lnTo>
                    <a:lnTo>
                      <a:pt x="20810" y="9546"/>
                    </a:lnTo>
                    <a:lnTo>
                      <a:pt x="20544" y="9167"/>
                    </a:lnTo>
                    <a:lnTo>
                      <a:pt x="20241" y="8788"/>
                    </a:lnTo>
                    <a:lnTo>
                      <a:pt x="19937" y="8408"/>
                    </a:lnTo>
                    <a:lnTo>
                      <a:pt x="19609" y="8042"/>
                    </a:lnTo>
                    <a:lnTo>
                      <a:pt x="19267" y="7688"/>
                    </a:lnTo>
                    <a:lnTo>
                      <a:pt x="18901" y="7321"/>
                    </a:lnTo>
                    <a:lnTo>
                      <a:pt x="18736" y="7169"/>
                    </a:lnTo>
                    <a:lnTo>
                      <a:pt x="18547" y="7018"/>
                    </a:lnTo>
                    <a:lnTo>
                      <a:pt x="18142" y="6702"/>
                    </a:lnTo>
                    <a:lnTo>
                      <a:pt x="17687" y="6398"/>
                    </a:lnTo>
                    <a:lnTo>
                      <a:pt x="17181" y="6082"/>
                    </a:lnTo>
                    <a:lnTo>
                      <a:pt x="16638" y="5753"/>
                    </a:lnTo>
                    <a:lnTo>
                      <a:pt x="16056" y="5437"/>
                    </a:lnTo>
                    <a:lnTo>
                      <a:pt x="15437" y="5121"/>
                    </a:lnTo>
                    <a:lnTo>
                      <a:pt x="14792" y="4805"/>
                    </a:lnTo>
                    <a:lnTo>
                      <a:pt x="14122" y="4489"/>
                    </a:lnTo>
                    <a:lnTo>
                      <a:pt x="13439" y="4186"/>
                    </a:lnTo>
                    <a:lnTo>
                      <a:pt x="12731" y="3882"/>
                    </a:lnTo>
                    <a:lnTo>
                      <a:pt x="12011" y="3579"/>
                    </a:lnTo>
                    <a:lnTo>
                      <a:pt x="11290" y="3288"/>
                    </a:lnTo>
                    <a:lnTo>
                      <a:pt x="10569" y="2997"/>
                    </a:lnTo>
                    <a:lnTo>
                      <a:pt x="9115" y="2441"/>
                    </a:lnTo>
                    <a:lnTo>
                      <a:pt x="7712" y="1923"/>
                    </a:lnTo>
                    <a:lnTo>
                      <a:pt x="6385" y="1455"/>
                    </a:lnTo>
                    <a:lnTo>
                      <a:pt x="5171" y="1038"/>
                    </a:lnTo>
                    <a:lnTo>
                      <a:pt x="4096" y="684"/>
                    </a:lnTo>
                    <a:lnTo>
                      <a:pt x="2516" y="178"/>
                    </a:lnTo>
                    <a:lnTo>
                      <a:pt x="1922" y="1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91;p16"/>
              <p:cNvSpPr/>
              <p:nvPr/>
            </p:nvSpPr>
            <p:spPr>
              <a:xfrm>
                <a:off x="2532925" y="5186075"/>
                <a:ext cx="279750" cy="165975"/>
              </a:xfrm>
              <a:custGeom>
                <a:avLst/>
                <a:gdLst/>
                <a:ahLst/>
                <a:cxnLst/>
                <a:rect l="l" t="t" r="r" b="b"/>
                <a:pathLst>
                  <a:path w="11190" h="6639" extrusionOk="0">
                    <a:moveTo>
                      <a:pt x="3465" y="1"/>
                    </a:moveTo>
                    <a:lnTo>
                      <a:pt x="3060" y="26"/>
                    </a:lnTo>
                    <a:lnTo>
                      <a:pt x="2668" y="77"/>
                    </a:lnTo>
                    <a:lnTo>
                      <a:pt x="2289" y="140"/>
                    </a:lnTo>
                    <a:lnTo>
                      <a:pt x="1935" y="216"/>
                    </a:lnTo>
                    <a:lnTo>
                      <a:pt x="1606" y="279"/>
                    </a:lnTo>
                    <a:lnTo>
                      <a:pt x="1328" y="355"/>
                    </a:lnTo>
                    <a:lnTo>
                      <a:pt x="923" y="481"/>
                    </a:lnTo>
                    <a:lnTo>
                      <a:pt x="772" y="519"/>
                    </a:lnTo>
                    <a:lnTo>
                      <a:pt x="1" y="5222"/>
                    </a:lnTo>
                    <a:lnTo>
                      <a:pt x="291" y="5260"/>
                    </a:lnTo>
                    <a:lnTo>
                      <a:pt x="620" y="5311"/>
                    </a:lnTo>
                    <a:lnTo>
                      <a:pt x="1037" y="5374"/>
                    </a:lnTo>
                    <a:lnTo>
                      <a:pt x="1530" y="5488"/>
                    </a:lnTo>
                    <a:lnTo>
                      <a:pt x="2061" y="5614"/>
                    </a:lnTo>
                    <a:lnTo>
                      <a:pt x="2327" y="5690"/>
                    </a:lnTo>
                    <a:lnTo>
                      <a:pt x="2605" y="5779"/>
                    </a:lnTo>
                    <a:lnTo>
                      <a:pt x="2883" y="5880"/>
                    </a:lnTo>
                    <a:lnTo>
                      <a:pt x="3161" y="5981"/>
                    </a:lnTo>
                    <a:lnTo>
                      <a:pt x="3313" y="6044"/>
                    </a:lnTo>
                    <a:lnTo>
                      <a:pt x="3490" y="6095"/>
                    </a:lnTo>
                    <a:lnTo>
                      <a:pt x="3932" y="6208"/>
                    </a:lnTo>
                    <a:lnTo>
                      <a:pt x="4463" y="6310"/>
                    </a:lnTo>
                    <a:lnTo>
                      <a:pt x="5070" y="6398"/>
                    </a:lnTo>
                    <a:lnTo>
                      <a:pt x="5715" y="6474"/>
                    </a:lnTo>
                    <a:lnTo>
                      <a:pt x="6410" y="6537"/>
                    </a:lnTo>
                    <a:lnTo>
                      <a:pt x="7106" y="6588"/>
                    </a:lnTo>
                    <a:lnTo>
                      <a:pt x="7814" y="6626"/>
                    </a:lnTo>
                    <a:lnTo>
                      <a:pt x="8496" y="6638"/>
                    </a:lnTo>
                    <a:lnTo>
                      <a:pt x="9141" y="6638"/>
                    </a:lnTo>
                    <a:lnTo>
                      <a:pt x="9735" y="6600"/>
                    </a:lnTo>
                    <a:lnTo>
                      <a:pt x="10001" y="6575"/>
                    </a:lnTo>
                    <a:lnTo>
                      <a:pt x="10241" y="6537"/>
                    </a:lnTo>
                    <a:lnTo>
                      <a:pt x="10469" y="6499"/>
                    </a:lnTo>
                    <a:lnTo>
                      <a:pt x="10671" y="6449"/>
                    </a:lnTo>
                    <a:lnTo>
                      <a:pt x="10835" y="6398"/>
                    </a:lnTo>
                    <a:lnTo>
                      <a:pt x="10974" y="6335"/>
                    </a:lnTo>
                    <a:lnTo>
                      <a:pt x="11075" y="6259"/>
                    </a:lnTo>
                    <a:lnTo>
                      <a:pt x="11126" y="6221"/>
                    </a:lnTo>
                    <a:lnTo>
                      <a:pt x="11151" y="6170"/>
                    </a:lnTo>
                    <a:lnTo>
                      <a:pt x="11176" y="6133"/>
                    </a:lnTo>
                    <a:lnTo>
                      <a:pt x="11189" y="6082"/>
                    </a:lnTo>
                    <a:lnTo>
                      <a:pt x="11189" y="6044"/>
                    </a:lnTo>
                    <a:lnTo>
                      <a:pt x="11189" y="5981"/>
                    </a:lnTo>
                    <a:lnTo>
                      <a:pt x="11151" y="5880"/>
                    </a:lnTo>
                    <a:lnTo>
                      <a:pt x="11075" y="5741"/>
                    </a:lnTo>
                    <a:lnTo>
                      <a:pt x="10987" y="5602"/>
                    </a:lnTo>
                    <a:lnTo>
                      <a:pt x="10873" y="5437"/>
                    </a:lnTo>
                    <a:lnTo>
                      <a:pt x="10734" y="5260"/>
                    </a:lnTo>
                    <a:lnTo>
                      <a:pt x="10582" y="5071"/>
                    </a:lnTo>
                    <a:lnTo>
                      <a:pt x="10203" y="4666"/>
                    </a:lnTo>
                    <a:lnTo>
                      <a:pt x="9786" y="4223"/>
                    </a:lnTo>
                    <a:lnTo>
                      <a:pt x="9305" y="3768"/>
                    </a:lnTo>
                    <a:lnTo>
                      <a:pt x="8812" y="3301"/>
                    </a:lnTo>
                    <a:lnTo>
                      <a:pt x="8307" y="2845"/>
                    </a:lnTo>
                    <a:lnTo>
                      <a:pt x="7308" y="1960"/>
                    </a:lnTo>
                    <a:lnTo>
                      <a:pt x="6448" y="1227"/>
                    </a:lnTo>
                    <a:lnTo>
                      <a:pt x="5614" y="519"/>
                    </a:lnTo>
                    <a:lnTo>
                      <a:pt x="5475" y="418"/>
                    </a:lnTo>
                    <a:lnTo>
                      <a:pt x="5323" y="330"/>
                    </a:lnTo>
                    <a:lnTo>
                      <a:pt x="5171" y="254"/>
                    </a:lnTo>
                    <a:lnTo>
                      <a:pt x="5007" y="178"/>
                    </a:lnTo>
                    <a:lnTo>
                      <a:pt x="4830" y="127"/>
                    </a:lnTo>
                    <a:lnTo>
                      <a:pt x="4640" y="77"/>
                    </a:lnTo>
                    <a:lnTo>
                      <a:pt x="4451" y="51"/>
                    </a:lnTo>
                    <a:lnTo>
                      <a:pt x="4261" y="26"/>
                    </a:lnTo>
                    <a:lnTo>
                      <a:pt x="4071" y="1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92;p16"/>
              <p:cNvSpPr/>
              <p:nvPr/>
            </p:nvSpPr>
            <p:spPr>
              <a:xfrm>
                <a:off x="2524400" y="5246450"/>
                <a:ext cx="470625" cy="230425"/>
              </a:xfrm>
              <a:custGeom>
                <a:avLst/>
                <a:gdLst/>
                <a:ahLst/>
                <a:cxnLst/>
                <a:rect l="l" t="t" r="r" b="b"/>
                <a:pathLst>
                  <a:path w="18825" h="9217" extrusionOk="0">
                    <a:moveTo>
                      <a:pt x="809" y="1"/>
                    </a:moveTo>
                    <a:lnTo>
                      <a:pt x="342" y="898"/>
                    </a:lnTo>
                    <a:lnTo>
                      <a:pt x="316" y="974"/>
                    </a:lnTo>
                    <a:lnTo>
                      <a:pt x="240" y="1176"/>
                    </a:lnTo>
                    <a:lnTo>
                      <a:pt x="190" y="1341"/>
                    </a:lnTo>
                    <a:lnTo>
                      <a:pt x="139" y="1530"/>
                    </a:lnTo>
                    <a:lnTo>
                      <a:pt x="101" y="1758"/>
                    </a:lnTo>
                    <a:lnTo>
                      <a:pt x="63" y="2011"/>
                    </a:lnTo>
                    <a:lnTo>
                      <a:pt x="25" y="2314"/>
                    </a:lnTo>
                    <a:lnTo>
                      <a:pt x="13" y="2643"/>
                    </a:lnTo>
                    <a:lnTo>
                      <a:pt x="0" y="3010"/>
                    </a:lnTo>
                    <a:lnTo>
                      <a:pt x="25" y="3401"/>
                    </a:lnTo>
                    <a:lnTo>
                      <a:pt x="63" y="3844"/>
                    </a:lnTo>
                    <a:lnTo>
                      <a:pt x="127" y="4312"/>
                    </a:lnTo>
                    <a:lnTo>
                      <a:pt x="215" y="4817"/>
                    </a:lnTo>
                    <a:lnTo>
                      <a:pt x="342" y="5361"/>
                    </a:lnTo>
                    <a:lnTo>
                      <a:pt x="493" y="5905"/>
                    </a:lnTo>
                    <a:lnTo>
                      <a:pt x="632" y="6385"/>
                    </a:lnTo>
                    <a:lnTo>
                      <a:pt x="759" y="6828"/>
                    </a:lnTo>
                    <a:lnTo>
                      <a:pt x="898" y="7219"/>
                    </a:lnTo>
                    <a:lnTo>
                      <a:pt x="1024" y="7573"/>
                    </a:lnTo>
                    <a:lnTo>
                      <a:pt x="1138" y="7890"/>
                    </a:lnTo>
                    <a:lnTo>
                      <a:pt x="1353" y="8408"/>
                    </a:lnTo>
                    <a:lnTo>
                      <a:pt x="1543" y="8775"/>
                    </a:lnTo>
                    <a:lnTo>
                      <a:pt x="1682" y="9027"/>
                    </a:lnTo>
                    <a:lnTo>
                      <a:pt x="1770" y="9166"/>
                    </a:lnTo>
                    <a:lnTo>
                      <a:pt x="1795" y="9204"/>
                    </a:lnTo>
                    <a:lnTo>
                      <a:pt x="2971" y="8952"/>
                    </a:lnTo>
                    <a:lnTo>
                      <a:pt x="2971" y="5627"/>
                    </a:lnTo>
                    <a:lnTo>
                      <a:pt x="3325" y="5841"/>
                    </a:lnTo>
                    <a:lnTo>
                      <a:pt x="3717" y="6082"/>
                    </a:lnTo>
                    <a:lnTo>
                      <a:pt x="4185" y="6385"/>
                    </a:lnTo>
                    <a:lnTo>
                      <a:pt x="4678" y="6752"/>
                    </a:lnTo>
                    <a:lnTo>
                      <a:pt x="4931" y="6941"/>
                    </a:lnTo>
                    <a:lnTo>
                      <a:pt x="5171" y="7131"/>
                    </a:lnTo>
                    <a:lnTo>
                      <a:pt x="5399" y="7333"/>
                    </a:lnTo>
                    <a:lnTo>
                      <a:pt x="5601" y="7536"/>
                    </a:lnTo>
                    <a:lnTo>
                      <a:pt x="5790" y="7725"/>
                    </a:lnTo>
                    <a:lnTo>
                      <a:pt x="5942" y="7927"/>
                    </a:lnTo>
                    <a:lnTo>
                      <a:pt x="6018" y="8016"/>
                    </a:lnTo>
                    <a:lnTo>
                      <a:pt x="6107" y="8104"/>
                    </a:lnTo>
                    <a:lnTo>
                      <a:pt x="6208" y="8193"/>
                    </a:lnTo>
                    <a:lnTo>
                      <a:pt x="6334" y="8281"/>
                    </a:lnTo>
                    <a:lnTo>
                      <a:pt x="6461" y="8357"/>
                    </a:lnTo>
                    <a:lnTo>
                      <a:pt x="6600" y="8433"/>
                    </a:lnTo>
                    <a:lnTo>
                      <a:pt x="6751" y="8496"/>
                    </a:lnTo>
                    <a:lnTo>
                      <a:pt x="6928" y="8572"/>
                    </a:lnTo>
                    <a:lnTo>
                      <a:pt x="7282" y="8699"/>
                    </a:lnTo>
                    <a:lnTo>
                      <a:pt x="7674" y="8800"/>
                    </a:lnTo>
                    <a:lnTo>
                      <a:pt x="8091" y="8901"/>
                    </a:lnTo>
                    <a:lnTo>
                      <a:pt x="8534" y="8977"/>
                    </a:lnTo>
                    <a:lnTo>
                      <a:pt x="8989" y="9053"/>
                    </a:lnTo>
                    <a:lnTo>
                      <a:pt x="9457" y="9103"/>
                    </a:lnTo>
                    <a:lnTo>
                      <a:pt x="9925" y="9154"/>
                    </a:lnTo>
                    <a:lnTo>
                      <a:pt x="10392" y="9179"/>
                    </a:lnTo>
                    <a:lnTo>
                      <a:pt x="10860" y="9204"/>
                    </a:lnTo>
                    <a:lnTo>
                      <a:pt x="11303" y="9217"/>
                    </a:lnTo>
                    <a:lnTo>
                      <a:pt x="11720" y="9217"/>
                    </a:lnTo>
                    <a:lnTo>
                      <a:pt x="12124" y="9204"/>
                    </a:lnTo>
                    <a:lnTo>
                      <a:pt x="12933" y="9179"/>
                    </a:lnTo>
                    <a:lnTo>
                      <a:pt x="13818" y="9154"/>
                    </a:lnTo>
                    <a:lnTo>
                      <a:pt x="14741" y="9116"/>
                    </a:lnTo>
                    <a:lnTo>
                      <a:pt x="15196" y="9091"/>
                    </a:lnTo>
                    <a:lnTo>
                      <a:pt x="15652" y="9053"/>
                    </a:lnTo>
                    <a:lnTo>
                      <a:pt x="16107" y="9015"/>
                    </a:lnTo>
                    <a:lnTo>
                      <a:pt x="16537" y="8952"/>
                    </a:lnTo>
                    <a:lnTo>
                      <a:pt x="16954" y="8888"/>
                    </a:lnTo>
                    <a:lnTo>
                      <a:pt x="17346" y="8800"/>
                    </a:lnTo>
                    <a:lnTo>
                      <a:pt x="17712" y="8699"/>
                    </a:lnTo>
                    <a:lnTo>
                      <a:pt x="18054" y="8572"/>
                    </a:lnTo>
                    <a:lnTo>
                      <a:pt x="18205" y="8509"/>
                    </a:lnTo>
                    <a:lnTo>
                      <a:pt x="18344" y="8433"/>
                    </a:lnTo>
                    <a:lnTo>
                      <a:pt x="18484" y="8357"/>
                    </a:lnTo>
                    <a:lnTo>
                      <a:pt x="18610" y="8269"/>
                    </a:lnTo>
                    <a:lnTo>
                      <a:pt x="18661" y="8218"/>
                    </a:lnTo>
                    <a:lnTo>
                      <a:pt x="18711" y="8180"/>
                    </a:lnTo>
                    <a:lnTo>
                      <a:pt x="18749" y="8130"/>
                    </a:lnTo>
                    <a:lnTo>
                      <a:pt x="18774" y="8079"/>
                    </a:lnTo>
                    <a:lnTo>
                      <a:pt x="18800" y="8016"/>
                    </a:lnTo>
                    <a:lnTo>
                      <a:pt x="18812" y="7965"/>
                    </a:lnTo>
                    <a:lnTo>
                      <a:pt x="18825" y="7915"/>
                    </a:lnTo>
                    <a:lnTo>
                      <a:pt x="18812" y="7852"/>
                    </a:lnTo>
                    <a:lnTo>
                      <a:pt x="18787" y="7725"/>
                    </a:lnTo>
                    <a:lnTo>
                      <a:pt x="18736" y="7599"/>
                    </a:lnTo>
                    <a:lnTo>
                      <a:pt x="18661" y="7472"/>
                    </a:lnTo>
                    <a:lnTo>
                      <a:pt x="18547" y="7333"/>
                    </a:lnTo>
                    <a:lnTo>
                      <a:pt x="18420" y="7194"/>
                    </a:lnTo>
                    <a:lnTo>
                      <a:pt x="18269" y="7042"/>
                    </a:lnTo>
                    <a:lnTo>
                      <a:pt x="18104" y="6903"/>
                    </a:lnTo>
                    <a:lnTo>
                      <a:pt x="17927" y="6752"/>
                    </a:lnTo>
                    <a:lnTo>
                      <a:pt x="17725" y="6600"/>
                    </a:lnTo>
                    <a:lnTo>
                      <a:pt x="17510" y="6448"/>
                    </a:lnTo>
                    <a:lnTo>
                      <a:pt x="17042" y="6145"/>
                    </a:lnTo>
                    <a:lnTo>
                      <a:pt x="16549" y="5841"/>
                    </a:lnTo>
                    <a:lnTo>
                      <a:pt x="16018" y="5538"/>
                    </a:lnTo>
                    <a:lnTo>
                      <a:pt x="15500" y="5260"/>
                    </a:lnTo>
                    <a:lnTo>
                      <a:pt x="14969" y="5007"/>
                    </a:lnTo>
                    <a:lnTo>
                      <a:pt x="14476" y="4767"/>
                    </a:lnTo>
                    <a:lnTo>
                      <a:pt x="14008" y="4552"/>
                    </a:lnTo>
                    <a:lnTo>
                      <a:pt x="13591" y="4375"/>
                    </a:lnTo>
                    <a:lnTo>
                      <a:pt x="13237" y="4223"/>
                    </a:lnTo>
                    <a:lnTo>
                      <a:pt x="12933" y="4109"/>
                    </a:lnTo>
                    <a:lnTo>
                      <a:pt x="12655" y="3983"/>
                    </a:lnTo>
                    <a:lnTo>
                      <a:pt x="12415" y="3869"/>
                    </a:lnTo>
                    <a:lnTo>
                      <a:pt x="12188" y="3755"/>
                    </a:lnTo>
                    <a:lnTo>
                      <a:pt x="11998" y="3642"/>
                    </a:lnTo>
                    <a:lnTo>
                      <a:pt x="11834" y="3541"/>
                    </a:lnTo>
                    <a:lnTo>
                      <a:pt x="11568" y="3351"/>
                    </a:lnTo>
                    <a:lnTo>
                      <a:pt x="11378" y="3199"/>
                    </a:lnTo>
                    <a:lnTo>
                      <a:pt x="11265" y="3085"/>
                    </a:lnTo>
                    <a:lnTo>
                      <a:pt x="11201" y="3010"/>
                    </a:lnTo>
                    <a:lnTo>
                      <a:pt x="11176" y="2972"/>
                    </a:lnTo>
                    <a:lnTo>
                      <a:pt x="11050" y="2997"/>
                    </a:lnTo>
                    <a:lnTo>
                      <a:pt x="10670" y="3060"/>
                    </a:lnTo>
                    <a:lnTo>
                      <a:pt x="10064" y="3123"/>
                    </a:lnTo>
                    <a:lnTo>
                      <a:pt x="9697" y="3161"/>
                    </a:lnTo>
                    <a:lnTo>
                      <a:pt x="9280" y="3174"/>
                    </a:lnTo>
                    <a:lnTo>
                      <a:pt x="8837" y="3199"/>
                    </a:lnTo>
                    <a:lnTo>
                      <a:pt x="8344" y="3199"/>
                    </a:lnTo>
                    <a:lnTo>
                      <a:pt x="7839" y="3187"/>
                    </a:lnTo>
                    <a:lnTo>
                      <a:pt x="7295" y="3161"/>
                    </a:lnTo>
                    <a:lnTo>
                      <a:pt x="6739" y="3111"/>
                    </a:lnTo>
                    <a:lnTo>
                      <a:pt x="6157" y="3035"/>
                    </a:lnTo>
                    <a:lnTo>
                      <a:pt x="5563" y="2934"/>
                    </a:lnTo>
                    <a:lnTo>
                      <a:pt x="4956" y="2807"/>
                    </a:lnTo>
                    <a:lnTo>
                      <a:pt x="4653" y="2731"/>
                    </a:lnTo>
                    <a:lnTo>
                      <a:pt x="4374" y="2643"/>
                    </a:lnTo>
                    <a:lnTo>
                      <a:pt x="4109" y="2554"/>
                    </a:lnTo>
                    <a:lnTo>
                      <a:pt x="3844" y="2466"/>
                    </a:lnTo>
                    <a:lnTo>
                      <a:pt x="3603" y="2365"/>
                    </a:lnTo>
                    <a:lnTo>
                      <a:pt x="3363" y="2264"/>
                    </a:lnTo>
                    <a:lnTo>
                      <a:pt x="3148" y="2150"/>
                    </a:lnTo>
                    <a:lnTo>
                      <a:pt x="2933" y="2049"/>
                    </a:lnTo>
                    <a:lnTo>
                      <a:pt x="2744" y="1935"/>
                    </a:lnTo>
                    <a:lnTo>
                      <a:pt x="2554" y="1808"/>
                    </a:lnTo>
                    <a:lnTo>
                      <a:pt x="2213" y="1581"/>
                    </a:lnTo>
                    <a:lnTo>
                      <a:pt x="1922" y="1353"/>
                    </a:lnTo>
                    <a:lnTo>
                      <a:pt x="1656" y="1113"/>
                    </a:lnTo>
                    <a:lnTo>
                      <a:pt x="1441" y="898"/>
                    </a:lnTo>
                    <a:lnTo>
                      <a:pt x="1264" y="683"/>
                    </a:lnTo>
                    <a:lnTo>
                      <a:pt x="1113" y="506"/>
                    </a:lnTo>
                    <a:lnTo>
                      <a:pt x="999" y="329"/>
                    </a:lnTo>
                    <a:lnTo>
                      <a:pt x="910" y="203"/>
                    </a:lnTo>
                    <a:lnTo>
                      <a:pt x="847" y="89"/>
                    </a:lnTo>
                    <a:lnTo>
                      <a:pt x="80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93;p16"/>
              <p:cNvSpPr/>
              <p:nvPr/>
            </p:nvSpPr>
            <p:spPr>
              <a:xfrm>
                <a:off x="1978875" y="3998950"/>
                <a:ext cx="694400" cy="1218775"/>
              </a:xfrm>
              <a:custGeom>
                <a:avLst/>
                <a:gdLst/>
                <a:ahLst/>
                <a:cxnLst/>
                <a:rect l="l" t="t" r="r" b="b"/>
                <a:pathLst>
                  <a:path w="27776" h="48751" extrusionOk="0">
                    <a:moveTo>
                      <a:pt x="0" y="1"/>
                    </a:moveTo>
                    <a:lnTo>
                      <a:pt x="114" y="11467"/>
                    </a:lnTo>
                    <a:lnTo>
                      <a:pt x="13970" y="13022"/>
                    </a:lnTo>
                    <a:lnTo>
                      <a:pt x="13995" y="13098"/>
                    </a:lnTo>
                    <a:lnTo>
                      <a:pt x="14084" y="13351"/>
                    </a:lnTo>
                    <a:lnTo>
                      <a:pt x="14223" y="13857"/>
                    </a:lnTo>
                    <a:lnTo>
                      <a:pt x="14312" y="14223"/>
                    </a:lnTo>
                    <a:lnTo>
                      <a:pt x="14413" y="14666"/>
                    </a:lnTo>
                    <a:lnTo>
                      <a:pt x="14514" y="15209"/>
                    </a:lnTo>
                    <a:lnTo>
                      <a:pt x="14640" y="15854"/>
                    </a:lnTo>
                    <a:lnTo>
                      <a:pt x="14767" y="16613"/>
                    </a:lnTo>
                    <a:lnTo>
                      <a:pt x="14893" y="17485"/>
                    </a:lnTo>
                    <a:lnTo>
                      <a:pt x="15045" y="18484"/>
                    </a:lnTo>
                    <a:lnTo>
                      <a:pt x="15197" y="19609"/>
                    </a:lnTo>
                    <a:lnTo>
                      <a:pt x="15348" y="20886"/>
                    </a:lnTo>
                    <a:lnTo>
                      <a:pt x="15513" y="22302"/>
                    </a:lnTo>
                    <a:lnTo>
                      <a:pt x="15626" y="23200"/>
                    </a:lnTo>
                    <a:lnTo>
                      <a:pt x="15765" y="24135"/>
                    </a:lnTo>
                    <a:lnTo>
                      <a:pt x="15942" y="25109"/>
                    </a:lnTo>
                    <a:lnTo>
                      <a:pt x="16132" y="26120"/>
                    </a:lnTo>
                    <a:lnTo>
                      <a:pt x="16347" y="27144"/>
                    </a:lnTo>
                    <a:lnTo>
                      <a:pt x="16575" y="28193"/>
                    </a:lnTo>
                    <a:lnTo>
                      <a:pt x="16827" y="29268"/>
                    </a:lnTo>
                    <a:lnTo>
                      <a:pt x="17106" y="30355"/>
                    </a:lnTo>
                    <a:lnTo>
                      <a:pt x="17384" y="31443"/>
                    </a:lnTo>
                    <a:lnTo>
                      <a:pt x="17674" y="32530"/>
                    </a:lnTo>
                    <a:lnTo>
                      <a:pt x="17978" y="33630"/>
                    </a:lnTo>
                    <a:lnTo>
                      <a:pt x="18294" y="34717"/>
                    </a:lnTo>
                    <a:lnTo>
                      <a:pt x="18926" y="36866"/>
                    </a:lnTo>
                    <a:lnTo>
                      <a:pt x="19571" y="38940"/>
                    </a:lnTo>
                    <a:lnTo>
                      <a:pt x="20203" y="40899"/>
                    </a:lnTo>
                    <a:lnTo>
                      <a:pt x="20797" y="42720"/>
                    </a:lnTo>
                    <a:lnTo>
                      <a:pt x="21353" y="44351"/>
                    </a:lnTo>
                    <a:lnTo>
                      <a:pt x="21846" y="45766"/>
                    </a:lnTo>
                    <a:lnTo>
                      <a:pt x="22567" y="47815"/>
                    </a:lnTo>
                    <a:lnTo>
                      <a:pt x="22845" y="48560"/>
                    </a:lnTo>
                    <a:lnTo>
                      <a:pt x="23060" y="48586"/>
                    </a:lnTo>
                    <a:lnTo>
                      <a:pt x="23642" y="48649"/>
                    </a:lnTo>
                    <a:lnTo>
                      <a:pt x="24451" y="48712"/>
                    </a:lnTo>
                    <a:lnTo>
                      <a:pt x="24906" y="48737"/>
                    </a:lnTo>
                    <a:lnTo>
                      <a:pt x="25374" y="48750"/>
                    </a:lnTo>
                    <a:lnTo>
                      <a:pt x="25842" y="48750"/>
                    </a:lnTo>
                    <a:lnTo>
                      <a:pt x="26284" y="48725"/>
                    </a:lnTo>
                    <a:lnTo>
                      <a:pt x="26701" y="48687"/>
                    </a:lnTo>
                    <a:lnTo>
                      <a:pt x="26891" y="48649"/>
                    </a:lnTo>
                    <a:lnTo>
                      <a:pt x="27068" y="48611"/>
                    </a:lnTo>
                    <a:lnTo>
                      <a:pt x="27232" y="48573"/>
                    </a:lnTo>
                    <a:lnTo>
                      <a:pt x="27384" y="48523"/>
                    </a:lnTo>
                    <a:lnTo>
                      <a:pt x="27510" y="48459"/>
                    </a:lnTo>
                    <a:lnTo>
                      <a:pt x="27611" y="48383"/>
                    </a:lnTo>
                    <a:lnTo>
                      <a:pt x="27687" y="48308"/>
                    </a:lnTo>
                    <a:lnTo>
                      <a:pt x="27751" y="48219"/>
                    </a:lnTo>
                    <a:lnTo>
                      <a:pt x="27776" y="48118"/>
                    </a:lnTo>
                    <a:lnTo>
                      <a:pt x="27776" y="48004"/>
                    </a:lnTo>
                    <a:lnTo>
                      <a:pt x="27485" y="45627"/>
                    </a:lnTo>
                    <a:lnTo>
                      <a:pt x="27232" y="43326"/>
                    </a:lnTo>
                    <a:lnTo>
                      <a:pt x="26992" y="41101"/>
                    </a:lnTo>
                    <a:lnTo>
                      <a:pt x="26790" y="38952"/>
                    </a:lnTo>
                    <a:lnTo>
                      <a:pt x="26613" y="36879"/>
                    </a:lnTo>
                    <a:lnTo>
                      <a:pt x="26448" y="34881"/>
                    </a:lnTo>
                    <a:lnTo>
                      <a:pt x="26297" y="32960"/>
                    </a:lnTo>
                    <a:lnTo>
                      <a:pt x="26158" y="31101"/>
                    </a:lnTo>
                    <a:lnTo>
                      <a:pt x="25905" y="27599"/>
                    </a:lnTo>
                    <a:lnTo>
                      <a:pt x="25665" y="24375"/>
                    </a:lnTo>
                    <a:lnTo>
                      <a:pt x="25538" y="22846"/>
                    </a:lnTo>
                    <a:lnTo>
                      <a:pt x="25399" y="21392"/>
                    </a:lnTo>
                    <a:lnTo>
                      <a:pt x="25260" y="20001"/>
                    </a:lnTo>
                    <a:lnTo>
                      <a:pt x="25096" y="18661"/>
                    </a:lnTo>
                    <a:lnTo>
                      <a:pt x="24919" y="17384"/>
                    </a:lnTo>
                    <a:lnTo>
                      <a:pt x="24830" y="16765"/>
                    </a:lnTo>
                    <a:lnTo>
                      <a:pt x="24729" y="16158"/>
                    </a:lnTo>
                    <a:lnTo>
                      <a:pt x="24615" y="15563"/>
                    </a:lnTo>
                    <a:lnTo>
                      <a:pt x="24501" y="14995"/>
                    </a:lnTo>
                    <a:lnTo>
                      <a:pt x="24388" y="14426"/>
                    </a:lnTo>
                    <a:lnTo>
                      <a:pt x="24261" y="13882"/>
                    </a:lnTo>
                    <a:lnTo>
                      <a:pt x="24122" y="13338"/>
                    </a:lnTo>
                    <a:lnTo>
                      <a:pt x="23983" y="12820"/>
                    </a:lnTo>
                    <a:lnTo>
                      <a:pt x="23831" y="12302"/>
                    </a:lnTo>
                    <a:lnTo>
                      <a:pt x="23667" y="11809"/>
                    </a:lnTo>
                    <a:lnTo>
                      <a:pt x="23503" y="11316"/>
                    </a:lnTo>
                    <a:lnTo>
                      <a:pt x="23326" y="10848"/>
                    </a:lnTo>
                    <a:lnTo>
                      <a:pt x="23136" y="10380"/>
                    </a:lnTo>
                    <a:lnTo>
                      <a:pt x="22934" y="9938"/>
                    </a:lnTo>
                    <a:lnTo>
                      <a:pt x="22731" y="9495"/>
                    </a:lnTo>
                    <a:lnTo>
                      <a:pt x="22504" y="9065"/>
                    </a:lnTo>
                    <a:lnTo>
                      <a:pt x="22276" y="8648"/>
                    </a:lnTo>
                    <a:lnTo>
                      <a:pt x="22036" y="8243"/>
                    </a:lnTo>
                    <a:lnTo>
                      <a:pt x="21771" y="7852"/>
                    </a:lnTo>
                    <a:lnTo>
                      <a:pt x="21505" y="7472"/>
                    </a:lnTo>
                    <a:lnTo>
                      <a:pt x="21214" y="7106"/>
                    </a:lnTo>
                    <a:lnTo>
                      <a:pt x="20924" y="6739"/>
                    </a:lnTo>
                    <a:lnTo>
                      <a:pt x="20608" y="6385"/>
                    </a:lnTo>
                    <a:lnTo>
                      <a:pt x="20291" y="6044"/>
                    </a:lnTo>
                    <a:lnTo>
                      <a:pt x="19950" y="5715"/>
                    </a:lnTo>
                    <a:lnTo>
                      <a:pt x="19596" y="5386"/>
                    </a:lnTo>
                    <a:lnTo>
                      <a:pt x="19217" y="5083"/>
                    </a:lnTo>
                    <a:lnTo>
                      <a:pt x="18825" y="4779"/>
                    </a:lnTo>
                    <a:lnTo>
                      <a:pt x="18420" y="4476"/>
                    </a:lnTo>
                    <a:lnTo>
                      <a:pt x="18003" y="4198"/>
                    </a:lnTo>
                    <a:lnTo>
                      <a:pt x="17814" y="4071"/>
                    </a:lnTo>
                    <a:lnTo>
                      <a:pt x="17599" y="3958"/>
                    </a:lnTo>
                    <a:lnTo>
                      <a:pt x="17143" y="3717"/>
                    </a:lnTo>
                    <a:lnTo>
                      <a:pt x="16638" y="3490"/>
                    </a:lnTo>
                    <a:lnTo>
                      <a:pt x="16094" y="3275"/>
                    </a:lnTo>
                    <a:lnTo>
                      <a:pt x="15500" y="3060"/>
                    </a:lnTo>
                    <a:lnTo>
                      <a:pt x="14868" y="2845"/>
                    </a:lnTo>
                    <a:lnTo>
                      <a:pt x="14210" y="2643"/>
                    </a:lnTo>
                    <a:lnTo>
                      <a:pt x="13515" y="2453"/>
                    </a:lnTo>
                    <a:lnTo>
                      <a:pt x="12807" y="2264"/>
                    </a:lnTo>
                    <a:lnTo>
                      <a:pt x="12074" y="2074"/>
                    </a:lnTo>
                    <a:lnTo>
                      <a:pt x="11328" y="1897"/>
                    </a:lnTo>
                    <a:lnTo>
                      <a:pt x="10569" y="1733"/>
                    </a:lnTo>
                    <a:lnTo>
                      <a:pt x="9798" y="1568"/>
                    </a:lnTo>
                    <a:lnTo>
                      <a:pt x="9027" y="1416"/>
                    </a:lnTo>
                    <a:lnTo>
                      <a:pt x="7510" y="1126"/>
                    </a:lnTo>
                    <a:lnTo>
                      <a:pt x="6043" y="873"/>
                    </a:lnTo>
                    <a:lnTo>
                      <a:pt x="4653" y="645"/>
                    </a:lnTo>
                    <a:lnTo>
                      <a:pt x="3376" y="456"/>
                    </a:lnTo>
                    <a:lnTo>
                      <a:pt x="2251" y="291"/>
                    </a:lnTo>
                    <a:lnTo>
                      <a:pt x="607" y="7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94;p16"/>
              <p:cNvSpPr/>
              <p:nvPr/>
            </p:nvSpPr>
            <p:spPr>
              <a:xfrm>
                <a:off x="1269000" y="2908525"/>
                <a:ext cx="586625" cy="961500"/>
              </a:xfrm>
              <a:custGeom>
                <a:avLst/>
                <a:gdLst/>
                <a:ahLst/>
                <a:cxnLst/>
                <a:rect l="l" t="t" r="r" b="b"/>
                <a:pathLst>
                  <a:path w="23465" h="38460" extrusionOk="0">
                    <a:moveTo>
                      <a:pt x="9672" y="1"/>
                    </a:moveTo>
                    <a:lnTo>
                      <a:pt x="8863" y="26"/>
                    </a:lnTo>
                    <a:lnTo>
                      <a:pt x="8066" y="64"/>
                    </a:lnTo>
                    <a:lnTo>
                      <a:pt x="7270" y="115"/>
                    </a:lnTo>
                    <a:lnTo>
                      <a:pt x="6498" y="190"/>
                    </a:lnTo>
                    <a:lnTo>
                      <a:pt x="5753" y="279"/>
                    </a:lnTo>
                    <a:lnTo>
                      <a:pt x="5019" y="393"/>
                    </a:lnTo>
                    <a:lnTo>
                      <a:pt x="4324" y="532"/>
                    </a:lnTo>
                    <a:lnTo>
                      <a:pt x="3667" y="683"/>
                    </a:lnTo>
                    <a:lnTo>
                      <a:pt x="3350" y="772"/>
                    </a:lnTo>
                    <a:lnTo>
                      <a:pt x="3047" y="860"/>
                    </a:lnTo>
                    <a:lnTo>
                      <a:pt x="2744" y="962"/>
                    </a:lnTo>
                    <a:lnTo>
                      <a:pt x="2466" y="1063"/>
                    </a:lnTo>
                    <a:lnTo>
                      <a:pt x="2200" y="1164"/>
                    </a:lnTo>
                    <a:lnTo>
                      <a:pt x="1947" y="1290"/>
                    </a:lnTo>
                    <a:lnTo>
                      <a:pt x="1694" y="1404"/>
                    </a:lnTo>
                    <a:lnTo>
                      <a:pt x="1467" y="1531"/>
                    </a:lnTo>
                    <a:lnTo>
                      <a:pt x="1264" y="1670"/>
                    </a:lnTo>
                    <a:lnTo>
                      <a:pt x="1062" y="1809"/>
                    </a:lnTo>
                    <a:lnTo>
                      <a:pt x="873" y="1948"/>
                    </a:lnTo>
                    <a:lnTo>
                      <a:pt x="708" y="2099"/>
                    </a:lnTo>
                    <a:lnTo>
                      <a:pt x="569" y="2264"/>
                    </a:lnTo>
                    <a:lnTo>
                      <a:pt x="430" y="2428"/>
                    </a:lnTo>
                    <a:lnTo>
                      <a:pt x="316" y="2592"/>
                    </a:lnTo>
                    <a:lnTo>
                      <a:pt x="228" y="2769"/>
                    </a:lnTo>
                    <a:lnTo>
                      <a:pt x="152" y="2959"/>
                    </a:lnTo>
                    <a:lnTo>
                      <a:pt x="101" y="3149"/>
                    </a:lnTo>
                    <a:lnTo>
                      <a:pt x="63" y="3351"/>
                    </a:lnTo>
                    <a:lnTo>
                      <a:pt x="38" y="3579"/>
                    </a:lnTo>
                    <a:lnTo>
                      <a:pt x="13" y="3806"/>
                    </a:lnTo>
                    <a:lnTo>
                      <a:pt x="0" y="4046"/>
                    </a:lnTo>
                    <a:lnTo>
                      <a:pt x="0" y="4299"/>
                    </a:lnTo>
                    <a:lnTo>
                      <a:pt x="13" y="4565"/>
                    </a:lnTo>
                    <a:lnTo>
                      <a:pt x="51" y="5134"/>
                    </a:lnTo>
                    <a:lnTo>
                      <a:pt x="114" y="5740"/>
                    </a:lnTo>
                    <a:lnTo>
                      <a:pt x="203" y="6385"/>
                    </a:lnTo>
                    <a:lnTo>
                      <a:pt x="329" y="7055"/>
                    </a:lnTo>
                    <a:lnTo>
                      <a:pt x="468" y="7751"/>
                    </a:lnTo>
                    <a:lnTo>
                      <a:pt x="632" y="8471"/>
                    </a:lnTo>
                    <a:lnTo>
                      <a:pt x="809" y="9217"/>
                    </a:lnTo>
                    <a:lnTo>
                      <a:pt x="1012" y="9963"/>
                    </a:lnTo>
                    <a:lnTo>
                      <a:pt x="1227" y="10722"/>
                    </a:lnTo>
                    <a:lnTo>
                      <a:pt x="1454" y="11493"/>
                    </a:lnTo>
                    <a:lnTo>
                      <a:pt x="1682" y="12264"/>
                    </a:lnTo>
                    <a:lnTo>
                      <a:pt x="2175" y="13781"/>
                    </a:lnTo>
                    <a:lnTo>
                      <a:pt x="2668" y="15260"/>
                    </a:lnTo>
                    <a:lnTo>
                      <a:pt x="3161" y="16651"/>
                    </a:lnTo>
                    <a:lnTo>
                      <a:pt x="3629" y="17915"/>
                    </a:lnTo>
                    <a:lnTo>
                      <a:pt x="4046" y="19040"/>
                    </a:lnTo>
                    <a:lnTo>
                      <a:pt x="4412" y="19963"/>
                    </a:lnTo>
                    <a:lnTo>
                      <a:pt x="4691" y="20671"/>
                    </a:lnTo>
                    <a:lnTo>
                      <a:pt x="4931" y="21278"/>
                    </a:lnTo>
                    <a:lnTo>
                      <a:pt x="6144" y="25539"/>
                    </a:lnTo>
                    <a:lnTo>
                      <a:pt x="5272" y="28409"/>
                    </a:lnTo>
                    <a:lnTo>
                      <a:pt x="5120" y="28623"/>
                    </a:lnTo>
                    <a:lnTo>
                      <a:pt x="4969" y="28851"/>
                    </a:lnTo>
                    <a:lnTo>
                      <a:pt x="4817" y="29104"/>
                    </a:lnTo>
                    <a:lnTo>
                      <a:pt x="4665" y="29357"/>
                    </a:lnTo>
                    <a:lnTo>
                      <a:pt x="4375" y="29926"/>
                    </a:lnTo>
                    <a:lnTo>
                      <a:pt x="4071" y="30520"/>
                    </a:lnTo>
                    <a:lnTo>
                      <a:pt x="3793" y="31139"/>
                    </a:lnTo>
                    <a:lnTo>
                      <a:pt x="3515" y="31771"/>
                    </a:lnTo>
                    <a:lnTo>
                      <a:pt x="3249" y="32404"/>
                    </a:lnTo>
                    <a:lnTo>
                      <a:pt x="3009" y="33023"/>
                    </a:lnTo>
                    <a:lnTo>
                      <a:pt x="2567" y="34174"/>
                    </a:lnTo>
                    <a:lnTo>
                      <a:pt x="2238" y="35122"/>
                    </a:lnTo>
                    <a:lnTo>
                      <a:pt x="2023" y="35767"/>
                    </a:lnTo>
                    <a:lnTo>
                      <a:pt x="1947" y="35994"/>
                    </a:lnTo>
                    <a:lnTo>
                      <a:pt x="2478" y="36120"/>
                    </a:lnTo>
                    <a:lnTo>
                      <a:pt x="3907" y="36437"/>
                    </a:lnTo>
                    <a:lnTo>
                      <a:pt x="4893" y="36651"/>
                    </a:lnTo>
                    <a:lnTo>
                      <a:pt x="6018" y="36879"/>
                    </a:lnTo>
                    <a:lnTo>
                      <a:pt x="7244" y="37132"/>
                    </a:lnTo>
                    <a:lnTo>
                      <a:pt x="8559" y="37385"/>
                    </a:lnTo>
                    <a:lnTo>
                      <a:pt x="9912" y="37625"/>
                    </a:lnTo>
                    <a:lnTo>
                      <a:pt x="11290" y="37853"/>
                    </a:lnTo>
                    <a:lnTo>
                      <a:pt x="12655" y="38055"/>
                    </a:lnTo>
                    <a:lnTo>
                      <a:pt x="13325" y="38143"/>
                    </a:lnTo>
                    <a:lnTo>
                      <a:pt x="13970" y="38232"/>
                    </a:lnTo>
                    <a:lnTo>
                      <a:pt x="14615" y="38308"/>
                    </a:lnTo>
                    <a:lnTo>
                      <a:pt x="15222" y="38358"/>
                    </a:lnTo>
                    <a:lnTo>
                      <a:pt x="15816" y="38409"/>
                    </a:lnTo>
                    <a:lnTo>
                      <a:pt x="16385" y="38447"/>
                    </a:lnTo>
                    <a:lnTo>
                      <a:pt x="16916" y="38459"/>
                    </a:lnTo>
                    <a:lnTo>
                      <a:pt x="17409" y="38459"/>
                    </a:lnTo>
                    <a:lnTo>
                      <a:pt x="17864" y="38447"/>
                    </a:lnTo>
                    <a:lnTo>
                      <a:pt x="18269" y="38409"/>
                    </a:lnTo>
                    <a:lnTo>
                      <a:pt x="18648" y="38371"/>
                    </a:lnTo>
                    <a:lnTo>
                      <a:pt x="19015" y="38308"/>
                    </a:lnTo>
                    <a:lnTo>
                      <a:pt x="19356" y="38244"/>
                    </a:lnTo>
                    <a:lnTo>
                      <a:pt x="19685" y="38181"/>
                    </a:lnTo>
                    <a:lnTo>
                      <a:pt x="19988" y="38105"/>
                    </a:lnTo>
                    <a:lnTo>
                      <a:pt x="20291" y="38017"/>
                    </a:lnTo>
                    <a:lnTo>
                      <a:pt x="20570" y="37928"/>
                    </a:lnTo>
                    <a:lnTo>
                      <a:pt x="20822" y="37840"/>
                    </a:lnTo>
                    <a:lnTo>
                      <a:pt x="21075" y="37751"/>
                    </a:lnTo>
                    <a:lnTo>
                      <a:pt x="21303" y="37650"/>
                    </a:lnTo>
                    <a:lnTo>
                      <a:pt x="21530" y="37549"/>
                    </a:lnTo>
                    <a:lnTo>
                      <a:pt x="21733" y="37448"/>
                    </a:lnTo>
                    <a:lnTo>
                      <a:pt x="22099" y="37246"/>
                    </a:lnTo>
                    <a:lnTo>
                      <a:pt x="22415" y="37031"/>
                    </a:lnTo>
                    <a:lnTo>
                      <a:pt x="22681" y="36828"/>
                    </a:lnTo>
                    <a:lnTo>
                      <a:pt x="22896" y="36639"/>
                    </a:lnTo>
                    <a:lnTo>
                      <a:pt x="23085" y="36462"/>
                    </a:lnTo>
                    <a:lnTo>
                      <a:pt x="23224" y="36310"/>
                    </a:lnTo>
                    <a:lnTo>
                      <a:pt x="23326" y="36184"/>
                    </a:lnTo>
                    <a:lnTo>
                      <a:pt x="23389" y="36083"/>
                    </a:lnTo>
                    <a:lnTo>
                      <a:pt x="23452" y="35994"/>
                    </a:lnTo>
                    <a:lnTo>
                      <a:pt x="21315" y="21392"/>
                    </a:lnTo>
                    <a:lnTo>
                      <a:pt x="21442" y="21139"/>
                    </a:lnTo>
                    <a:lnTo>
                      <a:pt x="21594" y="20836"/>
                    </a:lnTo>
                    <a:lnTo>
                      <a:pt x="21771" y="20431"/>
                    </a:lnTo>
                    <a:lnTo>
                      <a:pt x="21986" y="19938"/>
                    </a:lnTo>
                    <a:lnTo>
                      <a:pt x="22226" y="19369"/>
                    </a:lnTo>
                    <a:lnTo>
                      <a:pt x="22453" y="18724"/>
                    </a:lnTo>
                    <a:lnTo>
                      <a:pt x="22693" y="18016"/>
                    </a:lnTo>
                    <a:lnTo>
                      <a:pt x="22807" y="17637"/>
                    </a:lnTo>
                    <a:lnTo>
                      <a:pt x="22921" y="17258"/>
                    </a:lnTo>
                    <a:lnTo>
                      <a:pt x="23022" y="16866"/>
                    </a:lnTo>
                    <a:lnTo>
                      <a:pt x="23111" y="16461"/>
                    </a:lnTo>
                    <a:lnTo>
                      <a:pt x="23199" y="16057"/>
                    </a:lnTo>
                    <a:lnTo>
                      <a:pt x="23275" y="15640"/>
                    </a:lnTo>
                    <a:lnTo>
                      <a:pt x="23338" y="15222"/>
                    </a:lnTo>
                    <a:lnTo>
                      <a:pt x="23401" y="14793"/>
                    </a:lnTo>
                    <a:lnTo>
                      <a:pt x="23439" y="14375"/>
                    </a:lnTo>
                    <a:lnTo>
                      <a:pt x="23465" y="13945"/>
                    </a:lnTo>
                    <a:lnTo>
                      <a:pt x="23465" y="13516"/>
                    </a:lnTo>
                    <a:lnTo>
                      <a:pt x="23452" y="13098"/>
                    </a:lnTo>
                    <a:lnTo>
                      <a:pt x="23427" y="12669"/>
                    </a:lnTo>
                    <a:lnTo>
                      <a:pt x="23376" y="12264"/>
                    </a:lnTo>
                    <a:lnTo>
                      <a:pt x="23300" y="11847"/>
                    </a:lnTo>
                    <a:lnTo>
                      <a:pt x="23212" y="11442"/>
                    </a:lnTo>
                    <a:lnTo>
                      <a:pt x="22972" y="10633"/>
                    </a:lnTo>
                    <a:lnTo>
                      <a:pt x="22719" y="9786"/>
                    </a:lnTo>
                    <a:lnTo>
                      <a:pt x="22428" y="8926"/>
                    </a:lnTo>
                    <a:lnTo>
                      <a:pt x="22137" y="8054"/>
                    </a:lnTo>
                    <a:lnTo>
                      <a:pt x="21821" y="7194"/>
                    </a:lnTo>
                    <a:lnTo>
                      <a:pt x="21505" y="6347"/>
                    </a:lnTo>
                    <a:lnTo>
                      <a:pt x="20898" y="4742"/>
                    </a:lnTo>
                    <a:lnTo>
                      <a:pt x="20329" y="3351"/>
                    </a:lnTo>
                    <a:lnTo>
                      <a:pt x="19874" y="2239"/>
                    </a:lnTo>
                    <a:lnTo>
                      <a:pt x="19444" y="1240"/>
                    </a:lnTo>
                    <a:lnTo>
                      <a:pt x="19280" y="1164"/>
                    </a:lnTo>
                    <a:lnTo>
                      <a:pt x="19103" y="1088"/>
                    </a:lnTo>
                    <a:lnTo>
                      <a:pt x="18686" y="949"/>
                    </a:lnTo>
                    <a:lnTo>
                      <a:pt x="18218" y="823"/>
                    </a:lnTo>
                    <a:lnTo>
                      <a:pt x="17687" y="696"/>
                    </a:lnTo>
                    <a:lnTo>
                      <a:pt x="17118" y="570"/>
                    </a:lnTo>
                    <a:lnTo>
                      <a:pt x="16499" y="456"/>
                    </a:lnTo>
                    <a:lnTo>
                      <a:pt x="15841" y="367"/>
                    </a:lnTo>
                    <a:lnTo>
                      <a:pt x="15146" y="266"/>
                    </a:lnTo>
                    <a:lnTo>
                      <a:pt x="14413" y="190"/>
                    </a:lnTo>
                    <a:lnTo>
                      <a:pt x="13667" y="127"/>
                    </a:lnTo>
                    <a:lnTo>
                      <a:pt x="12896" y="77"/>
                    </a:lnTo>
                    <a:lnTo>
                      <a:pt x="12099" y="39"/>
                    </a:lnTo>
                    <a:lnTo>
                      <a:pt x="11303" y="13"/>
                    </a:lnTo>
                    <a:lnTo>
                      <a:pt x="1049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95;p16"/>
              <p:cNvSpPr/>
              <p:nvPr/>
            </p:nvSpPr>
            <p:spPr>
              <a:xfrm>
                <a:off x="1509525" y="2517550"/>
                <a:ext cx="339775" cy="469700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18788" extrusionOk="0">
                    <a:moveTo>
                      <a:pt x="1151" y="1"/>
                    </a:moveTo>
                    <a:lnTo>
                      <a:pt x="645" y="11506"/>
                    </a:lnTo>
                    <a:lnTo>
                      <a:pt x="51" y="14540"/>
                    </a:lnTo>
                    <a:lnTo>
                      <a:pt x="13" y="14767"/>
                    </a:lnTo>
                    <a:lnTo>
                      <a:pt x="0" y="15008"/>
                    </a:lnTo>
                    <a:lnTo>
                      <a:pt x="0" y="15235"/>
                    </a:lnTo>
                    <a:lnTo>
                      <a:pt x="38" y="15463"/>
                    </a:lnTo>
                    <a:lnTo>
                      <a:pt x="76" y="15690"/>
                    </a:lnTo>
                    <a:lnTo>
                      <a:pt x="152" y="15905"/>
                    </a:lnTo>
                    <a:lnTo>
                      <a:pt x="240" y="16120"/>
                    </a:lnTo>
                    <a:lnTo>
                      <a:pt x="342" y="16322"/>
                    </a:lnTo>
                    <a:lnTo>
                      <a:pt x="455" y="16512"/>
                    </a:lnTo>
                    <a:lnTo>
                      <a:pt x="594" y="16689"/>
                    </a:lnTo>
                    <a:lnTo>
                      <a:pt x="746" y="16866"/>
                    </a:lnTo>
                    <a:lnTo>
                      <a:pt x="923" y="17018"/>
                    </a:lnTo>
                    <a:lnTo>
                      <a:pt x="1100" y="17157"/>
                    </a:lnTo>
                    <a:lnTo>
                      <a:pt x="1302" y="17283"/>
                    </a:lnTo>
                    <a:lnTo>
                      <a:pt x="1505" y="17397"/>
                    </a:lnTo>
                    <a:lnTo>
                      <a:pt x="1732" y="17486"/>
                    </a:lnTo>
                    <a:lnTo>
                      <a:pt x="5462" y="18788"/>
                    </a:lnTo>
                    <a:lnTo>
                      <a:pt x="6182" y="14679"/>
                    </a:lnTo>
                    <a:lnTo>
                      <a:pt x="6359" y="14692"/>
                    </a:lnTo>
                    <a:lnTo>
                      <a:pt x="6827" y="14704"/>
                    </a:lnTo>
                    <a:lnTo>
                      <a:pt x="7143" y="14692"/>
                    </a:lnTo>
                    <a:lnTo>
                      <a:pt x="7522" y="14679"/>
                    </a:lnTo>
                    <a:lnTo>
                      <a:pt x="7927" y="14641"/>
                    </a:lnTo>
                    <a:lnTo>
                      <a:pt x="8369" y="14578"/>
                    </a:lnTo>
                    <a:lnTo>
                      <a:pt x="8825" y="14502"/>
                    </a:lnTo>
                    <a:lnTo>
                      <a:pt x="9305" y="14388"/>
                    </a:lnTo>
                    <a:lnTo>
                      <a:pt x="9545" y="14325"/>
                    </a:lnTo>
                    <a:lnTo>
                      <a:pt x="9785" y="14249"/>
                    </a:lnTo>
                    <a:lnTo>
                      <a:pt x="10026" y="14173"/>
                    </a:lnTo>
                    <a:lnTo>
                      <a:pt x="10253" y="14072"/>
                    </a:lnTo>
                    <a:lnTo>
                      <a:pt x="10493" y="13971"/>
                    </a:lnTo>
                    <a:lnTo>
                      <a:pt x="10721" y="13857"/>
                    </a:lnTo>
                    <a:lnTo>
                      <a:pt x="10936" y="13743"/>
                    </a:lnTo>
                    <a:lnTo>
                      <a:pt x="11163" y="13604"/>
                    </a:lnTo>
                    <a:lnTo>
                      <a:pt x="11366" y="13453"/>
                    </a:lnTo>
                    <a:lnTo>
                      <a:pt x="11568" y="13301"/>
                    </a:lnTo>
                    <a:lnTo>
                      <a:pt x="11758" y="13124"/>
                    </a:lnTo>
                    <a:lnTo>
                      <a:pt x="11935" y="12934"/>
                    </a:lnTo>
                    <a:lnTo>
                      <a:pt x="12023" y="12833"/>
                    </a:lnTo>
                    <a:lnTo>
                      <a:pt x="12099" y="12719"/>
                    </a:lnTo>
                    <a:lnTo>
                      <a:pt x="12188" y="12606"/>
                    </a:lnTo>
                    <a:lnTo>
                      <a:pt x="12263" y="12466"/>
                    </a:lnTo>
                    <a:lnTo>
                      <a:pt x="12402" y="12176"/>
                    </a:lnTo>
                    <a:lnTo>
                      <a:pt x="12542" y="11847"/>
                    </a:lnTo>
                    <a:lnTo>
                      <a:pt x="12655" y="11480"/>
                    </a:lnTo>
                    <a:lnTo>
                      <a:pt x="12769" y="11101"/>
                    </a:lnTo>
                    <a:lnTo>
                      <a:pt x="12883" y="10684"/>
                    </a:lnTo>
                    <a:lnTo>
                      <a:pt x="12971" y="10241"/>
                    </a:lnTo>
                    <a:lnTo>
                      <a:pt x="13060" y="9786"/>
                    </a:lnTo>
                    <a:lnTo>
                      <a:pt x="13136" y="9319"/>
                    </a:lnTo>
                    <a:lnTo>
                      <a:pt x="13212" y="8825"/>
                    </a:lnTo>
                    <a:lnTo>
                      <a:pt x="13275" y="8332"/>
                    </a:lnTo>
                    <a:lnTo>
                      <a:pt x="13376" y="7321"/>
                    </a:lnTo>
                    <a:lnTo>
                      <a:pt x="13452" y="6322"/>
                    </a:lnTo>
                    <a:lnTo>
                      <a:pt x="13515" y="5336"/>
                    </a:lnTo>
                    <a:lnTo>
                      <a:pt x="13553" y="4401"/>
                    </a:lnTo>
                    <a:lnTo>
                      <a:pt x="13578" y="3541"/>
                    </a:lnTo>
                    <a:lnTo>
                      <a:pt x="13591" y="2770"/>
                    </a:lnTo>
                    <a:lnTo>
                      <a:pt x="13591" y="1657"/>
                    </a:lnTo>
                    <a:lnTo>
                      <a:pt x="13591" y="1240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96;p16"/>
              <p:cNvSpPr/>
              <p:nvPr/>
            </p:nvSpPr>
            <p:spPr>
              <a:xfrm>
                <a:off x="1598025" y="2821300"/>
                <a:ext cx="66075" cy="1059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236" extrusionOk="0">
                    <a:moveTo>
                      <a:pt x="25" y="0"/>
                    </a:moveTo>
                    <a:lnTo>
                      <a:pt x="13" y="140"/>
                    </a:lnTo>
                    <a:lnTo>
                      <a:pt x="0" y="304"/>
                    </a:lnTo>
                    <a:lnTo>
                      <a:pt x="0" y="519"/>
                    </a:lnTo>
                    <a:lnTo>
                      <a:pt x="13" y="772"/>
                    </a:lnTo>
                    <a:lnTo>
                      <a:pt x="38" y="1075"/>
                    </a:lnTo>
                    <a:lnTo>
                      <a:pt x="76" y="1391"/>
                    </a:lnTo>
                    <a:lnTo>
                      <a:pt x="152" y="1732"/>
                    </a:lnTo>
                    <a:lnTo>
                      <a:pt x="202" y="1909"/>
                    </a:lnTo>
                    <a:lnTo>
                      <a:pt x="253" y="2086"/>
                    </a:lnTo>
                    <a:lnTo>
                      <a:pt x="329" y="2263"/>
                    </a:lnTo>
                    <a:lnTo>
                      <a:pt x="405" y="2440"/>
                    </a:lnTo>
                    <a:lnTo>
                      <a:pt x="480" y="2617"/>
                    </a:lnTo>
                    <a:lnTo>
                      <a:pt x="582" y="2794"/>
                    </a:lnTo>
                    <a:lnTo>
                      <a:pt x="695" y="2971"/>
                    </a:lnTo>
                    <a:lnTo>
                      <a:pt x="822" y="3136"/>
                    </a:lnTo>
                    <a:lnTo>
                      <a:pt x="961" y="3300"/>
                    </a:lnTo>
                    <a:lnTo>
                      <a:pt x="1113" y="3464"/>
                    </a:lnTo>
                    <a:lnTo>
                      <a:pt x="1277" y="3616"/>
                    </a:lnTo>
                    <a:lnTo>
                      <a:pt x="1454" y="3755"/>
                    </a:lnTo>
                    <a:lnTo>
                      <a:pt x="1656" y="3894"/>
                    </a:lnTo>
                    <a:lnTo>
                      <a:pt x="1871" y="4021"/>
                    </a:lnTo>
                    <a:lnTo>
                      <a:pt x="2099" y="4135"/>
                    </a:lnTo>
                    <a:lnTo>
                      <a:pt x="2352" y="4236"/>
                    </a:lnTo>
                    <a:lnTo>
                      <a:pt x="2642" y="2529"/>
                    </a:lnTo>
                    <a:lnTo>
                      <a:pt x="2541" y="2491"/>
                    </a:lnTo>
                    <a:lnTo>
                      <a:pt x="2250" y="2339"/>
                    </a:lnTo>
                    <a:lnTo>
                      <a:pt x="1833" y="2124"/>
                    </a:lnTo>
                    <a:lnTo>
                      <a:pt x="1606" y="1973"/>
                    </a:lnTo>
                    <a:lnTo>
                      <a:pt x="1365" y="1821"/>
                    </a:lnTo>
                    <a:lnTo>
                      <a:pt x="1125" y="1644"/>
                    </a:lnTo>
                    <a:lnTo>
                      <a:pt x="885" y="1454"/>
                    </a:lnTo>
                    <a:lnTo>
                      <a:pt x="670" y="1239"/>
                    </a:lnTo>
                    <a:lnTo>
                      <a:pt x="468" y="1024"/>
                    </a:lnTo>
                    <a:lnTo>
                      <a:pt x="379" y="898"/>
                    </a:lnTo>
                    <a:lnTo>
                      <a:pt x="291" y="784"/>
                    </a:lnTo>
                    <a:lnTo>
                      <a:pt x="228" y="658"/>
                    </a:lnTo>
                    <a:lnTo>
                      <a:pt x="164" y="531"/>
                    </a:lnTo>
                    <a:lnTo>
                      <a:pt x="114" y="405"/>
                    </a:lnTo>
                    <a:lnTo>
                      <a:pt x="63" y="279"/>
                    </a:lnTo>
                    <a:lnTo>
                      <a:pt x="38" y="14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5E31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97;p16"/>
              <p:cNvSpPr/>
              <p:nvPr/>
            </p:nvSpPr>
            <p:spPr>
              <a:xfrm>
                <a:off x="1453900" y="2409150"/>
                <a:ext cx="395400" cy="388775"/>
              </a:xfrm>
              <a:custGeom>
                <a:avLst/>
                <a:gdLst/>
                <a:ahLst/>
                <a:cxnLst/>
                <a:rect l="l" t="t" r="r" b="b"/>
                <a:pathLst>
                  <a:path w="15816" h="15551" extrusionOk="0">
                    <a:moveTo>
                      <a:pt x="7093" y="1"/>
                    </a:moveTo>
                    <a:lnTo>
                      <a:pt x="6612" y="13"/>
                    </a:lnTo>
                    <a:lnTo>
                      <a:pt x="6119" y="51"/>
                    </a:lnTo>
                    <a:lnTo>
                      <a:pt x="5601" y="102"/>
                    </a:lnTo>
                    <a:lnTo>
                      <a:pt x="5095" y="190"/>
                    </a:lnTo>
                    <a:lnTo>
                      <a:pt x="4830" y="241"/>
                    </a:lnTo>
                    <a:lnTo>
                      <a:pt x="4577" y="304"/>
                    </a:lnTo>
                    <a:lnTo>
                      <a:pt x="4311" y="367"/>
                    </a:lnTo>
                    <a:lnTo>
                      <a:pt x="4058" y="443"/>
                    </a:lnTo>
                    <a:lnTo>
                      <a:pt x="3805" y="532"/>
                    </a:lnTo>
                    <a:lnTo>
                      <a:pt x="3553" y="633"/>
                    </a:lnTo>
                    <a:lnTo>
                      <a:pt x="3300" y="746"/>
                    </a:lnTo>
                    <a:lnTo>
                      <a:pt x="3047" y="873"/>
                    </a:lnTo>
                    <a:lnTo>
                      <a:pt x="2807" y="1012"/>
                    </a:lnTo>
                    <a:lnTo>
                      <a:pt x="2579" y="1164"/>
                    </a:lnTo>
                    <a:lnTo>
                      <a:pt x="2339" y="1328"/>
                    </a:lnTo>
                    <a:lnTo>
                      <a:pt x="2124" y="1505"/>
                    </a:lnTo>
                    <a:lnTo>
                      <a:pt x="1909" y="1707"/>
                    </a:lnTo>
                    <a:lnTo>
                      <a:pt x="1694" y="1922"/>
                    </a:lnTo>
                    <a:lnTo>
                      <a:pt x="1492" y="2150"/>
                    </a:lnTo>
                    <a:lnTo>
                      <a:pt x="1302" y="2390"/>
                    </a:lnTo>
                    <a:lnTo>
                      <a:pt x="1113" y="2656"/>
                    </a:lnTo>
                    <a:lnTo>
                      <a:pt x="948" y="2934"/>
                    </a:lnTo>
                    <a:lnTo>
                      <a:pt x="784" y="3237"/>
                    </a:lnTo>
                    <a:lnTo>
                      <a:pt x="632" y="3566"/>
                    </a:lnTo>
                    <a:lnTo>
                      <a:pt x="493" y="3907"/>
                    </a:lnTo>
                    <a:lnTo>
                      <a:pt x="367" y="4261"/>
                    </a:lnTo>
                    <a:lnTo>
                      <a:pt x="253" y="4653"/>
                    </a:lnTo>
                    <a:lnTo>
                      <a:pt x="152" y="5058"/>
                    </a:lnTo>
                    <a:lnTo>
                      <a:pt x="76" y="5487"/>
                    </a:lnTo>
                    <a:lnTo>
                      <a:pt x="25" y="5917"/>
                    </a:lnTo>
                    <a:lnTo>
                      <a:pt x="0" y="6347"/>
                    </a:lnTo>
                    <a:lnTo>
                      <a:pt x="0" y="6790"/>
                    </a:lnTo>
                    <a:lnTo>
                      <a:pt x="13" y="7232"/>
                    </a:lnTo>
                    <a:lnTo>
                      <a:pt x="51" y="7687"/>
                    </a:lnTo>
                    <a:lnTo>
                      <a:pt x="101" y="8130"/>
                    </a:lnTo>
                    <a:lnTo>
                      <a:pt x="177" y="8585"/>
                    </a:lnTo>
                    <a:lnTo>
                      <a:pt x="266" y="9027"/>
                    </a:lnTo>
                    <a:lnTo>
                      <a:pt x="354" y="9470"/>
                    </a:lnTo>
                    <a:lnTo>
                      <a:pt x="468" y="9912"/>
                    </a:lnTo>
                    <a:lnTo>
                      <a:pt x="594" y="10342"/>
                    </a:lnTo>
                    <a:lnTo>
                      <a:pt x="721" y="10772"/>
                    </a:lnTo>
                    <a:lnTo>
                      <a:pt x="860" y="11177"/>
                    </a:lnTo>
                    <a:lnTo>
                      <a:pt x="1011" y="11581"/>
                    </a:lnTo>
                    <a:lnTo>
                      <a:pt x="1151" y="11986"/>
                    </a:lnTo>
                    <a:lnTo>
                      <a:pt x="1454" y="12732"/>
                    </a:lnTo>
                    <a:lnTo>
                      <a:pt x="1757" y="13414"/>
                    </a:lnTo>
                    <a:lnTo>
                      <a:pt x="2048" y="14021"/>
                    </a:lnTo>
                    <a:lnTo>
                      <a:pt x="2314" y="14539"/>
                    </a:lnTo>
                    <a:lnTo>
                      <a:pt x="2541" y="14969"/>
                    </a:lnTo>
                    <a:lnTo>
                      <a:pt x="2718" y="15285"/>
                    </a:lnTo>
                    <a:lnTo>
                      <a:pt x="2883" y="15551"/>
                    </a:lnTo>
                    <a:lnTo>
                      <a:pt x="4842" y="13983"/>
                    </a:lnTo>
                    <a:lnTo>
                      <a:pt x="4792" y="13971"/>
                    </a:lnTo>
                    <a:lnTo>
                      <a:pt x="4665" y="13920"/>
                    </a:lnTo>
                    <a:lnTo>
                      <a:pt x="4577" y="13869"/>
                    </a:lnTo>
                    <a:lnTo>
                      <a:pt x="4476" y="13806"/>
                    </a:lnTo>
                    <a:lnTo>
                      <a:pt x="4374" y="13730"/>
                    </a:lnTo>
                    <a:lnTo>
                      <a:pt x="4261" y="13629"/>
                    </a:lnTo>
                    <a:lnTo>
                      <a:pt x="4147" y="13503"/>
                    </a:lnTo>
                    <a:lnTo>
                      <a:pt x="4020" y="13364"/>
                    </a:lnTo>
                    <a:lnTo>
                      <a:pt x="3907" y="13187"/>
                    </a:lnTo>
                    <a:lnTo>
                      <a:pt x="3793" y="12997"/>
                    </a:lnTo>
                    <a:lnTo>
                      <a:pt x="3692" y="12770"/>
                    </a:lnTo>
                    <a:lnTo>
                      <a:pt x="3591" y="12504"/>
                    </a:lnTo>
                    <a:lnTo>
                      <a:pt x="3502" y="12213"/>
                    </a:lnTo>
                    <a:lnTo>
                      <a:pt x="3439" y="11885"/>
                    </a:lnTo>
                    <a:lnTo>
                      <a:pt x="3401" y="11682"/>
                    </a:lnTo>
                    <a:lnTo>
                      <a:pt x="3388" y="11467"/>
                    </a:lnTo>
                    <a:lnTo>
                      <a:pt x="3376" y="11252"/>
                    </a:lnTo>
                    <a:lnTo>
                      <a:pt x="3376" y="11038"/>
                    </a:lnTo>
                    <a:lnTo>
                      <a:pt x="3376" y="10823"/>
                    </a:lnTo>
                    <a:lnTo>
                      <a:pt x="3401" y="10608"/>
                    </a:lnTo>
                    <a:lnTo>
                      <a:pt x="3426" y="10393"/>
                    </a:lnTo>
                    <a:lnTo>
                      <a:pt x="3451" y="10190"/>
                    </a:lnTo>
                    <a:lnTo>
                      <a:pt x="3489" y="9988"/>
                    </a:lnTo>
                    <a:lnTo>
                      <a:pt x="3540" y="9786"/>
                    </a:lnTo>
                    <a:lnTo>
                      <a:pt x="3591" y="9596"/>
                    </a:lnTo>
                    <a:lnTo>
                      <a:pt x="3654" y="9419"/>
                    </a:lnTo>
                    <a:lnTo>
                      <a:pt x="3717" y="9242"/>
                    </a:lnTo>
                    <a:lnTo>
                      <a:pt x="3793" y="9078"/>
                    </a:lnTo>
                    <a:lnTo>
                      <a:pt x="3869" y="8926"/>
                    </a:lnTo>
                    <a:lnTo>
                      <a:pt x="3945" y="8787"/>
                    </a:lnTo>
                    <a:lnTo>
                      <a:pt x="4046" y="8623"/>
                    </a:lnTo>
                    <a:lnTo>
                      <a:pt x="4159" y="8484"/>
                    </a:lnTo>
                    <a:lnTo>
                      <a:pt x="4273" y="8370"/>
                    </a:lnTo>
                    <a:lnTo>
                      <a:pt x="4400" y="8294"/>
                    </a:lnTo>
                    <a:lnTo>
                      <a:pt x="4513" y="8231"/>
                    </a:lnTo>
                    <a:lnTo>
                      <a:pt x="4577" y="8218"/>
                    </a:lnTo>
                    <a:lnTo>
                      <a:pt x="4640" y="8206"/>
                    </a:lnTo>
                    <a:lnTo>
                      <a:pt x="4766" y="8206"/>
                    </a:lnTo>
                    <a:lnTo>
                      <a:pt x="4830" y="8218"/>
                    </a:lnTo>
                    <a:lnTo>
                      <a:pt x="4893" y="8244"/>
                    </a:lnTo>
                    <a:lnTo>
                      <a:pt x="5007" y="8319"/>
                    </a:lnTo>
                    <a:lnTo>
                      <a:pt x="5120" y="8408"/>
                    </a:lnTo>
                    <a:lnTo>
                      <a:pt x="5221" y="8534"/>
                    </a:lnTo>
                    <a:lnTo>
                      <a:pt x="5310" y="8661"/>
                    </a:lnTo>
                    <a:lnTo>
                      <a:pt x="5310" y="8673"/>
                    </a:lnTo>
                    <a:lnTo>
                      <a:pt x="5386" y="8825"/>
                    </a:lnTo>
                    <a:lnTo>
                      <a:pt x="5449" y="8989"/>
                    </a:lnTo>
                    <a:lnTo>
                      <a:pt x="5512" y="9166"/>
                    </a:lnTo>
                    <a:lnTo>
                      <a:pt x="5563" y="9356"/>
                    </a:lnTo>
                    <a:lnTo>
                      <a:pt x="5651" y="9723"/>
                    </a:lnTo>
                    <a:lnTo>
                      <a:pt x="5702" y="10089"/>
                    </a:lnTo>
                    <a:lnTo>
                      <a:pt x="5740" y="10418"/>
                    </a:lnTo>
                    <a:lnTo>
                      <a:pt x="5752" y="10684"/>
                    </a:lnTo>
                    <a:lnTo>
                      <a:pt x="5765" y="10924"/>
                    </a:lnTo>
                    <a:lnTo>
                      <a:pt x="6005" y="10797"/>
                    </a:lnTo>
                    <a:lnTo>
                      <a:pt x="6233" y="10671"/>
                    </a:lnTo>
                    <a:lnTo>
                      <a:pt x="6448" y="10519"/>
                    </a:lnTo>
                    <a:lnTo>
                      <a:pt x="6637" y="10355"/>
                    </a:lnTo>
                    <a:lnTo>
                      <a:pt x="6814" y="10178"/>
                    </a:lnTo>
                    <a:lnTo>
                      <a:pt x="6979" y="9988"/>
                    </a:lnTo>
                    <a:lnTo>
                      <a:pt x="7130" y="9786"/>
                    </a:lnTo>
                    <a:lnTo>
                      <a:pt x="7257" y="9584"/>
                    </a:lnTo>
                    <a:lnTo>
                      <a:pt x="7383" y="9369"/>
                    </a:lnTo>
                    <a:lnTo>
                      <a:pt x="7484" y="9154"/>
                    </a:lnTo>
                    <a:lnTo>
                      <a:pt x="7573" y="8939"/>
                    </a:lnTo>
                    <a:lnTo>
                      <a:pt x="7661" y="8711"/>
                    </a:lnTo>
                    <a:lnTo>
                      <a:pt x="7737" y="8484"/>
                    </a:lnTo>
                    <a:lnTo>
                      <a:pt x="7788" y="8256"/>
                    </a:lnTo>
                    <a:lnTo>
                      <a:pt x="7838" y="8029"/>
                    </a:lnTo>
                    <a:lnTo>
                      <a:pt x="7889" y="7801"/>
                    </a:lnTo>
                    <a:lnTo>
                      <a:pt x="7952" y="7359"/>
                    </a:lnTo>
                    <a:lnTo>
                      <a:pt x="7990" y="6954"/>
                    </a:lnTo>
                    <a:lnTo>
                      <a:pt x="8003" y="6575"/>
                    </a:lnTo>
                    <a:lnTo>
                      <a:pt x="8003" y="6233"/>
                    </a:lnTo>
                    <a:lnTo>
                      <a:pt x="7990" y="5955"/>
                    </a:lnTo>
                    <a:lnTo>
                      <a:pt x="7978" y="5753"/>
                    </a:lnTo>
                    <a:lnTo>
                      <a:pt x="7952" y="5563"/>
                    </a:lnTo>
                    <a:lnTo>
                      <a:pt x="8420" y="5715"/>
                    </a:lnTo>
                    <a:lnTo>
                      <a:pt x="8938" y="5867"/>
                    </a:lnTo>
                    <a:lnTo>
                      <a:pt x="9596" y="6044"/>
                    </a:lnTo>
                    <a:lnTo>
                      <a:pt x="9962" y="6132"/>
                    </a:lnTo>
                    <a:lnTo>
                      <a:pt x="10367" y="6221"/>
                    </a:lnTo>
                    <a:lnTo>
                      <a:pt x="10771" y="6309"/>
                    </a:lnTo>
                    <a:lnTo>
                      <a:pt x="11201" y="6385"/>
                    </a:lnTo>
                    <a:lnTo>
                      <a:pt x="11644" y="6448"/>
                    </a:lnTo>
                    <a:lnTo>
                      <a:pt x="12086" y="6511"/>
                    </a:lnTo>
                    <a:lnTo>
                      <a:pt x="12529" y="6549"/>
                    </a:lnTo>
                    <a:lnTo>
                      <a:pt x="12959" y="6562"/>
                    </a:lnTo>
                    <a:lnTo>
                      <a:pt x="13376" y="6562"/>
                    </a:lnTo>
                    <a:lnTo>
                      <a:pt x="13755" y="6537"/>
                    </a:lnTo>
                    <a:lnTo>
                      <a:pt x="14084" y="6499"/>
                    </a:lnTo>
                    <a:lnTo>
                      <a:pt x="14387" y="6436"/>
                    </a:lnTo>
                    <a:lnTo>
                      <a:pt x="14653" y="6360"/>
                    </a:lnTo>
                    <a:lnTo>
                      <a:pt x="14880" y="6271"/>
                    </a:lnTo>
                    <a:lnTo>
                      <a:pt x="15083" y="6183"/>
                    </a:lnTo>
                    <a:lnTo>
                      <a:pt x="15260" y="6082"/>
                    </a:lnTo>
                    <a:lnTo>
                      <a:pt x="15399" y="5993"/>
                    </a:lnTo>
                    <a:lnTo>
                      <a:pt x="15525" y="5905"/>
                    </a:lnTo>
                    <a:lnTo>
                      <a:pt x="15614" y="5816"/>
                    </a:lnTo>
                    <a:lnTo>
                      <a:pt x="15689" y="5728"/>
                    </a:lnTo>
                    <a:lnTo>
                      <a:pt x="15778" y="5614"/>
                    </a:lnTo>
                    <a:lnTo>
                      <a:pt x="15816" y="5563"/>
                    </a:lnTo>
                    <a:lnTo>
                      <a:pt x="15753" y="5361"/>
                    </a:lnTo>
                    <a:lnTo>
                      <a:pt x="15677" y="5146"/>
                    </a:lnTo>
                    <a:lnTo>
                      <a:pt x="15601" y="4944"/>
                    </a:lnTo>
                    <a:lnTo>
                      <a:pt x="15525" y="4742"/>
                    </a:lnTo>
                    <a:lnTo>
                      <a:pt x="15424" y="4552"/>
                    </a:lnTo>
                    <a:lnTo>
                      <a:pt x="15335" y="4362"/>
                    </a:lnTo>
                    <a:lnTo>
                      <a:pt x="15222" y="4173"/>
                    </a:lnTo>
                    <a:lnTo>
                      <a:pt x="15108" y="3996"/>
                    </a:lnTo>
                    <a:lnTo>
                      <a:pt x="15108" y="3983"/>
                    </a:lnTo>
                    <a:lnTo>
                      <a:pt x="14956" y="3755"/>
                    </a:lnTo>
                    <a:lnTo>
                      <a:pt x="14792" y="3540"/>
                    </a:lnTo>
                    <a:lnTo>
                      <a:pt x="14615" y="3326"/>
                    </a:lnTo>
                    <a:lnTo>
                      <a:pt x="14438" y="3123"/>
                    </a:lnTo>
                    <a:lnTo>
                      <a:pt x="14248" y="2921"/>
                    </a:lnTo>
                    <a:lnTo>
                      <a:pt x="14046" y="2731"/>
                    </a:lnTo>
                    <a:lnTo>
                      <a:pt x="13844" y="2542"/>
                    </a:lnTo>
                    <a:lnTo>
                      <a:pt x="13629" y="2365"/>
                    </a:lnTo>
                    <a:lnTo>
                      <a:pt x="13414" y="2200"/>
                    </a:lnTo>
                    <a:lnTo>
                      <a:pt x="13186" y="2036"/>
                    </a:lnTo>
                    <a:lnTo>
                      <a:pt x="12959" y="1872"/>
                    </a:lnTo>
                    <a:lnTo>
                      <a:pt x="12731" y="1720"/>
                    </a:lnTo>
                    <a:lnTo>
                      <a:pt x="12491" y="1581"/>
                    </a:lnTo>
                    <a:lnTo>
                      <a:pt x="12251" y="1442"/>
                    </a:lnTo>
                    <a:lnTo>
                      <a:pt x="11758" y="1189"/>
                    </a:lnTo>
                    <a:lnTo>
                      <a:pt x="11442" y="1037"/>
                    </a:lnTo>
                    <a:lnTo>
                      <a:pt x="11125" y="898"/>
                    </a:lnTo>
                    <a:lnTo>
                      <a:pt x="10797" y="759"/>
                    </a:lnTo>
                    <a:lnTo>
                      <a:pt x="10481" y="645"/>
                    </a:lnTo>
                    <a:lnTo>
                      <a:pt x="10165" y="532"/>
                    </a:lnTo>
                    <a:lnTo>
                      <a:pt x="9849" y="443"/>
                    </a:lnTo>
                    <a:lnTo>
                      <a:pt x="9545" y="355"/>
                    </a:lnTo>
                    <a:lnTo>
                      <a:pt x="9242" y="266"/>
                    </a:lnTo>
                    <a:lnTo>
                      <a:pt x="8938" y="203"/>
                    </a:lnTo>
                    <a:lnTo>
                      <a:pt x="8648" y="140"/>
                    </a:lnTo>
                    <a:lnTo>
                      <a:pt x="8357" y="102"/>
                    </a:lnTo>
                    <a:lnTo>
                      <a:pt x="8079" y="64"/>
                    </a:lnTo>
                    <a:lnTo>
                      <a:pt x="7813" y="26"/>
                    </a:lnTo>
                    <a:lnTo>
                      <a:pt x="7560" y="13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98;p16"/>
              <p:cNvSpPr/>
              <p:nvPr/>
            </p:nvSpPr>
            <p:spPr>
              <a:xfrm>
                <a:off x="1301875" y="2353850"/>
                <a:ext cx="226000" cy="285725"/>
              </a:xfrm>
              <a:custGeom>
                <a:avLst/>
                <a:gdLst/>
                <a:ahLst/>
                <a:cxnLst/>
                <a:rect l="l" t="t" r="r" b="b"/>
                <a:pathLst>
                  <a:path w="9040" h="11429" extrusionOk="0">
                    <a:moveTo>
                      <a:pt x="4829" y="0"/>
                    </a:moveTo>
                    <a:lnTo>
                      <a:pt x="4551" y="25"/>
                    </a:lnTo>
                    <a:lnTo>
                      <a:pt x="4273" y="63"/>
                    </a:lnTo>
                    <a:lnTo>
                      <a:pt x="4020" y="114"/>
                    </a:lnTo>
                    <a:lnTo>
                      <a:pt x="3768" y="177"/>
                    </a:lnTo>
                    <a:lnTo>
                      <a:pt x="3540" y="266"/>
                    </a:lnTo>
                    <a:lnTo>
                      <a:pt x="3312" y="367"/>
                    </a:lnTo>
                    <a:lnTo>
                      <a:pt x="3097" y="481"/>
                    </a:lnTo>
                    <a:lnTo>
                      <a:pt x="2895" y="607"/>
                    </a:lnTo>
                    <a:lnTo>
                      <a:pt x="2706" y="759"/>
                    </a:lnTo>
                    <a:lnTo>
                      <a:pt x="2529" y="910"/>
                    </a:lnTo>
                    <a:lnTo>
                      <a:pt x="2364" y="1087"/>
                    </a:lnTo>
                    <a:lnTo>
                      <a:pt x="2212" y="1264"/>
                    </a:lnTo>
                    <a:lnTo>
                      <a:pt x="2061" y="1467"/>
                    </a:lnTo>
                    <a:lnTo>
                      <a:pt x="1934" y="1682"/>
                    </a:lnTo>
                    <a:lnTo>
                      <a:pt x="1808" y="1897"/>
                    </a:lnTo>
                    <a:lnTo>
                      <a:pt x="1694" y="2137"/>
                    </a:lnTo>
                    <a:lnTo>
                      <a:pt x="1593" y="2377"/>
                    </a:lnTo>
                    <a:lnTo>
                      <a:pt x="1505" y="2642"/>
                    </a:lnTo>
                    <a:lnTo>
                      <a:pt x="1416" y="2908"/>
                    </a:lnTo>
                    <a:lnTo>
                      <a:pt x="1353" y="3186"/>
                    </a:lnTo>
                    <a:lnTo>
                      <a:pt x="1290" y="3477"/>
                    </a:lnTo>
                    <a:lnTo>
                      <a:pt x="1239" y="3780"/>
                    </a:lnTo>
                    <a:lnTo>
                      <a:pt x="1201" y="4096"/>
                    </a:lnTo>
                    <a:lnTo>
                      <a:pt x="1163" y="4425"/>
                    </a:lnTo>
                    <a:lnTo>
                      <a:pt x="1138" y="4754"/>
                    </a:lnTo>
                    <a:lnTo>
                      <a:pt x="1125" y="5095"/>
                    </a:lnTo>
                    <a:lnTo>
                      <a:pt x="1125" y="5449"/>
                    </a:lnTo>
                    <a:lnTo>
                      <a:pt x="1138" y="5803"/>
                    </a:lnTo>
                    <a:lnTo>
                      <a:pt x="1151" y="6170"/>
                    </a:lnTo>
                    <a:lnTo>
                      <a:pt x="1176" y="6549"/>
                    </a:lnTo>
                    <a:lnTo>
                      <a:pt x="1201" y="6916"/>
                    </a:lnTo>
                    <a:lnTo>
                      <a:pt x="1214" y="7257"/>
                    </a:lnTo>
                    <a:lnTo>
                      <a:pt x="1226" y="7573"/>
                    </a:lnTo>
                    <a:lnTo>
                      <a:pt x="1226" y="7876"/>
                    </a:lnTo>
                    <a:lnTo>
                      <a:pt x="1214" y="8142"/>
                    </a:lnTo>
                    <a:lnTo>
                      <a:pt x="1188" y="8395"/>
                    </a:lnTo>
                    <a:lnTo>
                      <a:pt x="1163" y="8622"/>
                    </a:lnTo>
                    <a:lnTo>
                      <a:pt x="1125" y="8837"/>
                    </a:lnTo>
                    <a:lnTo>
                      <a:pt x="1087" y="9027"/>
                    </a:lnTo>
                    <a:lnTo>
                      <a:pt x="1049" y="9204"/>
                    </a:lnTo>
                    <a:lnTo>
                      <a:pt x="999" y="9356"/>
                    </a:lnTo>
                    <a:lnTo>
                      <a:pt x="948" y="9495"/>
                    </a:lnTo>
                    <a:lnTo>
                      <a:pt x="885" y="9621"/>
                    </a:lnTo>
                    <a:lnTo>
                      <a:pt x="834" y="9735"/>
                    </a:lnTo>
                    <a:lnTo>
                      <a:pt x="771" y="9823"/>
                    </a:lnTo>
                    <a:lnTo>
                      <a:pt x="708" y="9912"/>
                    </a:lnTo>
                    <a:lnTo>
                      <a:pt x="645" y="9988"/>
                    </a:lnTo>
                    <a:lnTo>
                      <a:pt x="582" y="10038"/>
                    </a:lnTo>
                    <a:lnTo>
                      <a:pt x="455" y="10139"/>
                    </a:lnTo>
                    <a:lnTo>
                      <a:pt x="329" y="10190"/>
                    </a:lnTo>
                    <a:lnTo>
                      <a:pt x="228" y="10228"/>
                    </a:lnTo>
                    <a:lnTo>
                      <a:pt x="126" y="10241"/>
                    </a:lnTo>
                    <a:lnTo>
                      <a:pt x="63" y="10241"/>
                    </a:lnTo>
                    <a:lnTo>
                      <a:pt x="0" y="10228"/>
                    </a:lnTo>
                    <a:lnTo>
                      <a:pt x="38" y="10304"/>
                    </a:lnTo>
                    <a:lnTo>
                      <a:pt x="177" y="10506"/>
                    </a:lnTo>
                    <a:lnTo>
                      <a:pt x="291" y="10632"/>
                    </a:lnTo>
                    <a:lnTo>
                      <a:pt x="417" y="10759"/>
                    </a:lnTo>
                    <a:lnTo>
                      <a:pt x="569" y="10898"/>
                    </a:lnTo>
                    <a:lnTo>
                      <a:pt x="733" y="11037"/>
                    </a:lnTo>
                    <a:lnTo>
                      <a:pt x="923" y="11163"/>
                    </a:lnTo>
                    <a:lnTo>
                      <a:pt x="1138" y="11265"/>
                    </a:lnTo>
                    <a:lnTo>
                      <a:pt x="1252" y="11315"/>
                    </a:lnTo>
                    <a:lnTo>
                      <a:pt x="1378" y="11353"/>
                    </a:lnTo>
                    <a:lnTo>
                      <a:pt x="1505" y="11391"/>
                    </a:lnTo>
                    <a:lnTo>
                      <a:pt x="1631" y="11416"/>
                    </a:lnTo>
                    <a:lnTo>
                      <a:pt x="1770" y="11429"/>
                    </a:lnTo>
                    <a:lnTo>
                      <a:pt x="1909" y="11429"/>
                    </a:lnTo>
                    <a:lnTo>
                      <a:pt x="2048" y="11416"/>
                    </a:lnTo>
                    <a:lnTo>
                      <a:pt x="2200" y="11404"/>
                    </a:lnTo>
                    <a:lnTo>
                      <a:pt x="2352" y="11378"/>
                    </a:lnTo>
                    <a:lnTo>
                      <a:pt x="2516" y="11328"/>
                    </a:lnTo>
                    <a:lnTo>
                      <a:pt x="2680" y="11277"/>
                    </a:lnTo>
                    <a:lnTo>
                      <a:pt x="2845" y="11201"/>
                    </a:lnTo>
                    <a:lnTo>
                      <a:pt x="3022" y="11113"/>
                    </a:lnTo>
                    <a:lnTo>
                      <a:pt x="3186" y="11024"/>
                    </a:lnTo>
                    <a:lnTo>
                      <a:pt x="3363" y="10923"/>
                    </a:lnTo>
                    <a:lnTo>
                      <a:pt x="3527" y="10809"/>
                    </a:lnTo>
                    <a:lnTo>
                      <a:pt x="3692" y="10696"/>
                    </a:lnTo>
                    <a:lnTo>
                      <a:pt x="3843" y="10569"/>
                    </a:lnTo>
                    <a:lnTo>
                      <a:pt x="4008" y="10443"/>
                    </a:lnTo>
                    <a:lnTo>
                      <a:pt x="4159" y="10291"/>
                    </a:lnTo>
                    <a:lnTo>
                      <a:pt x="4311" y="10152"/>
                    </a:lnTo>
                    <a:lnTo>
                      <a:pt x="4450" y="9988"/>
                    </a:lnTo>
                    <a:lnTo>
                      <a:pt x="4589" y="9836"/>
                    </a:lnTo>
                    <a:lnTo>
                      <a:pt x="4716" y="9659"/>
                    </a:lnTo>
                    <a:lnTo>
                      <a:pt x="4829" y="9482"/>
                    </a:lnTo>
                    <a:lnTo>
                      <a:pt x="4943" y="9292"/>
                    </a:lnTo>
                    <a:lnTo>
                      <a:pt x="5057" y="9103"/>
                    </a:lnTo>
                    <a:lnTo>
                      <a:pt x="5146" y="8900"/>
                    </a:lnTo>
                    <a:lnTo>
                      <a:pt x="5234" y="8698"/>
                    </a:lnTo>
                    <a:lnTo>
                      <a:pt x="5310" y="8483"/>
                    </a:lnTo>
                    <a:lnTo>
                      <a:pt x="5373" y="8268"/>
                    </a:lnTo>
                    <a:lnTo>
                      <a:pt x="5424" y="8041"/>
                    </a:lnTo>
                    <a:lnTo>
                      <a:pt x="5462" y="7801"/>
                    </a:lnTo>
                    <a:lnTo>
                      <a:pt x="5500" y="7560"/>
                    </a:lnTo>
                    <a:lnTo>
                      <a:pt x="5512" y="7308"/>
                    </a:lnTo>
                    <a:lnTo>
                      <a:pt x="5512" y="7055"/>
                    </a:lnTo>
                    <a:lnTo>
                      <a:pt x="5500" y="6802"/>
                    </a:lnTo>
                    <a:lnTo>
                      <a:pt x="5462" y="6536"/>
                    </a:lnTo>
                    <a:lnTo>
                      <a:pt x="5424" y="6258"/>
                    </a:lnTo>
                    <a:lnTo>
                      <a:pt x="5360" y="5980"/>
                    </a:lnTo>
                    <a:lnTo>
                      <a:pt x="5285" y="5689"/>
                    </a:lnTo>
                    <a:lnTo>
                      <a:pt x="5196" y="5398"/>
                    </a:lnTo>
                    <a:lnTo>
                      <a:pt x="5082" y="5095"/>
                    </a:lnTo>
                    <a:lnTo>
                      <a:pt x="4943" y="4792"/>
                    </a:lnTo>
                    <a:lnTo>
                      <a:pt x="4817" y="4501"/>
                    </a:lnTo>
                    <a:lnTo>
                      <a:pt x="4728" y="4235"/>
                    </a:lnTo>
                    <a:lnTo>
                      <a:pt x="4665" y="3983"/>
                    </a:lnTo>
                    <a:lnTo>
                      <a:pt x="4640" y="3768"/>
                    </a:lnTo>
                    <a:lnTo>
                      <a:pt x="4640" y="3565"/>
                    </a:lnTo>
                    <a:lnTo>
                      <a:pt x="4665" y="3388"/>
                    </a:lnTo>
                    <a:lnTo>
                      <a:pt x="4703" y="3237"/>
                    </a:lnTo>
                    <a:lnTo>
                      <a:pt x="4779" y="3110"/>
                    </a:lnTo>
                    <a:lnTo>
                      <a:pt x="4867" y="2996"/>
                    </a:lnTo>
                    <a:lnTo>
                      <a:pt x="4969" y="2908"/>
                    </a:lnTo>
                    <a:lnTo>
                      <a:pt x="5095" y="2845"/>
                    </a:lnTo>
                    <a:lnTo>
                      <a:pt x="5234" y="2794"/>
                    </a:lnTo>
                    <a:lnTo>
                      <a:pt x="5386" y="2756"/>
                    </a:lnTo>
                    <a:lnTo>
                      <a:pt x="5550" y="2744"/>
                    </a:lnTo>
                    <a:lnTo>
                      <a:pt x="5727" y="2744"/>
                    </a:lnTo>
                    <a:lnTo>
                      <a:pt x="5904" y="2769"/>
                    </a:lnTo>
                    <a:lnTo>
                      <a:pt x="6081" y="2807"/>
                    </a:lnTo>
                    <a:lnTo>
                      <a:pt x="6271" y="2857"/>
                    </a:lnTo>
                    <a:lnTo>
                      <a:pt x="6460" y="2933"/>
                    </a:lnTo>
                    <a:lnTo>
                      <a:pt x="6650" y="3009"/>
                    </a:lnTo>
                    <a:lnTo>
                      <a:pt x="6840" y="3110"/>
                    </a:lnTo>
                    <a:lnTo>
                      <a:pt x="7017" y="3211"/>
                    </a:lnTo>
                    <a:lnTo>
                      <a:pt x="7194" y="3338"/>
                    </a:lnTo>
                    <a:lnTo>
                      <a:pt x="7371" y="3477"/>
                    </a:lnTo>
                    <a:lnTo>
                      <a:pt x="7522" y="3616"/>
                    </a:lnTo>
                    <a:lnTo>
                      <a:pt x="7674" y="3768"/>
                    </a:lnTo>
                    <a:lnTo>
                      <a:pt x="7813" y="3945"/>
                    </a:lnTo>
                    <a:lnTo>
                      <a:pt x="7927" y="4109"/>
                    </a:lnTo>
                    <a:lnTo>
                      <a:pt x="8041" y="4299"/>
                    </a:lnTo>
                    <a:lnTo>
                      <a:pt x="8117" y="4488"/>
                    </a:lnTo>
                    <a:lnTo>
                      <a:pt x="8180" y="4691"/>
                    </a:lnTo>
                    <a:lnTo>
                      <a:pt x="8230" y="4905"/>
                    </a:lnTo>
                    <a:lnTo>
                      <a:pt x="9039" y="3932"/>
                    </a:lnTo>
                    <a:lnTo>
                      <a:pt x="9014" y="3780"/>
                    </a:lnTo>
                    <a:lnTo>
                      <a:pt x="8989" y="3591"/>
                    </a:lnTo>
                    <a:lnTo>
                      <a:pt x="8938" y="3350"/>
                    </a:lnTo>
                    <a:lnTo>
                      <a:pt x="8875" y="3072"/>
                    </a:lnTo>
                    <a:lnTo>
                      <a:pt x="8774" y="2744"/>
                    </a:lnTo>
                    <a:lnTo>
                      <a:pt x="8648" y="2402"/>
                    </a:lnTo>
                    <a:lnTo>
                      <a:pt x="8572" y="2225"/>
                    </a:lnTo>
                    <a:lnTo>
                      <a:pt x="8483" y="2048"/>
                    </a:lnTo>
                    <a:lnTo>
                      <a:pt x="8382" y="1871"/>
                    </a:lnTo>
                    <a:lnTo>
                      <a:pt x="8281" y="1694"/>
                    </a:lnTo>
                    <a:lnTo>
                      <a:pt x="8167" y="1517"/>
                    </a:lnTo>
                    <a:lnTo>
                      <a:pt x="8041" y="1340"/>
                    </a:lnTo>
                    <a:lnTo>
                      <a:pt x="7902" y="1176"/>
                    </a:lnTo>
                    <a:lnTo>
                      <a:pt x="7750" y="1012"/>
                    </a:lnTo>
                    <a:lnTo>
                      <a:pt x="7573" y="860"/>
                    </a:lnTo>
                    <a:lnTo>
                      <a:pt x="7396" y="708"/>
                    </a:lnTo>
                    <a:lnTo>
                      <a:pt x="7206" y="569"/>
                    </a:lnTo>
                    <a:lnTo>
                      <a:pt x="7004" y="443"/>
                    </a:lnTo>
                    <a:lnTo>
                      <a:pt x="6776" y="341"/>
                    </a:lnTo>
                    <a:lnTo>
                      <a:pt x="6536" y="240"/>
                    </a:lnTo>
                    <a:lnTo>
                      <a:pt x="6283" y="152"/>
                    </a:lnTo>
                    <a:lnTo>
                      <a:pt x="6018" y="89"/>
                    </a:lnTo>
                    <a:lnTo>
                      <a:pt x="5727" y="38"/>
                    </a:lnTo>
                    <a:lnTo>
                      <a:pt x="54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99;p16"/>
              <p:cNvSpPr/>
              <p:nvPr/>
            </p:nvSpPr>
            <p:spPr>
              <a:xfrm>
                <a:off x="1261725" y="3801100"/>
                <a:ext cx="889750" cy="484550"/>
              </a:xfrm>
              <a:custGeom>
                <a:avLst/>
                <a:gdLst/>
                <a:ahLst/>
                <a:cxnLst/>
                <a:rect l="l" t="t" r="r" b="b"/>
                <a:pathLst>
                  <a:path w="35590" h="19382" extrusionOk="0">
                    <a:moveTo>
                      <a:pt x="15702" y="0"/>
                    </a:moveTo>
                    <a:lnTo>
                      <a:pt x="13831" y="13"/>
                    </a:lnTo>
                    <a:lnTo>
                      <a:pt x="11935" y="38"/>
                    </a:lnTo>
                    <a:lnTo>
                      <a:pt x="8294" y="114"/>
                    </a:lnTo>
                    <a:lnTo>
                      <a:pt x="5197" y="203"/>
                    </a:lnTo>
                    <a:lnTo>
                      <a:pt x="2238" y="291"/>
                    </a:lnTo>
                    <a:lnTo>
                      <a:pt x="2099" y="531"/>
                    </a:lnTo>
                    <a:lnTo>
                      <a:pt x="1947" y="809"/>
                    </a:lnTo>
                    <a:lnTo>
                      <a:pt x="1758" y="1201"/>
                    </a:lnTo>
                    <a:lnTo>
                      <a:pt x="1530" y="1682"/>
                    </a:lnTo>
                    <a:lnTo>
                      <a:pt x="1290" y="2251"/>
                    </a:lnTo>
                    <a:lnTo>
                      <a:pt x="1037" y="2908"/>
                    </a:lnTo>
                    <a:lnTo>
                      <a:pt x="911" y="3275"/>
                    </a:lnTo>
                    <a:lnTo>
                      <a:pt x="797" y="3641"/>
                    </a:lnTo>
                    <a:lnTo>
                      <a:pt x="671" y="4033"/>
                    </a:lnTo>
                    <a:lnTo>
                      <a:pt x="569" y="4450"/>
                    </a:lnTo>
                    <a:lnTo>
                      <a:pt x="456" y="4880"/>
                    </a:lnTo>
                    <a:lnTo>
                      <a:pt x="354" y="5323"/>
                    </a:lnTo>
                    <a:lnTo>
                      <a:pt x="266" y="5778"/>
                    </a:lnTo>
                    <a:lnTo>
                      <a:pt x="190" y="6246"/>
                    </a:lnTo>
                    <a:lnTo>
                      <a:pt x="127" y="6739"/>
                    </a:lnTo>
                    <a:lnTo>
                      <a:pt x="64" y="7232"/>
                    </a:lnTo>
                    <a:lnTo>
                      <a:pt x="26" y="7738"/>
                    </a:lnTo>
                    <a:lnTo>
                      <a:pt x="13" y="8269"/>
                    </a:lnTo>
                    <a:lnTo>
                      <a:pt x="0" y="8787"/>
                    </a:lnTo>
                    <a:lnTo>
                      <a:pt x="13" y="9330"/>
                    </a:lnTo>
                    <a:lnTo>
                      <a:pt x="51" y="9874"/>
                    </a:lnTo>
                    <a:lnTo>
                      <a:pt x="114" y="10430"/>
                    </a:lnTo>
                    <a:lnTo>
                      <a:pt x="190" y="10999"/>
                    </a:lnTo>
                    <a:lnTo>
                      <a:pt x="291" y="11568"/>
                    </a:lnTo>
                    <a:lnTo>
                      <a:pt x="354" y="11846"/>
                    </a:lnTo>
                    <a:lnTo>
                      <a:pt x="430" y="12124"/>
                    </a:lnTo>
                    <a:lnTo>
                      <a:pt x="506" y="12390"/>
                    </a:lnTo>
                    <a:lnTo>
                      <a:pt x="595" y="12655"/>
                    </a:lnTo>
                    <a:lnTo>
                      <a:pt x="683" y="12921"/>
                    </a:lnTo>
                    <a:lnTo>
                      <a:pt x="784" y="13161"/>
                    </a:lnTo>
                    <a:lnTo>
                      <a:pt x="898" y="13414"/>
                    </a:lnTo>
                    <a:lnTo>
                      <a:pt x="1012" y="13654"/>
                    </a:lnTo>
                    <a:lnTo>
                      <a:pt x="1138" y="13882"/>
                    </a:lnTo>
                    <a:lnTo>
                      <a:pt x="1265" y="14109"/>
                    </a:lnTo>
                    <a:lnTo>
                      <a:pt x="1404" y="14337"/>
                    </a:lnTo>
                    <a:lnTo>
                      <a:pt x="1555" y="14552"/>
                    </a:lnTo>
                    <a:lnTo>
                      <a:pt x="1695" y="14767"/>
                    </a:lnTo>
                    <a:lnTo>
                      <a:pt x="1859" y="14969"/>
                    </a:lnTo>
                    <a:lnTo>
                      <a:pt x="2023" y="15171"/>
                    </a:lnTo>
                    <a:lnTo>
                      <a:pt x="2188" y="15361"/>
                    </a:lnTo>
                    <a:lnTo>
                      <a:pt x="2365" y="15551"/>
                    </a:lnTo>
                    <a:lnTo>
                      <a:pt x="2542" y="15728"/>
                    </a:lnTo>
                    <a:lnTo>
                      <a:pt x="2731" y="15905"/>
                    </a:lnTo>
                    <a:lnTo>
                      <a:pt x="2921" y="16082"/>
                    </a:lnTo>
                    <a:lnTo>
                      <a:pt x="3325" y="16410"/>
                    </a:lnTo>
                    <a:lnTo>
                      <a:pt x="3743" y="16714"/>
                    </a:lnTo>
                    <a:lnTo>
                      <a:pt x="4185" y="17005"/>
                    </a:lnTo>
                    <a:lnTo>
                      <a:pt x="4640" y="17283"/>
                    </a:lnTo>
                    <a:lnTo>
                      <a:pt x="5108" y="17523"/>
                    </a:lnTo>
                    <a:lnTo>
                      <a:pt x="5601" y="17763"/>
                    </a:lnTo>
                    <a:lnTo>
                      <a:pt x="6107" y="17978"/>
                    </a:lnTo>
                    <a:lnTo>
                      <a:pt x="6612" y="18180"/>
                    </a:lnTo>
                    <a:lnTo>
                      <a:pt x="7143" y="18357"/>
                    </a:lnTo>
                    <a:lnTo>
                      <a:pt x="7687" y="18522"/>
                    </a:lnTo>
                    <a:lnTo>
                      <a:pt x="8231" y="18673"/>
                    </a:lnTo>
                    <a:lnTo>
                      <a:pt x="8787" y="18800"/>
                    </a:lnTo>
                    <a:lnTo>
                      <a:pt x="9343" y="18914"/>
                    </a:lnTo>
                    <a:lnTo>
                      <a:pt x="9912" y="19027"/>
                    </a:lnTo>
                    <a:lnTo>
                      <a:pt x="10494" y="19116"/>
                    </a:lnTo>
                    <a:lnTo>
                      <a:pt x="11063" y="19192"/>
                    </a:lnTo>
                    <a:lnTo>
                      <a:pt x="11644" y="19255"/>
                    </a:lnTo>
                    <a:lnTo>
                      <a:pt x="12226" y="19305"/>
                    </a:lnTo>
                    <a:lnTo>
                      <a:pt x="12807" y="19343"/>
                    </a:lnTo>
                    <a:lnTo>
                      <a:pt x="13389" y="19369"/>
                    </a:lnTo>
                    <a:lnTo>
                      <a:pt x="13970" y="19381"/>
                    </a:lnTo>
                    <a:lnTo>
                      <a:pt x="28800" y="19381"/>
                    </a:lnTo>
                    <a:lnTo>
                      <a:pt x="35589" y="4893"/>
                    </a:lnTo>
                    <a:lnTo>
                      <a:pt x="34312" y="4311"/>
                    </a:lnTo>
                    <a:lnTo>
                      <a:pt x="32909" y="3692"/>
                    </a:lnTo>
                    <a:lnTo>
                      <a:pt x="31189" y="2959"/>
                    </a:lnTo>
                    <a:lnTo>
                      <a:pt x="30254" y="2567"/>
                    </a:lnTo>
                    <a:lnTo>
                      <a:pt x="29280" y="2175"/>
                    </a:lnTo>
                    <a:lnTo>
                      <a:pt x="28294" y="1796"/>
                    </a:lnTo>
                    <a:lnTo>
                      <a:pt x="27308" y="1429"/>
                    </a:lnTo>
                    <a:lnTo>
                      <a:pt x="26347" y="1088"/>
                    </a:lnTo>
                    <a:lnTo>
                      <a:pt x="25424" y="771"/>
                    </a:lnTo>
                    <a:lnTo>
                      <a:pt x="24540" y="506"/>
                    </a:lnTo>
                    <a:lnTo>
                      <a:pt x="24135" y="392"/>
                    </a:lnTo>
                    <a:lnTo>
                      <a:pt x="23743" y="291"/>
                    </a:lnTo>
                    <a:lnTo>
                      <a:pt x="23427" y="241"/>
                    </a:lnTo>
                    <a:lnTo>
                      <a:pt x="23035" y="190"/>
                    </a:lnTo>
                    <a:lnTo>
                      <a:pt x="22555" y="139"/>
                    </a:lnTo>
                    <a:lnTo>
                      <a:pt x="22011" y="101"/>
                    </a:lnTo>
                    <a:lnTo>
                      <a:pt x="21392" y="76"/>
                    </a:lnTo>
                    <a:lnTo>
                      <a:pt x="20709" y="51"/>
                    </a:lnTo>
                    <a:lnTo>
                      <a:pt x="19192" y="13"/>
                    </a:lnTo>
                    <a:lnTo>
                      <a:pt x="175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00;p16"/>
              <p:cNvSpPr/>
              <p:nvPr/>
            </p:nvSpPr>
            <p:spPr>
              <a:xfrm>
                <a:off x="1732975" y="3812150"/>
                <a:ext cx="408050" cy="203250"/>
              </a:xfrm>
              <a:custGeom>
                <a:avLst/>
                <a:gdLst/>
                <a:ahLst/>
                <a:cxnLst/>
                <a:rect l="l" t="t" r="r" b="b"/>
                <a:pathLst>
                  <a:path w="16322" h="8130" extrusionOk="0">
                    <a:moveTo>
                      <a:pt x="16322" y="1"/>
                    </a:moveTo>
                    <a:lnTo>
                      <a:pt x="0" y="3566"/>
                    </a:lnTo>
                    <a:lnTo>
                      <a:pt x="13629" y="8130"/>
                    </a:lnTo>
                    <a:lnTo>
                      <a:pt x="16322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01;p16"/>
              <p:cNvSpPr/>
              <p:nvPr/>
            </p:nvSpPr>
            <p:spPr>
              <a:xfrm>
                <a:off x="1247500" y="2938250"/>
                <a:ext cx="653650" cy="940300"/>
              </a:xfrm>
              <a:custGeom>
                <a:avLst/>
                <a:gdLst/>
                <a:ahLst/>
                <a:cxnLst/>
                <a:rect l="l" t="t" r="r" b="b"/>
                <a:pathLst>
                  <a:path w="26146" h="37612" extrusionOk="0">
                    <a:moveTo>
                      <a:pt x="3844" y="0"/>
                    </a:moveTo>
                    <a:lnTo>
                      <a:pt x="3566" y="13"/>
                    </a:lnTo>
                    <a:lnTo>
                      <a:pt x="3275" y="51"/>
                    </a:lnTo>
                    <a:lnTo>
                      <a:pt x="3009" y="114"/>
                    </a:lnTo>
                    <a:lnTo>
                      <a:pt x="2731" y="190"/>
                    </a:lnTo>
                    <a:lnTo>
                      <a:pt x="2466" y="291"/>
                    </a:lnTo>
                    <a:lnTo>
                      <a:pt x="2213" y="405"/>
                    </a:lnTo>
                    <a:lnTo>
                      <a:pt x="1960" y="531"/>
                    </a:lnTo>
                    <a:lnTo>
                      <a:pt x="1720" y="683"/>
                    </a:lnTo>
                    <a:lnTo>
                      <a:pt x="1492" y="847"/>
                    </a:lnTo>
                    <a:lnTo>
                      <a:pt x="1265" y="1037"/>
                    </a:lnTo>
                    <a:lnTo>
                      <a:pt x="1063" y="1226"/>
                    </a:lnTo>
                    <a:lnTo>
                      <a:pt x="873" y="1441"/>
                    </a:lnTo>
                    <a:lnTo>
                      <a:pt x="696" y="1682"/>
                    </a:lnTo>
                    <a:lnTo>
                      <a:pt x="544" y="1922"/>
                    </a:lnTo>
                    <a:lnTo>
                      <a:pt x="392" y="2175"/>
                    </a:lnTo>
                    <a:lnTo>
                      <a:pt x="279" y="2453"/>
                    </a:lnTo>
                    <a:lnTo>
                      <a:pt x="178" y="2731"/>
                    </a:lnTo>
                    <a:lnTo>
                      <a:pt x="102" y="3034"/>
                    </a:lnTo>
                    <a:lnTo>
                      <a:pt x="38" y="3338"/>
                    </a:lnTo>
                    <a:lnTo>
                      <a:pt x="13" y="3654"/>
                    </a:lnTo>
                    <a:lnTo>
                      <a:pt x="1" y="3983"/>
                    </a:lnTo>
                    <a:lnTo>
                      <a:pt x="127" y="10683"/>
                    </a:lnTo>
                    <a:lnTo>
                      <a:pt x="215" y="14754"/>
                    </a:lnTo>
                    <a:lnTo>
                      <a:pt x="304" y="18901"/>
                    </a:lnTo>
                    <a:lnTo>
                      <a:pt x="405" y="22769"/>
                    </a:lnTo>
                    <a:lnTo>
                      <a:pt x="519" y="26069"/>
                    </a:lnTo>
                    <a:lnTo>
                      <a:pt x="569" y="27409"/>
                    </a:lnTo>
                    <a:lnTo>
                      <a:pt x="620" y="28471"/>
                    </a:lnTo>
                    <a:lnTo>
                      <a:pt x="683" y="29242"/>
                    </a:lnTo>
                    <a:lnTo>
                      <a:pt x="709" y="29495"/>
                    </a:lnTo>
                    <a:lnTo>
                      <a:pt x="734" y="29660"/>
                    </a:lnTo>
                    <a:lnTo>
                      <a:pt x="759" y="29735"/>
                    </a:lnTo>
                    <a:lnTo>
                      <a:pt x="822" y="29811"/>
                    </a:lnTo>
                    <a:lnTo>
                      <a:pt x="923" y="29912"/>
                    </a:lnTo>
                    <a:lnTo>
                      <a:pt x="1050" y="30001"/>
                    </a:lnTo>
                    <a:lnTo>
                      <a:pt x="1202" y="30102"/>
                    </a:lnTo>
                    <a:lnTo>
                      <a:pt x="1379" y="30216"/>
                    </a:lnTo>
                    <a:lnTo>
                      <a:pt x="1808" y="30443"/>
                    </a:lnTo>
                    <a:lnTo>
                      <a:pt x="2352" y="30696"/>
                    </a:lnTo>
                    <a:lnTo>
                      <a:pt x="2972" y="30974"/>
                    </a:lnTo>
                    <a:lnTo>
                      <a:pt x="3667" y="31253"/>
                    </a:lnTo>
                    <a:lnTo>
                      <a:pt x="4451" y="31556"/>
                    </a:lnTo>
                    <a:lnTo>
                      <a:pt x="5285" y="31872"/>
                    </a:lnTo>
                    <a:lnTo>
                      <a:pt x="6183" y="32188"/>
                    </a:lnTo>
                    <a:lnTo>
                      <a:pt x="7131" y="32517"/>
                    </a:lnTo>
                    <a:lnTo>
                      <a:pt x="8117" y="32858"/>
                    </a:lnTo>
                    <a:lnTo>
                      <a:pt x="10178" y="33541"/>
                    </a:lnTo>
                    <a:lnTo>
                      <a:pt x="12289" y="34211"/>
                    </a:lnTo>
                    <a:lnTo>
                      <a:pt x="14400" y="34881"/>
                    </a:lnTo>
                    <a:lnTo>
                      <a:pt x="16448" y="35500"/>
                    </a:lnTo>
                    <a:lnTo>
                      <a:pt x="18357" y="36082"/>
                    </a:lnTo>
                    <a:lnTo>
                      <a:pt x="20064" y="36588"/>
                    </a:lnTo>
                    <a:lnTo>
                      <a:pt x="22618" y="37334"/>
                    </a:lnTo>
                    <a:lnTo>
                      <a:pt x="23591" y="37612"/>
                    </a:lnTo>
                    <a:lnTo>
                      <a:pt x="26145" y="32631"/>
                    </a:lnTo>
                    <a:lnTo>
                      <a:pt x="8661" y="24830"/>
                    </a:lnTo>
                    <a:lnTo>
                      <a:pt x="8661" y="23920"/>
                    </a:lnTo>
                    <a:lnTo>
                      <a:pt x="8673" y="21518"/>
                    </a:lnTo>
                    <a:lnTo>
                      <a:pt x="8661" y="19887"/>
                    </a:lnTo>
                    <a:lnTo>
                      <a:pt x="8635" y="18066"/>
                    </a:lnTo>
                    <a:lnTo>
                      <a:pt x="8597" y="16094"/>
                    </a:lnTo>
                    <a:lnTo>
                      <a:pt x="8534" y="14033"/>
                    </a:lnTo>
                    <a:lnTo>
                      <a:pt x="8446" y="11947"/>
                    </a:lnTo>
                    <a:lnTo>
                      <a:pt x="8395" y="10911"/>
                    </a:lnTo>
                    <a:lnTo>
                      <a:pt x="8332" y="9887"/>
                    </a:lnTo>
                    <a:lnTo>
                      <a:pt x="8269" y="8875"/>
                    </a:lnTo>
                    <a:lnTo>
                      <a:pt x="8180" y="7914"/>
                    </a:lnTo>
                    <a:lnTo>
                      <a:pt x="8092" y="6966"/>
                    </a:lnTo>
                    <a:lnTo>
                      <a:pt x="8003" y="6081"/>
                    </a:lnTo>
                    <a:lnTo>
                      <a:pt x="7889" y="5234"/>
                    </a:lnTo>
                    <a:lnTo>
                      <a:pt x="7776" y="4450"/>
                    </a:lnTo>
                    <a:lnTo>
                      <a:pt x="7649" y="3730"/>
                    </a:lnTo>
                    <a:lnTo>
                      <a:pt x="7510" y="3085"/>
                    </a:lnTo>
                    <a:lnTo>
                      <a:pt x="7434" y="2782"/>
                    </a:lnTo>
                    <a:lnTo>
                      <a:pt x="7346" y="2516"/>
                    </a:lnTo>
                    <a:lnTo>
                      <a:pt x="7270" y="2263"/>
                    </a:lnTo>
                    <a:lnTo>
                      <a:pt x="7181" y="2036"/>
                    </a:lnTo>
                    <a:lnTo>
                      <a:pt x="7093" y="1821"/>
                    </a:lnTo>
                    <a:lnTo>
                      <a:pt x="7004" y="1644"/>
                    </a:lnTo>
                    <a:lnTo>
                      <a:pt x="6916" y="1479"/>
                    </a:lnTo>
                    <a:lnTo>
                      <a:pt x="6815" y="1353"/>
                    </a:lnTo>
                    <a:lnTo>
                      <a:pt x="6752" y="1277"/>
                    </a:lnTo>
                    <a:lnTo>
                      <a:pt x="6524" y="1037"/>
                    </a:lnTo>
                    <a:lnTo>
                      <a:pt x="6284" y="835"/>
                    </a:lnTo>
                    <a:lnTo>
                      <a:pt x="6031" y="645"/>
                    </a:lnTo>
                    <a:lnTo>
                      <a:pt x="5778" y="481"/>
                    </a:lnTo>
                    <a:lnTo>
                      <a:pt x="5513" y="342"/>
                    </a:lnTo>
                    <a:lnTo>
                      <a:pt x="5247" y="228"/>
                    </a:lnTo>
                    <a:lnTo>
                      <a:pt x="4969" y="139"/>
                    </a:lnTo>
                    <a:lnTo>
                      <a:pt x="4691" y="63"/>
                    </a:lnTo>
                    <a:lnTo>
                      <a:pt x="4413" y="25"/>
                    </a:lnTo>
                    <a:lnTo>
                      <a:pt x="41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02;p16"/>
              <p:cNvSpPr/>
              <p:nvPr/>
            </p:nvSpPr>
            <p:spPr>
              <a:xfrm>
                <a:off x="1837275" y="3737875"/>
                <a:ext cx="341375" cy="213050"/>
              </a:xfrm>
              <a:custGeom>
                <a:avLst/>
                <a:gdLst/>
                <a:ahLst/>
                <a:cxnLst/>
                <a:rect l="l" t="t" r="r" b="b"/>
                <a:pathLst>
                  <a:path w="13655" h="8522" extrusionOk="0">
                    <a:moveTo>
                      <a:pt x="9457" y="1"/>
                    </a:moveTo>
                    <a:lnTo>
                      <a:pt x="2554" y="646"/>
                    </a:lnTo>
                    <a:lnTo>
                      <a:pt x="2352" y="734"/>
                    </a:lnTo>
                    <a:lnTo>
                      <a:pt x="2150" y="835"/>
                    </a:lnTo>
                    <a:lnTo>
                      <a:pt x="1960" y="962"/>
                    </a:lnTo>
                    <a:lnTo>
                      <a:pt x="1783" y="1101"/>
                    </a:lnTo>
                    <a:lnTo>
                      <a:pt x="1619" y="1252"/>
                    </a:lnTo>
                    <a:lnTo>
                      <a:pt x="1467" y="1417"/>
                    </a:lnTo>
                    <a:lnTo>
                      <a:pt x="1315" y="1594"/>
                    </a:lnTo>
                    <a:lnTo>
                      <a:pt x="1189" y="1783"/>
                    </a:lnTo>
                    <a:lnTo>
                      <a:pt x="1062" y="1973"/>
                    </a:lnTo>
                    <a:lnTo>
                      <a:pt x="949" y="2175"/>
                    </a:lnTo>
                    <a:lnTo>
                      <a:pt x="835" y="2390"/>
                    </a:lnTo>
                    <a:lnTo>
                      <a:pt x="734" y="2593"/>
                    </a:lnTo>
                    <a:lnTo>
                      <a:pt x="645" y="2807"/>
                    </a:lnTo>
                    <a:lnTo>
                      <a:pt x="557" y="3022"/>
                    </a:lnTo>
                    <a:lnTo>
                      <a:pt x="418" y="3452"/>
                    </a:lnTo>
                    <a:lnTo>
                      <a:pt x="291" y="3882"/>
                    </a:lnTo>
                    <a:lnTo>
                      <a:pt x="203" y="4274"/>
                    </a:lnTo>
                    <a:lnTo>
                      <a:pt x="127" y="4641"/>
                    </a:lnTo>
                    <a:lnTo>
                      <a:pt x="76" y="4969"/>
                    </a:lnTo>
                    <a:lnTo>
                      <a:pt x="13" y="5450"/>
                    </a:lnTo>
                    <a:lnTo>
                      <a:pt x="0" y="5627"/>
                    </a:lnTo>
                    <a:lnTo>
                      <a:pt x="165" y="5677"/>
                    </a:lnTo>
                    <a:lnTo>
                      <a:pt x="367" y="5728"/>
                    </a:lnTo>
                    <a:lnTo>
                      <a:pt x="620" y="5778"/>
                    </a:lnTo>
                    <a:lnTo>
                      <a:pt x="936" y="5842"/>
                    </a:lnTo>
                    <a:lnTo>
                      <a:pt x="1303" y="5905"/>
                    </a:lnTo>
                    <a:lnTo>
                      <a:pt x="1720" y="5955"/>
                    </a:lnTo>
                    <a:lnTo>
                      <a:pt x="2150" y="5993"/>
                    </a:lnTo>
                    <a:lnTo>
                      <a:pt x="3351" y="6031"/>
                    </a:lnTo>
                    <a:lnTo>
                      <a:pt x="4817" y="6069"/>
                    </a:lnTo>
                    <a:lnTo>
                      <a:pt x="6587" y="6107"/>
                    </a:lnTo>
                    <a:lnTo>
                      <a:pt x="7156" y="7043"/>
                    </a:lnTo>
                    <a:lnTo>
                      <a:pt x="7042" y="8168"/>
                    </a:lnTo>
                    <a:lnTo>
                      <a:pt x="8104" y="8522"/>
                    </a:lnTo>
                    <a:lnTo>
                      <a:pt x="8484" y="7599"/>
                    </a:lnTo>
                    <a:lnTo>
                      <a:pt x="9912" y="8231"/>
                    </a:lnTo>
                    <a:lnTo>
                      <a:pt x="10317" y="7485"/>
                    </a:lnTo>
                    <a:lnTo>
                      <a:pt x="11353" y="7763"/>
                    </a:lnTo>
                    <a:lnTo>
                      <a:pt x="11644" y="5627"/>
                    </a:lnTo>
                    <a:lnTo>
                      <a:pt x="10797" y="3275"/>
                    </a:lnTo>
                    <a:lnTo>
                      <a:pt x="12150" y="4552"/>
                    </a:lnTo>
                    <a:lnTo>
                      <a:pt x="12567" y="6537"/>
                    </a:lnTo>
                    <a:lnTo>
                      <a:pt x="13654" y="6537"/>
                    </a:lnTo>
                    <a:lnTo>
                      <a:pt x="13654" y="2529"/>
                    </a:lnTo>
                    <a:lnTo>
                      <a:pt x="9457" y="1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03;p16"/>
              <p:cNvSpPr/>
              <p:nvPr/>
            </p:nvSpPr>
            <p:spPr>
              <a:xfrm>
                <a:off x="2073700" y="3443300"/>
                <a:ext cx="689975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27599" h="22884" extrusionOk="0">
                    <a:moveTo>
                      <a:pt x="27599" y="1"/>
                    </a:moveTo>
                    <a:lnTo>
                      <a:pt x="7358" y="696"/>
                    </a:lnTo>
                    <a:lnTo>
                      <a:pt x="0" y="22884"/>
                    </a:lnTo>
                    <a:lnTo>
                      <a:pt x="21050" y="21481"/>
                    </a:lnTo>
                    <a:lnTo>
                      <a:pt x="27599" y="1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04;p16"/>
              <p:cNvSpPr/>
              <p:nvPr/>
            </p:nvSpPr>
            <p:spPr>
              <a:xfrm>
                <a:off x="2019000" y="3832075"/>
                <a:ext cx="44600" cy="10210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4084" extrusionOk="0">
                    <a:moveTo>
                      <a:pt x="292" y="0"/>
                    </a:moveTo>
                    <a:lnTo>
                      <a:pt x="1" y="177"/>
                    </a:lnTo>
                    <a:lnTo>
                      <a:pt x="1151" y="1517"/>
                    </a:lnTo>
                    <a:lnTo>
                      <a:pt x="1354" y="3275"/>
                    </a:lnTo>
                    <a:lnTo>
                      <a:pt x="1215" y="3831"/>
                    </a:lnTo>
                    <a:lnTo>
                      <a:pt x="1783" y="4084"/>
                    </a:lnTo>
                    <a:lnTo>
                      <a:pt x="1644" y="1302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5E31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05;p16"/>
              <p:cNvSpPr/>
              <p:nvPr/>
            </p:nvSpPr>
            <p:spPr>
              <a:xfrm>
                <a:off x="2055050" y="3812150"/>
                <a:ext cx="48700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4515" extrusionOk="0">
                    <a:moveTo>
                      <a:pt x="341" y="1"/>
                    </a:moveTo>
                    <a:lnTo>
                      <a:pt x="0" y="203"/>
                    </a:lnTo>
                    <a:lnTo>
                      <a:pt x="1353" y="1948"/>
                    </a:lnTo>
                    <a:lnTo>
                      <a:pt x="1606" y="4514"/>
                    </a:lnTo>
                    <a:lnTo>
                      <a:pt x="1947" y="4514"/>
                    </a:lnTo>
                    <a:lnTo>
                      <a:pt x="1719" y="1745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5E31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06;p16"/>
              <p:cNvSpPr/>
              <p:nvPr/>
            </p:nvSpPr>
            <p:spPr>
              <a:xfrm>
                <a:off x="2093925" y="3786875"/>
                <a:ext cx="40475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302" extrusionOk="0">
                    <a:moveTo>
                      <a:pt x="0" y="0"/>
                    </a:moveTo>
                    <a:lnTo>
                      <a:pt x="531" y="1315"/>
                    </a:lnTo>
                    <a:lnTo>
                      <a:pt x="1580" y="2301"/>
                    </a:lnTo>
                    <a:lnTo>
                      <a:pt x="1618" y="18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31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07;p16"/>
              <p:cNvSpPr/>
              <p:nvPr/>
            </p:nvSpPr>
            <p:spPr>
              <a:xfrm>
                <a:off x="1487075" y="5352025"/>
                <a:ext cx="371075" cy="124850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4994" extrusionOk="0">
                    <a:moveTo>
                      <a:pt x="3224" y="0"/>
                    </a:moveTo>
                    <a:lnTo>
                      <a:pt x="3060" y="13"/>
                    </a:lnTo>
                    <a:lnTo>
                      <a:pt x="2896" y="25"/>
                    </a:lnTo>
                    <a:lnTo>
                      <a:pt x="2744" y="38"/>
                    </a:lnTo>
                    <a:lnTo>
                      <a:pt x="2580" y="63"/>
                    </a:lnTo>
                    <a:lnTo>
                      <a:pt x="2428" y="101"/>
                    </a:lnTo>
                    <a:lnTo>
                      <a:pt x="2276" y="152"/>
                    </a:lnTo>
                    <a:lnTo>
                      <a:pt x="2124" y="202"/>
                    </a:lnTo>
                    <a:lnTo>
                      <a:pt x="1973" y="253"/>
                    </a:lnTo>
                    <a:lnTo>
                      <a:pt x="1834" y="316"/>
                    </a:lnTo>
                    <a:lnTo>
                      <a:pt x="1695" y="392"/>
                    </a:lnTo>
                    <a:lnTo>
                      <a:pt x="1429" y="556"/>
                    </a:lnTo>
                    <a:lnTo>
                      <a:pt x="1176" y="733"/>
                    </a:lnTo>
                    <a:lnTo>
                      <a:pt x="949" y="948"/>
                    </a:lnTo>
                    <a:lnTo>
                      <a:pt x="746" y="1176"/>
                    </a:lnTo>
                    <a:lnTo>
                      <a:pt x="557" y="1429"/>
                    </a:lnTo>
                    <a:lnTo>
                      <a:pt x="392" y="1694"/>
                    </a:lnTo>
                    <a:lnTo>
                      <a:pt x="317" y="1833"/>
                    </a:lnTo>
                    <a:lnTo>
                      <a:pt x="253" y="1972"/>
                    </a:lnTo>
                    <a:lnTo>
                      <a:pt x="203" y="2124"/>
                    </a:lnTo>
                    <a:lnTo>
                      <a:pt x="152" y="2276"/>
                    </a:lnTo>
                    <a:lnTo>
                      <a:pt x="102" y="2428"/>
                    </a:lnTo>
                    <a:lnTo>
                      <a:pt x="64" y="2579"/>
                    </a:lnTo>
                    <a:lnTo>
                      <a:pt x="38" y="2744"/>
                    </a:lnTo>
                    <a:lnTo>
                      <a:pt x="26" y="2895"/>
                    </a:lnTo>
                    <a:lnTo>
                      <a:pt x="13" y="3060"/>
                    </a:lnTo>
                    <a:lnTo>
                      <a:pt x="1" y="3224"/>
                    </a:lnTo>
                    <a:lnTo>
                      <a:pt x="1" y="4994"/>
                    </a:lnTo>
                    <a:lnTo>
                      <a:pt x="14843" y="4994"/>
                    </a:lnTo>
                    <a:lnTo>
                      <a:pt x="14843" y="3224"/>
                    </a:lnTo>
                    <a:lnTo>
                      <a:pt x="14830" y="3060"/>
                    </a:lnTo>
                    <a:lnTo>
                      <a:pt x="14818" y="2895"/>
                    </a:lnTo>
                    <a:lnTo>
                      <a:pt x="14805" y="2744"/>
                    </a:lnTo>
                    <a:lnTo>
                      <a:pt x="14780" y="2579"/>
                    </a:lnTo>
                    <a:lnTo>
                      <a:pt x="14742" y="2428"/>
                    </a:lnTo>
                    <a:lnTo>
                      <a:pt x="14691" y="2276"/>
                    </a:lnTo>
                    <a:lnTo>
                      <a:pt x="14641" y="2124"/>
                    </a:lnTo>
                    <a:lnTo>
                      <a:pt x="14590" y="1972"/>
                    </a:lnTo>
                    <a:lnTo>
                      <a:pt x="14527" y="1833"/>
                    </a:lnTo>
                    <a:lnTo>
                      <a:pt x="14451" y="1694"/>
                    </a:lnTo>
                    <a:lnTo>
                      <a:pt x="14287" y="1429"/>
                    </a:lnTo>
                    <a:lnTo>
                      <a:pt x="14097" y="1176"/>
                    </a:lnTo>
                    <a:lnTo>
                      <a:pt x="13895" y="948"/>
                    </a:lnTo>
                    <a:lnTo>
                      <a:pt x="13667" y="733"/>
                    </a:lnTo>
                    <a:lnTo>
                      <a:pt x="13414" y="556"/>
                    </a:lnTo>
                    <a:lnTo>
                      <a:pt x="13149" y="392"/>
                    </a:lnTo>
                    <a:lnTo>
                      <a:pt x="13010" y="316"/>
                    </a:lnTo>
                    <a:lnTo>
                      <a:pt x="12871" y="253"/>
                    </a:lnTo>
                    <a:lnTo>
                      <a:pt x="12719" y="202"/>
                    </a:lnTo>
                    <a:lnTo>
                      <a:pt x="12567" y="152"/>
                    </a:lnTo>
                    <a:lnTo>
                      <a:pt x="12415" y="101"/>
                    </a:lnTo>
                    <a:lnTo>
                      <a:pt x="12264" y="63"/>
                    </a:lnTo>
                    <a:lnTo>
                      <a:pt x="12099" y="38"/>
                    </a:lnTo>
                    <a:lnTo>
                      <a:pt x="11948" y="25"/>
                    </a:lnTo>
                    <a:lnTo>
                      <a:pt x="11783" y="13"/>
                    </a:lnTo>
                    <a:lnTo>
                      <a:pt x="116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08;p16"/>
              <p:cNvSpPr/>
              <p:nvPr/>
            </p:nvSpPr>
            <p:spPr>
              <a:xfrm>
                <a:off x="1468425" y="2863975"/>
                <a:ext cx="177650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194" extrusionOk="0">
                    <a:moveTo>
                      <a:pt x="1821" y="0"/>
                    </a:moveTo>
                    <a:lnTo>
                      <a:pt x="1" y="1783"/>
                    </a:lnTo>
                    <a:lnTo>
                      <a:pt x="76" y="1972"/>
                    </a:lnTo>
                    <a:lnTo>
                      <a:pt x="279" y="2503"/>
                    </a:lnTo>
                    <a:lnTo>
                      <a:pt x="595" y="3262"/>
                    </a:lnTo>
                    <a:lnTo>
                      <a:pt x="784" y="3692"/>
                    </a:lnTo>
                    <a:lnTo>
                      <a:pt x="999" y="4147"/>
                    </a:lnTo>
                    <a:lnTo>
                      <a:pt x="1240" y="4615"/>
                    </a:lnTo>
                    <a:lnTo>
                      <a:pt x="1492" y="5070"/>
                    </a:lnTo>
                    <a:lnTo>
                      <a:pt x="1758" y="5525"/>
                    </a:lnTo>
                    <a:lnTo>
                      <a:pt x="2036" y="5930"/>
                    </a:lnTo>
                    <a:lnTo>
                      <a:pt x="2188" y="6132"/>
                    </a:lnTo>
                    <a:lnTo>
                      <a:pt x="2327" y="6309"/>
                    </a:lnTo>
                    <a:lnTo>
                      <a:pt x="2479" y="6486"/>
                    </a:lnTo>
                    <a:lnTo>
                      <a:pt x="2630" y="6638"/>
                    </a:lnTo>
                    <a:lnTo>
                      <a:pt x="2782" y="6777"/>
                    </a:lnTo>
                    <a:lnTo>
                      <a:pt x="2934" y="6890"/>
                    </a:lnTo>
                    <a:lnTo>
                      <a:pt x="3085" y="6991"/>
                    </a:lnTo>
                    <a:lnTo>
                      <a:pt x="3250" y="7080"/>
                    </a:lnTo>
                    <a:lnTo>
                      <a:pt x="3401" y="7131"/>
                    </a:lnTo>
                    <a:lnTo>
                      <a:pt x="3566" y="7168"/>
                    </a:lnTo>
                    <a:lnTo>
                      <a:pt x="3730" y="7194"/>
                    </a:lnTo>
                    <a:lnTo>
                      <a:pt x="3895" y="7194"/>
                    </a:lnTo>
                    <a:lnTo>
                      <a:pt x="4059" y="7181"/>
                    </a:lnTo>
                    <a:lnTo>
                      <a:pt x="4223" y="7156"/>
                    </a:lnTo>
                    <a:lnTo>
                      <a:pt x="4388" y="7105"/>
                    </a:lnTo>
                    <a:lnTo>
                      <a:pt x="4552" y="7055"/>
                    </a:lnTo>
                    <a:lnTo>
                      <a:pt x="4716" y="6979"/>
                    </a:lnTo>
                    <a:lnTo>
                      <a:pt x="4881" y="6903"/>
                    </a:lnTo>
                    <a:lnTo>
                      <a:pt x="5045" y="6815"/>
                    </a:lnTo>
                    <a:lnTo>
                      <a:pt x="5197" y="6726"/>
                    </a:lnTo>
                    <a:lnTo>
                      <a:pt x="5513" y="6511"/>
                    </a:lnTo>
                    <a:lnTo>
                      <a:pt x="5804" y="6284"/>
                    </a:lnTo>
                    <a:lnTo>
                      <a:pt x="6069" y="6043"/>
                    </a:lnTo>
                    <a:lnTo>
                      <a:pt x="6322" y="5803"/>
                    </a:lnTo>
                    <a:lnTo>
                      <a:pt x="6549" y="5576"/>
                    </a:lnTo>
                    <a:lnTo>
                      <a:pt x="6739" y="5373"/>
                    </a:lnTo>
                    <a:lnTo>
                      <a:pt x="7017" y="5057"/>
                    </a:lnTo>
                    <a:lnTo>
                      <a:pt x="7106" y="4931"/>
                    </a:lnTo>
                    <a:lnTo>
                      <a:pt x="18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09;p16"/>
              <p:cNvSpPr/>
              <p:nvPr/>
            </p:nvSpPr>
            <p:spPr>
              <a:xfrm>
                <a:off x="1468425" y="2863975"/>
                <a:ext cx="177650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194" fill="none" extrusionOk="0">
                    <a:moveTo>
                      <a:pt x="7106" y="4931"/>
                    </a:moveTo>
                    <a:lnTo>
                      <a:pt x="7106" y="4931"/>
                    </a:lnTo>
                    <a:lnTo>
                      <a:pt x="7017" y="5057"/>
                    </a:lnTo>
                    <a:lnTo>
                      <a:pt x="6739" y="5373"/>
                    </a:lnTo>
                    <a:lnTo>
                      <a:pt x="6549" y="5576"/>
                    </a:lnTo>
                    <a:lnTo>
                      <a:pt x="6322" y="5803"/>
                    </a:lnTo>
                    <a:lnTo>
                      <a:pt x="6069" y="6043"/>
                    </a:lnTo>
                    <a:lnTo>
                      <a:pt x="5804" y="6284"/>
                    </a:lnTo>
                    <a:lnTo>
                      <a:pt x="5513" y="6511"/>
                    </a:lnTo>
                    <a:lnTo>
                      <a:pt x="5197" y="6726"/>
                    </a:lnTo>
                    <a:lnTo>
                      <a:pt x="5045" y="6815"/>
                    </a:lnTo>
                    <a:lnTo>
                      <a:pt x="4881" y="6903"/>
                    </a:lnTo>
                    <a:lnTo>
                      <a:pt x="4716" y="6979"/>
                    </a:lnTo>
                    <a:lnTo>
                      <a:pt x="4552" y="7055"/>
                    </a:lnTo>
                    <a:lnTo>
                      <a:pt x="4388" y="7105"/>
                    </a:lnTo>
                    <a:lnTo>
                      <a:pt x="4223" y="7156"/>
                    </a:lnTo>
                    <a:lnTo>
                      <a:pt x="4059" y="7181"/>
                    </a:lnTo>
                    <a:lnTo>
                      <a:pt x="3895" y="7194"/>
                    </a:lnTo>
                    <a:lnTo>
                      <a:pt x="3730" y="7194"/>
                    </a:lnTo>
                    <a:lnTo>
                      <a:pt x="3566" y="7168"/>
                    </a:lnTo>
                    <a:lnTo>
                      <a:pt x="3401" y="7131"/>
                    </a:lnTo>
                    <a:lnTo>
                      <a:pt x="3250" y="7080"/>
                    </a:lnTo>
                    <a:lnTo>
                      <a:pt x="3250" y="7080"/>
                    </a:lnTo>
                    <a:lnTo>
                      <a:pt x="3085" y="6991"/>
                    </a:lnTo>
                    <a:lnTo>
                      <a:pt x="2934" y="6890"/>
                    </a:lnTo>
                    <a:lnTo>
                      <a:pt x="2782" y="6777"/>
                    </a:lnTo>
                    <a:lnTo>
                      <a:pt x="2630" y="6638"/>
                    </a:lnTo>
                    <a:lnTo>
                      <a:pt x="2479" y="6486"/>
                    </a:lnTo>
                    <a:lnTo>
                      <a:pt x="2327" y="6309"/>
                    </a:lnTo>
                    <a:lnTo>
                      <a:pt x="2188" y="6132"/>
                    </a:lnTo>
                    <a:lnTo>
                      <a:pt x="2036" y="5930"/>
                    </a:lnTo>
                    <a:lnTo>
                      <a:pt x="1758" y="5525"/>
                    </a:lnTo>
                    <a:lnTo>
                      <a:pt x="1492" y="5070"/>
                    </a:lnTo>
                    <a:lnTo>
                      <a:pt x="1240" y="4615"/>
                    </a:lnTo>
                    <a:lnTo>
                      <a:pt x="999" y="4147"/>
                    </a:lnTo>
                    <a:lnTo>
                      <a:pt x="784" y="3692"/>
                    </a:lnTo>
                    <a:lnTo>
                      <a:pt x="595" y="3262"/>
                    </a:lnTo>
                    <a:lnTo>
                      <a:pt x="279" y="2503"/>
                    </a:lnTo>
                    <a:lnTo>
                      <a:pt x="76" y="1972"/>
                    </a:lnTo>
                    <a:lnTo>
                      <a:pt x="1" y="1783"/>
                    </a:lnTo>
                    <a:lnTo>
                      <a:pt x="18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10;p16"/>
              <p:cNvSpPr/>
              <p:nvPr/>
            </p:nvSpPr>
            <p:spPr>
              <a:xfrm>
                <a:off x="1646050" y="2898100"/>
                <a:ext cx="74625" cy="12265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4906" extrusionOk="0">
                    <a:moveTo>
                      <a:pt x="633" y="1"/>
                    </a:moveTo>
                    <a:lnTo>
                      <a:pt x="1" y="3566"/>
                    </a:lnTo>
                    <a:lnTo>
                      <a:pt x="216" y="3831"/>
                    </a:lnTo>
                    <a:lnTo>
                      <a:pt x="266" y="3894"/>
                    </a:lnTo>
                    <a:lnTo>
                      <a:pt x="431" y="4046"/>
                    </a:lnTo>
                    <a:lnTo>
                      <a:pt x="671" y="4261"/>
                    </a:lnTo>
                    <a:lnTo>
                      <a:pt x="822" y="4375"/>
                    </a:lnTo>
                    <a:lnTo>
                      <a:pt x="987" y="4489"/>
                    </a:lnTo>
                    <a:lnTo>
                      <a:pt x="1164" y="4602"/>
                    </a:lnTo>
                    <a:lnTo>
                      <a:pt x="1353" y="4704"/>
                    </a:lnTo>
                    <a:lnTo>
                      <a:pt x="1543" y="4792"/>
                    </a:lnTo>
                    <a:lnTo>
                      <a:pt x="1758" y="4855"/>
                    </a:lnTo>
                    <a:lnTo>
                      <a:pt x="1973" y="4893"/>
                    </a:lnTo>
                    <a:lnTo>
                      <a:pt x="2074" y="4906"/>
                    </a:lnTo>
                    <a:lnTo>
                      <a:pt x="2302" y="4906"/>
                    </a:lnTo>
                    <a:lnTo>
                      <a:pt x="2415" y="4881"/>
                    </a:lnTo>
                    <a:lnTo>
                      <a:pt x="2517" y="4855"/>
                    </a:lnTo>
                    <a:lnTo>
                      <a:pt x="2630" y="4817"/>
                    </a:lnTo>
                    <a:lnTo>
                      <a:pt x="2731" y="4779"/>
                    </a:lnTo>
                    <a:lnTo>
                      <a:pt x="2820" y="4704"/>
                    </a:lnTo>
                    <a:lnTo>
                      <a:pt x="2883" y="4628"/>
                    </a:lnTo>
                    <a:lnTo>
                      <a:pt x="2934" y="4539"/>
                    </a:lnTo>
                    <a:lnTo>
                      <a:pt x="2959" y="4438"/>
                    </a:lnTo>
                    <a:lnTo>
                      <a:pt x="2984" y="4312"/>
                    </a:lnTo>
                    <a:lnTo>
                      <a:pt x="2984" y="4185"/>
                    </a:lnTo>
                    <a:lnTo>
                      <a:pt x="2972" y="4046"/>
                    </a:lnTo>
                    <a:lnTo>
                      <a:pt x="2946" y="3907"/>
                    </a:lnTo>
                    <a:lnTo>
                      <a:pt x="2921" y="3755"/>
                    </a:lnTo>
                    <a:lnTo>
                      <a:pt x="2871" y="3591"/>
                    </a:lnTo>
                    <a:lnTo>
                      <a:pt x="2807" y="3414"/>
                    </a:lnTo>
                    <a:lnTo>
                      <a:pt x="2668" y="3060"/>
                    </a:lnTo>
                    <a:lnTo>
                      <a:pt x="2491" y="2693"/>
                    </a:lnTo>
                    <a:lnTo>
                      <a:pt x="2289" y="2314"/>
                    </a:lnTo>
                    <a:lnTo>
                      <a:pt x="2061" y="1935"/>
                    </a:lnTo>
                    <a:lnTo>
                      <a:pt x="1834" y="1556"/>
                    </a:lnTo>
                    <a:lnTo>
                      <a:pt x="1581" y="1202"/>
                    </a:lnTo>
                    <a:lnTo>
                      <a:pt x="1328" y="848"/>
                    </a:lnTo>
                    <a:lnTo>
                      <a:pt x="1088" y="532"/>
                    </a:lnTo>
                    <a:lnTo>
                      <a:pt x="848" y="241"/>
                    </a:lnTo>
                    <a:lnTo>
                      <a:pt x="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" name="Google Shape;111;p16"/>
            <p:cNvSpPr/>
            <p:nvPr/>
          </p:nvSpPr>
          <p:spPr>
            <a:xfrm>
              <a:off x="2043704" y="1505695"/>
              <a:ext cx="588635" cy="588786"/>
            </a:xfrm>
            <a:custGeom>
              <a:avLst/>
              <a:gdLst/>
              <a:ahLst/>
              <a:cxnLst/>
              <a:rect l="l" t="t" r="r" b="b"/>
              <a:pathLst>
                <a:path w="50887" h="50900" extrusionOk="0">
                  <a:moveTo>
                    <a:pt x="25450" y="0"/>
                  </a:moveTo>
                  <a:lnTo>
                    <a:pt x="24830" y="13"/>
                  </a:lnTo>
                  <a:lnTo>
                    <a:pt x="24198" y="38"/>
                  </a:lnTo>
                  <a:lnTo>
                    <a:pt x="23579" y="76"/>
                  </a:lnTo>
                  <a:lnTo>
                    <a:pt x="22959" y="127"/>
                  </a:lnTo>
                  <a:lnTo>
                    <a:pt x="22327" y="202"/>
                  </a:lnTo>
                  <a:lnTo>
                    <a:pt x="21707" y="278"/>
                  </a:lnTo>
                  <a:lnTo>
                    <a:pt x="21075" y="379"/>
                  </a:lnTo>
                  <a:lnTo>
                    <a:pt x="20456" y="506"/>
                  </a:lnTo>
                  <a:lnTo>
                    <a:pt x="19836" y="632"/>
                  </a:lnTo>
                  <a:lnTo>
                    <a:pt x="19217" y="784"/>
                  </a:lnTo>
                  <a:lnTo>
                    <a:pt x="18585" y="948"/>
                  </a:lnTo>
                  <a:lnTo>
                    <a:pt x="17965" y="1138"/>
                  </a:lnTo>
                  <a:lnTo>
                    <a:pt x="17346" y="1340"/>
                  </a:lnTo>
                  <a:lnTo>
                    <a:pt x="16739" y="1555"/>
                  </a:lnTo>
                  <a:lnTo>
                    <a:pt x="16119" y="1783"/>
                  </a:lnTo>
                  <a:lnTo>
                    <a:pt x="15513" y="2036"/>
                  </a:lnTo>
                  <a:lnTo>
                    <a:pt x="14918" y="2288"/>
                  </a:lnTo>
                  <a:lnTo>
                    <a:pt x="14324" y="2567"/>
                  </a:lnTo>
                  <a:lnTo>
                    <a:pt x="13755" y="2857"/>
                  </a:lnTo>
                  <a:lnTo>
                    <a:pt x="13186" y="3161"/>
                  </a:lnTo>
                  <a:lnTo>
                    <a:pt x="12630" y="3477"/>
                  </a:lnTo>
                  <a:lnTo>
                    <a:pt x="12074" y="3806"/>
                  </a:lnTo>
                  <a:lnTo>
                    <a:pt x="11543" y="4147"/>
                  </a:lnTo>
                  <a:lnTo>
                    <a:pt x="11012" y="4501"/>
                  </a:lnTo>
                  <a:lnTo>
                    <a:pt x="10506" y="4855"/>
                  </a:lnTo>
                  <a:lnTo>
                    <a:pt x="10001" y="5234"/>
                  </a:lnTo>
                  <a:lnTo>
                    <a:pt x="9507" y="5626"/>
                  </a:lnTo>
                  <a:lnTo>
                    <a:pt x="9014" y="6018"/>
                  </a:lnTo>
                  <a:lnTo>
                    <a:pt x="8547" y="6423"/>
                  </a:lnTo>
                  <a:lnTo>
                    <a:pt x="8091" y="6840"/>
                  </a:lnTo>
                  <a:lnTo>
                    <a:pt x="7636" y="7270"/>
                  </a:lnTo>
                  <a:lnTo>
                    <a:pt x="7207" y="7712"/>
                  </a:lnTo>
                  <a:lnTo>
                    <a:pt x="6777" y="8155"/>
                  </a:lnTo>
                  <a:lnTo>
                    <a:pt x="6372" y="8622"/>
                  </a:lnTo>
                  <a:lnTo>
                    <a:pt x="5968" y="9090"/>
                  </a:lnTo>
                  <a:lnTo>
                    <a:pt x="5576" y="9558"/>
                  </a:lnTo>
                  <a:lnTo>
                    <a:pt x="5196" y="10038"/>
                  </a:lnTo>
                  <a:lnTo>
                    <a:pt x="4830" y="10531"/>
                  </a:lnTo>
                  <a:lnTo>
                    <a:pt x="4476" y="11037"/>
                  </a:lnTo>
                  <a:lnTo>
                    <a:pt x="4134" y="11543"/>
                  </a:lnTo>
                  <a:lnTo>
                    <a:pt x="3818" y="12061"/>
                  </a:lnTo>
                  <a:lnTo>
                    <a:pt x="3502" y="12592"/>
                  </a:lnTo>
                  <a:lnTo>
                    <a:pt x="3199" y="13123"/>
                  </a:lnTo>
                  <a:lnTo>
                    <a:pt x="2908" y="13654"/>
                  </a:lnTo>
                  <a:lnTo>
                    <a:pt x="2630" y="14198"/>
                  </a:lnTo>
                  <a:lnTo>
                    <a:pt x="2364" y="14754"/>
                  </a:lnTo>
                  <a:lnTo>
                    <a:pt x="2112" y="15310"/>
                  </a:lnTo>
                  <a:lnTo>
                    <a:pt x="1884" y="15867"/>
                  </a:lnTo>
                  <a:lnTo>
                    <a:pt x="1656" y="16435"/>
                  </a:lnTo>
                  <a:lnTo>
                    <a:pt x="1442" y="17017"/>
                  </a:lnTo>
                  <a:lnTo>
                    <a:pt x="1252" y="17586"/>
                  </a:lnTo>
                  <a:lnTo>
                    <a:pt x="1075" y="18180"/>
                  </a:lnTo>
                  <a:lnTo>
                    <a:pt x="898" y="18762"/>
                  </a:lnTo>
                  <a:lnTo>
                    <a:pt x="746" y="19356"/>
                  </a:lnTo>
                  <a:lnTo>
                    <a:pt x="607" y="19950"/>
                  </a:lnTo>
                  <a:lnTo>
                    <a:pt x="481" y="20544"/>
                  </a:lnTo>
                  <a:lnTo>
                    <a:pt x="367" y="21151"/>
                  </a:lnTo>
                  <a:lnTo>
                    <a:pt x="266" y="21758"/>
                  </a:lnTo>
                  <a:lnTo>
                    <a:pt x="190" y="22365"/>
                  </a:lnTo>
                  <a:lnTo>
                    <a:pt x="127" y="22984"/>
                  </a:lnTo>
                  <a:lnTo>
                    <a:pt x="64" y="23591"/>
                  </a:lnTo>
                  <a:lnTo>
                    <a:pt x="26" y="24211"/>
                  </a:lnTo>
                  <a:lnTo>
                    <a:pt x="13" y="24830"/>
                  </a:lnTo>
                  <a:lnTo>
                    <a:pt x="0" y="25450"/>
                  </a:lnTo>
                  <a:lnTo>
                    <a:pt x="13" y="26069"/>
                  </a:lnTo>
                  <a:lnTo>
                    <a:pt x="26" y="26689"/>
                  </a:lnTo>
                  <a:lnTo>
                    <a:pt x="64" y="27321"/>
                  </a:lnTo>
                  <a:lnTo>
                    <a:pt x="127" y="27940"/>
                  </a:lnTo>
                  <a:lnTo>
                    <a:pt x="190" y="28572"/>
                  </a:lnTo>
                  <a:lnTo>
                    <a:pt x="278" y="29192"/>
                  </a:lnTo>
                  <a:lnTo>
                    <a:pt x="380" y="29811"/>
                  </a:lnTo>
                  <a:lnTo>
                    <a:pt x="493" y="30443"/>
                  </a:lnTo>
                  <a:lnTo>
                    <a:pt x="632" y="31063"/>
                  </a:lnTo>
                  <a:lnTo>
                    <a:pt x="784" y="31682"/>
                  </a:lnTo>
                  <a:lnTo>
                    <a:pt x="948" y="32302"/>
                  </a:lnTo>
                  <a:lnTo>
                    <a:pt x="1125" y="32921"/>
                  </a:lnTo>
                  <a:lnTo>
                    <a:pt x="1328" y="33541"/>
                  </a:lnTo>
                  <a:lnTo>
                    <a:pt x="1543" y="34160"/>
                  </a:lnTo>
                  <a:lnTo>
                    <a:pt x="1783" y="34780"/>
                  </a:lnTo>
                  <a:lnTo>
                    <a:pt x="2023" y="35387"/>
                  </a:lnTo>
                  <a:lnTo>
                    <a:pt x="2289" y="35981"/>
                  </a:lnTo>
                  <a:lnTo>
                    <a:pt x="2567" y="36575"/>
                  </a:lnTo>
                  <a:lnTo>
                    <a:pt x="2857" y="37144"/>
                  </a:lnTo>
                  <a:lnTo>
                    <a:pt x="3161" y="37713"/>
                  </a:lnTo>
                  <a:lnTo>
                    <a:pt x="3464" y="38269"/>
                  </a:lnTo>
                  <a:lnTo>
                    <a:pt x="3793" y="38825"/>
                  </a:lnTo>
                  <a:lnTo>
                    <a:pt x="4134" y="39356"/>
                  </a:lnTo>
                  <a:lnTo>
                    <a:pt x="4488" y="39887"/>
                  </a:lnTo>
                  <a:lnTo>
                    <a:pt x="4855" y="40393"/>
                  </a:lnTo>
                  <a:lnTo>
                    <a:pt x="5222" y="40899"/>
                  </a:lnTo>
                  <a:lnTo>
                    <a:pt x="5614" y="41392"/>
                  </a:lnTo>
                  <a:lnTo>
                    <a:pt x="6005" y="41872"/>
                  </a:lnTo>
                  <a:lnTo>
                    <a:pt x="6423" y="42353"/>
                  </a:lnTo>
                  <a:lnTo>
                    <a:pt x="6840" y="42808"/>
                  </a:lnTo>
                  <a:lnTo>
                    <a:pt x="7270" y="43250"/>
                  </a:lnTo>
                  <a:lnTo>
                    <a:pt x="7700" y="43693"/>
                  </a:lnTo>
                  <a:lnTo>
                    <a:pt x="8155" y="44123"/>
                  </a:lnTo>
                  <a:lnTo>
                    <a:pt x="8610" y="44527"/>
                  </a:lnTo>
                  <a:lnTo>
                    <a:pt x="9078" y="44932"/>
                  </a:lnTo>
                  <a:lnTo>
                    <a:pt x="9558" y="45324"/>
                  </a:lnTo>
                  <a:lnTo>
                    <a:pt x="10038" y="45703"/>
                  </a:lnTo>
                  <a:lnTo>
                    <a:pt x="10531" y="46070"/>
                  </a:lnTo>
                  <a:lnTo>
                    <a:pt x="11037" y="46411"/>
                  </a:lnTo>
                  <a:lnTo>
                    <a:pt x="11543" y="46752"/>
                  </a:lnTo>
                  <a:lnTo>
                    <a:pt x="12061" y="47081"/>
                  </a:lnTo>
                  <a:lnTo>
                    <a:pt x="12580" y="47397"/>
                  </a:lnTo>
                  <a:lnTo>
                    <a:pt x="13111" y="47700"/>
                  </a:lnTo>
                  <a:lnTo>
                    <a:pt x="13654" y="47991"/>
                  </a:lnTo>
                  <a:lnTo>
                    <a:pt x="14198" y="48269"/>
                  </a:lnTo>
                  <a:lnTo>
                    <a:pt x="14741" y="48535"/>
                  </a:lnTo>
                  <a:lnTo>
                    <a:pt x="15298" y="48775"/>
                  </a:lnTo>
                  <a:lnTo>
                    <a:pt x="15867" y="49015"/>
                  </a:lnTo>
                  <a:lnTo>
                    <a:pt x="16436" y="49243"/>
                  </a:lnTo>
                  <a:lnTo>
                    <a:pt x="17004" y="49445"/>
                  </a:lnTo>
                  <a:lnTo>
                    <a:pt x="17586" y="49647"/>
                  </a:lnTo>
                  <a:lnTo>
                    <a:pt x="18168" y="49824"/>
                  </a:lnTo>
                  <a:lnTo>
                    <a:pt x="18762" y="50001"/>
                  </a:lnTo>
                  <a:lnTo>
                    <a:pt x="19343" y="50153"/>
                  </a:lnTo>
                  <a:lnTo>
                    <a:pt x="19937" y="50292"/>
                  </a:lnTo>
                  <a:lnTo>
                    <a:pt x="20544" y="50419"/>
                  </a:lnTo>
                  <a:lnTo>
                    <a:pt x="21151" y="50532"/>
                  </a:lnTo>
                  <a:lnTo>
                    <a:pt x="21758" y="50621"/>
                  </a:lnTo>
                  <a:lnTo>
                    <a:pt x="22365" y="50709"/>
                  </a:lnTo>
                  <a:lnTo>
                    <a:pt x="22972" y="50773"/>
                  </a:lnTo>
                  <a:lnTo>
                    <a:pt x="23591" y="50823"/>
                  </a:lnTo>
                  <a:lnTo>
                    <a:pt x="24211" y="50861"/>
                  </a:lnTo>
                  <a:lnTo>
                    <a:pt x="24817" y="50886"/>
                  </a:lnTo>
                  <a:lnTo>
                    <a:pt x="25450" y="50899"/>
                  </a:lnTo>
                  <a:lnTo>
                    <a:pt x="26069" y="50886"/>
                  </a:lnTo>
                  <a:lnTo>
                    <a:pt x="26689" y="50861"/>
                  </a:lnTo>
                  <a:lnTo>
                    <a:pt x="27308" y="50823"/>
                  </a:lnTo>
                  <a:lnTo>
                    <a:pt x="27940" y="50773"/>
                  </a:lnTo>
                  <a:lnTo>
                    <a:pt x="28560" y="50709"/>
                  </a:lnTo>
                  <a:lnTo>
                    <a:pt x="29179" y="50621"/>
                  </a:lnTo>
                  <a:lnTo>
                    <a:pt x="29811" y="50520"/>
                  </a:lnTo>
                  <a:lnTo>
                    <a:pt x="30431" y="50406"/>
                  </a:lnTo>
                  <a:lnTo>
                    <a:pt x="31063" y="50267"/>
                  </a:lnTo>
                  <a:lnTo>
                    <a:pt x="31682" y="50115"/>
                  </a:lnTo>
                  <a:lnTo>
                    <a:pt x="32302" y="49951"/>
                  </a:lnTo>
                  <a:lnTo>
                    <a:pt x="32921" y="49774"/>
                  </a:lnTo>
                  <a:lnTo>
                    <a:pt x="33541" y="49572"/>
                  </a:lnTo>
                  <a:lnTo>
                    <a:pt x="34160" y="49357"/>
                  </a:lnTo>
                  <a:lnTo>
                    <a:pt x="34767" y="49116"/>
                  </a:lnTo>
                  <a:lnTo>
                    <a:pt x="35374" y="48876"/>
                  </a:lnTo>
                  <a:lnTo>
                    <a:pt x="35981" y="48611"/>
                  </a:lnTo>
                  <a:lnTo>
                    <a:pt x="36562" y="48333"/>
                  </a:lnTo>
                  <a:lnTo>
                    <a:pt x="37144" y="48042"/>
                  </a:lnTo>
                  <a:lnTo>
                    <a:pt x="37713" y="47738"/>
                  </a:lnTo>
                  <a:lnTo>
                    <a:pt x="38269" y="47422"/>
                  </a:lnTo>
                  <a:lnTo>
                    <a:pt x="38813" y="47094"/>
                  </a:lnTo>
                  <a:lnTo>
                    <a:pt x="39344" y="46765"/>
                  </a:lnTo>
                  <a:lnTo>
                    <a:pt x="39875" y="46411"/>
                  </a:lnTo>
                  <a:lnTo>
                    <a:pt x="40393" y="46044"/>
                  </a:lnTo>
                  <a:lnTo>
                    <a:pt x="40899" y="45665"/>
                  </a:lnTo>
                  <a:lnTo>
                    <a:pt x="41392" y="45286"/>
                  </a:lnTo>
                  <a:lnTo>
                    <a:pt x="41872" y="44881"/>
                  </a:lnTo>
                  <a:lnTo>
                    <a:pt x="42340" y="44477"/>
                  </a:lnTo>
                  <a:lnTo>
                    <a:pt x="42795" y="44059"/>
                  </a:lnTo>
                  <a:lnTo>
                    <a:pt x="43250" y="43630"/>
                  </a:lnTo>
                  <a:lnTo>
                    <a:pt x="43680" y="43187"/>
                  </a:lnTo>
                  <a:lnTo>
                    <a:pt x="44110" y="42745"/>
                  </a:lnTo>
                  <a:lnTo>
                    <a:pt x="44527" y="42289"/>
                  </a:lnTo>
                  <a:lnTo>
                    <a:pt x="44919" y="41822"/>
                  </a:lnTo>
                  <a:lnTo>
                    <a:pt x="45311" y="41341"/>
                  </a:lnTo>
                  <a:lnTo>
                    <a:pt x="45690" y="40861"/>
                  </a:lnTo>
                  <a:lnTo>
                    <a:pt x="46057" y="40368"/>
                  </a:lnTo>
                  <a:lnTo>
                    <a:pt x="46411" y="39862"/>
                  </a:lnTo>
                  <a:lnTo>
                    <a:pt x="46752" y="39356"/>
                  </a:lnTo>
                  <a:lnTo>
                    <a:pt x="47081" y="38838"/>
                  </a:lnTo>
                  <a:lnTo>
                    <a:pt x="47397" y="38320"/>
                  </a:lnTo>
                  <a:lnTo>
                    <a:pt x="47700" y="37789"/>
                  </a:lnTo>
                  <a:lnTo>
                    <a:pt x="47979" y="37245"/>
                  </a:lnTo>
                  <a:lnTo>
                    <a:pt x="48257" y="36701"/>
                  </a:lnTo>
                  <a:lnTo>
                    <a:pt x="48522" y="36145"/>
                  </a:lnTo>
                  <a:lnTo>
                    <a:pt x="48775" y="35589"/>
                  </a:lnTo>
                  <a:lnTo>
                    <a:pt x="49015" y="35033"/>
                  </a:lnTo>
                  <a:lnTo>
                    <a:pt x="49230" y="34464"/>
                  </a:lnTo>
                  <a:lnTo>
                    <a:pt x="49445" y="33895"/>
                  </a:lnTo>
                  <a:lnTo>
                    <a:pt x="49635" y="33313"/>
                  </a:lnTo>
                  <a:lnTo>
                    <a:pt x="49824" y="32732"/>
                  </a:lnTo>
                  <a:lnTo>
                    <a:pt x="49989" y="32137"/>
                  </a:lnTo>
                  <a:lnTo>
                    <a:pt x="50140" y="31543"/>
                  </a:lnTo>
                  <a:lnTo>
                    <a:pt x="50279" y="30949"/>
                  </a:lnTo>
                  <a:lnTo>
                    <a:pt x="50406" y="30355"/>
                  </a:lnTo>
                  <a:lnTo>
                    <a:pt x="50520" y="29748"/>
                  </a:lnTo>
                  <a:lnTo>
                    <a:pt x="50621" y="29141"/>
                  </a:lnTo>
                  <a:lnTo>
                    <a:pt x="50697" y="28534"/>
                  </a:lnTo>
                  <a:lnTo>
                    <a:pt x="50773" y="27928"/>
                  </a:lnTo>
                  <a:lnTo>
                    <a:pt x="50823" y="27308"/>
                  </a:lnTo>
                  <a:lnTo>
                    <a:pt x="50861" y="26689"/>
                  </a:lnTo>
                  <a:lnTo>
                    <a:pt x="50886" y="26069"/>
                  </a:lnTo>
                  <a:lnTo>
                    <a:pt x="50886" y="25450"/>
                  </a:lnTo>
                  <a:lnTo>
                    <a:pt x="50886" y="24830"/>
                  </a:lnTo>
                  <a:lnTo>
                    <a:pt x="50861" y="24211"/>
                  </a:lnTo>
                  <a:lnTo>
                    <a:pt x="50823" y="23591"/>
                  </a:lnTo>
                  <a:lnTo>
                    <a:pt x="50773" y="22959"/>
                  </a:lnTo>
                  <a:lnTo>
                    <a:pt x="50697" y="22340"/>
                  </a:lnTo>
                  <a:lnTo>
                    <a:pt x="50608" y="21707"/>
                  </a:lnTo>
                  <a:lnTo>
                    <a:pt x="50507" y="21088"/>
                  </a:lnTo>
                  <a:lnTo>
                    <a:pt x="50393" y="20468"/>
                  </a:lnTo>
                  <a:lnTo>
                    <a:pt x="50267" y="19836"/>
                  </a:lnTo>
                  <a:lnTo>
                    <a:pt x="50115" y="19217"/>
                  </a:lnTo>
                  <a:lnTo>
                    <a:pt x="49951" y="18597"/>
                  </a:lnTo>
                  <a:lnTo>
                    <a:pt x="49761" y="17978"/>
                  </a:lnTo>
                  <a:lnTo>
                    <a:pt x="49559" y="17358"/>
                  </a:lnTo>
                  <a:lnTo>
                    <a:pt x="49344" y="16739"/>
                  </a:lnTo>
                  <a:lnTo>
                    <a:pt x="49116" y="16132"/>
                  </a:lnTo>
                  <a:lnTo>
                    <a:pt x="48864" y="15525"/>
                  </a:lnTo>
                  <a:lnTo>
                    <a:pt x="48598" y="14918"/>
                  </a:lnTo>
                  <a:lnTo>
                    <a:pt x="48333" y="14337"/>
                  </a:lnTo>
                  <a:lnTo>
                    <a:pt x="48042" y="13755"/>
                  </a:lnTo>
                  <a:lnTo>
                    <a:pt x="47738" y="13186"/>
                  </a:lnTo>
                  <a:lnTo>
                    <a:pt x="47422" y="12630"/>
                  </a:lnTo>
                  <a:lnTo>
                    <a:pt x="47094" y="12086"/>
                  </a:lnTo>
                  <a:lnTo>
                    <a:pt x="46752" y="11543"/>
                  </a:lnTo>
                  <a:lnTo>
                    <a:pt x="46398" y="11024"/>
                  </a:lnTo>
                  <a:lnTo>
                    <a:pt x="46044" y="10506"/>
                  </a:lnTo>
                  <a:lnTo>
                    <a:pt x="45665" y="10000"/>
                  </a:lnTo>
                  <a:lnTo>
                    <a:pt x="45273" y="9507"/>
                  </a:lnTo>
                  <a:lnTo>
                    <a:pt x="44881" y="9027"/>
                  </a:lnTo>
                  <a:lnTo>
                    <a:pt x="44477" y="8559"/>
                  </a:lnTo>
                  <a:lnTo>
                    <a:pt x="44047" y="8091"/>
                  </a:lnTo>
                  <a:lnTo>
                    <a:pt x="43630" y="7649"/>
                  </a:lnTo>
                  <a:lnTo>
                    <a:pt x="43187" y="7206"/>
                  </a:lnTo>
                  <a:lnTo>
                    <a:pt x="42732" y="6789"/>
                  </a:lnTo>
                  <a:lnTo>
                    <a:pt x="42277" y="6372"/>
                  </a:lnTo>
                  <a:lnTo>
                    <a:pt x="41809" y="5967"/>
                  </a:lnTo>
                  <a:lnTo>
                    <a:pt x="41341" y="5588"/>
                  </a:lnTo>
                  <a:lnTo>
                    <a:pt x="40848" y="5209"/>
                  </a:lnTo>
                  <a:lnTo>
                    <a:pt x="40355" y="4842"/>
                  </a:lnTo>
                  <a:lnTo>
                    <a:pt x="39862" y="4488"/>
                  </a:lnTo>
                  <a:lnTo>
                    <a:pt x="39344" y="4147"/>
                  </a:lnTo>
                  <a:lnTo>
                    <a:pt x="38838" y="3818"/>
                  </a:lnTo>
                  <a:lnTo>
                    <a:pt x="38307" y="3502"/>
                  </a:lnTo>
                  <a:lnTo>
                    <a:pt x="37776" y="3199"/>
                  </a:lnTo>
                  <a:lnTo>
                    <a:pt x="37245" y="2908"/>
                  </a:lnTo>
                  <a:lnTo>
                    <a:pt x="36701" y="2630"/>
                  </a:lnTo>
                  <a:lnTo>
                    <a:pt x="36145" y="2377"/>
                  </a:lnTo>
                  <a:lnTo>
                    <a:pt x="35589" y="2124"/>
                  </a:lnTo>
                  <a:lnTo>
                    <a:pt x="35020" y="1884"/>
                  </a:lnTo>
                  <a:lnTo>
                    <a:pt x="34464" y="1669"/>
                  </a:lnTo>
                  <a:lnTo>
                    <a:pt x="33882" y="1454"/>
                  </a:lnTo>
                  <a:lnTo>
                    <a:pt x="33301" y="1252"/>
                  </a:lnTo>
                  <a:lnTo>
                    <a:pt x="32719" y="1075"/>
                  </a:lnTo>
                  <a:lnTo>
                    <a:pt x="32137" y="910"/>
                  </a:lnTo>
                  <a:lnTo>
                    <a:pt x="31543" y="759"/>
                  </a:lnTo>
                  <a:lnTo>
                    <a:pt x="30949" y="607"/>
                  </a:lnTo>
                  <a:lnTo>
                    <a:pt x="30342" y="481"/>
                  </a:lnTo>
                  <a:lnTo>
                    <a:pt x="29748" y="379"/>
                  </a:lnTo>
                  <a:lnTo>
                    <a:pt x="29141" y="278"/>
                  </a:lnTo>
                  <a:lnTo>
                    <a:pt x="28534" y="190"/>
                  </a:lnTo>
                  <a:lnTo>
                    <a:pt x="27915" y="127"/>
                  </a:lnTo>
                  <a:lnTo>
                    <a:pt x="27308" y="76"/>
                  </a:lnTo>
                  <a:lnTo>
                    <a:pt x="26689" y="38"/>
                  </a:lnTo>
                  <a:lnTo>
                    <a:pt x="26069" y="13"/>
                  </a:lnTo>
                  <a:lnTo>
                    <a:pt x="25450" y="0"/>
                  </a:lnTo>
                  <a:close/>
                </a:path>
              </a:pathLst>
            </a:custGeom>
            <a:solidFill>
              <a:srgbClr val="D4E2F1">
                <a:alpha val="519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3642;p74"/>
          <p:cNvGrpSpPr/>
          <p:nvPr/>
        </p:nvGrpSpPr>
        <p:grpSpPr>
          <a:xfrm>
            <a:off x="7688988" y="184172"/>
            <a:ext cx="973713" cy="815815"/>
            <a:chOff x="6740450" y="4675975"/>
            <a:chExt cx="447525" cy="466775"/>
          </a:xfrm>
        </p:grpSpPr>
        <p:sp>
          <p:nvSpPr>
            <p:cNvPr id="133" name="Google Shape;3643;p74"/>
            <p:cNvSpPr/>
            <p:nvPr/>
          </p:nvSpPr>
          <p:spPr>
            <a:xfrm>
              <a:off x="6740450" y="4675975"/>
              <a:ext cx="255625" cy="384025"/>
            </a:xfrm>
            <a:custGeom>
              <a:avLst/>
              <a:gdLst/>
              <a:ahLst/>
              <a:cxnLst/>
              <a:rect l="l" t="t" r="r" b="b"/>
              <a:pathLst>
                <a:path w="10225" h="15361" extrusionOk="0">
                  <a:moveTo>
                    <a:pt x="6822" y="1"/>
                  </a:moveTo>
                  <a:cubicBezTo>
                    <a:pt x="5284" y="1"/>
                    <a:pt x="4038" y="1247"/>
                    <a:pt x="4038" y="2784"/>
                  </a:cubicBezTo>
                  <a:lnTo>
                    <a:pt x="4038" y="5622"/>
                  </a:lnTo>
                  <a:cubicBezTo>
                    <a:pt x="4038" y="6085"/>
                    <a:pt x="4249" y="6516"/>
                    <a:pt x="4611" y="6807"/>
                  </a:cubicBezTo>
                  <a:lnTo>
                    <a:pt x="4611" y="9363"/>
                  </a:lnTo>
                  <a:cubicBezTo>
                    <a:pt x="4125" y="9598"/>
                    <a:pt x="2290" y="10554"/>
                    <a:pt x="580" y="11950"/>
                  </a:cubicBezTo>
                  <a:cubicBezTo>
                    <a:pt x="211" y="12255"/>
                    <a:pt x="0" y="12711"/>
                    <a:pt x="0" y="13189"/>
                  </a:cubicBezTo>
                  <a:lnTo>
                    <a:pt x="0" y="15134"/>
                  </a:lnTo>
                  <a:cubicBezTo>
                    <a:pt x="0" y="15259"/>
                    <a:pt x="102" y="15360"/>
                    <a:pt x="228" y="15360"/>
                  </a:cubicBezTo>
                  <a:cubicBezTo>
                    <a:pt x="352" y="15360"/>
                    <a:pt x="455" y="15259"/>
                    <a:pt x="455" y="15134"/>
                  </a:cubicBezTo>
                  <a:lnTo>
                    <a:pt x="455" y="13189"/>
                  </a:lnTo>
                  <a:cubicBezTo>
                    <a:pt x="455" y="12844"/>
                    <a:pt x="612" y="12522"/>
                    <a:pt x="869" y="12302"/>
                  </a:cubicBezTo>
                  <a:cubicBezTo>
                    <a:pt x="2620" y="10868"/>
                    <a:pt x="4501" y="9920"/>
                    <a:pt x="4868" y="9739"/>
                  </a:cubicBezTo>
                  <a:cubicBezTo>
                    <a:pt x="4987" y="9685"/>
                    <a:pt x="5066" y="9559"/>
                    <a:pt x="5066" y="9417"/>
                  </a:cubicBezTo>
                  <a:lnTo>
                    <a:pt x="5066" y="6681"/>
                  </a:lnTo>
                  <a:cubicBezTo>
                    <a:pt x="5066" y="6610"/>
                    <a:pt x="5026" y="6533"/>
                    <a:pt x="4962" y="6493"/>
                  </a:cubicBezTo>
                  <a:cubicBezTo>
                    <a:pt x="4665" y="6297"/>
                    <a:pt x="4492" y="5968"/>
                    <a:pt x="4492" y="5614"/>
                  </a:cubicBezTo>
                  <a:lnTo>
                    <a:pt x="4492" y="2784"/>
                  </a:lnTo>
                  <a:cubicBezTo>
                    <a:pt x="4492" y="1499"/>
                    <a:pt x="5536" y="456"/>
                    <a:pt x="6822" y="456"/>
                  </a:cubicBezTo>
                  <a:lnTo>
                    <a:pt x="7433" y="456"/>
                  </a:lnTo>
                  <a:cubicBezTo>
                    <a:pt x="8719" y="456"/>
                    <a:pt x="9761" y="1499"/>
                    <a:pt x="9761" y="2784"/>
                  </a:cubicBezTo>
                  <a:lnTo>
                    <a:pt x="9761" y="5622"/>
                  </a:lnTo>
                  <a:cubicBezTo>
                    <a:pt x="9761" y="5976"/>
                    <a:pt x="9582" y="6297"/>
                    <a:pt x="9291" y="6501"/>
                  </a:cubicBezTo>
                  <a:cubicBezTo>
                    <a:pt x="9221" y="6540"/>
                    <a:pt x="9189" y="6610"/>
                    <a:pt x="9189" y="6689"/>
                  </a:cubicBezTo>
                  <a:lnTo>
                    <a:pt x="9189" y="9425"/>
                  </a:lnTo>
                  <a:cubicBezTo>
                    <a:pt x="9189" y="9551"/>
                    <a:pt x="9291" y="9653"/>
                    <a:pt x="9417" y="9653"/>
                  </a:cubicBezTo>
                  <a:cubicBezTo>
                    <a:pt x="9543" y="9653"/>
                    <a:pt x="9644" y="9551"/>
                    <a:pt x="9644" y="9425"/>
                  </a:cubicBezTo>
                  <a:lnTo>
                    <a:pt x="9644" y="6807"/>
                  </a:lnTo>
                  <a:cubicBezTo>
                    <a:pt x="10006" y="6516"/>
                    <a:pt x="10217" y="6085"/>
                    <a:pt x="10217" y="5622"/>
                  </a:cubicBezTo>
                  <a:lnTo>
                    <a:pt x="10217" y="2784"/>
                  </a:lnTo>
                  <a:lnTo>
                    <a:pt x="10224" y="2784"/>
                  </a:lnTo>
                  <a:cubicBezTo>
                    <a:pt x="10224" y="1247"/>
                    <a:pt x="8971" y="1"/>
                    <a:pt x="74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644;p74"/>
            <p:cNvSpPr/>
            <p:nvPr/>
          </p:nvSpPr>
          <p:spPr>
            <a:xfrm>
              <a:off x="6889625" y="4925525"/>
              <a:ext cx="58225" cy="217225"/>
            </a:xfrm>
            <a:custGeom>
              <a:avLst/>
              <a:gdLst/>
              <a:ahLst/>
              <a:cxnLst/>
              <a:rect l="l" t="t" r="r" b="b"/>
              <a:pathLst>
                <a:path w="2329" h="8689" extrusionOk="0">
                  <a:moveTo>
                    <a:pt x="736" y="1317"/>
                  </a:moveTo>
                  <a:cubicBezTo>
                    <a:pt x="870" y="1372"/>
                    <a:pt x="1011" y="1396"/>
                    <a:pt x="1160" y="1396"/>
                  </a:cubicBezTo>
                  <a:cubicBezTo>
                    <a:pt x="1293" y="1396"/>
                    <a:pt x="1419" y="1372"/>
                    <a:pt x="1536" y="1332"/>
                  </a:cubicBezTo>
                  <a:lnTo>
                    <a:pt x="1818" y="7535"/>
                  </a:lnTo>
                  <a:lnTo>
                    <a:pt x="1137" y="8154"/>
                  </a:lnTo>
                  <a:lnTo>
                    <a:pt x="471" y="7552"/>
                  </a:lnTo>
                  <a:lnTo>
                    <a:pt x="736" y="1317"/>
                  </a:lnTo>
                  <a:close/>
                  <a:moveTo>
                    <a:pt x="228" y="0"/>
                  </a:moveTo>
                  <a:cubicBezTo>
                    <a:pt x="102" y="0"/>
                    <a:pt x="0" y="102"/>
                    <a:pt x="0" y="228"/>
                  </a:cubicBezTo>
                  <a:cubicBezTo>
                    <a:pt x="0" y="525"/>
                    <a:pt x="110" y="792"/>
                    <a:pt x="290" y="1003"/>
                  </a:cubicBezTo>
                  <a:lnTo>
                    <a:pt x="8" y="7636"/>
                  </a:lnTo>
                  <a:cubicBezTo>
                    <a:pt x="0" y="7708"/>
                    <a:pt x="30" y="7770"/>
                    <a:pt x="78" y="7817"/>
                  </a:cubicBezTo>
                  <a:lnTo>
                    <a:pt x="981" y="8634"/>
                  </a:lnTo>
                  <a:cubicBezTo>
                    <a:pt x="1028" y="8672"/>
                    <a:pt x="1082" y="8688"/>
                    <a:pt x="1137" y="8688"/>
                  </a:cubicBezTo>
                  <a:cubicBezTo>
                    <a:pt x="1192" y="8688"/>
                    <a:pt x="1246" y="8672"/>
                    <a:pt x="1286" y="8634"/>
                  </a:cubicBezTo>
                  <a:lnTo>
                    <a:pt x="2204" y="7802"/>
                  </a:lnTo>
                  <a:cubicBezTo>
                    <a:pt x="2251" y="7763"/>
                    <a:pt x="2281" y="7693"/>
                    <a:pt x="2281" y="7629"/>
                  </a:cubicBezTo>
                  <a:lnTo>
                    <a:pt x="1984" y="1067"/>
                  </a:lnTo>
                  <a:cubicBezTo>
                    <a:pt x="2195" y="854"/>
                    <a:pt x="2328" y="557"/>
                    <a:pt x="2328" y="228"/>
                  </a:cubicBezTo>
                  <a:cubicBezTo>
                    <a:pt x="2328" y="102"/>
                    <a:pt x="2227" y="0"/>
                    <a:pt x="2101" y="0"/>
                  </a:cubicBezTo>
                  <a:cubicBezTo>
                    <a:pt x="1976" y="0"/>
                    <a:pt x="1875" y="102"/>
                    <a:pt x="1875" y="228"/>
                  </a:cubicBezTo>
                  <a:cubicBezTo>
                    <a:pt x="1875" y="438"/>
                    <a:pt x="1781" y="627"/>
                    <a:pt x="1639" y="760"/>
                  </a:cubicBezTo>
                  <a:cubicBezTo>
                    <a:pt x="1615" y="768"/>
                    <a:pt x="1592" y="785"/>
                    <a:pt x="1575" y="807"/>
                  </a:cubicBezTo>
                  <a:cubicBezTo>
                    <a:pt x="1459" y="894"/>
                    <a:pt x="1318" y="941"/>
                    <a:pt x="1169" y="941"/>
                  </a:cubicBezTo>
                  <a:cubicBezTo>
                    <a:pt x="776" y="941"/>
                    <a:pt x="454" y="619"/>
                    <a:pt x="454" y="228"/>
                  </a:cubicBezTo>
                  <a:cubicBezTo>
                    <a:pt x="454" y="102"/>
                    <a:pt x="352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645;p74"/>
            <p:cNvSpPr/>
            <p:nvPr/>
          </p:nvSpPr>
          <p:spPr>
            <a:xfrm>
              <a:off x="7109750" y="4894550"/>
              <a:ext cx="78225" cy="78225"/>
            </a:xfrm>
            <a:custGeom>
              <a:avLst/>
              <a:gdLst/>
              <a:ahLst/>
              <a:cxnLst/>
              <a:rect l="l" t="t" r="r" b="b"/>
              <a:pathLst>
                <a:path w="3129" h="3129" extrusionOk="0">
                  <a:moveTo>
                    <a:pt x="463" y="471"/>
                  </a:moveTo>
                  <a:cubicBezTo>
                    <a:pt x="1075" y="526"/>
                    <a:pt x="1647" y="816"/>
                    <a:pt x="2063" y="1286"/>
                  </a:cubicBezTo>
                  <a:cubicBezTo>
                    <a:pt x="2407" y="1677"/>
                    <a:pt x="2620" y="2165"/>
                    <a:pt x="2658" y="2675"/>
                  </a:cubicBezTo>
                  <a:lnTo>
                    <a:pt x="463" y="2675"/>
                  </a:lnTo>
                  <a:lnTo>
                    <a:pt x="463" y="471"/>
                  </a:lnTo>
                  <a:close/>
                  <a:moveTo>
                    <a:pt x="228" y="1"/>
                  </a:moveTo>
                  <a:cubicBezTo>
                    <a:pt x="102" y="1"/>
                    <a:pt x="1" y="102"/>
                    <a:pt x="1" y="228"/>
                  </a:cubicBezTo>
                  <a:lnTo>
                    <a:pt x="1" y="2901"/>
                  </a:lnTo>
                  <a:cubicBezTo>
                    <a:pt x="1" y="3027"/>
                    <a:pt x="102" y="3128"/>
                    <a:pt x="228" y="3128"/>
                  </a:cubicBezTo>
                  <a:lnTo>
                    <a:pt x="2902" y="3128"/>
                  </a:lnTo>
                  <a:cubicBezTo>
                    <a:pt x="3027" y="3128"/>
                    <a:pt x="3128" y="3027"/>
                    <a:pt x="3128" y="2901"/>
                  </a:cubicBezTo>
                  <a:cubicBezTo>
                    <a:pt x="3128" y="2195"/>
                    <a:pt x="2878" y="1514"/>
                    <a:pt x="2407" y="981"/>
                  </a:cubicBezTo>
                  <a:cubicBezTo>
                    <a:pt x="1858" y="353"/>
                    <a:pt x="1068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646;p74"/>
            <p:cNvSpPr/>
            <p:nvPr/>
          </p:nvSpPr>
          <p:spPr>
            <a:xfrm>
              <a:off x="6987050" y="4912775"/>
              <a:ext cx="181525" cy="181575"/>
            </a:xfrm>
            <a:custGeom>
              <a:avLst/>
              <a:gdLst/>
              <a:ahLst/>
              <a:cxnLst/>
              <a:rect l="l" t="t" r="r" b="b"/>
              <a:pathLst>
                <a:path w="7261" h="7263" extrusionOk="0">
                  <a:moveTo>
                    <a:pt x="3403" y="470"/>
                  </a:moveTo>
                  <a:lnTo>
                    <a:pt x="3403" y="3630"/>
                  </a:lnTo>
                  <a:cubicBezTo>
                    <a:pt x="3403" y="3756"/>
                    <a:pt x="3505" y="3865"/>
                    <a:pt x="3631" y="3865"/>
                  </a:cubicBezTo>
                  <a:lnTo>
                    <a:pt x="6798" y="3865"/>
                  </a:lnTo>
                  <a:cubicBezTo>
                    <a:pt x="6681" y="5504"/>
                    <a:pt x="5307" y="6807"/>
                    <a:pt x="3631" y="6807"/>
                  </a:cubicBezTo>
                  <a:cubicBezTo>
                    <a:pt x="1883" y="6807"/>
                    <a:pt x="462" y="5388"/>
                    <a:pt x="462" y="3630"/>
                  </a:cubicBezTo>
                  <a:cubicBezTo>
                    <a:pt x="462" y="1961"/>
                    <a:pt x="1764" y="589"/>
                    <a:pt x="3403" y="470"/>
                  </a:cubicBezTo>
                  <a:close/>
                  <a:moveTo>
                    <a:pt x="3631" y="0"/>
                  </a:moveTo>
                  <a:cubicBezTo>
                    <a:pt x="1630" y="0"/>
                    <a:pt x="1" y="1632"/>
                    <a:pt x="1" y="3630"/>
                  </a:cubicBezTo>
                  <a:cubicBezTo>
                    <a:pt x="1" y="5638"/>
                    <a:pt x="1630" y="7262"/>
                    <a:pt x="3631" y="7262"/>
                  </a:cubicBezTo>
                  <a:cubicBezTo>
                    <a:pt x="5637" y="7262"/>
                    <a:pt x="7261" y="5638"/>
                    <a:pt x="7261" y="3630"/>
                  </a:cubicBezTo>
                  <a:cubicBezTo>
                    <a:pt x="7261" y="3506"/>
                    <a:pt x="7159" y="3404"/>
                    <a:pt x="7033" y="3404"/>
                  </a:cubicBezTo>
                  <a:lnTo>
                    <a:pt x="3866" y="3404"/>
                  </a:lnTo>
                  <a:lnTo>
                    <a:pt x="3866" y="235"/>
                  </a:lnTo>
                  <a:cubicBezTo>
                    <a:pt x="3866" y="102"/>
                    <a:pt x="3755" y="0"/>
                    <a:pt x="36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Номер слайда 2"/>
          <p:cNvSpPr txBox="1">
            <a:spLocks/>
          </p:cNvSpPr>
          <p:nvPr/>
        </p:nvSpPr>
        <p:spPr>
          <a:xfrm>
            <a:off x="8545771" y="4823217"/>
            <a:ext cx="512504" cy="2499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10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6;p17"/>
          <p:cNvSpPr/>
          <p:nvPr/>
        </p:nvSpPr>
        <p:spPr>
          <a:xfrm>
            <a:off x="617220" y="2076449"/>
            <a:ext cx="2990280" cy="27556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20;p17"/>
          <p:cNvSpPr txBox="1"/>
          <p:nvPr/>
        </p:nvSpPr>
        <p:spPr>
          <a:xfrm>
            <a:off x="578095" y="2584442"/>
            <a:ext cx="3087766" cy="164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200" b="1" dirty="0">
                <a:latin typeface="Cambria" panose="02040503050406030204" pitchFamily="18" charset="0"/>
              </a:rPr>
              <a:t>Основные направления долговой политики Труновского муниципального округа Ставропольского края на 2025 год и </a:t>
            </a:r>
            <a:r>
              <a:rPr lang="ru-RU" sz="1200" b="1" dirty="0" smtClean="0">
                <a:latin typeface="Cambria" panose="02040503050406030204" pitchFamily="18" charset="0"/>
              </a:rPr>
              <a:t>плановый </a:t>
            </a:r>
            <a:r>
              <a:rPr lang="ru-RU" sz="1200" b="1" dirty="0">
                <a:latin typeface="Cambria" panose="02040503050406030204" pitchFamily="18" charset="0"/>
              </a:rPr>
              <a:t>период 2026 и 2027 </a:t>
            </a:r>
            <a:r>
              <a:rPr lang="ru-RU" sz="1200" b="1" dirty="0" smtClean="0">
                <a:latin typeface="Cambria" panose="02040503050406030204" pitchFamily="18" charset="0"/>
              </a:rPr>
              <a:t>годов </a:t>
            </a:r>
            <a:r>
              <a:rPr lang="ru-RU" sz="1200" dirty="0" smtClean="0">
                <a:latin typeface="Cambria" panose="02040503050406030204" pitchFamily="18" charset="0"/>
              </a:rPr>
              <a:t>разработаны в соответствии с:</a:t>
            </a:r>
            <a:endParaRPr sz="1200" dirty="0">
              <a:solidFill>
                <a:srgbClr val="000000"/>
              </a:solidFill>
              <a:latin typeface="Cambria" panose="02040503050406030204" pitchFamily="18" charset="0"/>
              <a:ea typeface="Roboto"/>
              <a:cs typeface="Roboto"/>
              <a:sym typeface="Roboto"/>
            </a:endParaRPr>
          </a:p>
        </p:txBody>
      </p:sp>
      <p:grpSp>
        <p:nvGrpSpPr>
          <p:cNvPr id="25" name="Google Shape;127;p17"/>
          <p:cNvGrpSpPr/>
          <p:nvPr/>
        </p:nvGrpSpPr>
        <p:grpSpPr>
          <a:xfrm>
            <a:off x="5526668" y="1537336"/>
            <a:ext cx="2933352" cy="1841447"/>
            <a:chOff x="5349182" y="1149200"/>
            <a:chExt cx="2160904" cy="624908"/>
          </a:xfrm>
        </p:grpSpPr>
        <p:sp>
          <p:nvSpPr>
            <p:cNvPr id="26" name="Google Shape;128;p17"/>
            <p:cNvSpPr txBox="1"/>
            <p:nvPr/>
          </p:nvSpPr>
          <p:spPr>
            <a:xfrm>
              <a:off x="5349182" y="1149200"/>
              <a:ext cx="2151563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ru-RU" sz="1200" b="1" dirty="0" smtClean="0">
                  <a:latin typeface="Cambria" panose="02040503050406030204" pitchFamily="18" charset="0"/>
                </a:rPr>
                <a:t>Решением </a:t>
              </a:r>
              <a:r>
                <a:rPr lang="ru-RU" sz="1200" b="1" dirty="0">
                  <a:latin typeface="Cambria" panose="02040503050406030204" pitchFamily="18" charset="0"/>
                </a:rPr>
                <a:t>Думы Труновского муниципального округа Ставропольского края </a:t>
              </a:r>
              <a:r>
                <a:rPr lang="ru-RU" sz="1200" b="1" dirty="0" smtClean="0">
                  <a:latin typeface="Cambria" panose="02040503050406030204" pitchFamily="18" charset="0"/>
                </a:rPr>
                <a:t>от 20 </a:t>
              </a:r>
              <a:r>
                <a:rPr lang="ru-RU" sz="1200" b="1" dirty="0">
                  <a:latin typeface="Cambria" panose="02040503050406030204" pitchFamily="18" charset="0"/>
                </a:rPr>
                <a:t>октября 2020 г. № 23</a:t>
              </a:r>
              <a:endParaRPr sz="1200" b="1" dirty="0">
                <a:solidFill>
                  <a:schemeClr val="dk1"/>
                </a:solidFill>
                <a:latin typeface="Cambria" panose="02040503050406030204" pitchFamily="18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7" name="Google Shape;129;p17"/>
            <p:cNvSpPr txBox="1"/>
            <p:nvPr/>
          </p:nvSpPr>
          <p:spPr>
            <a:xfrm>
              <a:off x="5374224" y="1375408"/>
              <a:ext cx="2135862" cy="39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ru-RU" sz="1200" dirty="0">
                  <a:latin typeface="Cambria" panose="02040503050406030204" pitchFamily="18" charset="0"/>
                </a:rPr>
                <a:t>«Об утверждении Положения о бюджетном процессе в Труновском муниципальном округе Ставропольского края»</a:t>
              </a:r>
              <a:endParaRPr sz="1200" dirty="0">
                <a:solidFill>
                  <a:schemeClr val="dk1"/>
                </a:solidFill>
                <a:latin typeface="Cambria" panose="02040503050406030204" pitchFamily="18" charset="0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9" name="Google Shape;131;p17"/>
          <p:cNvSpPr txBox="1"/>
          <p:nvPr/>
        </p:nvSpPr>
        <p:spPr>
          <a:xfrm>
            <a:off x="5524500" y="3451321"/>
            <a:ext cx="2922844" cy="163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ru-RU" sz="1200" dirty="0">
                <a:latin typeface="Cambria" panose="02040503050406030204" pitchFamily="18" charset="0"/>
              </a:rPr>
              <a:t>Планом мероприятий по росту доходов, оптимизации расходов бюджета Труновского муниципального округа Ставропольского края, утвержденным </a:t>
            </a:r>
            <a:r>
              <a:rPr lang="ru-RU" sz="1200" dirty="0" smtClean="0">
                <a:latin typeface="Cambria" panose="02040503050406030204" pitchFamily="18" charset="0"/>
              </a:rPr>
              <a:t>распоряжением </a:t>
            </a:r>
            <a:r>
              <a:rPr lang="ru-RU" sz="1200" dirty="0">
                <a:latin typeface="Cambria" panose="02040503050406030204" pitchFamily="18" charset="0"/>
              </a:rPr>
              <a:t>администрации Труновского муниципального округа Ставропольского края от 15.05.2023 </a:t>
            </a:r>
            <a:r>
              <a:rPr lang="ru-RU" sz="1200" dirty="0" smtClean="0">
                <a:latin typeface="Cambria" panose="02040503050406030204" pitchFamily="18" charset="0"/>
              </a:rPr>
              <a:t>  № </a:t>
            </a:r>
            <a:r>
              <a:rPr lang="ru-RU" sz="1200" dirty="0">
                <a:latin typeface="Cambria" panose="02040503050406030204" pitchFamily="18" charset="0"/>
              </a:rPr>
              <a:t>119-р.</a:t>
            </a:r>
            <a:endParaRPr sz="1200" b="1" dirty="0">
              <a:solidFill>
                <a:schemeClr val="dk1"/>
              </a:solidFill>
              <a:latin typeface="Cambria" panose="02040503050406030204" pitchFamily="18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1" name="Google Shape;133;p17"/>
          <p:cNvSpPr/>
          <p:nvPr/>
        </p:nvSpPr>
        <p:spPr>
          <a:xfrm>
            <a:off x="4804033" y="2125971"/>
            <a:ext cx="703689" cy="6396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01</a:t>
            </a: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4" name="Google Shape;136;p17"/>
          <p:cNvSpPr/>
          <p:nvPr/>
        </p:nvSpPr>
        <p:spPr>
          <a:xfrm>
            <a:off x="4819125" y="3996946"/>
            <a:ext cx="669697" cy="6510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</a:t>
            </a:r>
            <a:r>
              <a:rPr lang="ru-RU" sz="1800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18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35" name="Google Shape;137;p17"/>
          <p:cNvCxnSpPr>
            <a:stCxn id="14" idx="6"/>
            <a:endCxn id="31" idx="2"/>
          </p:cNvCxnSpPr>
          <p:nvPr/>
        </p:nvCxnSpPr>
        <p:spPr>
          <a:xfrm flipV="1">
            <a:off x="3607500" y="2445812"/>
            <a:ext cx="1196533" cy="100844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140;p17"/>
          <p:cNvCxnSpPr>
            <a:stCxn id="14" idx="6"/>
            <a:endCxn id="34" idx="2"/>
          </p:cNvCxnSpPr>
          <p:nvPr/>
        </p:nvCxnSpPr>
        <p:spPr>
          <a:xfrm>
            <a:off x="3607500" y="3454256"/>
            <a:ext cx="1211625" cy="86820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141;p17"/>
          <p:cNvSpPr/>
          <p:nvPr/>
        </p:nvSpPr>
        <p:spPr>
          <a:xfrm>
            <a:off x="7538037" y="285666"/>
            <a:ext cx="1143172" cy="117913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43" name="Google Shape;145;p17"/>
          <p:cNvGrpSpPr/>
          <p:nvPr/>
        </p:nvGrpSpPr>
        <p:grpSpPr>
          <a:xfrm>
            <a:off x="7760284" y="688459"/>
            <a:ext cx="694413" cy="374899"/>
            <a:chOff x="4794075" y="2379856"/>
            <a:chExt cx="367791" cy="179033"/>
          </a:xfrm>
        </p:grpSpPr>
        <p:sp>
          <p:nvSpPr>
            <p:cNvPr id="44" name="Google Shape;146;p17"/>
            <p:cNvSpPr/>
            <p:nvPr/>
          </p:nvSpPr>
          <p:spPr>
            <a:xfrm>
              <a:off x="4794075" y="2411464"/>
              <a:ext cx="121501" cy="146706"/>
            </a:xfrm>
            <a:custGeom>
              <a:avLst/>
              <a:gdLst/>
              <a:ahLst/>
              <a:cxnLst/>
              <a:rect l="l" t="t" r="r" b="b"/>
              <a:pathLst>
                <a:path w="3548" h="4284" extrusionOk="0">
                  <a:moveTo>
                    <a:pt x="2380" y="0"/>
                  </a:moveTo>
                  <a:cubicBezTo>
                    <a:pt x="1797" y="0"/>
                    <a:pt x="1213" y="387"/>
                    <a:pt x="1213" y="1161"/>
                  </a:cubicBezTo>
                  <a:lnTo>
                    <a:pt x="1213" y="1233"/>
                  </a:lnTo>
                  <a:cubicBezTo>
                    <a:pt x="1213" y="1423"/>
                    <a:pt x="1285" y="1637"/>
                    <a:pt x="1404" y="1804"/>
                  </a:cubicBezTo>
                  <a:cubicBezTo>
                    <a:pt x="570" y="2209"/>
                    <a:pt x="23" y="3042"/>
                    <a:pt x="23" y="3971"/>
                  </a:cubicBezTo>
                  <a:cubicBezTo>
                    <a:pt x="0" y="4127"/>
                    <a:pt x="124" y="4283"/>
                    <a:pt x="296" y="4283"/>
                  </a:cubicBezTo>
                  <a:cubicBezTo>
                    <a:pt x="308" y="4283"/>
                    <a:pt x="320" y="4282"/>
                    <a:pt x="332" y="4281"/>
                  </a:cubicBezTo>
                  <a:lnTo>
                    <a:pt x="2190" y="4281"/>
                  </a:lnTo>
                  <a:cubicBezTo>
                    <a:pt x="2166" y="4186"/>
                    <a:pt x="2142" y="4090"/>
                    <a:pt x="2142" y="3995"/>
                  </a:cubicBezTo>
                  <a:cubicBezTo>
                    <a:pt x="2166" y="3233"/>
                    <a:pt x="2428" y="2519"/>
                    <a:pt x="2904" y="1947"/>
                  </a:cubicBezTo>
                  <a:cubicBezTo>
                    <a:pt x="3095" y="1709"/>
                    <a:pt x="3309" y="1518"/>
                    <a:pt x="3547" y="1352"/>
                  </a:cubicBezTo>
                  <a:lnTo>
                    <a:pt x="3547" y="1233"/>
                  </a:lnTo>
                  <a:lnTo>
                    <a:pt x="3547" y="1161"/>
                  </a:lnTo>
                  <a:cubicBezTo>
                    <a:pt x="3547" y="387"/>
                    <a:pt x="2964" y="0"/>
                    <a:pt x="2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7;p17"/>
            <p:cNvSpPr/>
            <p:nvPr/>
          </p:nvSpPr>
          <p:spPr>
            <a:xfrm>
              <a:off x="5039509" y="2411670"/>
              <a:ext cx="122357" cy="147219"/>
            </a:xfrm>
            <a:custGeom>
              <a:avLst/>
              <a:gdLst/>
              <a:ahLst/>
              <a:cxnLst/>
              <a:rect l="l" t="t" r="r" b="b"/>
              <a:pathLst>
                <a:path w="3573" h="4299" extrusionOk="0">
                  <a:moveTo>
                    <a:pt x="1167" y="0"/>
                  </a:moveTo>
                  <a:cubicBezTo>
                    <a:pt x="584" y="0"/>
                    <a:pt x="0" y="393"/>
                    <a:pt x="0" y="1179"/>
                  </a:cubicBezTo>
                  <a:lnTo>
                    <a:pt x="0" y="1227"/>
                  </a:lnTo>
                  <a:lnTo>
                    <a:pt x="0" y="1346"/>
                  </a:lnTo>
                  <a:cubicBezTo>
                    <a:pt x="238" y="1512"/>
                    <a:pt x="453" y="1703"/>
                    <a:pt x="643" y="1941"/>
                  </a:cubicBezTo>
                  <a:lnTo>
                    <a:pt x="667" y="1917"/>
                  </a:lnTo>
                  <a:cubicBezTo>
                    <a:pt x="1143" y="2489"/>
                    <a:pt x="1405" y="3227"/>
                    <a:pt x="1429" y="3965"/>
                  </a:cubicBezTo>
                  <a:cubicBezTo>
                    <a:pt x="1429" y="4084"/>
                    <a:pt x="1405" y="4180"/>
                    <a:pt x="1381" y="4299"/>
                  </a:cubicBezTo>
                  <a:lnTo>
                    <a:pt x="3263" y="4299"/>
                  </a:lnTo>
                  <a:cubicBezTo>
                    <a:pt x="3429" y="4275"/>
                    <a:pt x="3572" y="4132"/>
                    <a:pt x="3572" y="3965"/>
                  </a:cubicBezTo>
                  <a:cubicBezTo>
                    <a:pt x="3548" y="3036"/>
                    <a:pt x="3001" y="2203"/>
                    <a:pt x="2143" y="1798"/>
                  </a:cubicBezTo>
                  <a:cubicBezTo>
                    <a:pt x="2262" y="1631"/>
                    <a:pt x="2334" y="1441"/>
                    <a:pt x="2334" y="1227"/>
                  </a:cubicBezTo>
                  <a:lnTo>
                    <a:pt x="2334" y="1179"/>
                  </a:lnTo>
                  <a:cubicBezTo>
                    <a:pt x="2334" y="393"/>
                    <a:pt x="1750" y="0"/>
                    <a:pt x="1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8;p17"/>
            <p:cNvSpPr/>
            <p:nvPr/>
          </p:nvSpPr>
          <p:spPr>
            <a:xfrm>
              <a:off x="4888625" y="2379856"/>
              <a:ext cx="178622" cy="179033"/>
            </a:xfrm>
            <a:custGeom>
              <a:avLst/>
              <a:gdLst/>
              <a:ahLst/>
              <a:cxnLst/>
              <a:rect l="l" t="t" r="r" b="b"/>
              <a:pathLst>
                <a:path w="5216" h="5228" extrusionOk="0">
                  <a:moveTo>
                    <a:pt x="2596" y="0"/>
                  </a:moveTo>
                  <a:cubicBezTo>
                    <a:pt x="1822" y="0"/>
                    <a:pt x="1048" y="512"/>
                    <a:pt x="1048" y="1536"/>
                  </a:cubicBezTo>
                  <a:cubicBezTo>
                    <a:pt x="1048" y="1941"/>
                    <a:pt x="1191" y="2298"/>
                    <a:pt x="1477" y="2584"/>
                  </a:cubicBezTo>
                  <a:cubicBezTo>
                    <a:pt x="1144" y="2727"/>
                    <a:pt x="858" y="2941"/>
                    <a:pt x="620" y="3251"/>
                  </a:cubicBezTo>
                  <a:cubicBezTo>
                    <a:pt x="215" y="3703"/>
                    <a:pt x="0" y="4299"/>
                    <a:pt x="0" y="4894"/>
                  </a:cubicBezTo>
                  <a:cubicBezTo>
                    <a:pt x="0" y="5085"/>
                    <a:pt x="120" y="5228"/>
                    <a:pt x="310" y="5228"/>
                  </a:cubicBezTo>
                  <a:lnTo>
                    <a:pt x="4906" y="5228"/>
                  </a:lnTo>
                  <a:cubicBezTo>
                    <a:pt x="5073" y="5204"/>
                    <a:pt x="5216" y="5061"/>
                    <a:pt x="5216" y="4894"/>
                  </a:cubicBezTo>
                  <a:cubicBezTo>
                    <a:pt x="5192" y="4299"/>
                    <a:pt x="4978" y="3703"/>
                    <a:pt x="4597" y="3251"/>
                  </a:cubicBezTo>
                  <a:cubicBezTo>
                    <a:pt x="4358" y="2941"/>
                    <a:pt x="4049" y="2727"/>
                    <a:pt x="3715" y="2584"/>
                  </a:cubicBezTo>
                  <a:cubicBezTo>
                    <a:pt x="3858" y="2418"/>
                    <a:pt x="3977" y="2251"/>
                    <a:pt x="4049" y="2060"/>
                  </a:cubicBezTo>
                  <a:cubicBezTo>
                    <a:pt x="4097" y="1894"/>
                    <a:pt x="4144" y="1727"/>
                    <a:pt x="4144" y="1536"/>
                  </a:cubicBezTo>
                  <a:cubicBezTo>
                    <a:pt x="4144" y="512"/>
                    <a:pt x="3370" y="0"/>
                    <a:pt x="2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149;p17"/>
          <p:cNvGrpSpPr/>
          <p:nvPr/>
        </p:nvGrpSpPr>
        <p:grpSpPr>
          <a:xfrm>
            <a:off x="8454697" y="3867150"/>
            <a:ext cx="604431" cy="539797"/>
            <a:chOff x="5575259" y="4628116"/>
            <a:chExt cx="380289" cy="366680"/>
          </a:xfrm>
          <a:solidFill>
            <a:schemeClr val="accent1"/>
          </a:solidFill>
        </p:grpSpPr>
        <p:sp>
          <p:nvSpPr>
            <p:cNvPr id="48" name="Google Shape;150;p17"/>
            <p:cNvSpPr/>
            <p:nvPr/>
          </p:nvSpPr>
          <p:spPr>
            <a:xfrm>
              <a:off x="5589927" y="4869344"/>
              <a:ext cx="107501" cy="51357"/>
            </a:xfrm>
            <a:custGeom>
              <a:avLst/>
              <a:gdLst/>
              <a:ahLst/>
              <a:cxnLst/>
              <a:rect l="l" t="t" r="r" b="b"/>
              <a:pathLst>
                <a:path w="3144" h="1502" extrusionOk="0">
                  <a:moveTo>
                    <a:pt x="0" y="1"/>
                  </a:moveTo>
                  <a:cubicBezTo>
                    <a:pt x="48" y="1001"/>
                    <a:pt x="810" y="1501"/>
                    <a:pt x="1572" y="1501"/>
                  </a:cubicBezTo>
                  <a:cubicBezTo>
                    <a:pt x="2334" y="1501"/>
                    <a:pt x="3096" y="100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1;p17"/>
            <p:cNvSpPr/>
            <p:nvPr/>
          </p:nvSpPr>
          <p:spPr>
            <a:xfrm>
              <a:off x="5833378" y="4870165"/>
              <a:ext cx="108356" cy="53785"/>
            </a:xfrm>
            <a:custGeom>
              <a:avLst/>
              <a:gdLst/>
              <a:ahLst/>
              <a:cxnLst/>
              <a:rect l="l" t="t" r="r" b="b"/>
              <a:pathLst>
                <a:path w="3169" h="1573" extrusionOk="0">
                  <a:moveTo>
                    <a:pt x="1" y="1"/>
                  </a:moveTo>
                  <a:cubicBezTo>
                    <a:pt x="1" y="858"/>
                    <a:pt x="715" y="1573"/>
                    <a:pt x="1596" y="1573"/>
                  </a:cubicBezTo>
                  <a:cubicBezTo>
                    <a:pt x="2454" y="1573"/>
                    <a:pt x="3168" y="858"/>
                    <a:pt x="3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2;p17"/>
            <p:cNvSpPr/>
            <p:nvPr/>
          </p:nvSpPr>
          <p:spPr>
            <a:xfrm>
              <a:off x="5580148" y="4945046"/>
              <a:ext cx="371331" cy="49750"/>
            </a:xfrm>
            <a:custGeom>
              <a:avLst/>
              <a:gdLst/>
              <a:ahLst/>
              <a:cxnLst/>
              <a:rect l="l" t="t" r="r" b="b"/>
              <a:pathLst>
                <a:path w="10860" h="1455" extrusionOk="0">
                  <a:moveTo>
                    <a:pt x="4020" y="0"/>
                  </a:moveTo>
                  <a:cubicBezTo>
                    <a:pt x="3661" y="0"/>
                    <a:pt x="3352" y="232"/>
                    <a:pt x="3215" y="573"/>
                  </a:cubicBezTo>
                  <a:lnTo>
                    <a:pt x="3096" y="835"/>
                  </a:lnTo>
                  <a:lnTo>
                    <a:pt x="381" y="835"/>
                  </a:lnTo>
                  <a:cubicBezTo>
                    <a:pt x="0" y="859"/>
                    <a:pt x="0" y="1407"/>
                    <a:pt x="381" y="1454"/>
                  </a:cubicBezTo>
                  <a:lnTo>
                    <a:pt x="10479" y="1454"/>
                  </a:lnTo>
                  <a:cubicBezTo>
                    <a:pt x="10860" y="1407"/>
                    <a:pt x="10860" y="859"/>
                    <a:pt x="10479" y="835"/>
                  </a:cubicBezTo>
                  <a:lnTo>
                    <a:pt x="7764" y="835"/>
                  </a:lnTo>
                  <a:lnTo>
                    <a:pt x="7669" y="573"/>
                  </a:lnTo>
                  <a:cubicBezTo>
                    <a:pt x="7532" y="232"/>
                    <a:pt x="7201" y="0"/>
                    <a:pt x="6840" y="0"/>
                  </a:cubicBezTo>
                  <a:cubicBezTo>
                    <a:pt x="6823" y="0"/>
                    <a:pt x="6805" y="1"/>
                    <a:pt x="6788" y="2"/>
                  </a:cubicBezTo>
                  <a:lnTo>
                    <a:pt x="4073" y="2"/>
                  </a:lnTo>
                  <a:cubicBezTo>
                    <a:pt x="4055" y="1"/>
                    <a:pt x="4038" y="0"/>
                    <a:pt x="40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3;p17"/>
            <p:cNvSpPr/>
            <p:nvPr/>
          </p:nvSpPr>
          <p:spPr>
            <a:xfrm>
              <a:off x="5717773" y="4683713"/>
              <a:ext cx="83874" cy="71394"/>
            </a:xfrm>
            <a:custGeom>
              <a:avLst/>
              <a:gdLst/>
              <a:ahLst/>
              <a:cxnLst/>
              <a:rect l="l" t="t" r="r" b="b"/>
              <a:pathLst>
                <a:path w="2453" h="2088" extrusionOk="0">
                  <a:moveTo>
                    <a:pt x="1405" y="0"/>
                  </a:moveTo>
                  <a:cubicBezTo>
                    <a:pt x="453" y="0"/>
                    <a:pt x="0" y="1120"/>
                    <a:pt x="643" y="1786"/>
                  </a:cubicBezTo>
                  <a:cubicBezTo>
                    <a:pt x="858" y="1994"/>
                    <a:pt x="1123" y="2087"/>
                    <a:pt x="1384" y="2087"/>
                  </a:cubicBezTo>
                  <a:cubicBezTo>
                    <a:pt x="1929" y="2087"/>
                    <a:pt x="2453" y="1677"/>
                    <a:pt x="2453" y="1048"/>
                  </a:cubicBezTo>
                  <a:cubicBezTo>
                    <a:pt x="2429" y="453"/>
                    <a:pt x="1977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4;p17"/>
            <p:cNvSpPr/>
            <p:nvPr/>
          </p:nvSpPr>
          <p:spPr>
            <a:xfrm>
              <a:off x="5743828" y="4628116"/>
              <a:ext cx="43185" cy="38535"/>
            </a:xfrm>
            <a:custGeom>
              <a:avLst/>
              <a:gdLst/>
              <a:ahLst/>
              <a:cxnLst/>
              <a:rect l="l" t="t" r="r" b="b"/>
              <a:pathLst>
                <a:path w="1263" h="1127" extrusionOk="0">
                  <a:moveTo>
                    <a:pt x="631" y="1"/>
                  </a:moveTo>
                  <a:cubicBezTo>
                    <a:pt x="316" y="1"/>
                    <a:pt x="0" y="209"/>
                    <a:pt x="0" y="626"/>
                  </a:cubicBezTo>
                  <a:lnTo>
                    <a:pt x="0" y="1126"/>
                  </a:lnTo>
                  <a:cubicBezTo>
                    <a:pt x="203" y="1031"/>
                    <a:pt x="417" y="983"/>
                    <a:pt x="631" y="983"/>
                  </a:cubicBezTo>
                  <a:cubicBezTo>
                    <a:pt x="846" y="983"/>
                    <a:pt x="1060" y="1031"/>
                    <a:pt x="1262" y="1126"/>
                  </a:cubicBezTo>
                  <a:lnTo>
                    <a:pt x="1262" y="626"/>
                  </a:lnTo>
                  <a:cubicBezTo>
                    <a:pt x="1262" y="209"/>
                    <a:pt x="94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5;p17"/>
            <p:cNvSpPr/>
            <p:nvPr/>
          </p:nvSpPr>
          <p:spPr>
            <a:xfrm>
              <a:off x="5575259" y="4697561"/>
              <a:ext cx="136838" cy="150652"/>
            </a:xfrm>
            <a:custGeom>
              <a:avLst/>
              <a:gdLst/>
              <a:ahLst/>
              <a:cxnLst/>
              <a:rect l="l" t="t" r="r" b="b"/>
              <a:pathLst>
                <a:path w="4002" h="4406" extrusionOk="0">
                  <a:moveTo>
                    <a:pt x="3311" y="0"/>
                  </a:moveTo>
                  <a:cubicBezTo>
                    <a:pt x="3049" y="0"/>
                    <a:pt x="2811" y="95"/>
                    <a:pt x="2644" y="286"/>
                  </a:cubicBezTo>
                  <a:lnTo>
                    <a:pt x="2072" y="834"/>
                  </a:lnTo>
                  <a:lnTo>
                    <a:pt x="834" y="834"/>
                  </a:lnTo>
                  <a:cubicBezTo>
                    <a:pt x="1" y="834"/>
                    <a:pt x="1" y="2096"/>
                    <a:pt x="834" y="2096"/>
                  </a:cubicBezTo>
                  <a:lnTo>
                    <a:pt x="1525" y="2096"/>
                  </a:lnTo>
                  <a:lnTo>
                    <a:pt x="453" y="4406"/>
                  </a:lnTo>
                  <a:lnTo>
                    <a:pt x="1144" y="4406"/>
                  </a:lnTo>
                  <a:lnTo>
                    <a:pt x="2001" y="2524"/>
                  </a:lnTo>
                  <a:lnTo>
                    <a:pt x="2858" y="4406"/>
                  </a:lnTo>
                  <a:lnTo>
                    <a:pt x="3549" y="4406"/>
                  </a:lnTo>
                  <a:lnTo>
                    <a:pt x="2477" y="2072"/>
                  </a:lnTo>
                  <a:cubicBezTo>
                    <a:pt x="2620" y="2024"/>
                    <a:pt x="2763" y="1929"/>
                    <a:pt x="2882" y="1834"/>
                  </a:cubicBezTo>
                  <a:lnTo>
                    <a:pt x="3430" y="1262"/>
                  </a:lnTo>
                  <a:lnTo>
                    <a:pt x="4001" y="1262"/>
                  </a:lnTo>
                  <a:cubicBezTo>
                    <a:pt x="3859" y="857"/>
                    <a:pt x="3859" y="405"/>
                    <a:pt x="4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6;p17"/>
            <p:cNvSpPr/>
            <p:nvPr/>
          </p:nvSpPr>
          <p:spPr>
            <a:xfrm>
              <a:off x="5818744" y="4697561"/>
              <a:ext cx="136804" cy="150652"/>
            </a:xfrm>
            <a:custGeom>
              <a:avLst/>
              <a:gdLst/>
              <a:ahLst/>
              <a:cxnLst/>
              <a:rect l="l" t="t" r="r" b="b"/>
              <a:pathLst>
                <a:path w="4001" h="4406" extrusionOk="0">
                  <a:moveTo>
                    <a:pt x="0" y="0"/>
                  </a:moveTo>
                  <a:cubicBezTo>
                    <a:pt x="167" y="405"/>
                    <a:pt x="167" y="857"/>
                    <a:pt x="0" y="1262"/>
                  </a:cubicBezTo>
                  <a:lnTo>
                    <a:pt x="572" y="1262"/>
                  </a:lnTo>
                  <a:lnTo>
                    <a:pt x="1119" y="1834"/>
                  </a:lnTo>
                  <a:cubicBezTo>
                    <a:pt x="1238" y="1929"/>
                    <a:pt x="1381" y="2024"/>
                    <a:pt x="1524" y="2072"/>
                  </a:cubicBezTo>
                  <a:lnTo>
                    <a:pt x="453" y="4406"/>
                  </a:lnTo>
                  <a:lnTo>
                    <a:pt x="1143" y="4406"/>
                  </a:lnTo>
                  <a:lnTo>
                    <a:pt x="2001" y="2524"/>
                  </a:lnTo>
                  <a:lnTo>
                    <a:pt x="2858" y="4406"/>
                  </a:lnTo>
                  <a:lnTo>
                    <a:pt x="3548" y="4406"/>
                  </a:lnTo>
                  <a:lnTo>
                    <a:pt x="2501" y="2096"/>
                  </a:lnTo>
                  <a:lnTo>
                    <a:pt x="3167" y="2096"/>
                  </a:lnTo>
                  <a:cubicBezTo>
                    <a:pt x="4001" y="2096"/>
                    <a:pt x="4001" y="834"/>
                    <a:pt x="3167" y="834"/>
                  </a:cubicBezTo>
                  <a:lnTo>
                    <a:pt x="1929" y="834"/>
                  </a:lnTo>
                  <a:lnTo>
                    <a:pt x="1358" y="286"/>
                  </a:lnTo>
                  <a:cubicBezTo>
                    <a:pt x="1191" y="95"/>
                    <a:pt x="953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7;p17"/>
            <p:cNvSpPr/>
            <p:nvPr/>
          </p:nvSpPr>
          <p:spPr>
            <a:xfrm>
              <a:off x="5743828" y="4772477"/>
              <a:ext cx="43185" cy="151473"/>
            </a:xfrm>
            <a:custGeom>
              <a:avLst/>
              <a:gdLst/>
              <a:ahLst/>
              <a:cxnLst/>
              <a:rect l="l" t="t" r="r" b="b"/>
              <a:pathLst>
                <a:path w="1263" h="4430" extrusionOk="0">
                  <a:moveTo>
                    <a:pt x="0" y="0"/>
                  </a:moveTo>
                  <a:lnTo>
                    <a:pt x="0" y="4430"/>
                  </a:lnTo>
                  <a:lnTo>
                    <a:pt x="1262" y="4430"/>
                  </a:lnTo>
                  <a:lnTo>
                    <a:pt x="1262" y="0"/>
                  </a:lnTo>
                  <a:cubicBezTo>
                    <a:pt x="1060" y="83"/>
                    <a:pt x="846" y="125"/>
                    <a:pt x="631" y="125"/>
                  </a:cubicBezTo>
                  <a:cubicBezTo>
                    <a:pt x="417" y="125"/>
                    <a:pt x="203" y="8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Прямоугольник 79"/>
          <p:cNvSpPr/>
          <p:nvPr/>
        </p:nvSpPr>
        <p:spPr>
          <a:xfrm>
            <a:off x="68519" y="716484"/>
            <a:ext cx="54158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sz="12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Долговая </a:t>
            </a:r>
            <a:r>
              <a:rPr lang="ru-RU" sz="12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политика направлена на обеспечение сбалансированности и долговой</a:t>
            </a:r>
            <a:r>
              <a:rPr lang="ru-RU" sz="1200" spc="5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устойчивости бюджета Труновского муниципального округа Ставропольского края</a:t>
            </a:r>
            <a:r>
              <a:rPr lang="ru-RU" sz="1200" spc="5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(далее</a:t>
            </a:r>
            <a:r>
              <a:rPr lang="ru-RU" sz="1200" spc="5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200" spc="5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200" spc="5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  <a:r>
              <a:rPr lang="ru-RU" sz="1200" spc="5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округа)</a:t>
            </a:r>
            <a:r>
              <a:rPr lang="ru-RU" sz="1200" spc="5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путём</a:t>
            </a:r>
            <a:r>
              <a:rPr lang="ru-RU" sz="1200" spc="5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поддержания</a:t>
            </a:r>
            <a:r>
              <a:rPr lang="ru-RU" sz="1200" spc="355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объёма</a:t>
            </a:r>
            <a:r>
              <a:rPr lang="ru-RU" sz="1200" spc="-335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долга Труновского муниципального округа Ставропольского края</a:t>
            </a:r>
            <a:r>
              <a:rPr lang="ru-RU" sz="1200" spc="5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(далее – муниципальный долг) на оптимальном уровне и минимизации стоимости</a:t>
            </a:r>
            <a:r>
              <a:rPr lang="ru-RU" sz="1200" spc="5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обслуживания муниципального долга.</a:t>
            </a:r>
            <a:endParaRPr lang="ru-RU" sz="1200" dirty="0"/>
          </a:p>
        </p:txBody>
      </p:sp>
      <p:sp>
        <p:nvSpPr>
          <p:cNvPr id="88" name="Прямоугольник 87"/>
          <p:cNvSpPr/>
          <p:nvPr/>
        </p:nvSpPr>
        <p:spPr>
          <a:xfrm>
            <a:off x="1626322" y="242573"/>
            <a:ext cx="51739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Общие</a:t>
            </a:r>
            <a:r>
              <a:rPr lang="en-US" sz="2000" b="1" spc="-25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положения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z="900" smtClean="0">
                <a:solidFill>
                  <a:schemeClr val="bg1"/>
                </a:solidFill>
              </a:rPr>
              <a:pPr/>
              <a:t>11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842;p32"/>
          <p:cNvGrpSpPr/>
          <p:nvPr/>
        </p:nvGrpSpPr>
        <p:grpSpPr>
          <a:xfrm>
            <a:off x="66675" y="504825"/>
            <a:ext cx="5184225" cy="3733800"/>
            <a:chOff x="457200" y="1305025"/>
            <a:chExt cx="4793700" cy="2933600"/>
          </a:xfrm>
        </p:grpSpPr>
        <p:sp>
          <p:nvSpPr>
            <p:cNvPr id="55" name="Google Shape;843;p32"/>
            <p:cNvSpPr/>
            <p:nvPr/>
          </p:nvSpPr>
          <p:spPr>
            <a:xfrm rot="10800000">
              <a:off x="457200" y="1305025"/>
              <a:ext cx="4793700" cy="845400"/>
            </a:xfrm>
            <a:prstGeom prst="trapezoid">
              <a:avLst>
                <a:gd name="adj" fmla="val 5553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44;p32"/>
            <p:cNvSpPr/>
            <p:nvPr/>
          </p:nvSpPr>
          <p:spPr>
            <a:xfrm rot="10800000">
              <a:off x="1099812" y="2349125"/>
              <a:ext cx="3508500" cy="845400"/>
            </a:xfrm>
            <a:prstGeom prst="trapezoid">
              <a:avLst>
                <a:gd name="adj" fmla="val 5663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45;p32"/>
            <p:cNvSpPr/>
            <p:nvPr/>
          </p:nvSpPr>
          <p:spPr>
            <a:xfrm rot="10800000">
              <a:off x="1779301" y="3393225"/>
              <a:ext cx="2149500" cy="845400"/>
            </a:xfrm>
            <a:prstGeom prst="trapezoid">
              <a:avLst>
                <a:gd name="adj" fmla="val 5628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846;p32"/>
          <p:cNvSpPr txBox="1"/>
          <p:nvPr/>
        </p:nvSpPr>
        <p:spPr>
          <a:xfrm>
            <a:off x="794105" y="660691"/>
            <a:ext cx="3729363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dirty="0" smtClean="0"/>
              <a:t>Формирование </a:t>
            </a:r>
            <a:r>
              <a:rPr lang="ru-RU" dirty="0"/>
              <a:t>бездефицитного бюджета муниципального округа</a:t>
            </a:r>
            <a:endParaRPr sz="18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9" name="Google Shape;847;p32"/>
          <p:cNvSpPr txBox="1"/>
          <p:nvPr/>
        </p:nvSpPr>
        <p:spPr>
          <a:xfrm>
            <a:off x="1084023" y="2006625"/>
            <a:ext cx="3220821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dirty="0" smtClean="0">
                <a:solidFill>
                  <a:schemeClr val="bg1"/>
                </a:solidFill>
              </a:rPr>
              <a:t>Недопущение </a:t>
            </a:r>
            <a:r>
              <a:rPr lang="ru-RU" dirty="0">
                <a:solidFill>
                  <a:schemeClr val="bg1"/>
                </a:solidFill>
              </a:rPr>
              <a:t>образования дефицита бюджета муниципального округа и, соответственно, муниципального долга</a:t>
            </a:r>
            <a:endParaRPr b="1" dirty="0">
              <a:solidFill>
                <a:schemeClr val="bg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60" name="Google Shape;848;p32"/>
          <p:cNvCxnSpPr>
            <a:stCxn id="57" idx="0"/>
            <a:endCxn id="62" idx="4"/>
          </p:cNvCxnSpPr>
          <p:nvPr/>
        </p:nvCxnSpPr>
        <p:spPr>
          <a:xfrm rot="5400000" flipH="1" flipV="1">
            <a:off x="4650821" y="1153207"/>
            <a:ext cx="1093385" cy="5077451"/>
          </a:xfrm>
          <a:prstGeom prst="bentConnector3">
            <a:avLst>
              <a:gd name="adj1" fmla="val -2090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" name="Google Shape;849;p32"/>
          <p:cNvSpPr/>
          <p:nvPr/>
        </p:nvSpPr>
        <p:spPr>
          <a:xfrm>
            <a:off x="6625776" y="968915"/>
            <a:ext cx="2220927" cy="21763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800" dirty="0" smtClean="0"/>
              <a:t>Цели и задачи </a:t>
            </a:r>
            <a:r>
              <a:rPr lang="ru-RU" sz="1800" dirty="0"/>
              <a:t>долговой </a:t>
            </a:r>
            <a:r>
              <a:rPr lang="ru-RU" sz="1800" dirty="0" smtClean="0"/>
              <a:t>политики</a:t>
            </a:r>
            <a:r>
              <a:rPr lang="en" sz="1800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</a:t>
            </a:r>
            <a:endParaRPr sz="18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4" name="Google Shape;852;p32"/>
          <p:cNvSpPr/>
          <p:nvPr/>
        </p:nvSpPr>
        <p:spPr>
          <a:xfrm>
            <a:off x="5805600" y="952410"/>
            <a:ext cx="595200" cy="595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5" name="Google Shape;853;p32"/>
          <p:cNvSpPr/>
          <p:nvPr/>
        </p:nvSpPr>
        <p:spPr>
          <a:xfrm>
            <a:off x="5845707" y="2064253"/>
            <a:ext cx="595200" cy="5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6" name="Google Shape;854;p32"/>
          <p:cNvSpPr/>
          <p:nvPr/>
        </p:nvSpPr>
        <p:spPr>
          <a:xfrm>
            <a:off x="5826423" y="3089239"/>
            <a:ext cx="595200" cy="595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67" name="Google Shape;855;p32"/>
          <p:cNvGrpSpPr/>
          <p:nvPr/>
        </p:nvGrpSpPr>
        <p:grpSpPr>
          <a:xfrm>
            <a:off x="5945980" y="3215006"/>
            <a:ext cx="366475" cy="366475"/>
            <a:chOff x="7953758" y="2867852"/>
            <a:chExt cx="366475" cy="366475"/>
          </a:xfrm>
        </p:grpSpPr>
        <p:sp>
          <p:nvSpPr>
            <p:cNvPr id="68" name="Google Shape;856;p32"/>
            <p:cNvSpPr/>
            <p:nvPr/>
          </p:nvSpPr>
          <p:spPr>
            <a:xfrm>
              <a:off x="8050898" y="2867852"/>
              <a:ext cx="150447" cy="128598"/>
            </a:xfrm>
            <a:custGeom>
              <a:avLst/>
              <a:gdLst/>
              <a:ahLst/>
              <a:cxnLst/>
              <a:rect l="l" t="t" r="r" b="b"/>
              <a:pathLst>
                <a:path w="4400" h="3761" extrusionOk="0">
                  <a:moveTo>
                    <a:pt x="3161" y="1031"/>
                  </a:moveTo>
                  <a:cubicBezTo>
                    <a:pt x="3238" y="1031"/>
                    <a:pt x="3316" y="1061"/>
                    <a:pt x="3375" y="1121"/>
                  </a:cubicBezTo>
                  <a:cubicBezTo>
                    <a:pt x="3494" y="1263"/>
                    <a:pt x="3494" y="1454"/>
                    <a:pt x="3375" y="1573"/>
                  </a:cubicBezTo>
                  <a:lnTo>
                    <a:pt x="2351" y="2621"/>
                  </a:lnTo>
                  <a:cubicBezTo>
                    <a:pt x="2292" y="2680"/>
                    <a:pt x="2208" y="2710"/>
                    <a:pt x="2125" y="2710"/>
                  </a:cubicBezTo>
                  <a:cubicBezTo>
                    <a:pt x="2042" y="2710"/>
                    <a:pt x="1958" y="2680"/>
                    <a:pt x="1899" y="2621"/>
                  </a:cubicBezTo>
                  <a:lnTo>
                    <a:pt x="1470" y="2168"/>
                  </a:lnTo>
                  <a:cubicBezTo>
                    <a:pt x="1230" y="1947"/>
                    <a:pt x="1448" y="1625"/>
                    <a:pt x="1692" y="1625"/>
                  </a:cubicBezTo>
                  <a:cubicBezTo>
                    <a:pt x="1762" y="1625"/>
                    <a:pt x="1835" y="1652"/>
                    <a:pt x="1899" y="1716"/>
                  </a:cubicBezTo>
                  <a:lnTo>
                    <a:pt x="2137" y="1954"/>
                  </a:lnTo>
                  <a:lnTo>
                    <a:pt x="2947" y="1121"/>
                  </a:lnTo>
                  <a:cubicBezTo>
                    <a:pt x="3006" y="1061"/>
                    <a:pt x="3084" y="1031"/>
                    <a:pt x="3161" y="1031"/>
                  </a:cubicBezTo>
                  <a:close/>
                  <a:moveTo>
                    <a:pt x="2561" y="1"/>
                  </a:moveTo>
                  <a:cubicBezTo>
                    <a:pt x="2546" y="1"/>
                    <a:pt x="2532" y="1"/>
                    <a:pt x="2518" y="1"/>
                  </a:cubicBezTo>
                  <a:cubicBezTo>
                    <a:pt x="2508" y="1"/>
                    <a:pt x="2499" y="1"/>
                    <a:pt x="2489" y="1"/>
                  </a:cubicBezTo>
                  <a:cubicBezTo>
                    <a:pt x="841" y="1"/>
                    <a:pt x="0" y="2032"/>
                    <a:pt x="1184" y="3216"/>
                  </a:cubicBezTo>
                  <a:cubicBezTo>
                    <a:pt x="1568" y="3592"/>
                    <a:pt x="2037" y="3760"/>
                    <a:pt x="2498" y="3760"/>
                  </a:cubicBezTo>
                  <a:cubicBezTo>
                    <a:pt x="3468" y="3760"/>
                    <a:pt x="4399" y="3013"/>
                    <a:pt x="4399" y="1883"/>
                  </a:cubicBezTo>
                  <a:cubicBezTo>
                    <a:pt x="4399" y="849"/>
                    <a:pt x="3588" y="1"/>
                    <a:pt x="25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57;p32"/>
            <p:cNvSpPr/>
            <p:nvPr/>
          </p:nvSpPr>
          <p:spPr>
            <a:xfrm>
              <a:off x="7953758" y="3018504"/>
              <a:ext cx="31799" cy="157217"/>
            </a:xfrm>
            <a:custGeom>
              <a:avLst/>
              <a:gdLst/>
              <a:ahLst/>
              <a:cxnLst/>
              <a:rect l="l" t="t" r="r" b="b"/>
              <a:pathLst>
                <a:path w="930" h="4598" extrusionOk="0">
                  <a:moveTo>
                    <a:pt x="310" y="1"/>
                  </a:moveTo>
                  <a:cubicBezTo>
                    <a:pt x="144" y="1"/>
                    <a:pt x="1" y="144"/>
                    <a:pt x="24" y="311"/>
                  </a:cubicBezTo>
                  <a:lnTo>
                    <a:pt x="24" y="4288"/>
                  </a:lnTo>
                  <a:cubicBezTo>
                    <a:pt x="24" y="4454"/>
                    <a:pt x="144" y="4597"/>
                    <a:pt x="310" y="4597"/>
                  </a:cubicBezTo>
                  <a:lnTo>
                    <a:pt x="620" y="4597"/>
                  </a:lnTo>
                  <a:cubicBezTo>
                    <a:pt x="787" y="4597"/>
                    <a:pt x="929" y="4454"/>
                    <a:pt x="929" y="4288"/>
                  </a:cubicBezTo>
                  <a:lnTo>
                    <a:pt x="929" y="311"/>
                  </a:lnTo>
                  <a:cubicBezTo>
                    <a:pt x="929" y="144"/>
                    <a:pt x="810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58;p32"/>
            <p:cNvSpPr/>
            <p:nvPr/>
          </p:nvSpPr>
          <p:spPr>
            <a:xfrm>
              <a:off x="8288434" y="3018504"/>
              <a:ext cx="31799" cy="157217"/>
            </a:xfrm>
            <a:custGeom>
              <a:avLst/>
              <a:gdLst/>
              <a:ahLst/>
              <a:cxnLst/>
              <a:rect l="l" t="t" r="r" b="b"/>
              <a:pathLst>
                <a:path w="930" h="4598" extrusionOk="0">
                  <a:moveTo>
                    <a:pt x="310" y="1"/>
                  </a:moveTo>
                  <a:cubicBezTo>
                    <a:pt x="143" y="1"/>
                    <a:pt x="0" y="144"/>
                    <a:pt x="24" y="311"/>
                  </a:cubicBezTo>
                  <a:lnTo>
                    <a:pt x="24" y="4288"/>
                  </a:lnTo>
                  <a:cubicBezTo>
                    <a:pt x="24" y="4454"/>
                    <a:pt x="143" y="4597"/>
                    <a:pt x="310" y="4597"/>
                  </a:cubicBezTo>
                  <a:lnTo>
                    <a:pt x="643" y="4597"/>
                  </a:lnTo>
                  <a:cubicBezTo>
                    <a:pt x="810" y="4597"/>
                    <a:pt x="929" y="4454"/>
                    <a:pt x="929" y="4288"/>
                  </a:cubicBezTo>
                  <a:lnTo>
                    <a:pt x="929" y="311"/>
                  </a:lnTo>
                  <a:cubicBezTo>
                    <a:pt x="929" y="144"/>
                    <a:pt x="810" y="1"/>
                    <a:pt x="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59;p32"/>
            <p:cNvSpPr/>
            <p:nvPr/>
          </p:nvSpPr>
          <p:spPr>
            <a:xfrm>
              <a:off x="8006824" y="3033173"/>
              <a:ext cx="218935" cy="201154"/>
            </a:xfrm>
            <a:custGeom>
              <a:avLst/>
              <a:gdLst/>
              <a:ahLst/>
              <a:cxnLst/>
              <a:rect l="l" t="t" r="r" b="b"/>
              <a:pathLst>
                <a:path w="6403" h="5883" extrusionOk="0">
                  <a:moveTo>
                    <a:pt x="20" y="1"/>
                  </a:moveTo>
                  <a:lnTo>
                    <a:pt x="20" y="3620"/>
                  </a:lnTo>
                  <a:lnTo>
                    <a:pt x="2616" y="5573"/>
                  </a:lnTo>
                  <a:cubicBezTo>
                    <a:pt x="2878" y="5787"/>
                    <a:pt x="3212" y="5883"/>
                    <a:pt x="3569" y="5883"/>
                  </a:cubicBezTo>
                  <a:cubicBezTo>
                    <a:pt x="3735" y="5883"/>
                    <a:pt x="3902" y="5859"/>
                    <a:pt x="4069" y="5787"/>
                  </a:cubicBezTo>
                  <a:lnTo>
                    <a:pt x="5569" y="5168"/>
                  </a:lnTo>
                  <a:lnTo>
                    <a:pt x="5974" y="4906"/>
                  </a:lnTo>
                  <a:cubicBezTo>
                    <a:pt x="6165" y="4787"/>
                    <a:pt x="6284" y="4621"/>
                    <a:pt x="6331" y="4406"/>
                  </a:cubicBezTo>
                  <a:cubicBezTo>
                    <a:pt x="6403" y="4097"/>
                    <a:pt x="6307" y="3787"/>
                    <a:pt x="6093" y="3573"/>
                  </a:cubicBezTo>
                  <a:lnTo>
                    <a:pt x="4617" y="1930"/>
                  </a:lnTo>
                  <a:cubicBezTo>
                    <a:pt x="4540" y="1837"/>
                    <a:pt x="4423" y="1785"/>
                    <a:pt x="4305" y="1785"/>
                  </a:cubicBezTo>
                  <a:cubicBezTo>
                    <a:pt x="4241" y="1785"/>
                    <a:pt x="4176" y="1801"/>
                    <a:pt x="4117" y="1834"/>
                  </a:cubicBezTo>
                  <a:lnTo>
                    <a:pt x="2735" y="2573"/>
                  </a:lnTo>
                  <a:cubicBezTo>
                    <a:pt x="2493" y="2702"/>
                    <a:pt x="2258" y="2759"/>
                    <a:pt x="2038" y="2759"/>
                  </a:cubicBezTo>
                  <a:cubicBezTo>
                    <a:pt x="764" y="2759"/>
                    <a:pt x="0" y="847"/>
                    <a:pt x="1402" y="96"/>
                  </a:cubicBezTo>
                  <a:lnTo>
                    <a:pt x="15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60;p32"/>
            <p:cNvSpPr/>
            <p:nvPr/>
          </p:nvSpPr>
          <p:spPr>
            <a:xfrm>
              <a:off x="8039170" y="3032352"/>
              <a:ext cx="228132" cy="132769"/>
            </a:xfrm>
            <a:custGeom>
              <a:avLst/>
              <a:gdLst/>
              <a:ahLst/>
              <a:cxnLst/>
              <a:rect l="l" t="t" r="r" b="b"/>
              <a:pathLst>
                <a:path w="6672" h="3883" extrusionOk="0">
                  <a:moveTo>
                    <a:pt x="6671" y="1"/>
                  </a:moveTo>
                  <a:lnTo>
                    <a:pt x="2027" y="25"/>
                  </a:lnTo>
                  <a:cubicBezTo>
                    <a:pt x="1980" y="25"/>
                    <a:pt x="1908" y="25"/>
                    <a:pt x="1885" y="48"/>
                  </a:cubicBezTo>
                  <a:lnTo>
                    <a:pt x="789" y="668"/>
                  </a:lnTo>
                  <a:cubicBezTo>
                    <a:pt x="1" y="1092"/>
                    <a:pt x="413" y="2134"/>
                    <a:pt x="1124" y="2134"/>
                  </a:cubicBezTo>
                  <a:cubicBezTo>
                    <a:pt x="1251" y="2134"/>
                    <a:pt x="1387" y="2101"/>
                    <a:pt x="1527" y="2025"/>
                  </a:cubicBezTo>
                  <a:lnTo>
                    <a:pt x="2742" y="1382"/>
                  </a:lnTo>
                  <a:cubicBezTo>
                    <a:pt x="2928" y="1285"/>
                    <a:pt x="3133" y="1237"/>
                    <a:pt x="3337" y="1237"/>
                  </a:cubicBezTo>
                  <a:cubicBezTo>
                    <a:pt x="3683" y="1237"/>
                    <a:pt x="4026" y="1374"/>
                    <a:pt x="4266" y="1644"/>
                  </a:cubicBezTo>
                  <a:lnTo>
                    <a:pt x="5623" y="3168"/>
                  </a:lnTo>
                  <a:cubicBezTo>
                    <a:pt x="5814" y="3359"/>
                    <a:pt x="5933" y="3621"/>
                    <a:pt x="6004" y="3883"/>
                  </a:cubicBezTo>
                  <a:cubicBezTo>
                    <a:pt x="6219" y="3835"/>
                    <a:pt x="6457" y="3740"/>
                    <a:pt x="6671" y="3621"/>
                  </a:cubicBezTo>
                  <a:lnTo>
                    <a:pt x="66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861;p32"/>
          <p:cNvGrpSpPr/>
          <p:nvPr/>
        </p:nvGrpSpPr>
        <p:grpSpPr>
          <a:xfrm>
            <a:off x="5955497" y="2181214"/>
            <a:ext cx="385999" cy="361278"/>
            <a:chOff x="7943978" y="4047938"/>
            <a:chExt cx="385999" cy="361278"/>
          </a:xfrm>
        </p:grpSpPr>
        <p:sp>
          <p:nvSpPr>
            <p:cNvPr id="74" name="Google Shape;862;p32"/>
            <p:cNvSpPr/>
            <p:nvPr/>
          </p:nvSpPr>
          <p:spPr>
            <a:xfrm>
              <a:off x="8005867" y="4331599"/>
              <a:ext cx="229671" cy="77617"/>
            </a:xfrm>
            <a:custGeom>
              <a:avLst/>
              <a:gdLst/>
              <a:ahLst/>
              <a:cxnLst/>
              <a:rect l="l" t="t" r="r" b="b"/>
              <a:pathLst>
                <a:path w="6717" h="2270" extrusionOk="0">
                  <a:moveTo>
                    <a:pt x="1205" y="0"/>
                  </a:moveTo>
                  <a:cubicBezTo>
                    <a:pt x="1178" y="0"/>
                    <a:pt x="1150" y="3"/>
                    <a:pt x="1120" y="10"/>
                  </a:cubicBezTo>
                  <a:lnTo>
                    <a:pt x="263" y="225"/>
                  </a:lnTo>
                  <a:cubicBezTo>
                    <a:pt x="120" y="249"/>
                    <a:pt x="1" y="368"/>
                    <a:pt x="25" y="511"/>
                  </a:cubicBezTo>
                  <a:lnTo>
                    <a:pt x="25" y="1392"/>
                  </a:lnTo>
                  <a:cubicBezTo>
                    <a:pt x="25" y="1594"/>
                    <a:pt x="179" y="1695"/>
                    <a:pt x="334" y="1695"/>
                  </a:cubicBezTo>
                  <a:cubicBezTo>
                    <a:pt x="489" y="1695"/>
                    <a:pt x="644" y="1594"/>
                    <a:pt x="644" y="1392"/>
                  </a:cubicBezTo>
                  <a:lnTo>
                    <a:pt x="644" y="1201"/>
                  </a:lnTo>
                  <a:cubicBezTo>
                    <a:pt x="1574" y="1908"/>
                    <a:pt x="2698" y="2270"/>
                    <a:pt x="3830" y="2270"/>
                  </a:cubicBezTo>
                  <a:cubicBezTo>
                    <a:pt x="4757" y="2270"/>
                    <a:pt x="5690" y="2028"/>
                    <a:pt x="6526" y="1535"/>
                  </a:cubicBezTo>
                  <a:cubicBezTo>
                    <a:pt x="6669" y="1463"/>
                    <a:pt x="6716" y="1249"/>
                    <a:pt x="6621" y="1106"/>
                  </a:cubicBezTo>
                  <a:lnTo>
                    <a:pt x="6621" y="1106"/>
                  </a:lnTo>
                  <a:lnTo>
                    <a:pt x="6645" y="1130"/>
                  </a:lnTo>
                  <a:cubicBezTo>
                    <a:pt x="6582" y="1020"/>
                    <a:pt x="6479" y="962"/>
                    <a:pt x="6375" y="962"/>
                  </a:cubicBezTo>
                  <a:cubicBezTo>
                    <a:pt x="6320" y="962"/>
                    <a:pt x="6265" y="978"/>
                    <a:pt x="6216" y="1011"/>
                  </a:cubicBezTo>
                  <a:cubicBezTo>
                    <a:pt x="5475" y="1445"/>
                    <a:pt x="4654" y="1658"/>
                    <a:pt x="3839" y="1658"/>
                  </a:cubicBezTo>
                  <a:cubicBezTo>
                    <a:pt x="2820" y="1658"/>
                    <a:pt x="1810" y="1325"/>
                    <a:pt x="977" y="677"/>
                  </a:cubicBezTo>
                  <a:lnTo>
                    <a:pt x="1263" y="606"/>
                  </a:lnTo>
                  <a:cubicBezTo>
                    <a:pt x="1638" y="518"/>
                    <a:pt x="1543" y="0"/>
                    <a:pt x="1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63;p32"/>
            <p:cNvSpPr/>
            <p:nvPr/>
          </p:nvSpPr>
          <p:spPr>
            <a:xfrm>
              <a:off x="7943978" y="4098235"/>
              <a:ext cx="92354" cy="228064"/>
            </a:xfrm>
            <a:custGeom>
              <a:avLst/>
              <a:gdLst/>
              <a:ahLst/>
              <a:cxnLst/>
              <a:rect l="l" t="t" r="r" b="b"/>
              <a:pathLst>
                <a:path w="2701" h="6670" extrusionOk="0">
                  <a:moveTo>
                    <a:pt x="1263" y="1"/>
                  </a:moveTo>
                  <a:cubicBezTo>
                    <a:pt x="834" y="1"/>
                    <a:pt x="834" y="620"/>
                    <a:pt x="1263" y="620"/>
                  </a:cubicBezTo>
                  <a:lnTo>
                    <a:pt x="1454" y="620"/>
                  </a:lnTo>
                  <a:cubicBezTo>
                    <a:pt x="144" y="2311"/>
                    <a:pt x="1" y="4645"/>
                    <a:pt x="1096" y="6502"/>
                  </a:cubicBezTo>
                  <a:cubicBezTo>
                    <a:pt x="1159" y="6612"/>
                    <a:pt x="1263" y="6670"/>
                    <a:pt x="1367" y="6670"/>
                  </a:cubicBezTo>
                  <a:cubicBezTo>
                    <a:pt x="1421" y="6670"/>
                    <a:pt x="1476" y="6654"/>
                    <a:pt x="1525" y="6621"/>
                  </a:cubicBezTo>
                  <a:cubicBezTo>
                    <a:pt x="1668" y="6526"/>
                    <a:pt x="1739" y="6335"/>
                    <a:pt x="1644" y="6192"/>
                  </a:cubicBezTo>
                  <a:cubicBezTo>
                    <a:pt x="668" y="4549"/>
                    <a:pt x="787" y="2477"/>
                    <a:pt x="1977" y="953"/>
                  </a:cubicBezTo>
                  <a:lnTo>
                    <a:pt x="2049" y="1263"/>
                  </a:lnTo>
                  <a:cubicBezTo>
                    <a:pt x="2088" y="1419"/>
                    <a:pt x="2211" y="1487"/>
                    <a:pt x="2336" y="1487"/>
                  </a:cubicBezTo>
                  <a:cubicBezTo>
                    <a:pt x="2516" y="1487"/>
                    <a:pt x="2701" y="1345"/>
                    <a:pt x="2644" y="1120"/>
                  </a:cubicBezTo>
                  <a:lnTo>
                    <a:pt x="2430" y="239"/>
                  </a:lnTo>
                  <a:cubicBezTo>
                    <a:pt x="2406" y="96"/>
                    <a:pt x="2287" y="1"/>
                    <a:pt x="2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64;p32"/>
            <p:cNvSpPr/>
            <p:nvPr/>
          </p:nvSpPr>
          <p:spPr>
            <a:xfrm>
              <a:off x="8038452" y="4047938"/>
              <a:ext cx="229671" cy="78369"/>
            </a:xfrm>
            <a:custGeom>
              <a:avLst/>
              <a:gdLst/>
              <a:ahLst/>
              <a:cxnLst/>
              <a:rect l="l" t="t" r="r" b="b"/>
              <a:pathLst>
                <a:path w="6717" h="2292" extrusionOk="0">
                  <a:moveTo>
                    <a:pt x="2880" y="0"/>
                  </a:moveTo>
                  <a:cubicBezTo>
                    <a:pt x="1958" y="0"/>
                    <a:pt x="1036" y="243"/>
                    <a:pt x="215" y="734"/>
                  </a:cubicBezTo>
                  <a:cubicBezTo>
                    <a:pt x="48" y="829"/>
                    <a:pt x="0" y="1019"/>
                    <a:pt x="96" y="1162"/>
                  </a:cubicBezTo>
                  <a:cubicBezTo>
                    <a:pt x="143" y="1272"/>
                    <a:pt x="251" y="1330"/>
                    <a:pt x="361" y="1330"/>
                  </a:cubicBezTo>
                  <a:cubicBezTo>
                    <a:pt x="418" y="1330"/>
                    <a:pt x="475" y="1314"/>
                    <a:pt x="524" y="1281"/>
                  </a:cubicBezTo>
                  <a:cubicBezTo>
                    <a:pt x="1260" y="844"/>
                    <a:pt x="2082" y="626"/>
                    <a:pt x="2902" y="626"/>
                  </a:cubicBezTo>
                  <a:cubicBezTo>
                    <a:pt x="3913" y="626"/>
                    <a:pt x="4922" y="957"/>
                    <a:pt x="5763" y="1615"/>
                  </a:cubicBezTo>
                  <a:lnTo>
                    <a:pt x="5454" y="1686"/>
                  </a:lnTo>
                  <a:cubicBezTo>
                    <a:pt x="5079" y="1774"/>
                    <a:pt x="5174" y="2292"/>
                    <a:pt x="5512" y="2292"/>
                  </a:cubicBezTo>
                  <a:cubicBezTo>
                    <a:pt x="5539" y="2292"/>
                    <a:pt x="5567" y="2288"/>
                    <a:pt x="5597" y="2281"/>
                  </a:cubicBezTo>
                  <a:lnTo>
                    <a:pt x="6478" y="2067"/>
                  </a:lnTo>
                  <a:cubicBezTo>
                    <a:pt x="6621" y="2043"/>
                    <a:pt x="6716" y="1924"/>
                    <a:pt x="6716" y="1781"/>
                  </a:cubicBezTo>
                  <a:lnTo>
                    <a:pt x="6716" y="900"/>
                  </a:lnTo>
                  <a:cubicBezTo>
                    <a:pt x="6716" y="734"/>
                    <a:pt x="6573" y="614"/>
                    <a:pt x="6406" y="614"/>
                  </a:cubicBezTo>
                  <a:cubicBezTo>
                    <a:pt x="6240" y="614"/>
                    <a:pt x="6097" y="734"/>
                    <a:pt x="6097" y="900"/>
                  </a:cubicBezTo>
                  <a:lnTo>
                    <a:pt x="6097" y="1091"/>
                  </a:lnTo>
                  <a:cubicBezTo>
                    <a:pt x="5151" y="368"/>
                    <a:pt x="4016" y="0"/>
                    <a:pt x="28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65;p32"/>
            <p:cNvSpPr/>
            <p:nvPr/>
          </p:nvSpPr>
          <p:spPr>
            <a:xfrm>
              <a:off x="8238478" y="4131607"/>
              <a:ext cx="91499" cy="228064"/>
            </a:xfrm>
            <a:custGeom>
              <a:avLst/>
              <a:gdLst/>
              <a:ahLst/>
              <a:cxnLst/>
              <a:rect l="l" t="t" r="r" b="b"/>
              <a:pathLst>
                <a:path w="2676" h="6670" extrusionOk="0">
                  <a:moveTo>
                    <a:pt x="1315" y="0"/>
                  </a:moveTo>
                  <a:cubicBezTo>
                    <a:pt x="1258" y="0"/>
                    <a:pt x="1201" y="16"/>
                    <a:pt x="1152" y="49"/>
                  </a:cubicBezTo>
                  <a:cubicBezTo>
                    <a:pt x="1009" y="120"/>
                    <a:pt x="961" y="335"/>
                    <a:pt x="1057" y="477"/>
                  </a:cubicBezTo>
                  <a:cubicBezTo>
                    <a:pt x="2033" y="2121"/>
                    <a:pt x="1890" y="4192"/>
                    <a:pt x="723" y="5717"/>
                  </a:cubicBezTo>
                  <a:lnTo>
                    <a:pt x="652" y="5407"/>
                  </a:lnTo>
                  <a:cubicBezTo>
                    <a:pt x="612" y="5239"/>
                    <a:pt x="487" y="5166"/>
                    <a:pt x="360" y="5166"/>
                  </a:cubicBezTo>
                  <a:cubicBezTo>
                    <a:pt x="182" y="5166"/>
                    <a:pt x="1" y="5313"/>
                    <a:pt x="56" y="5550"/>
                  </a:cubicBezTo>
                  <a:lnTo>
                    <a:pt x="247" y="6431"/>
                  </a:lnTo>
                  <a:cubicBezTo>
                    <a:pt x="271" y="6574"/>
                    <a:pt x="414" y="6669"/>
                    <a:pt x="556" y="6669"/>
                  </a:cubicBezTo>
                  <a:lnTo>
                    <a:pt x="1438" y="6669"/>
                  </a:lnTo>
                  <a:cubicBezTo>
                    <a:pt x="1842" y="6669"/>
                    <a:pt x="1842" y="6050"/>
                    <a:pt x="1438" y="6050"/>
                  </a:cubicBezTo>
                  <a:lnTo>
                    <a:pt x="1223" y="6050"/>
                  </a:lnTo>
                  <a:cubicBezTo>
                    <a:pt x="2533" y="4335"/>
                    <a:pt x="2676" y="2002"/>
                    <a:pt x="1580" y="168"/>
                  </a:cubicBezTo>
                  <a:cubicBezTo>
                    <a:pt x="1534" y="58"/>
                    <a:pt x="1425" y="0"/>
                    <a:pt x="13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66;p32"/>
            <p:cNvSpPr/>
            <p:nvPr/>
          </p:nvSpPr>
          <p:spPr>
            <a:xfrm>
              <a:off x="8021356" y="4112083"/>
              <a:ext cx="232099" cy="232919"/>
            </a:xfrm>
            <a:custGeom>
              <a:avLst/>
              <a:gdLst/>
              <a:ahLst/>
              <a:cxnLst/>
              <a:rect l="l" t="t" r="r" b="b"/>
              <a:pathLst>
                <a:path w="6788" h="6812" extrusionOk="0">
                  <a:moveTo>
                    <a:pt x="3379" y="2178"/>
                  </a:moveTo>
                  <a:cubicBezTo>
                    <a:pt x="4014" y="2178"/>
                    <a:pt x="4620" y="2668"/>
                    <a:pt x="4620" y="3406"/>
                  </a:cubicBezTo>
                  <a:cubicBezTo>
                    <a:pt x="4620" y="4097"/>
                    <a:pt x="4073" y="4644"/>
                    <a:pt x="3382" y="4644"/>
                  </a:cubicBezTo>
                  <a:cubicBezTo>
                    <a:pt x="2286" y="4644"/>
                    <a:pt x="1715" y="3311"/>
                    <a:pt x="2501" y="2549"/>
                  </a:cubicBezTo>
                  <a:cubicBezTo>
                    <a:pt x="2757" y="2293"/>
                    <a:pt x="3071" y="2178"/>
                    <a:pt x="3379" y="2178"/>
                  </a:cubicBezTo>
                  <a:close/>
                  <a:moveTo>
                    <a:pt x="2977" y="1"/>
                  </a:moveTo>
                  <a:cubicBezTo>
                    <a:pt x="2810" y="1"/>
                    <a:pt x="2667" y="143"/>
                    <a:pt x="2667" y="310"/>
                  </a:cubicBezTo>
                  <a:lnTo>
                    <a:pt x="2667" y="525"/>
                  </a:lnTo>
                  <a:cubicBezTo>
                    <a:pt x="2382" y="596"/>
                    <a:pt x="2096" y="691"/>
                    <a:pt x="1858" y="858"/>
                  </a:cubicBezTo>
                  <a:lnTo>
                    <a:pt x="1715" y="715"/>
                  </a:lnTo>
                  <a:cubicBezTo>
                    <a:pt x="1655" y="656"/>
                    <a:pt x="1578" y="626"/>
                    <a:pt x="1501" y="626"/>
                  </a:cubicBezTo>
                  <a:cubicBezTo>
                    <a:pt x="1423" y="626"/>
                    <a:pt x="1346" y="656"/>
                    <a:pt x="1286" y="715"/>
                  </a:cubicBezTo>
                  <a:lnTo>
                    <a:pt x="691" y="1310"/>
                  </a:lnTo>
                  <a:cubicBezTo>
                    <a:pt x="548" y="1429"/>
                    <a:pt x="548" y="1644"/>
                    <a:pt x="691" y="1763"/>
                  </a:cubicBezTo>
                  <a:lnTo>
                    <a:pt x="810" y="1882"/>
                  </a:lnTo>
                  <a:cubicBezTo>
                    <a:pt x="667" y="2144"/>
                    <a:pt x="548" y="2430"/>
                    <a:pt x="477" y="2715"/>
                  </a:cubicBezTo>
                  <a:lnTo>
                    <a:pt x="286" y="2715"/>
                  </a:lnTo>
                  <a:cubicBezTo>
                    <a:pt x="119" y="2715"/>
                    <a:pt x="0" y="2835"/>
                    <a:pt x="0" y="3001"/>
                  </a:cubicBezTo>
                  <a:lnTo>
                    <a:pt x="0" y="3835"/>
                  </a:lnTo>
                  <a:cubicBezTo>
                    <a:pt x="0" y="4001"/>
                    <a:pt x="119" y="4120"/>
                    <a:pt x="286" y="4120"/>
                  </a:cubicBezTo>
                  <a:lnTo>
                    <a:pt x="477" y="4120"/>
                  </a:lnTo>
                  <a:cubicBezTo>
                    <a:pt x="548" y="4406"/>
                    <a:pt x="667" y="4692"/>
                    <a:pt x="810" y="4954"/>
                  </a:cubicBezTo>
                  <a:lnTo>
                    <a:pt x="691" y="5073"/>
                  </a:lnTo>
                  <a:cubicBezTo>
                    <a:pt x="548" y="5192"/>
                    <a:pt x="548" y="5406"/>
                    <a:pt x="691" y="5526"/>
                  </a:cubicBezTo>
                  <a:lnTo>
                    <a:pt x="1286" y="6121"/>
                  </a:lnTo>
                  <a:cubicBezTo>
                    <a:pt x="1346" y="6180"/>
                    <a:pt x="1423" y="6210"/>
                    <a:pt x="1501" y="6210"/>
                  </a:cubicBezTo>
                  <a:cubicBezTo>
                    <a:pt x="1578" y="6210"/>
                    <a:pt x="1655" y="6180"/>
                    <a:pt x="1715" y="6121"/>
                  </a:cubicBezTo>
                  <a:lnTo>
                    <a:pt x="1858" y="5978"/>
                  </a:lnTo>
                  <a:cubicBezTo>
                    <a:pt x="2096" y="6145"/>
                    <a:pt x="2382" y="6240"/>
                    <a:pt x="2667" y="6335"/>
                  </a:cubicBezTo>
                  <a:lnTo>
                    <a:pt x="2667" y="6526"/>
                  </a:lnTo>
                  <a:cubicBezTo>
                    <a:pt x="2667" y="6669"/>
                    <a:pt x="2810" y="6812"/>
                    <a:pt x="2977" y="6812"/>
                  </a:cubicBezTo>
                  <a:lnTo>
                    <a:pt x="3787" y="6812"/>
                  </a:lnTo>
                  <a:cubicBezTo>
                    <a:pt x="3953" y="6812"/>
                    <a:pt x="4096" y="6669"/>
                    <a:pt x="4096" y="6526"/>
                  </a:cubicBezTo>
                  <a:lnTo>
                    <a:pt x="4096" y="6335"/>
                  </a:lnTo>
                  <a:cubicBezTo>
                    <a:pt x="4382" y="6240"/>
                    <a:pt x="4668" y="6145"/>
                    <a:pt x="4906" y="5978"/>
                  </a:cubicBezTo>
                  <a:lnTo>
                    <a:pt x="5049" y="6121"/>
                  </a:lnTo>
                  <a:cubicBezTo>
                    <a:pt x="5108" y="6180"/>
                    <a:pt x="5186" y="6210"/>
                    <a:pt x="5263" y="6210"/>
                  </a:cubicBezTo>
                  <a:cubicBezTo>
                    <a:pt x="5341" y="6210"/>
                    <a:pt x="5418" y="6180"/>
                    <a:pt x="5478" y="6121"/>
                  </a:cubicBezTo>
                  <a:lnTo>
                    <a:pt x="6073" y="5526"/>
                  </a:lnTo>
                  <a:cubicBezTo>
                    <a:pt x="6216" y="5406"/>
                    <a:pt x="6216" y="5192"/>
                    <a:pt x="6073" y="5073"/>
                  </a:cubicBezTo>
                  <a:lnTo>
                    <a:pt x="5954" y="4954"/>
                  </a:lnTo>
                  <a:cubicBezTo>
                    <a:pt x="6097" y="4692"/>
                    <a:pt x="6216" y="4406"/>
                    <a:pt x="6287" y="4120"/>
                  </a:cubicBezTo>
                  <a:lnTo>
                    <a:pt x="6478" y="4120"/>
                  </a:lnTo>
                  <a:cubicBezTo>
                    <a:pt x="6645" y="4120"/>
                    <a:pt x="6787" y="4001"/>
                    <a:pt x="6787" y="3835"/>
                  </a:cubicBezTo>
                  <a:lnTo>
                    <a:pt x="6787" y="3001"/>
                  </a:lnTo>
                  <a:cubicBezTo>
                    <a:pt x="6787" y="2835"/>
                    <a:pt x="6645" y="2715"/>
                    <a:pt x="6478" y="2715"/>
                  </a:cubicBezTo>
                  <a:lnTo>
                    <a:pt x="6478" y="2692"/>
                  </a:lnTo>
                  <a:lnTo>
                    <a:pt x="6287" y="2692"/>
                  </a:lnTo>
                  <a:cubicBezTo>
                    <a:pt x="6216" y="2406"/>
                    <a:pt x="6097" y="2120"/>
                    <a:pt x="5954" y="1882"/>
                  </a:cubicBezTo>
                  <a:lnTo>
                    <a:pt x="6073" y="1739"/>
                  </a:lnTo>
                  <a:cubicBezTo>
                    <a:pt x="6216" y="1620"/>
                    <a:pt x="6216" y="1406"/>
                    <a:pt x="6073" y="1310"/>
                  </a:cubicBezTo>
                  <a:lnTo>
                    <a:pt x="5478" y="715"/>
                  </a:lnTo>
                  <a:cubicBezTo>
                    <a:pt x="5418" y="644"/>
                    <a:pt x="5341" y="608"/>
                    <a:pt x="5263" y="608"/>
                  </a:cubicBezTo>
                  <a:cubicBezTo>
                    <a:pt x="5186" y="608"/>
                    <a:pt x="5108" y="644"/>
                    <a:pt x="5049" y="715"/>
                  </a:cubicBezTo>
                  <a:lnTo>
                    <a:pt x="4906" y="834"/>
                  </a:lnTo>
                  <a:cubicBezTo>
                    <a:pt x="4668" y="691"/>
                    <a:pt x="4382" y="572"/>
                    <a:pt x="4096" y="501"/>
                  </a:cubicBezTo>
                  <a:lnTo>
                    <a:pt x="4096" y="310"/>
                  </a:lnTo>
                  <a:cubicBezTo>
                    <a:pt x="4096" y="143"/>
                    <a:pt x="3953" y="1"/>
                    <a:pt x="3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867;p32"/>
          <p:cNvGrpSpPr/>
          <p:nvPr/>
        </p:nvGrpSpPr>
        <p:grpSpPr>
          <a:xfrm>
            <a:off x="5912269" y="1058594"/>
            <a:ext cx="380289" cy="366680"/>
            <a:chOff x="5575259" y="4628116"/>
            <a:chExt cx="380289" cy="366680"/>
          </a:xfrm>
          <a:solidFill>
            <a:schemeClr val="accent1"/>
          </a:solidFill>
        </p:grpSpPr>
        <p:sp>
          <p:nvSpPr>
            <p:cNvPr id="80" name="Google Shape;868;p32"/>
            <p:cNvSpPr/>
            <p:nvPr/>
          </p:nvSpPr>
          <p:spPr>
            <a:xfrm>
              <a:off x="5589927" y="4869344"/>
              <a:ext cx="107501" cy="51357"/>
            </a:xfrm>
            <a:custGeom>
              <a:avLst/>
              <a:gdLst/>
              <a:ahLst/>
              <a:cxnLst/>
              <a:rect l="l" t="t" r="r" b="b"/>
              <a:pathLst>
                <a:path w="3144" h="1502" extrusionOk="0">
                  <a:moveTo>
                    <a:pt x="0" y="1"/>
                  </a:moveTo>
                  <a:cubicBezTo>
                    <a:pt x="48" y="1001"/>
                    <a:pt x="810" y="1501"/>
                    <a:pt x="1572" y="1501"/>
                  </a:cubicBezTo>
                  <a:cubicBezTo>
                    <a:pt x="2334" y="1501"/>
                    <a:pt x="3096" y="100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69;p32"/>
            <p:cNvSpPr/>
            <p:nvPr/>
          </p:nvSpPr>
          <p:spPr>
            <a:xfrm>
              <a:off x="5833378" y="4870165"/>
              <a:ext cx="108356" cy="53785"/>
            </a:xfrm>
            <a:custGeom>
              <a:avLst/>
              <a:gdLst/>
              <a:ahLst/>
              <a:cxnLst/>
              <a:rect l="l" t="t" r="r" b="b"/>
              <a:pathLst>
                <a:path w="3169" h="1573" extrusionOk="0">
                  <a:moveTo>
                    <a:pt x="1" y="1"/>
                  </a:moveTo>
                  <a:cubicBezTo>
                    <a:pt x="1" y="858"/>
                    <a:pt x="715" y="1573"/>
                    <a:pt x="1596" y="1573"/>
                  </a:cubicBezTo>
                  <a:cubicBezTo>
                    <a:pt x="2454" y="1573"/>
                    <a:pt x="3168" y="858"/>
                    <a:pt x="3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70;p32"/>
            <p:cNvSpPr/>
            <p:nvPr/>
          </p:nvSpPr>
          <p:spPr>
            <a:xfrm>
              <a:off x="5580148" y="4945046"/>
              <a:ext cx="371331" cy="49750"/>
            </a:xfrm>
            <a:custGeom>
              <a:avLst/>
              <a:gdLst/>
              <a:ahLst/>
              <a:cxnLst/>
              <a:rect l="l" t="t" r="r" b="b"/>
              <a:pathLst>
                <a:path w="10860" h="1455" extrusionOk="0">
                  <a:moveTo>
                    <a:pt x="4020" y="0"/>
                  </a:moveTo>
                  <a:cubicBezTo>
                    <a:pt x="3661" y="0"/>
                    <a:pt x="3352" y="232"/>
                    <a:pt x="3215" y="573"/>
                  </a:cubicBezTo>
                  <a:lnTo>
                    <a:pt x="3096" y="835"/>
                  </a:lnTo>
                  <a:lnTo>
                    <a:pt x="381" y="835"/>
                  </a:lnTo>
                  <a:cubicBezTo>
                    <a:pt x="0" y="859"/>
                    <a:pt x="0" y="1407"/>
                    <a:pt x="381" y="1454"/>
                  </a:cubicBezTo>
                  <a:lnTo>
                    <a:pt x="10479" y="1454"/>
                  </a:lnTo>
                  <a:cubicBezTo>
                    <a:pt x="10860" y="1407"/>
                    <a:pt x="10860" y="859"/>
                    <a:pt x="10479" y="835"/>
                  </a:cubicBezTo>
                  <a:lnTo>
                    <a:pt x="7764" y="835"/>
                  </a:lnTo>
                  <a:lnTo>
                    <a:pt x="7669" y="573"/>
                  </a:lnTo>
                  <a:cubicBezTo>
                    <a:pt x="7532" y="232"/>
                    <a:pt x="7201" y="0"/>
                    <a:pt x="6840" y="0"/>
                  </a:cubicBezTo>
                  <a:cubicBezTo>
                    <a:pt x="6823" y="0"/>
                    <a:pt x="6805" y="1"/>
                    <a:pt x="6788" y="2"/>
                  </a:cubicBezTo>
                  <a:lnTo>
                    <a:pt x="4073" y="2"/>
                  </a:lnTo>
                  <a:cubicBezTo>
                    <a:pt x="4055" y="1"/>
                    <a:pt x="4038" y="0"/>
                    <a:pt x="40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71;p32"/>
            <p:cNvSpPr/>
            <p:nvPr/>
          </p:nvSpPr>
          <p:spPr>
            <a:xfrm>
              <a:off x="5717773" y="4683713"/>
              <a:ext cx="83874" cy="71394"/>
            </a:xfrm>
            <a:custGeom>
              <a:avLst/>
              <a:gdLst/>
              <a:ahLst/>
              <a:cxnLst/>
              <a:rect l="l" t="t" r="r" b="b"/>
              <a:pathLst>
                <a:path w="2453" h="2088" extrusionOk="0">
                  <a:moveTo>
                    <a:pt x="1405" y="0"/>
                  </a:moveTo>
                  <a:cubicBezTo>
                    <a:pt x="453" y="0"/>
                    <a:pt x="0" y="1120"/>
                    <a:pt x="643" y="1786"/>
                  </a:cubicBezTo>
                  <a:cubicBezTo>
                    <a:pt x="858" y="1994"/>
                    <a:pt x="1123" y="2087"/>
                    <a:pt x="1384" y="2087"/>
                  </a:cubicBezTo>
                  <a:cubicBezTo>
                    <a:pt x="1929" y="2087"/>
                    <a:pt x="2453" y="1677"/>
                    <a:pt x="2453" y="1048"/>
                  </a:cubicBezTo>
                  <a:cubicBezTo>
                    <a:pt x="2429" y="453"/>
                    <a:pt x="1977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72;p32"/>
            <p:cNvSpPr/>
            <p:nvPr/>
          </p:nvSpPr>
          <p:spPr>
            <a:xfrm>
              <a:off x="5743828" y="4628116"/>
              <a:ext cx="43185" cy="38535"/>
            </a:xfrm>
            <a:custGeom>
              <a:avLst/>
              <a:gdLst/>
              <a:ahLst/>
              <a:cxnLst/>
              <a:rect l="l" t="t" r="r" b="b"/>
              <a:pathLst>
                <a:path w="1263" h="1127" extrusionOk="0">
                  <a:moveTo>
                    <a:pt x="631" y="1"/>
                  </a:moveTo>
                  <a:cubicBezTo>
                    <a:pt x="316" y="1"/>
                    <a:pt x="0" y="209"/>
                    <a:pt x="0" y="626"/>
                  </a:cubicBezTo>
                  <a:lnTo>
                    <a:pt x="0" y="1126"/>
                  </a:lnTo>
                  <a:cubicBezTo>
                    <a:pt x="203" y="1031"/>
                    <a:pt x="417" y="983"/>
                    <a:pt x="631" y="983"/>
                  </a:cubicBezTo>
                  <a:cubicBezTo>
                    <a:pt x="846" y="983"/>
                    <a:pt x="1060" y="1031"/>
                    <a:pt x="1262" y="1126"/>
                  </a:cubicBezTo>
                  <a:lnTo>
                    <a:pt x="1262" y="626"/>
                  </a:lnTo>
                  <a:cubicBezTo>
                    <a:pt x="1262" y="209"/>
                    <a:pt x="94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73;p32"/>
            <p:cNvSpPr/>
            <p:nvPr/>
          </p:nvSpPr>
          <p:spPr>
            <a:xfrm>
              <a:off x="5575259" y="4697561"/>
              <a:ext cx="136838" cy="150652"/>
            </a:xfrm>
            <a:custGeom>
              <a:avLst/>
              <a:gdLst/>
              <a:ahLst/>
              <a:cxnLst/>
              <a:rect l="l" t="t" r="r" b="b"/>
              <a:pathLst>
                <a:path w="4002" h="4406" extrusionOk="0">
                  <a:moveTo>
                    <a:pt x="3311" y="0"/>
                  </a:moveTo>
                  <a:cubicBezTo>
                    <a:pt x="3049" y="0"/>
                    <a:pt x="2811" y="95"/>
                    <a:pt x="2644" y="286"/>
                  </a:cubicBezTo>
                  <a:lnTo>
                    <a:pt x="2072" y="834"/>
                  </a:lnTo>
                  <a:lnTo>
                    <a:pt x="834" y="834"/>
                  </a:lnTo>
                  <a:cubicBezTo>
                    <a:pt x="1" y="834"/>
                    <a:pt x="1" y="2096"/>
                    <a:pt x="834" y="2096"/>
                  </a:cubicBezTo>
                  <a:lnTo>
                    <a:pt x="1525" y="2096"/>
                  </a:lnTo>
                  <a:lnTo>
                    <a:pt x="453" y="4406"/>
                  </a:lnTo>
                  <a:lnTo>
                    <a:pt x="1144" y="4406"/>
                  </a:lnTo>
                  <a:lnTo>
                    <a:pt x="2001" y="2524"/>
                  </a:lnTo>
                  <a:lnTo>
                    <a:pt x="2858" y="4406"/>
                  </a:lnTo>
                  <a:lnTo>
                    <a:pt x="3549" y="4406"/>
                  </a:lnTo>
                  <a:lnTo>
                    <a:pt x="2477" y="2072"/>
                  </a:lnTo>
                  <a:cubicBezTo>
                    <a:pt x="2620" y="2024"/>
                    <a:pt x="2763" y="1929"/>
                    <a:pt x="2882" y="1834"/>
                  </a:cubicBezTo>
                  <a:lnTo>
                    <a:pt x="3430" y="1262"/>
                  </a:lnTo>
                  <a:lnTo>
                    <a:pt x="4001" y="1262"/>
                  </a:lnTo>
                  <a:cubicBezTo>
                    <a:pt x="3859" y="857"/>
                    <a:pt x="3859" y="405"/>
                    <a:pt x="4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74;p32"/>
            <p:cNvSpPr/>
            <p:nvPr/>
          </p:nvSpPr>
          <p:spPr>
            <a:xfrm>
              <a:off x="5818744" y="4697561"/>
              <a:ext cx="136804" cy="150652"/>
            </a:xfrm>
            <a:custGeom>
              <a:avLst/>
              <a:gdLst/>
              <a:ahLst/>
              <a:cxnLst/>
              <a:rect l="l" t="t" r="r" b="b"/>
              <a:pathLst>
                <a:path w="4001" h="4406" extrusionOk="0">
                  <a:moveTo>
                    <a:pt x="0" y="0"/>
                  </a:moveTo>
                  <a:cubicBezTo>
                    <a:pt x="167" y="405"/>
                    <a:pt x="167" y="857"/>
                    <a:pt x="0" y="1262"/>
                  </a:cubicBezTo>
                  <a:lnTo>
                    <a:pt x="572" y="1262"/>
                  </a:lnTo>
                  <a:lnTo>
                    <a:pt x="1119" y="1834"/>
                  </a:lnTo>
                  <a:cubicBezTo>
                    <a:pt x="1238" y="1929"/>
                    <a:pt x="1381" y="2024"/>
                    <a:pt x="1524" y="2072"/>
                  </a:cubicBezTo>
                  <a:lnTo>
                    <a:pt x="453" y="4406"/>
                  </a:lnTo>
                  <a:lnTo>
                    <a:pt x="1143" y="4406"/>
                  </a:lnTo>
                  <a:lnTo>
                    <a:pt x="2001" y="2524"/>
                  </a:lnTo>
                  <a:lnTo>
                    <a:pt x="2858" y="4406"/>
                  </a:lnTo>
                  <a:lnTo>
                    <a:pt x="3548" y="4406"/>
                  </a:lnTo>
                  <a:lnTo>
                    <a:pt x="2501" y="2096"/>
                  </a:lnTo>
                  <a:lnTo>
                    <a:pt x="3167" y="2096"/>
                  </a:lnTo>
                  <a:cubicBezTo>
                    <a:pt x="4001" y="2096"/>
                    <a:pt x="4001" y="834"/>
                    <a:pt x="3167" y="834"/>
                  </a:cubicBezTo>
                  <a:lnTo>
                    <a:pt x="1929" y="834"/>
                  </a:lnTo>
                  <a:lnTo>
                    <a:pt x="1358" y="286"/>
                  </a:lnTo>
                  <a:cubicBezTo>
                    <a:pt x="1191" y="95"/>
                    <a:pt x="953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5;p32"/>
            <p:cNvSpPr/>
            <p:nvPr/>
          </p:nvSpPr>
          <p:spPr>
            <a:xfrm>
              <a:off x="5743828" y="4772477"/>
              <a:ext cx="43185" cy="151473"/>
            </a:xfrm>
            <a:custGeom>
              <a:avLst/>
              <a:gdLst/>
              <a:ahLst/>
              <a:cxnLst/>
              <a:rect l="l" t="t" r="r" b="b"/>
              <a:pathLst>
                <a:path w="1263" h="4430" extrusionOk="0">
                  <a:moveTo>
                    <a:pt x="0" y="0"/>
                  </a:moveTo>
                  <a:lnTo>
                    <a:pt x="0" y="4430"/>
                  </a:lnTo>
                  <a:lnTo>
                    <a:pt x="1262" y="4430"/>
                  </a:lnTo>
                  <a:lnTo>
                    <a:pt x="1262" y="0"/>
                  </a:lnTo>
                  <a:cubicBezTo>
                    <a:pt x="1060" y="83"/>
                    <a:pt x="846" y="125"/>
                    <a:pt x="631" y="125"/>
                  </a:cubicBezTo>
                  <a:cubicBezTo>
                    <a:pt x="417" y="125"/>
                    <a:pt x="203" y="8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8" name="Google Shape;876;p32"/>
          <p:cNvCxnSpPr>
            <a:stCxn id="55" idx="1"/>
            <a:endCxn id="64" idx="2"/>
          </p:cNvCxnSpPr>
          <p:nvPr/>
        </p:nvCxnSpPr>
        <p:spPr>
          <a:xfrm>
            <a:off x="4952100" y="1042825"/>
            <a:ext cx="853500" cy="2071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877;p32"/>
          <p:cNvCxnSpPr>
            <a:stCxn id="56" idx="1"/>
            <a:endCxn id="65" idx="2"/>
          </p:cNvCxnSpPr>
          <p:nvPr/>
        </p:nvCxnSpPr>
        <p:spPr>
          <a:xfrm flipV="1">
            <a:off x="4251283" y="2361853"/>
            <a:ext cx="1594424" cy="987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0" name="Google Shape;878;p32"/>
          <p:cNvCxnSpPr>
            <a:stCxn id="57" idx="1"/>
            <a:endCxn id="66" idx="2"/>
          </p:cNvCxnSpPr>
          <p:nvPr/>
        </p:nvCxnSpPr>
        <p:spPr>
          <a:xfrm flipV="1">
            <a:off x="3518303" y="3386839"/>
            <a:ext cx="2308120" cy="3137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1" name="Google Shape;879;p32"/>
          <p:cNvSpPr txBox="1"/>
          <p:nvPr/>
        </p:nvSpPr>
        <p:spPr>
          <a:xfrm>
            <a:off x="1711048" y="3365658"/>
            <a:ext cx="1895475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150" dirty="0" smtClean="0">
                <a:solidFill>
                  <a:schemeClr val="bg1"/>
                </a:solidFill>
              </a:rPr>
              <a:t>Основная задача долговой политики - принятие сбалансированного бюджета</a:t>
            </a:r>
            <a:endParaRPr sz="1150" b="1" dirty="0">
              <a:solidFill>
                <a:schemeClr val="bg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9" name="Номер слайда 1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12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4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64"/>
          <p:cNvSpPr txBox="1">
            <a:spLocks noGrp="1"/>
          </p:cNvSpPr>
          <p:nvPr>
            <p:ph type="title"/>
          </p:nvPr>
        </p:nvSpPr>
        <p:spPr>
          <a:xfrm>
            <a:off x="561317" y="96626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500" dirty="0"/>
              <a:t>Мероприятия, проводимые в рамках реализации основных направлений долговой политики</a:t>
            </a:r>
            <a:endParaRPr sz="2500" dirty="0"/>
          </a:p>
        </p:txBody>
      </p:sp>
      <p:sp>
        <p:nvSpPr>
          <p:cNvPr id="2409" name="Google Shape;2409;p64"/>
          <p:cNvSpPr txBox="1">
            <a:spLocks noGrp="1"/>
          </p:cNvSpPr>
          <p:nvPr>
            <p:ph type="subTitle" idx="4294967295"/>
          </p:nvPr>
        </p:nvSpPr>
        <p:spPr>
          <a:xfrm>
            <a:off x="0" y="2835275"/>
            <a:ext cx="3763963" cy="2365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358775" algn="just">
              <a:lnSpc>
                <a:spcPct val="100000"/>
              </a:lnSpc>
              <a:buNone/>
            </a:pPr>
            <a:r>
              <a:rPr lang="ru-RU" sz="1200" dirty="0" smtClean="0"/>
              <a:t>Проведение </a:t>
            </a:r>
            <a:r>
              <a:rPr lang="ru-RU" sz="1200" dirty="0"/>
              <a:t>мероприятий, направленных на рост доходной части и оптимизацию расходной части бюджета муниципального округа</a:t>
            </a:r>
            <a:endParaRPr sz="1200" dirty="0"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2410" name="Google Shape;2410;p64"/>
          <p:cNvSpPr txBox="1">
            <a:spLocks noGrp="1"/>
          </p:cNvSpPr>
          <p:nvPr>
            <p:ph type="subTitle" idx="4294967295"/>
          </p:nvPr>
        </p:nvSpPr>
        <p:spPr>
          <a:xfrm>
            <a:off x="0" y="1179513"/>
            <a:ext cx="3768725" cy="11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358775" algn="just">
              <a:lnSpc>
                <a:spcPct val="100000"/>
              </a:lnSpc>
              <a:buNone/>
            </a:pPr>
            <a:r>
              <a:rPr lang="ru-RU" sz="1100" dirty="0" smtClean="0"/>
              <a:t>Установление </a:t>
            </a:r>
            <a:r>
              <a:rPr lang="ru-RU" sz="1100" dirty="0"/>
              <a:t>и исполнение расходных обязательств бюджета муниципального округа в пределах полномочий, отнесенных Конституцией Российской Федерации, федеральными законами и законами Ставропольского края к полномочиям органов местного самоуправления муниципального округа, и с учетом требований статьи 136 Бюджетного кодекса Российской Федерации</a:t>
            </a:r>
            <a:endParaRPr sz="1100" dirty="0"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2415" name="Google Shape;2415;p64"/>
          <p:cNvSpPr txBox="1">
            <a:spLocks noGrp="1"/>
          </p:cNvSpPr>
          <p:nvPr>
            <p:ph type="subTitle" idx="4294967295"/>
          </p:nvPr>
        </p:nvSpPr>
        <p:spPr>
          <a:xfrm>
            <a:off x="0" y="4117975"/>
            <a:ext cx="3775075" cy="2365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358775" algn="just">
              <a:lnSpc>
                <a:spcPct val="100000"/>
              </a:lnSpc>
              <a:buNone/>
            </a:pPr>
            <a:r>
              <a:rPr lang="ru-RU" sz="1200" dirty="0" smtClean="0"/>
              <a:t>Осуществление </a:t>
            </a:r>
            <a:r>
              <a:rPr lang="ru-RU" sz="1200" dirty="0"/>
              <a:t>мониторинга использования бюджетных ассигнований получателями средств бюджета муниципального округа в целях своевременного принятия решений о сокращении невостребованных бюджетных ассигнований и недопущения образования заимствований при исполнении бюджета муниципального округа</a:t>
            </a:r>
            <a:endParaRPr sz="1200" dirty="0">
              <a:latin typeface="Be Vietnam"/>
              <a:ea typeface="Be Vietnam"/>
              <a:cs typeface="Be Vietnam"/>
              <a:sym typeface="Be Vietnam"/>
            </a:endParaRPr>
          </a:p>
        </p:txBody>
      </p:sp>
      <p:cxnSp>
        <p:nvCxnSpPr>
          <p:cNvPr id="2416" name="Google Shape;2416;p64"/>
          <p:cNvCxnSpPr>
            <a:stCxn id="2410" idx="3"/>
          </p:cNvCxnSpPr>
          <p:nvPr/>
        </p:nvCxnSpPr>
        <p:spPr>
          <a:xfrm>
            <a:off x="3948979" y="1763396"/>
            <a:ext cx="1999501" cy="1377299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9" name="Google Shape;2419;p64"/>
          <p:cNvCxnSpPr>
            <a:stCxn id="2409" idx="3"/>
          </p:cNvCxnSpPr>
          <p:nvPr/>
        </p:nvCxnSpPr>
        <p:spPr>
          <a:xfrm>
            <a:off x="3944260" y="2953227"/>
            <a:ext cx="2004220" cy="187418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2" name="Google Shape;2422;p64"/>
          <p:cNvCxnSpPr>
            <a:stCxn id="2415" idx="3"/>
          </p:cNvCxnSpPr>
          <p:nvPr/>
        </p:nvCxnSpPr>
        <p:spPr>
          <a:xfrm flipV="1">
            <a:off x="3955884" y="3339064"/>
            <a:ext cx="2004221" cy="896768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23" name="Google Shape;2423;p64"/>
          <p:cNvGrpSpPr/>
          <p:nvPr/>
        </p:nvGrpSpPr>
        <p:grpSpPr>
          <a:xfrm>
            <a:off x="5650539" y="1727551"/>
            <a:ext cx="2887531" cy="2949380"/>
            <a:chOff x="4879014" y="1460851"/>
            <a:chExt cx="2887531" cy="2949380"/>
          </a:xfrm>
        </p:grpSpPr>
        <p:sp>
          <p:nvSpPr>
            <p:cNvPr id="2424" name="Google Shape;2424;p64"/>
            <p:cNvSpPr/>
            <p:nvPr/>
          </p:nvSpPr>
          <p:spPr>
            <a:xfrm>
              <a:off x="4928228" y="2932098"/>
              <a:ext cx="2838316" cy="1478133"/>
            </a:xfrm>
            <a:custGeom>
              <a:avLst/>
              <a:gdLst/>
              <a:ahLst/>
              <a:cxnLst/>
              <a:rect l="l" t="t" r="r" b="b"/>
              <a:pathLst>
                <a:path w="184666" h="96170" extrusionOk="0">
                  <a:moveTo>
                    <a:pt x="92333" y="0"/>
                  </a:moveTo>
                  <a:cubicBezTo>
                    <a:pt x="41330" y="0"/>
                    <a:pt x="1" y="21516"/>
                    <a:pt x="1" y="48068"/>
                  </a:cubicBezTo>
                  <a:cubicBezTo>
                    <a:pt x="1" y="74620"/>
                    <a:pt x="41330" y="96169"/>
                    <a:pt x="92333" y="96169"/>
                  </a:cubicBezTo>
                  <a:cubicBezTo>
                    <a:pt x="143336" y="96169"/>
                    <a:pt x="184666" y="74620"/>
                    <a:pt x="184666" y="48068"/>
                  </a:cubicBezTo>
                  <a:cubicBezTo>
                    <a:pt x="184666" y="21516"/>
                    <a:pt x="143336" y="0"/>
                    <a:pt x="92333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4"/>
            <p:cNvSpPr/>
            <p:nvPr/>
          </p:nvSpPr>
          <p:spPr>
            <a:xfrm>
              <a:off x="5656259" y="3625009"/>
              <a:ext cx="1115647" cy="604886"/>
            </a:xfrm>
            <a:custGeom>
              <a:avLst/>
              <a:gdLst/>
              <a:ahLst/>
              <a:cxnLst/>
              <a:rect l="l" t="t" r="r" b="b"/>
              <a:pathLst>
                <a:path w="72586" h="39355" extrusionOk="0">
                  <a:moveTo>
                    <a:pt x="48273" y="0"/>
                  </a:moveTo>
                  <a:cubicBezTo>
                    <a:pt x="42606" y="0"/>
                    <a:pt x="36944" y="1251"/>
                    <a:pt x="32624" y="3753"/>
                  </a:cubicBezTo>
                  <a:cubicBezTo>
                    <a:pt x="25285" y="7990"/>
                    <a:pt x="24185" y="14461"/>
                    <a:pt x="29288" y="19364"/>
                  </a:cubicBezTo>
                  <a:cubicBezTo>
                    <a:pt x="28988" y="19431"/>
                    <a:pt x="28721" y="19564"/>
                    <a:pt x="28454" y="19698"/>
                  </a:cubicBezTo>
                  <a:lnTo>
                    <a:pt x="1135" y="35476"/>
                  </a:lnTo>
                  <a:cubicBezTo>
                    <a:pt x="1" y="36143"/>
                    <a:pt x="1" y="37210"/>
                    <a:pt x="1135" y="37878"/>
                  </a:cubicBezTo>
                  <a:lnTo>
                    <a:pt x="2869" y="38878"/>
                  </a:lnTo>
                  <a:cubicBezTo>
                    <a:pt x="3489" y="39196"/>
                    <a:pt x="4161" y="39355"/>
                    <a:pt x="4833" y="39355"/>
                  </a:cubicBezTo>
                  <a:cubicBezTo>
                    <a:pt x="5571" y="39355"/>
                    <a:pt x="6308" y="39163"/>
                    <a:pt x="6972" y="38778"/>
                  </a:cubicBezTo>
                  <a:lnTo>
                    <a:pt x="32424" y="22100"/>
                  </a:lnTo>
                  <a:cubicBezTo>
                    <a:pt x="32524" y="22033"/>
                    <a:pt x="32624" y="21966"/>
                    <a:pt x="32724" y="21900"/>
                  </a:cubicBezTo>
                  <a:cubicBezTo>
                    <a:pt x="37022" y="24355"/>
                    <a:pt x="42632" y="25581"/>
                    <a:pt x="48250" y="25581"/>
                  </a:cubicBezTo>
                  <a:cubicBezTo>
                    <a:pt x="53924" y="25581"/>
                    <a:pt x="59605" y="24330"/>
                    <a:pt x="63946" y="21833"/>
                  </a:cubicBezTo>
                  <a:cubicBezTo>
                    <a:pt x="72552" y="16863"/>
                    <a:pt x="72586" y="8757"/>
                    <a:pt x="63946" y="3753"/>
                  </a:cubicBezTo>
                  <a:cubicBezTo>
                    <a:pt x="59610" y="1251"/>
                    <a:pt x="53939" y="0"/>
                    <a:pt x="4827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4"/>
            <p:cNvSpPr/>
            <p:nvPr/>
          </p:nvSpPr>
          <p:spPr>
            <a:xfrm>
              <a:off x="6987747" y="3466329"/>
              <a:ext cx="694724" cy="401464"/>
            </a:xfrm>
            <a:custGeom>
              <a:avLst/>
              <a:gdLst/>
              <a:ahLst/>
              <a:cxnLst/>
              <a:rect l="l" t="t" r="r" b="b"/>
              <a:pathLst>
                <a:path w="45200" h="26120" extrusionOk="0">
                  <a:moveTo>
                    <a:pt x="22583" y="0"/>
                  </a:moveTo>
                  <a:cubicBezTo>
                    <a:pt x="10107" y="0"/>
                    <a:pt x="0" y="5838"/>
                    <a:pt x="0" y="13043"/>
                  </a:cubicBezTo>
                  <a:cubicBezTo>
                    <a:pt x="0" y="20282"/>
                    <a:pt x="10107" y="26119"/>
                    <a:pt x="22583" y="26119"/>
                  </a:cubicBezTo>
                  <a:cubicBezTo>
                    <a:pt x="35059" y="26119"/>
                    <a:pt x="45199" y="20282"/>
                    <a:pt x="45199" y="13043"/>
                  </a:cubicBezTo>
                  <a:cubicBezTo>
                    <a:pt x="45199" y="5838"/>
                    <a:pt x="35059" y="0"/>
                    <a:pt x="2258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4"/>
            <p:cNvSpPr/>
            <p:nvPr/>
          </p:nvSpPr>
          <p:spPr>
            <a:xfrm>
              <a:off x="5130236" y="3114233"/>
              <a:ext cx="1575533" cy="907368"/>
            </a:xfrm>
            <a:custGeom>
              <a:avLst/>
              <a:gdLst/>
              <a:ahLst/>
              <a:cxnLst/>
              <a:rect l="l" t="t" r="r" b="b"/>
              <a:pathLst>
                <a:path w="102507" h="59035" extrusionOk="0">
                  <a:moveTo>
                    <a:pt x="96123" y="0"/>
                  </a:moveTo>
                  <a:cubicBezTo>
                    <a:pt x="95810" y="0"/>
                    <a:pt x="95502" y="75"/>
                    <a:pt x="95235" y="226"/>
                  </a:cubicBezTo>
                  <a:lnTo>
                    <a:pt x="501" y="54931"/>
                  </a:lnTo>
                  <a:cubicBezTo>
                    <a:pt x="0" y="55098"/>
                    <a:pt x="0" y="55799"/>
                    <a:pt x="501" y="55965"/>
                  </a:cubicBezTo>
                  <a:lnTo>
                    <a:pt x="5471" y="58834"/>
                  </a:lnTo>
                  <a:cubicBezTo>
                    <a:pt x="5754" y="58968"/>
                    <a:pt x="6063" y="59034"/>
                    <a:pt x="6371" y="59034"/>
                  </a:cubicBezTo>
                  <a:cubicBezTo>
                    <a:pt x="6680" y="59034"/>
                    <a:pt x="6989" y="58968"/>
                    <a:pt x="7272" y="58834"/>
                  </a:cubicBezTo>
                  <a:lnTo>
                    <a:pt x="102006" y="4162"/>
                  </a:lnTo>
                  <a:cubicBezTo>
                    <a:pt x="102507" y="3995"/>
                    <a:pt x="102507" y="3294"/>
                    <a:pt x="102006" y="3128"/>
                  </a:cubicBezTo>
                  <a:lnTo>
                    <a:pt x="97036" y="226"/>
                  </a:lnTo>
                  <a:cubicBezTo>
                    <a:pt x="96753" y="75"/>
                    <a:pt x="96436" y="0"/>
                    <a:pt x="9612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4"/>
            <p:cNvSpPr/>
            <p:nvPr/>
          </p:nvSpPr>
          <p:spPr>
            <a:xfrm>
              <a:off x="4886391" y="3305005"/>
              <a:ext cx="315116" cy="416665"/>
            </a:xfrm>
            <a:custGeom>
              <a:avLst/>
              <a:gdLst/>
              <a:ahLst/>
              <a:cxnLst/>
              <a:rect l="l" t="t" r="r" b="b"/>
              <a:pathLst>
                <a:path w="20502" h="27109" extrusionOk="0">
                  <a:moveTo>
                    <a:pt x="6056" y="1"/>
                  </a:moveTo>
                  <a:cubicBezTo>
                    <a:pt x="2602" y="1"/>
                    <a:pt x="0" y="2817"/>
                    <a:pt x="3423" y="5926"/>
                  </a:cubicBezTo>
                  <a:cubicBezTo>
                    <a:pt x="7426" y="9562"/>
                    <a:pt x="14965" y="13966"/>
                    <a:pt x="16632" y="24840"/>
                  </a:cubicBezTo>
                  <a:lnTo>
                    <a:pt x="20502" y="27108"/>
                  </a:lnTo>
                  <a:cubicBezTo>
                    <a:pt x="20502" y="27108"/>
                    <a:pt x="20469" y="17435"/>
                    <a:pt x="18200" y="11564"/>
                  </a:cubicBezTo>
                  <a:cubicBezTo>
                    <a:pt x="15932" y="5660"/>
                    <a:pt x="12029" y="1490"/>
                    <a:pt x="7860" y="256"/>
                  </a:cubicBezTo>
                  <a:cubicBezTo>
                    <a:pt x="7251" y="82"/>
                    <a:pt x="6641" y="1"/>
                    <a:pt x="605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4"/>
            <p:cNvSpPr/>
            <p:nvPr/>
          </p:nvSpPr>
          <p:spPr>
            <a:xfrm>
              <a:off x="4886391" y="3305005"/>
              <a:ext cx="315116" cy="416665"/>
            </a:xfrm>
            <a:custGeom>
              <a:avLst/>
              <a:gdLst/>
              <a:ahLst/>
              <a:cxnLst/>
              <a:rect l="l" t="t" r="r" b="b"/>
              <a:pathLst>
                <a:path w="20502" h="27109" extrusionOk="0">
                  <a:moveTo>
                    <a:pt x="6056" y="1"/>
                  </a:moveTo>
                  <a:cubicBezTo>
                    <a:pt x="2602" y="1"/>
                    <a:pt x="0" y="2817"/>
                    <a:pt x="3423" y="5926"/>
                  </a:cubicBezTo>
                  <a:cubicBezTo>
                    <a:pt x="7426" y="9562"/>
                    <a:pt x="14965" y="13966"/>
                    <a:pt x="16632" y="24840"/>
                  </a:cubicBezTo>
                  <a:lnTo>
                    <a:pt x="20502" y="27108"/>
                  </a:lnTo>
                  <a:cubicBezTo>
                    <a:pt x="20502" y="27108"/>
                    <a:pt x="20469" y="17435"/>
                    <a:pt x="18200" y="11564"/>
                  </a:cubicBezTo>
                  <a:cubicBezTo>
                    <a:pt x="15932" y="5660"/>
                    <a:pt x="12029" y="1490"/>
                    <a:pt x="7860" y="256"/>
                  </a:cubicBezTo>
                  <a:cubicBezTo>
                    <a:pt x="7251" y="82"/>
                    <a:pt x="6641" y="1"/>
                    <a:pt x="60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4"/>
            <p:cNvSpPr/>
            <p:nvPr/>
          </p:nvSpPr>
          <p:spPr>
            <a:xfrm>
              <a:off x="4967007" y="3333916"/>
              <a:ext cx="215026" cy="313410"/>
            </a:xfrm>
            <a:custGeom>
              <a:avLst/>
              <a:gdLst/>
              <a:ahLst/>
              <a:cxnLst/>
              <a:rect l="l" t="t" r="r" b="b"/>
              <a:pathLst>
                <a:path w="13990" h="20391" extrusionOk="0">
                  <a:moveTo>
                    <a:pt x="319" y="1"/>
                  </a:moveTo>
                  <a:cubicBezTo>
                    <a:pt x="119" y="1"/>
                    <a:pt x="0" y="288"/>
                    <a:pt x="213" y="410"/>
                  </a:cubicBezTo>
                  <a:cubicBezTo>
                    <a:pt x="3849" y="2077"/>
                    <a:pt x="11321" y="8382"/>
                    <a:pt x="13489" y="20224"/>
                  </a:cubicBezTo>
                  <a:cubicBezTo>
                    <a:pt x="13522" y="20324"/>
                    <a:pt x="13622" y="20391"/>
                    <a:pt x="13722" y="20391"/>
                  </a:cubicBezTo>
                  <a:lnTo>
                    <a:pt x="13789" y="20391"/>
                  </a:lnTo>
                  <a:cubicBezTo>
                    <a:pt x="13889" y="20391"/>
                    <a:pt x="13989" y="20257"/>
                    <a:pt x="13956" y="20124"/>
                  </a:cubicBezTo>
                  <a:cubicBezTo>
                    <a:pt x="11721" y="8115"/>
                    <a:pt x="4116" y="1710"/>
                    <a:pt x="380" y="9"/>
                  </a:cubicBezTo>
                  <a:cubicBezTo>
                    <a:pt x="359" y="3"/>
                    <a:pt x="338" y="1"/>
                    <a:pt x="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4"/>
            <p:cNvSpPr/>
            <p:nvPr/>
          </p:nvSpPr>
          <p:spPr>
            <a:xfrm>
              <a:off x="4879014" y="3525042"/>
              <a:ext cx="413253" cy="442210"/>
            </a:xfrm>
            <a:custGeom>
              <a:avLst/>
              <a:gdLst/>
              <a:ahLst/>
              <a:cxnLst/>
              <a:rect l="l" t="t" r="r" b="b"/>
              <a:pathLst>
                <a:path w="26887" h="28771" extrusionOk="0">
                  <a:moveTo>
                    <a:pt x="4832" y="1"/>
                  </a:moveTo>
                  <a:cubicBezTo>
                    <a:pt x="4399" y="1"/>
                    <a:pt x="3965" y="57"/>
                    <a:pt x="3536" y="183"/>
                  </a:cubicBezTo>
                  <a:cubicBezTo>
                    <a:pt x="1234" y="850"/>
                    <a:pt x="0" y="3386"/>
                    <a:pt x="934" y="5621"/>
                  </a:cubicBezTo>
                  <a:cubicBezTo>
                    <a:pt x="1301" y="6521"/>
                    <a:pt x="2002" y="7288"/>
                    <a:pt x="2502" y="8122"/>
                  </a:cubicBezTo>
                  <a:cubicBezTo>
                    <a:pt x="3002" y="8956"/>
                    <a:pt x="3269" y="9924"/>
                    <a:pt x="2902" y="10858"/>
                  </a:cubicBezTo>
                  <a:cubicBezTo>
                    <a:pt x="2602" y="11525"/>
                    <a:pt x="2102" y="12058"/>
                    <a:pt x="1868" y="12759"/>
                  </a:cubicBezTo>
                  <a:cubicBezTo>
                    <a:pt x="1268" y="14594"/>
                    <a:pt x="1601" y="16228"/>
                    <a:pt x="3436" y="17162"/>
                  </a:cubicBezTo>
                  <a:cubicBezTo>
                    <a:pt x="5304" y="18129"/>
                    <a:pt x="8306" y="17396"/>
                    <a:pt x="9274" y="19764"/>
                  </a:cubicBezTo>
                  <a:cubicBezTo>
                    <a:pt x="9607" y="20698"/>
                    <a:pt x="9640" y="21699"/>
                    <a:pt x="9807" y="22633"/>
                  </a:cubicBezTo>
                  <a:cubicBezTo>
                    <a:pt x="10241" y="24567"/>
                    <a:pt x="11342" y="26269"/>
                    <a:pt x="12976" y="27403"/>
                  </a:cubicBezTo>
                  <a:cubicBezTo>
                    <a:pt x="14177" y="28237"/>
                    <a:pt x="15578" y="28704"/>
                    <a:pt x="17046" y="28770"/>
                  </a:cubicBezTo>
                  <a:cubicBezTo>
                    <a:pt x="17046" y="28770"/>
                    <a:pt x="19814" y="27169"/>
                    <a:pt x="20982" y="26469"/>
                  </a:cubicBezTo>
                  <a:cubicBezTo>
                    <a:pt x="22817" y="25435"/>
                    <a:pt x="26052" y="23567"/>
                    <a:pt x="26052" y="23567"/>
                  </a:cubicBezTo>
                  <a:cubicBezTo>
                    <a:pt x="26686" y="22433"/>
                    <a:pt x="26886" y="21565"/>
                    <a:pt x="26886" y="19430"/>
                  </a:cubicBezTo>
                  <a:cubicBezTo>
                    <a:pt x="26886" y="17296"/>
                    <a:pt x="25619" y="13893"/>
                    <a:pt x="22716" y="12492"/>
                  </a:cubicBezTo>
                  <a:cubicBezTo>
                    <a:pt x="21849" y="12058"/>
                    <a:pt x="20715" y="11792"/>
                    <a:pt x="20181" y="10824"/>
                  </a:cubicBezTo>
                  <a:cubicBezTo>
                    <a:pt x="19681" y="9857"/>
                    <a:pt x="19914" y="8189"/>
                    <a:pt x="19781" y="7222"/>
                  </a:cubicBezTo>
                  <a:cubicBezTo>
                    <a:pt x="19614" y="5954"/>
                    <a:pt x="19347" y="4586"/>
                    <a:pt x="18447" y="3719"/>
                  </a:cubicBezTo>
                  <a:cubicBezTo>
                    <a:pt x="17614" y="2887"/>
                    <a:pt x="16297" y="2681"/>
                    <a:pt x="15049" y="2681"/>
                  </a:cubicBezTo>
                  <a:cubicBezTo>
                    <a:pt x="14947" y="2681"/>
                    <a:pt x="14845" y="2683"/>
                    <a:pt x="14744" y="2685"/>
                  </a:cubicBezTo>
                  <a:cubicBezTo>
                    <a:pt x="14272" y="2685"/>
                    <a:pt x="13801" y="2703"/>
                    <a:pt x="13329" y="2703"/>
                  </a:cubicBezTo>
                  <a:cubicBezTo>
                    <a:pt x="12700" y="2703"/>
                    <a:pt x="12071" y="2671"/>
                    <a:pt x="11442" y="2518"/>
                  </a:cubicBezTo>
                  <a:cubicBezTo>
                    <a:pt x="10374" y="2285"/>
                    <a:pt x="9507" y="1651"/>
                    <a:pt x="8573" y="1117"/>
                  </a:cubicBezTo>
                  <a:cubicBezTo>
                    <a:pt x="7401" y="494"/>
                    <a:pt x="6117" y="1"/>
                    <a:pt x="483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4"/>
            <p:cNvSpPr/>
            <p:nvPr/>
          </p:nvSpPr>
          <p:spPr>
            <a:xfrm>
              <a:off x="4980517" y="3708068"/>
              <a:ext cx="163629" cy="29772"/>
            </a:xfrm>
            <a:custGeom>
              <a:avLst/>
              <a:gdLst/>
              <a:ahLst/>
              <a:cxnLst/>
              <a:rect l="l" t="t" r="r" b="b"/>
              <a:pathLst>
                <a:path w="10646" h="1937" extrusionOk="0">
                  <a:moveTo>
                    <a:pt x="4554" y="1"/>
                  </a:moveTo>
                  <a:cubicBezTo>
                    <a:pt x="3072" y="1"/>
                    <a:pt x="1585" y="271"/>
                    <a:pt x="168" y="818"/>
                  </a:cubicBezTo>
                  <a:cubicBezTo>
                    <a:pt x="68" y="851"/>
                    <a:pt x="1" y="984"/>
                    <a:pt x="68" y="1084"/>
                  </a:cubicBezTo>
                  <a:cubicBezTo>
                    <a:pt x="101" y="1151"/>
                    <a:pt x="168" y="1185"/>
                    <a:pt x="234" y="1218"/>
                  </a:cubicBezTo>
                  <a:lnTo>
                    <a:pt x="368" y="1218"/>
                  </a:lnTo>
                  <a:cubicBezTo>
                    <a:pt x="1723" y="687"/>
                    <a:pt x="3142" y="425"/>
                    <a:pt x="4557" y="425"/>
                  </a:cubicBezTo>
                  <a:cubicBezTo>
                    <a:pt x="6521" y="425"/>
                    <a:pt x="8477" y="930"/>
                    <a:pt x="10242" y="1918"/>
                  </a:cubicBezTo>
                  <a:cubicBezTo>
                    <a:pt x="10271" y="1931"/>
                    <a:pt x="10300" y="1937"/>
                    <a:pt x="10328" y="1937"/>
                  </a:cubicBezTo>
                  <a:cubicBezTo>
                    <a:pt x="10519" y="1937"/>
                    <a:pt x="10646" y="1664"/>
                    <a:pt x="10442" y="1518"/>
                  </a:cubicBezTo>
                  <a:cubicBezTo>
                    <a:pt x="8625" y="513"/>
                    <a:pt x="6595" y="1"/>
                    <a:pt x="4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4"/>
            <p:cNvSpPr/>
            <p:nvPr/>
          </p:nvSpPr>
          <p:spPr>
            <a:xfrm>
              <a:off x="4953866" y="3565081"/>
              <a:ext cx="251238" cy="340138"/>
            </a:xfrm>
            <a:custGeom>
              <a:avLst/>
              <a:gdLst/>
              <a:ahLst/>
              <a:cxnLst/>
              <a:rect l="l" t="t" r="r" b="b"/>
              <a:pathLst>
                <a:path w="16346" h="22130" extrusionOk="0">
                  <a:moveTo>
                    <a:pt x="255" y="1"/>
                  </a:moveTo>
                  <a:cubicBezTo>
                    <a:pt x="173" y="1"/>
                    <a:pt x="92" y="38"/>
                    <a:pt x="67" y="113"/>
                  </a:cubicBezTo>
                  <a:cubicBezTo>
                    <a:pt x="0" y="214"/>
                    <a:pt x="67" y="347"/>
                    <a:pt x="167" y="380"/>
                  </a:cubicBezTo>
                  <a:cubicBezTo>
                    <a:pt x="6338" y="3049"/>
                    <a:pt x="15545" y="12756"/>
                    <a:pt x="15945" y="21929"/>
                  </a:cubicBezTo>
                  <a:cubicBezTo>
                    <a:pt x="15945" y="22029"/>
                    <a:pt x="16045" y="22129"/>
                    <a:pt x="16145" y="22129"/>
                  </a:cubicBezTo>
                  <a:cubicBezTo>
                    <a:pt x="16245" y="22096"/>
                    <a:pt x="16345" y="21996"/>
                    <a:pt x="16345" y="21896"/>
                  </a:cubicBezTo>
                  <a:cubicBezTo>
                    <a:pt x="15945" y="12556"/>
                    <a:pt x="6572" y="2715"/>
                    <a:pt x="334" y="13"/>
                  </a:cubicBezTo>
                  <a:cubicBezTo>
                    <a:pt x="309" y="5"/>
                    <a:pt x="282" y="1"/>
                    <a:pt x="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4"/>
            <p:cNvSpPr/>
            <p:nvPr/>
          </p:nvSpPr>
          <p:spPr>
            <a:xfrm>
              <a:off x="6199727" y="2603150"/>
              <a:ext cx="480405" cy="791924"/>
            </a:xfrm>
            <a:custGeom>
              <a:avLst/>
              <a:gdLst/>
              <a:ahLst/>
              <a:cxnLst/>
              <a:rect l="l" t="t" r="r" b="b"/>
              <a:pathLst>
                <a:path w="31256" h="51524" extrusionOk="0">
                  <a:moveTo>
                    <a:pt x="28206" y="0"/>
                  </a:moveTo>
                  <a:cubicBezTo>
                    <a:pt x="27923" y="0"/>
                    <a:pt x="27645" y="85"/>
                    <a:pt x="27420" y="254"/>
                  </a:cubicBezTo>
                  <a:lnTo>
                    <a:pt x="1968" y="14931"/>
                  </a:lnTo>
                  <a:cubicBezTo>
                    <a:pt x="801" y="15698"/>
                    <a:pt x="67" y="16966"/>
                    <a:pt x="0" y="18333"/>
                  </a:cubicBezTo>
                  <a:lnTo>
                    <a:pt x="0" y="21202"/>
                  </a:lnTo>
                  <a:lnTo>
                    <a:pt x="0" y="48455"/>
                  </a:lnTo>
                  <a:cubicBezTo>
                    <a:pt x="0" y="48555"/>
                    <a:pt x="0" y="48655"/>
                    <a:pt x="0" y="48755"/>
                  </a:cubicBezTo>
                  <a:cubicBezTo>
                    <a:pt x="67" y="49389"/>
                    <a:pt x="467" y="49956"/>
                    <a:pt x="1034" y="50290"/>
                  </a:cubicBezTo>
                  <a:lnTo>
                    <a:pt x="3102" y="51490"/>
                  </a:lnTo>
                  <a:lnTo>
                    <a:pt x="3203" y="51524"/>
                  </a:lnTo>
                  <a:cubicBezTo>
                    <a:pt x="2769" y="51290"/>
                    <a:pt x="2502" y="50857"/>
                    <a:pt x="2502" y="50356"/>
                  </a:cubicBezTo>
                  <a:lnTo>
                    <a:pt x="2502" y="23771"/>
                  </a:lnTo>
                  <a:lnTo>
                    <a:pt x="2502" y="19768"/>
                  </a:lnTo>
                  <a:cubicBezTo>
                    <a:pt x="2602" y="18367"/>
                    <a:pt x="3336" y="17099"/>
                    <a:pt x="4537" y="16365"/>
                  </a:cubicBezTo>
                  <a:lnTo>
                    <a:pt x="29922" y="1688"/>
                  </a:lnTo>
                  <a:cubicBezTo>
                    <a:pt x="30175" y="1519"/>
                    <a:pt x="30469" y="1430"/>
                    <a:pt x="30760" y="1430"/>
                  </a:cubicBezTo>
                  <a:cubicBezTo>
                    <a:pt x="30929" y="1430"/>
                    <a:pt x="31097" y="1460"/>
                    <a:pt x="31256" y="1521"/>
                  </a:cubicBezTo>
                  <a:cubicBezTo>
                    <a:pt x="30822" y="1288"/>
                    <a:pt x="29221" y="354"/>
                    <a:pt x="28854" y="154"/>
                  </a:cubicBezTo>
                  <a:cubicBezTo>
                    <a:pt x="28650" y="52"/>
                    <a:pt x="28426" y="0"/>
                    <a:pt x="282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4"/>
            <p:cNvSpPr/>
            <p:nvPr/>
          </p:nvSpPr>
          <p:spPr>
            <a:xfrm>
              <a:off x="6238690" y="2625283"/>
              <a:ext cx="451709" cy="772696"/>
            </a:xfrm>
            <a:custGeom>
              <a:avLst/>
              <a:gdLst/>
              <a:ahLst/>
              <a:cxnLst/>
              <a:rect l="l" t="t" r="r" b="b"/>
              <a:pathLst>
                <a:path w="29389" h="50273" extrusionOk="0">
                  <a:moveTo>
                    <a:pt x="28211" y="0"/>
                  </a:moveTo>
                  <a:cubicBezTo>
                    <a:pt x="27922" y="0"/>
                    <a:pt x="27646" y="97"/>
                    <a:pt x="27420" y="281"/>
                  </a:cubicBezTo>
                  <a:lnTo>
                    <a:pt x="2002" y="14925"/>
                  </a:lnTo>
                  <a:cubicBezTo>
                    <a:pt x="834" y="15659"/>
                    <a:pt x="100" y="16960"/>
                    <a:pt x="0" y="18328"/>
                  </a:cubicBezTo>
                  <a:lnTo>
                    <a:pt x="0" y="48916"/>
                  </a:lnTo>
                  <a:cubicBezTo>
                    <a:pt x="0" y="49699"/>
                    <a:pt x="651" y="50272"/>
                    <a:pt x="1358" y="50272"/>
                  </a:cubicBezTo>
                  <a:cubicBezTo>
                    <a:pt x="1584" y="50272"/>
                    <a:pt x="1817" y="50213"/>
                    <a:pt x="2035" y="50084"/>
                  </a:cubicBezTo>
                  <a:lnTo>
                    <a:pt x="27387" y="35440"/>
                  </a:lnTo>
                  <a:cubicBezTo>
                    <a:pt x="28554" y="34673"/>
                    <a:pt x="29288" y="33405"/>
                    <a:pt x="29388" y="32004"/>
                  </a:cubicBezTo>
                  <a:lnTo>
                    <a:pt x="29388" y="1382"/>
                  </a:lnTo>
                  <a:cubicBezTo>
                    <a:pt x="29355" y="1316"/>
                    <a:pt x="29355" y="1215"/>
                    <a:pt x="29355" y="1149"/>
                  </a:cubicBezTo>
                  <a:cubicBezTo>
                    <a:pt x="29355" y="1082"/>
                    <a:pt x="29355" y="1015"/>
                    <a:pt x="29321" y="982"/>
                  </a:cubicBezTo>
                  <a:lnTo>
                    <a:pt x="29321" y="915"/>
                  </a:lnTo>
                  <a:cubicBezTo>
                    <a:pt x="29321" y="882"/>
                    <a:pt x="29288" y="815"/>
                    <a:pt x="29288" y="748"/>
                  </a:cubicBezTo>
                  <a:cubicBezTo>
                    <a:pt x="29255" y="648"/>
                    <a:pt x="29221" y="582"/>
                    <a:pt x="29155" y="515"/>
                  </a:cubicBezTo>
                  <a:cubicBezTo>
                    <a:pt x="29155" y="448"/>
                    <a:pt x="29121" y="415"/>
                    <a:pt x="29088" y="415"/>
                  </a:cubicBezTo>
                  <a:cubicBezTo>
                    <a:pt x="29088" y="382"/>
                    <a:pt x="29054" y="348"/>
                    <a:pt x="29054" y="315"/>
                  </a:cubicBezTo>
                  <a:cubicBezTo>
                    <a:pt x="28988" y="281"/>
                    <a:pt x="28954" y="215"/>
                    <a:pt x="28921" y="181"/>
                  </a:cubicBezTo>
                  <a:cubicBezTo>
                    <a:pt x="28854" y="148"/>
                    <a:pt x="28788" y="115"/>
                    <a:pt x="28754" y="115"/>
                  </a:cubicBezTo>
                  <a:cubicBezTo>
                    <a:pt x="28575" y="38"/>
                    <a:pt x="28390" y="0"/>
                    <a:pt x="2821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4"/>
            <p:cNvSpPr/>
            <p:nvPr/>
          </p:nvSpPr>
          <p:spPr>
            <a:xfrm>
              <a:off x="6209472" y="2602827"/>
              <a:ext cx="470660" cy="274416"/>
            </a:xfrm>
            <a:custGeom>
              <a:avLst/>
              <a:gdLst/>
              <a:ahLst/>
              <a:cxnLst/>
              <a:rect l="l" t="t" r="r" b="b"/>
              <a:pathLst>
                <a:path w="30622" h="17854" extrusionOk="0">
                  <a:moveTo>
                    <a:pt x="27618" y="1"/>
                  </a:moveTo>
                  <a:cubicBezTo>
                    <a:pt x="27319" y="1"/>
                    <a:pt x="27023" y="97"/>
                    <a:pt x="26786" y="275"/>
                  </a:cubicBezTo>
                  <a:lnTo>
                    <a:pt x="1368" y="14952"/>
                  </a:lnTo>
                  <a:cubicBezTo>
                    <a:pt x="801" y="15285"/>
                    <a:pt x="334" y="15786"/>
                    <a:pt x="0" y="16386"/>
                  </a:cubicBezTo>
                  <a:lnTo>
                    <a:pt x="2502" y="17854"/>
                  </a:lnTo>
                  <a:cubicBezTo>
                    <a:pt x="2835" y="17254"/>
                    <a:pt x="3302" y="16720"/>
                    <a:pt x="3903" y="16386"/>
                  </a:cubicBezTo>
                  <a:lnTo>
                    <a:pt x="29288" y="1709"/>
                  </a:lnTo>
                  <a:cubicBezTo>
                    <a:pt x="29554" y="1531"/>
                    <a:pt x="29866" y="1442"/>
                    <a:pt x="30172" y="1442"/>
                  </a:cubicBezTo>
                  <a:cubicBezTo>
                    <a:pt x="30325" y="1442"/>
                    <a:pt x="30477" y="1464"/>
                    <a:pt x="30622" y="1509"/>
                  </a:cubicBezTo>
                  <a:cubicBezTo>
                    <a:pt x="30222" y="1309"/>
                    <a:pt x="28554" y="375"/>
                    <a:pt x="28220" y="141"/>
                  </a:cubicBezTo>
                  <a:cubicBezTo>
                    <a:pt x="28030" y="46"/>
                    <a:pt x="27823" y="1"/>
                    <a:pt x="2761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4"/>
            <p:cNvSpPr/>
            <p:nvPr/>
          </p:nvSpPr>
          <p:spPr>
            <a:xfrm>
              <a:off x="6468886" y="2857662"/>
              <a:ext cx="101027" cy="275938"/>
            </a:xfrm>
            <a:custGeom>
              <a:avLst/>
              <a:gdLst/>
              <a:ahLst/>
              <a:cxnLst/>
              <a:rect l="l" t="t" r="r" b="b"/>
              <a:pathLst>
                <a:path w="6573" h="17953" extrusionOk="0">
                  <a:moveTo>
                    <a:pt x="1889" y="1"/>
                  </a:moveTo>
                  <a:cubicBezTo>
                    <a:pt x="1288" y="1"/>
                    <a:pt x="651" y="176"/>
                    <a:pt x="1" y="540"/>
                  </a:cubicBezTo>
                  <a:lnTo>
                    <a:pt x="1" y="10047"/>
                  </a:lnTo>
                  <a:lnTo>
                    <a:pt x="1902" y="17953"/>
                  </a:lnTo>
                  <a:cubicBezTo>
                    <a:pt x="4938" y="14517"/>
                    <a:pt x="6572" y="8079"/>
                    <a:pt x="5605" y="3909"/>
                  </a:cubicBezTo>
                  <a:cubicBezTo>
                    <a:pt x="5012" y="1416"/>
                    <a:pt x="3598" y="1"/>
                    <a:pt x="188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4"/>
            <p:cNvSpPr/>
            <p:nvPr/>
          </p:nvSpPr>
          <p:spPr>
            <a:xfrm>
              <a:off x="6440698" y="3039243"/>
              <a:ext cx="46663" cy="125127"/>
            </a:xfrm>
            <a:custGeom>
              <a:avLst/>
              <a:gdLst/>
              <a:ahLst/>
              <a:cxnLst/>
              <a:rect l="l" t="t" r="r" b="b"/>
              <a:pathLst>
                <a:path w="3036" h="8141" extrusionOk="0">
                  <a:moveTo>
                    <a:pt x="1501" y="1"/>
                  </a:moveTo>
                  <a:lnTo>
                    <a:pt x="0" y="8140"/>
                  </a:lnTo>
                  <a:cubicBezTo>
                    <a:pt x="534" y="8073"/>
                    <a:pt x="1034" y="7873"/>
                    <a:pt x="1501" y="7606"/>
                  </a:cubicBezTo>
                  <a:cubicBezTo>
                    <a:pt x="2068" y="7273"/>
                    <a:pt x="2602" y="6839"/>
                    <a:pt x="3036" y="6372"/>
                  </a:cubicBezTo>
                  <a:lnTo>
                    <a:pt x="150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4"/>
            <p:cNvSpPr/>
            <p:nvPr/>
          </p:nvSpPr>
          <p:spPr>
            <a:xfrm>
              <a:off x="6440698" y="3039243"/>
              <a:ext cx="46663" cy="125127"/>
            </a:xfrm>
            <a:custGeom>
              <a:avLst/>
              <a:gdLst/>
              <a:ahLst/>
              <a:cxnLst/>
              <a:rect l="l" t="t" r="r" b="b"/>
              <a:pathLst>
                <a:path w="3036" h="8141" extrusionOk="0">
                  <a:moveTo>
                    <a:pt x="1501" y="1"/>
                  </a:moveTo>
                  <a:lnTo>
                    <a:pt x="0" y="8140"/>
                  </a:lnTo>
                  <a:cubicBezTo>
                    <a:pt x="534" y="8073"/>
                    <a:pt x="1034" y="7873"/>
                    <a:pt x="1501" y="7606"/>
                  </a:cubicBezTo>
                  <a:cubicBezTo>
                    <a:pt x="2068" y="7273"/>
                    <a:pt x="2602" y="6839"/>
                    <a:pt x="3036" y="6372"/>
                  </a:cubicBezTo>
                  <a:lnTo>
                    <a:pt x="15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4"/>
            <p:cNvSpPr/>
            <p:nvPr/>
          </p:nvSpPr>
          <p:spPr>
            <a:xfrm>
              <a:off x="6374561" y="3031051"/>
              <a:ext cx="82045" cy="142034"/>
            </a:xfrm>
            <a:custGeom>
              <a:avLst/>
              <a:gdLst/>
              <a:ahLst/>
              <a:cxnLst/>
              <a:rect l="l" t="t" r="r" b="b"/>
              <a:pathLst>
                <a:path w="5338" h="9241" extrusionOk="0">
                  <a:moveTo>
                    <a:pt x="5337" y="0"/>
                  </a:moveTo>
                  <a:lnTo>
                    <a:pt x="0" y="5771"/>
                  </a:lnTo>
                  <a:cubicBezTo>
                    <a:pt x="593" y="7945"/>
                    <a:pt x="1901" y="9241"/>
                    <a:pt x="3540" y="9241"/>
                  </a:cubicBezTo>
                  <a:cubicBezTo>
                    <a:pt x="3561" y="9241"/>
                    <a:pt x="3582" y="9241"/>
                    <a:pt x="3603" y="9240"/>
                  </a:cubicBezTo>
                  <a:lnTo>
                    <a:pt x="5337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4"/>
            <p:cNvSpPr/>
            <p:nvPr/>
          </p:nvSpPr>
          <p:spPr>
            <a:xfrm>
              <a:off x="6374561" y="3031051"/>
              <a:ext cx="82045" cy="142034"/>
            </a:xfrm>
            <a:custGeom>
              <a:avLst/>
              <a:gdLst/>
              <a:ahLst/>
              <a:cxnLst/>
              <a:rect l="l" t="t" r="r" b="b"/>
              <a:pathLst>
                <a:path w="5338" h="9241" extrusionOk="0">
                  <a:moveTo>
                    <a:pt x="5337" y="0"/>
                  </a:moveTo>
                  <a:lnTo>
                    <a:pt x="0" y="5771"/>
                  </a:lnTo>
                  <a:cubicBezTo>
                    <a:pt x="593" y="7945"/>
                    <a:pt x="1901" y="9241"/>
                    <a:pt x="3540" y="9241"/>
                  </a:cubicBezTo>
                  <a:cubicBezTo>
                    <a:pt x="3561" y="9241"/>
                    <a:pt x="3582" y="9241"/>
                    <a:pt x="3603" y="9240"/>
                  </a:cubicBezTo>
                  <a:lnTo>
                    <a:pt x="5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4"/>
            <p:cNvSpPr/>
            <p:nvPr/>
          </p:nvSpPr>
          <p:spPr>
            <a:xfrm>
              <a:off x="6373008" y="2878780"/>
              <a:ext cx="86149" cy="224064"/>
            </a:xfrm>
            <a:custGeom>
              <a:avLst/>
              <a:gdLst/>
              <a:ahLst/>
              <a:cxnLst/>
              <a:rect l="l" t="t" r="r" b="b"/>
              <a:pathLst>
                <a:path w="5605" h="14578" extrusionOk="0">
                  <a:moveTo>
                    <a:pt x="5605" y="0"/>
                  </a:moveTo>
                  <a:cubicBezTo>
                    <a:pt x="2503" y="2035"/>
                    <a:pt x="1" y="7472"/>
                    <a:pt x="1" y="12342"/>
                  </a:cubicBezTo>
                  <a:cubicBezTo>
                    <a:pt x="1" y="13076"/>
                    <a:pt x="68" y="13843"/>
                    <a:pt x="201" y="14577"/>
                  </a:cubicBezTo>
                  <a:lnTo>
                    <a:pt x="5605" y="8773"/>
                  </a:lnTo>
                  <a:lnTo>
                    <a:pt x="560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4"/>
            <p:cNvSpPr/>
            <p:nvPr/>
          </p:nvSpPr>
          <p:spPr>
            <a:xfrm>
              <a:off x="6373008" y="2878780"/>
              <a:ext cx="86149" cy="224064"/>
            </a:xfrm>
            <a:custGeom>
              <a:avLst/>
              <a:gdLst/>
              <a:ahLst/>
              <a:cxnLst/>
              <a:rect l="l" t="t" r="r" b="b"/>
              <a:pathLst>
                <a:path w="5605" h="14578" extrusionOk="0">
                  <a:moveTo>
                    <a:pt x="5605" y="0"/>
                  </a:moveTo>
                  <a:cubicBezTo>
                    <a:pt x="2503" y="2035"/>
                    <a:pt x="1" y="7472"/>
                    <a:pt x="1" y="12342"/>
                  </a:cubicBezTo>
                  <a:cubicBezTo>
                    <a:pt x="1" y="13076"/>
                    <a:pt x="68" y="13843"/>
                    <a:pt x="201" y="14577"/>
                  </a:cubicBezTo>
                  <a:lnTo>
                    <a:pt x="5605" y="8773"/>
                  </a:lnTo>
                  <a:lnTo>
                    <a:pt x="56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4"/>
            <p:cNvSpPr/>
            <p:nvPr/>
          </p:nvSpPr>
          <p:spPr>
            <a:xfrm>
              <a:off x="6529905" y="2891598"/>
              <a:ext cx="62556" cy="38456"/>
            </a:xfrm>
            <a:custGeom>
              <a:avLst/>
              <a:gdLst/>
              <a:ahLst/>
              <a:cxnLst/>
              <a:rect l="l" t="t" r="r" b="b"/>
              <a:pathLst>
                <a:path w="4070" h="2502" extrusionOk="0">
                  <a:moveTo>
                    <a:pt x="4003" y="0"/>
                  </a:moveTo>
                  <a:lnTo>
                    <a:pt x="3736" y="167"/>
                  </a:lnTo>
                  <a:cubicBezTo>
                    <a:pt x="3703" y="200"/>
                    <a:pt x="3670" y="267"/>
                    <a:pt x="3636" y="334"/>
                  </a:cubicBezTo>
                  <a:lnTo>
                    <a:pt x="3636" y="400"/>
                  </a:lnTo>
                  <a:lnTo>
                    <a:pt x="3670" y="400"/>
                  </a:lnTo>
                  <a:lnTo>
                    <a:pt x="3936" y="267"/>
                  </a:lnTo>
                  <a:cubicBezTo>
                    <a:pt x="4003" y="200"/>
                    <a:pt x="4036" y="167"/>
                    <a:pt x="4036" y="100"/>
                  </a:cubicBezTo>
                  <a:cubicBezTo>
                    <a:pt x="4070" y="33"/>
                    <a:pt x="4036" y="0"/>
                    <a:pt x="4003" y="0"/>
                  </a:cubicBezTo>
                  <a:close/>
                  <a:moveTo>
                    <a:pt x="3369" y="367"/>
                  </a:moveTo>
                  <a:lnTo>
                    <a:pt x="3002" y="567"/>
                  </a:lnTo>
                  <a:cubicBezTo>
                    <a:pt x="2969" y="600"/>
                    <a:pt x="2936" y="667"/>
                    <a:pt x="2936" y="734"/>
                  </a:cubicBezTo>
                  <a:lnTo>
                    <a:pt x="2936" y="834"/>
                  </a:lnTo>
                  <a:lnTo>
                    <a:pt x="3303" y="634"/>
                  </a:lnTo>
                  <a:cubicBezTo>
                    <a:pt x="3369" y="567"/>
                    <a:pt x="3403" y="534"/>
                    <a:pt x="3403" y="467"/>
                  </a:cubicBezTo>
                  <a:cubicBezTo>
                    <a:pt x="3436" y="400"/>
                    <a:pt x="3403" y="367"/>
                    <a:pt x="3369" y="367"/>
                  </a:cubicBezTo>
                  <a:close/>
                  <a:moveTo>
                    <a:pt x="2635" y="767"/>
                  </a:moveTo>
                  <a:lnTo>
                    <a:pt x="2302" y="1001"/>
                  </a:lnTo>
                  <a:cubicBezTo>
                    <a:pt x="2235" y="1034"/>
                    <a:pt x="2202" y="1101"/>
                    <a:pt x="2202" y="1168"/>
                  </a:cubicBezTo>
                  <a:lnTo>
                    <a:pt x="2202" y="1234"/>
                  </a:lnTo>
                  <a:lnTo>
                    <a:pt x="2569" y="1034"/>
                  </a:lnTo>
                  <a:cubicBezTo>
                    <a:pt x="2635" y="1001"/>
                    <a:pt x="2669" y="934"/>
                    <a:pt x="2669" y="867"/>
                  </a:cubicBezTo>
                  <a:cubicBezTo>
                    <a:pt x="2702" y="767"/>
                    <a:pt x="2702" y="767"/>
                    <a:pt x="2635" y="767"/>
                  </a:cubicBezTo>
                  <a:close/>
                  <a:moveTo>
                    <a:pt x="1935" y="1201"/>
                  </a:moveTo>
                  <a:lnTo>
                    <a:pt x="1568" y="1401"/>
                  </a:lnTo>
                  <a:cubicBezTo>
                    <a:pt x="1501" y="1468"/>
                    <a:pt x="1468" y="1501"/>
                    <a:pt x="1468" y="1568"/>
                  </a:cubicBezTo>
                  <a:lnTo>
                    <a:pt x="1468" y="1668"/>
                  </a:lnTo>
                  <a:lnTo>
                    <a:pt x="1501" y="1668"/>
                  </a:lnTo>
                  <a:lnTo>
                    <a:pt x="1868" y="1468"/>
                  </a:lnTo>
                  <a:cubicBezTo>
                    <a:pt x="1902" y="1401"/>
                    <a:pt x="1935" y="1368"/>
                    <a:pt x="1935" y="1301"/>
                  </a:cubicBezTo>
                  <a:cubicBezTo>
                    <a:pt x="1968" y="1234"/>
                    <a:pt x="1968" y="1201"/>
                    <a:pt x="1935" y="1201"/>
                  </a:cubicBezTo>
                  <a:close/>
                  <a:moveTo>
                    <a:pt x="1201" y="1601"/>
                  </a:moveTo>
                  <a:lnTo>
                    <a:pt x="834" y="1835"/>
                  </a:lnTo>
                  <a:cubicBezTo>
                    <a:pt x="767" y="1868"/>
                    <a:pt x="734" y="1935"/>
                    <a:pt x="734" y="2001"/>
                  </a:cubicBezTo>
                  <a:lnTo>
                    <a:pt x="734" y="2068"/>
                  </a:lnTo>
                  <a:lnTo>
                    <a:pt x="767" y="2068"/>
                  </a:lnTo>
                  <a:lnTo>
                    <a:pt x="1134" y="1868"/>
                  </a:lnTo>
                  <a:cubicBezTo>
                    <a:pt x="1168" y="1835"/>
                    <a:pt x="1201" y="1768"/>
                    <a:pt x="1234" y="1701"/>
                  </a:cubicBezTo>
                  <a:cubicBezTo>
                    <a:pt x="1234" y="1635"/>
                    <a:pt x="1234" y="1601"/>
                    <a:pt x="1201" y="1601"/>
                  </a:cubicBezTo>
                  <a:close/>
                  <a:moveTo>
                    <a:pt x="467" y="2035"/>
                  </a:moveTo>
                  <a:lnTo>
                    <a:pt x="100" y="2235"/>
                  </a:lnTo>
                  <a:cubicBezTo>
                    <a:pt x="67" y="2268"/>
                    <a:pt x="34" y="2335"/>
                    <a:pt x="0" y="2402"/>
                  </a:cubicBezTo>
                  <a:lnTo>
                    <a:pt x="0" y="2502"/>
                  </a:lnTo>
                  <a:lnTo>
                    <a:pt x="34" y="2502"/>
                  </a:lnTo>
                  <a:lnTo>
                    <a:pt x="401" y="2302"/>
                  </a:lnTo>
                  <a:cubicBezTo>
                    <a:pt x="434" y="2235"/>
                    <a:pt x="467" y="2202"/>
                    <a:pt x="501" y="2135"/>
                  </a:cubicBezTo>
                  <a:cubicBezTo>
                    <a:pt x="501" y="2068"/>
                    <a:pt x="501" y="2035"/>
                    <a:pt x="467" y="2035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4"/>
            <p:cNvSpPr/>
            <p:nvPr/>
          </p:nvSpPr>
          <p:spPr>
            <a:xfrm>
              <a:off x="6339686" y="2991565"/>
              <a:ext cx="62049" cy="38471"/>
            </a:xfrm>
            <a:custGeom>
              <a:avLst/>
              <a:gdLst/>
              <a:ahLst/>
              <a:cxnLst/>
              <a:rect l="l" t="t" r="r" b="b"/>
              <a:pathLst>
                <a:path w="4037" h="2503" extrusionOk="0">
                  <a:moveTo>
                    <a:pt x="4004" y="1"/>
                  </a:moveTo>
                  <a:lnTo>
                    <a:pt x="3737" y="134"/>
                  </a:lnTo>
                  <a:cubicBezTo>
                    <a:pt x="3703" y="201"/>
                    <a:pt x="3670" y="234"/>
                    <a:pt x="3637" y="301"/>
                  </a:cubicBezTo>
                  <a:lnTo>
                    <a:pt x="3637" y="401"/>
                  </a:lnTo>
                  <a:lnTo>
                    <a:pt x="3670" y="401"/>
                  </a:lnTo>
                  <a:lnTo>
                    <a:pt x="3937" y="268"/>
                  </a:lnTo>
                  <a:cubicBezTo>
                    <a:pt x="3970" y="201"/>
                    <a:pt x="4004" y="167"/>
                    <a:pt x="4037" y="101"/>
                  </a:cubicBezTo>
                  <a:cubicBezTo>
                    <a:pt x="4037" y="34"/>
                    <a:pt x="4037" y="1"/>
                    <a:pt x="4004" y="1"/>
                  </a:cubicBezTo>
                  <a:close/>
                  <a:moveTo>
                    <a:pt x="3370" y="368"/>
                  </a:moveTo>
                  <a:lnTo>
                    <a:pt x="3003" y="568"/>
                  </a:lnTo>
                  <a:cubicBezTo>
                    <a:pt x="2970" y="601"/>
                    <a:pt x="2936" y="668"/>
                    <a:pt x="2903" y="735"/>
                  </a:cubicBezTo>
                  <a:cubicBezTo>
                    <a:pt x="2903" y="768"/>
                    <a:pt x="2903" y="801"/>
                    <a:pt x="2903" y="835"/>
                  </a:cubicBezTo>
                  <a:lnTo>
                    <a:pt x="2936" y="835"/>
                  </a:lnTo>
                  <a:lnTo>
                    <a:pt x="3303" y="601"/>
                  </a:lnTo>
                  <a:cubicBezTo>
                    <a:pt x="3370" y="568"/>
                    <a:pt x="3403" y="501"/>
                    <a:pt x="3403" y="434"/>
                  </a:cubicBezTo>
                  <a:cubicBezTo>
                    <a:pt x="3437" y="368"/>
                    <a:pt x="3403" y="368"/>
                    <a:pt x="3370" y="368"/>
                  </a:cubicBezTo>
                  <a:close/>
                  <a:moveTo>
                    <a:pt x="2636" y="768"/>
                  </a:moveTo>
                  <a:lnTo>
                    <a:pt x="2302" y="968"/>
                  </a:lnTo>
                  <a:cubicBezTo>
                    <a:pt x="2236" y="1035"/>
                    <a:pt x="2202" y="1068"/>
                    <a:pt x="2202" y="1135"/>
                  </a:cubicBezTo>
                  <a:lnTo>
                    <a:pt x="2202" y="1235"/>
                  </a:lnTo>
                  <a:lnTo>
                    <a:pt x="2569" y="1035"/>
                  </a:lnTo>
                  <a:cubicBezTo>
                    <a:pt x="2636" y="968"/>
                    <a:pt x="2669" y="935"/>
                    <a:pt x="2669" y="868"/>
                  </a:cubicBezTo>
                  <a:cubicBezTo>
                    <a:pt x="2703" y="768"/>
                    <a:pt x="2669" y="768"/>
                    <a:pt x="2636" y="768"/>
                  </a:cubicBezTo>
                  <a:close/>
                  <a:moveTo>
                    <a:pt x="1955" y="1188"/>
                  </a:moveTo>
                  <a:cubicBezTo>
                    <a:pt x="1951" y="1188"/>
                    <a:pt x="1944" y="1193"/>
                    <a:pt x="1935" y="1202"/>
                  </a:cubicBezTo>
                  <a:lnTo>
                    <a:pt x="1569" y="1402"/>
                  </a:lnTo>
                  <a:cubicBezTo>
                    <a:pt x="1502" y="1435"/>
                    <a:pt x="1468" y="1502"/>
                    <a:pt x="1468" y="1568"/>
                  </a:cubicBezTo>
                  <a:lnTo>
                    <a:pt x="1468" y="1635"/>
                  </a:lnTo>
                  <a:lnTo>
                    <a:pt x="1502" y="1669"/>
                  </a:lnTo>
                  <a:lnTo>
                    <a:pt x="1869" y="1435"/>
                  </a:lnTo>
                  <a:cubicBezTo>
                    <a:pt x="1902" y="1402"/>
                    <a:pt x="1935" y="1335"/>
                    <a:pt x="1935" y="1268"/>
                  </a:cubicBezTo>
                  <a:cubicBezTo>
                    <a:pt x="1960" y="1219"/>
                    <a:pt x="1966" y="1188"/>
                    <a:pt x="1955" y="1188"/>
                  </a:cubicBezTo>
                  <a:close/>
                  <a:moveTo>
                    <a:pt x="1221" y="1589"/>
                  </a:moveTo>
                  <a:cubicBezTo>
                    <a:pt x="1216" y="1589"/>
                    <a:pt x="1210" y="1593"/>
                    <a:pt x="1202" y="1602"/>
                  </a:cubicBezTo>
                  <a:lnTo>
                    <a:pt x="835" y="1802"/>
                  </a:lnTo>
                  <a:cubicBezTo>
                    <a:pt x="768" y="1869"/>
                    <a:pt x="735" y="1902"/>
                    <a:pt x="735" y="1969"/>
                  </a:cubicBezTo>
                  <a:lnTo>
                    <a:pt x="735" y="2069"/>
                  </a:lnTo>
                  <a:lnTo>
                    <a:pt x="768" y="2069"/>
                  </a:lnTo>
                  <a:lnTo>
                    <a:pt x="1135" y="1869"/>
                  </a:lnTo>
                  <a:cubicBezTo>
                    <a:pt x="1168" y="1802"/>
                    <a:pt x="1202" y="1769"/>
                    <a:pt x="1235" y="1702"/>
                  </a:cubicBezTo>
                  <a:cubicBezTo>
                    <a:pt x="1235" y="1627"/>
                    <a:pt x="1235" y="1589"/>
                    <a:pt x="1221" y="1589"/>
                  </a:cubicBezTo>
                  <a:close/>
                  <a:moveTo>
                    <a:pt x="488" y="2022"/>
                  </a:moveTo>
                  <a:cubicBezTo>
                    <a:pt x="483" y="2022"/>
                    <a:pt x="477" y="2027"/>
                    <a:pt x="468" y="2035"/>
                  </a:cubicBezTo>
                  <a:lnTo>
                    <a:pt x="101" y="2236"/>
                  </a:lnTo>
                  <a:cubicBezTo>
                    <a:pt x="67" y="2269"/>
                    <a:pt x="34" y="2336"/>
                    <a:pt x="1" y="2402"/>
                  </a:cubicBezTo>
                  <a:lnTo>
                    <a:pt x="1" y="2502"/>
                  </a:lnTo>
                  <a:lnTo>
                    <a:pt x="34" y="2502"/>
                  </a:lnTo>
                  <a:lnTo>
                    <a:pt x="401" y="2269"/>
                  </a:lnTo>
                  <a:cubicBezTo>
                    <a:pt x="434" y="2236"/>
                    <a:pt x="468" y="2169"/>
                    <a:pt x="501" y="2102"/>
                  </a:cubicBezTo>
                  <a:cubicBezTo>
                    <a:pt x="501" y="2053"/>
                    <a:pt x="501" y="2022"/>
                    <a:pt x="488" y="2022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4"/>
            <p:cNvSpPr/>
            <p:nvPr/>
          </p:nvSpPr>
          <p:spPr>
            <a:xfrm>
              <a:off x="6521191" y="2926073"/>
              <a:ext cx="7193" cy="11036"/>
            </a:xfrm>
            <a:custGeom>
              <a:avLst/>
              <a:gdLst/>
              <a:ahLst/>
              <a:cxnLst/>
              <a:rect l="l" t="t" r="r" b="b"/>
              <a:pathLst>
                <a:path w="468" h="718" extrusionOk="0">
                  <a:moveTo>
                    <a:pt x="326" y="0"/>
                  </a:moveTo>
                  <a:cubicBezTo>
                    <a:pt x="298" y="0"/>
                    <a:pt x="267" y="9"/>
                    <a:pt x="234" y="25"/>
                  </a:cubicBezTo>
                  <a:cubicBezTo>
                    <a:pt x="100" y="125"/>
                    <a:pt x="0" y="292"/>
                    <a:pt x="0" y="492"/>
                  </a:cubicBezTo>
                  <a:cubicBezTo>
                    <a:pt x="0" y="642"/>
                    <a:pt x="56" y="717"/>
                    <a:pt x="141" y="717"/>
                  </a:cubicBezTo>
                  <a:cubicBezTo>
                    <a:pt x="169" y="717"/>
                    <a:pt x="200" y="709"/>
                    <a:pt x="234" y="692"/>
                  </a:cubicBezTo>
                  <a:cubicBezTo>
                    <a:pt x="367" y="592"/>
                    <a:pt x="467" y="426"/>
                    <a:pt x="467" y="225"/>
                  </a:cubicBezTo>
                  <a:cubicBezTo>
                    <a:pt x="467" y="75"/>
                    <a:pt x="411" y="0"/>
                    <a:pt x="32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4"/>
            <p:cNvSpPr/>
            <p:nvPr/>
          </p:nvSpPr>
          <p:spPr>
            <a:xfrm>
              <a:off x="6398646" y="2986631"/>
              <a:ext cx="7193" cy="11420"/>
            </a:xfrm>
            <a:custGeom>
              <a:avLst/>
              <a:gdLst/>
              <a:ahLst/>
              <a:cxnLst/>
              <a:rect l="l" t="t" r="r" b="b"/>
              <a:pathLst>
                <a:path w="468" h="743" extrusionOk="0">
                  <a:moveTo>
                    <a:pt x="313" y="1"/>
                  </a:moveTo>
                  <a:cubicBezTo>
                    <a:pt x="289" y="1"/>
                    <a:pt x="262" y="8"/>
                    <a:pt x="234" y="21"/>
                  </a:cubicBezTo>
                  <a:cubicBezTo>
                    <a:pt x="68" y="155"/>
                    <a:pt x="1" y="322"/>
                    <a:pt x="1" y="522"/>
                  </a:cubicBezTo>
                  <a:cubicBezTo>
                    <a:pt x="1" y="653"/>
                    <a:pt x="63" y="743"/>
                    <a:pt x="154" y="743"/>
                  </a:cubicBezTo>
                  <a:cubicBezTo>
                    <a:pt x="179" y="743"/>
                    <a:pt x="206" y="736"/>
                    <a:pt x="234" y="722"/>
                  </a:cubicBezTo>
                  <a:cubicBezTo>
                    <a:pt x="368" y="622"/>
                    <a:pt x="468" y="422"/>
                    <a:pt x="468" y="255"/>
                  </a:cubicBezTo>
                  <a:cubicBezTo>
                    <a:pt x="468" y="97"/>
                    <a:pt x="405" y="1"/>
                    <a:pt x="3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4"/>
            <p:cNvSpPr/>
            <p:nvPr/>
          </p:nvSpPr>
          <p:spPr>
            <a:xfrm>
              <a:off x="6460694" y="3135828"/>
              <a:ext cx="6671" cy="11420"/>
            </a:xfrm>
            <a:custGeom>
              <a:avLst/>
              <a:gdLst/>
              <a:ahLst/>
              <a:cxnLst/>
              <a:rect l="l" t="t" r="r" b="b"/>
              <a:pathLst>
                <a:path w="434" h="743" extrusionOk="0">
                  <a:moveTo>
                    <a:pt x="279" y="1"/>
                  </a:moveTo>
                  <a:cubicBezTo>
                    <a:pt x="254" y="1"/>
                    <a:pt x="228" y="7"/>
                    <a:pt x="200" y="21"/>
                  </a:cubicBezTo>
                  <a:cubicBezTo>
                    <a:pt x="67" y="155"/>
                    <a:pt x="0" y="322"/>
                    <a:pt x="0" y="488"/>
                  </a:cubicBezTo>
                  <a:cubicBezTo>
                    <a:pt x="0" y="647"/>
                    <a:pt x="63" y="742"/>
                    <a:pt x="138" y="742"/>
                  </a:cubicBezTo>
                  <a:cubicBezTo>
                    <a:pt x="158" y="742"/>
                    <a:pt x="179" y="736"/>
                    <a:pt x="200" y="722"/>
                  </a:cubicBezTo>
                  <a:cubicBezTo>
                    <a:pt x="367" y="588"/>
                    <a:pt x="434" y="422"/>
                    <a:pt x="434" y="255"/>
                  </a:cubicBezTo>
                  <a:cubicBezTo>
                    <a:pt x="434" y="97"/>
                    <a:pt x="371" y="1"/>
                    <a:pt x="27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4"/>
            <p:cNvSpPr/>
            <p:nvPr/>
          </p:nvSpPr>
          <p:spPr>
            <a:xfrm>
              <a:off x="6605265" y="2864424"/>
              <a:ext cx="13357" cy="26667"/>
            </a:xfrm>
            <a:custGeom>
              <a:avLst/>
              <a:gdLst/>
              <a:ahLst/>
              <a:cxnLst/>
              <a:rect l="l" t="t" r="r" b="b"/>
              <a:pathLst>
                <a:path w="869" h="1735" extrusionOk="0">
                  <a:moveTo>
                    <a:pt x="468" y="600"/>
                  </a:moveTo>
                  <a:lnTo>
                    <a:pt x="468" y="1101"/>
                  </a:lnTo>
                  <a:lnTo>
                    <a:pt x="234" y="1268"/>
                  </a:lnTo>
                  <a:lnTo>
                    <a:pt x="234" y="1268"/>
                  </a:lnTo>
                  <a:lnTo>
                    <a:pt x="468" y="600"/>
                  </a:lnTo>
                  <a:close/>
                  <a:moveTo>
                    <a:pt x="668" y="0"/>
                  </a:moveTo>
                  <a:lnTo>
                    <a:pt x="568" y="67"/>
                  </a:lnTo>
                  <a:cubicBezTo>
                    <a:pt x="534" y="100"/>
                    <a:pt x="501" y="133"/>
                    <a:pt x="501" y="167"/>
                  </a:cubicBezTo>
                  <a:lnTo>
                    <a:pt x="34" y="1334"/>
                  </a:lnTo>
                  <a:lnTo>
                    <a:pt x="1" y="1401"/>
                  </a:lnTo>
                  <a:cubicBezTo>
                    <a:pt x="1" y="1434"/>
                    <a:pt x="1" y="1468"/>
                    <a:pt x="1" y="1468"/>
                  </a:cubicBezTo>
                  <a:lnTo>
                    <a:pt x="1" y="1635"/>
                  </a:lnTo>
                  <a:cubicBezTo>
                    <a:pt x="1" y="1668"/>
                    <a:pt x="1" y="1668"/>
                    <a:pt x="1" y="1668"/>
                  </a:cubicBezTo>
                  <a:cubicBezTo>
                    <a:pt x="1" y="1685"/>
                    <a:pt x="1" y="1693"/>
                    <a:pt x="5" y="1693"/>
                  </a:cubicBezTo>
                  <a:cubicBezTo>
                    <a:pt x="9" y="1693"/>
                    <a:pt x="17" y="1685"/>
                    <a:pt x="34" y="1668"/>
                  </a:cubicBezTo>
                  <a:lnTo>
                    <a:pt x="501" y="1401"/>
                  </a:lnTo>
                  <a:lnTo>
                    <a:pt x="501" y="1701"/>
                  </a:lnTo>
                  <a:cubicBezTo>
                    <a:pt x="501" y="1701"/>
                    <a:pt x="501" y="1701"/>
                    <a:pt x="501" y="1735"/>
                  </a:cubicBezTo>
                  <a:lnTo>
                    <a:pt x="534" y="1735"/>
                  </a:lnTo>
                  <a:lnTo>
                    <a:pt x="668" y="1668"/>
                  </a:lnTo>
                  <a:cubicBezTo>
                    <a:pt x="668" y="1635"/>
                    <a:pt x="701" y="1635"/>
                    <a:pt x="701" y="1635"/>
                  </a:cubicBezTo>
                  <a:cubicBezTo>
                    <a:pt x="701" y="1601"/>
                    <a:pt x="701" y="1601"/>
                    <a:pt x="701" y="1568"/>
                  </a:cubicBezTo>
                  <a:lnTo>
                    <a:pt x="701" y="1301"/>
                  </a:lnTo>
                  <a:lnTo>
                    <a:pt x="835" y="1201"/>
                  </a:lnTo>
                  <a:cubicBezTo>
                    <a:pt x="868" y="1201"/>
                    <a:pt x="868" y="1168"/>
                    <a:pt x="868" y="1168"/>
                  </a:cubicBezTo>
                  <a:cubicBezTo>
                    <a:pt x="868" y="1168"/>
                    <a:pt x="868" y="1134"/>
                    <a:pt x="868" y="1134"/>
                  </a:cubicBezTo>
                  <a:lnTo>
                    <a:pt x="868" y="967"/>
                  </a:lnTo>
                  <a:cubicBezTo>
                    <a:pt x="868" y="934"/>
                    <a:pt x="868" y="934"/>
                    <a:pt x="868" y="901"/>
                  </a:cubicBezTo>
                  <a:lnTo>
                    <a:pt x="835" y="901"/>
                  </a:lnTo>
                  <a:lnTo>
                    <a:pt x="701" y="1001"/>
                  </a:lnTo>
                  <a:lnTo>
                    <a:pt x="701" y="67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4"/>
            <p:cNvSpPr/>
            <p:nvPr/>
          </p:nvSpPr>
          <p:spPr>
            <a:xfrm>
              <a:off x="6620143" y="2855694"/>
              <a:ext cx="12834" cy="29249"/>
            </a:xfrm>
            <a:custGeom>
              <a:avLst/>
              <a:gdLst/>
              <a:ahLst/>
              <a:cxnLst/>
              <a:rect l="l" t="t" r="r" b="b"/>
              <a:pathLst>
                <a:path w="835" h="1903" extrusionOk="0">
                  <a:moveTo>
                    <a:pt x="701" y="1"/>
                  </a:moveTo>
                  <a:lnTo>
                    <a:pt x="134" y="301"/>
                  </a:lnTo>
                  <a:cubicBezTo>
                    <a:pt x="100" y="335"/>
                    <a:pt x="100" y="335"/>
                    <a:pt x="100" y="368"/>
                  </a:cubicBezTo>
                  <a:cubicBezTo>
                    <a:pt x="100" y="368"/>
                    <a:pt x="100" y="401"/>
                    <a:pt x="100" y="401"/>
                  </a:cubicBezTo>
                  <a:lnTo>
                    <a:pt x="67" y="1235"/>
                  </a:lnTo>
                  <a:lnTo>
                    <a:pt x="67" y="1269"/>
                  </a:lnTo>
                  <a:lnTo>
                    <a:pt x="234" y="1202"/>
                  </a:lnTo>
                  <a:cubicBezTo>
                    <a:pt x="234" y="1168"/>
                    <a:pt x="234" y="1168"/>
                    <a:pt x="267" y="1168"/>
                  </a:cubicBezTo>
                  <a:cubicBezTo>
                    <a:pt x="267" y="1135"/>
                    <a:pt x="267" y="1135"/>
                    <a:pt x="300" y="1102"/>
                  </a:cubicBezTo>
                  <a:cubicBezTo>
                    <a:pt x="300" y="1102"/>
                    <a:pt x="300" y="1068"/>
                    <a:pt x="334" y="1068"/>
                  </a:cubicBezTo>
                  <a:lnTo>
                    <a:pt x="400" y="1002"/>
                  </a:lnTo>
                  <a:cubicBezTo>
                    <a:pt x="417" y="985"/>
                    <a:pt x="442" y="977"/>
                    <a:pt x="467" y="977"/>
                  </a:cubicBezTo>
                  <a:cubicBezTo>
                    <a:pt x="492" y="977"/>
                    <a:pt x="517" y="985"/>
                    <a:pt x="534" y="1002"/>
                  </a:cubicBezTo>
                  <a:cubicBezTo>
                    <a:pt x="567" y="1035"/>
                    <a:pt x="601" y="1102"/>
                    <a:pt x="601" y="1168"/>
                  </a:cubicBezTo>
                  <a:cubicBezTo>
                    <a:pt x="601" y="1235"/>
                    <a:pt x="567" y="1302"/>
                    <a:pt x="534" y="1402"/>
                  </a:cubicBezTo>
                  <a:cubicBezTo>
                    <a:pt x="500" y="1435"/>
                    <a:pt x="467" y="1502"/>
                    <a:pt x="400" y="1535"/>
                  </a:cubicBezTo>
                  <a:lnTo>
                    <a:pt x="334" y="1569"/>
                  </a:lnTo>
                  <a:lnTo>
                    <a:pt x="267" y="1569"/>
                  </a:lnTo>
                  <a:cubicBezTo>
                    <a:pt x="267" y="1569"/>
                    <a:pt x="234" y="1569"/>
                    <a:pt x="234" y="1535"/>
                  </a:cubicBezTo>
                  <a:cubicBezTo>
                    <a:pt x="200" y="1502"/>
                    <a:pt x="200" y="1502"/>
                    <a:pt x="200" y="1469"/>
                  </a:cubicBezTo>
                  <a:lnTo>
                    <a:pt x="200" y="1435"/>
                  </a:lnTo>
                  <a:lnTo>
                    <a:pt x="167" y="1435"/>
                  </a:lnTo>
                  <a:lnTo>
                    <a:pt x="67" y="1502"/>
                  </a:lnTo>
                  <a:cubicBezTo>
                    <a:pt x="33" y="1502"/>
                    <a:pt x="33" y="1535"/>
                    <a:pt x="33" y="1535"/>
                  </a:cubicBezTo>
                  <a:cubicBezTo>
                    <a:pt x="0" y="1569"/>
                    <a:pt x="0" y="1569"/>
                    <a:pt x="33" y="1602"/>
                  </a:cubicBezTo>
                  <a:cubicBezTo>
                    <a:pt x="33" y="1635"/>
                    <a:pt x="33" y="1702"/>
                    <a:pt x="67" y="1769"/>
                  </a:cubicBezTo>
                  <a:cubicBezTo>
                    <a:pt x="67" y="1802"/>
                    <a:pt x="100" y="1836"/>
                    <a:pt x="134" y="1869"/>
                  </a:cubicBezTo>
                  <a:cubicBezTo>
                    <a:pt x="167" y="1902"/>
                    <a:pt x="200" y="1902"/>
                    <a:pt x="267" y="1902"/>
                  </a:cubicBezTo>
                  <a:cubicBezTo>
                    <a:pt x="300" y="1869"/>
                    <a:pt x="367" y="1869"/>
                    <a:pt x="434" y="1836"/>
                  </a:cubicBezTo>
                  <a:cubicBezTo>
                    <a:pt x="500" y="1802"/>
                    <a:pt x="534" y="1736"/>
                    <a:pt x="601" y="1702"/>
                  </a:cubicBezTo>
                  <a:cubicBezTo>
                    <a:pt x="634" y="1635"/>
                    <a:pt x="667" y="1602"/>
                    <a:pt x="701" y="1535"/>
                  </a:cubicBezTo>
                  <a:cubicBezTo>
                    <a:pt x="767" y="1469"/>
                    <a:pt x="767" y="1369"/>
                    <a:pt x="801" y="1302"/>
                  </a:cubicBezTo>
                  <a:cubicBezTo>
                    <a:pt x="834" y="1202"/>
                    <a:pt x="834" y="1135"/>
                    <a:pt x="834" y="1035"/>
                  </a:cubicBezTo>
                  <a:cubicBezTo>
                    <a:pt x="834" y="968"/>
                    <a:pt x="834" y="868"/>
                    <a:pt x="801" y="802"/>
                  </a:cubicBezTo>
                  <a:cubicBezTo>
                    <a:pt x="801" y="768"/>
                    <a:pt x="767" y="735"/>
                    <a:pt x="734" y="701"/>
                  </a:cubicBezTo>
                  <a:cubicBezTo>
                    <a:pt x="687" y="678"/>
                    <a:pt x="656" y="654"/>
                    <a:pt x="631" y="654"/>
                  </a:cubicBezTo>
                  <a:cubicBezTo>
                    <a:pt x="620" y="654"/>
                    <a:pt x="610" y="658"/>
                    <a:pt x="601" y="668"/>
                  </a:cubicBezTo>
                  <a:cubicBezTo>
                    <a:pt x="534" y="668"/>
                    <a:pt x="467" y="668"/>
                    <a:pt x="434" y="701"/>
                  </a:cubicBezTo>
                  <a:lnTo>
                    <a:pt x="367" y="768"/>
                  </a:lnTo>
                  <a:cubicBezTo>
                    <a:pt x="334" y="768"/>
                    <a:pt x="300" y="802"/>
                    <a:pt x="300" y="835"/>
                  </a:cubicBezTo>
                  <a:lnTo>
                    <a:pt x="300" y="535"/>
                  </a:lnTo>
                  <a:lnTo>
                    <a:pt x="701" y="268"/>
                  </a:lnTo>
                  <a:cubicBezTo>
                    <a:pt x="701" y="268"/>
                    <a:pt x="734" y="268"/>
                    <a:pt x="734" y="234"/>
                  </a:cubicBezTo>
                  <a:cubicBezTo>
                    <a:pt x="734" y="234"/>
                    <a:pt x="734" y="201"/>
                    <a:pt x="734" y="201"/>
                  </a:cubicBezTo>
                  <a:lnTo>
                    <a:pt x="734" y="34"/>
                  </a:lnTo>
                  <a:cubicBezTo>
                    <a:pt x="734" y="1"/>
                    <a:pt x="734" y="1"/>
                    <a:pt x="73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4"/>
            <p:cNvSpPr/>
            <p:nvPr/>
          </p:nvSpPr>
          <p:spPr>
            <a:xfrm>
              <a:off x="6634498" y="2844428"/>
              <a:ext cx="16922" cy="32815"/>
            </a:xfrm>
            <a:custGeom>
              <a:avLst/>
              <a:gdLst/>
              <a:ahLst/>
              <a:cxnLst/>
              <a:rect l="l" t="t" r="r" b="b"/>
              <a:pathLst>
                <a:path w="1101" h="2135" extrusionOk="0">
                  <a:moveTo>
                    <a:pt x="300" y="634"/>
                  </a:moveTo>
                  <a:cubicBezTo>
                    <a:pt x="334" y="667"/>
                    <a:pt x="334" y="701"/>
                    <a:pt x="300" y="701"/>
                  </a:cubicBezTo>
                  <a:cubicBezTo>
                    <a:pt x="300" y="734"/>
                    <a:pt x="300" y="734"/>
                    <a:pt x="300" y="734"/>
                  </a:cubicBezTo>
                  <a:lnTo>
                    <a:pt x="300" y="867"/>
                  </a:lnTo>
                  <a:cubicBezTo>
                    <a:pt x="300" y="901"/>
                    <a:pt x="300" y="901"/>
                    <a:pt x="300" y="934"/>
                  </a:cubicBezTo>
                  <a:cubicBezTo>
                    <a:pt x="334" y="967"/>
                    <a:pt x="334" y="1001"/>
                    <a:pt x="300" y="1034"/>
                  </a:cubicBezTo>
                  <a:cubicBezTo>
                    <a:pt x="300" y="1034"/>
                    <a:pt x="267" y="1068"/>
                    <a:pt x="267" y="1101"/>
                  </a:cubicBezTo>
                  <a:lnTo>
                    <a:pt x="200" y="1101"/>
                  </a:lnTo>
                  <a:cubicBezTo>
                    <a:pt x="167" y="1068"/>
                    <a:pt x="167" y="1034"/>
                    <a:pt x="200" y="1001"/>
                  </a:cubicBezTo>
                  <a:cubicBezTo>
                    <a:pt x="200" y="1001"/>
                    <a:pt x="200" y="1001"/>
                    <a:pt x="200" y="967"/>
                  </a:cubicBezTo>
                  <a:lnTo>
                    <a:pt x="200" y="834"/>
                  </a:lnTo>
                  <a:cubicBezTo>
                    <a:pt x="200" y="834"/>
                    <a:pt x="200" y="801"/>
                    <a:pt x="200" y="801"/>
                  </a:cubicBezTo>
                  <a:cubicBezTo>
                    <a:pt x="167" y="767"/>
                    <a:pt x="167" y="734"/>
                    <a:pt x="200" y="701"/>
                  </a:cubicBezTo>
                  <a:cubicBezTo>
                    <a:pt x="200" y="667"/>
                    <a:pt x="234" y="667"/>
                    <a:pt x="267" y="634"/>
                  </a:cubicBezTo>
                  <a:close/>
                  <a:moveTo>
                    <a:pt x="334" y="400"/>
                  </a:moveTo>
                  <a:cubicBezTo>
                    <a:pt x="300" y="400"/>
                    <a:pt x="267" y="434"/>
                    <a:pt x="234" y="434"/>
                  </a:cubicBezTo>
                  <a:cubicBezTo>
                    <a:pt x="200" y="467"/>
                    <a:pt x="167" y="500"/>
                    <a:pt x="134" y="534"/>
                  </a:cubicBezTo>
                  <a:cubicBezTo>
                    <a:pt x="67" y="601"/>
                    <a:pt x="33" y="667"/>
                    <a:pt x="33" y="734"/>
                  </a:cubicBezTo>
                  <a:cubicBezTo>
                    <a:pt x="0" y="801"/>
                    <a:pt x="0" y="834"/>
                    <a:pt x="0" y="867"/>
                  </a:cubicBezTo>
                  <a:lnTo>
                    <a:pt x="0" y="1134"/>
                  </a:lnTo>
                  <a:cubicBezTo>
                    <a:pt x="0" y="1168"/>
                    <a:pt x="0" y="1201"/>
                    <a:pt x="33" y="1234"/>
                  </a:cubicBezTo>
                  <a:cubicBezTo>
                    <a:pt x="33" y="1234"/>
                    <a:pt x="33" y="1268"/>
                    <a:pt x="67" y="1301"/>
                  </a:cubicBezTo>
                  <a:cubicBezTo>
                    <a:pt x="100" y="1301"/>
                    <a:pt x="100" y="1334"/>
                    <a:pt x="134" y="1334"/>
                  </a:cubicBezTo>
                  <a:cubicBezTo>
                    <a:pt x="167" y="1301"/>
                    <a:pt x="200" y="1301"/>
                    <a:pt x="234" y="1301"/>
                  </a:cubicBezTo>
                  <a:cubicBezTo>
                    <a:pt x="267" y="1268"/>
                    <a:pt x="300" y="1234"/>
                    <a:pt x="334" y="1201"/>
                  </a:cubicBezTo>
                  <a:cubicBezTo>
                    <a:pt x="367" y="1168"/>
                    <a:pt x="367" y="1134"/>
                    <a:pt x="400" y="1101"/>
                  </a:cubicBezTo>
                  <a:cubicBezTo>
                    <a:pt x="434" y="1068"/>
                    <a:pt x="434" y="1034"/>
                    <a:pt x="434" y="967"/>
                  </a:cubicBezTo>
                  <a:cubicBezTo>
                    <a:pt x="467" y="934"/>
                    <a:pt x="467" y="901"/>
                    <a:pt x="467" y="867"/>
                  </a:cubicBezTo>
                  <a:lnTo>
                    <a:pt x="467" y="601"/>
                  </a:lnTo>
                  <a:cubicBezTo>
                    <a:pt x="467" y="567"/>
                    <a:pt x="467" y="534"/>
                    <a:pt x="434" y="500"/>
                  </a:cubicBezTo>
                  <a:cubicBezTo>
                    <a:pt x="434" y="467"/>
                    <a:pt x="400" y="400"/>
                    <a:pt x="334" y="400"/>
                  </a:cubicBezTo>
                  <a:close/>
                  <a:moveTo>
                    <a:pt x="967" y="1101"/>
                  </a:moveTo>
                  <a:cubicBezTo>
                    <a:pt x="967" y="1101"/>
                    <a:pt x="967" y="1134"/>
                    <a:pt x="967" y="1168"/>
                  </a:cubicBezTo>
                  <a:lnTo>
                    <a:pt x="967" y="1368"/>
                  </a:lnTo>
                  <a:cubicBezTo>
                    <a:pt x="967" y="1401"/>
                    <a:pt x="967" y="1434"/>
                    <a:pt x="967" y="1501"/>
                  </a:cubicBezTo>
                  <a:cubicBezTo>
                    <a:pt x="934" y="1501"/>
                    <a:pt x="934" y="1535"/>
                    <a:pt x="901" y="1568"/>
                  </a:cubicBezTo>
                  <a:lnTo>
                    <a:pt x="834" y="1568"/>
                  </a:lnTo>
                  <a:cubicBezTo>
                    <a:pt x="834" y="1535"/>
                    <a:pt x="801" y="1501"/>
                    <a:pt x="801" y="1501"/>
                  </a:cubicBezTo>
                  <a:lnTo>
                    <a:pt x="801" y="1434"/>
                  </a:lnTo>
                  <a:lnTo>
                    <a:pt x="801" y="1368"/>
                  </a:lnTo>
                  <a:cubicBezTo>
                    <a:pt x="801" y="1334"/>
                    <a:pt x="801" y="1301"/>
                    <a:pt x="801" y="1301"/>
                  </a:cubicBezTo>
                  <a:lnTo>
                    <a:pt x="801" y="1234"/>
                  </a:lnTo>
                  <a:cubicBezTo>
                    <a:pt x="801" y="1201"/>
                    <a:pt x="834" y="1201"/>
                    <a:pt x="834" y="1168"/>
                  </a:cubicBezTo>
                  <a:cubicBezTo>
                    <a:pt x="834" y="1134"/>
                    <a:pt x="867" y="1101"/>
                    <a:pt x="901" y="1101"/>
                  </a:cubicBezTo>
                  <a:close/>
                  <a:moveTo>
                    <a:pt x="1001" y="867"/>
                  </a:moveTo>
                  <a:cubicBezTo>
                    <a:pt x="967" y="867"/>
                    <a:pt x="934" y="867"/>
                    <a:pt x="901" y="901"/>
                  </a:cubicBezTo>
                  <a:lnTo>
                    <a:pt x="934" y="901"/>
                  </a:lnTo>
                  <a:cubicBezTo>
                    <a:pt x="867" y="901"/>
                    <a:pt x="834" y="934"/>
                    <a:pt x="801" y="967"/>
                  </a:cubicBezTo>
                  <a:cubicBezTo>
                    <a:pt x="767" y="1001"/>
                    <a:pt x="734" y="1034"/>
                    <a:pt x="734" y="1068"/>
                  </a:cubicBezTo>
                  <a:cubicBezTo>
                    <a:pt x="701" y="1101"/>
                    <a:pt x="701" y="1168"/>
                    <a:pt x="701" y="1201"/>
                  </a:cubicBezTo>
                  <a:cubicBezTo>
                    <a:pt x="667" y="1234"/>
                    <a:pt x="667" y="1268"/>
                    <a:pt x="701" y="1301"/>
                  </a:cubicBezTo>
                  <a:lnTo>
                    <a:pt x="701" y="1434"/>
                  </a:lnTo>
                  <a:cubicBezTo>
                    <a:pt x="667" y="1468"/>
                    <a:pt x="667" y="1535"/>
                    <a:pt x="701" y="1568"/>
                  </a:cubicBezTo>
                  <a:cubicBezTo>
                    <a:pt x="667" y="1601"/>
                    <a:pt x="667" y="1635"/>
                    <a:pt x="701" y="1668"/>
                  </a:cubicBezTo>
                  <a:cubicBezTo>
                    <a:pt x="701" y="1701"/>
                    <a:pt x="701" y="1701"/>
                    <a:pt x="734" y="1735"/>
                  </a:cubicBezTo>
                  <a:cubicBezTo>
                    <a:pt x="734" y="1735"/>
                    <a:pt x="767" y="1768"/>
                    <a:pt x="801" y="1768"/>
                  </a:cubicBezTo>
                  <a:cubicBezTo>
                    <a:pt x="834" y="1768"/>
                    <a:pt x="867" y="1735"/>
                    <a:pt x="901" y="1735"/>
                  </a:cubicBezTo>
                  <a:cubicBezTo>
                    <a:pt x="967" y="1668"/>
                    <a:pt x="1034" y="1635"/>
                    <a:pt x="1068" y="1535"/>
                  </a:cubicBezTo>
                  <a:cubicBezTo>
                    <a:pt x="1068" y="1501"/>
                    <a:pt x="1101" y="1468"/>
                    <a:pt x="1101" y="1434"/>
                  </a:cubicBezTo>
                  <a:cubicBezTo>
                    <a:pt x="1101" y="1401"/>
                    <a:pt x="1101" y="1334"/>
                    <a:pt x="1101" y="1301"/>
                  </a:cubicBezTo>
                  <a:lnTo>
                    <a:pt x="1101" y="1168"/>
                  </a:lnTo>
                  <a:cubicBezTo>
                    <a:pt x="1101" y="1134"/>
                    <a:pt x="1101" y="1101"/>
                    <a:pt x="1101" y="1034"/>
                  </a:cubicBezTo>
                  <a:cubicBezTo>
                    <a:pt x="1101" y="1001"/>
                    <a:pt x="1101" y="967"/>
                    <a:pt x="1101" y="967"/>
                  </a:cubicBezTo>
                  <a:cubicBezTo>
                    <a:pt x="1101" y="934"/>
                    <a:pt x="1068" y="901"/>
                    <a:pt x="1068" y="867"/>
                  </a:cubicBezTo>
                  <a:close/>
                  <a:moveTo>
                    <a:pt x="1001" y="0"/>
                  </a:moveTo>
                  <a:lnTo>
                    <a:pt x="901" y="67"/>
                  </a:lnTo>
                  <a:cubicBezTo>
                    <a:pt x="901" y="67"/>
                    <a:pt x="867" y="100"/>
                    <a:pt x="867" y="100"/>
                  </a:cubicBezTo>
                  <a:cubicBezTo>
                    <a:pt x="867" y="100"/>
                    <a:pt x="867" y="134"/>
                    <a:pt x="834" y="134"/>
                  </a:cubicBezTo>
                  <a:lnTo>
                    <a:pt x="100" y="2102"/>
                  </a:lnTo>
                  <a:lnTo>
                    <a:pt x="100" y="2135"/>
                  </a:lnTo>
                  <a:lnTo>
                    <a:pt x="134" y="2135"/>
                  </a:lnTo>
                  <a:lnTo>
                    <a:pt x="200" y="2102"/>
                  </a:lnTo>
                  <a:cubicBezTo>
                    <a:pt x="234" y="2068"/>
                    <a:pt x="234" y="2068"/>
                    <a:pt x="234" y="2068"/>
                  </a:cubicBezTo>
                  <a:cubicBezTo>
                    <a:pt x="267" y="2035"/>
                    <a:pt x="267" y="2035"/>
                    <a:pt x="267" y="2002"/>
                  </a:cubicBezTo>
                  <a:lnTo>
                    <a:pt x="1034" y="33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4"/>
            <p:cNvSpPr/>
            <p:nvPr/>
          </p:nvSpPr>
          <p:spPr>
            <a:xfrm>
              <a:off x="6277653" y="3037706"/>
              <a:ext cx="12834" cy="29756"/>
            </a:xfrm>
            <a:custGeom>
              <a:avLst/>
              <a:gdLst/>
              <a:ahLst/>
              <a:cxnLst/>
              <a:rect l="l" t="t" r="r" b="b"/>
              <a:pathLst>
                <a:path w="835" h="1936" extrusionOk="0">
                  <a:moveTo>
                    <a:pt x="734" y="1"/>
                  </a:moveTo>
                  <a:lnTo>
                    <a:pt x="67" y="401"/>
                  </a:lnTo>
                  <a:cubicBezTo>
                    <a:pt x="34" y="434"/>
                    <a:pt x="34" y="434"/>
                    <a:pt x="34" y="434"/>
                  </a:cubicBezTo>
                  <a:cubicBezTo>
                    <a:pt x="34" y="468"/>
                    <a:pt x="34" y="468"/>
                    <a:pt x="34" y="501"/>
                  </a:cubicBezTo>
                  <a:lnTo>
                    <a:pt x="34" y="668"/>
                  </a:lnTo>
                  <a:cubicBezTo>
                    <a:pt x="34" y="668"/>
                    <a:pt x="34" y="701"/>
                    <a:pt x="34" y="701"/>
                  </a:cubicBezTo>
                  <a:lnTo>
                    <a:pt x="67" y="701"/>
                  </a:lnTo>
                  <a:lnTo>
                    <a:pt x="468" y="468"/>
                  </a:lnTo>
                  <a:lnTo>
                    <a:pt x="468" y="468"/>
                  </a:lnTo>
                  <a:lnTo>
                    <a:pt x="267" y="935"/>
                  </a:lnTo>
                  <a:cubicBezTo>
                    <a:pt x="267" y="935"/>
                    <a:pt x="234" y="968"/>
                    <a:pt x="234" y="968"/>
                  </a:cubicBezTo>
                  <a:cubicBezTo>
                    <a:pt x="234" y="1002"/>
                    <a:pt x="234" y="1002"/>
                    <a:pt x="234" y="1035"/>
                  </a:cubicBezTo>
                  <a:lnTo>
                    <a:pt x="234" y="1202"/>
                  </a:lnTo>
                  <a:cubicBezTo>
                    <a:pt x="234" y="1202"/>
                    <a:pt x="234" y="1235"/>
                    <a:pt x="234" y="1235"/>
                  </a:cubicBezTo>
                  <a:lnTo>
                    <a:pt x="267" y="1235"/>
                  </a:lnTo>
                  <a:lnTo>
                    <a:pt x="401" y="1168"/>
                  </a:lnTo>
                  <a:cubicBezTo>
                    <a:pt x="434" y="1135"/>
                    <a:pt x="501" y="1102"/>
                    <a:pt x="534" y="1102"/>
                  </a:cubicBezTo>
                  <a:cubicBezTo>
                    <a:pt x="601" y="1135"/>
                    <a:pt x="601" y="1168"/>
                    <a:pt x="601" y="1235"/>
                  </a:cubicBezTo>
                  <a:cubicBezTo>
                    <a:pt x="601" y="1302"/>
                    <a:pt x="601" y="1368"/>
                    <a:pt x="534" y="1435"/>
                  </a:cubicBezTo>
                  <a:cubicBezTo>
                    <a:pt x="501" y="1502"/>
                    <a:pt x="468" y="1535"/>
                    <a:pt x="401" y="1569"/>
                  </a:cubicBezTo>
                  <a:lnTo>
                    <a:pt x="301" y="1635"/>
                  </a:lnTo>
                  <a:lnTo>
                    <a:pt x="234" y="1635"/>
                  </a:lnTo>
                  <a:cubicBezTo>
                    <a:pt x="234" y="1635"/>
                    <a:pt x="201" y="1602"/>
                    <a:pt x="201" y="1602"/>
                  </a:cubicBezTo>
                  <a:cubicBezTo>
                    <a:pt x="201" y="1602"/>
                    <a:pt x="167" y="1569"/>
                    <a:pt x="167" y="1569"/>
                  </a:cubicBezTo>
                  <a:lnTo>
                    <a:pt x="167" y="1535"/>
                  </a:lnTo>
                  <a:lnTo>
                    <a:pt x="34" y="1602"/>
                  </a:lnTo>
                  <a:cubicBezTo>
                    <a:pt x="1" y="1602"/>
                    <a:pt x="1" y="1635"/>
                    <a:pt x="1" y="1635"/>
                  </a:cubicBezTo>
                  <a:cubicBezTo>
                    <a:pt x="1" y="1635"/>
                    <a:pt x="1" y="1669"/>
                    <a:pt x="1" y="1702"/>
                  </a:cubicBezTo>
                  <a:cubicBezTo>
                    <a:pt x="1" y="1735"/>
                    <a:pt x="1" y="1769"/>
                    <a:pt x="34" y="1802"/>
                  </a:cubicBezTo>
                  <a:cubicBezTo>
                    <a:pt x="34" y="1869"/>
                    <a:pt x="67" y="1902"/>
                    <a:pt x="101" y="1902"/>
                  </a:cubicBezTo>
                  <a:cubicBezTo>
                    <a:pt x="167" y="1936"/>
                    <a:pt x="201" y="1936"/>
                    <a:pt x="234" y="1936"/>
                  </a:cubicBezTo>
                  <a:cubicBezTo>
                    <a:pt x="301" y="1936"/>
                    <a:pt x="367" y="1902"/>
                    <a:pt x="434" y="1869"/>
                  </a:cubicBezTo>
                  <a:cubicBezTo>
                    <a:pt x="501" y="1835"/>
                    <a:pt x="534" y="1802"/>
                    <a:pt x="601" y="1735"/>
                  </a:cubicBezTo>
                  <a:cubicBezTo>
                    <a:pt x="634" y="1702"/>
                    <a:pt x="701" y="1635"/>
                    <a:pt x="734" y="1569"/>
                  </a:cubicBezTo>
                  <a:cubicBezTo>
                    <a:pt x="768" y="1502"/>
                    <a:pt x="801" y="1435"/>
                    <a:pt x="801" y="1335"/>
                  </a:cubicBezTo>
                  <a:cubicBezTo>
                    <a:pt x="834" y="1268"/>
                    <a:pt x="834" y="1202"/>
                    <a:pt x="834" y="1102"/>
                  </a:cubicBezTo>
                  <a:cubicBezTo>
                    <a:pt x="834" y="1068"/>
                    <a:pt x="834" y="1002"/>
                    <a:pt x="834" y="935"/>
                  </a:cubicBezTo>
                  <a:cubicBezTo>
                    <a:pt x="801" y="901"/>
                    <a:pt x="801" y="868"/>
                    <a:pt x="768" y="835"/>
                  </a:cubicBezTo>
                  <a:cubicBezTo>
                    <a:pt x="734" y="801"/>
                    <a:pt x="701" y="801"/>
                    <a:pt x="668" y="801"/>
                  </a:cubicBezTo>
                  <a:lnTo>
                    <a:pt x="534" y="801"/>
                  </a:lnTo>
                  <a:lnTo>
                    <a:pt x="768" y="334"/>
                  </a:lnTo>
                  <a:lnTo>
                    <a:pt x="768" y="268"/>
                  </a:lnTo>
                  <a:cubicBezTo>
                    <a:pt x="768" y="268"/>
                    <a:pt x="768" y="234"/>
                    <a:pt x="768" y="201"/>
                  </a:cubicBezTo>
                  <a:lnTo>
                    <a:pt x="768" y="34"/>
                  </a:lnTo>
                  <a:cubicBezTo>
                    <a:pt x="768" y="34"/>
                    <a:pt x="768" y="34"/>
                    <a:pt x="7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4"/>
            <p:cNvSpPr/>
            <p:nvPr/>
          </p:nvSpPr>
          <p:spPr>
            <a:xfrm>
              <a:off x="6292516" y="3030528"/>
              <a:ext cx="12834" cy="28219"/>
            </a:xfrm>
            <a:custGeom>
              <a:avLst/>
              <a:gdLst/>
              <a:ahLst/>
              <a:cxnLst/>
              <a:rect l="l" t="t" r="r" b="b"/>
              <a:pathLst>
                <a:path w="835" h="1836" extrusionOk="0">
                  <a:moveTo>
                    <a:pt x="530" y="343"/>
                  </a:moveTo>
                  <a:cubicBezTo>
                    <a:pt x="560" y="343"/>
                    <a:pt x="585" y="351"/>
                    <a:pt x="601" y="368"/>
                  </a:cubicBezTo>
                  <a:cubicBezTo>
                    <a:pt x="635" y="434"/>
                    <a:pt x="635" y="535"/>
                    <a:pt x="635" y="601"/>
                  </a:cubicBezTo>
                  <a:lnTo>
                    <a:pt x="635" y="801"/>
                  </a:lnTo>
                  <a:lnTo>
                    <a:pt x="635" y="1002"/>
                  </a:lnTo>
                  <a:cubicBezTo>
                    <a:pt x="635" y="1102"/>
                    <a:pt x="635" y="1202"/>
                    <a:pt x="601" y="1302"/>
                  </a:cubicBezTo>
                  <a:cubicBezTo>
                    <a:pt x="568" y="1368"/>
                    <a:pt x="501" y="1435"/>
                    <a:pt x="435" y="1469"/>
                  </a:cubicBezTo>
                  <a:cubicBezTo>
                    <a:pt x="406" y="1497"/>
                    <a:pt x="384" y="1507"/>
                    <a:pt x="365" y="1507"/>
                  </a:cubicBezTo>
                  <a:cubicBezTo>
                    <a:pt x="340" y="1507"/>
                    <a:pt x="320" y="1488"/>
                    <a:pt x="301" y="1469"/>
                  </a:cubicBezTo>
                  <a:cubicBezTo>
                    <a:pt x="234" y="1402"/>
                    <a:pt x="234" y="1335"/>
                    <a:pt x="234" y="1235"/>
                  </a:cubicBezTo>
                  <a:lnTo>
                    <a:pt x="234" y="1035"/>
                  </a:lnTo>
                  <a:lnTo>
                    <a:pt x="234" y="835"/>
                  </a:lnTo>
                  <a:cubicBezTo>
                    <a:pt x="234" y="735"/>
                    <a:pt x="268" y="635"/>
                    <a:pt x="301" y="535"/>
                  </a:cubicBezTo>
                  <a:cubicBezTo>
                    <a:pt x="301" y="468"/>
                    <a:pt x="368" y="401"/>
                    <a:pt x="435" y="368"/>
                  </a:cubicBezTo>
                  <a:cubicBezTo>
                    <a:pt x="468" y="351"/>
                    <a:pt x="501" y="343"/>
                    <a:pt x="530" y="343"/>
                  </a:cubicBezTo>
                  <a:close/>
                  <a:moveTo>
                    <a:pt x="601" y="1"/>
                  </a:moveTo>
                  <a:cubicBezTo>
                    <a:pt x="535" y="1"/>
                    <a:pt x="468" y="34"/>
                    <a:pt x="435" y="68"/>
                  </a:cubicBezTo>
                  <a:cubicBezTo>
                    <a:pt x="334" y="101"/>
                    <a:pt x="301" y="168"/>
                    <a:pt x="234" y="234"/>
                  </a:cubicBezTo>
                  <a:cubicBezTo>
                    <a:pt x="168" y="301"/>
                    <a:pt x="134" y="368"/>
                    <a:pt x="101" y="434"/>
                  </a:cubicBezTo>
                  <a:cubicBezTo>
                    <a:pt x="68" y="501"/>
                    <a:pt x="34" y="601"/>
                    <a:pt x="34" y="668"/>
                  </a:cubicBezTo>
                  <a:cubicBezTo>
                    <a:pt x="34" y="768"/>
                    <a:pt x="1" y="868"/>
                    <a:pt x="1" y="968"/>
                  </a:cubicBezTo>
                  <a:lnTo>
                    <a:pt x="1" y="1368"/>
                  </a:lnTo>
                  <a:cubicBezTo>
                    <a:pt x="1" y="1435"/>
                    <a:pt x="34" y="1535"/>
                    <a:pt x="34" y="1602"/>
                  </a:cubicBezTo>
                  <a:cubicBezTo>
                    <a:pt x="34" y="1669"/>
                    <a:pt x="68" y="1735"/>
                    <a:pt x="101" y="1769"/>
                  </a:cubicBezTo>
                  <a:cubicBezTo>
                    <a:pt x="134" y="1802"/>
                    <a:pt x="168" y="1835"/>
                    <a:pt x="234" y="1835"/>
                  </a:cubicBezTo>
                  <a:cubicBezTo>
                    <a:pt x="301" y="1835"/>
                    <a:pt x="368" y="1802"/>
                    <a:pt x="435" y="1769"/>
                  </a:cubicBezTo>
                  <a:cubicBezTo>
                    <a:pt x="501" y="1735"/>
                    <a:pt x="568" y="1669"/>
                    <a:pt x="601" y="1602"/>
                  </a:cubicBezTo>
                  <a:cubicBezTo>
                    <a:pt x="668" y="1535"/>
                    <a:pt x="701" y="1469"/>
                    <a:pt x="735" y="1402"/>
                  </a:cubicBezTo>
                  <a:cubicBezTo>
                    <a:pt x="768" y="1335"/>
                    <a:pt x="801" y="1235"/>
                    <a:pt x="801" y="1168"/>
                  </a:cubicBezTo>
                  <a:cubicBezTo>
                    <a:pt x="835" y="1068"/>
                    <a:pt x="835" y="1002"/>
                    <a:pt x="835" y="901"/>
                  </a:cubicBezTo>
                  <a:cubicBezTo>
                    <a:pt x="835" y="868"/>
                    <a:pt x="835" y="835"/>
                    <a:pt x="835" y="801"/>
                  </a:cubicBezTo>
                  <a:lnTo>
                    <a:pt x="835" y="568"/>
                  </a:lnTo>
                  <a:cubicBezTo>
                    <a:pt x="835" y="535"/>
                    <a:pt x="835" y="501"/>
                    <a:pt x="835" y="468"/>
                  </a:cubicBezTo>
                  <a:cubicBezTo>
                    <a:pt x="835" y="401"/>
                    <a:pt x="835" y="301"/>
                    <a:pt x="801" y="234"/>
                  </a:cubicBezTo>
                  <a:cubicBezTo>
                    <a:pt x="801" y="168"/>
                    <a:pt x="768" y="101"/>
                    <a:pt x="735" y="68"/>
                  </a:cubicBezTo>
                  <a:cubicBezTo>
                    <a:pt x="701" y="34"/>
                    <a:pt x="668" y="1"/>
                    <a:pt x="60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4"/>
            <p:cNvSpPr/>
            <p:nvPr/>
          </p:nvSpPr>
          <p:spPr>
            <a:xfrm>
              <a:off x="6307901" y="3018232"/>
              <a:ext cx="16938" cy="32830"/>
            </a:xfrm>
            <a:custGeom>
              <a:avLst/>
              <a:gdLst/>
              <a:ahLst/>
              <a:cxnLst/>
              <a:rect l="l" t="t" r="r" b="b"/>
              <a:pathLst>
                <a:path w="1102" h="2136" extrusionOk="0">
                  <a:moveTo>
                    <a:pt x="301" y="634"/>
                  </a:moveTo>
                  <a:cubicBezTo>
                    <a:pt x="301" y="667"/>
                    <a:pt x="301" y="667"/>
                    <a:pt x="301" y="701"/>
                  </a:cubicBezTo>
                  <a:lnTo>
                    <a:pt x="301" y="934"/>
                  </a:lnTo>
                  <a:cubicBezTo>
                    <a:pt x="301" y="934"/>
                    <a:pt x="301" y="968"/>
                    <a:pt x="301" y="1001"/>
                  </a:cubicBezTo>
                  <a:cubicBezTo>
                    <a:pt x="267" y="1034"/>
                    <a:pt x="267" y="1068"/>
                    <a:pt x="234" y="1068"/>
                  </a:cubicBezTo>
                  <a:lnTo>
                    <a:pt x="167" y="1068"/>
                  </a:lnTo>
                  <a:cubicBezTo>
                    <a:pt x="167" y="1068"/>
                    <a:pt x="167" y="1034"/>
                    <a:pt x="167" y="1001"/>
                  </a:cubicBezTo>
                  <a:lnTo>
                    <a:pt x="167" y="968"/>
                  </a:lnTo>
                  <a:lnTo>
                    <a:pt x="167" y="834"/>
                  </a:lnTo>
                  <a:lnTo>
                    <a:pt x="167" y="801"/>
                  </a:lnTo>
                  <a:cubicBezTo>
                    <a:pt x="167" y="767"/>
                    <a:pt x="167" y="734"/>
                    <a:pt x="167" y="701"/>
                  </a:cubicBezTo>
                  <a:cubicBezTo>
                    <a:pt x="167" y="667"/>
                    <a:pt x="201" y="634"/>
                    <a:pt x="234" y="634"/>
                  </a:cubicBezTo>
                  <a:close/>
                  <a:moveTo>
                    <a:pt x="301" y="401"/>
                  </a:moveTo>
                  <a:cubicBezTo>
                    <a:pt x="267" y="401"/>
                    <a:pt x="234" y="401"/>
                    <a:pt x="201" y="434"/>
                  </a:cubicBezTo>
                  <a:cubicBezTo>
                    <a:pt x="167" y="467"/>
                    <a:pt x="134" y="467"/>
                    <a:pt x="101" y="501"/>
                  </a:cubicBezTo>
                  <a:cubicBezTo>
                    <a:pt x="101" y="534"/>
                    <a:pt x="67" y="601"/>
                    <a:pt x="34" y="634"/>
                  </a:cubicBezTo>
                  <a:cubicBezTo>
                    <a:pt x="34" y="667"/>
                    <a:pt x="1" y="701"/>
                    <a:pt x="1" y="734"/>
                  </a:cubicBezTo>
                  <a:cubicBezTo>
                    <a:pt x="1" y="767"/>
                    <a:pt x="1" y="834"/>
                    <a:pt x="1" y="868"/>
                  </a:cubicBezTo>
                  <a:lnTo>
                    <a:pt x="1" y="1001"/>
                  </a:lnTo>
                  <a:cubicBezTo>
                    <a:pt x="1" y="1034"/>
                    <a:pt x="1" y="1068"/>
                    <a:pt x="1" y="1101"/>
                  </a:cubicBezTo>
                  <a:cubicBezTo>
                    <a:pt x="1" y="1134"/>
                    <a:pt x="1" y="1201"/>
                    <a:pt x="1" y="1201"/>
                  </a:cubicBezTo>
                  <a:cubicBezTo>
                    <a:pt x="1" y="1234"/>
                    <a:pt x="34" y="1268"/>
                    <a:pt x="34" y="1301"/>
                  </a:cubicBezTo>
                  <a:lnTo>
                    <a:pt x="101" y="1301"/>
                  </a:lnTo>
                  <a:cubicBezTo>
                    <a:pt x="134" y="1301"/>
                    <a:pt x="167" y="1301"/>
                    <a:pt x="201" y="1268"/>
                  </a:cubicBezTo>
                  <a:cubicBezTo>
                    <a:pt x="234" y="1268"/>
                    <a:pt x="267" y="1234"/>
                    <a:pt x="301" y="1201"/>
                  </a:cubicBezTo>
                  <a:cubicBezTo>
                    <a:pt x="334" y="1168"/>
                    <a:pt x="368" y="1134"/>
                    <a:pt x="368" y="1101"/>
                  </a:cubicBezTo>
                  <a:cubicBezTo>
                    <a:pt x="401" y="1068"/>
                    <a:pt x="401" y="1001"/>
                    <a:pt x="434" y="968"/>
                  </a:cubicBezTo>
                  <a:lnTo>
                    <a:pt x="434" y="868"/>
                  </a:lnTo>
                  <a:lnTo>
                    <a:pt x="434" y="734"/>
                  </a:lnTo>
                  <a:lnTo>
                    <a:pt x="434" y="601"/>
                  </a:lnTo>
                  <a:cubicBezTo>
                    <a:pt x="434" y="567"/>
                    <a:pt x="434" y="534"/>
                    <a:pt x="434" y="501"/>
                  </a:cubicBezTo>
                  <a:cubicBezTo>
                    <a:pt x="401" y="467"/>
                    <a:pt x="401" y="434"/>
                    <a:pt x="368" y="434"/>
                  </a:cubicBezTo>
                  <a:cubicBezTo>
                    <a:pt x="368" y="401"/>
                    <a:pt x="334" y="401"/>
                    <a:pt x="301" y="401"/>
                  </a:cubicBezTo>
                  <a:close/>
                  <a:moveTo>
                    <a:pt x="935" y="1068"/>
                  </a:moveTo>
                  <a:cubicBezTo>
                    <a:pt x="935" y="1101"/>
                    <a:pt x="968" y="1134"/>
                    <a:pt x="968" y="1134"/>
                  </a:cubicBezTo>
                  <a:cubicBezTo>
                    <a:pt x="968" y="1168"/>
                    <a:pt x="968" y="1168"/>
                    <a:pt x="968" y="1201"/>
                  </a:cubicBezTo>
                  <a:lnTo>
                    <a:pt x="968" y="1268"/>
                  </a:lnTo>
                  <a:lnTo>
                    <a:pt x="968" y="1335"/>
                  </a:lnTo>
                  <a:cubicBezTo>
                    <a:pt x="968" y="1335"/>
                    <a:pt x="968" y="1335"/>
                    <a:pt x="968" y="1368"/>
                  </a:cubicBezTo>
                  <a:cubicBezTo>
                    <a:pt x="935" y="1401"/>
                    <a:pt x="935" y="1435"/>
                    <a:pt x="935" y="1435"/>
                  </a:cubicBezTo>
                  <a:cubicBezTo>
                    <a:pt x="935" y="1468"/>
                    <a:pt x="901" y="1501"/>
                    <a:pt x="868" y="1535"/>
                  </a:cubicBezTo>
                  <a:lnTo>
                    <a:pt x="801" y="1535"/>
                  </a:lnTo>
                  <a:cubicBezTo>
                    <a:pt x="801" y="1501"/>
                    <a:pt x="801" y="1468"/>
                    <a:pt x="801" y="1468"/>
                  </a:cubicBezTo>
                  <a:lnTo>
                    <a:pt x="801" y="1234"/>
                  </a:lnTo>
                  <a:cubicBezTo>
                    <a:pt x="801" y="1201"/>
                    <a:pt x="801" y="1168"/>
                    <a:pt x="801" y="1134"/>
                  </a:cubicBezTo>
                  <a:cubicBezTo>
                    <a:pt x="835" y="1101"/>
                    <a:pt x="835" y="1101"/>
                    <a:pt x="868" y="1068"/>
                  </a:cubicBezTo>
                  <a:close/>
                  <a:moveTo>
                    <a:pt x="968" y="834"/>
                  </a:moveTo>
                  <a:cubicBezTo>
                    <a:pt x="935" y="834"/>
                    <a:pt x="901" y="868"/>
                    <a:pt x="868" y="868"/>
                  </a:cubicBezTo>
                  <a:cubicBezTo>
                    <a:pt x="835" y="901"/>
                    <a:pt x="801" y="934"/>
                    <a:pt x="768" y="968"/>
                  </a:cubicBezTo>
                  <a:cubicBezTo>
                    <a:pt x="734" y="1001"/>
                    <a:pt x="734" y="1034"/>
                    <a:pt x="701" y="1068"/>
                  </a:cubicBezTo>
                  <a:cubicBezTo>
                    <a:pt x="701" y="1101"/>
                    <a:pt x="668" y="1134"/>
                    <a:pt x="668" y="1168"/>
                  </a:cubicBezTo>
                  <a:lnTo>
                    <a:pt x="668" y="1301"/>
                  </a:lnTo>
                  <a:lnTo>
                    <a:pt x="668" y="1435"/>
                  </a:lnTo>
                  <a:lnTo>
                    <a:pt x="668" y="1568"/>
                  </a:lnTo>
                  <a:cubicBezTo>
                    <a:pt x="668" y="1601"/>
                    <a:pt x="668" y="1635"/>
                    <a:pt x="668" y="1668"/>
                  </a:cubicBezTo>
                  <a:cubicBezTo>
                    <a:pt x="668" y="1701"/>
                    <a:pt x="701" y="1701"/>
                    <a:pt x="701" y="1735"/>
                  </a:cubicBezTo>
                  <a:cubicBezTo>
                    <a:pt x="734" y="1735"/>
                    <a:pt x="734" y="1768"/>
                    <a:pt x="768" y="1768"/>
                  </a:cubicBezTo>
                  <a:cubicBezTo>
                    <a:pt x="801" y="1768"/>
                    <a:pt x="835" y="1735"/>
                    <a:pt x="868" y="1735"/>
                  </a:cubicBezTo>
                  <a:cubicBezTo>
                    <a:pt x="901" y="1701"/>
                    <a:pt x="935" y="1668"/>
                    <a:pt x="968" y="1635"/>
                  </a:cubicBezTo>
                  <a:cubicBezTo>
                    <a:pt x="1001" y="1601"/>
                    <a:pt x="1035" y="1568"/>
                    <a:pt x="1035" y="1535"/>
                  </a:cubicBezTo>
                  <a:cubicBezTo>
                    <a:pt x="1068" y="1501"/>
                    <a:pt x="1068" y="1468"/>
                    <a:pt x="1068" y="1435"/>
                  </a:cubicBezTo>
                  <a:cubicBezTo>
                    <a:pt x="1068" y="1368"/>
                    <a:pt x="1068" y="1335"/>
                    <a:pt x="1068" y="1301"/>
                  </a:cubicBezTo>
                  <a:lnTo>
                    <a:pt x="1068" y="1168"/>
                  </a:lnTo>
                  <a:lnTo>
                    <a:pt x="1068" y="1034"/>
                  </a:lnTo>
                  <a:cubicBezTo>
                    <a:pt x="1101" y="1001"/>
                    <a:pt x="1101" y="968"/>
                    <a:pt x="1068" y="934"/>
                  </a:cubicBezTo>
                  <a:cubicBezTo>
                    <a:pt x="1068" y="901"/>
                    <a:pt x="1068" y="901"/>
                    <a:pt x="1035" y="868"/>
                  </a:cubicBezTo>
                  <a:cubicBezTo>
                    <a:pt x="1035" y="868"/>
                    <a:pt x="1001" y="834"/>
                    <a:pt x="968" y="834"/>
                  </a:cubicBezTo>
                  <a:close/>
                  <a:moveTo>
                    <a:pt x="968" y="0"/>
                  </a:moveTo>
                  <a:lnTo>
                    <a:pt x="868" y="67"/>
                  </a:lnTo>
                  <a:cubicBezTo>
                    <a:pt x="868" y="67"/>
                    <a:pt x="835" y="67"/>
                    <a:pt x="835" y="100"/>
                  </a:cubicBezTo>
                  <a:lnTo>
                    <a:pt x="835" y="134"/>
                  </a:lnTo>
                  <a:lnTo>
                    <a:pt x="67" y="2102"/>
                  </a:lnTo>
                  <a:cubicBezTo>
                    <a:pt x="67" y="2135"/>
                    <a:pt x="34" y="2135"/>
                    <a:pt x="67" y="2135"/>
                  </a:cubicBezTo>
                  <a:lnTo>
                    <a:pt x="101" y="2135"/>
                  </a:lnTo>
                  <a:lnTo>
                    <a:pt x="201" y="2068"/>
                  </a:lnTo>
                  <a:cubicBezTo>
                    <a:pt x="201" y="2068"/>
                    <a:pt x="201" y="2068"/>
                    <a:pt x="234" y="2035"/>
                  </a:cubicBezTo>
                  <a:lnTo>
                    <a:pt x="234" y="2002"/>
                  </a:lnTo>
                  <a:lnTo>
                    <a:pt x="1001" y="34"/>
                  </a:lnTo>
                  <a:cubicBezTo>
                    <a:pt x="1001" y="34"/>
                    <a:pt x="1001" y="34"/>
                    <a:pt x="10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4"/>
            <p:cNvSpPr/>
            <p:nvPr/>
          </p:nvSpPr>
          <p:spPr>
            <a:xfrm>
              <a:off x="6277653" y="3037706"/>
              <a:ext cx="12834" cy="29756"/>
            </a:xfrm>
            <a:custGeom>
              <a:avLst/>
              <a:gdLst/>
              <a:ahLst/>
              <a:cxnLst/>
              <a:rect l="l" t="t" r="r" b="b"/>
              <a:pathLst>
                <a:path w="835" h="1936" extrusionOk="0">
                  <a:moveTo>
                    <a:pt x="734" y="1"/>
                  </a:moveTo>
                  <a:lnTo>
                    <a:pt x="67" y="401"/>
                  </a:lnTo>
                  <a:cubicBezTo>
                    <a:pt x="34" y="434"/>
                    <a:pt x="34" y="434"/>
                    <a:pt x="34" y="434"/>
                  </a:cubicBezTo>
                  <a:cubicBezTo>
                    <a:pt x="34" y="468"/>
                    <a:pt x="34" y="468"/>
                    <a:pt x="34" y="501"/>
                  </a:cubicBezTo>
                  <a:lnTo>
                    <a:pt x="34" y="668"/>
                  </a:lnTo>
                  <a:cubicBezTo>
                    <a:pt x="34" y="668"/>
                    <a:pt x="34" y="701"/>
                    <a:pt x="34" y="701"/>
                  </a:cubicBezTo>
                  <a:lnTo>
                    <a:pt x="67" y="701"/>
                  </a:lnTo>
                  <a:lnTo>
                    <a:pt x="468" y="468"/>
                  </a:lnTo>
                  <a:lnTo>
                    <a:pt x="468" y="468"/>
                  </a:lnTo>
                  <a:lnTo>
                    <a:pt x="267" y="935"/>
                  </a:lnTo>
                  <a:cubicBezTo>
                    <a:pt x="267" y="935"/>
                    <a:pt x="234" y="968"/>
                    <a:pt x="234" y="968"/>
                  </a:cubicBezTo>
                  <a:cubicBezTo>
                    <a:pt x="234" y="1002"/>
                    <a:pt x="234" y="1002"/>
                    <a:pt x="234" y="1035"/>
                  </a:cubicBezTo>
                  <a:lnTo>
                    <a:pt x="234" y="1202"/>
                  </a:lnTo>
                  <a:cubicBezTo>
                    <a:pt x="234" y="1202"/>
                    <a:pt x="234" y="1235"/>
                    <a:pt x="234" y="1235"/>
                  </a:cubicBezTo>
                  <a:lnTo>
                    <a:pt x="267" y="1235"/>
                  </a:lnTo>
                  <a:lnTo>
                    <a:pt x="401" y="1168"/>
                  </a:lnTo>
                  <a:cubicBezTo>
                    <a:pt x="434" y="1135"/>
                    <a:pt x="501" y="1102"/>
                    <a:pt x="534" y="1102"/>
                  </a:cubicBezTo>
                  <a:cubicBezTo>
                    <a:pt x="601" y="1135"/>
                    <a:pt x="601" y="1168"/>
                    <a:pt x="601" y="1235"/>
                  </a:cubicBezTo>
                  <a:cubicBezTo>
                    <a:pt x="601" y="1302"/>
                    <a:pt x="601" y="1368"/>
                    <a:pt x="534" y="1435"/>
                  </a:cubicBezTo>
                  <a:cubicBezTo>
                    <a:pt x="501" y="1502"/>
                    <a:pt x="468" y="1535"/>
                    <a:pt x="401" y="1569"/>
                  </a:cubicBezTo>
                  <a:lnTo>
                    <a:pt x="301" y="1635"/>
                  </a:lnTo>
                  <a:lnTo>
                    <a:pt x="234" y="1635"/>
                  </a:lnTo>
                  <a:cubicBezTo>
                    <a:pt x="234" y="1635"/>
                    <a:pt x="201" y="1602"/>
                    <a:pt x="201" y="1602"/>
                  </a:cubicBezTo>
                  <a:cubicBezTo>
                    <a:pt x="201" y="1602"/>
                    <a:pt x="167" y="1569"/>
                    <a:pt x="167" y="1569"/>
                  </a:cubicBezTo>
                  <a:lnTo>
                    <a:pt x="167" y="1535"/>
                  </a:lnTo>
                  <a:lnTo>
                    <a:pt x="34" y="1602"/>
                  </a:lnTo>
                  <a:cubicBezTo>
                    <a:pt x="1" y="1602"/>
                    <a:pt x="1" y="1635"/>
                    <a:pt x="1" y="1635"/>
                  </a:cubicBezTo>
                  <a:cubicBezTo>
                    <a:pt x="1" y="1635"/>
                    <a:pt x="1" y="1669"/>
                    <a:pt x="1" y="1702"/>
                  </a:cubicBezTo>
                  <a:cubicBezTo>
                    <a:pt x="1" y="1735"/>
                    <a:pt x="1" y="1769"/>
                    <a:pt x="34" y="1802"/>
                  </a:cubicBezTo>
                  <a:cubicBezTo>
                    <a:pt x="34" y="1869"/>
                    <a:pt x="67" y="1902"/>
                    <a:pt x="101" y="1902"/>
                  </a:cubicBezTo>
                  <a:cubicBezTo>
                    <a:pt x="167" y="1936"/>
                    <a:pt x="201" y="1936"/>
                    <a:pt x="234" y="1936"/>
                  </a:cubicBezTo>
                  <a:cubicBezTo>
                    <a:pt x="301" y="1936"/>
                    <a:pt x="367" y="1902"/>
                    <a:pt x="434" y="1869"/>
                  </a:cubicBezTo>
                  <a:cubicBezTo>
                    <a:pt x="501" y="1835"/>
                    <a:pt x="534" y="1802"/>
                    <a:pt x="601" y="1735"/>
                  </a:cubicBezTo>
                  <a:cubicBezTo>
                    <a:pt x="634" y="1702"/>
                    <a:pt x="701" y="1635"/>
                    <a:pt x="734" y="1569"/>
                  </a:cubicBezTo>
                  <a:cubicBezTo>
                    <a:pt x="768" y="1502"/>
                    <a:pt x="801" y="1435"/>
                    <a:pt x="801" y="1335"/>
                  </a:cubicBezTo>
                  <a:cubicBezTo>
                    <a:pt x="834" y="1268"/>
                    <a:pt x="834" y="1202"/>
                    <a:pt x="834" y="1102"/>
                  </a:cubicBezTo>
                  <a:cubicBezTo>
                    <a:pt x="834" y="1068"/>
                    <a:pt x="834" y="1002"/>
                    <a:pt x="834" y="935"/>
                  </a:cubicBezTo>
                  <a:cubicBezTo>
                    <a:pt x="801" y="901"/>
                    <a:pt x="801" y="868"/>
                    <a:pt x="768" y="835"/>
                  </a:cubicBezTo>
                  <a:cubicBezTo>
                    <a:pt x="734" y="801"/>
                    <a:pt x="701" y="801"/>
                    <a:pt x="668" y="801"/>
                  </a:cubicBezTo>
                  <a:lnTo>
                    <a:pt x="534" y="801"/>
                  </a:lnTo>
                  <a:lnTo>
                    <a:pt x="768" y="334"/>
                  </a:lnTo>
                  <a:lnTo>
                    <a:pt x="768" y="268"/>
                  </a:lnTo>
                  <a:cubicBezTo>
                    <a:pt x="768" y="268"/>
                    <a:pt x="768" y="234"/>
                    <a:pt x="768" y="201"/>
                  </a:cubicBezTo>
                  <a:lnTo>
                    <a:pt x="768" y="34"/>
                  </a:lnTo>
                  <a:cubicBezTo>
                    <a:pt x="768" y="34"/>
                    <a:pt x="768" y="34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4"/>
            <p:cNvSpPr/>
            <p:nvPr/>
          </p:nvSpPr>
          <p:spPr>
            <a:xfrm>
              <a:off x="6292516" y="3030528"/>
              <a:ext cx="12834" cy="28219"/>
            </a:xfrm>
            <a:custGeom>
              <a:avLst/>
              <a:gdLst/>
              <a:ahLst/>
              <a:cxnLst/>
              <a:rect l="l" t="t" r="r" b="b"/>
              <a:pathLst>
                <a:path w="835" h="1836" extrusionOk="0">
                  <a:moveTo>
                    <a:pt x="530" y="343"/>
                  </a:moveTo>
                  <a:cubicBezTo>
                    <a:pt x="560" y="343"/>
                    <a:pt x="585" y="351"/>
                    <a:pt x="601" y="368"/>
                  </a:cubicBezTo>
                  <a:cubicBezTo>
                    <a:pt x="635" y="434"/>
                    <a:pt x="635" y="535"/>
                    <a:pt x="635" y="601"/>
                  </a:cubicBezTo>
                  <a:lnTo>
                    <a:pt x="635" y="801"/>
                  </a:lnTo>
                  <a:lnTo>
                    <a:pt x="635" y="1002"/>
                  </a:lnTo>
                  <a:cubicBezTo>
                    <a:pt x="635" y="1102"/>
                    <a:pt x="635" y="1202"/>
                    <a:pt x="601" y="1302"/>
                  </a:cubicBezTo>
                  <a:cubicBezTo>
                    <a:pt x="568" y="1368"/>
                    <a:pt x="501" y="1435"/>
                    <a:pt x="435" y="1469"/>
                  </a:cubicBezTo>
                  <a:cubicBezTo>
                    <a:pt x="406" y="1497"/>
                    <a:pt x="384" y="1507"/>
                    <a:pt x="365" y="1507"/>
                  </a:cubicBezTo>
                  <a:cubicBezTo>
                    <a:pt x="340" y="1507"/>
                    <a:pt x="320" y="1488"/>
                    <a:pt x="301" y="1469"/>
                  </a:cubicBezTo>
                  <a:cubicBezTo>
                    <a:pt x="234" y="1402"/>
                    <a:pt x="234" y="1335"/>
                    <a:pt x="234" y="1235"/>
                  </a:cubicBezTo>
                  <a:lnTo>
                    <a:pt x="234" y="1035"/>
                  </a:lnTo>
                  <a:lnTo>
                    <a:pt x="234" y="835"/>
                  </a:lnTo>
                  <a:cubicBezTo>
                    <a:pt x="234" y="735"/>
                    <a:pt x="268" y="635"/>
                    <a:pt x="301" y="535"/>
                  </a:cubicBezTo>
                  <a:cubicBezTo>
                    <a:pt x="301" y="468"/>
                    <a:pt x="368" y="401"/>
                    <a:pt x="435" y="368"/>
                  </a:cubicBezTo>
                  <a:cubicBezTo>
                    <a:pt x="468" y="351"/>
                    <a:pt x="501" y="343"/>
                    <a:pt x="530" y="343"/>
                  </a:cubicBezTo>
                  <a:close/>
                  <a:moveTo>
                    <a:pt x="601" y="1"/>
                  </a:moveTo>
                  <a:cubicBezTo>
                    <a:pt x="535" y="1"/>
                    <a:pt x="468" y="34"/>
                    <a:pt x="435" y="68"/>
                  </a:cubicBezTo>
                  <a:cubicBezTo>
                    <a:pt x="334" y="101"/>
                    <a:pt x="301" y="168"/>
                    <a:pt x="234" y="234"/>
                  </a:cubicBezTo>
                  <a:cubicBezTo>
                    <a:pt x="168" y="301"/>
                    <a:pt x="134" y="368"/>
                    <a:pt x="101" y="434"/>
                  </a:cubicBezTo>
                  <a:cubicBezTo>
                    <a:pt x="68" y="501"/>
                    <a:pt x="34" y="601"/>
                    <a:pt x="34" y="668"/>
                  </a:cubicBezTo>
                  <a:cubicBezTo>
                    <a:pt x="34" y="768"/>
                    <a:pt x="1" y="868"/>
                    <a:pt x="1" y="968"/>
                  </a:cubicBezTo>
                  <a:lnTo>
                    <a:pt x="1" y="1368"/>
                  </a:lnTo>
                  <a:cubicBezTo>
                    <a:pt x="1" y="1435"/>
                    <a:pt x="34" y="1535"/>
                    <a:pt x="34" y="1602"/>
                  </a:cubicBezTo>
                  <a:cubicBezTo>
                    <a:pt x="34" y="1669"/>
                    <a:pt x="68" y="1735"/>
                    <a:pt x="101" y="1769"/>
                  </a:cubicBezTo>
                  <a:cubicBezTo>
                    <a:pt x="134" y="1802"/>
                    <a:pt x="168" y="1835"/>
                    <a:pt x="234" y="1835"/>
                  </a:cubicBezTo>
                  <a:cubicBezTo>
                    <a:pt x="301" y="1835"/>
                    <a:pt x="368" y="1802"/>
                    <a:pt x="435" y="1769"/>
                  </a:cubicBezTo>
                  <a:cubicBezTo>
                    <a:pt x="501" y="1735"/>
                    <a:pt x="568" y="1669"/>
                    <a:pt x="601" y="1602"/>
                  </a:cubicBezTo>
                  <a:cubicBezTo>
                    <a:pt x="668" y="1535"/>
                    <a:pt x="701" y="1469"/>
                    <a:pt x="735" y="1402"/>
                  </a:cubicBezTo>
                  <a:cubicBezTo>
                    <a:pt x="768" y="1335"/>
                    <a:pt x="801" y="1235"/>
                    <a:pt x="801" y="1168"/>
                  </a:cubicBezTo>
                  <a:cubicBezTo>
                    <a:pt x="835" y="1068"/>
                    <a:pt x="835" y="1002"/>
                    <a:pt x="835" y="901"/>
                  </a:cubicBezTo>
                  <a:cubicBezTo>
                    <a:pt x="835" y="868"/>
                    <a:pt x="835" y="835"/>
                    <a:pt x="835" y="801"/>
                  </a:cubicBezTo>
                  <a:lnTo>
                    <a:pt x="835" y="568"/>
                  </a:lnTo>
                  <a:cubicBezTo>
                    <a:pt x="835" y="535"/>
                    <a:pt x="835" y="501"/>
                    <a:pt x="835" y="468"/>
                  </a:cubicBezTo>
                  <a:cubicBezTo>
                    <a:pt x="835" y="401"/>
                    <a:pt x="835" y="301"/>
                    <a:pt x="801" y="234"/>
                  </a:cubicBezTo>
                  <a:cubicBezTo>
                    <a:pt x="801" y="168"/>
                    <a:pt x="768" y="101"/>
                    <a:pt x="735" y="68"/>
                  </a:cubicBezTo>
                  <a:cubicBezTo>
                    <a:pt x="701" y="34"/>
                    <a:pt x="668" y="1"/>
                    <a:pt x="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4"/>
            <p:cNvSpPr/>
            <p:nvPr/>
          </p:nvSpPr>
          <p:spPr>
            <a:xfrm>
              <a:off x="6307901" y="3018232"/>
              <a:ext cx="16938" cy="32830"/>
            </a:xfrm>
            <a:custGeom>
              <a:avLst/>
              <a:gdLst/>
              <a:ahLst/>
              <a:cxnLst/>
              <a:rect l="l" t="t" r="r" b="b"/>
              <a:pathLst>
                <a:path w="1102" h="2136" extrusionOk="0">
                  <a:moveTo>
                    <a:pt x="301" y="634"/>
                  </a:moveTo>
                  <a:cubicBezTo>
                    <a:pt x="301" y="667"/>
                    <a:pt x="301" y="667"/>
                    <a:pt x="301" y="701"/>
                  </a:cubicBezTo>
                  <a:lnTo>
                    <a:pt x="301" y="934"/>
                  </a:lnTo>
                  <a:cubicBezTo>
                    <a:pt x="301" y="934"/>
                    <a:pt x="301" y="968"/>
                    <a:pt x="301" y="1001"/>
                  </a:cubicBezTo>
                  <a:cubicBezTo>
                    <a:pt x="267" y="1034"/>
                    <a:pt x="267" y="1068"/>
                    <a:pt x="234" y="1068"/>
                  </a:cubicBezTo>
                  <a:lnTo>
                    <a:pt x="167" y="1068"/>
                  </a:lnTo>
                  <a:cubicBezTo>
                    <a:pt x="167" y="1068"/>
                    <a:pt x="167" y="1034"/>
                    <a:pt x="167" y="1001"/>
                  </a:cubicBezTo>
                  <a:lnTo>
                    <a:pt x="167" y="968"/>
                  </a:lnTo>
                  <a:lnTo>
                    <a:pt x="167" y="834"/>
                  </a:lnTo>
                  <a:lnTo>
                    <a:pt x="167" y="801"/>
                  </a:lnTo>
                  <a:cubicBezTo>
                    <a:pt x="167" y="767"/>
                    <a:pt x="167" y="734"/>
                    <a:pt x="167" y="701"/>
                  </a:cubicBezTo>
                  <a:cubicBezTo>
                    <a:pt x="167" y="667"/>
                    <a:pt x="201" y="634"/>
                    <a:pt x="234" y="634"/>
                  </a:cubicBezTo>
                  <a:close/>
                  <a:moveTo>
                    <a:pt x="301" y="401"/>
                  </a:moveTo>
                  <a:cubicBezTo>
                    <a:pt x="267" y="401"/>
                    <a:pt x="234" y="401"/>
                    <a:pt x="201" y="434"/>
                  </a:cubicBezTo>
                  <a:cubicBezTo>
                    <a:pt x="167" y="467"/>
                    <a:pt x="134" y="467"/>
                    <a:pt x="101" y="501"/>
                  </a:cubicBezTo>
                  <a:cubicBezTo>
                    <a:pt x="101" y="534"/>
                    <a:pt x="67" y="601"/>
                    <a:pt x="34" y="634"/>
                  </a:cubicBezTo>
                  <a:cubicBezTo>
                    <a:pt x="34" y="667"/>
                    <a:pt x="1" y="701"/>
                    <a:pt x="1" y="734"/>
                  </a:cubicBezTo>
                  <a:cubicBezTo>
                    <a:pt x="1" y="767"/>
                    <a:pt x="1" y="834"/>
                    <a:pt x="1" y="868"/>
                  </a:cubicBezTo>
                  <a:lnTo>
                    <a:pt x="1" y="1001"/>
                  </a:lnTo>
                  <a:cubicBezTo>
                    <a:pt x="1" y="1034"/>
                    <a:pt x="1" y="1068"/>
                    <a:pt x="1" y="1101"/>
                  </a:cubicBezTo>
                  <a:cubicBezTo>
                    <a:pt x="1" y="1134"/>
                    <a:pt x="1" y="1201"/>
                    <a:pt x="1" y="1201"/>
                  </a:cubicBezTo>
                  <a:cubicBezTo>
                    <a:pt x="1" y="1234"/>
                    <a:pt x="34" y="1268"/>
                    <a:pt x="34" y="1301"/>
                  </a:cubicBezTo>
                  <a:lnTo>
                    <a:pt x="101" y="1301"/>
                  </a:lnTo>
                  <a:cubicBezTo>
                    <a:pt x="134" y="1301"/>
                    <a:pt x="167" y="1301"/>
                    <a:pt x="201" y="1268"/>
                  </a:cubicBezTo>
                  <a:cubicBezTo>
                    <a:pt x="234" y="1268"/>
                    <a:pt x="267" y="1234"/>
                    <a:pt x="301" y="1201"/>
                  </a:cubicBezTo>
                  <a:cubicBezTo>
                    <a:pt x="334" y="1168"/>
                    <a:pt x="368" y="1134"/>
                    <a:pt x="368" y="1101"/>
                  </a:cubicBezTo>
                  <a:cubicBezTo>
                    <a:pt x="401" y="1068"/>
                    <a:pt x="401" y="1001"/>
                    <a:pt x="434" y="968"/>
                  </a:cubicBezTo>
                  <a:lnTo>
                    <a:pt x="434" y="868"/>
                  </a:lnTo>
                  <a:lnTo>
                    <a:pt x="434" y="734"/>
                  </a:lnTo>
                  <a:lnTo>
                    <a:pt x="434" y="601"/>
                  </a:lnTo>
                  <a:cubicBezTo>
                    <a:pt x="434" y="567"/>
                    <a:pt x="434" y="534"/>
                    <a:pt x="434" y="501"/>
                  </a:cubicBezTo>
                  <a:cubicBezTo>
                    <a:pt x="401" y="467"/>
                    <a:pt x="401" y="434"/>
                    <a:pt x="368" y="434"/>
                  </a:cubicBezTo>
                  <a:cubicBezTo>
                    <a:pt x="368" y="401"/>
                    <a:pt x="334" y="401"/>
                    <a:pt x="301" y="401"/>
                  </a:cubicBezTo>
                  <a:close/>
                  <a:moveTo>
                    <a:pt x="935" y="1068"/>
                  </a:moveTo>
                  <a:cubicBezTo>
                    <a:pt x="935" y="1101"/>
                    <a:pt x="968" y="1134"/>
                    <a:pt x="968" y="1134"/>
                  </a:cubicBezTo>
                  <a:cubicBezTo>
                    <a:pt x="968" y="1168"/>
                    <a:pt x="968" y="1168"/>
                    <a:pt x="968" y="1201"/>
                  </a:cubicBezTo>
                  <a:lnTo>
                    <a:pt x="968" y="1268"/>
                  </a:lnTo>
                  <a:lnTo>
                    <a:pt x="968" y="1335"/>
                  </a:lnTo>
                  <a:cubicBezTo>
                    <a:pt x="968" y="1335"/>
                    <a:pt x="968" y="1335"/>
                    <a:pt x="968" y="1368"/>
                  </a:cubicBezTo>
                  <a:cubicBezTo>
                    <a:pt x="935" y="1401"/>
                    <a:pt x="935" y="1435"/>
                    <a:pt x="935" y="1435"/>
                  </a:cubicBezTo>
                  <a:cubicBezTo>
                    <a:pt x="935" y="1468"/>
                    <a:pt x="901" y="1501"/>
                    <a:pt x="868" y="1535"/>
                  </a:cubicBezTo>
                  <a:lnTo>
                    <a:pt x="801" y="1535"/>
                  </a:lnTo>
                  <a:cubicBezTo>
                    <a:pt x="801" y="1501"/>
                    <a:pt x="801" y="1468"/>
                    <a:pt x="801" y="1468"/>
                  </a:cubicBezTo>
                  <a:lnTo>
                    <a:pt x="801" y="1234"/>
                  </a:lnTo>
                  <a:cubicBezTo>
                    <a:pt x="801" y="1201"/>
                    <a:pt x="801" y="1168"/>
                    <a:pt x="801" y="1134"/>
                  </a:cubicBezTo>
                  <a:cubicBezTo>
                    <a:pt x="835" y="1101"/>
                    <a:pt x="835" y="1101"/>
                    <a:pt x="868" y="1068"/>
                  </a:cubicBezTo>
                  <a:close/>
                  <a:moveTo>
                    <a:pt x="968" y="834"/>
                  </a:moveTo>
                  <a:cubicBezTo>
                    <a:pt x="935" y="834"/>
                    <a:pt x="901" y="868"/>
                    <a:pt x="868" y="868"/>
                  </a:cubicBezTo>
                  <a:cubicBezTo>
                    <a:pt x="835" y="901"/>
                    <a:pt x="801" y="934"/>
                    <a:pt x="768" y="968"/>
                  </a:cubicBezTo>
                  <a:cubicBezTo>
                    <a:pt x="734" y="1001"/>
                    <a:pt x="734" y="1034"/>
                    <a:pt x="701" y="1068"/>
                  </a:cubicBezTo>
                  <a:cubicBezTo>
                    <a:pt x="701" y="1101"/>
                    <a:pt x="668" y="1134"/>
                    <a:pt x="668" y="1168"/>
                  </a:cubicBezTo>
                  <a:lnTo>
                    <a:pt x="668" y="1301"/>
                  </a:lnTo>
                  <a:lnTo>
                    <a:pt x="668" y="1435"/>
                  </a:lnTo>
                  <a:lnTo>
                    <a:pt x="668" y="1568"/>
                  </a:lnTo>
                  <a:cubicBezTo>
                    <a:pt x="668" y="1601"/>
                    <a:pt x="668" y="1635"/>
                    <a:pt x="668" y="1668"/>
                  </a:cubicBezTo>
                  <a:cubicBezTo>
                    <a:pt x="668" y="1701"/>
                    <a:pt x="701" y="1701"/>
                    <a:pt x="701" y="1735"/>
                  </a:cubicBezTo>
                  <a:cubicBezTo>
                    <a:pt x="734" y="1735"/>
                    <a:pt x="734" y="1768"/>
                    <a:pt x="768" y="1768"/>
                  </a:cubicBezTo>
                  <a:cubicBezTo>
                    <a:pt x="801" y="1768"/>
                    <a:pt x="835" y="1735"/>
                    <a:pt x="868" y="1735"/>
                  </a:cubicBezTo>
                  <a:cubicBezTo>
                    <a:pt x="901" y="1701"/>
                    <a:pt x="935" y="1668"/>
                    <a:pt x="968" y="1635"/>
                  </a:cubicBezTo>
                  <a:cubicBezTo>
                    <a:pt x="1001" y="1601"/>
                    <a:pt x="1035" y="1568"/>
                    <a:pt x="1035" y="1535"/>
                  </a:cubicBezTo>
                  <a:cubicBezTo>
                    <a:pt x="1068" y="1501"/>
                    <a:pt x="1068" y="1468"/>
                    <a:pt x="1068" y="1435"/>
                  </a:cubicBezTo>
                  <a:cubicBezTo>
                    <a:pt x="1068" y="1368"/>
                    <a:pt x="1068" y="1335"/>
                    <a:pt x="1068" y="1301"/>
                  </a:cubicBezTo>
                  <a:lnTo>
                    <a:pt x="1068" y="1168"/>
                  </a:lnTo>
                  <a:lnTo>
                    <a:pt x="1068" y="1034"/>
                  </a:lnTo>
                  <a:cubicBezTo>
                    <a:pt x="1101" y="1001"/>
                    <a:pt x="1101" y="968"/>
                    <a:pt x="1068" y="934"/>
                  </a:cubicBezTo>
                  <a:cubicBezTo>
                    <a:pt x="1068" y="901"/>
                    <a:pt x="1068" y="901"/>
                    <a:pt x="1035" y="868"/>
                  </a:cubicBezTo>
                  <a:cubicBezTo>
                    <a:pt x="1035" y="868"/>
                    <a:pt x="1001" y="834"/>
                    <a:pt x="968" y="834"/>
                  </a:cubicBezTo>
                  <a:close/>
                  <a:moveTo>
                    <a:pt x="968" y="0"/>
                  </a:moveTo>
                  <a:lnTo>
                    <a:pt x="868" y="67"/>
                  </a:lnTo>
                  <a:cubicBezTo>
                    <a:pt x="868" y="67"/>
                    <a:pt x="835" y="67"/>
                    <a:pt x="835" y="100"/>
                  </a:cubicBezTo>
                  <a:lnTo>
                    <a:pt x="835" y="134"/>
                  </a:lnTo>
                  <a:lnTo>
                    <a:pt x="67" y="2102"/>
                  </a:lnTo>
                  <a:cubicBezTo>
                    <a:pt x="67" y="2135"/>
                    <a:pt x="34" y="2135"/>
                    <a:pt x="67" y="2135"/>
                  </a:cubicBezTo>
                  <a:lnTo>
                    <a:pt x="101" y="2135"/>
                  </a:lnTo>
                  <a:lnTo>
                    <a:pt x="201" y="2068"/>
                  </a:lnTo>
                  <a:cubicBezTo>
                    <a:pt x="201" y="2068"/>
                    <a:pt x="201" y="2068"/>
                    <a:pt x="234" y="2035"/>
                  </a:cubicBezTo>
                  <a:lnTo>
                    <a:pt x="234" y="2002"/>
                  </a:lnTo>
                  <a:lnTo>
                    <a:pt x="1001" y="34"/>
                  </a:lnTo>
                  <a:cubicBezTo>
                    <a:pt x="1001" y="34"/>
                    <a:pt x="1001" y="34"/>
                    <a:pt x="10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4"/>
            <p:cNvSpPr/>
            <p:nvPr/>
          </p:nvSpPr>
          <p:spPr>
            <a:xfrm>
              <a:off x="6351475" y="3139993"/>
              <a:ext cx="55393" cy="82306"/>
            </a:xfrm>
            <a:custGeom>
              <a:avLst/>
              <a:gdLst/>
              <a:ahLst/>
              <a:cxnLst/>
              <a:rect l="l" t="t" r="r" b="b"/>
              <a:pathLst>
                <a:path w="3604" h="5355" extrusionOk="0">
                  <a:moveTo>
                    <a:pt x="3566" y="1"/>
                  </a:moveTo>
                  <a:cubicBezTo>
                    <a:pt x="3545" y="1"/>
                    <a:pt x="3520" y="17"/>
                    <a:pt x="3503" y="51"/>
                  </a:cubicBezTo>
                  <a:cubicBezTo>
                    <a:pt x="3470" y="84"/>
                    <a:pt x="3437" y="151"/>
                    <a:pt x="3437" y="217"/>
                  </a:cubicBezTo>
                  <a:lnTo>
                    <a:pt x="3437" y="784"/>
                  </a:lnTo>
                  <a:cubicBezTo>
                    <a:pt x="3437" y="784"/>
                    <a:pt x="3437" y="818"/>
                    <a:pt x="3437" y="818"/>
                  </a:cubicBezTo>
                  <a:cubicBezTo>
                    <a:pt x="3470" y="818"/>
                    <a:pt x="3503" y="818"/>
                    <a:pt x="3503" y="784"/>
                  </a:cubicBezTo>
                  <a:cubicBezTo>
                    <a:pt x="3570" y="718"/>
                    <a:pt x="3570" y="684"/>
                    <a:pt x="3604" y="618"/>
                  </a:cubicBezTo>
                  <a:lnTo>
                    <a:pt x="3604" y="51"/>
                  </a:lnTo>
                  <a:cubicBezTo>
                    <a:pt x="3604" y="17"/>
                    <a:pt x="3587" y="1"/>
                    <a:pt x="3566" y="1"/>
                  </a:cubicBezTo>
                  <a:close/>
                  <a:moveTo>
                    <a:pt x="3566" y="1126"/>
                  </a:moveTo>
                  <a:cubicBezTo>
                    <a:pt x="3545" y="1126"/>
                    <a:pt x="3520" y="1135"/>
                    <a:pt x="3503" y="1151"/>
                  </a:cubicBezTo>
                  <a:cubicBezTo>
                    <a:pt x="3470" y="1218"/>
                    <a:pt x="3437" y="1285"/>
                    <a:pt x="3437" y="1352"/>
                  </a:cubicBezTo>
                  <a:lnTo>
                    <a:pt x="3437" y="1919"/>
                  </a:lnTo>
                  <a:cubicBezTo>
                    <a:pt x="3448" y="1930"/>
                    <a:pt x="3459" y="1933"/>
                    <a:pt x="3469" y="1933"/>
                  </a:cubicBezTo>
                  <a:cubicBezTo>
                    <a:pt x="3489" y="1933"/>
                    <a:pt x="3503" y="1919"/>
                    <a:pt x="3503" y="1919"/>
                  </a:cubicBezTo>
                  <a:cubicBezTo>
                    <a:pt x="3570" y="1852"/>
                    <a:pt x="3570" y="1785"/>
                    <a:pt x="3604" y="1718"/>
                  </a:cubicBezTo>
                  <a:lnTo>
                    <a:pt x="3604" y="1151"/>
                  </a:lnTo>
                  <a:cubicBezTo>
                    <a:pt x="3604" y="1135"/>
                    <a:pt x="3587" y="1126"/>
                    <a:pt x="3566" y="1126"/>
                  </a:cubicBezTo>
                  <a:close/>
                  <a:moveTo>
                    <a:pt x="3566" y="2236"/>
                  </a:moveTo>
                  <a:cubicBezTo>
                    <a:pt x="3545" y="2236"/>
                    <a:pt x="3520" y="2252"/>
                    <a:pt x="3503" y="2286"/>
                  </a:cubicBezTo>
                  <a:cubicBezTo>
                    <a:pt x="3470" y="2352"/>
                    <a:pt x="3437" y="2386"/>
                    <a:pt x="3437" y="2486"/>
                  </a:cubicBezTo>
                  <a:lnTo>
                    <a:pt x="3437" y="3019"/>
                  </a:lnTo>
                  <a:cubicBezTo>
                    <a:pt x="3437" y="3053"/>
                    <a:pt x="3437" y="3053"/>
                    <a:pt x="3437" y="3053"/>
                  </a:cubicBezTo>
                  <a:cubicBezTo>
                    <a:pt x="3470" y="3053"/>
                    <a:pt x="3503" y="3053"/>
                    <a:pt x="3503" y="3019"/>
                  </a:cubicBezTo>
                  <a:cubicBezTo>
                    <a:pt x="3570" y="2986"/>
                    <a:pt x="3570" y="2919"/>
                    <a:pt x="3604" y="2853"/>
                  </a:cubicBezTo>
                  <a:lnTo>
                    <a:pt x="3604" y="2286"/>
                  </a:lnTo>
                  <a:cubicBezTo>
                    <a:pt x="3604" y="2252"/>
                    <a:pt x="3587" y="2236"/>
                    <a:pt x="3566" y="2236"/>
                  </a:cubicBezTo>
                  <a:close/>
                  <a:moveTo>
                    <a:pt x="3406" y="3211"/>
                  </a:moveTo>
                  <a:cubicBezTo>
                    <a:pt x="3405" y="3211"/>
                    <a:pt x="3403" y="3213"/>
                    <a:pt x="3403" y="3220"/>
                  </a:cubicBezTo>
                  <a:lnTo>
                    <a:pt x="3036" y="3420"/>
                  </a:lnTo>
                  <a:cubicBezTo>
                    <a:pt x="2970" y="3453"/>
                    <a:pt x="2936" y="3520"/>
                    <a:pt x="2936" y="3586"/>
                  </a:cubicBezTo>
                  <a:cubicBezTo>
                    <a:pt x="2903" y="3620"/>
                    <a:pt x="2903" y="3653"/>
                    <a:pt x="2936" y="3687"/>
                  </a:cubicBezTo>
                  <a:lnTo>
                    <a:pt x="3303" y="3486"/>
                  </a:lnTo>
                  <a:cubicBezTo>
                    <a:pt x="3370" y="3420"/>
                    <a:pt x="3403" y="3386"/>
                    <a:pt x="3403" y="3320"/>
                  </a:cubicBezTo>
                  <a:cubicBezTo>
                    <a:pt x="3431" y="3265"/>
                    <a:pt x="3413" y="3211"/>
                    <a:pt x="3406" y="3211"/>
                  </a:cubicBezTo>
                  <a:close/>
                  <a:moveTo>
                    <a:pt x="2670" y="3620"/>
                  </a:moveTo>
                  <a:lnTo>
                    <a:pt x="2303" y="3853"/>
                  </a:lnTo>
                  <a:cubicBezTo>
                    <a:pt x="2236" y="3887"/>
                    <a:pt x="2203" y="3953"/>
                    <a:pt x="2203" y="3987"/>
                  </a:cubicBezTo>
                  <a:lnTo>
                    <a:pt x="2203" y="4087"/>
                  </a:lnTo>
                  <a:lnTo>
                    <a:pt x="2236" y="4087"/>
                  </a:lnTo>
                  <a:lnTo>
                    <a:pt x="2569" y="3887"/>
                  </a:lnTo>
                  <a:cubicBezTo>
                    <a:pt x="2636" y="3853"/>
                    <a:pt x="2670" y="3787"/>
                    <a:pt x="2670" y="3720"/>
                  </a:cubicBezTo>
                  <a:cubicBezTo>
                    <a:pt x="2703" y="3653"/>
                    <a:pt x="2703" y="3620"/>
                    <a:pt x="2670" y="3620"/>
                  </a:cubicBezTo>
                  <a:close/>
                  <a:moveTo>
                    <a:pt x="1951" y="4045"/>
                  </a:moveTo>
                  <a:cubicBezTo>
                    <a:pt x="1947" y="4045"/>
                    <a:pt x="1942" y="4047"/>
                    <a:pt x="1936" y="4053"/>
                  </a:cubicBezTo>
                  <a:lnTo>
                    <a:pt x="1569" y="4254"/>
                  </a:lnTo>
                  <a:cubicBezTo>
                    <a:pt x="1502" y="4320"/>
                    <a:pt x="1469" y="4354"/>
                    <a:pt x="1469" y="4420"/>
                  </a:cubicBezTo>
                  <a:lnTo>
                    <a:pt x="1469" y="4520"/>
                  </a:lnTo>
                  <a:lnTo>
                    <a:pt x="1502" y="4520"/>
                  </a:lnTo>
                  <a:lnTo>
                    <a:pt x="1869" y="4320"/>
                  </a:lnTo>
                  <a:cubicBezTo>
                    <a:pt x="1902" y="4254"/>
                    <a:pt x="1936" y="4220"/>
                    <a:pt x="1969" y="4154"/>
                  </a:cubicBezTo>
                  <a:cubicBezTo>
                    <a:pt x="1969" y="4099"/>
                    <a:pt x="1969" y="4045"/>
                    <a:pt x="1951" y="4045"/>
                  </a:cubicBezTo>
                  <a:close/>
                  <a:moveTo>
                    <a:pt x="1202" y="4454"/>
                  </a:moveTo>
                  <a:lnTo>
                    <a:pt x="835" y="4687"/>
                  </a:lnTo>
                  <a:cubicBezTo>
                    <a:pt x="802" y="4721"/>
                    <a:pt x="768" y="4787"/>
                    <a:pt x="735" y="4854"/>
                  </a:cubicBezTo>
                  <a:lnTo>
                    <a:pt x="735" y="4921"/>
                  </a:lnTo>
                  <a:lnTo>
                    <a:pt x="768" y="4921"/>
                  </a:lnTo>
                  <a:lnTo>
                    <a:pt x="1135" y="4721"/>
                  </a:lnTo>
                  <a:cubicBezTo>
                    <a:pt x="1168" y="4687"/>
                    <a:pt x="1202" y="4621"/>
                    <a:pt x="1235" y="4554"/>
                  </a:cubicBezTo>
                  <a:cubicBezTo>
                    <a:pt x="1235" y="4487"/>
                    <a:pt x="1235" y="4454"/>
                    <a:pt x="1202" y="4454"/>
                  </a:cubicBezTo>
                  <a:close/>
                  <a:moveTo>
                    <a:pt x="468" y="4887"/>
                  </a:moveTo>
                  <a:lnTo>
                    <a:pt x="101" y="5088"/>
                  </a:lnTo>
                  <a:cubicBezTo>
                    <a:pt x="68" y="5121"/>
                    <a:pt x="34" y="5188"/>
                    <a:pt x="1" y="5254"/>
                  </a:cubicBezTo>
                  <a:lnTo>
                    <a:pt x="1" y="5354"/>
                  </a:lnTo>
                  <a:lnTo>
                    <a:pt x="34" y="5354"/>
                  </a:lnTo>
                  <a:lnTo>
                    <a:pt x="401" y="5154"/>
                  </a:lnTo>
                  <a:cubicBezTo>
                    <a:pt x="468" y="5088"/>
                    <a:pt x="501" y="5054"/>
                    <a:pt x="501" y="4987"/>
                  </a:cubicBezTo>
                  <a:cubicBezTo>
                    <a:pt x="535" y="4921"/>
                    <a:pt x="501" y="4887"/>
                    <a:pt x="468" y="4887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4"/>
            <p:cNvSpPr/>
            <p:nvPr/>
          </p:nvSpPr>
          <p:spPr>
            <a:xfrm>
              <a:off x="6403272" y="3118122"/>
              <a:ext cx="7700" cy="11451"/>
            </a:xfrm>
            <a:custGeom>
              <a:avLst/>
              <a:gdLst/>
              <a:ahLst/>
              <a:cxnLst/>
              <a:rect l="l" t="t" r="r" b="b"/>
              <a:pathLst>
                <a:path w="501" h="745" extrusionOk="0">
                  <a:moveTo>
                    <a:pt x="326" y="1"/>
                  </a:moveTo>
                  <a:cubicBezTo>
                    <a:pt x="207" y="1"/>
                    <a:pt x="93" y="127"/>
                    <a:pt x="33" y="306"/>
                  </a:cubicBezTo>
                  <a:cubicBezTo>
                    <a:pt x="0" y="506"/>
                    <a:pt x="33" y="706"/>
                    <a:pt x="133" y="740"/>
                  </a:cubicBezTo>
                  <a:cubicBezTo>
                    <a:pt x="144" y="743"/>
                    <a:pt x="154" y="745"/>
                    <a:pt x="165" y="745"/>
                  </a:cubicBezTo>
                  <a:cubicBezTo>
                    <a:pt x="260" y="745"/>
                    <a:pt x="374" y="619"/>
                    <a:pt x="434" y="440"/>
                  </a:cubicBezTo>
                  <a:cubicBezTo>
                    <a:pt x="500" y="239"/>
                    <a:pt x="467" y="39"/>
                    <a:pt x="367" y="6"/>
                  </a:cubicBezTo>
                  <a:cubicBezTo>
                    <a:pt x="353" y="2"/>
                    <a:pt x="339" y="1"/>
                    <a:pt x="32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4"/>
            <p:cNvSpPr/>
            <p:nvPr/>
          </p:nvSpPr>
          <p:spPr>
            <a:xfrm>
              <a:off x="6281250" y="3223821"/>
              <a:ext cx="13341" cy="29756"/>
            </a:xfrm>
            <a:custGeom>
              <a:avLst/>
              <a:gdLst/>
              <a:ahLst/>
              <a:cxnLst/>
              <a:rect l="l" t="t" r="r" b="b"/>
              <a:pathLst>
                <a:path w="868" h="1936" extrusionOk="0">
                  <a:moveTo>
                    <a:pt x="801" y="0"/>
                  </a:moveTo>
                  <a:lnTo>
                    <a:pt x="100" y="401"/>
                  </a:lnTo>
                  <a:cubicBezTo>
                    <a:pt x="100" y="434"/>
                    <a:pt x="67" y="434"/>
                    <a:pt x="67" y="434"/>
                  </a:cubicBezTo>
                  <a:cubicBezTo>
                    <a:pt x="67" y="467"/>
                    <a:pt x="67" y="501"/>
                    <a:pt x="67" y="501"/>
                  </a:cubicBezTo>
                  <a:lnTo>
                    <a:pt x="67" y="668"/>
                  </a:lnTo>
                  <a:cubicBezTo>
                    <a:pt x="67" y="668"/>
                    <a:pt x="67" y="701"/>
                    <a:pt x="67" y="701"/>
                  </a:cubicBezTo>
                  <a:lnTo>
                    <a:pt x="100" y="701"/>
                  </a:lnTo>
                  <a:lnTo>
                    <a:pt x="534" y="467"/>
                  </a:lnTo>
                  <a:lnTo>
                    <a:pt x="300" y="934"/>
                  </a:lnTo>
                  <a:lnTo>
                    <a:pt x="267" y="968"/>
                  </a:lnTo>
                  <a:cubicBezTo>
                    <a:pt x="267" y="1001"/>
                    <a:pt x="267" y="1001"/>
                    <a:pt x="267" y="1035"/>
                  </a:cubicBezTo>
                  <a:lnTo>
                    <a:pt x="267" y="1201"/>
                  </a:lnTo>
                  <a:cubicBezTo>
                    <a:pt x="267" y="1201"/>
                    <a:pt x="267" y="1235"/>
                    <a:pt x="267" y="1235"/>
                  </a:cubicBezTo>
                  <a:lnTo>
                    <a:pt x="300" y="1235"/>
                  </a:lnTo>
                  <a:lnTo>
                    <a:pt x="434" y="1168"/>
                  </a:lnTo>
                  <a:cubicBezTo>
                    <a:pt x="467" y="1135"/>
                    <a:pt x="534" y="1135"/>
                    <a:pt x="600" y="1135"/>
                  </a:cubicBezTo>
                  <a:cubicBezTo>
                    <a:pt x="634" y="1135"/>
                    <a:pt x="634" y="1168"/>
                    <a:pt x="634" y="1235"/>
                  </a:cubicBezTo>
                  <a:cubicBezTo>
                    <a:pt x="634" y="1301"/>
                    <a:pt x="634" y="1368"/>
                    <a:pt x="600" y="1435"/>
                  </a:cubicBezTo>
                  <a:cubicBezTo>
                    <a:pt x="534" y="1502"/>
                    <a:pt x="500" y="1535"/>
                    <a:pt x="434" y="1568"/>
                  </a:cubicBezTo>
                  <a:lnTo>
                    <a:pt x="334" y="1635"/>
                  </a:lnTo>
                  <a:lnTo>
                    <a:pt x="267" y="1635"/>
                  </a:lnTo>
                  <a:cubicBezTo>
                    <a:pt x="267" y="1635"/>
                    <a:pt x="234" y="1602"/>
                    <a:pt x="234" y="1602"/>
                  </a:cubicBezTo>
                  <a:cubicBezTo>
                    <a:pt x="234" y="1602"/>
                    <a:pt x="234" y="1568"/>
                    <a:pt x="200" y="1568"/>
                  </a:cubicBezTo>
                  <a:lnTo>
                    <a:pt x="200" y="1535"/>
                  </a:lnTo>
                  <a:lnTo>
                    <a:pt x="167" y="1535"/>
                  </a:lnTo>
                  <a:lnTo>
                    <a:pt x="33" y="1602"/>
                  </a:lnTo>
                  <a:cubicBezTo>
                    <a:pt x="33" y="1602"/>
                    <a:pt x="33" y="1635"/>
                    <a:pt x="33" y="1635"/>
                  </a:cubicBezTo>
                  <a:cubicBezTo>
                    <a:pt x="0" y="1668"/>
                    <a:pt x="0" y="1668"/>
                    <a:pt x="33" y="1702"/>
                  </a:cubicBezTo>
                  <a:cubicBezTo>
                    <a:pt x="33" y="1735"/>
                    <a:pt x="33" y="1768"/>
                    <a:pt x="67" y="1835"/>
                  </a:cubicBezTo>
                  <a:cubicBezTo>
                    <a:pt x="67" y="1868"/>
                    <a:pt x="100" y="1902"/>
                    <a:pt x="133" y="1935"/>
                  </a:cubicBezTo>
                  <a:lnTo>
                    <a:pt x="267" y="1935"/>
                  </a:lnTo>
                  <a:cubicBezTo>
                    <a:pt x="334" y="1935"/>
                    <a:pt x="400" y="1902"/>
                    <a:pt x="434" y="1868"/>
                  </a:cubicBezTo>
                  <a:cubicBezTo>
                    <a:pt x="500" y="1835"/>
                    <a:pt x="567" y="1802"/>
                    <a:pt x="600" y="1735"/>
                  </a:cubicBezTo>
                  <a:cubicBezTo>
                    <a:pt x="667" y="1702"/>
                    <a:pt x="701" y="1635"/>
                    <a:pt x="734" y="1568"/>
                  </a:cubicBezTo>
                  <a:cubicBezTo>
                    <a:pt x="767" y="1502"/>
                    <a:pt x="801" y="1435"/>
                    <a:pt x="834" y="1368"/>
                  </a:cubicBezTo>
                  <a:cubicBezTo>
                    <a:pt x="834" y="1268"/>
                    <a:pt x="867" y="1201"/>
                    <a:pt x="867" y="1135"/>
                  </a:cubicBezTo>
                  <a:cubicBezTo>
                    <a:pt x="867" y="1068"/>
                    <a:pt x="867" y="1001"/>
                    <a:pt x="867" y="934"/>
                  </a:cubicBezTo>
                  <a:cubicBezTo>
                    <a:pt x="834" y="901"/>
                    <a:pt x="834" y="868"/>
                    <a:pt x="801" y="834"/>
                  </a:cubicBezTo>
                  <a:cubicBezTo>
                    <a:pt x="767" y="801"/>
                    <a:pt x="734" y="801"/>
                    <a:pt x="701" y="801"/>
                  </a:cubicBezTo>
                  <a:lnTo>
                    <a:pt x="567" y="801"/>
                  </a:lnTo>
                  <a:lnTo>
                    <a:pt x="801" y="301"/>
                  </a:lnTo>
                  <a:cubicBezTo>
                    <a:pt x="801" y="301"/>
                    <a:pt x="801" y="267"/>
                    <a:pt x="834" y="267"/>
                  </a:cubicBezTo>
                  <a:cubicBezTo>
                    <a:pt x="834" y="234"/>
                    <a:pt x="834" y="234"/>
                    <a:pt x="834" y="201"/>
                  </a:cubicBezTo>
                  <a:lnTo>
                    <a:pt x="834" y="34"/>
                  </a:lnTo>
                  <a:cubicBezTo>
                    <a:pt x="834" y="34"/>
                    <a:pt x="834" y="0"/>
                    <a:pt x="8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4"/>
            <p:cNvSpPr/>
            <p:nvPr/>
          </p:nvSpPr>
          <p:spPr>
            <a:xfrm>
              <a:off x="6297142" y="3216643"/>
              <a:ext cx="12834" cy="27912"/>
            </a:xfrm>
            <a:custGeom>
              <a:avLst/>
              <a:gdLst/>
              <a:ahLst/>
              <a:cxnLst/>
              <a:rect l="l" t="t" r="r" b="b"/>
              <a:pathLst>
                <a:path w="835" h="1816" extrusionOk="0">
                  <a:moveTo>
                    <a:pt x="509" y="317"/>
                  </a:moveTo>
                  <a:cubicBezTo>
                    <a:pt x="534" y="317"/>
                    <a:pt x="551" y="334"/>
                    <a:pt x="567" y="367"/>
                  </a:cubicBezTo>
                  <a:cubicBezTo>
                    <a:pt x="601" y="434"/>
                    <a:pt x="634" y="501"/>
                    <a:pt x="634" y="601"/>
                  </a:cubicBezTo>
                  <a:lnTo>
                    <a:pt x="634" y="801"/>
                  </a:lnTo>
                  <a:lnTo>
                    <a:pt x="634" y="1001"/>
                  </a:lnTo>
                  <a:cubicBezTo>
                    <a:pt x="634" y="1101"/>
                    <a:pt x="601" y="1201"/>
                    <a:pt x="567" y="1268"/>
                  </a:cubicBezTo>
                  <a:cubicBezTo>
                    <a:pt x="534" y="1368"/>
                    <a:pt x="467" y="1435"/>
                    <a:pt x="400" y="1468"/>
                  </a:cubicBezTo>
                  <a:cubicBezTo>
                    <a:pt x="367" y="1485"/>
                    <a:pt x="342" y="1493"/>
                    <a:pt x="321" y="1493"/>
                  </a:cubicBezTo>
                  <a:cubicBezTo>
                    <a:pt x="300" y="1493"/>
                    <a:pt x="284" y="1485"/>
                    <a:pt x="267" y="1468"/>
                  </a:cubicBezTo>
                  <a:cubicBezTo>
                    <a:pt x="234" y="1401"/>
                    <a:pt x="200" y="1301"/>
                    <a:pt x="200" y="1235"/>
                  </a:cubicBezTo>
                  <a:cubicBezTo>
                    <a:pt x="200" y="1168"/>
                    <a:pt x="200" y="1101"/>
                    <a:pt x="200" y="1035"/>
                  </a:cubicBezTo>
                  <a:lnTo>
                    <a:pt x="200" y="834"/>
                  </a:lnTo>
                  <a:cubicBezTo>
                    <a:pt x="200" y="734"/>
                    <a:pt x="234" y="634"/>
                    <a:pt x="267" y="534"/>
                  </a:cubicBezTo>
                  <a:cubicBezTo>
                    <a:pt x="300" y="467"/>
                    <a:pt x="334" y="401"/>
                    <a:pt x="400" y="367"/>
                  </a:cubicBezTo>
                  <a:cubicBezTo>
                    <a:pt x="450" y="334"/>
                    <a:pt x="484" y="317"/>
                    <a:pt x="509" y="317"/>
                  </a:cubicBezTo>
                  <a:close/>
                  <a:moveTo>
                    <a:pt x="601" y="0"/>
                  </a:moveTo>
                  <a:cubicBezTo>
                    <a:pt x="534" y="0"/>
                    <a:pt x="467" y="34"/>
                    <a:pt x="400" y="67"/>
                  </a:cubicBezTo>
                  <a:cubicBezTo>
                    <a:pt x="267" y="134"/>
                    <a:pt x="167" y="267"/>
                    <a:pt x="100" y="434"/>
                  </a:cubicBezTo>
                  <a:cubicBezTo>
                    <a:pt x="67" y="501"/>
                    <a:pt x="33" y="601"/>
                    <a:pt x="33" y="668"/>
                  </a:cubicBezTo>
                  <a:cubicBezTo>
                    <a:pt x="0" y="768"/>
                    <a:pt x="0" y="868"/>
                    <a:pt x="0" y="934"/>
                  </a:cubicBezTo>
                  <a:lnTo>
                    <a:pt x="0" y="1168"/>
                  </a:lnTo>
                  <a:lnTo>
                    <a:pt x="0" y="1368"/>
                  </a:lnTo>
                  <a:cubicBezTo>
                    <a:pt x="0" y="1435"/>
                    <a:pt x="0" y="1502"/>
                    <a:pt x="33" y="1602"/>
                  </a:cubicBezTo>
                  <a:cubicBezTo>
                    <a:pt x="33" y="1668"/>
                    <a:pt x="67" y="1702"/>
                    <a:pt x="100" y="1768"/>
                  </a:cubicBezTo>
                  <a:cubicBezTo>
                    <a:pt x="124" y="1792"/>
                    <a:pt x="147" y="1816"/>
                    <a:pt x="183" y="1816"/>
                  </a:cubicBezTo>
                  <a:cubicBezTo>
                    <a:pt x="197" y="1816"/>
                    <a:pt x="214" y="1812"/>
                    <a:pt x="234" y="1802"/>
                  </a:cubicBezTo>
                  <a:cubicBezTo>
                    <a:pt x="300" y="1802"/>
                    <a:pt x="367" y="1802"/>
                    <a:pt x="400" y="1768"/>
                  </a:cubicBezTo>
                  <a:cubicBezTo>
                    <a:pt x="500" y="1702"/>
                    <a:pt x="534" y="1668"/>
                    <a:pt x="601" y="1602"/>
                  </a:cubicBezTo>
                  <a:cubicBezTo>
                    <a:pt x="667" y="1535"/>
                    <a:pt x="701" y="1468"/>
                    <a:pt x="734" y="1401"/>
                  </a:cubicBezTo>
                  <a:cubicBezTo>
                    <a:pt x="767" y="1301"/>
                    <a:pt x="767" y="1235"/>
                    <a:pt x="801" y="1135"/>
                  </a:cubicBezTo>
                  <a:cubicBezTo>
                    <a:pt x="801" y="1068"/>
                    <a:pt x="834" y="968"/>
                    <a:pt x="834" y="901"/>
                  </a:cubicBezTo>
                  <a:cubicBezTo>
                    <a:pt x="834" y="868"/>
                    <a:pt x="834" y="801"/>
                    <a:pt x="834" y="768"/>
                  </a:cubicBezTo>
                  <a:lnTo>
                    <a:pt x="834" y="568"/>
                  </a:lnTo>
                  <a:cubicBezTo>
                    <a:pt x="834" y="534"/>
                    <a:pt x="834" y="501"/>
                    <a:pt x="834" y="467"/>
                  </a:cubicBezTo>
                  <a:cubicBezTo>
                    <a:pt x="834" y="401"/>
                    <a:pt x="801" y="301"/>
                    <a:pt x="801" y="234"/>
                  </a:cubicBezTo>
                  <a:cubicBezTo>
                    <a:pt x="801" y="167"/>
                    <a:pt x="767" y="101"/>
                    <a:pt x="734" y="67"/>
                  </a:cubicBezTo>
                  <a:cubicBezTo>
                    <a:pt x="701" y="34"/>
                    <a:pt x="634" y="0"/>
                    <a:pt x="6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4"/>
            <p:cNvSpPr/>
            <p:nvPr/>
          </p:nvSpPr>
          <p:spPr>
            <a:xfrm>
              <a:off x="6312005" y="3204332"/>
              <a:ext cx="16938" cy="32830"/>
            </a:xfrm>
            <a:custGeom>
              <a:avLst/>
              <a:gdLst/>
              <a:ahLst/>
              <a:cxnLst/>
              <a:rect l="l" t="t" r="r" b="b"/>
              <a:pathLst>
                <a:path w="1102" h="2136" extrusionOk="0">
                  <a:moveTo>
                    <a:pt x="267" y="635"/>
                  </a:moveTo>
                  <a:cubicBezTo>
                    <a:pt x="301" y="635"/>
                    <a:pt x="301" y="668"/>
                    <a:pt x="301" y="701"/>
                  </a:cubicBezTo>
                  <a:lnTo>
                    <a:pt x="301" y="902"/>
                  </a:lnTo>
                  <a:lnTo>
                    <a:pt x="334" y="902"/>
                  </a:lnTo>
                  <a:cubicBezTo>
                    <a:pt x="301" y="935"/>
                    <a:pt x="301" y="968"/>
                    <a:pt x="267" y="1002"/>
                  </a:cubicBezTo>
                  <a:cubicBezTo>
                    <a:pt x="267" y="1035"/>
                    <a:pt x="234" y="1068"/>
                    <a:pt x="201" y="1068"/>
                  </a:cubicBezTo>
                  <a:lnTo>
                    <a:pt x="167" y="1068"/>
                  </a:lnTo>
                  <a:cubicBezTo>
                    <a:pt x="134" y="1035"/>
                    <a:pt x="134" y="1035"/>
                    <a:pt x="134" y="1002"/>
                  </a:cubicBezTo>
                  <a:lnTo>
                    <a:pt x="134" y="968"/>
                  </a:lnTo>
                  <a:lnTo>
                    <a:pt x="134" y="835"/>
                  </a:lnTo>
                  <a:lnTo>
                    <a:pt x="134" y="801"/>
                  </a:lnTo>
                  <a:cubicBezTo>
                    <a:pt x="134" y="768"/>
                    <a:pt x="134" y="735"/>
                    <a:pt x="167" y="701"/>
                  </a:cubicBezTo>
                  <a:cubicBezTo>
                    <a:pt x="167" y="668"/>
                    <a:pt x="201" y="635"/>
                    <a:pt x="201" y="635"/>
                  </a:cubicBezTo>
                  <a:close/>
                  <a:moveTo>
                    <a:pt x="334" y="401"/>
                  </a:moveTo>
                  <a:cubicBezTo>
                    <a:pt x="267" y="401"/>
                    <a:pt x="234" y="401"/>
                    <a:pt x="234" y="435"/>
                  </a:cubicBezTo>
                  <a:cubicBezTo>
                    <a:pt x="167" y="435"/>
                    <a:pt x="134" y="468"/>
                    <a:pt x="134" y="501"/>
                  </a:cubicBezTo>
                  <a:cubicBezTo>
                    <a:pt x="101" y="535"/>
                    <a:pt x="67" y="568"/>
                    <a:pt x="67" y="601"/>
                  </a:cubicBezTo>
                  <a:cubicBezTo>
                    <a:pt x="34" y="635"/>
                    <a:pt x="34" y="701"/>
                    <a:pt x="0" y="735"/>
                  </a:cubicBezTo>
                  <a:cubicBezTo>
                    <a:pt x="0" y="768"/>
                    <a:pt x="0" y="801"/>
                    <a:pt x="0" y="835"/>
                  </a:cubicBezTo>
                  <a:lnTo>
                    <a:pt x="0" y="968"/>
                  </a:lnTo>
                  <a:lnTo>
                    <a:pt x="0" y="1102"/>
                  </a:lnTo>
                  <a:cubicBezTo>
                    <a:pt x="0" y="1135"/>
                    <a:pt x="0" y="1168"/>
                    <a:pt x="0" y="1202"/>
                  </a:cubicBezTo>
                  <a:cubicBezTo>
                    <a:pt x="34" y="1235"/>
                    <a:pt x="34" y="1268"/>
                    <a:pt x="67" y="1268"/>
                  </a:cubicBezTo>
                  <a:cubicBezTo>
                    <a:pt x="67" y="1302"/>
                    <a:pt x="101" y="1302"/>
                    <a:pt x="134" y="1302"/>
                  </a:cubicBezTo>
                  <a:cubicBezTo>
                    <a:pt x="167" y="1302"/>
                    <a:pt x="201" y="1302"/>
                    <a:pt x="234" y="1268"/>
                  </a:cubicBezTo>
                  <a:cubicBezTo>
                    <a:pt x="267" y="1235"/>
                    <a:pt x="301" y="1235"/>
                    <a:pt x="334" y="1202"/>
                  </a:cubicBezTo>
                  <a:cubicBezTo>
                    <a:pt x="334" y="1168"/>
                    <a:pt x="367" y="1135"/>
                    <a:pt x="401" y="1068"/>
                  </a:cubicBezTo>
                  <a:cubicBezTo>
                    <a:pt x="401" y="1035"/>
                    <a:pt x="434" y="1002"/>
                    <a:pt x="434" y="968"/>
                  </a:cubicBezTo>
                  <a:lnTo>
                    <a:pt x="434" y="835"/>
                  </a:lnTo>
                  <a:lnTo>
                    <a:pt x="434" y="701"/>
                  </a:lnTo>
                  <a:lnTo>
                    <a:pt x="434" y="601"/>
                  </a:lnTo>
                  <a:cubicBezTo>
                    <a:pt x="434" y="568"/>
                    <a:pt x="434" y="535"/>
                    <a:pt x="434" y="501"/>
                  </a:cubicBezTo>
                  <a:cubicBezTo>
                    <a:pt x="434" y="468"/>
                    <a:pt x="401" y="435"/>
                    <a:pt x="401" y="435"/>
                  </a:cubicBezTo>
                  <a:cubicBezTo>
                    <a:pt x="367" y="401"/>
                    <a:pt x="334" y="401"/>
                    <a:pt x="334" y="401"/>
                  </a:cubicBezTo>
                  <a:close/>
                  <a:moveTo>
                    <a:pt x="968" y="1068"/>
                  </a:moveTo>
                  <a:cubicBezTo>
                    <a:pt x="968" y="1102"/>
                    <a:pt x="968" y="1102"/>
                    <a:pt x="968" y="1135"/>
                  </a:cubicBezTo>
                  <a:lnTo>
                    <a:pt x="968" y="1168"/>
                  </a:lnTo>
                  <a:lnTo>
                    <a:pt x="968" y="1302"/>
                  </a:lnTo>
                  <a:lnTo>
                    <a:pt x="968" y="1369"/>
                  </a:lnTo>
                  <a:cubicBezTo>
                    <a:pt x="968" y="1391"/>
                    <a:pt x="968" y="1413"/>
                    <a:pt x="968" y="1435"/>
                  </a:cubicBezTo>
                  <a:cubicBezTo>
                    <a:pt x="934" y="1469"/>
                    <a:pt x="934" y="1502"/>
                    <a:pt x="901" y="1502"/>
                  </a:cubicBezTo>
                  <a:lnTo>
                    <a:pt x="834" y="1502"/>
                  </a:lnTo>
                  <a:cubicBezTo>
                    <a:pt x="834" y="1469"/>
                    <a:pt x="834" y="1469"/>
                    <a:pt x="834" y="1435"/>
                  </a:cubicBezTo>
                  <a:lnTo>
                    <a:pt x="834" y="1235"/>
                  </a:lnTo>
                  <a:cubicBezTo>
                    <a:pt x="834" y="1202"/>
                    <a:pt x="834" y="1168"/>
                    <a:pt x="834" y="1135"/>
                  </a:cubicBezTo>
                  <a:cubicBezTo>
                    <a:pt x="868" y="1102"/>
                    <a:pt x="868" y="1068"/>
                    <a:pt x="901" y="1068"/>
                  </a:cubicBezTo>
                  <a:close/>
                  <a:moveTo>
                    <a:pt x="968" y="835"/>
                  </a:moveTo>
                  <a:cubicBezTo>
                    <a:pt x="934" y="835"/>
                    <a:pt x="901" y="835"/>
                    <a:pt x="868" y="868"/>
                  </a:cubicBezTo>
                  <a:lnTo>
                    <a:pt x="901" y="868"/>
                  </a:lnTo>
                  <a:cubicBezTo>
                    <a:pt x="868" y="902"/>
                    <a:pt x="801" y="902"/>
                    <a:pt x="768" y="935"/>
                  </a:cubicBezTo>
                  <a:cubicBezTo>
                    <a:pt x="768" y="968"/>
                    <a:pt x="734" y="1002"/>
                    <a:pt x="701" y="1068"/>
                  </a:cubicBezTo>
                  <a:cubicBezTo>
                    <a:pt x="701" y="1102"/>
                    <a:pt x="668" y="1135"/>
                    <a:pt x="668" y="1168"/>
                  </a:cubicBezTo>
                  <a:lnTo>
                    <a:pt x="668" y="1302"/>
                  </a:lnTo>
                  <a:lnTo>
                    <a:pt x="668" y="1569"/>
                  </a:lnTo>
                  <a:cubicBezTo>
                    <a:pt x="668" y="1569"/>
                    <a:pt x="668" y="1602"/>
                    <a:pt x="668" y="1635"/>
                  </a:cubicBezTo>
                  <a:cubicBezTo>
                    <a:pt x="668" y="1669"/>
                    <a:pt x="701" y="1702"/>
                    <a:pt x="701" y="1735"/>
                  </a:cubicBezTo>
                  <a:lnTo>
                    <a:pt x="768" y="1735"/>
                  </a:lnTo>
                  <a:cubicBezTo>
                    <a:pt x="801" y="1735"/>
                    <a:pt x="834" y="1735"/>
                    <a:pt x="868" y="1702"/>
                  </a:cubicBezTo>
                  <a:cubicBezTo>
                    <a:pt x="901" y="1702"/>
                    <a:pt x="934" y="1669"/>
                    <a:pt x="968" y="1635"/>
                  </a:cubicBezTo>
                  <a:cubicBezTo>
                    <a:pt x="1001" y="1602"/>
                    <a:pt x="1035" y="1569"/>
                    <a:pt x="1035" y="1535"/>
                  </a:cubicBezTo>
                  <a:cubicBezTo>
                    <a:pt x="1068" y="1502"/>
                    <a:pt x="1068" y="1435"/>
                    <a:pt x="1101" y="1402"/>
                  </a:cubicBezTo>
                  <a:cubicBezTo>
                    <a:pt x="1101" y="1369"/>
                    <a:pt x="1101" y="1335"/>
                    <a:pt x="1101" y="1302"/>
                  </a:cubicBezTo>
                  <a:lnTo>
                    <a:pt x="1101" y="1168"/>
                  </a:lnTo>
                  <a:cubicBezTo>
                    <a:pt x="1101" y="1102"/>
                    <a:pt x="1101" y="1068"/>
                    <a:pt x="1101" y="1035"/>
                  </a:cubicBezTo>
                  <a:cubicBezTo>
                    <a:pt x="1101" y="1002"/>
                    <a:pt x="1101" y="968"/>
                    <a:pt x="1101" y="935"/>
                  </a:cubicBezTo>
                  <a:cubicBezTo>
                    <a:pt x="1068" y="902"/>
                    <a:pt x="1068" y="868"/>
                    <a:pt x="1035" y="868"/>
                  </a:cubicBezTo>
                  <a:cubicBezTo>
                    <a:pt x="1035" y="835"/>
                    <a:pt x="1001" y="835"/>
                    <a:pt x="968" y="835"/>
                  </a:cubicBezTo>
                  <a:close/>
                  <a:moveTo>
                    <a:pt x="968" y="1"/>
                  </a:moveTo>
                  <a:lnTo>
                    <a:pt x="901" y="68"/>
                  </a:lnTo>
                  <a:lnTo>
                    <a:pt x="868" y="68"/>
                  </a:lnTo>
                  <a:lnTo>
                    <a:pt x="834" y="134"/>
                  </a:lnTo>
                  <a:lnTo>
                    <a:pt x="67" y="2102"/>
                  </a:lnTo>
                  <a:cubicBezTo>
                    <a:pt x="67" y="2102"/>
                    <a:pt x="67" y="2102"/>
                    <a:pt x="67" y="2136"/>
                  </a:cubicBezTo>
                  <a:lnTo>
                    <a:pt x="101" y="2136"/>
                  </a:lnTo>
                  <a:lnTo>
                    <a:pt x="201" y="2069"/>
                  </a:lnTo>
                  <a:cubicBezTo>
                    <a:pt x="201" y="2069"/>
                    <a:pt x="234" y="2036"/>
                    <a:pt x="234" y="2036"/>
                  </a:cubicBezTo>
                  <a:lnTo>
                    <a:pt x="267" y="2002"/>
                  </a:lnTo>
                  <a:lnTo>
                    <a:pt x="1001" y="34"/>
                  </a:lnTo>
                  <a:cubicBezTo>
                    <a:pt x="1001" y="1"/>
                    <a:pt x="1001" y="1"/>
                    <a:pt x="100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4"/>
            <p:cNvSpPr/>
            <p:nvPr/>
          </p:nvSpPr>
          <p:spPr>
            <a:xfrm>
              <a:off x="6281250" y="3223821"/>
              <a:ext cx="13341" cy="29756"/>
            </a:xfrm>
            <a:custGeom>
              <a:avLst/>
              <a:gdLst/>
              <a:ahLst/>
              <a:cxnLst/>
              <a:rect l="l" t="t" r="r" b="b"/>
              <a:pathLst>
                <a:path w="868" h="1936" extrusionOk="0">
                  <a:moveTo>
                    <a:pt x="801" y="0"/>
                  </a:moveTo>
                  <a:lnTo>
                    <a:pt x="100" y="401"/>
                  </a:lnTo>
                  <a:cubicBezTo>
                    <a:pt x="100" y="434"/>
                    <a:pt x="67" y="434"/>
                    <a:pt x="67" y="434"/>
                  </a:cubicBezTo>
                  <a:cubicBezTo>
                    <a:pt x="67" y="467"/>
                    <a:pt x="67" y="501"/>
                    <a:pt x="67" y="501"/>
                  </a:cubicBezTo>
                  <a:lnTo>
                    <a:pt x="67" y="668"/>
                  </a:lnTo>
                  <a:cubicBezTo>
                    <a:pt x="67" y="668"/>
                    <a:pt x="67" y="701"/>
                    <a:pt x="67" y="701"/>
                  </a:cubicBezTo>
                  <a:lnTo>
                    <a:pt x="100" y="701"/>
                  </a:lnTo>
                  <a:lnTo>
                    <a:pt x="534" y="467"/>
                  </a:lnTo>
                  <a:lnTo>
                    <a:pt x="300" y="934"/>
                  </a:lnTo>
                  <a:lnTo>
                    <a:pt x="267" y="968"/>
                  </a:lnTo>
                  <a:cubicBezTo>
                    <a:pt x="267" y="1001"/>
                    <a:pt x="267" y="1001"/>
                    <a:pt x="267" y="1035"/>
                  </a:cubicBezTo>
                  <a:lnTo>
                    <a:pt x="267" y="1201"/>
                  </a:lnTo>
                  <a:cubicBezTo>
                    <a:pt x="267" y="1201"/>
                    <a:pt x="267" y="1235"/>
                    <a:pt x="267" y="1235"/>
                  </a:cubicBezTo>
                  <a:lnTo>
                    <a:pt x="300" y="1235"/>
                  </a:lnTo>
                  <a:lnTo>
                    <a:pt x="434" y="1168"/>
                  </a:lnTo>
                  <a:cubicBezTo>
                    <a:pt x="467" y="1135"/>
                    <a:pt x="534" y="1135"/>
                    <a:pt x="600" y="1135"/>
                  </a:cubicBezTo>
                  <a:cubicBezTo>
                    <a:pt x="634" y="1135"/>
                    <a:pt x="634" y="1168"/>
                    <a:pt x="634" y="1235"/>
                  </a:cubicBezTo>
                  <a:cubicBezTo>
                    <a:pt x="634" y="1301"/>
                    <a:pt x="634" y="1368"/>
                    <a:pt x="600" y="1435"/>
                  </a:cubicBezTo>
                  <a:cubicBezTo>
                    <a:pt x="534" y="1502"/>
                    <a:pt x="500" y="1535"/>
                    <a:pt x="434" y="1568"/>
                  </a:cubicBezTo>
                  <a:lnTo>
                    <a:pt x="334" y="1635"/>
                  </a:lnTo>
                  <a:lnTo>
                    <a:pt x="267" y="1635"/>
                  </a:lnTo>
                  <a:cubicBezTo>
                    <a:pt x="267" y="1635"/>
                    <a:pt x="234" y="1602"/>
                    <a:pt x="234" y="1602"/>
                  </a:cubicBezTo>
                  <a:cubicBezTo>
                    <a:pt x="234" y="1602"/>
                    <a:pt x="234" y="1568"/>
                    <a:pt x="200" y="1568"/>
                  </a:cubicBezTo>
                  <a:lnTo>
                    <a:pt x="200" y="1535"/>
                  </a:lnTo>
                  <a:lnTo>
                    <a:pt x="167" y="1535"/>
                  </a:lnTo>
                  <a:lnTo>
                    <a:pt x="33" y="1602"/>
                  </a:lnTo>
                  <a:cubicBezTo>
                    <a:pt x="33" y="1602"/>
                    <a:pt x="33" y="1635"/>
                    <a:pt x="33" y="1635"/>
                  </a:cubicBezTo>
                  <a:cubicBezTo>
                    <a:pt x="0" y="1668"/>
                    <a:pt x="0" y="1668"/>
                    <a:pt x="33" y="1702"/>
                  </a:cubicBezTo>
                  <a:cubicBezTo>
                    <a:pt x="33" y="1735"/>
                    <a:pt x="33" y="1768"/>
                    <a:pt x="67" y="1835"/>
                  </a:cubicBezTo>
                  <a:cubicBezTo>
                    <a:pt x="67" y="1868"/>
                    <a:pt x="100" y="1902"/>
                    <a:pt x="133" y="1935"/>
                  </a:cubicBezTo>
                  <a:lnTo>
                    <a:pt x="267" y="1935"/>
                  </a:lnTo>
                  <a:cubicBezTo>
                    <a:pt x="334" y="1935"/>
                    <a:pt x="400" y="1902"/>
                    <a:pt x="434" y="1868"/>
                  </a:cubicBezTo>
                  <a:cubicBezTo>
                    <a:pt x="500" y="1835"/>
                    <a:pt x="567" y="1802"/>
                    <a:pt x="600" y="1735"/>
                  </a:cubicBezTo>
                  <a:cubicBezTo>
                    <a:pt x="667" y="1702"/>
                    <a:pt x="701" y="1635"/>
                    <a:pt x="734" y="1568"/>
                  </a:cubicBezTo>
                  <a:cubicBezTo>
                    <a:pt x="767" y="1502"/>
                    <a:pt x="801" y="1435"/>
                    <a:pt x="834" y="1368"/>
                  </a:cubicBezTo>
                  <a:cubicBezTo>
                    <a:pt x="834" y="1268"/>
                    <a:pt x="867" y="1201"/>
                    <a:pt x="867" y="1135"/>
                  </a:cubicBezTo>
                  <a:cubicBezTo>
                    <a:pt x="867" y="1068"/>
                    <a:pt x="867" y="1001"/>
                    <a:pt x="867" y="934"/>
                  </a:cubicBezTo>
                  <a:cubicBezTo>
                    <a:pt x="834" y="901"/>
                    <a:pt x="834" y="868"/>
                    <a:pt x="801" y="834"/>
                  </a:cubicBezTo>
                  <a:cubicBezTo>
                    <a:pt x="767" y="801"/>
                    <a:pt x="734" y="801"/>
                    <a:pt x="701" y="801"/>
                  </a:cubicBezTo>
                  <a:lnTo>
                    <a:pt x="567" y="801"/>
                  </a:lnTo>
                  <a:lnTo>
                    <a:pt x="801" y="301"/>
                  </a:lnTo>
                  <a:cubicBezTo>
                    <a:pt x="801" y="301"/>
                    <a:pt x="801" y="267"/>
                    <a:pt x="834" y="267"/>
                  </a:cubicBezTo>
                  <a:cubicBezTo>
                    <a:pt x="834" y="234"/>
                    <a:pt x="834" y="234"/>
                    <a:pt x="834" y="201"/>
                  </a:cubicBezTo>
                  <a:lnTo>
                    <a:pt x="834" y="34"/>
                  </a:lnTo>
                  <a:cubicBezTo>
                    <a:pt x="834" y="34"/>
                    <a:pt x="834" y="0"/>
                    <a:pt x="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4"/>
            <p:cNvSpPr/>
            <p:nvPr/>
          </p:nvSpPr>
          <p:spPr>
            <a:xfrm>
              <a:off x="6297142" y="3216643"/>
              <a:ext cx="12834" cy="27912"/>
            </a:xfrm>
            <a:custGeom>
              <a:avLst/>
              <a:gdLst/>
              <a:ahLst/>
              <a:cxnLst/>
              <a:rect l="l" t="t" r="r" b="b"/>
              <a:pathLst>
                <a:path w="835" h="1816" extrusionOk="0">
                  <a:moveTo>
                    <a:pt x="509" y="317"/>
                  </a:moveTo>
                  <a:cubicBezTo>
                    <a:pt x="534" y="317"/>
                    <a:pt x="551" y="334"/>
                    <a:pt x="567" y="367"/>
                  </a:cubicBezTo>
                  <a:cubicBezTo>
                    <a:pt x="601" y="434"/>
                    <a:pt x="634" y="501"/>
                    <a:pt x="634" y="601"/>
                  </a:cubicBezTo>
                  <a:lnTo>
                    <a:pt x="634" y="801"/>
                  </a:lnTo>
                  <a:lnTo>
                    <a:pt x="634" y="1001"/>
                  </a:lnTo>
                  <a:cubicBezTo>
                    <a:pt x="634" y="1101"/>
                    <a:pt x="601" y="1201"/>
                    <a:pt x="567" y="1268"/>
                  </a:cubicBezTo>
                  <a:cubicBezTo>
                    <a:pt x="534" y="1368"/>
                    <a:pt x="467" y="1435"/>
                    <a:pt x="400" y="1468"/>
                  </a:cubicBezTo>
                  <a:cubicBezTo>
                    <a:pt x="367" y="1485"/>
                    <a:pt x="342" y="1493"/>
                    <a:pt x="321" y="1493"/>
                  </a:cubicBezTo>
                  <a:cubicBezTo>
                    <a:pt x="300" y="1493"/>
                    <a:pt x="284" y="1485"/>
                    <a:pt x="267" y="1468"/>
                  </a:cubicBezTo>
                  <a:cubicBezTo>
                    <a:pt x="234" y="1401"/>
                    <a:pt x="200" y="1301"/>
                    <a:pt x="200" y="1235"/>
                  </a:cubicBezTo>
                  <a:cubicBezTo>
                    <a:pt x="200" y="1168"/>
                    <a:pt x="200" y="1101"/>
                    <a:pt x="200" y="1035"/>
                  </a:cubicBezTo>
                  <a:lnTo>
                    <a:pt x="200" y="834"/>
                  </a:lnTo>
                  <a:cubicBezTo>
                    <a:pt x="200" y="734"/>
                    <a:pt x="234" y="634"/>
                    <a:pt x="267" y="534"/>
                  </a:cubicBezTo>
                  <a:cubicBezTo>
                    <a:pt x="300" y="467"/>
                    <a:pt x="334" y="401"/>
                    <a:pt x="400" y="367"/>
                  </a:cubicBezTo>
                  <a:cubicBezTo>
                    <a:pt x="450" y="334"/>
                    <a:pt x="484" y="317"/>
                    <a:pt x="509" y="317"/>
                  </a:cubicBezTo>
                  <a:close/>
                  <a:moveTo>
                    <a:pt x="601" y="0"/>
                  </a:moveTo>
                  <a:cubicBezTo>
                    <a:pt x="534" y="0"/>
                    <a:pt x="467" y="34"/>
                    <a:pt x="400" y="67"/>
                  </a:cubicBezTo>
                  <a:cubicBezTo>
                    <a:pt x="267" y="134"/>
                    <a:pt x="167" y="267"/>
                    <a:pt x="100" y="434"/>
                  </a:cubicBezTo>
                  <a:cubicBezTo>
                    <a:pt x="67" y="501"/>
                    <a:pt x="33" y="601"/>
                    <a:pt x="33" y="668"/>
                  </a:cubicBezTo>
                  <a:cubicBezTo>
                    <a:pt x="0" y="768"/>
                    <a:pt x="0" y="868"/>
                    <a:pt x="0" y="934"/>
                  </a:cubicBezTo>
                  <a:lnTo>
                    <a:pt x="0" y="1168"/>
                  </a:lnTo>
                  <a:lnTo>
                    <a:pt x="0" y="1368"/>
                  </a:lnTo>
                  <a:cubicBezTo>
                    <a:pt x="0" y="1435"/>
                    <a:pt x="0" y="1502"/>
                    <a:pt x="33" y="1602"/>
                  </a:cubicBezTo>
                  <a:cubicBezTo>
                    <a:pt x="33" y="1668"/>
                    <a:pt x="67" y="1702"/>
                    <a:pt x="100" y="1768"/>
                  </a:cubicBezTo>
                  <a:cubicBezTo>
                    <a:pt x="124" y="1792"/>
                    <a:pt x="147" y="1816"/>
                    <a:pt x="183" y="1816"/>
                  </a:cubicBezTo>
                  <a:cubicBezTo>
                    <a:pt x="197" y="1816"/>
                    <a:pt x="214" y="1812"/>
                    <a:pt x="234" y="1802"/>
                  </a:cubicBezTo>
                  <a:cubicBezTo>
                    <a:pt x="300" y="1802"/>
                    <a:pt x="367" y="1802"/>
                    <a:pt x="400" y="1768"/>
                  </a:cubicBezTo>
                  <a:cubicBezTo>
                    <a:pt x="500" y="1702"/>
                    <a:pt x="534" y="1668"/>
                    <a:pt x="601" y="1602"/>
                  </a:cubicBezTo>
                  <a:cubicBezTo>
                    <a:pt x="667" y="1535"/>
                    <a:pt x="701" y="1468"/>
                    <a:pt x="734" y="1401"/>
                  </a:cubicBezTo>
                  <a:cubicBezTo>
                    <a:pt x="767" y="1301"/>
                    <a:pt x="767" y="1235"/>
                    <a:pt x="801" y="1135"/>
                  </a:cubicBezTo>
                  <a:cubicBezTo>
                    <a:pt x="801" y="1068"/>
                    <a:pt x="834" y="968"/>
                    <a:pt x="834" y="901"/>
                  </a:cubicBezTo>
                  <a:cubicBezTo>
                    <a:pt x="834" y="868"/>
                    <a:pt x="834" y="801"/>
                    <a:pt x="834" y="768"/>
                  </a:cubicBezTo>
                  <a:lnTo>
                    <a:pt x="834" y="568"/>
                  </a:lnTo>
                  <a:cubicBezTo>
                    <a:pt x="834" y="534"/>
                    <a:pt x="834" y="501"/>
                    <a:pt x="834" y="467"/>
                  </a:cubicBezTo>
                  <a:cubicBezTo>
                    <a:pt x="834" y="401"/>
                    <a:pt x="801" y="301"/>
                    <a:pt x="801" y="234"/>
                  </a:cubicBezTo>
                  <a:cubicBezTo>
                    <a:pt x="801" y="167"/>
                    <a:pt x="767" y="101"/>
                    <a:pt x="734" y="67"/>
                  </a:cubicBezTo>
                  <a:cubicBezTo>
                    <a:pt x="701" y="34"/>
                    <a:pt x="634" y="0"/>
                    <a:pt x="6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4"/>
            <p:cNvSpPr/>
            <p:nvPr/>
          </p:nvSpPr>
          <p:spPr>
            <a:xfrm>
              <a:off x="6312005" y="3204332"/>
              <a:ext cx="16938" cy="32830"/>
            </a:xfrm>
            <a:custGeom>
              <a:avLst/>
              <a:gdLst/>
              <a:ahLst/>
              <a:cxnLst/>
              <a:rect l="l" t="t" r="r" b="b"/>
              <a:pathLst>
                <a:path w="1102" h="2136" extrusionOk="0">
                  <a:moveTo>
                    <a:pt x="267" y="635"/>
                  </a:moveTo>
                  <a:cubicBezTo>
                    <a:pt x="301" y="635"/>
                    <a:pt x="301" y="668"/>
                    <a:pt x="301" y="701"/>
                  </a:cubicBezTo>
                  <a:lnTo>
                    <a:pt x="301" y="902"/>
                  </a:lnTo>
                  <a:lnTo>
                    <a:pt x="334" y="902"/>
                  </a:lnTo>
                  <a:cubicBezTo>
                    <a:pt x="301" y="935"/>
                    <a:pt x="301" y="968"/>
                    <a:pt x="267" y="1002"/>
                  </a:cubicBezTo>
                  <a:cubicBezTo>
                    <a:pt x="267" y="1035"/>
                    <a:pt x="234" y="1068"/>
                    <a:pt x="201" y="1068"/>
                  </a:cubicBezTo>
                  <a:lnTo>
                    <a:pt x="167" y="1068"/>
                  </a:lnTo>
                  <a:cubicBezTo>
                    <a:pt x="134" y="1035"/>
                    <a:pt x="134" y="1035"/>
                    <a:pt x="134" y="1002"/>
                  </a:cubicBezTo>
                  <a:lnTo>
                    <a:pt x="134" y="968"/>
                  </a:lnTo>
                  <a:lnTo>
                    <a:pt x="134" y="835"/>
                  </a:lnTo>
                  <a:lnTo>
                    <a:pt x="134" y="801"/>
                  </a:lnTo>
                  <a:cubicBezTo>
                    <a:pt x="134" y="768"/>
                    <a:pt x="134" y="735"/>
                    <a:pt x="167" y="701"/>
                  </a:cubicBezTo>
                  <a:cubicBezTo>
                    <a:pt x="167" y="668"/>
                    <a:pt x="201" y="635"/>
                    <a:pt x="201" y="635"/>
                  </a:cubicBezTo>
                  <a:close/>
                  <a:moveTo>
                    <a:pt x="334" y="401"/>
                  </a:moveTo>
                  <a:cubicBezTo>
                    <a:pt x="267" y="401"/>
                    <a:pt x="234" y="401"/>
                    <a:pt x="234" y="435"/>
                  </a:cubicBezTo>
                  <a:cubicBezTo>
                    <a:pt x="167" y="435"/>
                    <a:pt x="134" y="468"/>
                    <a:pt x="134" y="501"/>
                  </a:cubicBezTo>
                  <a:cubicBezTo>
                    <a:pt x="101" y="535"/>
                    <a:pt x="67" y="568"/>
                    <a:pt x="67" y="601"/>
                  </a:cubicBezTo>
                  <a:cubicBezTo>
                    <a:pt x="34" y="635"/>
                    <a:pt x="34" y="701"/>
                    <a:pt x="0" y="735"/>
                  </a:cubicBezTo>
                  <a:cubicBezTo>
                    <a:pt x="0" y="768"/>
                    <a:pt x="0" y="801"/>
                    <a:pt x="0" y="835"/>
                  </a:cubicBezTo>
                  <a:lnTo>
                    <a:pt x="0" y="968"/>
                  </a:lnTo>
                  <a:lnTo>
                    <a:pt x="0" y="1102"/>
                  </a:lnTo>
                  <a:cubicBezTo>
                    <a:pt x="0" y="1135"/>
                    <a:pt x="0" y="1168"/>
                    <a:pt x="0" y="1202"/>
                  </a:cubicBezTo>
                  <a:cubicBezTo>
                    <a:pt x="34" y="1235"/>
                    <a:pt x="34" y="1268"/>
                    <a:pt x="67" y="1268"/>
                  </a:cubicBezTo>
                  <a:cubicBezTo>
                    <a:pt x="67" y="1302"/>
                    <a:pt x="101" y="1302"/>
                    <a:pt x="134" y="1302"/>
                  </a:cubicBezTo>
                  <a:cubicBezTo>
                    <a:pt x="167" y="1302"/>
                    <a:pt x="201" y="1302"/>
                    <a:pt x="234" y="1268"/>
                  </a:cubicBezTo>
                  <a:cubicBezTo>
                    <a:pt x="267" y="1235"/>
                    <a:pt x="301" y="1235"/>
                    <a:pt x="334" y="1202"/>
                  </a:cubicBezTo>
                  <a:cubicBezTo>
                    <a:pt x="334" y="1168"/>
                    <a:pt x="367" y="1135"/>
                    <a:pt x="401" y="1068"/>
                  </a:cubicBezTo>
                  <a:cubicBezTo>
                    <a:pt x="401" y="1035"/>
                    <a:pt x="434" y="1002"/>
                    <a:pt x="434" y="968"/>
                  </a:cubicBezTo>
                  <a:lnTo>
                    <a:pt x="434" y="835"/>
                  </a:lnTo>
                  <a:lnTo>
                    <a:pt x="434" y="701"/>
                  </a:lnTo>
                  <a:lnTo>
                    <a:pt x="434" y="601"/>
                  </a:lnTo>
                  <a:cubicBezTo>
                    <a:pt x="434" y="568"/>
                    <a:pt x="434" y="535"/>
                    <a:pt x="434" y="501"/>
                  </a:cubicBezTo>
                  <a:cubicBezTo>
                    <a:pt x="434" y="468"/>
                    <a:pt x="401" y="435"/>
                    <a:pt x="401" y="435"/>
                  </a:cubicBezTo>
                  <a:cubicBezTo>
                    <a:pt x="367" y="401"/>
                    <a:pt x="334" y="401"/>
                    <a:pt x="334" y="401"/>
                  </a:cubicBezTo>
                  <a:close/>
                  <a:moveTo>
                    <a:pt x="968" y="1068"/>
                  </a:moveTo>
                  <a:cubicBezTo>
                    <a:pt x="968" y="1102"/>
                    <a:pt x="968" y="1102"/>
                    <a:pt x="968" y="1135"/>
                  </a:cubicBezTo>
                  <a:lnTo>
                    <a:pt x="968" y="1168"/>
                  </a:lnTo>
                  <a:lnTo>
                    <a:pt x="968" y="1302"/>
                  </a:lnTo>
                  <a:lnTo>
                    <a:pt x="968" y="1369"/>
                  </a:lnTo>
                  <a:cubicBezTo>
                    <a:pt x="968" y="1391"/>
                    <a:pt x="968" y="1413"/>
                    <a:pt x="968" y="1435"/>
                  </a:cubicBezTo>
                  <a:cubicBezTo>
                    <a:pt x="934" y="1469"/>
                    <a:pt x="934" y="1502"/>
                    <a:pt x="901" y="1502"/>
                  </a:cubicBezTo>
                  <a:lnTo>
                    <a:pt x="834" y="1502"/>
                  </a:lnTo>
                  <a:cubicBezTo>
                    <a:pt x="834" y="1469"/>
                    <a:pt x="834" y="1469"/>
                    <a:pt x="834" y="1435"/>
                  </a:cubicBezTo>
                  <a:lnTo>
                    <a:pt x="834" y="1235"/>
                  </a:lnTo>
                  <a:cubicBezTo>
                    <a:pt x="834" y="1202"/>
                    <a:pt x="834" y="1168"/>
                    <a:pt x="834" y="1135"/>
                  </a:cubicBezTo>
                  <a:cubicBezTo>
                    <a:pt x="868" y="1102"/>
                    <a:pt x="868" y="1068"/>
                    <a:pt x="901" y="1068"/>
                  </a:cubicBezTo>
                  <a:close/>
                  <a:moveTo>
                    <a:pt x="968" y="835"/>
                  </a:moveTo>
                  <a:cubicBezTo>
                    <a:pt x="934" y="835"/>
                    <a:pt x="901" y="835"/>
                    <a:pt x="868" y="868"/>
                  </a:cubicBezTo>
                  <a:lnTo>
                    <a:pt x="901" y="868"/>
                  </a:lnTo>
                  <a:cubicBezTo>
                    <a:pt x="868" y="902"/>
                    <a:pt x="801" y="902"/>
                    <a:pt x="768" y="935"/>
                  </a:cubicBezTo>
                  <a:cubicBezTo>
                    <a:pt x="768" y="968"/>
                    <a:pt x="734" y="1002"/>
                    <a:pt x="701" y="1068"/>
                  </a:cubicBezTo>
                  <a:cubicBezTo>
                    <a:pt x="701" y="1102"/>
                    <a:pt x="668" y="1135"/>
                    <a:pt x="668" y="1168"/>
                  </a:cubicBezTo>
                  <a:lnTo>
                    <a:pt x="668" y="1302"/>
                  </a:lnTo>
                  <a:lnTo>
                    <a:pt x="668" y="1569"/>
                  </a:lnTo>
                  <a:cubicBezTo>
                    <a:pt x="668" y="1569"/>
                    <a:pt x="668" y="1602"/>
                    <a:pt x="668" y="1635"/>
                  </a:cubicBezTo>
                  <a:cubicBezTo>
                    <a:pt x="668" y="1669"/>
                    <a:pt x="701" y="1702"/>
                    <a:pt x="701" y="1735"/>
                  </a:cubicBezTo>
                  <a:lnTo>
                    <a:pt x="768" y="1735"/>
                  </a:lnTo>
                  <a:cubicBezTo>
                    <a:pt x="801" y="1735"/>
                    <a:pt x="834" y="1735"/>
                    <a:pt x="868" y="1702"/>
                  </a:cubicBezTo>
                  <a:cubicBezTo>
                    <a:pt x="901" y="1702"/>
                    <a:pt x="934" y="1669"/>
                    <a:pt x="968" y="1635"/>
                  </a:cubicBezTo>
                  <a:cubicBezTo>
                    <a:pt x="1001" y="1602"/>
                    <a:pt x="1035" y="1569"/>
                    <a:pt x="1035" y="1535"/>
                  </a:cubicBezTo>
                  <a:cubicBezTo>
                    <a:pt x="1068" y="1502"/>
                    <a:pt x="1068" y="1435"/>
                    <a:pt x="1101" y="1402"/>
                  </a:cubicBezTo>
                  <a:cubicBezTo>
                    <a:pt x="1101" y="1369"/>
                    <a:pt x="1101" y="1335"/>
                    <a:pt x="1101" y="1302"/>
                  </a:cubicBezTo>
                  <a:lnTo>
                    <a:pt x="1101" y="1168"/>
                  </a:lnTo>
                  <a:cubicBezTo>
                    <a:pt x="1101" y="1102"/>
                    <a:pt x="1101" y="1068"/>
                    <a:pt x="1101" y="1035"/>
                  </a:cubicBezTo>
                  <a:cubicBezTo>
                    <a:pt x="1101" y="1002"/>
                    <a:pt x="1101" y="968"/>
                    <a:pt x="1101" y="935"/>
                  </a:cubicBezTo>
                  <a:cubicBezTo>
                    <a:pt x="1068" y="902"/>
                    <a:pt x="1068" y="868"/>
                    <a:pt x="1035" y="868"/>
                  </a:cubicBezTo>
                  <a:cubicBezTo>
                    <a:pt x="1035" y="835"/>
                    <a:pt x="1001" y="835"/>
                    <a:pt x="968" y="835"/>
                  </a:cubicBezTo>
                  <a:close/>
                  <a:moveTo>
                    <a:pt x="968" y="1"/>
                  </a:moveTo>
                  <a:lnTo>
                    <a:pt x="901" y="68"/>
                  </a:lnTo>
                  <a:lnTo>
                    <a:pt x="868" y="68"/>
                  </a:lnTo>
                  <a:lnTo>
                    <a:pt x="834" y="134"/>
                  </a:lnTo>
                  <a:lnTo>
                    <a:pt x="67" y="2102"/>
                  </a:lnTo>
                  <a:cubicBezTo>
                    <a:pt x="67" y="2102"/>
                    <a:pt x="67" y="2102"/>
                    <a:pt x="67" y="2136"/>
                  </a:cubicBezTo>
                  <a:lnTo>
                    <a:pt x="101" y="2136"/>
                  </a:lnTo>
                  <a:lnTo>
                    <a:pt x="201" y="2069"/>
                  </a:lnTo>
                  <a:cubicBezTo>
                    <a:pt x="201" y="2069"/>
                    <a:pt x="234" y="2036"/>
                    <a:pt x="234" y="2036"/>
                  </a:cubicBezTo>
                  <a:lnTo>
                    <a:pt x="267" y="2002"/>
                  </a:lnTo>
                  <a:lnTo>
                    <a:pt x="1001" y="34"/>
                  </a:lnTo>
                  <a:cubicBezTo>
                    <a:pt x="1001" y="1"/>
                    <a:pt x="1001" y="1"/>
                    <a:pt x="1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4"/>
            <p:cNvSpPr/>
            <p:nvPr/>
          </p:nvSpPr>
          <p:spPr>
            <a:xfrm>
              <a:off x="6586805" y="3086413"/>
              <a:ext cx="8223" cy="26682"/>
            </a:xfrm>
            <a:custGeom>
              <a:avLst/>
              <a:gdLst/>
              <a:ahLst/>
              <a:cxnLst/>
              <a:rect l="l" t="t" r="r" b="b"/>
              <a:pathLst>
                <a:path w="535" h="1736" extrusionOk="0">
                  <a:moveTo>
                    <a:pt x="501" y="1"/>
                  </a:moveTo>
                  <a:lnTo>
                    <a:pt x="368" y="67"/>
                  </a:lnTo>
                  <a:lnTo>
                    <a:pt x="334" y="101"/>
                  </a:lnTo>
                  <a:lnTo>
                    <a:pt x="334" y="134"/>
                  </a:lnTo>
                  <a:lnTo>
                    <a:pt x="1" y="735"/>
                  </a:lnTo>
                  <a:cubicBezTo>
                    <a:pt x="1" y="768"/>
                    <a:pt x="1" y="768"/>
                    <a:pt x="1" y="801"/>
                  </a:cubicBezTo>
                  <a:cubicBezTo>
                    <a:pt x="1" y="801"/>
                    <a:pt x="1" y="835"/>
                    <a:pt x="1" y="835"/>
                  </a:cubicBezTo>
                  <a:lnTo>
                    <a:pt x="68" y="968"/>
                  </a:lnTo>
                  <a:lnTo>
                    <a:pt x="101" y="968"/>
                  </a:lnTo>
                  <a:cubicBezTo>
                    <a:pt x="101" y="968"/>
                    <a:pt x="101" y="935"/>
                    <a:pt x="134" y="935"/>
                  </a:cubicBezTo>
                  <a:lnTo>
                    <a:pt x="334" y="534"/>
                  </a:lnTo>
                  <a:lnTo>
                    <a:pt x="334" y="1702"/>
                  </a:lnTo>
                  <a:cubicBezTo>
                    <a:pt x="334" y="1702"/>
                    <a:pt x="334" y="1735"/>
                    <a:pt x="334" y="1735"/>
                  </a:cubicBezTo>
                  <a:lnTo>
                    <a:pt x="368" y="1735"/>
                  </a:lnTo>
                  <a:lnTo>
                    <a:pt x="501" y="1669"/>
                  </a:lnTo>
                  <a:cubicBezTo>
                    <a:pt x="501" y="1669"/>
                    <a:pt x="501" y="1635"/>
                    <a:pt x="535" y="1635"/>
                  </a:cubicBezTo>
                  <a:cubicBezTo>
                    <a:pt x="535" y="1635"/>
                    <a:pt x="535" y="1602"/>
                    <a:pt x="535" y="1602"/>
                  </a:cubicBezTo>
                  <a:lnTo>
                    <a:pt x="535" y="34"/>
                  </a:lnTo>
                  <a:cubicBezTo>
                    <a:pt x="535" y="34"/>
                    <a:pt x="535" y="34"/>
                    <a:pt x="53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4"/>
            <p:cNvSpPr/>
            <p:nvPr/>
          </p:nvSpPr>
          <p:spPr>
            <a:xfrm>
              <a:off x="6598087" y="3079758"/>
              <a:ext cx="12834" cy="27697"/>
            </a:xfrm>
            <a:custGeom>
              <a:avLst/>
              <a:gdLst/>
              <a:ahLst/>
              <a:cxnLst/>
              <a:rect l="l" t="t" r="r" b="b"/>
              <a:pathLst>
                <a:path w="835" h="1802" extrusionOk="0">
                  <a:moveTo>
                    <a:pt x="509" y="309"/>
                  </a:moveTo>
                  <a:cubicBezTo>
                    <a:pt x="534" y="309"/>
                    <a:pt x="551" y="317"/>
                    <a:pt x="568" y="334"/>
                  </a:cubicBezTo>
                  <a:cubicBezTo>
                    <a:pt x="601" y="434"/>
                    <a:pt x="635" y="500"/>
                    <a:pt x="635" y="567"/>
                  </a:cubicBezTo>
                  <a:lnTo>
                    <a:pt x="635" y="767"/>
                  </a:lnTo>
                  <a:lnTo>
                    <a:pt x="635" y="967"/>
                  </a:lnTo>
                  <a:cubicBezTo>
                    <a:pt x="601" y="1068"/>
                    <a:pt x="601" y="1168"/>
                    <a:pt x="568" y="1268"/>
                  </a:cubicBezTo>
                  <a:cubicBezTo>
                    <a:pt x="534" y="1334"/>
                    <a:pt x="501" y="1401"/>
                    <a:pt x="401" y="1434"/>
                  </a:cubicBezTo>
                  <a:cubicBezTo>
                    <a:pt x="368" y="1468"/>
                    <a:pt x="343" y="1484"/>
                    <a:pt x="322" y="1484"/>
                  </a:cubicBezTo>
                  <a:cubicBezTo>
                    <a:pt x="301" y="1484"/>
                    <a:pt x="284" y="1468"/>
                    <a:pt x="268" y="1434"/>
                  </a:cubicBezTo>
                  <a:cubicBezTo>
                    <a:pt x="234" y="1368"/>
                    <a:pt x="201" y="1301"/>
                    <a:pt x="201" y="1201"/>
                  </a:cubicBezTo>
                  <a:lnTo>
                    <a:pt x="201" y="1001"/>
                  </a:lnTo>
                  <a:lnTo>
                    <a:pt x="201" y="801"/>
                  </a:lnTo>
                  <a:cubicBezTo>
                    <a:pt x="201" y="734"/>
                    <a:pt x="234" y="634"/>
                    <a:pt x="268" y="534"/>
                  </a:cubicBezTo>
                  <a:cubicBezTo>
                    <a:pt x="301" y="434"/>
                    <a:pt x="334" y="400"/>
                    <a:pt x="401" y="334"/>
                  </a:cubicBezTo>
                  <a:cubicBezTo>
                    <a:pt x="451" y="317"/>
                    <a:pt x="484" y="309"/>
                    <a:pt x="509" y="309"/>
                  </a:cubicBezTo>
                  <a:close/>
                  <a:moveTo>
                    <a:pt x="601" y="0"/>
                  </a:moveTo>
                  <a:cubicBezTo>
                    <a:pt x="534" y="0"/>
                    <a:pt x="468" y="0"/>
                    <a:pt x="401" y="67"/>
                  </a:cubicBezTo>
                  <a:cubicBezTo>
                    <a:pt x="334" y="100"/>
                    <a:pt x="268" y="134"/>
                    <a:pt x="234" y="200"/>
                  </a:cubicBezTo>
                  <a:cubicBezTo>
                    <a:pt x="168" y="267"/>
                    <a:pt x="134" y="334"/>
                    <a:pt x="101" y="434"/>
                  </a:cubicBezTo>
                  <a:cubicBezTo>
                    <a:pt x="67" y="500"/>
                    <a:pt x="34" y="567"/>
                    <a:pt x="34" y="667"/>
                  </a:cubicBezTo>
                  <a:cubicBezTo>
                    <a:pt x="1" y="767"/>
                    <a:pt x="1" y="834"/>
                    <a:pt x="1" y="934"/>
                  </a:cubicBezTo>
                  <a:lnTo>
                    <a:pt x="1" y="1134"/>
                  </a:lnTo>
                  <a:lnTo>
                    <a:pt x="1" y="1334"/>
                  </a:lnTo>
                  <a:cubicBezTo>
                    <a:pt x="1" y="1434"/>
                    <a:pt x="1" y="1501"/>
                    <a:pt x="34" y="1568"/>
                  </a:cubicBezTo>
                  <a:cubicBezTo>
                    <a:pt x="34" y="1635"/>
                    <a:pt x="67" y="1701"/>
                    <a:pt x="101" y="1735"/>
                  </a:cubicBezTo>
                  <a:cubicBezTo>
                    <a:pt x="134" y="1768"/>
                    <a:pt x="168" y="1801"/>
                    <a:pt x="234" y="1801"/>
                  </a:cubicBezTo>
                  <a:cubicBezTo>
                    <a:pt x="301" y="1801"/>
                    <a:pt x="368" y="1768"/>
                    <a:pt x="401" y="1735"/>
                  </a:cubicBezTo>
                  <a:cubicBezTo>
                    <a:pt x="501" y="1701"/>
                    <a:pt x="534" y="1635"/>
                    <a:pt x="601" y="1568"/>
                  </a:cubicBezTo>
                  <a:cubicBezTo>
                    <a:pt x="668" y="1535"/>
                    <a:pt x="701" y="1468"/>
                    <a:pt x="735" y="1368"/>
                  </a:cubicBezTo>
                  <a:cubicBezTo>
                    <a:pt x="768" y="1301"/>
                    <a:pt x="768" y="1234"/>
                    <a:pt x="801" y="1134"/>
                  </a:cubicBezTo>
                  <a:cubicBezTo>
                    <a:pt x="801" y="1034"/>
                    <a:pt x="835" y="967"/>
                    <a:pt x="835" y="867"/>
                  </a:cubicBezTo>
                  <a:lnTo>
                    <a:pt x="835" y="467"/>
                  </a:lnTo>
                  <a:cubicBezTo>
                    <a:pt x="835" y="367"/>
                    <a:pt x="801" y="300"/>
                    <a:pt x="801" y="200"/>
                  </a:cubicBezTo>
                  <a:cubicBezTo>
                    <a:pt x="801" y="167"/>
                    <a:pt x="768" y="100"/>
                    <a:pt x="735" y="67"/>
                  </a:cubicBezTo>
                  <a:cubicBezTo>
                    <a:pt x="701" y="0"/>
                    <a:pt x="635" y="0"/>
                    <a:pt x="6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4"/>
            <p:cNvSpPr/>
            <p:nvPr/>
          </p:nvSpPr>
          <p:spPr>
            <a:xfrm>
              <a:off x="6613472" y="3066939"/>
              <a:ext cx="16938" cy="32830"/>
            </a:xfrm>
            <a:custGeom>
              <a:avLst/>
              <a:gdLst/>
              <a:ahLst/>
              <a:cxnLst/>
              <a:rect l="l" t="t" r="r" b="b"/>
              <a:pathLst>
                <a:path w="1102" h="2136" extrusionOk="0">
                  <a:moveTo>
                    <a:pt x="267" y="634"/>
                  </a:moveTo>
                  <a:cubicBezTo>
                    <a:pt x="267" y="667"/>
                    <a:pt x="267" y="701"/>
                    <a:pt x="301" y="701"/>
                  </a:cubicBezTo>
                  <a:lnTo>
                    <a:pt x="301" y="934"/>
                  </a:lnTo>
                  <a:cubicBezTo>
                    <a:pt x="267" y="968"/>
                    <a:pt x="267" y="1001"/>
                    <a:pt x="267" y="1034"/>
                  </a:cubicBezTo>
                  <a:cubicBezTo>
                    <a:pt x="234" y="1034"/>
                    <a:pt x="234" y="1068"/>
                    <a:pt x="201" y="1101"/>
                  </a:cubicBezTo>
                  <a:lnTo>
                    <a:pt x="134" y="1101"/>
                  </a:lnTo>
                  <a:cubicBezTo>
                    <a:pt x="134" y="1068"/>
                    <a:pt x="134" y="1034"/>
                    <a:pt x="134" y="1001"/>
                  </a:cubicBezTo>
                  <a:cubicBezTo>
                    <a:pt x="134" y="1001"/>
                    <a:pt x="134" y="1001"/>
                    <a:pt x="134" y="968"/>
                  </a:cubicBezTo>
                  <a:lnTo>
                    <a:pt x="134" y="834"/>
                  </a:lnTo>
                  <a:cubicBezTo>
                    <a:pt x="134" y="834"/>
                    <a:pt x="134" y="801"/>
                    <a:pt x="134" y="801"/>
                  </a:cubicBezTo>
                  <a:cubicBezTo>
                    <a:pt x="134" y="767"/>
                    <a:pt x="134" y="734"/>
                    <a:pt x="134" y="701"/>
                  </a:cubicBezTo>
                  <a:cubicBezTo>
                    <a:pt x="167" y="667"/>
                    <a:pt x="167" y="667"/>
                    <a:pt x="201" y="634"/>
                  </a:cubicBezTo>
                  <a:close/>
                  <a:moveTo>
                    <a:pt x="301" y="400"/>
                  </a:moveTo>
                  <a:cubicBezTo>
                    <a:pt x="267" y="400"/>
                    <a:pt x="234" y="434"/>
                    <a:pt x="201" y="434"/>
                  </a:cubicBezTo>
                  <a:cubicBezTo>
                    <a:pt x="167" y="467"/>
                    <a:pt x="134" y="501"/>
                    <a:pt x="134" y="534"/>
                  </a:cubicBezTo>
                  <a:cubicBezTo>
                    <a:pt x="101" y="567"/>
                    <a:pt x="67" y="601"/>
                    <a:pt x="34" y="634"/>
                  </a:cubicBezTo>
                  <a:cubicBezTo>
                    <a:pt x="0" y="701"/>
                    <a:pt x="0" y="767"/>
                    <a:pt x="0" y="867"/>
                  </a:cubicBezTo>
                  <a:lnTo>
                    <a:pt x="0" y="1001"/>
                  </a:lnTo>
                  <a:cubicBezTo>
                    <a:pt x="0" y="1034"/>
                    <a:pt x="0" y="1068"/>
                    <a:pt x="0" y="1134"/>
                  </a:cubicBezTo>
                  <a:cubicBezTo>
                    <a:pt x="0" y="1168"/>
                    <a:pt x="0" y="1201"/>
                    <a:pt x="0" y="1234"/>
                  </a:cubicBezTo>
                  <a:cubicBezTo>
                    <a:pt x="0" y="1234"/>
                    <a:pt x="0" y="1268"/>
                    <a:pt x="34" y="1301"/>
                  </a:cubicBezTo>
                  <a:cubicBezTo>
                    <a:pt x="67" y="1301"/>
                    <a:pt x="67" y="1334"/>
                    <a:pt x="101" y="1334"/>
                  </a:cubicBezTo>
                  <a:cubicBezTo>
                    <a:pt x="134" y="1301"/>
                    <a:pt x="167" y="1301"/>
                    <a:pt x="201" y="1301"/>
                  </a:cubicBezTo>
                  <a:cubicBezTo>
                    <a:pt x="234" y="1268"/>
                    <a:pt x="267" y="1234"/>
                    <a:pt x="301" y="1201"/>
                  </a:cubicBezTo>
                  <a:cubicBezTo>
                    <a:pt x="334" y="1168"/>
                    <a:pt x="334" y="1134"/>
                    <a:pt x="367" y="1101"/>
                  </a:cubicBezTo>
                  <a:cubicBezTo>
                    <a:pt x="401" y="1068"/>
                    <a:pt x="401" y="1034"/>
                    <a:pt x="401" y="968"/>
                  </a:cubicBezTo>
                  <a:lnTo>
                    <a:pt x="401" y="867"/>
                  </a:lnTo>
                  <a:lnTo>
                    <a:pt x="401" y="734"/>
                  </a:lnTo>
                  <a:lnTo>
                    <a:pt x="401" y="601"/>
                  </a:lnTo>
                  <a:cubicBezTo>
                    <a:pt x="434" y="567"/>
                    <a:pt x="434" y="534"/>
                    <a:pt x="401" y="501"/>
                  </a:cubicBezTo>
                  <a:cubicBezTo>
                    <a:pt x="401" y="467"/>
                    <a:pt x="401" y="467"/>
                    <a:pt x="367" y="434"/>
                  </a:cubicBezTo>
                  <a:cubicBezTo>
                    <a:pt x="334" y="434"/>
                    <a:pt x="334" y="400"/>
                    <a:pt x="301" y="400"/>
                  </a:cubicBezTo>
                  <a:close/>
                  <a:moveTo>
                    <a:pt x="934" y="1068"/>
                  </a:moveTo>
                  <a:cubicBezTo>
                    <a:pt x="934" y="1101"/>
                    <a:pt x="934" y="1134"/>
                    <a:pt x="934" y="1201"/>
                  </a:cubicBezTo>
                  <a:lnTo>
                    <a:pt x="934" y="1334"/>
                  </a:lnTo>
                  <a:cubicBezTo>
                    <a:pt x="934" y="1334"/>
                    <a:pt x="934" y="1368"/>
                    <a:pt x="934" y="1368"/>
                  </a:cubicBezTo>
                  <a:cubicBezTo>
                    <a:pt x="934" y="1401"/>
                    <a:pt x="934" y="1435"/>
                    <a:pt x="934" y="1468"/>
                  </a:cubicBezTo>
                  <a:cubicBezTo>
                    <a:pt x="934" y="1468"/>
                    <a:pt x="901" y="1501"/>
                    <a:pt x="868" y="1535"/>
                  </a:cubicBezTo>
                  <a:lnTo>
                    <a:pt x="834" y="1535"/>
                  </a:lnTo>
                  <a:cubicBezTo>
                    <a:pt x="801" y="1468"/>
                    <a:pt x="801" y="1435"/>
                    <a:pt x="801" y="1401"/>
                  </a:cubicBezTo>
                  <a:lnTo>
                    <a:pt x="801" y="1268"/>
                  </a:lnTo>
                  <a:cubicBezTo>
                    <a:pt x="801" y="1268"/>
                    <a:pt x="801" y="1234"/>
                    <a:pt x="801" y="1234"/>
                  </a:cubicBezTo>
                  <a:cubicBezTo>
                    <a:pt x="801" y="1201"/>
                    <a:pt x="801" y="1168"/>
                    <a:pt x="801" y="1134"/>
                  </a:cubicBezTo>
                  <a:cubicBezTo>
                    <a:pt x="801" y="1101"/>
                    <a:pt x="834" y="1101"/>
                    <a:pt x="868" y="1068"/>
                  </a:cubicBezTo>
                  <a:close/>
                  <a:moveTo>
                    <a:pt x="968" y="867"/>
                  </a:moveTo>
                  <a:cubicBezTo>
                    <a:pt x="934" y="867"/>
                    <a:pt x="901" y="867"/>
                    <a:pt x="868" y="901"/>
                  </a:cubicBezTo>
                  <a:cubicBezTo>
                    <a:pt x="834" y="901"/>
                    <a:pt x="801" y="934"/>
                    <a:pt x="768" y="968"/>
                  </a:cubicBezTo>
                  <a:cubicBezTo>
                    <a:pt x="734" y="1001"/>
                    <a:pt x="701" y="1034"/>
                    <a:pt x="701" y="1068"/>
                  </a:cubicBezTo>
                  <a:cubicBezTo>
                    <a:pt x="668" y="1101"/>
                    <a:pt x="668" y="1134"/>
                    <a:pt x="668" y="1201"/>
                  </a:cubicBezTo>
                  <a:cubicBezTo>
                    <a:pt x="668" y="1234"/>
                    <a:pt x="668" y="1268"/>
                    <a:pt x="668" y="1301"/>
                  </a:cubicBezTo>
                  <a:lnTo>
                    <a:pt x="668" y="1568"/>
                  </a:lnTo>
                  <a:cubicBezTo>
                    <a:pt x="634" y="1601"/>
                    <a:pt x="634" y="1635"/>
                    <a:pt x="668" y="1668"/>
                  </a:cubicBezTo>
                  <a:cubicBezTo>
                    <a:pt x="668" y="1701"/>
                    <a:pt x="668" y="1701"/>
                    <a:pt x="701" y="1735"/>
                  </a:cubicBezTo>
                  <a:cubicBezTo>
                    <a:pt x="701" y="1768"/>
                    <a:pt x="734" y="1768"/>
                    <a:pt x="768" y="1768"/>
                  </a:cubicBezTo>
                  <a:cubicBezTo>
                    <a:pt x="801" y="1768"/>
                    <a:pt x="834" y="1735"/>
                    <a:pt x="868" y="1735"/>
                  </a:cubicBezTo>
                  <a:cubicBezTo>
                    <a:pt x="901" y="1701"/>
                    <a:pt x="934" y="1668"/>
                    <a:pt x="968" y="1635"/>
                  </a:cubicBezTo>
                  <a:cubicBezTo>
                    <a:pt x="1001" y="1601"/>
                    <a:pt x="1001" y="1568"/>
                    <a:pt x="1035" y="1535"/>
                  </a:cubicBezTo>
                  <a:cubicBezTo>
                    <a:pt x="1035" y="1501"/>
                    <a:pt x="1068" y="1468"/>
                    <a:pt x="1068" y="1435"/>
                  </a:cubicBezTo>
                  <a:cubicBezTo>
                    <a:pt x="1068" y="1401"/>
                    <a:pt x="1101" y="1334"/>
                    <a:pt x="1101" y="1301"/>
                  </a:cubicBezTo>
                  <a:lnTo>
                    <a:pt x="1101" y="1034"/>
                  </a:lnTo>
                  <a:cubicBezTo>
                    <a:pt x="1101" y="1001"/>
                    <a:pt x="1068" y="968"/>
                    <a:pt x="1068" y="968"/>
                  </a:cubicBezTo>
                  <a:cubicBezTo>
                    <a:pt x="1068" y="934"/>
                    <a:pt x="1068" y="901"/>
                    <a:pt x="1035" y="867"/>
                  </a:cubicBezTo>
                  <a:close/>
                  <a:moveTo>
                    <a:pt x="968" y="0"/>
                  </a:moveTo>
                  <a:lnTo>
                    <a:pt x="868" y="67"/>
                  </a:lnTo>
                  <a:cubicBezTo>
                    <a:pt x="868" y="67"/>
                    <a:pt x="834" y="67"/>
                    <a:pt x="834" y="100"/>
                  </a:cubicBezTo>
                  <a:lnTo>
                    <a:pt x="801" y="134"/>
                  </a:lnTo>
                  <a:lnTo>
                    <a:pt x="67" y="2102"/>
                  </a:lnTo>
                  <a:cubicBezTo>
                    <a:pt x="67" y="2135"/>
                    <a:pt x="67" y="2135"/>
                    <a:pt x="67" y="2135"/>
                  </a:cubicBezTo>
                  <a:lnTo>
                    <a:pt x="101" y="2135"/>
                  </a:lnTo>
                  <a:lnTo>
                    <a:pt x="201" y="2102"/>
                  </a:lnTo>
                  <a:lnTo>
                    <a:pt x="234" y="2068"/>
                  </a:lnTo>
                  <a:lnTo>
                    <a:pt x="234" y="2035"/>
                  </a:lnTo>
                  <a:lnTo>
                    <a:pt x="1001" y="34"/>
                  </a:lnTo>
                  <a:cubicBezTo>
                    <a:pt x="1001" y="34"/>
                    <a:pt x="1001" y="34"/>
                    <a:pt x="10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4"/>
            <p:cNvSpPr/>
            <p:nvPr/>
          </p:nvSpPr>
          <p:spPr>
            <a:xfrm>
              <a:off x="6586805" y="3086413"/>
              <a:ext cx="8223" cy="26682"/>
            </a:xfrm>
            <a:custGeom>
              <a:avLst/>
              <a:gdLst/>
              <a:ahLst/>
              <a:cxnLst/>
              <a:rect l="l" t="t" r="r" b="b"/>
              <a:pathLst>
                <a:path w="535" h="1736" extrusionOk="0">
                  <a:moveTo>
                    <a:pt x="501" y="1"/>
                  </a:moveTo>
                  <a:lnTo>
                    <a:pt x="368" y="67"/>
                  </a:lnTo>
                  <a:lnTo>
                    <a:pt x="334" y="101"/>
                  </a:lnTo>
                  <a:lnTo>
                    <a:pt x="334" y="134"/>
                  </a:lnTo>
                  <a:lnTo>
                    <a:pt x="1" y="735"/>
                  </a:lnTo>
                  <a:cubicBezTo>
                    <a:pt x="1" y="768"/>
                    <a:pt x="1" y="768"/>
                    <a:pt x="1" y="801"/>
                  </a:cubicBezTo>
                  <a:cubicBezTo>
                    <a:pt x="1" y="801"/>
                    <a:pt x="1" y="835"/>
                    <a:pt x="1" y="835"/>
                  </a:cubicBezTo>
                  <a:lnTo>
                    <a:pt x="68" y="968"/>
                  </a:lnTo>
                  <a:lnTo>
                    <a:pt x="101" y="968"/>
                  </a:lnTo>
                  <a:cubicBezTo>
                    <a:pt x="101" y="968"/>
                    <a:pt x="101" y="935"/>
                    <a:pt x="134" y="935"/>
                  </a:cubicBezTo>
                  <a:lnTo>
                    <a:pt x="334" y="534"/>
                  </a:lnTo>
                  <a:lnTo>
                    <a:pt x="334" y="1702"/>
                  </a:lnTo>
                  <a:cubicBezTo>
                    <a:pt x="334" y="1702"/>
                    <a:pt x="334" y="1735"/>
                    <a:pt x="334" y="1735"/>
                  </a:cubicBezTo>
                  <a:lnTo>
                    <a:pt x="368" y="1735"/>
                  </a:lnTo>
                  <a:lnTo>
                    <a:pt x="501" y="1669"/>
                  </a:lnTo>
                  <a:cubicBezTo>
                    <a:pt x="501" y="1669"/>
                    <a:pt x="501" y="1635"/>
                    <a:pt x="535" y="1635"/>
                  </a:cubicBezTo>
                  <a:cubicBezTo>
                    <a:pt x="535" y="1635"/>
                    <a:pt x="535" y="1602"/>
                    <a:pt x="535" y="1602"/>
                  </a:cubicBezTo>
                  <a:lnTo>
                    <a:pt x="535" y="34"/>
                  </a:lnTo>
                  <a:cubicBezTo>
                    <a:pt x="535" y="34"/>
                    <a:pt x="535" y="34"/>
                    <a:pt x="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4"/>
            <p:cNvSpPr/>
            <p:nvPr/>
          </p:nvSpPr>
          <p:spPr>
            <a:xfrm>
              <a:off x="6598087" y="3079758"/>
              <a:ext cx="12834" cy="27697"/>
            </a:xfrm>
            <a:custGeom>
              <a:avLst/>
              <a:gdLst/>
              <a:ahLst/>
              <a:cxnLst/>
              <a:rect l="l" t="t" r="r" b="b"/>
              <a:pathLst>
                <a:path w="835" h="1802" extrusionOk="0">
                  <a:moveTo>
                    <a:pt x="509" y="309"/>
                  </a:moveTo>
                  <a:cubicBezTo>
                    <a:pt x="534" y="309"/>
                    <a:pt x="551" y="317"/>
                    <a:pt x="568" y="334"/>
                  </a:cubicBezTo>
                  <a:cubicBezTo>
                    <a:pt x="601" y="434"/>
                    <a:pt x="635" y="500"/>
                    <a:pt x="635" y="567"/>
                  </a:cubicBezTo>
                  <a:lnTo>
                    <a:pt x="635" y="767"/>
                  </a:lnTo>
                  <a:lnTo>
                    <a:pt x="635" y="967"/>
                  </a:lnTo>
                  <a:cubicBezTo>
                    <a:pt x="601" y="1068"/>
                    <a:pt x="601" y="1168"/>
                    <a:pt x="568" y="1268"/>
                  </a:cubicBezTo>
                  <a:cubicBezTo>
                    <a:pt x="534" y="1334"/>
                    <a:pt x="501" y="1401"/>
                    <a:pt x="401" y="1434"/>
                  </a:cubicBezTo>
                  <a:cubicBezTo>
                    <a:pt x="368" y="1468"/>
                    <a:pt x="343" y="1484"/>
                    <a:pt x="322" y="1484"/>
                  </a:cubicBezTo>
                  <a:cubicBezTo>
                    <a:pt x="301" y="1484"/>
                    <a:pt x="284" y="1468"/>
                    <a:pt x="268" y="1434"/>
                  </a:cubicBezTo>
                  <a:cubicBezTo>
                    <a:pt x="234" y="1368"/>
                    <a:pt x="201" y="1301"/>
                    <a:pt x="201" y="1201"/>
                  </a:cubicBezTo>
                  <a:lnTo>
                    <a:pt x="201" y="1001"/>
                  </a:lnTo>
                  <a:lnTo>
                    <a:pt x="201" y="801"/>
                  </a:lnTo>
                  <a:cubicBezTo>
                    <a:pt x="201" y="734"/>
                    <a:pt x="234" y="634"/>
                    <a:pt x="268" y="534"/>
                  </a:cubicBezTo>
                  <a:cubicBezTo>
                    <a:pt x="301" y="434"/>
                    <a:pt x="334" y="400"/>
                    <a:pt x="401" y="334"/>
                  </a:cubicBezTo>
                  <a:cubicBezTo>
                    <a:pt x="451" y="317"/>
                    <a:pt x="484" y="309"/>
                    <a:pt x="509" y="309"/>
                  </a:cubicBezTo>
                  <a:close/>
                  <a:moveTo>
                    <a:pt x="601" y="0"/>
                  </a:moveTo>
                  <a:cubicBezTo>
                    <a:pt x="534" y="0"/>
                    <a:pt x="468" y="0"/>
                    <a:pt x="401" y="67"/>
                  </a:cubicBezTo>
                  <a:cubicBezTo>
                    <a:pt x="334" y="100"/>
                    <a:pt x="268" y="134"/>
                    <a:pt x="234" y="200"/>
                  </a:cubicBezTo>
                  <a:cubicBezTo>
                    <a:pt x="168" y="267"/>
                    <a:pt x="134" y="334"/>
                    <a:pt x="101" y="434"/>
                  </a:cubicBezTo>
                  <a:cubicBezTo>
                    <a:pt x="67" y="500"/>
                    <a:pt x="34" y="567"/>
                    <a:pt x="34" y="667"/>
                  </a:cubicBezTo>
                  <a:cubicBezTo>
                    <a:pt x="1" y="767"/>
                    <a:pt x="1" y="834"/>
                    <a:pt x="1" y="934"/>
                  </a:cubicBezTo>
                  <a:lnTo>
                    <a:pt x="1" y="1134"/>
                  </a:lnTo>
                  <a:lnTo>
                    <a:pt x="1" y="1334"/>
                  </a:lnTo>
                  <a:cubicBezTo>
                    <a:pt x="1" y="1434"/>
                    <a:pt x="1" y="1501"/>
                    <a:pt x="34" y="1568"/>
                  </a:cubicBezTo>
                  <a:cubicBezTo>
                    <a:pt x="34" y="1635"/>
                    <a:pt x="67" y="1701"/>
                    <a:pt x="101" y="1735"/>
                  </a:cubicBezTo>
                  <a:cubicBezTo>
                    <a:pt x="134" y="1768"/>
                    <a:pt x="168" y="1801"/>
                    <a:pt x="234" y="1801"/>
                  </a:cubicBezTo>
                  <a:cubicBezTo>
                    <a:pt x="301" y="1801"/>
                    <a:pt x="368" y="1768"/>
                    <a:pt x="401" y="1735"/>
                  </a:cubicBezTo>
                  <a:cubicBezTo>
                    <a:pt x="501" y="1701"/>
                    <a:pt x="534" y="1635"/>
                    <a:pt x="601" y="1568"/>
                  </a:cubicBezTo>
                  <a:cubicBezTo>
                    <a:pt x="668" y="1535"/>
                    <a:pt x="701" y="1468"/>
                    <a:pt x="735" y="1368"/>
                  </a:cubicBezTo>
                  <a:cubicBezTo>
                    <a:pt x="768" y="1301"/>
                    <a:pt x="768" y="1234"/>
                    <a:pt x="801" y="1134"/>
                  </a:cubicBezTo>
                  <a:cubicBezTo>
                    <a:pt x="801" y="1034"/>
                    <a:pt x="835" y="967"/>
                    <a:pt x="835" y="867"/>
                  </a:cubicBezTo>
                  <a:lnTo>
                    <a:pt x="835" y="467"/>
                  </a:lnTo>
                  <a:cubicBezTo>
                    <a:pt x="835" y="367"/>
                    <a:pt x="801" y="300"/>
                    <a:pt x="801" y="200"/>
                  </a:cubicBezTo>
                  <a:cubicBezTo>
                    <a:pt x="801" y="167"/>
                    <a:pt x="768" y="100"/>
                    <a:pt x="735" y="67"/>
                  </a:cubicBezTo>
                  <a:cubicBezTo>
                    <a:pt x="701" y="0"/>
                    <a:pt x="635" y="0"/>
                    <a:pt x="6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4"/>
            <p:cNvSpPr/>
            <p:nvPr/>
          </p:nvSpPr>
          <p:spPr>
            <a:xfrm>
              <a:off x="6613472" y="3066939"/>
              <a:ext cx="16938" cy="32830"/>
            </a:xfrm>
            <a:custGeom>
              <a:avLst/>
              <a:gdLst/>
              <a:ahLst/>
              <a:cxnLst/>
              <a:rect l="l" t="t" r="r" b="b"/>
              <a:pathLst>
                <a:path w="1102" h="2136" extrusionOk="0">
                  <a:moveTo>
                    <a:pt x="267" y="634"/>
                  </a:moveTo>
                  <a:cubicBezTo>
                    <a:pt x="267" y="667"/>
                    <a:pt x="267" y="701"/>
                    <a:pt x="301" y="701"/>
                  </a:cubicBezTo>
                  <a:lnTo>
                    <a:pt x="301" y="934"/>
                  </a:lnTo>
                  <a:cubicBezTo>
                    <a:pt x="267" y="968"/>
                    <a:pt x="267" y="1001"/>
                    <a:pt x="267" y="1034"/>
                  </a:cubicBezTo>
                  <a:cubicBezTo>
                    <a:pt x="234" y="1034"/>
                    <a:pt x="234" y="1068"/>
                    <a:pt x="201" y="1101"/>
                  </a:cubicBezTo>
                  <a:lnTo>
                    <a:pt x="134" y="1101"/>
                  </a:lnTo>
                  <a:cubicBezTo>
                    <a:pt x="134" y="1068"/>
                    <a:pt x="134" y="1034"/>
                    <a:pt x="134" y="1001"/>
                  </a:cubicBezTo>
                  <a:cubicBezTo>
                    <a:pt x="134" y="1001"/>
                    <a:pt x="134" y="1001"/>
                    <a:pt x="134" y="968"/>
                  </a:cubicBezTo>
                  <a:lnTo>
                    <a:pt x="134" y="834"/>
                  </a:lnTo>
                  <a:cubicBezTo>
                    <a:pt x="134" y="834"/>
                    <a:pt x="134" y="801"/>
                    <a:pt x="134" y="801"/>
                  </a:cubicBezTo>
                  <a:cubicBezTo>
                    <a:pt x="134" y="767"/>
                    <a:pt x="134" y="734"/>
                    <a:pt x="134" y="701"/>
                  </a:cubicBezTo>
                  <a:cubicBezTo>
                    <a:pt x="167" y="667"/>
                    <a:pt x="167" y="667"/>
                    <a:pt x="201" y="634"/>
                  </a:cubicBezTo>
                  <a:close/>
                  <a:moveTo>
                    <a:pt x="301" y="400"/>
                  </a:moveTo>
                  <a:cubicBezTo>
                    <a:pt x="267" y="400"/>
                    <a:pt x="234" y="434"/>
                    <a:pt x="201" y="434"/>
                  </a:cubicBezTo>
                  <a:cubicBezTo>
                    <a:pt x="167" y="467"/>
                    <a:pt x="134" y="501"/>
                    <a:pt x="134" y="534"/>
                  </a:cubicBezTo>
                  <a:cubicBezTo>
                    <a:pt x="101" y="567"/>
                    <a:pt x="67" y="601"/>
                    <a:pt x="34" y="634"/>
                  </a:cubicBezTo>
                  <a:cubicBezTo>
                    <a:pt x="0" y="701"/>
                    <a:pt x="0" y="767"/>
                    <a:pt x="0" y="867"/>
                  </a:cubicBezTo>
                  <a:lnTo>
                    <a:pt x="0" y="1001"/>
                  </a:lnTo>
                  <a:cubicBezTo>
                    <a:pt x="0" y="1034"/>
                    <a:pt x="0" y="1068"/>
                    <a:pt x="0" y="1134"/>
                  </a:cubicBezTo>
                  <a:cubicBezTo>
                    <a:pt x="0" y="1168"/>
                    <a:pt x="0" y="1201"/>
                    <a:pt x="0" y="1234"/>
                  </a:cubicBezTo>
                  <a:cubicBezTo>
                    <a:pt x="0" y="1234"/>
                    <a:pt x="0" y="1268"/>
                    <a:pt x="34" y="1301"/>
                  </a:cubicBezTo>
                  <a:cubicBezTo>
                    <a:pt x="67" y="1301"/>
                    <a:pt x="67" y="1334"/>
                    <a:pt x="101" y="1334"/>
                  </a:cubicBezTo>
                  <a:cubicBezTo>
                    <a:pt x="134" y="1301"/>
                    <a:pt x="167" y="1301"/>
                    <a:pt x="201" y="1301"/>
                  </a:cubicBezTo>
                  <a:cubicBezTo>
                    <a:pt x="234" y="1268"/>
                    <a:pt x="267" y="1234"/>
                    <a:pt x="301" y="1201"/>
                  </a:cubicBezTo>
                  <a:cubicBezTo>
                    <a:pt x="334" y="1168"/>
                    <a:pt x="334" y="1134"/>
                    <a:pt x="367" y="1101"/>
                  </a:cubicBezTo>
                  <a:cubicBezTo>
                    <a:pt x="401" y="1068"/>
                    <a:pt x="401" y="1034"/>
                    <a:pt x="401" y="968"/>
                  </a:cubicBezTo>
                  <a:lnTo>
                    <a:pt x="401" y="867"/>
                  </a:lnTo>
                  <a:lnTo>
                    <a:pt x="401" y="734"/>
                  </a:lnTo>
                  <a:lnTo>
                    <a:pt x="401" y="601"/>
                  </a:lnTo>
                  <a:cubicBezTo>
                    <a:pt x="434" y="567"/>
                    <a:pt x="434" y="534"/>
                    <a:pt x="401" y="501"/>
                  </a:cubicBezTo>
                  <a:cubicBezTo>
                    <a:pt x="401" y="467"/>
                    <a:pt x="401" y="467"/>
                    <a:pt x="367" y="434"/>
                  </a:cubicBezTo>
                  <a:cubicBezTo>
                    <a:pt x="334" y="434"/>
                    <a:pt x="334" y="400"/>
                    <a:pt x="301" y="400"/>
                  </a:cubicBezTo>
                  <a:close/>
                  <a:moveTo>
                    <a:pt x="934" y="1068"/>
                  </a:moveTo>
                  <a:cubicBezTo>
                    <a:pt x="934" y="1101"/>
                    <a:pt x="934" y="1134"/>
                    <a:pt x="934" y="1201"/>
                  </a:cubicBezTo>
                  <a:lnTo>
                    <a:pt x="934" y="1334"/>
                  </a:lnTo>
                  <a:cubicBezTo>
                    <a:pt x="934" y="1334"/>
                    <a:pt x="934" y="1368"/>
                    <a:pt x="934" y="1368"/>
                  </a:cubicBezTo>
                  <a:cubicBezTo>
                    <a:pt x="934" y="1401"/>
                    <a:pt x="934" y="1435"/>
                    <a:pt x="934" y="1468"/>
                  </a:cubicBezTo>
                  <a:cubicBezTo>
                    <a:pt x="934" y="1468"/>
                    <a:pt x="901" y="1501"/>
                    <a:pt x="868" y="1535"/>
                  </a:cubicBezTo>
                  <a:lnTo>
                    <a:pt x="834" y="1535"/>
                  </a:lnTo>
                  <a:cubicBezTo>
                    <a:pt x="801" y="1468"/>
                    <a:pt x="801" y="1435"/>
                    <a:pt x="801" y="1401"/>
                  </a:cubicBezTo>
                  <a:lnTo>
                    <a:pt x="801" y="1268"/>
                  </a:lnTo>
                  <a:cubicBezTo>
                    <a:pt x="801" y="1268"/>
                    <a:pt x="801" y="1234"/>
                    <a:pt x="801" y="1234"/>
                  </a:cubicBezTo>
                  <a:cubicBezTo>
                    <a:pt x="801" y="1201"/>
                    <a:pt x="801" y="1168"/>
                    <a:pt x="801" y="1134"/>
                  </a:cubicBezTo>
                  <a:cubicBezTo>
                    <a:pt x="801" y="1101"/>
                    <a:pt x="834" y="1101"/>
                    <a:pt x="868" y="1068"/>
                  </a:cubicBezTo>
                  <a:close/>
                  <a:moveTo>
                    <a:pt x="968" y="867"/>
                  </a:moveTo>
                  <a:cubicBezTo>
                    <a:pt x="934" y="867"/>
                    <a:pt x="901" y="867"/>
                    <a:pt x="868" y="901"/>
                  </a:cubicBezTo>
                  <a:cubicBezTo>
                    <a:pt x="834" y="901"/>
                    <a:pt x="801" y="934"/>
                    <a:pt x="768" y="968"/>
                  </a:cubicBezTo>
                  <a:cubicBezTo>
                    <a:pt x="734" y="1001"/>
                    <a:pt x="701" y="1034"/>
                    <a:pt x="701" y="1068"/>
                  </a:cubicBezTo>
                  <a:cubicBezTo>
                    <a:pt x="668" y="1101"/>
                    <a:pt x="668" y="1134"/>
                    <a:pt x="668" y="1201"/>
                  </a:cubicBezTo>
                  <a:cubicBezTo>
                    <a:pt x="668" y="1234"/>
                    <a:pt x="668" y="1268"/>
                    <a:pt x="668" y="1301"/>
                  </a:cubicBezTo>
                  <a:lnTo>
                    <a:pt x="668" y="1568"/>
                  </a:lnTo>
                  <a:cubicBezTo>
                    <a:pt x="634" y="1601"/>
                    <a:pt x="634" y="1635"/>
                    <a:pt x="668" y="1668"/>
                  </a:cubicBezTo>
                  <a:cubicBezTo>
                    <a:pt x="668" y="1701"/>
                    <a:pt x="668" y="1701"/>
                    <a:pt x="701" y="1735"/>
                  </a:cubicBezTo>
                  <a:cubicBezTo>
                    <a:pt x="701" y="1768"/>
                    <a:pt x="734" y="1768"/>
                    <a:pt x="768" y="1768"/>
                  </a:cubicBezTo>
                  <a:cubicBezTo>
                    <a:pt x="801" y="1768"/>
                    <a:pt x="834" y="1735"/>
                    <a:pt x="868" y="1735"/>
                  </a:cubicBezTo>
                  <a:cubicBezTo>
                    <a:pt x="901" y="1701"/>
                    <a:pt x="934" y="1668"/>
                    <a:pt x="968" y="1635"/>
                  </a:cubicBezTo>
                  <a:cubicBezTo>
                    <a:pt x="1001" y="1601"/>
                    <a:pt x="1001" y="1568"/>
                    <a:pt x="1035" y="1535"/>
                  </a:cubicBezTo>
                  <a:cubicBezTo>
                    <a:pt x="1035" y="1501"/>
                    <a:pt x="1068" y="1468"/>
                    <a:pt x="1068" y="1435"/>
                  </a:cubicBezTo>
                  <a:cubicBezTo>
                    <a:pt x="1068" y="1401"/>
                    <a:pt x="1101" y="1334"/>
                    <a:pt x="1101" y="1301"/>
                  </a:cubicBezTo>
                  <a:lnTo>
                    <a:pt x="1101" y="1034"/>
                  </a:lnTo>
                  <a:cubicBezTo>
                    <a:pt x="1101" y="1001"/>
                    <a:pt x="1068" y="968"/>
                    <a:pt x="1068" y="968"/>
                  </a:cubicBezTo>
                  <a:cubicBezTo>
                    <a:pt x="1068" y="934"/>
                    <a:pt x="1068" y="901"/>
                    <a:pt x="1035" y="867"/>
                  </a:cubicBezTo>
                  <a:close/>
                  <a:moveTo>
                    <a:pt x="968" y="0"/>
                  </a:moveTo>
                  <a:lnTo>
                    <a:pt x="868" y="67"/>
                  </a:lnTo>
                  <a:cubicBezTo>
                    <a:pt x="868" y="67"/>
                    <a:pt x="834" y="67"/>
                    <a:pt x="834" y="100"/>
                  </a:cubicBezTo>
                  <a:lnTo>
                    <a:pt x="801" y="134"/>
                  </a:lnTo>
                  <a:lnTo>
                    <a:pt x="67" y="2102"/>
                  </a:lnTo>
                  <a:cubicBezTo>
                    <a:pt x="67" y="2135"/>
                    <a:pt x="67" y="2135"/>
                    <a:pt x="67" y="2135"/>
                  </a:cubicBezTo>
                  <a:lnTo>
                    <a:pt x="101" y="2135"/>
                  </a:lnTo>
                  <a:lnTo>
                    <a:pt x="201" y="2102"/>
                  </a:lnTo>
                  <a:lnTo>
                    <a:pt x="234" y="2068"/>
                  </a:lnTo>
                  <a:lnTo>
                    <a:pt x="234" y="2035"/>
                  </a:lnTo>
                  <a:lnTo>
                    <a:pt x="1001" y="34"/>
                  </a:lnTo>
                  <a:cubicBezTo>
                    <a:pt x="1001" y="34"/>
                    <a:pt x="1001" y="34"/>
                    <a:pt x="10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4"/>
            <p:cNvSpPr/>
            <p:nvPr/>
          </p:nvSpPr>
          <p:spPr>
            <a:xfrm>
              <a:off x="6463246" y="3145127"/>
              <a:ext cx="60004" cy="43328"/>
            </a:xfrm>
            <a:custGeom>
              <a:avLst/>
              <a:gdLst/>
              <a:ahLst/>
              <a:cxnLst/>
              <a:rect l="l" t="t" r="r" b="b"/>
              <a:pathLst>
                <a:path w="3904" h="2819" extrusionOk="0">
                  <a:moveTo>
                    <a:pt x="113" y="0"/>
                  </a:moveTo>
                  <a:cubicBezTo>
                    <a:pt x="101" y="0"/>
                    <a:pt x="84" y="17"/>
                    <a:pt x="68" y="50"/>
                  </a:cubicBezTo>
                  <a:cubicBezTo>
                    <a:pt x="1" y="84"/>
                    <a:pt x="1" y="150"/>
                    <a:pt x="1" y="217"/>
                  </a:cubicBezTo>
                  <a:lnTo>
                    <a:pt x="1" y="784"/>
                  </a:lnTo>
                  <a:lnTo>
                    <a:pt x="1" y="817"/>
                  </a:lnTo>
                  <a:cubicBezTo>
                    <a:pt x="1" y="817"/>
                    <a:pt x="34" y="817"/>
                    <a:pt x="68" y="784"/>
                  </a:cubicBezTo>
                  <a:cubicBezTo>
                    <a:pt x="101" y="717"/>
                    <a:pt x="134" y="651"/>
                    <a:pt x="134" y="584"/>
                  </a:cubicBezTo>
                  <a:lnTo>
                    <a:pt x="134" y="50"/>
                  </a:lnTo>
                  <a:cubicBezTo>
                    <a:pt x="134" y="17"/>
                    <a:pt x="126" y="0"/>
                    <a:pt x="113" y="0"/>
                  </a:cubicBezTo>
                  <a:close/>
                  <a:moveTo>
                    <a:pt x="3870" y="384"/>
                  </a:moveTo>
                  <a:lnTo>
                    <a:pt x="3503" y="617"/>
                  </a:lnTo>
                  <a:cubicBezTo>
                    <a:pt x="3470" y="651"/>
                    <a:pt x="3437" y="717"/>
                    <a:pt x="3403" y="784"/>
                  </a:cubicBezTo>
                  <a:lnTo>
                    <a:pt x="3403" y="851"/>
                  </a:lnTo>
                  <a:lnTo>
                    <a:pt x="3437" y="851"/>
                  </a:lnTo>
                  <a:lnTo>
                    <a:pt x="3804" y="651"/>
                  </a:lnTo>
                  <a:cubicBezTo>
                    <a:pt x="3837" y="617"/>
                    <a:pt x="3870" y="551"/>
                    <a:pt x="3904" y="484"/>
                  </a:cubicBezTo>
                  <a:cubicBezTo>
                    <a:pt x="3904" y="417"/>
                    <a:pt x="3904" y="384"/>
                    <a:pt x="3870" y="384"/>
                  </a:cubicBezTo>
                  <a:close/>
                  <a:moveTo>
                    <a:pt x="3154" y="809"/>
                  </a:moveTo>
                  <a:cubicBezTo>
                    <a:pt x="3149" y="809"/>
                    <a:pt x="3143" y="811"/>
                    <a:pt x="3136" y="817"/>
                  </a:cubicBezTo>
                  <a:lnTo>
                    <a:pt x="2769" y="1018"/>
                  </a:lnTo>
                  <a:cubicBezTo>
                    <a:pt x="2736" y="1051"/>
                    <a:pt x="2703" y="1118"/>
                    <a:pt x="2669" y="1184"/>
                  </a:cubicBezTo>
                  <a:lnTo>
                    <a:pt x="2669" y="1251"/>
                  </a:lnTo>
                  <a:cubicBezTo>
                    <a:pt x="2703" y="1251"/>
                    <a:pt x="2703" y="1284"/>
                    <a:pt x="2703" y="1284"/>
                  </a:cubicBezTo>
                  <a:lnTo>
                    <a:pt x="3070" y="1084"/>
                  </a:lnTo>
                  <a:cubicBezTo>
                    <a:pt x="3136" y="1018"/>
                    <a:pt x="3170" y="951"/>
                    <a:pt x="3170" y="917"/>
                  </a:cubicBezTo>
                  <a:cubicBezTo>
                    <a:pt x="3197" y="863"/>
                    <a:pt x="3180" y="809"/>
                    <a:pt x="3154" y="809"/>
                  </a:cubicBezTo>
                  <a:close/>
                  <a:moveTo>
                    <a:pt x="2403" y="1218"/>
                  </a:moveTo>
                  <a:lnTo>
                    <a:pt x="2069" y="1451"/>
                  </a:lnTo>
                  <a:cubicBezTo>
                    <a:pt x="2002" y="1485"/>
                    <a:pt x="1969" y="1518"/>
                    <a:pt x="1969" y="1585"/>
                  </a:cubicBezTo>
                  <a:lnTo>
                    <a:pt x="1969" y="1685"/>
                  </a:lnTo>
                  <a:lnTo>
                    <a:pt x="2336" y="1485"/>
                  </a:lnTo>
                  <a:cubicBezTo>
                    <a:pt x="2403" y="1451"/>
                    <a:pt x="2436" y="1384"/>
                    <a:pt x="2436" y="1318"/>
                  </a:cubicBezTo>
                  <a:cubicBezTo>
                    <a:pt x="2469" y="1251"/>
                    <a:pt x="2436" y="1218"/>
                    <a:pt x="2403" y="1218"/>
                  </a:cubicBezTo>
                  <a:close/>
                  <a:moveTo>
                    <a:pt x="113" y="1126"/>
                  </a:moveTo>
                  <a:cubicBezTo>
                    <a:pt x="101" y="1126"/>
                    <a:pt x="84" y="1134"/>
                    <a:pt x="68" y="1151"/>
                  </a:cubicBezTo>
                  <a:cubicBezTo>
                    <a:pt x="1" y="1218"/>
                    <a:pt x="1" y="1284"/>
                    <a:pt x="1" y="1351"/>
                  </a:cubicBezTo>
                  <a:lnTo>
                    <a:pt x="1" y="1918"/>
                  </a:lnTo>
                  <a:lnTo>
                    <a:pt x="1" y="1952"/>
                  </a:lnTo>
                  <a:cubicBezTo>
                    <a:pt x="1" y="1952"/>
                    <a:pt x="34" y="1952"/>
                    <a:pt x="68" y="1918"/>
                  </a:cubicBezTo>
                  <a:cubicBezTo>
                    <a:pt x="101" y="1851"/>
                    <a:pt x="134" y="1785"/>
                    <a:pt x="134" y="1718"/>
                  </a:cubicBezTo>
                  <a:lnTo>
                    <a:pt x="134" y="1151"/>
                  </a:lnTo>
                  <a:cubicBezTo>
                    <a:pt x="134" y="1134"/>
                    <a:pt x="126" y="1126"/>
                    <a:pt x="113" y="1126"/>
                  </a:cubicBezTo>
                  <a:close/>
                  <a:moveTo>
                    <a:pt x="1702" y="1651"/>
                  </a:moveTo>
                  <a:lnTo>
                    <a:pt x="1335" y="1851"/>
                  </a:lnTo>
                  <a:cubicBezTo>
                    <a:pt x="1302" y="1885"/>
                    <a:pt x="1268" y="1952"/>
                    <a:pt x="1235" y="2018"/>
                  </a:cubicBezTo>
                  <a:lnTo>
                    <a:pt x="1235" y="2085"/>
                  </a:lnTo>
                  <a:lnTo>
                    <a:pt x="1268" y="2118"/>
                  </a:lnTo>
                  <a:lnTo>
                    <a:pt x="1635" y="1918"/>
                  </a:lnTo>
                  <a:cubicBezTo>
                    <a:pt x="1669" y="1851"/>
                    <a:pt x="1702" y="1785"/>
                    <a:pt x="1735" y="1751"/>
                  </a:cubicBezTo>
                  <a:cubicBezTo>
                    <a:pt x="1735" y="1685"/>
                    <a:pt x="1735" y="1651"/>
                    <a:pt x="1702" y="1651"/>
                  </a:cubicBezTo>
                  <a:close/>
                  <a:moveTo>
                    <a:pt x="968" y="2052"/>
                  </a:moveTo>
                  <a:lnTo>
                    <a:pt x="601" y="2252"/>
                  </a:lnTo>
                  <a:cubicBezTo>
                    <a:pt x="535" y="2318"/>
                    <a:pt x="501" y="2352"/>
                    <a:pt x="501" y="2419"/>
                  </a:cubicBezTo>
                  <a:lnTo>
                    <a:pt x="501" y="2519"/>
                  </a:lnTo>
                  <a:lnTo>
                    <a:pt x="535" y="2519"/>
                  </a:lnTo>
                  <a:lnTo>
                    <a:pt x="901" y="2318"/>
                  </a:lnTo>
                  <a:cubicBezTo>
                    <a:pt x="935" y="2252"/>
                    <a:pt x="968" y="2218"/>
                    <a:pt x="1002" y="2152"/>
                  </a:cubicBezTo>
                  <a:cubicBezTo>
                    <a:pt x="1002" y="2052"/>
                    <a:pt x="1002" y="2052"/>
                    <a:pt x="968" y="2052"/>
                  </a:cubicBezTo>
                  <a:close/>
                  <a:moveTo>
                    <a:pt x="113" y="2227"/>
                  </a:moveTo>
                  <a:cubicBezTo>
                    <a:pt x="101" y="2227"/>
                    <a:pt x="84" y="2235"/>
                    <a:pt x="68" y="2252"/>
                  </a:cubicBezTo>
                  <a:cubicBezTo>
                    <a:pt x="34" y="2318"/>
                    <a:pt x="1" y="2385"/>
                    <a:pt x="1" y="2452"/>
                  </a:cubicBezTo>
                  <a:lnTo>
                    <a:pt x="1" y="2785"/>
                  </a:lnTo>
                  <a:lnTo>
                    <a:pt x="1" y="2819"/>
                  </a:lnTo>
                  <a:lnTo>
                    <a:pt x="34" y="2819"/>
                  </a:lnTo>
                  <a:lnTo>
                    <a:pt x="168" y="2719"/>
                  </a:lnTo>
                  <a:cubicBezTo>
                    <a:pt x="234" y="2685"/>
                    <a:pt x="234" y="2619"/>
                    <a:pt x="268" y="2585"/>
                  </a:cubicBezTo>
                  <a:cubicBezTo>
                    <a:pt x="301" y="2485"/>
                    <a:pt x="268" y="2485"/>
                    <a:pt x="234" y="2485"/>
                  </a:cubicBezTo>
                  <a:lnTo>
                    <a:pt x="134" y="2552"/>
                  </a:lnTo>
                  <a:lnTo>
                    <a:pt x="134" y="2252"/>
                  </a:lnTo>
                  <a:cubicBezTo>
                    <a:pt x="134" y="2235"/>
                    <a:pt x="126" y="2227"/>
                    <a:pt x="113" y="2227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4"/>
            <p:cNvSpPr/>
            <p:nvPr/>
          </p:nvSpPr>
          <p:spPr>
            <a:xfrm>
              <a:off x="6526831" y="3144358"/>
              <a:ext cx="7700" cy="7193"/>
            </a:xfrm>
            <a:custGeom>
              <a:avLst/>
              <a:gdLst/>
              <a:ahLst/>
              <a:cxnLst/>
              <a:rect l="l" t="t" r="r" b="b"/>
              <a:pathLst>
                <a:path w="501" h="468" extrusionOk="0">
                  <a:moveTo>
                    <a:pt x="467" y="0"/>
                  </a:moveTo>
                  <a:lnTo>
                    <a:pt x="100" y="200"/>
                  </a:lnTo>
                  <a:cubicBezTo>
                    <a:pt x="33" y="267"/>
                    <a:pt x="0" y="300"/>
                    <a:pt x="0" y="367"/>
                  </a:cubicBezTo>
                  <a:cubicBezTo>
                    <a:pt x="0" y="400"/>
                    <a:pt x="0" y="434"/>
                    <a:pt x="0" y="467"/>
                  </a:cubicBezTo>
                  <a:lnTo>
                    <a:pt x="33" y="467"/>
                  </a:lnTo>
                  <a:lnTo>
                    <a:pt x="400" y="267"/>
                  </a:lnTo>
                  <a:cubicBezTo>
                    <a:pt x="434" y="200"/>
                    <a:pt x="467" y="167"/>
                    <a:pt x="500" y="100"/>
                  </a:cubicBezTo>
                  <a:cubicBezTo>
                    <a:pt x="500" y="33"/>
                    <a:pt x="500" y="0"/>
                    <a:pt x="467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4"/>
            <p:cNvSpPr/>
            <p:nvPr/>
          </p:nvSpPr>
          <p:spPr>
            <a:xfrm>
              <a:off x="6538098" y="3137995"/>
              <a:ext cx="7670" cy="7393"/>
            </a:xfrm>
            <a:custGeom>
              <a:avLst/>
              <a:gdLst/>
              <a:ahLst/>
              <a:cxnLst/>
              <a:rect l="l" t="t" r="r" b="b"/>
              <a:pathLst>
                <a:path w="499" h="481" extrusionOk="0">
                  <a:moveTo>
                    <a:pt x="488" y="1"/>
                  </a:moveTo>
                  <a:cubicBezTo>
                    <a:pt x="483" y="1"/>
                    <a:pt x="477" y="5"/>
                    <a:pt x="468" y="14"/>
                  </a:cubicBezTo>
                  <a:lnTo>
                    <a:pt x="101" y="214"/>
                  </a:lnTo>
                  <a:cubicBezTo>
                    <a:pt x="34" y="247"/>
                    <a:pt x="1" y="314"/>
                    <a:pt x="1" y="381"/>
                  </a:cubicBezTo>
                  <a:lnTo>
                    <a:pt x="1" y="481"/>
                  </a:lnTo>
                  <a:cubicBezTo>
                    <a:pt x="1" y="481"/>
                    <a:pt x="34" y="447"/>
                    <a:pt x="34" y="447"/>
                  </a:cubicBezTo>
                  <a:lnTo>
                    <a:pt x="401" y="247"/>
                  </a:lnTo>
                  <a:cubicBezTo>
                    <a:pt x="435" y="214"/>
                    <a:pt x="468" y="147"/>
                    <a:pt x="468" y="81"/>
                  </a:cubicBezTo>
                  <a:cubicBezTo>
                    <a:pt x="492" y="32"/>
                    <a:pt x="499" y="1"/>
                    <a:pt x="488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4"/>
            <p:cNvSpPr/>
            <p:nvPr/>
          </p:nvSpPr>
          <p:spPr>
            <a:xfrm>
              <a:off x="6549379" y="3131340"/>
              <a:ext cx="7685" cy="7393"/>
            </a:xfrm>
            <a:custGeom>
              <a:avLst/>
              <a:gdLst/>
              <a:ahLst/>
              <a:cxnLst/>
              <a:rect l="l" t="t" r="r" b="b"/>
              <a:pathLst>
                <a:path w="500" h="481" extrusionOk="0">
                  <a:moveTo>
                    <a:pt x="487" y="1"/>
                  </a:moveTo>
                  <a:cubicBezTo>
                    <a:pt x="482" y="1"/>
                    <a:pt x="476" y="5"/>
                    <a:pt x="468" y="13"/>
                  </a:cubicBezTo>
                  <a:lnTo>
                    <a:pt x="101" y="213"/>
                  </a:lnTo>
                  <a:cubicBezTo>
                    <a:pt x="34" y="247"/>
                    <a:pt x="1" y="313"/>
                    <a:pt x="1" y="380"/>
                  </a:cubicBezTo>
                  <a:lnTo>
                    <a:pt x="1" y="480"/>
                  </a:lnTo>
                  <a:lnTo>
                    <a:pt x="34" y="480"/>
                  </a:lnTo>
                  <a:lnTo>
                    <a:pt x="368" y="280"/>
                  </a:lnTo>
                  <a:cubicBezTo>
                    <a:pt x="434" y="213"/>
                    <a:pt x="468" y="147"/>
                    <a:pt x="468" y="113"/>
                  </a:cubicBezTo>
                  <a:cubicBezTo>
                    <a:pt x="493" y="38"/>
                    <a:pt x="499" y="1"/>
                    <a:pt x="487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4"/>
            <p:cNvSpPr/>
            <p:nvPr/>
          </p:nvSpPr>
          <p:spPr>
            <a:xfrm>
              <a:off x="6560661" y="3124869"/>
              <a:ext cx="7716" cy="7193"/>
            </a:xfrm>
            <a:custGeom>
              <a:avLst/>
              <a:gdLst/>
              <a:ahLst/>
              <a:cxnLst/>
              <a:rect l="l" t="t" r="r" b="b"/>
              <a:pathLst>
                <a:path w="502" h="468" extrusionOk="0">
                  <a:moveTo>
                    <a:pt x="434" y="1"/>
                  </a:moveTo>
                  <a:lnTo>
                    <a:pt x="67" y="201"/>
                  </a:lnTo>
                  <a:cubicBezTo>
                    <a:pt x="34" y="267"/>
                    <a:pt x="1" y="334"/>
                    <a:pt x="1" y="367"/>
                  </a:cubicBezTo>
                  <a:lnTo>
                    <a:pt x="1" y="468"/>
                  </a:lnTo>
                  <a:lnTo>
                    <a:pt x="368" y="267"/>
                  </a:lnTo>
                  <a:cubicBezTo>
                    <a:pt x="434" y="234"/>
                    <a:pt x="468" y="167"/>
                    <a:pt x="468" y="101"/>
                  </a:cubicBezTo>
                  <a:cubicBezTo>
                    <a:pt x="501" y="1"/>
                    <a:pt x="468" y="1"/>
                    <a:pt x="434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4"/>
            <p:cNvSpPr/>
            <p:nvPr/>
          </p:nvSpPr>
          <p:spPr>
            <a:xfrm>
              <a:off x="6263805" y="3054536"/>
              <a:ext cx="73853" cy="50429"/>
            </a:xfrm>
            <a:custGeom>
              <a:avLst/>
              <a:gdLst/>
              <a:ahLst/>
              <a:cxnLst/>
              <a:rect l="l" t="t" r="r" b="b"/>
              <a:pathLst>
                <a:path w="4805" h="3281" extrusionOk="0">
                  <a:moveTo>
                    <a:pt x="4629" y="1"/>
                  </a:moveTo>
                  <a:cubicBezTo>
                    <a:pt x="4591" y="1"/>
                    <a:pt x="4549" y="13"/>
                    <a:pt x="4504" y="40"/>
                  </a:cubicBezTo>
                  <a:lnTo>
                    <a:pt x="268" y="2442"/>
                  </a:lnTo>
                  <a:cubicBezTo>
                    <a:pt x="101" y="2575"/>
                    <a:pt x="1" y="2809"/>
                    <a:pt x="1" y="3009"/>
                  </a:cubicBezTo>
                  <a:cubicBezTo>
                    <a:pt x="26" y="3181"/>
                    <a:pt x="105" y="3281"/>
                    <a:pt x="212" y="3281"/>
                  </a:cubicBezTo>
                  <a:cubicBezTo>
                    <a:pt x="250" y="3281"/>
                    <a:pt x="291" y="3268"/>
                    <a:pt x="334" y="3242"/>
                  </a:cubicBezTo>
                  <a:lnTo>
                    <a:pt x="4504" y="807"/>
                  </a:lnTo>
                  <a:cubicBezTo>
                    <a:pt x="4671" y="674"/>
                    <a:pt x="4771" y="474"/>
                    <a:pt x="4804" y="240"/>
                  </a:cubicBezTo>
                  <a:cubicBezTo>
                    <a:pt x="4804" y="94"/>
                    <a:pt x="4733" y="1"/>
                    <a:pt x="462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4"/>
            <p:cNvSpPr/>
            <p:nvPr/>
          </p:nvSpPr>
          <p:spPr>
            <a:xfrm>
              <a:off x="6268431" y="3241896"/>
              <a:ext cx="73330" cy="50214"/>
            </a:xfrm>
            <a:custGeom>
              <a:avLst/>
              <a:gdLst/>
              <a:ahLst/>
              <a:cxnLst/>
              <a:rect l="l" t="t" r="r" b="b"/>
              <a:pathLst>
                <a:path w="4771" h="3267" extrusionOk="0">
                  <a:moveTo>
                    <a:pt x="4599" y="1"/>
                  </a:moveTo>
                  <a:cubicBezTo>
                    <a:pt x="4568" y="1"/>
                    <a:pt x="4536" y="9"/>
                    <a:pt x="4503" y="25"/>
                  </a:cubicBezTo>
                  <a:lnTo>
                    <a:pt x="267" y="2460"/>
                  </a:lnTo>
                  <a:cubicBezTo>
                    <a:pt x="100" y="2594"/>
                    <a:pt x="0" y="2794"/>
                    <a:pt x="0" y="3027"/>
                  </a:cubicBezTo>
                  <a:cubicBezTo>
                    <a:pt x="0" y="3174"/>
                    <a:pt x="72" y="3267"/>
                    <a:pt x="175" y="3267"/>
                  </a:cubicBezTo>
                  <a:cubicBezTo>
                    <a:pt x="213" y="3267"/>
                    <a:pt x="256" y="3254"/>
                    <a:pt x="300" y="3228"/>
                  </a:cubicBezTo>
                  <a:lnTo>
                    <a:pt x="4470" y="793"/>
                  </a:lnTo>
                  <a:cubicBezTo>
                    <a:pt x="4670" y="659"/>
                    <a:pt x="4770" y="459"/>
                    <a:pt x="4770" y="259"/>
                  </a:cubicBezTo>
                  <a:cubicBezTo>
                    <a:pt x="4770" y="82"/>
                    <a:pt x="4694" y="1"/>
                    <a:pt x="459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4"/>
            <p:cNvSpPr/>
            <p:nvPr/>
          </p:nvSpPr>
          <p:spPr>
            <a:xfrm>
              <a:off x="6571435" y="3102736"/>
              <a:ext cx="73837" cy="50152"/>
            </a:xfrm>
            <a:custGeom>
              <a:avLst/>
              <a:gdLst/>
              <a:ahLst/>
              <a:cxnLst/>
              <a:rect l="l" t="t" r="r" b="b"/>
              <a:pathLst>
                <a:path w="4804" h="3263" extrusionOk="0">
                  <a:moveTo>
                    <a:pt x="4628" y="0"/>
                  </a:moveTo>
                  <a:cubicBezTo>
                    <a:pt x="4590" y="0"/>
                    <a:pt x="4548" y="13"/>
                    <a:pt x="4503" y="40"/>
                  </a:cubicBezTo>
                  <a:lnTo>
                    <a:pt x="300" y="2441"/>
                  </a:lnTo>
                  <a:cubicBezTo>
                    <a:pt x="100" y="2575"/>
                    <a:pt x="0" y="2808"/>
                    <a:pt x="34" y="3042"/>
                  </a:cubicBezTo>
                  <a:cubicBezTo>
                    <a:pt x="34" y="3173"/>
                    <a:pt x="116" y="3263"/>
                    <a:pt x="232" y="3263"/>
                  </a:cubicBezTo>
                  <a:cubicBezTo>
                    <a:pt x="264" y="3263"/>
                    <a:pt x="298" y="3256"/>
                    <a:pt x="334" y="3242"/>
                  </a:cubicBezTo>
                  <a:lnTo>
                    <a:pt x="4503" y="773"/>
                  </a:lnTo>
                  <a:cubicBezTo>
                    <a:pt x="4670" y="640"/>
                    <a:pt x="4804" y="440"/>
                    <a:pt x="4804" y="240"/>
                  </a:cubicBezTo>
                  <a:cubicBezTo>
                    <a:pt x="4804" y="93"/>
                    <a:pt x="4732" y="0"/>
                    <a:pt x="4628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4"/>
            <p:cNvSpPr/>
            <p:nvPr/>
          </p:nvSpPr>
          <p:spPr>
            <a:xfrm>
              <a:off x="6590909" y="2881762"/>
              <a:ext cx="73853" cy="50214"/>
            </a:xfrm>
            <a:custGeom>
              <a:avLst/>
              <a:gdLst/>
              <a:ahLst/>
              <a:cxnLst/>
              <a:rect l="l" t="t" r="r" b="b"/>
              <a:pathLst>
                <a:path w="4805" h="3267" extrusionOk="0">
                  <a:moveTo>
                    <a:pt x="4629" y="0"/>
                  </a:moveTo>
                  <a:cubicBezTo>
                    <a:pt x="4591" y="0"/>
                    <a:pt x="4549" y="13"/>
                    <a:pt x="4504" y="40"/>
                  </a:cubicBezTo>
                  <a:lnTo>
                    <a:pt x="301" y="2441"/>
                  </a:lnTo>
                  <a:cubicBezTo>
                    <a:pt x="134" y="2575"/>
                    <a:pt x="1" y="2775"/>
                    <a:pt x="34" y="3008"/>
                  </a:cubicBezTo>
                  <a:cubicBezTo>
                    <a:pt x="34" y="3185"/>
                    <a:pt x="111" y="3266"/>
                    <a:pt x="220" y="3266"/>
                  </a:cubicBezTo>
                  <a:cubicBezTo>
                    <a:pt x="255" y="3266"/>
                    <a:pt x="294" y="3258"/>
                    <a:pt x="334" y="3242"/>
                  </a:cubicBezTo>
                  <a:lnTo>
                    <a:pt x="4504" y="773"/>
                  </a:lnTo>
                  <a:cubicBezTo>
                    <a:pt x="4704" y="640"/>
                    <a:pt x="4804" y="440"/>
                    <a:pt x="4804" y="240"/>
                  </a:cubicBezTo>
                  <a:cubicBezTo>
                    <a:pt x="4804" y="93"/>
                    <a:pt x="4733" y="0"/>
                    <a:pt x="462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4"/>
            <p:cNvSpPr/>
            <p:nvPr/>
          </p:nvSpPr>
          <p:spPr>
            <a:xfrm>
              <a:off x="6366860" y="2744354"/>
              <a:ext cx="182027" cy="123360"/>
            </a:xfrm>
            <a:custGeom>
              <a:avLst/>
              <a:gdLst/>
              <a:ahLst/>
              <a:cxnLst/>
              <a:rect l="l" t="t" r="r" b="b"/>
              <a:pathLst>
                <a:path w="11843" h="8026" extrusionOk="0">
                  <a:moveTo>
                    <a:pt x="11373" y="1"/>
                  </a:moveTo>
                  <a:cubicBezTo>
                    <a:pt x="11245" y="1"/>
                    <a:pt x="11098" y="46"/>
                    <a:pt x="10942" y="140"/>
                  </a:cubicBezTo>
                  <a:lnTo>
                    <a:pt x="901" y="5944"/>
                  </a:lnTo>
                  <a:cubicBezTo>
                    <a:pt x="368" y="6278"/>
                    <a:pt x="34" y="6811"/>
                    <a:pt x="1" y="7445"/>
                  </a:cubicBezTo>
                  <a:cubicBezTo>
                    <a:pt x="1" y="7826"/>
                    <a:pt x="181" y="8026"/>
                    <a:pt x="450" y="8026"/>
                  </a:cubicBezTo>
                  <a:cubicBezTo>
                    <a:pt x="583" y="8026"/>
                    <a:pt x="737" y="7978"/>
                    <a:pt x="901" y="7879"/>
                  </a:cubicBezTo>
                  <a:lnTo>
                    <a:pt x="10942" y="2075"/>
                  </a:lnTo>
                  <a:cubicBezTo>
                    <a:pt x="11476" y="1774"/>
                    <a:pt x="11809" y="1207"/>
                    <a:pt x="11842" y="607"/>
                  </a:cubicBezTo>
                  <a:cubicBezTo>
                    <a:pt x="11842" y="217"/>
                    <a:pt x="11654" y="1"/>
                    <a:pt x="1137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4"/>
            <p:cNvSpPr/>
            <p:nvPr/>
          </p:nvSpPr>
          <p:spPr>
            <a:xfrm>
              <a:off x="5184062" y="2931791"/>
              <a:ext cx="927487" cy="1049817"/>
            </a:xfrm>
            <a:custGeom>
              <a:avLst/>
              <a:gdLst/>
              <a:ahLst/>
              <a:cxnLst/>
              <a:rect l="l" t="t" r="r" b="b"/>
              <a:pathLst>
                <a:path w="60344" h="68303" extrusionOk="0">
                  <a:moveTo>
                    <a:pt x="57285" y="0"/>
                  </a:moveTo>
                  <a:cubicBezTo>
                    <a:pt x="57004" y="0"/>
                    <a:pt x="56718" y="85"/>
                    <a:pt x="56474" y="254"/>
                  </a:cubicBezTo>
                  <a:lnTo>
                    <a:pt x="1969" y="31676"/>
                  </a:lnTo>
                  <a:cubicBezTo>
                    <a:pt x="801" y="32410"/>
                    <a:pt x="67" y="33678"/>
                    <a:pt x="1" y="35079"/>
                  </a:cubicBezTo>
                  <a:lnTo>
                    <a:pt x="1" y="37914"/>
                  </a:lnTo>
                  <a:lnTo>
                    <a:pt x="1" y="65234"/>
                  </a:lnTo>
                  <a:cubicBezTo>
                    <a:pt x="1" y="65334"/>
                    <a:pt x="1" y="65434"/>
                    <a:pt x="1" y="65500"/>
                  </a:cubicBezTo>
                  <a:cubicBezTo>
                    <a:pt x="101" y="66168"/>
                    <a:pt x="468" y="66735"/>
                    <a:pt x="1068" y="67035"/>
                  </a:cubicBezTo>
                  <a:lnTo>
                    <a:pt x="3080" y="68203"/>
                  </a:lnTo>
                  <a:lnTo>
                    <a:pt x="3080" y="68203"/>
                  </a:lnTo>
                  <a:cubicBezTo>
                    <a:pt x="2739" y="67951"/>
                    <a:pt x="2536" y="67543"/>
                    <a:pt x="2536" y="67135"/>
                  </a:cubicBezTo>
                  <a:lnTo>
                    <a:pt x="2536" y="40516"/>
                  </a:lnTo>
                  <a:lnTo>
                    <a:pt x="2536" y="36546"/>
                  </a:lnTo>
                  <a:cubicBezTo>
                    <a:pt x="2603" y="35145"/>
                    <a:pt x="3336" y="33878"/>
                    <a:pt x="4504" y="33111"/>
                  </a:cubicBezTo>
                  <a:lnTo>
                    <a:pt x="59010" y="1688"/>
                  </a:lnTo>
                  <a:cubicBezTo>
                    <a:pt x="59263" y="1519"/>
                    <a:pt x="59557" y="1430"/>
                    <a:pt x="59848" y="1430"/>
                  </a:cubicBezTo>
                  <a:cubicBezTo>
                    <a:pt x="60017" y="1430"/>
                    <a:pt x="60185" y="1460"/>
                    <a:pt x="60344" y="1521"/>
                  </a:cubicBezTo>
                  <a:cubicBezTo>
                    <a:pt x="59910" y="1288"/>
                    <a:pt x="58276" y="354"/>
                    <a:pt x="57909" y="154"/>
                  </a:cubicBezTo>
                  <a:cubicBezTo>
                    <a:pt x="57719" y="51"/>
                    <a:pt x="57504" y="0"/>
                    <a:pt x="57285" y="0"/>
                  </a:cubicBezTo>
                  <a:close/>
                  <a:moveTo>
                    <a:pt x="3080" y="68203"/>
                  </a:moveTo>
                  <a:cubicBezTo>
                    <a:pt x="3129" y="68239"/>
                    <a:pt x="3181" y="68273"/>
                    <a:pt x="3236" y="68302"/>
                  </a:cubicBezTo>
                  <a:lnTo>
                    <a:pt x="3136" y="68236"/>
                  </a:lnTo>
                  <a:lnTo>
                    <a:pt x="3080" y="68203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4"/>
            <p:cNvSpPr/>
            <p:nvPr/>
          </p:nvSpPr>
          <p:spPr>
            <a:xfrm>
              <a:off x="5223025" y="2953770"/>
              <a:ext cx="898269" cy="1030220"/>
            </a:xfrm>
            <a:custGeom>
              <a:avLst/>
              <a:gdLst/>
              <a:ahLst/>
              <a:cxnLst/>
              <a:rect l="l" t="t" r="r" b="b"/>
              <a:pathLst>
                <a:path w="58443" h="67028" extrusionOk="0">
                  <a:moveTo>
                    <a:pt x="57315" y="0"/>
                  </a:moveTo>
                  <a:cubicBezTo>
                    <a:pt x="57026" y="0"/>
                    <a:pt x="56740" y="89"/>
                    <a:pt x="56508" y="258"/>
                  </a:cubicBezTo>
                  <a:lnTo>
                    <a:pt x="1969" y="31681"/>
                  </a:lnTo>
                  <a:cubicBezTo>
                    <a:pt x="801" y="32448"/>
                    <a:pt x="68" y="33715"/>
                    <a:pt x="1" y="35116"/>
                  </a:cubicBezTo>
                  <a:lnTo>
                    <a:pt x="1" y="65672"/>
                  </a:lnTo>
                  <a:cubicBezTo>
                    <a:pt x="1" y="66455"/>
                    <a:pt x="632" y="67027"/>
                    <a:pt x="1330" y="67027"/>
                  </a:cubicBezTo>
                  <a:cubicBezTo>
                    <a:pt x="1553" y="67027"/>
                    <a:pt x="1784" y="66969"/>
                    <a:pt x="2002" y="66839"/>
                  </a:cubicBezTo>
                  <a:lnTo>
                    <a:pt x="56475" y="35450"/>
                  </a:lnTo>
                  <a:cubicBezTo>
                    <a:pt x="57642" y="34683"/>
                    <a:pt x="58376" y="33415"/>
                    <a:pt x="58443" y="32014"/>
                  </a:cubicBezTo>
                  <a:lnTo>
                    <a:pt x="58443" y="1392"/>
                  </a:lnTo>
                  <a:cubicBezTo>
                    <a:pt x="58443" y="1326"/>
                    <a:pt x="58443" y="1225"/>
                    <a:pt x="58443" y="1159"/>
                  </a:cubicBezTo>
                  <a:cubicBezTo>
                    <a:pt x="58443" y="1092"/>
                    <a:pt x="58443" y="1025"/>
                    <a:pt x="58409" y="959"/>
                  </a:cubicBezTo>
                  <a:lnTo>
                    <a:pt x="58409" y="925"/>
                  </a:lnTo>
                  <a:cubicBezTo>
                    <a:pt x="58409" y="859"/>
                    <a:pt x="58376" y="825"/>
                    <a:pt x="58376" y="758"/>
                  </a:cubicBezTo>
                  <a:cubicBezTo>
                    <a:pt x="58343" y="658"/>
                    <a:pt x="58309" y="592"/>
                    <a:pt x="58242" y="492"/>
                  </a:cubicBezTo>
                  <a:cubicBezTo>
                    <a:pt x="58242" y="458"/>
                    <a:pt x="58209" y="425"/>
                    <a:pt x="58176" y="392"/>
                  </a:cubicBezTo>
                  <a:cubicBezTo>
                    <a:pt x="58176" y="358"/>
                    <a:pt x="58142" y="358"/>
                    <a:pt x="58109" y="325"/>
                  </a:cubicBezTo>
                  <a:cubicBezTo>
                    <a:pt x="58076" y="258"/>
                    <a:pt x="58042" y="225"/>
                    <a:pt x="58009" y="191"/>
                  </a:cubicBezTo>
                  <a:cubicBezTo>
                    <a:pt x="57942" y="158"/>
                    <a:pt x="57876" y="125"/>
                    <a:pt x="57809" y="91"/>
                  </a:cubicBezTo>
                  <a:cubicBezTo>
                    <a:pt x="57650" y="30"/>
                    <a:pt x="57482" y="0"/>
                    <a:pt x="5731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4"/>
            <p:cNvSpPr/>
            <p:nvPr/>
          </p:nvSpPr>
          <p:spPr>
            <a:xfrm>
              <a:off x="5193299" y="2931791"/>
              <a:ext cx="918250" cy="531479"/>
            </a:xfrm>
            <a:custGeom>
              <a:avLst/>
              <a:gdLst/>
              <a:ahLst/>
              <a:cxnLst/>
              <a:rect l="l" t="t" r="r" b="b"/>
              <a:pathLst>
                <a:path w="59743" h="34579" extrusionOk="0">
                  <a:moveTo>
                    <a:pt x="56704" y="0"/>
                  </a:moveTo>
                  <a:cubicBezTo>
                    <a:pt x="56426" y="0"/>
                    <a:pt x="56151" y="85"/>
                    <a:pt x="55907" y="254"/>
                  </a:cubicBezTo>
                  <a:lnTo>
                    <a:pt x="1368" y="31676"/>
                  </a:lnTo>
                  <a:cubicBezTo>
                    <a:pt x="801" y="32010"/>
                    <a:pt x="334" y="32510"/>
                    <a:pt x="0" y="33111"/>
                  </a:cubicBezTo>
                  <a:lnTo>
                    <a:pt x="2502" y="34578"/>
                  </a:lnTo>
                  <a:cubicBezTo>
                    <a:pt x="2836" y="33978"/>
                    <a:pt x="3303" y="33478"/>
                    <a:pt x="3903" y="33111"/>
                  </a:cubicBezTo>
                  <a:lnTo>
                    <a:pt x="58409" y="1688"/>
                  </a:lnTo>
                  <a:cubicBezTo>
                    <a:pt x="58652" y="1505"/>
                    <a:pt x="58933" y="1421"/>
                    <a:pt x="59213" y="1421"/>
                  </a:cubicBezTo>
                  <a:cubicBezTo>
                    <a:pt x="59393" y="1421"/>
                    <a:pt x="59573" y="1456"/>
                    <a:pt x="59743" y="1521"/>
                  </a:cubicBezTo>
                  <a:cubicBezTo>
                    <a:pt x="59343" y="1288"/>
                    <a:pt x="57708" y="354"/>
                    <a:pt x="57341" y="154"/>
                  </a:cubicBezTo>
                  <a:cubicBezTo>
                    <a:pt x="57137" y="51"/>
                    <a:pt x="56920" y="0"/>
                    <a:pt x="5670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4"/>
            <p:cNvSpPr/>
            <p:nvPr/>
          </p:nvSpPr>
          <p:spPr>
            <a:xfrm>
              <a:off x="5352225" y="3056995"/>
              <a:ext cx="709080" cy="410886"/>
            </a:xfrm>
            <a:custGeom>
              <a:avLst/>
              <a:gdLst/>
              <a:ahLst/>
              <a:cxnLst/>
              <a:rect l="l" t="t" r="r" b="b"/>
              <a:pathLst>
                <a:path w="46134" h="26733" extrusionOk="0">
                  <a:moveTo>
                    <a:pt x="45959" y="0"/>
                  </a:moveTo>
                  <a:cubicBezTo>
                    <a:pt x="45938" y="0"/>
                    <a:pt x="45918" y="4"/>
                    <a:pt x="45900" y="13"/>
                  </a:cubicBezTo>
                  <a:lnTo>
                    <a:pt x="101" y="26466"/>
                  </a:lnTo>
                  <a:cubicBezTo>
                    <a:pt x="34" y="26532"/>
                    <a:pt x="1" y="26599"/>
                    <a:pt x="34" y="26666"/>
                  </a:cubicBezTo>
                  <a:cubicBezTo>
                    <a:pt x="68" y="26699"/>
                    <a:pt x="101" y="26733"/>
                    <a:pt x="168" y="26733"/>
                  </a:cubicBezTo>
                  <a:cubicBezTo>
                    <a:pt x="168" y="26733"/>
                    <a:pt x="201" y="26733"/>
                    <a:pt x="234" y="26699"/>
                  </a:cubicBezTo>
                  <a:lnTo>
                    <a:pt x="46034" y="247"/>
                  </a:lnTo>
                  <a:cubicBezTo>
                    <a:pt x="46100" y="214"/>
                    <a:pt x="46134" y="147"/>
                    <a:pt x="46100" y="80"/>
                  </a:cubicBezTo>
                  <a:cubicBezTo>
                    <a:pt x="46076" y="31"/>
                    <a:pt x="46016" y="0"/>
                    <a:pt x="45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4"/>
            <p:cNvSpPr/>
            <p:nvPr/>
          </p:nvSpPr>
          <p:spPr>
            <a:xfrm>
              <a:off x="5351718" y="3134414"/>
              <a:ext cx="709587" cy="410886"/>
            </a:xfrm>
            <a:custGeom>
              <a:avLst/>
              <a:gdLst/>
              <a:ahLst/>
              <a:cxnLst/>
              <a:rect l="l" t="t" r="r" b="b"/>
              <a:pathLst>
                <a:path w="46167" h="26733" extrusionOk="0">
                  <a:moveTo>
                    <a:pt x="45992" y="0"/>
                  </a:moveTo>
                  <a:cubicBezTo>
                    <a:pt x="45971" y="0"/>
                    <a:pt x="45951" y="4"/>
                    <a:pt x="45933" y="13"/>
                  </a:cubicBezTo>
                  <a:lnTo>
                    <a:pt x="134" y="26499"/>
                  </a:lnTo>
                  <a:cubicBezTo>
                    <a:pt x="1" y="26566"/>
                    <a:pt x="34" y="26732"/>
                    <a:pt x="201" y="26732"/>
                  </a:cubicBezTo>
                  <a:lnTo>
                    <a:pt x="267" y="26732"/>
                  </a:lnTo>
                  <a:lnTo>
                    <a:pt x="46067" y="247"/>
                  </a:lnTo>
                  <a:cubicBezTo>
                    <a:pt x="46133" y="213"/>
                    <a:pt x="46167" y="147"/>
                    <a:pt x="46133" y="80"/>
                  </a:cubicBezTo>
                  <a:cubicBezTo>
                    <a:pt x="46109" y="31"/>
                    <a:pt x="46049" y="0"/>
                    <a:pt x="45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4"/>
            <p:cNvSpPr/>
            <p:nvPr/>
          </p:nvSpPr>
          <p:spPr>
            <a:xfrm>
              <a:off x="5352225" y="3211709"/>
              <a:ext cx="709740" cy="411009"/>
            </a:xfrm>
            <a:custGeom>
              <a:avLst/>
              <a:gdLst/>
              <a:ahLst/>
              <a:cxnLst/>
              <a:rect l="l" t="t" r="r" b="b"/>
              <a:pathLst>
                <a:path w="46177" h="26741" extrusionOk="0">
                  <a:moveTo>
                    <a:pt x="45958" y="1"/>
                  </a:moveTo>
                  <a:cubicBezTo>
                    <a:pt x="45939" y="1"/>
                    <a:pt x="45919" y="7"/>
                    <a:pt x="45900" y="21"/>
                  </a:cubicBezTo>
                  <a:lnTo>
                    <a:pt x="101" y="26507"/>
                  </a:lnTo>
                  <a:cubicBezTo>
                    <a:pt x="34" y="26540"/>
                    <a:pt x="1" y="26607"/>
                    <a:pt x="34" y="26674"/>
                  </a:cubicBezTo>
                  <a:cubicBezTo>
                    <a:pt x="68" y="26707"/>
                    <a:pt x="101" y="26740"/>
                    <a:pt x="168" y="26740"/>
                  </a:cubicBezTo>
                  <a:lnTo>
                    <a:pt x="234" y="26740"/>
                  </a:lnTo>
                  <a:lnTo>
                    <a:pt x="46034" y="255"/>
                  </a:lnTo>
                  <a:cubicBezTo>
                    <a:pt x="46177" y="226"/>
                    <a:pt x="46074" y="1"/>
                    <a:pt x="459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4"/>
            <p:cNvSpPr/>
            <p:nvPr/>
          </p:nvSpPr>
          <p:spPr>
            <a:xfrm>
              <a:off x="5351718" y="3289620"/>
              <a:ext cx="709587" cy="411025"/>
            </a:xfrm>
            <a:custGeom>
              <a:avLst/>
              <a:gdLst/>
              <a:ahLst/>
              <a:cxnLst/>
              <a:rect l="l" t="t" r="r" b="b"/>
              <a:pathLst>
                <a:path w="46167" h="26742" extrusionOk="0">
                  <a:moveTo>
                    <a:pt x="46026" y="1"/>
                  </a:moveTo>
                  <a:cubicBezTo>
                    <a:pt x="45994" y="1"/>
                    <a:pt x="45961" y="9"/>
                    <a:pt x="45933" y="23"/>
                  </a:cubicBezTo>
                  <a:lnTo>
                    <a:pt x="134" y="26475"/>
                  </a:lnTo>
                  <a:cubicBezTo>
                    <a:pt x="1" y="26542"/>
                    <a:pt x="34" y="26742"/>
                    <a:pt x="201" y="26742"/>
                  </a:cubicBezTo>
                  <a:cubicBezTo>
                    <a:pt x="201" y="26708"/>
                    <a:pt x="234" y="26708"/>
                    <a:pt x="267" y="26708"/>
                  </a:cubicBezTo>
                  <a:lnTo>
                    <a:pt x="46067" y="256"/>
                  </a:lnTo>
                  <a:cubicBezTo>
                    <a:pt x="46133" y="223"/>
                    <a:pt x="46167" y="123"/>
                    <a:pt x="46133" y="56"/>
                  </a:cubicBezTo>
                  <a:cubicBezTo>
                    <a:pt x="46114" y="17"/>
                    <a:pt x="46071" y="1"/>
                    <a:pt x="460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4"/>
            <p:cNvSpPr/>
            <p:nvPr/>
          </p:nvSpPr>
          <p:spPr>
            <a:xfrm>
              <a:off x="5352225" y="3366824"/>
              <a:ext cx="709080" cy="410733"/>
            </a:xfrm>
            <a:custGeom>
              <a:avLst/>
              <a:gdLst/>
              <a:ahLst/>
              <a:cxnLst/>
              <a:rect l="l" t="t" r="r" b="b"/>
              <a:pathLst>
                <a:path w="46134" h="26723" extrusionOk="0">
                  <a:moveTo>
                    <a:pt x="45986" y="0"/>
                  </a:moveTo>
                  <a:cubicBezTo>
                    <a:pt x="45956" y="0"/>
                    <a:pt x="45926" y="11"/>
                    <a:pt x="45900" y="36"/>
                  </a:cubicBezTo>
                  <a:lnTo>
                    <a:pt x="101" y="26489"/>
                  </a:lnTo>
                  <a:cubicBezTo>
                    <a:pt x="34" y="26522"/>
                    <a:pt x="1" y="26589"/>
                    <a:pt x="34" y="26656"/>
                  </a:cubicBezTo>
                  <a:cubicBezTo>
                    <a:pt x="68" y="26689"/>
                    <a:pt x="101" y="26722"/>
                    <a:pt x="168" y="26722"/>
                  </a:cubicBezTo>
                  <a:lnTo>
                    <a:pt x="234" y="26722"/>
                  </a:lnTo>
                  <a:lnTo>
                    <a:pt x="46034" y="270"/>
                  </a:lnTo>
                  <a:cubicBezTo>
                    <a:pt x="46100" y="203"/>
                    <a:pt x="46134" y="137"/>
                    <a:pt x="46100" y="70"/>
                  </a:cubicBezTo>
                  <a:cubicBezTo>
                    <a:pt x="46080" y="29"/>
                    <a:pt x="46034" y="0"/>
                    <a:pt x="4598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4"/>
            <p:cNvSpPr/>
            <p:nvPr/>
          </p:nvSpPr>
          <p:spPr>
            <a:xfrm>
              <a:off x="5379922" y="3643653"/>
              <a:ext cx="33845" cy="114937"/>
            </a:xfrm>
            <a:custGeom>
              <a:avLst/>
              <a:gdLst/>
              <a:ahLst/>
              <a:cxnLst/>
              <a:rect l="l" t="t" r="r" b="b"/>
              <a:pathLst>
                <a:path w="2202" h="7478" extrusionOk="0">
                  <a:moveTo>
                    <a:pt x="1867" y="1"/>
                  </a:moveTo>
                  <a:cubicBezTo>
                    <a:pt x="1787" y="1"/>
                    <a:pt x="1697" y="24"/>
                    <a:pt x="1601" y="72"/>
                  </a:cubicBezTo>
                  <a:lnTo>
                    <a:pt x="601" y="672"/>
                  </a:lnTo>
                  <a:cubicBezTo>
                    <a:pt x="267" y="872"/>
                    <a:pt x="34" y="1273"/>
                    <a:pt x="0" y="1673"/>
                  </a:cubicBezTo>
                  <a:lnTo>
                    <a:pt x="0" y="7477"/>
                  </a:lnTo>
                  <a:lnTo>
                    <a:pt x="2202" y="6209"/>
                  </a:lnTo>
                  <a:lnTo>
                    <a:pt x="2202" y="405"/>
                  </a:lnTo>
                  <a:cubicBezTo>
                    <a:pt x="2202" y="144"/>
                    <a:pt x="2066" y="1"/>
                    <a:pt x="186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4"/>
            <p:cNvSpPr/>
            <p:nvPr/>
          </p:nvSpPr>
          <p:spPr>
            <a:xfrm>
              <a:off x="5428630" y="3532912"/>
              <a:ext cx="33338" cy="197474"/>
            </a:xfrm>
            <a:custGeom>
              <a:avLst/>
              <a:gdLst/>
              <a:ahLst/>
              <a:cxnLst/>
              <a:rect l="l" t="t" r="r" b="b"/>
              <a:pathLst>
                <a:path w="2169" h="12848" extrusionOk="0">
                  <a:moveTo>
                    <a:pt x="1846" y="1"/>
                  </a:moveTo>
                  <a:cubicBezTo>
                    <a:pt x="1771" y="1"/>
                    <a:pt x="1687" y="24"/>
                    <a:pt x="1601" y="72"/>
                  </a:cubicBezTo>
                  <a:lnTo>
                    <a:pt x="567" y="672"/>
                  </a:lnTo>
                  <a:cubicBezTo>
                    <a:pt x="234" y="872"/>
                    <a:pt x="33" y="1272"/>
                    <a:pt x="0" y="1673"/>
                  </a:cubicBezTo>
                  <a:lnTo>
                    <a:pt x="0" y="12847"/>
                  </a:lnTo>
                  <a:lnTo>
                    <a:pt x="2168" y="11613"/>
                  </a:lnTo>
                  <a:lnTo>
                    <a:pt x="2168" y="405"/>
                  </a:lnTo>
                  <a:cubicBezTo>
                    <a:pt x="2168" y="144"/>
                    <a:pt x="2033" y="1"/>
                    <a:pt x="184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4"/>
            <p:cNvSpPr/>
            <p:nvPr/>
          </p:nvSpPr>
          <p:spPr>
            <a:xfrm>
              <a:off x="5476814" y="3571137"/>
              <a:ext cx="33338" cy="131567"/>
            </a:xfrm>
            <a:custGeom>
              <a:avLst/>
              <a:gdLst/>
              <a:ahLst/>
              <a:cxnLst/>
              <a:rect l="l" t="t" r="r" b="b"/>
              <a:pathLst>
                <a:path w="2169" h="8560" extrusionOk="0">
                  <a:moveTo>
                    <a:pt x="1865" y="1"/>
                  </a:moveTo>
                  <a:cubicBezTo>
                    <a:pt x="1788" y="1"/>
                    <a:pt x="1699" y="28"/>
                    <a:pt x="1602" y="86"/>
                  </a:cubicBezTo>
                  <a:lnTo>
                    <a:pt x="601" y="653"/>
                  </a:lnTo>
                  <a:cubicBezTo>
                    <a:pt x="234" y="887"/>
                    <a:pt x="34" y="1254"/>
                    <a:pt x="1" y="1688"/>
                  </a:cubicBezTo>
                  <a:lnTo>
                    <a:pt x="1" y="8559"/>
                  </a:lnTo>
                  <a:lnTo>
                    <a:pt x="2169" y="7292"/>
                  </a:lnTo>
                  <a:lnTo>
                    <a:pt x="2169" y="420"/>
                  </a:lnTo>
                  <a:cubicBezTo>
                    <a:pt x="2169" y="160"/>
                    <a:pt x="2052" y="1"/>
                    <a:pt x="186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4"/>
            <p:cNvSpPr/>
            <p:nvPr/>
          </p:nvSpPr>
          <p:spPr>
            <a:xfrm>
              <a:off x="5476814" y="3571137"/>
              <a:ext cx="33338" cy="131567"/>
            </a:xfrm>
            <a:custGeom>
              <a:avLst/>
              <a:gdLst/>
              <a:ahLst/>
              <a:cxnLst/>
              <a:rect l="l" t="t" r="r" b="b"/>
              <a:pathLst>
                <a:path w="2169" h="8560" extrusionOk="0">
                  <a:moveTo>
                    <a:pt x="1865" y="1"/>
                  </a:moveTo>
                  <a:cubicBezTo>
                    <a:pt x="1788" y="1"/>
                    <a:pt x="1699" y="28"/>
                    <a:pt x="1602" y="86"/>
                  </a:cubicBezTo>
                  <a:lnTo>
                    <a:pt x="601" y="653"/>
                  </a:lnTo>
                  <a:cubicBezTo>
                    <a:pt x="234" y="887"/>
                    <a:pt x="34" y="1254"/>
                    <a:pt x="1" y="1688"/>
                  </a:cubicBezTo>
                  <a:lnTo>
                    <a:pt x="1" y="8559"/>
                  </a:lnTo>
                  <a:lnTo>
                    <a:pt x="2169" y="7292"/>
                  </a:lnTo>
                  <a:lnTo>
                    <a:pt x="2169" y="420"/>
                  </a:lnTo>
                  <a:cubicBezTo>
                    <a:pt x="2169" y="160"/>
                    <a:pt x="2052" y="1"/>
                    <a:pt x="18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4"/>
            <p:cNvSpPr/>
            <p:nvPr/>
          </p:nvSpPr>
          <p:spPr>
            <a:xfrm>
              <a:off x="5428630" y="3532912"/>
              <a:ext cx="33338" cy="197474"/>
            </a:xfrm>
            <a:custGeom>
              <a:avLst/>
              <a:gdLst/>
              <a:ahLst/>
              <a:cxnLst/>
              <a:rect l="l" t="t" r="r" b="b"/>
              <a:pathLst>
                <a:path w="2169" h="12848" extrusionOk="0">
                  <a:moveTo>
                    <a:pt x="1846" y="1"/>
                  </a:moveTo>
                  <a:cubicBezTo>
                    <a:pt x="1771" y="1"/>
                    <a:pt x="1687" y="24"/>
                    <a:pt x="1601" y="72"/>
                  </a:cubicBezTo>
                  <a:lnTo>
                    <a:pt x="567" y="672"/>
                  </a:lnTo>
                  <a:cubicBezTo>
                    <a:pt x="234" y="872"/>
                    <a:pt x="33" y="1272"/>
                    <a:pt x="0" y="1673"/>
                  </a:cubicBezTo>
                  <a:lnTo>
                    <a:pt x="0" y="12847"/>
                  </a:lnTo>
                  <a:lnTo>
                    <a:pt x="2168" y="11613"/>
                  </a:lnTo>
                  <a:lnTo>
                    <a:pt x="2168" y="405"/>
                  </a:lnTo>
                  <a:cubicBezTo>
                    <a:pt x="2168" y="144"/>
                    <a:pt x="2033" y="1"/>
                    <a:pt x="18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4"/>
            <p:cNvSpPr/>
            <p:nvPr/>
          </p:nvSpPr>
          <p:spPr>
            <a:xfrm>
              <a:off x="5553203" y="3492181"/>
              <a:ext cx="33860" cy="166426"/>
            </a:xfrm>
            <a:custGeom>
              <a:avLst/>
              <a:gdLst/>
              <a:ahLst/>
              <a:cxnLst/>
              <a:rect l="l" t="t" r="r" b="b"/>
              <a:pathLst>
                <a:path w="2203" h="10828" extrusionOk="0">
                  <a:moveTo>
                    <a:pt x="1872" y="1"/>
                  </a:moveTo>
                  <a:cubicBezTo>
                    <a:pt x="1791" y="1"/>
                    <a:pt x="1699" y="28"/>
                    <a:pt x="1602" y="86"/>
                  </a:cubicBezTo>
                  <a:lnTo>
                    <a:pt x="601" y="687"/>
                  </a:lnTo>
                  <a:cubicBezTo>
                    <a:pt x="234" y="887"/>
                    <a:pt x="34" y="1254"/>
                    <a:pt x="1" y="1688"/>
                  </a:cubicBezTo>
                  <a:lnTo>
                    <a:pt x="1" y="10827"/>
                  </a:lnTo>
                  <a:lnTo>
                    <a:pt x="2202" y="9560"/>
                  </a:lnTo>
                  <a:lnTo>
                    <a:pt x="2202" y="420"/>
                  </a:lnTo>
                  <a:cubicBezTo>
                    <a:pt x="2202" y="160"/>
                    <a:pt x="2069" y="1"/>
                    <a:pt x="18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4"/>
            <p:cNvSpPr/>
            <p:nvPr/>
          </p:nvSpPr>
          <p:spPr>
            <a:xfrm>
              <a:off x="5601404" y="3445011"/>
              <a:ext cx="33860" cy="185916"/>
            </a:xfrm>
            <a:custGeom>
              <a:avLst/>
              <a:gdLst/>
              <a:ahLst/>
              <a:cxnLst/>
              <a:rect l="l" t="t" r="r" b="b"/>
              <a:pathLst>
                <a:path w="2203" h="12096" extrusionOk="0">
                  <a:moveTo>
                    <a:pt x="1872" y="1"/>
                  </a:moveTo>
                  <a:cubicBezTo>
                    <a:pt x="1791" y="1"/>
                    <a:pt x="1699" y="28"/>
                    <a:pt x="1602" y="87"/>
                  </a:cubicBezTo>
                  <a:lnTo>
                    <a:pt x="601" y="654"/>
                  </a:lnTo>
                  <a:cubicBezTo>
                    <a:pt x="267" y="887"/>
                    <a:pt x="34" y="1254"/>
                    <a:pt x="0" y="1688"/>
                  </a:cubicBezTo>
                  <a:lnTo>
                    <a:pt x="0" y="12095"/>
                  </a:lnTo>
                  <a:lnTo>
                    <a:pt x="2202" y="10828"/>
                  </a:lnTo>
                  <a:lnTo>
                    <a:pt x="2202" y="420"/>
                  </a:lnTo>
                  <a:cubicBezTo>
                    <a:pt x="2202" y="160"/>
                    <a:pt x="2068" y="1"/>
                    <a:pt x="18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4"/>
            <p:cNvSpPr/>
            <p:nvPr/>
          </p:nvSpPr>
          <p:spPr>
            <a:xfrm>
              <a:off x="5650111" y="3311199"/>
              <a:ext cx="33338" cy="291523"/>
            </a:xfrm>
            <a:custGeom>
              <a:avLst/>
              <a:gdLst/>
              <a:ahLst/>
              <a:cxnLst/>
              <a:rect l="l" t="t" r="r" b="b"/>
              <a:pathLst>
                <a:path w="2169" h="18967" extrusionOk="0">
                  <a:moveTo>
                    <a:pt x="1850" y="1"/>
                  </a:moveTo>
                  <a:cubicBezTo>
                    <a:pt x="1774" y="1"/>
                    <a:pt x="1689" y="28"/>
                    <a:pt x="1602" y="86"/>
                  </a:cubicBezTo>
                  <a:lnTo>
                    <a:pt x="567" y="687"/>
                  </a:lnTo>
                  <a:cubicBezTo>
                    <a:pt x="234" y="887"/>
                    <a:pt x="34" y="1254"/>
                    <a:pt x="0" y="1687"/>
                  </a:cubicBezTo>
                  <a:lnTo>
                    <a:pt x="0" y="18966"/>
                  </a:lnTo>
                  <a:lnTo>
                    <a:pt x="2169" y="17699"/>
                  </a:lnTo>
                  <a:lnTo>
                    <a:pt x="2169" y="420"/>
                  </a:lnTo>
                  <a:cubicBezTo>
                    <a:pt x="2169" y="160"/>
                    <a:pt x="2035" y="1"/>
                    <a:pt x="185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4"/>
            <p:cNvSpPr/>
            <p:nvPr/>
          </p:nvSpPr>
          <p:spPr>
            <a:xfrm>
              <a:off x="5650111" y="3311199"/>
              <a:ext cx="33338" cy="291523"/>
            </a:xfrm>
            <a:custGeom>
              <a:avLst/>
              <a:gdLst/>
              <a:ahLst/>
              <a:cxnLst/>
              <a:rect l="l" t="t" r="r" b="b"/>
              <a:pathLst>
                <a:path w="2169" h="18967" extrusionOk="0">
                  <a:moveTo>
                    <a:pt x="1850" y="1"/>
                  </a:moveTo>
                  <a:cubicBezTo>
                    <a:pt x="1774" y="1"/>
                    <a:pt x="1689" y="28"/>
                    <a:pt x="1602" y="86"/>
                  </a:cubicBezTo>
                  <a:lnTo>
                    <a:pt x="567" y="687"/>
                  </a:lnTo>
                  <a:cubicBezTo>
                    <a:pt x="234" y="887"/>
                    <a:pt x="34" y="1254"/>
                    <a:pt x="0" y="1687"/>
                  </a:cubicBezTo>
                  <a:lnTo>
                    <a:pt x="0" y="18966"/>
                  </a:lnTo>
                  <a:lnTo>
                    <a:pt x="2169" y="17699"/>
                  </a:lnTo>
                  <a:lnTo>
                    <a:pt x="2169" y="420"/>
                  </a:lnTo>
                  <a:cubicBezTo>
                    <a:pt x="2169" y="160"/>
                    <a:pt x="2035" y="1"/>
                    <a:pt x="18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4"/>
            <p:cNvSpPr/>
            <p:nvPr/>
          </p:nvSpPr>
          <p:spPr>
            <a:xfrm>
              <a:off x="5601404" y="3445011"/>
              <a:ext cx="33860" cy="185916"/>
            </a:xfrm>
            <a:custGeom>
              <a:avLst/>
              <a:gdLst/>
              <a:ahLst/>
              <a:cxnLst/>
              <a:rect l="l" t="t" r="r" b="b"/>
              <a:pathLst>
                <a:path w="2203" h="12096" extrusionOk="0">
                  <a:moveTo>
                    <a:pt x="1872" y="1"/>
                  </a:moveTo>
                  <a:cubicBezTo>
                    <a:pt x="1791" y="1"/>
                    <a:pt x="1699" y="28"/>
                    <a:pt x="1602" y="87"/>
                  </a:cubicBezTo>
                  <a:lnTo>
                    <a:pt x="601" y="654"/>
                  </a:lnTo>
                  <a:cubicBezTo>
                    <a:pt x="267" y="887"/>
                    <a:pt x="34" y="1254"/>
                    <a:pt x="0" y="1688"/>
                  </a:cubicBezTo>
                  <a:lnTo>
                    <a:pt x="0" y="12095"/>
                  </a:lnTo>
                  <a:lnTo>
                    <a:pt x="2202" y="10828"/>
                  </a:lnTo>
                  <a:lnTo>
                    <a:pt x="2202" y="420"/>
                  </a:lnTo>
                  <a:cubicBezTo>
                    <a:pt x="2202" y="160"/>
                    <a:pt x="2068" y="1"/>
                    <a:pt x="1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4"/>
            <p:cNvSpPr/>
            <p:nvPr/>
          </p:nvSpPr>
          <p:spPr>
            <a:xfrm>
              <a:off x="5726500" y="3511901"/>
              <a:ext cx="33338" cy="46725"/>
            </a:xfrm>
            <a:custGeom>
              <a:avLst/>
              <a:gdLst/>
              <a:ahLst/>
              <a:cxnLst/>
              <a:rect l="l" t="t" r="r" b="b"/>
              <a:pathLst>
                <a:path w="2169" h="3040" extrusionOk="0">
                  <a:moveTo>
                    <a:pt x="1843" y="1"/>
                  </a:moveTo>
                  <a:cubicBezTo>
                    <a:pt x="1769" y="1"/>
                    <a:pt x="1686" y="24"/>
                    <a:pt x="1602" y="71"/>
                  </a:cubicBezTo>
                  <a:lnTo>
                    <a:pt x="568" y="671"/>
                  </a:lnTo>
                  <a:cubicBezTo>
                    <a:pt x="234" y="905"/>
                    <a:pt x="1" y="1272"/>
                    <a:pt x="1" y="1672"/>
                  </a:cubicBezTo>
                  <a:lnTo>
                    <a:pt x="1" y="3040"/>
                  </a:lnTo>
                  <a:lnTo>
                    <a:pt x="2169" y="1772"/>
                  </a:lnTo>
                  <a:lnTo>
                    <a:pt x="2169" y="438"/>
                  </a:lnTo>
                  <a:cubicBezTo>
                    <a:pt x="2169" y="151"/>
                    <a:pt x="2031" y="1"/>
                    <a:pt x="184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4"/>
            <p:cNvSpPr/>
            <p:nvPr/>
          </p:nvSpPr>
          <p:spPr>
            <a:xfrm>
              <a:off x="5774700" y="3317870"/>
              <a:ext cx="33338" cy="212567"/>
            </a:xfrm>
            <a:custGeom>
              <a:avLst/>
              <a:gdLst/>
              <a:ahLst/>
              <a:cxnLst/>
              <a:rect l="l" t="t" r="r" b="b"/>
              <a:pathLst>
                <a:path w="2169" h="13830" extrusionOk="0">
                  <a:moveTo>
                    <a:pt x="1865" y="0"/>
                  </a:moveTo>
                  <a:cubicBezTo>
                    <a:pt x="1788" y="0"/>
                    <a:pt x="1699" y="27"/>
                    <a:pt x="1601" y="86"/>
                  </a:cubicBezTo>
                  <a:lnTo>
                    <a:pt x="601" y="653"/>
                  </a:lnTo>
                  <a:cubicBezTo>
                    <a:pt x="234" y="886"/>
                    <a:pt x="34" y="1253"/>
                    <a:pt x="0" y="1687"/>
                  </a:cubicBezTo>
                  <a:lnTo>
                    <a:pt x="0" y="13829"/>
                  </a:lnTo>
                  <a:lnTo>
                    <a:pt x="2168" y="12595"/>
                  </a:lnTo>
                  <a:lnTo>
                    <a:pt x="2168" y="419"/>
                  </a:lnTo>
                  <a:cubicBezTo>
                    <a:pt x="2168" y="160"/>
                    <a:pt x="2051" y="0"/>
                    <a:pt x="186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4"/>
            <p:cNvSpPr/>
            <p:nvPr/>
          </p:nvSpPr>
          <p:spPr>
            <a:xfrm>
              <a:off x="5822885" y="3336222"/>
              <a:ext cx="33860" cy="166519"/>
            </a:xfrm>
            <a:custGeom>
              <a:avLst/>
              <a:gdLst/>
              <a:ahLst/>
              <a:cxnLst/>
              <a:rect l="l" t="t" r="r" b="b"/>
              <a:pathLst>
                <a:path w="2203" h="10834" extrusionOk="0">
                  <a:moveTo>
                    <a:pt x="1887" y="1"/>
                  </a:moveTo>
                  <a:cubicBezTo>
                    <a:pt x="1802" y="1"/>
                    <a:pt x="1705" y="31"/>
                    <a:pt x="1602" y="93"/>
                  </a:cubicBezTo>
                  <a:lnTo>
                    <a:pt x="601" y="660"/>
                  </a:lnTo>
                  <a:cubicBezTo>
                    <a:pt x="268" y="893"/>
                    <a:pt x="34" y="1260"/>
                    <a:pt x="34" y="1694"/>
                  </a:cubicBezTo>
                  <a:lnTo>
                    <a:pt x="1" y="10834"/>
                  </a:lnTo>
                  <a:lnTo>
                    <a:pt x="2202" y="9600"/>
                  </a:lnTo>
                  <a:lnTo>
                    <a:pt x="2202" y="426"/>
                  </a:lnTo>
                  <a:cubicBezTo>
                    <a:pt x="2202" y="150"/>
                    <a:pt x="2075" y="1"/>
                    <a:pt x="188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4"/>
            <p:cNvSpPr/>
            <p:nvPr/>
          </p:nvSpPr>
          <p:spPr>
            <a:xfrm>
              <a:off x="5822885" y="3336222"/>
              <a:ext cx="33860" cy="166519"/>
            </a:xfrm>
            <a:custGeom>
              <a:avLst/>
              <a:gdLst/>
              <a:ahLst/>
              <a:cxnLst/>
              <a:rect l="l" t="t" r="r" b="b"/>
              <a:pathLst>
                <a:path w="2203" h="10834" extrusionOk="0">
                  <a:moveTo>
                    <a:pt x="1887" y="1"/>
                  </a:moveTo>
                  <a:cubicBezTo>
                    <a:pt x="1802" y="1"/>
                    <a:pt x="1705" y="31"/>
                    <a:pt x="1602" y="93"/>
                  </a:cubicBezTo>
                  <a:lnTo>
                    <a:pt x="601" y="660"/>
                  </a:lnTo>
                  <a:cubicBezTo>
                    <a:pt x="268" y="893"/>
                    <a:pt x="34" y="1260"/>
                    <a:pt x="34" y="1694"/>
                  </a:cubicBezTo>
                  <a:lnTo>
                    <a:pt x="1" y="10834"/>
                  </a:lnTo>
                  <a:lnTo>
                    <a:pt x="2202" y="9600"/>
                  </a:lnTo>
                  <a:lnTo>
                    <a:pt x="2202" y="426"/>
                  </a:lnTo>
                  <a:cubicBezTo>
                    <a:pt x="2202" y="150"/>
                    <a:pt x="2075" y="1"/>
                    <a:pt x="18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4"/>
            <p:cNvSpPr/>
            <p:nvPr/>
          </p:nvSpPr>
          <p:spPr>
            <a:xfrm>
              <a:off x="5774700" y="3317870"/>
              <a:ext cx="33338" cy="212567"/>
            </a:xfrm>
            <a:custGeom>
              <a:avLst/>
              <a:gdLst/>
              <a:ahLst/>
              <a:cxnLst/>
              <a:rect l="l" t="t" r="r" b="b"/>
              <a:pathLst>
                <a:path w="2169" h="13830" extrusionOk="0">
                  <a:moveTo>
                    <a:pt x="1865" y="0"/>
                  </a:moveTo>
                  <a:cubicBezTo>
                    <a:pt x="1788" y="0"/>
                    <a:pt x="1699" y="27"/>
                    <a:pt x="1601" y="86"/>
                  </a:cubicBezTo>
                  <a:lnTo>
                    <a:pt x="601" y="653"/>
                  </a:lnTo>
                  <a:cubicBezTo>
                    <a:pt x="234" y="886"/>
                    <a:pt x="34" y="1253"/>
                    <a:pt x="0" y="1687"/>
                  </a:cubicBezTo>
                  <a:lnTo>
                    <a:pt x="0" y="13829"/>
                  </a:lnTo>
                  <a:lnTo>
                    <a:pt x="2168" y="12595"/>
                  </a:lnTo>
                  <a:lnTo>
                    <a:pt x="2168" y="419"/>
                  </a:lnTo>
                  <a:cubicBezTo>
                    <a:pt x="2168" y="160"/>
                    <a:pt x="2051" y="0"/>
                    <a:pt x="18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4"/>
            <p:cNvSpPr/>
            <p:nvPr/>
          </p:nvSpPr>
          <p:spPr>
            <a:xfrm>
              <a:off x="5899274" y="3344014"/>
              <a:ext cx="33860" cy="115152"/>
            </a:xfrm>
            <a:custGeom>
              <a:avLst/>
              <a:gdLst/>
              <a:ahLst/>
              <a:cxnLst/>
              <a:rect l="l" t="t" r="r" b="b"/>
              <a:pathLst>
                <a:path w="2203" h="7492" extrusionOk="0">
                  <a:moveTo>
                    <a:pt x="1872" y="1"/>
                  </a:moveTo>
                  <a:cubicBezTo>
                    <a:pt x="1791" y="1"/>
                    <a:pt x="1700" y="28"/>
                    <a:pt x="1602" y="86"/>
                  </a:cubicBezTo>
                  <a:lnTo>
                    <a:pt x="601" y="687"/>
                  </a:lnTo>
                  <a:cubicBezTo>
                    <a:pt x="268" y="887"/>
                    <a:pt x="34" y="1254"/>
                    <a:pt x="1" y="1654"/>
                  </a:cubicBezTo>
                  <a:lnTo>
                    <a:pt x="1" y="7491"/>
                  </a:lnTo>
                  <a:lnTo>
                    <a:pt x="2203" y="6224"/>
                  </a:lnTo>
                  <a:lnTo>
                    <a:pt x="2203" y="420"/>
                  </a:lnTo>
                  <a:cubicBezTo>
                    <a:pt x="2203" y="160"/>
                    <a:pt x="2069" y="1"/>
                    <a:pt x="18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4"/>
            <p:cNvSpPr/>
            <p:nvPr/>
          </p:nvSpPr>
          <p:spPr>
            <a:xfrm>
              <a:off x="5947982" y="3184566"/>
              <a:ext cx="33353" cy="245889"/>
            </a:xfrm>
            <a:custGeom>
              <a:avLst/>
              <a:gdLst/>
              <a:ahLst/>
              <a:cxnLst/>
              <a:rect l="l" t="t" r="r" b="b"/>
              <a:pathLst>
                <a:path w="2170" h="15998" extrusionOk="0">
                  <a:moveTo>
                    <a:pt x="1851" y="0"/>
                  </a:moveTo>
                  <a:cubicBezTo>
                    <a:pt x="1775" y="0"/>
                    <a:pt x="1690" y="28"/>
                    <a:pt x="1602" y="86"/>
                  </a:cubicBezTo>
                  <a:lnTo>
                    <a:pt x="568" y="653"/>
                  </a:lnTo>
                  <a:cubicBezTo>
                    <a:pt x="234" y="887"/>
                    <a:pt x="1" y="1254"/>
                    <a:pt x="1" y="1687"/>
                  </a:cubicBezTo>
                  <a:lnTo>
                    <a:pt x="1" y="15997"/>
                  </a:lnTo>
                  <a:lnTo>
                    <a:pt x="2169" y="14763"/>
                  </a:lnTo>
                  <a:lnTo>
                    <a:pt x="2169" y="420"/>
                  </a:lnTo>
                  <a:cubicBezTo>
                    <a:pt x="2169" y="160"/>
                    <a:pt x="2035" y="0"/>
                    <a:pt x="185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4"/>
            <p:cNvSpPr/>
            <p:nvPr/>
          </p:nvSpPr>
          <p:spPr>
            <a:xfrm>
              <a:off x="5996182" y="3271207"/>
              <a:ext cx="33860" cy="131567"/>
            </a:xfrm>
            <a:custGeom>
              <a:avLst/>
              <a:gdLst/>
              <a:ahLst/>
              <a:cxnLst/>
              <a:rect l="l" t="t" r="r" b="b"/>
              <a:pathLst>
                <a:path w="2203" h="8560" extrusionOk="0">
                  <a:moveTo>
                    <a:pt x="1872" y="1"/>
                  </a:moveTo>
                  <a:cubicBezTo>
                    <a:pt x="1791" y="1"/>
                    <a:pt x="1699" y="28"/>
                    <a:pt x="1602" y="86"/>
                  </a:cubicBezTo>
                  <a:lnTo>
                    <a:pt x="601" y="687"/>
                  </a:lnTo>
                  <a:cubicBezTo>
                    <a:pt x="234" y="887"/>
                    <a:pt x="34" y="1254"/>
                    <a:pt x="0" y="1688"/>
                  </a:cubicBezTo>
                  <a:lnTo>
                    <a:pt x="0" y="8559"/>
                  </a:lnTo>
                  <a:lnTo>
                    <a:pt x="2202" y="7292"/>
                  </a:lnTo>
                  <a:lnTo>
                    <a:pt x="2202" y="420"/>
                  </a:lnTo>
                  <a:cubicBezTo>
                    <a:pt x="2202" y="160"/>
                    <a:pt x="2068" y="1"/>
                    <a:pt x="18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4"/>
            <p:cNvSpPr/>
            <p:nvPr/>
          </p:nvSpPr>
          <p:spPr>
            <a:xfrm>
              <a:off x="5996182" y="3271207"/>
              <a:ext cx="33860" cy="131567"/>
            </a:xfrm>
            <a:custGeom>
              <a:avLst/>
              <a:gdLst/>
              <a:ahLst/>
              <a:cxnLst/>
              <a:rect l="l" t="t" r="r" b="b"/>
              <a:pathLst>
                <a:path w="2203" h="8560" extrusionOk="0">
                  <a:moveTo>
                    <a:pt x="1872" y="1"/>
                  </a:moveTo>
                  <a:cubicBezTo>
                    <a:pt x="1791" y="1"/>
                    <a:pt x="1699" y="28"/>
                    <a:pt x="1602" y="86"/>
                  </a:cubicBezTo>
                  <a:lnTo>
                    <a:pt x="601" y="687"/>
                  </a:lnTo>
                  <a:cubicBezTo>
                    <a:pt x="234" y="887"/>
                    <a:pt x="34" y="1254"/>
                    <a:pt x="0" y="1688"/>
                  </a:cubicBezTo>
                  <a:lnTo>
                    <a:pt x="0" y="8559"/>
                  </a:lnTo>
                  <a:lnTo>
                    <a:pt x="2202" y="7292"/>
                  </a:lnTo>
                  <a:lnTo>
                    <a:pt x="2202" y="420"/>
                  </a:lnTo>
                  <a:cubicBezTo>
                    <a:pt x="2202" y="160"/>
                    <a:pt x="2068" y="1"/>
                    <a:pt x="18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4"/>
            <p:cNvSpPr/>
            <p:nvPr/>
          </p:nvSpPr>
          <p:spPr>
            <a:xfrm>
              <a:off x="5947982" y="3184566"/>
              <a:ext cx="33353" cy="245889"/>
            </a:xfrm>
            <a:custGeom>
              <a:avLst/>
              <a:gdLst/>
              <a:ahLst/>
              <a:cxnLst/>
              <a:rect l="l" t="t" r="r" b="b"/>
              <a:pathLst>
                <a:path w="2170" h="15998" extrusionOk="0">
                  <a:moveTo>
                    <a:pt x="1851" y="0"/>
                  </a:moveTo>
                  <a:cubicBezTo>
                    <a:pt x="1775" y="0"/>
                    <a:pt x="1690" y="28"/>
                    <a:pt x="1602" y="86"/>
                  </a:cubicBezTo>
                  <a:lnTo>
                    <a:pt x="568" y="653"/>
                  </a:lnTo>
                  <a:cubicBezTo>
                    <a:pt x="234" y="887"/>
                    <a:pt x="1" y="1254"/>
                    <a:pt x="1" y="1687"/>
                  </a:cubicBezTo>
                  <a:lnTo>
                    <a:pt x="1" y="15997"/>
                  </a:lnTo>
                  <a:lnTo>
                    <a:pt x="2169" y="14763"/>
                  </a:lnTo>
                  <a:lnTo>
                    <a:pt x="2169" y="420"/>
                  </a:lnTo>
                  <a:cubicBezTo>
                    <a:pt x="2169" y="160"/>
                    <a:pt x="2035" y="0"/>
                    <a:pt x="18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4"/>
            <p:cNvSpPr/>
            <p:nvPr/>
          </p:nvSpPr>
          <p:spPr>
            <a:xfrm>
              <a:off x="5265077" y="3776142"/>
              <a:ext cx="67167" cy="46771"/>
            </a:xfrm>
            <a:custGeom>
              <a:avLst/>
              <a:gdLst/>
              <a:ahLst/>
              <a:cxnLst/>
              <a:rect l="l" t="t" r="r" b="b"/>
              <a:pathLst>
                <a:path w="4370" h="3043" extrusionOk="0">
                  <a:moveTo>
                    <a:pt x="4100" y="0"/>
                  </a:moveTo>
                  <a:cubicBezTo>
                    <a:pt x="4005" y="0"/>
                    <a:pt x="3892" y="30"/>
                    <a:pt x="3770" y="91"/>
                  </a:cubicBezTo>
                  <a:lnTo>
                    <a:pt x="567" y="1959"/>
                  </a:lnTo>
                  <a:cubicBezTo>
                    <a:pt x="267" y="2126"/>
                    <a:pt x="34" y="2426"/>
                    <a:pt x="0" y="2793"/>
                  </a:cubicBezTo>
                  <a:cubicBezTo>
                    <a:pt x="0" y="2955"/>
                    <a:pt x="98" y="3043"/>
                    <a:pt x="242" y="3043"/>
                  </a:cubicBezTo>
                  <a:cubicBezTo>
                    <a:pt x="336" y="3043"/>
                    <a:pt x="449" y="3006"/>
                    <a:pt x="567" y="2927"/>
                  </a:cubicBezTo>
                  <a:lnTo>
                    <a:pt x="3770" y="1092"/>
                  </a:lnTo>
                  <a:cubicBezTo>
                    <a:pt x="4103" y="925"/>
                    <a:pt x="4303" y="592"/>
                    <a:pt x="4370" y="258"/>
                  </a:cubicBezTo>
                  <a:cubicBezTo>
                    <a:pt x="4370" y="89"/>
                    <a:pt x="4263" y="0"/>
                    <a:pt x="4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4"/>
            <p:cNvSpPr/>
            <p:nvPr/>
          </p:nvSpPr>
          <p:spPr>
            <a:xfrm>
              <a:off x="5265077" y="3628605"/>
              <a:ext cx="67167" cy="46786"/>
            </a:xfrm>
            <a:custGeom>
              <a:avLst/>
              <a:gdLst/>
              <a:ahLst/>
              <a:cxnLst/>
              <a:rect l="l" t="t" r="r" b="b"/>
              <a:pathLst>
                <a:path w="4370" h="3044" extrusionOk="0">
                  <a:moveTo>
                    <a:pt x="4121" y="0"/>
                  </a:moveTo>
                  <a:cubicBezTo>
                    <a:pt x="4022" y="0"/>
                    <a:pt x="3901" y="38"/>
                    <a:pt x="3770" y="117"/>
                  </a:cubicBezTo>
                  <a:lnTo>
                    <a:pt x="567" y="1951"/>
                  </a:lnTo>
                  <a:cubicBezTo>
                    <a:pt x="267" y="2118"/>
                    <a:pt x="34" y="2452"/>
                    <a:pt x="0" y="2785"/>
                  </a:cubicBezTo>
                  <a:cubicBezTo>
                    <a:pt x="0" y="2954"/>
                    <a:pt x="107" y="3043"/>
                    <a:pt x="262" y="3043"/>
                  </a:cubicBezTo>
                  <a:cubicBezTo>
                    <a:pt x="352" y="3043"/>
                    <a:pt x="457" y="3013"/>
                    <a:pt x="567" y="2952"/>
                  </a:cubicBezTo>
                  <a:lnTo>
                    <a:pt x="3770" y="1084"/>
                  </a:lnTo>
                  <a:cubicBezTo>
                    <a:pt x="4103" y="917"/>
                    <a:pt x="4303" y="617"/>
                    <a:pt x="4370" y="250"/>
                  </a:cubicBezTo>
                  <a:cubicBezTo>
                    <a:pt x="4370" y="89"/>
                    <a:pt x="4272" y="0"/>
                    <a:pt x="412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4"/>
            <p:cNvSpPr/>
            <p:nvPr/>
          </p:nvSpPr>
          <p:spPr>
            <a:xfrm>
              <a:off x="5265077" y="3481853"/>
              <a:ext cx="67167" cy="46740"/>
            </a:xfrm>
            <a:custGeom>
              <a:avLst/>
              <a:gdLst/>
              <a:ahLst/>
              <a:cxnLst/>
              <a:rect l="l" t="t" r="r" b="b"/>
              <a:pathLst>
                <a:path w="4370" h="3041" extrusionOk="0">
                  <a:moveTo>
                    <a:pt x="4100" y="0"/>
                  </a:moveTo>
                  <a:cubicBezTo>
                    <a:pt x="4005" y="0"/>
                    <a:pt x="3892" y="30"/>
                    <a:pt x="3770" y="91"/>
                  </a:cubicBezTo>
                  <a:lnTo>
                    <a:pt x="567" y="1926"/>
                  </a:lnTo>
                  <a:cubicBezTo>
                    <a:pt x="267" y="2126"/>
                    <a:pt x="34" y="2426"/>
                    <a:pt x="0" y="2760"/>
                  </a:cubicBezTo>
                  <a:cubicBezTo>
                    <a:pt x="0" y="2945"/>
                    <a:pt x="101" y="3041"/>
                    <a:pt x="249" y="3041"/>
                  </a:cubicBezTo>
                  <a:cubicBezTo>
                    <a:pt x="341" y="3041"/>
                    <a:pt x="452" y="3003"/>
                    <a:pt x="567" y="2927"/>
                  </a:cubicBezTo>
                  <a:lnTo>
                    <a:pt x="3770" y="1092"/>
                  </a:lnTo>
                  <a:cubicBezTo>
                    <a:pt x="4103" y="892"/>
                    <a:pt x="4303" y="592"/>
                    <a:pt x="4370" y="258"/>
                  </a:cubicBezTo>
                  <a:cubicBezTo>
                    <a:pt x="4370" y="89"/>
                    <a:pt x="4263" y="0"/>
                    <a:pt x="4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4"/>
            <p:cNvSpPr/>
            <p:nvPr/>
          </p:nvSpPr>
          <p:spPr>
            <a:xfrm>
              <a:off x="5410170" y="3742420"/>
              <a:ext cx="122038" cy="78448"/>
            </a:xfrm>
            <a:custGeom>
              <a:avLst/>
              <a:gdLst/>
              <a:ahLst/>
              <a:cxnLst/>
              <a:rect l="l" t="t" r="r" b="b"/>
              <a:pathLst>
                <a:path w="7940" h="5104" extrusionOk="0">
                  <a:moveTo>
                    <a:pt x="7698" y="1"/>
                  </a:moveTo>
                  <a:cubicBezTo>
                    <a:pt x="7604" y="1"/>
                    <a:pt x="7491" y="38"/>
                    <a:pt x="7372" y="117"/>
                  </a:cubicBezTo>
                  <a:lnTo>
                    <a:pt x="567" y="4020"/>
                  </a:lnTo>
                  <a:cubicBezTo>
                    <a:pt x="267" y="4187"/>
                    <a:pt x="67" y="4487"/>
                    <a:pt x="0" y="4854"/>
                  </a:cubicBezTo>
                  <a:cubicBezTo>
                    <a:pt x="0" y="5015"/>
                    <a:pt x="98" y="5104"/>
                    <a:pt x="242" y="5104"/>
                  </a:cubicBezTo>
                  <a:cubicBezTo>
                    <a:pt x="336" y="5104"/>
                    <a:pt x="449" y="5066"/>
                    <a:pt x="567" y="4987"/>
                  </a:cubicBezTo>
                  <a:lnTo>
                    <a:pt x="7372" y="1084"/>
                  </a:lnTo>
                  <a:cubicBezTo>
                    <a:pt x="7672" y="918"/>
                    <a:pt x="7873" y="617"/>
                    <a:pt x="7939" y="250"/>
                  </a:cubicBezTo>
                  <a:cubicBezTo>
                    <a:pt x="7939" y="89"/>
                    <a:pt x="7841" y="1"/>
                    <a:pt x="769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4"/>
            <p:cNvSpPr/>
            <p:nvPr/>
          </p:nvSpPr>
          <p:spPr>
            <a:xfrm>
              <a:off x="5357866" y="3818886"/>
              <a:ext cx="26175" cy="40592"/>
            </a:xfrm>
            <a:custGeom>
              <a:avLst/>
              <a:gdLst/>
              <a:ahLst/>
              <a:cxnLst/>
              <a:rect l="l" t="t" r="r" b="b"/>
              <a:pathLst>
                <a:path w="1703" h="2641" extrusionOk="0">
                  <a:moveTo>
                    <a:pt x="1503" y="1"/>
                  </a:moveTo>
                  <a:cubicBezTo>
                    <a:pt x="1452" y="1"/>
                    <a:pt x="1395" y="16"/>
                    <a:pt x="1335" y="46"/>
                  </a:cubicBezTo>
                  <a:lnTo>
                    <a:pt x="368" y="646"/>
                  </a:lnTo>
                  <a:cubicBezTo>
                    <a:pt x="168" y="779"/>
                    <a:pt x="34" y="1013"/>
                    <a:pt x="1" y="1246"/>
                  </a:cubicBezTo>
                  <a:lnTo>
                    <a:pt x="1" y="2381"/>
                  </a:lnTo>
                  <a:cubicBezTo>
                    <a:pt x="1" y="2543"/>
                    <a:pt x="81" y="2640"/>
                    <a:pt x="197" y="2640"/>
                  </a:cubicBezTo>
                  <a:cubicBezTo>
                    <a:pt x="248" y="2640"/>
                    <a:pt x="307" y="2621"/>
                    <a:pt x="368" y="2581"/>
                  </a:cubicBezTo>
                  <a:lnTo>
                    <a:pt x="1335" y="2014"/>
                  </a:lnTo>
                  <a:cubicBezTo>
                    <a:pt x="1569" y="1880"/>
                    <a:pt x="1702" y="1647"/>
                    <a:pt x="1702" y="1380"/>
                  </a:cubicBezTo>
                  <a:lnTo>
                    <a:pt x="1702" y="246"/>
                  </a:lnTo>
                  <a:cubicBezTo>
                    <a:pt x="1702" y="82"/>
                    <a:pt x="1620" y="1"/>
                    <a:pt x="150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4"/>
            <p:cNvSpPr/>
            <p:nvPr/>
          </p:nvSpPr>
          <p:spPr>
            <a:xfrm>
              <a:off x="5670108" y="3592593"/>
              <a:ext cx="122038" cy="78402"/>
            </a:xfrm>
            <a:custGeom>
              <a:avLst/>
              <a:gdLst/>
              <a:ahLst/>
              <a:cxnLst/>
              <a:rect l="l" t="t" r="r" b="b"/>
              <a:pathLst>
                <a:path w="7940" h="5101" extrusionOk="0">
                  <a:moveTo>
                    <a:pt x="7692" y="0"/>
                  </a:moveTo>
                  <a:cubicBezTo>
                    <a:pt x="7603" y="0"/>
                    <a:pt x="7495" y="30"/>
                    <a:pt x="7372" y="91"/>
                  </a:cubicBezTo>
                  <a:lnTo>
                    <a:pt x="567" y="3994"/>
                  </a:lnTo>
                  <a:cubicBezTo>
                    <a:pt x="267" y="4194"/>
                    <a:pt x="67" y="4495"/>
                    <a:pt x="0" y="4828"/>
                  </a:cubicBezTo>
                  <a:cubicBezTo>
                    <a:pt x="0" y="4998"/>
                    <a:pt x="109" y="5101"/>
                    <a:pt x="274" y="5101"/>
                  </a:cubicBezTo>
                  <a:cubicBezTo>
                    <a:pt x="368" y="5101"/>
                    <a:pt x="480" y="5067"/>
                    <a:pt x="601" y="4995"/>
                  </a:cubicBezTo>
                  <a:lnTo>
                    <a:pt x="7372" y="1092"/>
                  </a:lnTo>
                  <a:cubicBezTo>
                    <a:pt x="7672" y="925"/>
                    <a:pt x="7906" y="592"/>
                    <a:pt x="7939" y="258"/>
                  </a:cubicBezTo>
                  <a:cubicBezTo>
                    <a:pt x="7939" y="89"/>
                    <a:pt x="7846" y="0"/>
                    <a:pt x="769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4"/>
            <p:cNvSpPr/>
            <p:nvPr/>
          </p:nvSpPr>
          <p:spPr>
            <a:xfrm>
              <a:off x="5617803" y="3668767"/>
              <a:ext cx="26175" cy="40269"/>
            </a:xfrm>
            <a:custGeom>
              <a:avLst/>
              <a:gdLst/>
              <a:ahLst/>
              <a:cxnLst/>
              <a:rect l="l" t="t" r="r" b="b"/>
              <a:pathLst>
                <a:path w="1703" h="2620" extrusionOk="0">
                  <a:moveTo>
                    <a:pt x="1483" y="0"/>
                  </a:moveTo>
                  <a:cubicBezTo>
                    <a:pt x="1438" y="0"/>
                    <a:pt x="1387" y="13"/>
                    <a:pt x="1335" y="39"/>
                  </a:cubicBezTo>
                  <a:lnTo>
                    <a:pt x="368" y="606"/>
                  </a:lnTo>
                  <a:cubicBezTo>
                    <a:pt x="168" y="739"/>
                    <a:pt x="34" y="973"/>
                    <a:pt x="1" y="1240"/>
                  </a:cubicBezTo>
                  <a:lnTo>
                    <a:pt x="1" y="2374"/>
                  </a:lnTo>
                  <a:cubicBezTo>
                    <a:pt x="1" y="2537"/>
                    <a:pt x="83" y="2619"/>
                    <a:pt x="200" y="2619"/>
                  </a:cubicBezTo>
                  <a:cubicBezTo>
                    <a:pt x="251" y="2619"/>
                    <a:pt x="308" y="2604"/>
                    <a:pt x="368" y="2574"/>
                  </a:cubicBezTo>
                  <a:lnTo>
                    <a:pt x="1335" y="2007"/>
                  </a:lnTo>
                  <a:cubicBezTo>
                    <a:pt x="1569" y="1874"/>
                    <a:pt x="1702" y="1640"/>
                    <a:pt x="1702" y="1373"/>
                  </a:cubicBezTo>
                  <a:lnTo>
                    <a:pt x="1702" y="272"/>
                  </a:lnTo>
                  <a:cubicBezTo>
                    <a:pt x="1702" y="100"/>
                    <a:pt x="1611" y="0"/>
                    <a:pt x="148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4"/>
            <p:cNvSpPr/>
            <p:nvPr/>
          </p:nvSpPr>
          <p:spPr>
            <a:xfrm>
              <a:off x="5617803" y="3668767"/>
              <a:ext cx="26175" cy="40269"/>
            </a:xfrm>
            <a:custGeom>
              <a:avLst/>
              <a:gdLst/>
              <a:ahLst/>
              <a:cxnLst/>
              <a:rect l="l" t="t" r="r" b="b"/>
              <a:pathLst>
                <a:path w="1703" h="2620" extrusionOk="0">
                  <a:moveTo>
                    <a:pt x="1483" y="0"/>
                  </a:moveTo>
                  <a:cubicBezTo>
                    <a:pt x="1438" y="0"/>
                    <a:pt x="1387" y="13"/>
                    <a:pt x="1335" y="39"/>
                  </a:cubicBezTo>
                  <a:lnTo>
                    <a:pt x="368" y="606"/>
                  </a:lnTo>
                  <a:cubicBezTo>
                    <a:pt x="168" y="739"/>
                    <a:pt x="34" y="973"/>
                    <a:pt x="1" y="1240"/>
                  </a:cubicBezTo>
                  <a:lnTo>
                    <a:pt x="1" y="2374"/>
                  </a:lnTo>
                  <a:cubicBezTo>
                    <a:pt x="1" y="2537"/>
                    <a:pt x="83" y="2619"/>
                    <a:pt x="200" y="2619"/>
                  </a:cubicBezTo>
                  <a:cubicBezTo>
                    <a:pt x="251" y="2619"/>
                    <a:pt x="308" y="2604"/>
                    <a:pt x="368" y="2574"/>
                  </a:cubicBezTo>
                  <a:lnTo>
                    <a:pt x="1335" y="2007"/>
                  </a:lnTo>
                  <a:cubicBezTo>
                    <a:pt x="1569" y="1874"/>
                    <a:pt x="1702" y="1640"/>
                    <a:pt x="1702" y="1373"/>
                  </a:cubicBezTo>
                  <a:lnTo>
                    <a:pt x="1702" y="272"/>
                  </a:lnTo>
                  <a:cubicBezTo>
                    <a:pt x="1702" y="100"/>
                    <a:pt x="1611" y="0"/>
                    <a:pt x="1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4"/>
            <p:cNvSpPr/>
            <p:nvPr/>
          </p:nvSpPr>
          <p:spPr>
            <a:xfrm>
              <a:off x="5930045" y="3442490"/>
              <a:ext cx="122038" cy="78448"/>
            </a:xfrm>
            <a:custGeom>
              <a:avLst/>
              <a:gdLst/>
              <a:ahLst/>
              <a:cxnLst/>
              <a:rect l="l" t="t" r="r" b="b"/>
              <a:pathLst>
                <a:path w="7940" h="5104" extrusionOk="0">
                  <a:moveTo>
                    <a:pt x="7698" y="1"/>
                  </a:moveTo>
                  <a:cubicBezTo>
                    <a:pt x="7604" y="1"/>
                    <a:pt x="7491" y="38"/>
                    <a:pt x="7372" y="117"/>
                  </a:cubicBezTo>
                  <a:lnTo>
                    <a:pt x="567" y="4020"/>
                  </a:lnTo>
                  <a:cubicBezTo>
                    <a:pt x="267" y="4187"/>
                    <a:pt x="34" y="4487"/>
                    <a:pt x="0" y="4854"/>
                  </a:cubicBezTo>
                  <a:cubicBezTo>
                    <a:pt x="0" y="5015"/>
                    <a:pt x="98" y="5104"/>
                    <a:pt x="242" y="5104"/>
                  </a:cubicBezTo>
                  <a:cubicBezTo>
                    <a:pt x="336" y="5104"/>
                    <a:pt x="449" y="5066"/>
                    <a:pt x="567" y="4987"/>
                  </a:cubicBezTo>
                  <a:lnTo>
                    <a:pt x="7372" y="1084"/>
                  </a:lnTo>
                  <a:cubicBezTo>
                    <a:pt x="7673" y="918"/>
                    <a:pt x="7873" y="617"/>
                    <a:pt x="7939" y="251"/>
                  </a:cubicBezTo>
                  <a:cubicBezTo>
                    <a:pt x="7939" y="89"/>
                    <a:pt x="7842" y="1"/>
                    <a:pt x="769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4"/>
            <p:cNvSpPr/>
            <p:nvPr/>
          </p:nvSpPr>
          <p:spPr>
            <a:xfrm>
              <a:off x="5877741" y="3519048"/>
              <a:ext cx="26175" cy="40177"/>
            </a:xfrm>
            <a:custGeom>
              <a:avLst/>
              <a:gdLst/>
              <a:ahLst/>
              <a:cxnLst/>
              <a:rect l="l" t="t" r="r" b="b"/>
              <a:pathLst>
                <a:path w="1703" h="2614" extrusionOk="0">
                  <a:moveTo>
                    <a:pt x="1486" y="0"/>
                  </a:moveTo>
                  <a:cubicBezTo>
                    <a:pt x="1440" y="0"/>
                    <a:pt x="1389" y="13"/>
                    <a:pt x="1335" y="40"/>
                  </a:cubicBezTo>
                  <a:lnTo>
                    <a:pt x="368" y="607"/>
                  </a:lnTo>
                  <a:cubicBezTo>
                    <a:pt x="168" y="740"/>
                    <a:pt x="34" y="974"/>
                    <a:pt x="1" y="1240"/>
                  </a:cubicBezTo>
                  <a:lnTo>
                    <a:pt x="1" y="2341"/>
                  </a:lnTo>
                  <a:cubicBezTo>
                    <a:pt x="1" y="2514"/>
                    <a:pt x="92" y="2613"/>
                    <a:pt x="220" y="2613"/>
                  </a:cubicBezTo>
                  <a:cubicBezTo>
                    <a:pt x="266" y="2613"/>
                    <a:pt x="316" y="2601"/>
                    <a:pt x="368" y="2575"/>
                  </a:cubicBezTo>
                  <a:lnTo>
                    <a:pt x="1335" y="2008"/>
                  </a:lnTo>
                  <a:cubicBezTo>
                    <a:pt x="1569" y="1874"/>
                    <a:pt x="1702" y="1641"/>
                    <a:pt x="1702" y="1374"/>
                  </a:cubicBezTo>
                  <a:lnTo>
                    <a:pt x="1702" y="240"/>
                  </a:lnTo>
                  <a:cubicBezTo>
                    <a:pt x="1702" y="93"/>
                    <a:pt x="1613" y="0"/>
                    <a:pt x="148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4"/>
            <p:cNvSpPr/>
            <p:nvPr/>
          </p:nvSpPr>
          <p:spPr>
            <a:xfrm>
              <a:off x="5877741" y="3519048"/>
              <a:ext cx="26175" cy="40177"/>
            </a:xfrm>
            <a:custGeom>
              <a:avLst/>
              <a:gdLst/>
              <a:ahLst/>
              <a:cxnLst/>
              <a:rect l="l" t="t" r="r" b="b"/>
              <a:pathLst>
                <a:path w="1703" h="2614" extrusionOk="0">
                  <a:moveTo>
                    <a:pt x="1486" y="0"/>
                  </a:moveTo>
                  <a:cubicBezTo>
                    <a:pt x="1440" y="0"/>
                    <a:pt x="1389" y="13"/>
                    <a:pt x="1335" y="40"/>
                  </a:cubicBezTo>
                  <a:lnTo>
                    <a:pt x="368" y="607"/>
                  </a:lnTo>
                  <a:cubicBezTo>
                    <a:pt x="168" y="740"/>
                    <a:pt x="34" y="974"/>
                    <a:pt x="1" y="1240"/>
                  </a:cubicBezTo>
                  <a:lnTo>
                    <a:pt x="1" y="2341"/>
                  </a:lnTo>
                  <a:cubicBezTo>
                    <a:pt x="1" y="2514"/>
                    <a:pt x="92" y="2613"/>
                    <a:pt x="220" y="2613"/>
                  </a:cubicBezTo>
                  <a:cubicBezTo>
                    <a:pt x="266" y="2613"/>
                    <a:pt x="316" y="2601"/>
                    <a:pt x="368" y="2575"/>
                  </a:cubicBezTo>
                  <a:lnTo>
                    <a:pt x="1335" y="2008"/>
                  </a:lnTo>
                  <a:cubicBezTo>
                    <a:pt x="1569" y="1874"/>
                    <a:pt x="1702" y="1641"/>
                    <a:pt x="1702" y="1374"/>
                  </a:cubicBezTo>
                  <a:lnTo>
                    <a:pt x="1702" y="240"/>
                  </a:lnTo>
                  <a:cubicBezTo>
                    <a:pt x="1702" y="93"/>
                    <a:pt x="1613" y="0"/>
                    <a:pt x="1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4"/>
            <p:cNvSpPr/>
            <p:nvPr/>
          </p:nvSpPr>
          <p:spPr>
            <a:xfrm>
              <a:off x="5184062" y="1460851"/>
              <a:ext cx="1496070" cy="1859370"/>
            </a:xfrm>
            <a:custGeom>
              <a:avLst/>
              <a:gdLst/>
              <a:ahLst/>
              <a:cxnLst/>
              <a:rect l="l" t="t" r="r" b="b"/>
              <a:pathLst>
                <a:path w="97337" h="120974" extrusionOk="0">
                  <a:moveTo>
                    <a:pt x="94287" y="1"/>
                  </a:moveTo>
                  <a:cubicBezTo>
                    <a:pt x="94004" y="1"/>
                    <a:pt x="93726" y="85"/>
                    <a:pt x="93501" y="254"/>
                  </a:cubicBezTo>
                  <a:lnTo>
                    <a:pt x="1969" y="53058"/>
                  </a:lnTo>
                  <a:cubicBezTo>
                    <a:pt x="801" y="53826"/>
                    <a:pt x="67" y="55093"/>
                    <a:pt x="1" y="56494"/>
                  </a:cubicBezTo>
                  <a:lnTo>
                    <a:pt x="1" y="59330"/>
                  </a:lnTo>
                  <a:lnTo>
                    <a:pt x="1" y="117905"/>
                  </a:lnTo>
                  <a:cubicBezTo>
                    <a:pt x="1" y="118005"/>
                    <a:pt x="1" y="118105"/>
                    <a:pt x="1" y="118205"/>
                  </a:cubicBezTo>
                  <a:cubicBezTo>
                    <a:pt x="101" y="118839"/>
                    <a:pt x="468" y="119406"/>
                    <a:pt x="1068" y="119706"/>
                  </a:cubicBezTo>
                  <a:lnTo>
                    <a:pt x="3136" y="120940"/>
                  </a:lnTo>
                  <a:lnTo>
                    <a:pt x="3236" y="120974"/>
                  </a:lnTo>
                  <a:cubicBezTo>
                    <a:pt x="2803" y="120740"/>
                    <a:pt x="2536" y="120306"/>
                    <a:pt x="2536" y="119806"/>
                  </a:cubicBezTo>
                  <a:lnTo>
                    <a:pt x="2536" y="61898"/>
                  </a:lnTo>
                  <a:lnTo>
                    <a:pt x="2536" y="57895"/>
                  </a:lnTo>
                  <a:cubicBezTo>
                    <a:pt x="2603" y="56527"/>
                    <a:pt x="3336" y="55260"/>
                    <a:pt x="4504" y="54493"/>
                  </a:cubicBezTo>
                  <a:lnTo>
                    <a:pt x="96003" y="1688"/>
                  </a:lnTo>
                  <a:cubicBezTo>
                    <a:pt x="96256" y="1519"/>
                    <a:pt x="96550" y="1431"/>
                    <a:pt x="96841" y="1431"/>
                  </a:cubicBezTo>
                  <a:cubicBezTo>
                    <a:pt x="97010" y="1431"/>
                    <a:pt x="97178" y="1460"/>
                    <a:pt x="97337" y="1521"/>
                  </a:cubicBezTo>
                  <a:cubicBezTo>
                    <a:pt x="96903" y="1288"/>
                    <a:pt x="95302" y="354"/>
                    <a:pt x="94935" y="154"/>
                  </a:cubicBezTo>
                  <a:cubicBezTo>
                    <a:pt x="94731" y="52"/>
                    <a:pt x="94507" y="1"/>
                    <a:pt x="9428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4"/>
            <p:cNvSpPr/>
            <p:nvPr/>
          </p:nvSpPr>
          <p:spPr>
            <a:xfrm>
              <a:off x="5223025" y="1482830"/>
              <a:ext cx="1467374" cy="1840081"/>
            </a:xfrm>
            <a:custGeom>
              <a:avLst/>
              <a:gdLst/>
              <a:ahLst/>
              <a:cxnLst/>
              <a:rect l="l" t="t" r="r" b="b"/>
              <a:pathLst>
                <a:path w="95470" h="119719" extrusionOk="0">
                  <a:moveTo>
                    <a:pt x="94316" y="1"/>
                  </a:moveTo>
                  <a:cubicBezTo>
                    <a:pt x="94019" y="1"/>
                    <a:pt x="93733" y="89"/>
                    <a:pt x="93501" y="258"/>
                  </a:cubicBezTo>
                  <a:lnTo>
                    <a:pt x="1969" y="53063"/>
                  </a:lnTo>
                  <a:cubicBezTo>
                    <a:pt x="801" y="53830"/>
                    <a:pt x="68" y="55097"/>
                    <a:pt x="1" y="56498"/>
                  </a:cubicBezTo>
                  <a:lnTo>
                    <a:pt x="1" y="118376"/>
                  </a:lnTo>
                  <a:cubicBezTo>
                    <a:pt x="1" y="119163"/>
                    <a:pt x="638" y="119718"/>
                    <a:pt x="1340" y="119718"/>
                  </a:cubicBezTo>
                  <a:cubicBezTo>
                    <a:pt x="1560" y="119718"/>
                    <a:pt x="1787" y="119663"/>
                    <a:pt x="2002" y="119544"/>
                  </a:cubicBezTo>
                  <a:lnTo>
                    <a:pt x="93468" y="66739"/>
                  </a:lnTo>
                  <a:cubicBezTo>
                    <a:pt x="94635" y="65972"/>
                    <a:pt x="95369" y="64704"/>
                    <a:pt x="95469" y="63303"/>
                  </a:cubicBezTo>
                  <a:lnTo>
                    <a:pt x="95469" y="1392"/>
                  </a:lnTo>
                  <a:cubicBezTo>
                    <a:pt x="95469" y="1326"/>
                    <a:pt x="95436" y="1226"/>
                    <a:pt x="95436" y="1159"/>
                  </a:cubicBezTo>
                  <a:cubicBezTo>
                    <a:pt x="95436" y="1092"/>
                    <a:pt x="95436" y="1025"/>
                    <a:pt x="95402" y="959"/>
                  </a:cubicBezTo>
                  <a:lnTo>
                    <a:pt x="95402" y="925"/>
                  </a:lnTo>
                  <a:cubicBezTo>
                    <a:pt x="95402" y="859"/>
                    <a:pt x="95369" y="825"/>
                    <a:pt x="95369" y="759"/>
                  </a:cubicBezTo>
                  <a:cubicBezTo>
                    <a:pt x="95336" y="659"/>
                    <a:pt x="95302" y="592"/>
                    <a:pt x="95236" y="492"/>
                  </a:cubicBezTo>
                  <a:cubicBezTo>
                    <a:pt x="95236" y="458"/>
                    <a:pt x="95202" y="425"/>
                    <a:pt x="95169" y="392"/>
                  </a:cubicBezTo>
                  <a:cubicBezTo>
                    <a:pt x="95169" y="358"/>
                    <a:pt x="95135" y="358"/>
                    <a:pt x="95135" y="325"/>
                  </a:cubicBezTo>
                  <a:cubicBezTo>
                    <a:pt x="95069" y="258"/>
                    <a:pt x="95035" y="225"/>
                    <a:pt x="95002" y="192"/>
                  </a:cubicBezTo>
                  <a:cubicBezTo>
                    <a:pt x="94935" y="158"/>
                    <a:pt x="94869" y="125"/>
                    <a:pt x="94835" y="91"/>
                  </a:cubicBezTo>
                  <a:cubicBezTo>
                    <a:pt x="94664" y="30"/>
                    <a:pt x="94488" y="1"/>
                    <a:pt x="94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4"/>
            <p:cNvSpPr/>
            <p:nvPr/>
          </p:nvSpPr>
          <p:spPr>
            <a:xfrm>
              <a:off x="5193299" y="1460851"/>
              <a:ext cx="1486832" cy="860121"/>
            </a:xfrm>
            <a:custGeom>
              <a:avLst/>
              <a:gdLst/>
              <a:ahLst/>
              <a:cxnLst/>
              <a:rect l="l" t="t" r="r" b="b"/>
              <a:pathLst>
                <a:path w="96736" h="55961" extrusionOk="0">
                  <a:moveTo>
                    <a:pt x="93686" y="1"/>
                  </a:moveTo>
                  <a:cubicBezTo>
                    <a:pt x="93403" y="1"/>
                    <a:pt x="93125" y="85"/>
                    <a:pt x="92900" y="254"/>
                  </a:cubicBezTo>
                  <a:lnTo>
                    <a:pt x="1368" y="53058"/>
                  </a:lnTo>
                  <a:cubicBezTo>
                    <a:pt x="801" y="53425"/>
                    <a:pt x="334" y="53892"/>
                    <a:pt x="0" y="54493"/>
                  </a:cubicBezTo>
                  <a:lnTo>
                    <a:pt x="2502" y="55960"/>
                  </a:lnTo>
                  <a:cubicBezTo>
                    <a:pt x="2836" y="55360"/>
                    <a:pt x="3303" y="54860"/>
                    <a:pt x="3903" y="54493"/>
                  </a:cubicBezTo>
                  <a:lnTo>
                    <a:pt x="95402" y="1688"/>
                  </a:lnTo>
                  <a:cubicBezTo>
                    <a:pt x="95655" y="1519"/>
                    <a:pt x="95949" y="1431"/>
                    <a:pt x="96240" y="1431"/>
                  </a:cubicBezTo>
                  <a:cubicBezTo>
                    <a:pt x="96409" y="1431"/>
                    <a:pt x="96577" y="1460"/>
                    <a:pt x="96736" y="1521"/>
                  </a:cubicBezTo>
                  <a:cubicBezTo>
                    <a:pt x="96302" y="1288"/>
                    <a:pt x="94668" y="354"/>
                    <a:pt x="94334" y="154"/>
                  </a:cubicBezTo>
                  <a:cubicBezTo>
                    <a:pt x="94130" y="52"/>
                    <a:pt x="93906" y="1"/>
                    <a:pt x="93686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4"/>
            <p:cNvSpPr/>
            <p:nvPr/>
          </p:nvSpPr>
          <p:spPr>
            <a:xfrm>
              <a:off x="5327618" y="2430022"/>
              <a:ext cx="1258572" cy="728184"/>
            </a:xfrm>
            <a:custGeom>
              <a:avLst/>
              <a:gdLst/>
              <a:ahLst/>
              <a:cxnLst/>
              <a:rect l="l" t="t" r="r" b="b"/>
              <a:pathLst>
                <a:path w="81885" h="47377" extrusionOk="0">
                  <a:moveTo>
                    <a:pt x="81612" y="0"/>
                  </a:moveTo>
                  <a:cubicBezTo>
                    <a:pt x="81574" y="0"/>
                    <a:pt x="81534" y="13"/>
                    <a:pt x="81492" y="43"/>
                  </a:cubicBezTo>
                  <a:lnTo>
                    <a:pt x="201" y="46976"/>
                  </a:lnTo>
                  <a:cubicBezTo>
                    <a:pt x="1" y="47077"/>
                    <a:pt x="67" y="47343"/>
                    <a:pt x="301" y="47377"/>
                  </a:cubicBezTo>
                  <a:cubicBezTo>
                    <a:pt x="334" y="47377"/>
                    <a:pt x="368" y="47343"/>
                    <a:pt x="401" y="47343"/>
                  </a:cubicBezTo>
                  <a:lnTo>
                    <a:pt x="81692" y="410"/>
                  </a:lnTo>
                  <a:cubicBezTo>
                    <a:pt x="81884" y="273"/>
                    <a:pt x="81783" y="0"/>
                    <a:pt x="8161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4"/>
            <p:cNvSpPr/>
            <p:nvPr/>
          </p:nvSpPr>
          <p:spPr>
            <a:xfrm>
              <a:off x="5328648" y="3137180"/>
              <a:ext cx="6686" cy="36412"/>
            </a:xfrm>
            <a:custGeom>
              <a:avLst/>
              <a:gdLst/>
              <a:ahLst/>
              <a:cxnLst/>
              <a:rect l="l" t="t" r="r" b="b"/>
              <a:pathLst>
                <a:path w="435" h="2369" extrusionOk="0">
                  <a:moveTo>
                    <a:pt x="217" y="0"/>
                  </a:moveTo>
                  <a:cubicBezTo>
                    <a:pt x="109" y="0"/>
                    <a:pt x="0" y="67"/>
                    <a:pt x="0" y="200"/>
                  </a:cubicBezTo>
                  <a:lnTo>
                    <a:pt x="0" y="2168"/>
                  </a:lnTo>
                  <a:cubicBezTo>
                    <a:pt x="0" y="2268"/>
                    <a:pt x="101" y="2368"/>
                    <a:pt x="234" y="2368"/>
                  </a:cubicBezTo>
                  <a:cubicBezTo>
                    <a:pt x="334" y="2368"/>
                    <a:pt x="434" y="2268"/>
                    <a:pt x="434" y="2168"/>
                  </a:cubicBezTo>
                  <a:lnTo>
                    <a:pt x="434" y="200"/>
                  </a:lnTo>
                  <a:cubicBezTo>
                    <a:pt x="434" y="67"/>
                    <a:pt x="326" y="0"/>
                    <a:pt x="21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4"/>
            <p:cNvSpPr/>
            <p:nvPr/>
          </p:nvSpPr>
          <p:spPr>
            <a:xfrm>
              <a:off x="5537311" y="3016172"/>
              <a:ext cx="6179" cy="36427"/>
            </a:xfrm>
            <a:custGeom>
              <a:avLst/>
              <a:gdLst/>
              <a:ahLst/>
              <a:cxnLst/>
              <a:rect l="l" t="t" r="r" b="b"/>
              <a:pathLst>
                <a:path w="402" h="2370" extrusionOk="0">
                  <a:moveTo>
                    <a:pt x="201" y="1"/>
                  </a:moveTo>
                  <a:cubicBezTo>
                    <a:pt x="68" y="1"/>
                    <a:pt x="1" y="101"/>
                    <a:pt x="1" y="201"/>
                  </a:cubicBezTo>
                  <a:lnTo>
                    <a:pt x="1" y="2169"/>
                  </a:lnTo>
                  <a:cubicBezTo>
                    <a:pt x="1" y="2269"/>
                    <a:pt x="68" y="2369"/>
                    <a:pt x="201" y="2369"/>
                  </a:cubicBezTo>
                  <a:cubicBezTo>
                    <a:pt x="301" y="2369"/>
                    <a:pt x="401" y="2269"/>
                    <a:pt x="401" y="2169"/>
                  </a:cubicBezTo>
                  <a:lnTo>
                    <a:pt x="401" y="201"/>
                  </a:lnTo>
                  <a:cubicBezTo>
                    <a:pt x="401" y="10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4"/>
            <p:cNvSpPr/>
            <p:nvPr/>
          </p:nvSpPr>
          <p:spPr>
            <a:xfrm>
              <a:off x="5745467" y="2895687"/>
              <a:ext cx="6179" cy="36427"/>
            </a:xfrm>
            <a:custGeom>
              <a:avLst/>
              <a:gdLst/>
              <a:ahLst/>
              <a:cxnLst/>
              <a:rect l="l" t="t" r="r" b="b"/>
              <a:pathLst>
                <a:path w="402" h="2370" extrusionOk="0">
                  <a:moveTo>
                    <a:pt x="201" y="1"/>
                  </a:moveTo>
                  <a:cubicBezTo>
                    <a:pt x="101" y="1"/>
                    <a:pt x="1" y="68"/>
                    <a:pt x="1" y="201"/>
                  </a:cubicBezTo>
                  <a:lnTo>
                    <a:pt x="1" y="2136"/>
                  </a:lnTo>
                  <a:cubicBezTo>
                    <a:pt x="1" y="2269"/>
                    <a:pt x="101" y="2369"/>
                    <a:pt x="201" y="2369"/>
                  </a:cubicBezTo>
                  <a:cubicBezTo>
                    <a:pt x="301" y="2369"/>
                    <a:pt x="401" y="2269"/>
                    <a:pt x="401" y="2136"/>
                  </a:cubicBezTo>
                  <a:lnTo>
                    <a:pt x="401" y="201"/>
                  </a:lnTo>
                  <a:cubicBezTo>
                    <a:pt x="401" y="68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4"/>
            <p:cNvSpPr/>
            <p:nvPr/>
          </p:nvSpPr>
          <p:spPr>
            <a:xfrm>
              <a:off x="5953623" y="2774310"/>
              <a:ext cx="6686" cy="36796"/>
            </a:xfrm>
            <a:custGeom>
              <a:avLst/>
              <a:gdLst/>
              <a:ahLst/>
              <a:cxnLst/>
              <a:rect l="l" t="t" r="r" b="b"/>
              <a:pathLst>
                <a:path w="435" h="2394" extrusionOk="0">
                  <a:moveTo>
                    <a:pt x="218" y="1"/>
                  </a:moveTo>
                  <a:cubicBezTo>
                    <a:pt x="109" y="1"/>
                    <a:pt x="1" y="76"/>
                    <a:pt x="1" y="226"/>
                  </a:cubicBezTo>
                  <a:lnTo>
                    <a:pt x="1" y="2194"/>
                  </a:lnTo>
                  <a:cubicBezTo>
                    <a:pt x="1" y="2294"/>
                    <a:pt x="101" y="2394"/>
                    <a:pt x="201" y="2394"/>
                  </a:cubicBezTo>
                  <a:cubicBezTo>
                    <a:pt x="334" y="2394"/>
                    <a:pt x="434" y="2294"/>
                    <a:pt x="434" y="2160"/>
                  </a:cubicBezTo>
                  <a:lnTo>
                    <a:pt x="434" y="226"/>
                  </a:lnTo>
                  <a:cubicBezTo>
                    <a:pt x="434" y="76"/>
                    <a:pt x="326" y="1"/>
                    <a:pt x="2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4"/>
            <p:cNvSpPr/>
            <p:nvPr/>
          </p:nvSpPr>
          <p:spPr>
            <a:xfrm>
              <a:off x="6161779" y="2653702"/>
              <a:ext cx="6686" cy="36412"/>
            </a:xfrm>
            <a:custGeom>
              <a:avLst/>
              <a:gdLst/>
              <a:ahLst/>
              <a:cxnLst/>
              <a:rect l="l" t="t" r="r" b="b"/>
              <a:pathLst>
                <a:path w="435" h="2369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lnTo>
                    <a:pt x="1" y="2168"/>
                  </a:lnTo>
                  <a:cubicBezTo>
                    <a:pt x="1" y="2269"/>
                    <a:pt x="101" y="2369"/>
                    <a:pt x="234" y="2369"/>
                  </a:cubicBezTo>
                  <a:cubicBezTo>
                    <a:pt x="334" y="2369"/>
                    <a:pt x="434" y="2269"/>
                    <a:pt x="434" y="2168"/>
                  </a:cubicBezTo>
                  <a:lnTo>
                    <a:pt x="434" y="200"/>
                  </a:lnTo>
                  <a:cubicBezTo>
                    <a:pt x="434" y="100"/>
                    <a:pt x="334" y="0"/>
                    <a:pt x="2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4"/>
            <p:cNvSpPr/>
            <p:nvPr/>
          </p:nvSpPr>
          <p:spPr>
            <a:xfrm>
              <a:off x="6369934" y="2532694"/>
              <a:ext cx="6686" cy="36934"/>
            </a:xfrm>
            <a:custGeom>
              <a:avLst/>
              <a:gdLst/>
              <a:ahLst/>
              <a:cxnLst/>
              <a:rect l="l" t="t" r="r" b="b"/>
              <a:pathLst>
                <a:path w="435" h="2403" extrusionOk="0">
                  <a:moveTo>
                    <a:pt x="234" y="1"/>
                  </a:moveTo>
                  <a:cubicBezTo>
                    <a:pt x="101" y="1"/>
                    <a:pt x="1" y="101"/>
                    <a:pt x="1" y="234"/>
                  </a:cubicBezTo>
                  <a:lnTo>
                    <a:pt x="1" y="2169"/>
                  </a:lnTo>
                  <a:cubicBezTo>
                    <a:pt x="1" y="2303"/>
                    <a:pt x="101" y="2403"/>
                    <a:pt x="234" y="2403"/>
                  </a:cubicBezTo>
                  <a:cubicBezTo>
                    <a:pt x="334" y="2403"/>
                    <a:pt x="434" y="2303"/>
                    <a:pt x="434" y="2169"/>
                  </a:cubicBezTo>
                  <a:lnTo>
                    <a:pt x="434" y="234"/>
                  </a:lnTo>
                  <a:cubicBezTo>
                    <a:pt x="434" y="101"/>
                    <a:pt x="334" y="1"/>
                    <a:pt x="2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4"/>
            <p:cNvSpPr/>
            <p:nvPr/>
          </p:nvSpPr>
          <p:spPr>
            <a:xfrm>
              <a:off x="6578613" y="2412224"/>
              <a:ext cx="6163" cy="36412"/>
            </a:xfrm>
            <a:custGeom>
              <a:avLst/>
              <a:gdLst/>
              <a:ahLst/>
              <a:cxnLst/>
              <a:rect l="l" t="t" r="r" b="b"/>
              <a:pathLst>
                <a:path w="401" h="2369" extrusionOk="0">
                  <a:moveTo>
                    <a:pt x="200" y="0"/>
                  </a:moveTo>
                  <a:cubicBezTo>
                    <a:pt x="100" y="0"/>
                    <a:pt x="0" y="67"/>
                    <a:pt x="0" y="200"/>
                  </a:cubicBezTo>
                  <a:lnTo>
                    <a:pt x="0" y="2168"/>
                  </a:lnTo>
                  <a:cubicBezTo>
                    <a:pt x="0" y="2268"/>
                    <a:pt x="67" y="2368"/>
                    <a:pt x="200" y="2368"/>
                  </a:cubicBezTo>
                  <a:cubicBezTo>
                    <a:pt x="300" y="2368"/>
                    <a:pt x="400" y="2268"/>
                    <a:pt x="400" y="2168"/>
                  </a:cubicBezTo>
                  <a:lnTo>
                    <a:pt x="400" y="200"/>
                  </a:lnTo>
                  <a:cubicBezTo>
                    <a:pt x="400" y="67"/>
                    <a:pt x="300" y="0"/>
                    <a:pt x="2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4"/>
            <p:cNvSpPr/>
            <p:nvPr/>
          </p:nvSpPr>
          <p:spPr>
            <a:xfrm>
              <a:off x="5331722" y="1651885"/>
              <a:ext cx="1249981" cy="1442751"/>
            </a:xfrm>
            <a:custGeom>
              <a:avLst/>
              <a:gdLst/>
              <a:ahLst/>
              <a:cxnLst/>
              <a:rect l="l" t="t" r="r" b="b"/>
              <a:pathLst>
                <a:path w="81326" h="93868" extrusionOk="0">
                  <a:moveTo>
                    <a:pt x="81325" y="0"/>
                  </a:moveTo>
                  <a:cubicBezTo>
                    <a:pt x="71151" y="5871"/>
                    <a:pt x="76222" y="30322"/>
                    <a:pt x="67782" y="35326"/>
                  </a:cubicBezTo>
                  <a:cubicBezTo>
                    <a:pt x="66995" y="35790"/>
                    <a:pt x="66296" y="35999"/>
                    <a:pt x="65668" y="35999"/>
                  </a:cubicBezTo>
                  <a:cubicBezTo>
                    <a:pt x="60154" y="35999"/>
                    <a:pt x="60155" y="19900"/>
                    <a:pt x="54618" y="19900"/>
                  </a:cubicBezTo>
                  <a:cubicBezTo>
                    <a:pt x="53999" y="19900"/>
                    <a:pt x="53311" y="20101"/>
                    <a:pt x="52538" y="20548"/>
                  </a:cubicBezTo>
                  <a:cubicBezTo>
                    <a:pt x="44065" y="25418"/>
                    <a:pt x="47434" y="56708"/>
                    <a:pt x="38995" y="61611"/>
                  </a:cubicBezTo>
                  <a:cubicBezTo>
                    <a:pt x="37891" y="62246"/>
                    <a:pt x="36958" y="62516"/>
                    <a:pt x="36154" y="62516"/>
                  </a:cubicBezTo>
                  <a:cubicBezTo>
                    <a:pt x="31595" y="62516"/>
                    <a:pt x="31127" y="53857"/>
                    <a:pt x="26595" y="53857"/>
                  </a:cubicBezTo>
                  <a:cubicBezTo>
                    <a:pt x="25790" y="53857"/>
                    <a:pt x="24858" y="54130"/>
                    <a:pt x="23751" y="54773"/>
                  </a:cubicBezTo>
                  <a:cubicBezTo>
                    <a:pt x="15278" y="59676"/>
                    <a:pt x="18647" y="77256"/>
                    <a:pt x="13577" y="80191"/>
                  </a:cubicBezTo>
                  <a:cubicBezTo>
                    <a:pt x="12828" y="80625"/>
                    <a:pt x="12152" y="80802"/>
                    <a:pt x="11523" y="80802"/>
                  </a:cubicBezTo>
                  <a:cubicBezTo>
                    <a:pt x="8697" y="80802"/>
                    <a:pt x="6805" y="77225"/>
                    <a:pt x="3381" y="77225"/>
                  </a:cubicBezTo>
                  <a:cubicBezTo>
                    <a:pt x="2408" y="77225"/>
                    <a:pt x="1311" y="77514"/>
                    <a:pt x="34" y="78256"/>
                  </a:cubicBezTo>
                  <a:lnTo>
                    <a:pt x="1" y="93867"/>
                  </a:lnTo>
                  <a:lnTo>
                    <a:pt x="81325" y="46934"/>
                  </a:lnTo>
                  <a:lnTo>
                    <a:pt x="8132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4"/>
            <p:cNvSpPr/>
            <p:nvPr/>
          </p:nvSpPr>
          <p:spPr>
            <a:xfrm>
              <a:off x="5331722" y="1651885"/>
              <a:ext cx="1249981" cy="1442751"/>
            </a:xfrm>
            <a:custGeom>
              <a:avLst/>
              <a:gdLst/>
              <a:ahLst/>
              <a:cxnLst/>
              <a:rect l="l" t="t" r="r" b="b"/>
              <a:pathLst>
                <a:path w="81326" h="93868" extrusionOk="0">
                  <a:moveTo>
                    <a:pt x="81325" y="0"/>
                  </a:moveTo>
                  <a:cubicBezTo>
                    <a:pt x="71151" y="5871"/>
                    <a:pt x="76222" y="30322"/>
                    <a:pt x="67782" y="35326"/>
                  </a:cubicBezTo>
                  <a:cubicBezTo>
                    <a:pt x="66995" y="35790"/>
                    <a:pt x="66296" y="35999"/>
                    <a:pt x="65668" y="35999"/>
                  </a:cubicBezTo>
                  <a:cubicBezTo>
                    <a:pt x="60154" y="35999"/>
                    <a:pt x="60155" y="19900"/>
                    <a:pt x="54618" y="19900"/>
                  </a:cubicBezTo>
                  <a:cubicBezTo>
                    <a:pt x="53999" y="19900"/>
                    <a:pt x="53311" y="20101"/>
                    <a:pt x="52538" y="20548"/>
                  </a:cubicBezTo>
                  <a:cubicBezTo>
                    <a:pt x="44065" y="25418"/>
                    <a:pt x="47434" y="56708"/>
                    <a:pt x="38995" y="61611"/>
                  </a:cubicBezTo>
                  <a:cubicBezTo>
                    <a:pt x="37891" y="62246"/>
                    <a:pt x="36958" y="62516"/>
                    <a:pt x="36154" y="62516"/>
                  </a:cubicBezTo>
                  <a:cubicBezTo>
                    <a:pt x="31595" y="62516"/>
                    <a:pt x="31127" y="53857"/>
                    <a:pt x="26595" y="53857"/>
                  </a:cubicBezTo>
                  <a:cubicBezTo>
                    <a:pt x="25790" y="53857"/>
                    <a:pt x="24858" y="54130"/>
                    <a:pt x="23751" y="54773"/>
                  </a:cubicBezTo>
                  <a:cubicBezTo>
                    <a:pt x="15278" y="59676"/>
                    <a:pt x="18647" y="77256"/>
                    <a:pt x="13577" y="80191"/>
                  </a:cubicBezTo>
                  <a:cubicBezTo>
                    <a:pt x="12828" y="80625"/>
                    <a:pt x="12152" y="80802"/>
                    <a:pt x="11523" y="80802"/>
                  </a:cubicBezTo>
                  <a:cubicBezTo>
                    <a:pt x="8697" y="80802"/>
                    <a:pt x="6805" y="77225"/>
                    <a:pt x="3381" y="77225"/>
                  </a:cubicBezTo>
                  <a:cubicBezTo>
                    <a:pt x="2408" y="77225"/>
                    <a:pt x="1311" y="77514"/>
                    <a:pt x="34" y="78256"/>
                  </a:cubicBezTo>
                  <a:lnTo>
                    <a:pt x="1" y="93867"/>
                  </a:lnTo>
                  <a:lnTo>
                    <a:pt x="81325" y="46934"/>
                  </a:lnTo>
                  <a:lnTo>
                    <a:pt x="813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4"/>
            <p:cNvSpPr/>
            <p:nvPr/>
          </p:nvSpPr>
          <p:spPr>
            <a:xfrm>
              <a:off x="5331722" y="1787740"/>
              <a:ext cx="1249981" cy="1306896"/>
            </a:xfrm>
            <a:custGeom>
              <a:avLst/>
              <a:gdLst/>
              <a:ahLst/>
              <a:cxnLst/>
              <a:rect l="l" t="t" r="r" b="b"/>
              <a:pathLst>
                <a:path w="81326" h="85029" extrusionOk="0">
                  <a:moveTo>
                    <a:pt x="81325" y="1"/>
                  </a:moveTo>
                  <a:cubicBezTo>
                    <a:pt x="81200" y="105"/>
                    <a:pt x="81049" y="157"/>
                    <a:pt x="80896" y="157"/>
                  </a:cubicBezTo>
                  <a:cubicBezTo>
                    <a:pt x="80805" y="157"/>
                    <a:pt x="80712" y="139"/>
                    <a:pt x="80625" y="101"/>
                  </a:cubicBezTo>
                  <a:lnTo>
                    <a:pt x="74921" y="11609"/>
                  </a:lnTo>
                  <a:cubicBezTo>
                    <a:pt x="75154" y="11709"/>
                    <a:pt x="75288" y="11943"/>
                    <a:pt x="75254" y="12210"/>
                  </a:cubicBezTo>
                  <a:cubicBezTo>
                    <a:pt x="75221" y="12777"/>
                    <a:pt x="74887" y="13344"/>
                    <a:pt x="74420" y="13677"/>
                  </a:cubicBezTo>
                  <a:cubicBezTo>
                    <a:pt x="74288" y="13753"/>
                    <a:pt x="74164" y="13788"/>
                    <a:pt x="74054" y="13788"/>
                  </a:cubicBezTo>
                  <a:cubicBezTo>
                    <a:pt x="73775" y="13788"/>
                    <a:pt x="73586" y="13560"/>
                    <a:pt x="73586" y="13177"/>
                  </a:cubicBezTo>
                  <a:lnTo>
                    <a:pt x="68483" y="16079"/>
                  </a:lnTo>
                  <a:cubicBezTo>
                    <a:pt x="68483" y="16680"/>
                    <a:pt x="68149" y="17213"/>
                    <a:pt x="67649" y="17547"/>
                  </a:cubicBezTo>
                  <a:cubicBezTo>
                    <a:pt x="67549" y="17622"/>
                    <a:pt x="67411" y="17659"/>
                    <a:pt x="67278" y="17659"/>
                  </a:cubicBezTo>
                  <a:cubicBezTo>
                    <a:pt x="67234" y="17659"/>
                    <a:pt x="67190" y="17655"/>
                    <a:pt x="67149" y="17647"/>
                  </a:cubicBezTo>
                  <a:lnTo>
                    <a:pt x="61411" y="29188"/>
                  </a:lnTo>
                  <a:cubicBezTo>
                    <a:pt x="61645" y="29289"/>
                    <a:pt x="61778" y="29522"/>
                    <a:pt x="61745" y="29789"/>
                  </a:cubicBezTo>
                  <a:cubicBezTo>
                    <a:pt x="61711" y="30356"/>
                    <a:pt x="61378" y="30923"/>
                    <a:pt x="60911" y="31223"/>
                  </a:cubicBezTo>
                  <a:cubicBezTo>
                    <a:pt x="60753" y="31308"/>
                    <a:pt x="60609" y="31349"/>
                    <a:pt x="60486" y="31349"/>
                  </a:cubicBezTo>
                  <a:cubicBezTo>
                    <a:pt x="60270" y="31349"/>
                    <a:pt x="60119" y="31223"/>
                    <a:pt x="60077" y="30990"/>
                  </a:cubicBezTo>
                  <a:lnTo>
                    <a:pt x="54940" y="35426"/>
                  </a:lnTo>
                  <a:cubicBezTo>
                    <a:pt x="54940" y="35493"/>
                    <a:pt x="54973" y="35560"/>
                    <a:pt x="54973" y="35660"/>
                  </a:cubicBezTo>
                  <a:cubicBezTo>
                    <a:pt x="54940" y="36227"/>
                    <a:pt x="54606" y="36794"/>
                    <a:pt x="54139" y="37128"/>
                  </a:cubicBezTo>
                  <a:cubicBezTo>
                    <a:pt x="54007" y="37203"/>
                    <a:pt x="53883" y="37238"/>
                    <a:pt x="53773" y="37238"/>
                  </a:cubicBezTo>
                  <a:cubicBezTo>
                    <a:pt x="53494" y="37238"/>
                    <a:pt x="53305" y="37010"/>
                    <a:pt x="53305" y="36627"/>
                  </a:cubicBezTo>
                  <a:cubicBezTo>
                    <a:pt x="53305" y="36327"/>
                    <a:pt x="53372" y="36027"/>
                    <a:pt x="53539" y="35793"/>
                  </a:cubicBezTo>
                  <a:lnTo>
                    <a:pt x="47968" y="32558"/>
                  </a:lnTo>
                  <a:cubicBezTo>
                    <a:pt x="47801" y="32824"/>
                    <a:pt x="47601" y="33025"/>
                    <a:pt x="47368" y="33191"/>
                  </a:cubicBezTo>
                  <a:cubicBezTo>
                    <a:pt x="47232" y="33273"/>
                    <a:pt x="47102" y="33310"/>
                    <a:pt x="46987" y="33310"/>
                  </a:cubicBezTo>
                  <a:cubicBezTo>
                    <a:pt x="46818" y="33310"/>
                    <a:pt x="46680" y="33230"/>
                    <a:pt x="46601" y="33091"/>
                  </a:cubicBezTo>
                  <a:lnTo>
                    <a:pt x="41330" y="39162"/>
                  </a:lnTo>
                  <a:cubicBezTo>
                    <a:pt x="41397" y="39296"/>
                    <a:pt x="41430" y="39429"/>
                    <a:pt x="41430" y="39563"/>
                  </a:cubicBezTo>
                  <a:cubicBezTo>
                    <a:pt x="41397" y="40163"/>
                    <a:pt x="41097" y="40697"/>
                    <a:pt x="40596" y="41030"/>
                  </a:cubicBezTo>
                  <a:cubicBezTo>
                    <a:pt x="40461" y="41109"/>
                    <a:pt x="40332" y="41146"/>
                    <a:pt x="40219" y="41146"/>
                  </a:cubicBezTo>
                  <a:cubicBezTo>
                    <a:pt x="39997" y="41146"/>
                    <a:pt x="39828" y="41006"/>
                    <a:pt x="39762" y="40763"/>
                  </a:cubicBezTo>
                  <a:lnTo>
                    <a:pt x="34625" y="45200"/>
                  </a:lnTo>
                  <a:cubicBezTo>
                    <a:pt x="34659" y="45267"/>
                    <a:pt x="34659" y="45333"/>
                    <a:pt x="34659" y="45433"/>
                  </a:cubicBezTo>
                  <a:cubicBezTo>
                    <a:pt x="34625" y="46001"/>
                    <a:pt x="34325" y="46568"/>
                    <a:pt x="33825" y="46901"/>
                  </a:cubicBezTo>
                  <a:cubicBezTo>
                    <a:pt x="33725" y="46968"/>
                    <a:pt x="33608" y="47001"/>
                    <a:pt x="33491" y="47001"/>
                  </a:cubicBezTo>
                  <a:cubicBezTo>
                    <a:pt x="33374" y="47001"/>
                    <a:pt x="33258" y="46968"/>
                    <a:pt x="33158" y="46901"/>
                  </a:cubicBezTo>
                  <a:lnTo>
                    <a:pt x="27720" y="54740"/>
                  </a:lnTo>
                  <a:cubicBezTo>
                    <a:pt x="27854" y="54840"/>
                    <a:pt x="27921" y="55040"/>
                    <a:pt x="27921" y="55207"/>
                  </a:cubicBezTo>
                  <a:cubicBezTo>
                    <a:pt x="27887" y="55808"/>
                    <a:pt x="27554" y="56341"/>
                    <a:pt x="27087" y="56675"/>
                  </a:cubicBezTo>
                  <a:cubicBezTo>
                    <a:pt x="26938" y="56756"/>
                    <a:pt x="26805" y="56793"/>
                    <a:pt x="26691" y="56793"/>
                  </a:cubicBezTo>
                  <a:cubicBezTo>
                    <a:pt x="26525" y="56793"/>
                    <a:pt x="26399" y="56713"/>
                    <a:pt x="26319" y="56575"/>
                  </a:cubicBezTo>
                  <a:lnTo>
                    <a:pt x="21049" y="62646"/>
                  </a:lnTo>
                  <a:cubicBezTo>
                    <a:pt x="21116" y="62746"/>
                    <a:pt x="21149" y="62879"/>
                    <a:pt x="21149" y="63013"/>
                  </a:cubicBezTo>
                  <a:cubicBezTo>
                    <a:pt x="21116" y="63613"/>
                    <a:pt x="20815" y="64180"/>
                    <a:pt x="20315" y="64480"/>
                  </a:cubicBezTo>
                  <a:cubicBezTo>
                    <a:pt x="20176" y="64560"/>
                    <a:pt x="20045" y="64598"/>
                    <a:pt x="19931" y="64598"/>
                  </a:cubicBezTo>
                  <a:cubicBezTo>
                    <a:pt x="19662" y="64598"/>
                    <a:pt x="19481" y="64388"/>
                    <a:pt x="19481" y="64013"/>
                  </a:cubicBezTo>
                  <a:cubicBezTo>
                    <a:pt x="19481" y="63780"/>
                    <a:pt x="19548" y="63546"/>
                    <a:pt x="19648" y="63313"/>
                  </a:cubicBezTo>
                  <a:lnTo>
                    <a:pt x="14211" y="61745"/>
                  </a:lnTo>
                  <a:cubicBezTo>
                    <a:pt x="14077" y="62079"/>
                    <a:pt x="13844" y="62346"/>
                    <a:pt x="13544" y="62546"/>
                  </a:cubicBezTo>
                  <a:cubicBezTo>
                    <a:pt x="13454" y="62617"/>
                    <a:pt x="13336" y="62650"/>
                    <a:pt x="13215" y="62650"/>
                  </a:cubicBezTo>
                  <a:cubicBezTo>
                    <a:pt x="13110" y="62650"/>
                    <a:pt x="13003" y="62625"/>
                    <a:pt x="12910" y="62579"/>
                  </a:cubicBezTo>
                  <a:lnTo>
                    <a:pt x="7406" y="71319"/>
                  </a:lnTo>
                  <a:cubicBezTo>
                    <a:pt x="7573" y="71419"/>
                    <a:pt x="7639" y="71619"/>
                    <a:pt x="7639" y="71819"/>
                  </a:cubicBezTo>
                  <a:cubicBezTo>
                    <a:pt x="7606" y="72419"/>
                    <a:pt x="7272" y="72953"/>
                    <a:pt x="6805" y="73287"/>
                  </a:cubicBezTo>
                  <a:cubicBezTo>
                    <a:pt x="6654" y="73375"/>
                    <a:pt x="6517" y="73416"/>
                    <a:pt x="6399" y="73416"/>
                  </a:cubicBezTo>
                  <a:cubicBezTo>
                    <a:pt x="6206" y="73416"/>
                    <a:pt x="6067" y="73306"/>
                    <a:pt x="6005" y="73120"/>
                  </a:cubicBezTo>
                  <a:lnTo>
                    <a:pt x="1" y="79158"/>
                  </a:lnTo>
                  <a:lnTo>
                    <a:pt x="1" y="85028"/>
                  </a:lnTo>
                  <a:lnTo>
                    <a:pt x="81325" y="38095"/>
                  </a:lnTo>
                  <a:lnTo>
                    <a:pt x="8132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4"/>
            <p:cNvSpPr/>
            <p:nvPr/>
          </p:nvSpPr>
          <p:spPr>
            <a:xfrm>
              <a:off x="5331722" y="1787740"/>
              <a:ext cx="1249981" cy="1306896"/>
            </a:xfrm>
            <a:custGeom>
              <a:avLst/>
              <a:gdLst/>
              <a:ahLst/>
              <a:cxnLst/>
              <a:rect l="l" t="t" r="r" b="b"/>
              <a:pathLst>
                <a:path w="81326" h="85029" extrusionOk="0">
                  <a:moveTo>
                    <a:pt x="81325" y="1"/>
                  </a:moveTo>
                  <a:cubicBezTo>
                    <a:pt x="81200" y="105"/>
                    <a:pt x="81049" y="157"/>
                    <a:pt x="80896" y="157"/>
                  </a:cubicBezTo>
                  <a:cubicBezTo>
                    <a:pt x="80805" y="157"/>
                    <a:pt x="80712" y="139"/>
                    <a:pt x="80625" y="101"/>
                  </a:cubicBezTo>
                  <a:lnTo>
                    <a:pt x="74921" y="11609"/>
                  </a:lnTo>
                  <a:cubicBezTo>
                    <a:pt x="75154" y="11709"/>
                    <a:pt x="75288" y="11943"/>
                    <a:pt x="75254" y="12210"/>
                  </a:cubicBezTo>
                  <a:cubicBezTo>
                    <a:pt x="75221" y="12777"/>
                    <a:pt x="74887" y="13344"/>
                    <a:pt x="74420" y="13677"/>
                  </a:cubicBezTo>
                  <a:cubicBezTo>
                    <a:pt x="74288" y="13753"/>
                    <a:pt x="74164" y="13788"/>
                    <a:pt x="74054" y="13788"/>
                  </a:cubicBezTo>
                  <a:cubicBezTo>
                    <a:pt x="73775" y="13788"/>
                    <a:pt x="73586" y="13560"/>
                    <a:pt x="73586" y="13177"/>
                  </a:cubicBezTo>
                  <a:lnTo>
                    <a:pt x="68483" y="16079"/>
                  </a:lnTo>
                  <a:cubicBezTo>
                    <a:pt x="68483" y="16680"/>
                    <a:pt x="68149" y="17213"/>
                    <a:pt x="67649" y="17547"/>
                  </a:cubicBezTo>
                  <a:cubicBezTo>
                    <a:pt x="67549" y="17622"/>
                    <a:pt x="67411" y="17659"/>
                    <a:pt x="67278" y="17659"/>
                  </a:cubicBezTo>
                  <a:cubicBezTo>
                    <a:pt x="67234" y="17659"/>
                    <a:pt x="67190" y="17655"/>
                    <a:pt x="67149" y="17647"/>
                  </a:cubicBezTo>
                  <a:lnTo>
                    <a:pt x="61411" y="29188"/>
                  </a:lnTo>
                  <a:cubicBezTo>
                    <a:pt x="61645" y="29289"/>
                    <a:pt x="61778" y="29522"/>
                    <a:pt x="61745" y="29789"/>
                  </a:cubicBezTo>
                  <a:cubicBezTo>
                    <a:pt x="61711" y="30356"/>
                    <a:pt x="61378" y="30923"/>
                    <a:pt x="60911" y="31223"/>
                  </a:cubicBezTo>
                  <a:cubicBezTo>
                    <a:pt x="60753" y="31308"/>
                    <a:pt x="60609" y="31349"/>
                    <a:pt x="60486" y="31349"/>
                  </a:cubicBezTo>
                  <a:cubicBezTo>
                    <a:pt x="60270" y="31349"/>
                    <a:pt x="60119" y="31223"/>
                    <a:pt x="60077" y="30990"/>
                  </a:cubicBezTo>
                  <a:lnTo>
                    <a:pt x="54940" y="35426"/>
                  </a:lnTo>
                  <a:cubicBezTo>
                    <a:pt x="54940" y="35493"/>
                    <a:pt x="54973" y="35560"/>
                    <a:pt x="54973" y="35660"/>
                  </a:cubicBezTo>
                  <a:cubicBezTo>
                    <a:pt x="54940" y="36227"/>
                    <a:pt x="54606" y="36794"/>
                    <a:pt x="54139" y="37128"/>
                  </a:cubicBezTo>
                  <a:cubicBezTo>
                    <a:pt x="54007" y="37203"/>
                    <a:pt x="53883" y="37238"/>
                    <a:pt x="53773" y="37238"/>
                  </a:cubicBezTo>
                  <a:cubicBezTo>
                    <a:pt x="53494" y="37238"/>
                    <a:pt x="53305" y="37010"/>
                    <a:pt x="53305" y="36627"/>
                  </a:cubicBezTo>
                  <a:cubicBezTo>
                    <a:pt x="53305" y="36327"/>
                    <a:pt x="53372" y="36027"/>
                    <a:pt x="53539" y="35793"/>
                  </a:cubicBezTo>
                  <a:lnTo>
                    <a:pt x="47968" y="32558"/>
                  </a:lnTo>
                  <a:cubicBezTo>
                    <a:pt x="47801" y="32824"/>
                    <a:pt x="47601" y="33025"/>
                    <a:pt x="47368" y="33191"/>
                  </a:cubicBezTo>
                  <a:cubicBezTo>
                    <a:pt x="47232" y="33273"/>
                    <a:pt x="47102" y="33310"/>
                    <a:pt x="46987" y="33310"/>
                  </a:cubicBezTo>
                  <a:cubicBezTo>
                    <a:pt x="46818" y="33310"/>
                    <a:pt x="46680" y="33230"/>
                    <a:pt x="46601" y="33091"/>
                  </a:cubicBezTo>
                  <a:lnTo>
                    <a:pt x="41330" y="39162"/>
                  </a:lnTo>
                  <a:cubicBezTo>
                    <a:pt x="41397" y="39296"/>
                    <a:pt x="41430" y="39429"/>
                    <a:pt x="41430" y="39563"/>
                  </a:cubicBezTo>
                  <a:cubicBezTo>
                    <a:pt x="41397" y="40163"/>
                    <a:pt x="41097" y="40697"/>
                    <a:pt x="40596" y="41030"/>
                  </a:cubicBezTo>
                  <a:cubicBezTo>
                    <a:pt x="40461" y="41109"/>
                    <a:pt x="40332" y="41146"/>
                    <a:pt x="40219" y="41146"/>
                  </a:cubicBezTo>
                  <a:cubicBezTo>
                    <a:pt x="39997" y="41146"/>
                    <a:pt x="39828" y="41006"/>
                    <a:pt x="39762" y="40763"/>
                  </a:cubicBezTo>
                  <a:lnTo>
                    <a:pt x="34625" y="45200"/>
                  </a:lnTo>
                  <a:cubicBezTo>
                    <a:pt x="34659" y="45267"/>
                    <a:pt x="34659" y="45333"/>
                    <a:pt x="34659" y="45433"/>
                  </a:cubicBezTo>
                  <a:cubicBezTo>
                    <a:pt x="34625" y="46001"/>
                    <a:pt x="34325" y="46568"/>
                    <a:pt x="33825" y="46901"/>
                  </a:cubicBezTo>
                  <a:cubicBezTo>
                    <a:pt x="33725" y="46968"/>
                    <a:pt x="33608" y="47001"/>
                    <a:pt x="33491" y="47001"/>
                  </a:cubicBezTo>
                  <a:cubicBezTo>
                    <a:pt x="33374" y="47001"/>
                    <a:pt x="33258" y="46968"/>
                    <a:pt x="33158" y="46901"/>
                  </a:cubicBezTo>
                  <a:lnTo>
                    <a:pt x="27720" y="54740"/>
                  </a:lnTo>
                  <a:cubicBezTo>
                    <a:pt x="27854" y="54840"/>
                    <a:pt x="27921" y="55040"/>
                    <a:pt x="27921" y="55207"/>
                  </a:cubicBezTo>
                  <a:cubicBezTo>
                    <a:pt x="27887" y="55808"/>
                    <a:pt x="27554" y="56341"/>
                    <a:pt x="27087" y="56675"/>
                  </a:cubicBezTo>
                  <a:cubicBezTo>
                    <a:pt x="26938" y="56756"/>
                    <a:pt x="26805" y="56793"/>
                    <a:pt x="26691" y="56793"/>
                  </a:cubicBezTo>
                  <a:cubicBezTo>
                    <a:pt x="26525" y="56793"/>
                    <a:pt x="26399" y="56713"/>
                    <a:pt x="26319" y="56575"/>
                  </a:cubicBezTo>
                  <a:lnTo>
                    <a:pt x="21049" y="62646"/>
                  </a:lnTo>
                  <a:cubicBezTo>
                    <a:pt x="21116" y="62746"/>
                    <a:pt x="21149" y="62879"/>
                    <a:pt x="21149" y="63013"/>
                  </a:cubicBezTo>
                  <a:cubicBezTo>
                    <a:pt x="21116" y="63613"/>
                    <a:pt x="20815" y="64180"/>
                    <a:pt x="20315" y="64480"/>
                  </a:cubicBezTo>
                  <a:cubicBezTo>
                    <a:pt x="20176" y="64560"/>
                    <a:pt x="20045" y="64598"/>
                    <a:pt x="19931" y="64598"/>
                  </a:cubicBezTo>
                  <a:cubicBezTo>
                    <a:pt x="19662" y="64598"/>
                    <a:pt x="19481" y="64388"/>
                    <a:pt x="19481" y="64013"/>
                  </a:cubicBezTo>
                  <a:cubicBezTo>
                    <a:pt x="19481" y="63780"/>
                    <a:pt x="19548" y="63546"/>
                    <a:pt x="19648" y="63313"/>
                  </a:cubicBezTo>
                  <a:lnTo>
                    <a:pt x="14211" y="61745"/>
                  </a:lnTo>
                  <a:cubicBezTo>
                    <a:pt x="14077" y="62079"/>
                    <a:pt x="13844" y="62346"/>
                    <a:pt x="13544" y="62546"/>
                  </a:cubicBezTo>
                  <a:cubicBezTo>
                    <a:pt x="13454" y="62617"/>
                    <a:pt x="13336" y="62650"/>
                    <a:pt x="13215" y="62650"/>
                  </a:cubicBezTo>
                  <a:cubicBezTo>
                    <a:pt x="13110" y="62650"/>
                    <a:pt x="13003" y="62625"/>
                    <a:pt x="12910" y="62579"/>
                  </a:cubicBezTo>
                  <a:lnTo>
                    <a:pt x="7406" y="71319"/>
                  </a:lnTo>
                  <a:cubicBezTo>
                    <a:pt x="7573" y="71419"/>
                    <a:pt x="7639" y="71619"/>
                    <a:pt x="7639" y="71819"/>
                  </a:cubicBezTo>
                  <a:cubicBezTo>
                    <a:pt x="7606" y="72419"/>
                    <a:pt x="7272" y="72953"/>
                    <a:pt x="6805" y="73287"/>
                  </a:cubicBezTo>
                  <a:cubicBezTo>
                    <a:pt x="6654" y="73375"/>
                    <a:pt x="6517" y="73416"/>
                    <a:pt x="6399" y="73416"/>
                  </a:cubicBezTo>
                  <a:cubicBezTo>
                    <a:pt x="6206" y="73416"/>
                    <a:pt x="6067" y="73306"/>
                    <a:pt x="6005" y="73120"/>
                  </a:cubicBezTo>
                  <a:lnTo>
                    <a:pt x="1" y="79158"/>
                  </a:lnTo>
                  <a:lnTo>
                    <a:pt x="1" y="85028"/>
                  </a:lnTo>
                  <a:lnTo>
                    <a:pt x="81325" y="38095"/>
                  </a:lnTo>
                  <a:lnTo>
                    <a:pt x="813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4"/>
            <p:cNvSpPr/>
            <p:nvPr/>
          </p:nvSpPr>
          <p:spPr>
            <a:xfrm>
              <a:off x="5328648" y="2908383"/>
              <a:ext cx="98967" cy="99090"/>
            </a:xfrm>
            <a:custGeom>
              <a:avLst/>
              <a:gdLst/>
              <a:ahLst/>
              <a:cxnLst/>
              <a:rect l="l" t="t" r="r" b="b"/>
              <a:pathLst>
                <a:path w="6439" h="6447" extrusionOk="0">
                  <a:moveTo>
                    <a:pt x="6205" y="0"/>
                  </a:moveTo>
                  <a:cubicBezTo>
                    <a:pt x="6155" y="0"/>
                    <a:pt x="6105" y="25"/>
                    <a:pt x="6071" y="76"/>
                  </a:cubicBezTo>
                  <a:lnTo>
                    <a:pt x="67" y="6113"/>
                  </a:lnTo>
                  <a:cubicBezTo>
                    <a:pt x="0" y="6180"/>
                    <a:pt x="0" y="6313"/>
                    <a:pt x="67" y="6413"/>
                  </a:cubicBezTo>
                  <a:cubicBezTo>
                    <a:pt x="101" y="6447"/>
                    <a:pt x="167" y="6447"/>
                    <a:pt x="234" y="6447"/>
                  </a:cubicBezTo>
                  <a:cubicBezTo>
                    <a:pt x="267" y="6447"/>
                    <a:pt x="334" y="6447"/>
                    <a:pt x="367" y="6413"/>
                  </a:cubicBezTo>
                  <a:lnTo>
                    <a:pt x="6338" y="342"/>
                  </a:lnTo>
                  <a:cubicBezTo>
                    <a:pt x="6438" y="276"/>
                    <a:pt x="6438" y="142"/>
                    <a:pt x="6338" y="76"/>
                  </a:cubicBezTo>
                  <a:cubicBezTo>
                    <a:pt x="6305" y="25"/>
                    <a:pt x="6255" y="0"/>
                    <a:pt x="620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4"/>
            <p:cNvSpPr/>
            <p:nvPr/>
          </p:nvSpPr>
          <p:spPr>
            <a:xfrm>
              <a:off x="5442463" y="2745968"/>
              <a:ext cx="91790" cy="141020"/>
            </a:xfrm>
            <a:custGeom>
              <a:avLst/>
              <a:gdLst/>
              <a:ahLst/>
              <a:cxnLst/>
              <a:rect l="l" t="t" r="r" b="b"/>
              <a:pathLst>
                <a:path w="5972" h="9175" extrusionOk="0">
                  <a:moveTo>
                    <a:pt x="5725" y="0"/>
                  </a:moveTo>
                  <a:cubicBezTo>
                    <a:pt x="5656" y="0"/>
                    <a:pt x="5593" y="37"/>
                    <a:pt x="5571" y="102"/>
                  </a:cubicBezTo>
                  <a:lnTo>
                    <a:pt x="67" y="8841"/>
                  </a:lnTo>
                  <a:cubicBezTo>
                    <a:pt x="1" y="8941"/>
                    <a:pt x="1" y="9075"/>
                    <a:pt x="134" y="9141"/>
                  </a:cubicBezTo>
                  <a:cubicBezTo>
                    <a:pt x="134" y="9175"/>
                    <a:pt x="201" y="9175"/>
                    <a:pt x="234" y="9175"/>
                  </a:cubicBezTo>
                  <a:cubicBezTo>
                    <a:pt x="301" y="9175"/>
                    <a:pt x="368" y="9141"/>
                    <a:pt x="401" y="9075"/>
                  </a:cubicBezTo>
                  <a:lnTo>
                    <a:pt x="5905" y="302"/>
                  </a:lnTo>
                  <a:cubicBezTo>
                    <a:pt x="5972" y="202"/>
                    <a:pt x="5938" y="102"/>
                    <a:pt x="5838" y="35"/>
                  </a:cubicBezTo>
                  <a:cubicBezTo>
                    <a:pt x="5803" y="11"/>
                    <a:pt x="5763" y="0"/>
                    <a:pt x="572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4"/>
            <p:cNvSpPr/>
            <p:nvPr/>
          </p:nvSpPr>
          <p:spPr>
            <a:xfrm>
              <a:off x="5545826" y="2733564"/>
              <a:ext cx="91989" cy="30386"/>
            </a:xfrm>
            <a:custGeom>
              <a:avLst/>
              <a:gdLst/>
              <a:ahLst/>
              <a:cxnLst/>
              <a:rect l="l" t="t" r="r" b="b"/>
              <a:pathLst>
                <a:path w="5985" h="1977" extrusionOk="0">
                  <a:moveTo>
                    <a:pt x="322" y="1"/>
                  </a:moveTo>
                  <a:cubicBezTo>
                    <a:pt x="96" y="1"/>
                    <a:pt x="1" y="349"/>
                    <a:pt x="247" y="442"/>
                  </a:cubicBezTo>
                  <a:lnTo>
                    <a:pt x="5685" y="1976"/>
                  </a:lnTo>
                  <a:lnTo>
                    <a:pt x="5751" y="1976"/>
                  </a:lnTo>
                  <a:cubicBezTo>
                    <a:pt x="5818" y="1976"/>
                    <a:pt x="5918" y="1909"/>
                    <a:pt x="5951" y="1843"/>
                  </a:cubicBezTo>
                  <a:cubicBezTo>
                    <a:pt x="5985" y="1709"/>
                    <a:pt x="5918" y="1609"/>
                    <a:pt x="5785" y="1576"/>
                  </a:cubicBezTo>
                  <a:lnTo>
                    <a:pt x="381" y="8"/>
                  </a:lnTo>
                  <a:cubicBezTo>
                    <a:pt x="360" y="3"/>
                    <a:pt x="341" y="1"/>
                    <a:pt x="32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4"/>
            <p:cNvSpPr/>
            <p:nvPr/>
          </p:nvSpPr>
          <p:spPr>
            <a:xfrm>
              <a:off x="5652155" y="2654086"/>
              <a:ext cx="88208" cy="99598"/>
            </a:xfrm>
            <a:custGeom>
              <a:avLst/>
              <a:gdLst/>
              <a:ahLst/>
              <a:cxnLst/>
              <a:rect l="l" t="t" r="r" b="b"/>
              <a:pathLst>
                <a:path w="5739" h="6480" extrusionOk="0">
                  <a:moveTo>
                    <a:pt x="5505" y="0"/>
                  </a:moveTo>
                  <a:cubicBezTo>
                    <a:pt x="5455" y="0"/>
                    <a:pt x="5405" y="25"/>
                    <a:pt x="5371" y="75"/>
                  </a:cubicBezTo>
                  <a:lnTo>
                    <a:pt x="101" y="6146"/>
                  </a:lnTo>
                  <a:cubicBezTo>
                    <a:pt x="1" y="6213"/>
                    <a:pt x="34" y="6346"/>
                    <a:pt x="134" y="6447"/>
                  </a:cubicBezTo>
                  <a:cubicBezTo>
                    <a:pt x="168" y="6480"/>
                    <a:pt x="201" y="6480"/>
                    <a:pt x="268" y="6480"/>
                  </a:cubicBezTo>
                  <a:cubicBezTo>
                    <a:pt x="301" y="6480"/>
                    <a:pt x="368" y="6447"/>
                    <a:pt x="401" y="6413"/>
                  </a:cubicBezTo>
                  <a:lnTo>
                    <a:pt x="5672" y="376"/>
                  </a:lnTo>
                  <a:cubicBezTo>
                    <a:pt x="5738" y="275"/>
                    <a:pt x="5738" y="142"/>
                    <a:pt x="5638" y="75"/>
                  </a:cubicBezTo>
                  <a:cubicBezTo>
                    <a:pt x="5605" y="25"/>
                    <a:pt x="5555" y="0"/>
                    <a:pt x="550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4"/>
            <p:cNvSpPr/>
            <p:nvPr/>
          </p:nvSpPr>
          <p:spPr>
            <a:xfrm>
              <a:off x="5755211" y="2505320"/>
              <a:ext cx="90760" cy="126864"/>
            </a:xfrm>
            <a:custGeom>
              <a:avLst/>
              <a:gdLst/>
              <a:ahLst/>
              <a:cxnLst/>
              <a:rect l="l" t="t" r="r" b="b"/>
              <a:pathLst>
                <a:path w="5905" h="8254" extrusionOk="0">
                  <a:moveTo>
                    <a:pt x="5653" y="1"/>
                  </a:moveTo>
                  <a:cubicBezTo>
                    <a:pt x="5598" y="1"/>
                    <a:pt x="5541" y="26"/>
                    <a:pt x="5505" y="81"/>
                  </a:cubicBezTo>
                  <a:lnTo>
                    <a:pt x="67" y="7920"/>
                  </a:lnTo>
                  <a:cubicBezTo>
                    <a:pt x="1" y="7986"/>
                    <a:pt x="34" y="8120"/>
                    <a:pt x="134" y="8187"/>
                  </a:cubicBezTo>
                  <a:cubicBezTo>
                    <a:pt x="167" y="8220"/>
                    <a:pt x="201" y="8220"/>
                    <a:pt x="234" y="8253"/>
                  </a:cubicBezTo>
                  <a:cubicBezTo>
                    <a:pt x="301" y="8220"/>
                    <a:pt x="368" y="8187"/>
                    <a:pt x="434" y="8153"/>
                  </a:cubicBezTo>
                  <a:lnTo>
                    <a:pt x="5838" y="314"/>
                  </a:lnTo>
                  <a:cubicBezTo>
                    <a:pt x="5905" y="214"/>
                    <a:pt x="5871" y="81"/>
                    <a:pt x="5771" y="47"/>
                  </a:cubicBezTo>
                  <a:cubicBezTo>
                    <a:pt x="5741" y="17"/>
                    <a:pt x="5698" y="1"/>
                    <a:pt x="565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4"/>
            <p:cNvSpPr/>
            <p:nvPr/>
          </p:nvSpPr>
          <p:spPr>
            <a:xfrm>
              <a:off x="5861848" y="2410994"/>
              <a:ext cx="85642" cy="74560"/>
            </a:xfrm>
            <a:custGeom>
              <a:avLst/>
              <a:gdLst/>
              <a:ahLst/>
              <a:cxnLst/>
              <a:rect l="l" t="t" r="r" b="b"/>
              <a:pathLst>
                <a:path w="5572" h="4851" extrusionOk="0">
                  <a:moveTo>
                    <a:pt x="5351" y="0"/>
                  </a:moveTo>
                  <a:cubicBezTo>
                    <a:pt x="5301" y="0"/>
                    <a:pt x="5250" y="17"/>
                    <a:pt x="5205" y="47"/>
                  </a:cubicBezTo>
                  <a:lnTo>
                    <a:pt x="68" y="4483"/>
                  </a:lnTo>
                  <a:cubicBezTo>
                    <a:pt x="1" y="4583"/>
                    <a:pt x="1" y="4717"/>
                    <a:pt x="68" y="4783"/>
                  </a:cubicBezTo>
                  <a:cubicBezTo>
                    <a:pt x="101" y="4817"/>
                    <a:pt x="168" y="4850"/>
                    <a:pt x="234" y="4850"/>
                  </a:cubicBezTo>
                  <a:cubicBezTo>
                    <a:pt x="268" y="4850"/>
                    <a:pt x="301" y="4850"/>
                    <a:pt x="334" y="4817"/>
                  </a:cubicBezTo>
                  <a:lnTo>
                    <a:pt x="5471" y="380"/>
                  </a:lnTo>
                  <a:cubicBezTo>
                    <a:pt x="5572" y="280"/>
                    <a:pt x="5572" y="147"/>
                    <a:pt x="5505" y="80"/>
                  </a:cubicBezTo>
                  <a:cubicBezTo>
                    <a:pt x="5468" y="25"/>
                    <a:pt x="5411" y="0"/>
                    <a:pt x="53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64"/>
            <p:cNvSpPr/>
            <p:nvPr/>
          </p:nvSpPr>
          <p:spPr>
            <a:xfrm>
              <a:off x="5964397" y="2293198"/>
              <a:ext cx="89607" cy="100059"/>
            </a:xfrm>
            <a:custGeom>
              <a:avLst/>
              <a:gdLst/>
              <a:ahLst/>
              <a:cxnLst/>
              <a:rect l="l" t="t" r="r" b="b"/>
              <a:pathLst>
                <a:path w="5830" h="6510" extrusionOk="0">
                  <a:moveTo>
                    <a:pt x="5517" y="1"/>
                  </a:moveTo>
                  <a:cubicBezTo>
                    <a:pt x="5465" y="1"/>
                    <a:pt x="5413" y="22"/>
                    <a:pt x="5371" y="72"/>
                  </a:cubicBezTo>
                  <a:lnTo>
                    <a:pt x="100" y="6143"/>
                  </a:lnTo>
                  <a:cubicBezTo>
                    <a:pt x="0" y="6276"/>
                    <a:pt x="100" y="6510"/>
                    <a:pt x="267" y="6510"/>
                  </a:cubicBezTo>
                  <a:cubicBezTo>
                    <a:pt x="334" y="6476"/>
                    <a:pt x="367" y="6476"/>
                    <a:pt x="434" y="6410"/>
                  </a:cubicBezTo>
                  <a:lnTo>
                    <a:pt x="5704" y="339"/>
                  </a:lnTo>
                  <a:cubicBezTo>
                    <a:pt x="5829" y="189"/>
                    <a:pt x="5673" y="1"/>
                    <a:pt x="551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64"/>
            <p:cNvSpPr/>
            <p:nvPr/>
          </p:nvSpPr>
          <p:spPr>
            <a:xfrm>
              <a:off x="6066423" y="2285052"/>
              <a:ext cx="93327" cy="55916"/>
            </a:xfrm>
            <a:custGeom>
              <a:avLst/>
              <a:gdLst/>
              <a:ahLst/>
              <a:cxnLst/>
              <a:rect l="l" t="t" r="r" b="b"/>
              <a:pathLst>
                <a:path w="6072" h="3638" extrusionOk="0">
                  <a:moveTo>
                    <a:pt x="229" y="0"/>
                  </a:moveTo>
                  <a:cubicBezTo>
                    <a:pt x="167" y="0"/>
                    <a:pt x="110" y="37"/>
                    <a:pt x="67" y="101"/>
                  </a:cubicBezTo>
                  <a:cubicBezTo>
                    <a:pt x="0" y="202"/>
                    <a:pt x="34" y="335"/>
                    <a:pt x="134" y="402"/>
                  </a:cubicBezTo>
                  <a:lnTo>
                    <a:pt x="5704" y="3604"/>
                  </a:lnTo>
                  <a:cubicBezTo>
                    <a:pt x="5738" y="3637"/>
                    <a:pt x="5771" y="3637"/>
                    <a:pt x="5838" y="3637"/>
                  </a:cubicBezTo>
                  <a:cubicBezTo>
                    <a:pt x="5905" y="3637"/>
                    <a:pt x="5971" y="3604"/>
                    <a:pt x="6005" y="3571"/>
                  </a:cubicBezTo>
                  <a:cubicBezTo>
                    <a:pt x="6071" y="3471"/>
                    <a:pt x="6038" y="3337"/>
                    <a:pt x="5938" y="3270"/>
                  </a:cubicBezTo>
                  <a:lnTo>
                    <a:pt x="334" y="35"/>
                  </a:lnTo>
                  <a:cubicBezTo>
                    <a:pt x="299" y="11"/>
                    <a:pt x="263" y="0"/>
                    <a:pt x="22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4"/>
            <p:cNvSpPr/>
            <p:nvPr/>
          </p:nvSpPr>
          <p:spPr>
            <a:xfrm>
              <a:off x="6174090" y="2260522"/>
              <a:ext cx="86902" cy="74806"/>
            </a:xfrm>
            <a:custGeom>
              <a:avLst/>
              <a:gdLst/>
              <a:ahLst/>
              <a:cxnLst/>
              <a:rect l="l" t="t" r="r" b="b"/>
              <a:pathLst>
                <a:path w="5654" h="4867" extrusionOk="0">
                  <a:moveTo>
                    <a:pt x="5343" y="1"/>
                  </a:moveTo>
                  <a:cubicBezTo>
                    <a:pt x="5297" y="1"/>
                    <a:pt x="5248" y="19"/>
                    <a:pt x="5204" y="63"/>
                  </a:cubicBezTo>
                  <a:lnTo>
                    <a:pt x="67" y="4499"/>
                  </a:lnTo>
                  <a:cubicBezTo>
                    <a:pt x="0" y="4566"/>
                    <a:pt x="0" y="4700"/>
                    <a:pt x="67" y="4800"/>
                  </a:cubicBezTo>
                  <a:cubicBezTo>
                    <a:pt x="134" y="4833"/>
                    <a:pt x="167" y="4866"/>
                    <a:pt x="234" y="4866"/>
                  </a:cubicBezTo>
                  <a:cubicBezTo>
                    <a:pt x="267" y="4866"/>
                    <a:pt x="334" y="4833"/>
                    <a:pt x="367" y="4833"/>
                  </a:cubicBezTo>
                  <a:lnTo>
                    <a:pt x="5471" y="363"/>
                  </a:lnTo>
                  <a:cubicBezTo>
                    <a:pt x="5653" y="233"/>
                    <a:pt x="5510" y="1"/>
                    <a:pt x="534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4"/>
            <p:cNvSpPr/>
            <p:nvPr/>
          </p:nvSpPr>
          <p:spPr>
            <a:xfrm>
              <a:off x="6273549" y="2056208"/>
              <a:ext cx="95386" cy="183748"/>
            </a:xfrm>
            <a:custGeom>
              <a:avLst/>
              <a:gdLst/>
              <a:ahLst/>
              <a:cxnLst/>
              <a:rect l="l" t="t" r="r" b="b"/>
              <a:pathLst>
                <a:path w="6206" h="11955" extrusionOk="0">
                  <a:moveTo>
                    <a:pt x="5959" y="1"/>
                  </a:moveTo>
                  <a:cubicBezTo>
                    <a:pt x="5878" y="1"/>
                    <a:pt x="5796" y="38"/>
                    <a:pt x="5771" y="113"/>
                  </a:cubicBezTo>
                  <a:lnTo>
                    <a:pt x="67" y="11655"/>
                  </a:lnTo>
                  <a:cubicBezTo>
                    <a:pt x="1" y="11755"/>
                    <a:pt x="67" y="11855"/>
                    <a:pt x="167" y="11922"/>
                  </a:cubicBezTo>
                  <a:cubicBezTo>
                    <a:pt x="167" y="11922"/>
                    <a:pt x="201" y="11955"/>
                    <a:pt x="234" y="11955"/>
                  </a:cubicBezTo>
                  <a:cubicBezTo>
                    <a:pt x="334" y="11955"/>
                    <a:pt x="401" y="11888"/>
                    <a:pt x="434" y="11822"/>
                  </a:cubicBezTo>
                  <a:lnTo>
                    <a:pt x="6138" y="313"/>
                  </a:lnTo>
                  <a:cubicBezTo>
                    <a:pt x="6205" y="180"/>
                    <a:pt x="6138" y="80"/>
                    <a:pt x="6038" y="13"/>
                  </a:cubicBezTo>
                  <a:cubicBezTo>
                    <a:pt x="6013" y="5"/>
                    <a:pt x="5986" y="1"/>
                    <a:pt x="595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4"/>
            <p:cNvSpPr/>
            <p:nvPr/>
          </p:nvSpPr>
          <p:spPr>
            <a:xfrm>
              <a:off x="6381739" y="1986997"/>
              <a:ext cx="86149" cy="51474"/>
            </a:xfrm>
            <a:custGeom>
              <a:avLst/>
              <a:gdLst/>
              <a:ahLst/>
              <a:cxnLst/>
              <a:rect l="l" t="t" r="r" b="b"/>
              <a:pathLst>
                <a:path w="5605" h="3349" extrusionOk="0">
                  <a:moveTo>
                    <a:pt x="5350" y="0"/>
                  </a:moveTo>
                  <a:cubicBezTo>
                    <a:pt x="5323" y="0"/>
                    <a:pt x="5295" y="5"/>
                    <a:pt x="5270" y="13"/>
                  </a:cubicBezTo>
                  <a:lnTo>
                    <a:pt x="200" y="2948"/>
                  </a:lnTo>
                  <a:cubicBezTo>
                    <a:pt x="0" y="3048"/>
                    <a:pt x="100" y="3315"/>
                    <a:pt x="300" y="3349"/>
                  </a:cubicBezTo>
                  <a:cubicBezTo>
                    <a:pt x="334" y="3349"/>
                    <a:pt x="367" y="3315"/>
                    <a:pt x="400" y="3315"/>
                  </a:cubicBezTo>
                  <a:lnTo>
                    <a:pt x="5504" y="380"/>
                  </a:lnTo>
                  <a:cubicBezTo>
                    <a:pt x="5571" y="313"/>
                    <a:pt x="5604" y="213"/>
                    <a:pt x="5571" y="113"/>
                  </a:cubicBezTo>
                  <a:cubicBezTo>
                    <a:pt x="5521" y="38"/>
                    <a:pt x="5433" y="0"/>
                    <a:pt x="535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4"/>
            <p:cNvSpPr/>
            <p:nvPr/>
          </p:nvSpPr>
          <p:spPr>
            <a:xfrm>
              <a:off x="6481705" y="1786127"/>
              <a:ext cx="95755" cy="183134"/>
            </a:xfrm>
            <a:custGeom>
              <a:avLst/>
              <a:gdLst/>
              <a:ahLst/>
              <a:cxnLst/>
              <a:rect l="l" t="t" r="r" b="b"/>
              <a:pathLst>
                <a:path w="6230" h="11915" extrusionOk="0">
                  <a:moveTo>
                    <a:pt x="5918" y="1"/>
                  </a:moveTo>
                  <a:cubicBezTo>
                    <a:pt x="5852" y="1"/>
                    <a:pt x="5793" y="31"/>
                    <a:pt x="5771" y="106"/>
                  </a:cubicBezTo>
                  <a:lnTo>
                    <a:pt x="67" y="11614"/>
                  </a:lnTo>
                  <a:cubicBezTo>
                    <a:pt x="1" y="11714"/>
                    <a:pt x="67" y="11848"/>
                    <a:pt x="167" y="11881"/>
                  </a:cubicBezTo>
                  <a:cubicBezTo>
                    <a:pt x="201" y="11914"/>
                    <a:pt x="234" y="11914"/>
                    <a:pt x="268" y="11914"/>
                  </a:cubicBezTo>
                  <a:cubicBezTo>
                    <a:pt x="334" y="11914"/>
                    <a:pt x="401" y="11848"/>
                    <a:pt x="434" y="11781"/>
                  </a:cubicBezTo>
                  <a:lnTo>
                    <a:pt x="6138" y="273"/>
                  </a:lnTo>
                  <a:cubicBezTo>
                    <a:pt x="6229" y="137"/>
                    <a:pt x="6058" y="1"/>
                    <a:pt x="59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4"/>
            <p:cNvSpPr/>
            <p:nvPr/>
          </p:nvSpPr>
          <p:spPr>
            <a:xfrm>
              <a:off x="5419392" y="2878964"/>
              <a:ext cx="33952" cy="40331"/>
            </a:xfrm>
            <a:custGeom>
              <a:avLst/>
              <a:gdLst/>
              <a:ahLst/>
              <a:cxnLst/>
              <a:rect l="l" t="t" r="r" b="b"/>
              <a:pathLst>
                <a:path w="2209" h="2624" extrusionOk="0">
                  <a:moveTo>
                    <a:pt x="1423" y="427"/>
                  </a:moveTo>
                  <a:cubicBezTo>
                    <a:pt x="1620" y="427"/>
                    <a:pt x="1807" y="616"/>
                    <a:pt x="1735" y="855"/>
                  </a:cubicBezTo>
                  <a:cubicBezTo>
                    <a:pt x="1702" y="1356"/>
                    <a:pt x="1435" y="1823"/>
                    <a:pt x="1001" y="2123"/>
                  </a:cubicBezTo>
                  <a:cubicBezTo>
                    <a:pt x="917" y="2186"/>
                    <a:pt x="832" y="2210"/>
                    <a:pt x="748" y="2210"/>
                  </a:cubicBezTo>
                  <a:cubicBezTo>
                    <a:pt x="699" y="2210"/>
                    <a:pt x="650" y="2202"/>
                    <a:pt x="601" y="2190"/>
                  </a:cubicBezTo>
                  <a:cubicBezTo>
                    <a:pt x="501" y="2123"/>
                    <a:pt x="468" y="1990"/>
                    <a:pt x="468" y="1823"/>
                  </a:cubicBezTo>
                  <a:cubicBezTo>
                    <a:pt x="501" y="1289"/>
                    <a:pt x="768" y="822"/>
                    <a:pt x="1202" y="522"/>
                  </a:cubicBezTo>
                  <a:cubicBezTo>
                    <a:pt x="1267" y="456"/>
                    <a:pt x="1346" y="427"/>
                    <a:pt x="1423" y="427"/>
                  </a:cubicBezTo>
                  <a:close/>
                  <a:moveTo>
                    <a:pt x="1432" y="1"/>
                  </a:moveTo>
                  <a:cubicBezTo>
                    <a:pt x="1285" y="1"/>
                    <a:pt x="1135" y="48"/>
                    <a:pt x="1001" y="155"/>
                  </a:cubicBezTo>
                  <a:cubicBezTo>
                    <a:pt x="434" y="522"/>
                    <a:pt x="67" y="1122"/>
                    <a:pt x="34" y="1823"/>
                  </a:cubicBezTo>
                  <a:cubicBezTo>
                    <a:pt x="1" y="2090"/>
                    <a:pt x="134" y="2390"/>
                    <a:pt x="401" y="2523"/>
                  </a:cubicBezTo>
                  <a:cubicBezTo>
                    <a:pt x="501" y="2590"/>
                    <a:pt x="601" y="2623"/>
                    <a:pt x="701" y="2623"/>
                  </a:cubicBezTo>
                  <a:cubicBezTo>
                    <a:pt x="868" y="2623"/>
                    <a:pt x="1035" y="2590"/>
                    <a:pt x="1202" y="2490"/>
                  </a:cubicBezTo>
                  <a:cubicBezTo>
                    <a:pt x="1769" y="2123"/>
                    <a:pt x="2136" y="1523"/>
                    <a:pt x="2136" y="822"/>
                  </a:cubicBezTo>
                  <a:cubicBezTo>
                    <a:pt x="2209" y="358"/>
                    <a:pt x="1834" y="1"/>
                    <a:pt x="143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4"/>
            <p:cNvSpPr/>
            <p:nvPr/>
          </p:nvSpPr>
          <p:spPr>
            <a:xfrm>
              <a:off x="5523478" y="2713368"/>
              <a:ext cx="34460" cy="40838"/>
            </a:xfrm>
            <a:custGeom>
              <a:avLst/>
              <a:gdLst/>
              <a:ahLst/>
              <a:cxnLst/>
              <a:rect l="l" t="t" r="r" b="b"/>
              <a:pathLst>
                <a:path w="2242" h="2657" extrusionOk="0">
                  <a:moveTo>
                    <a:pt x="1439" y="452"/>
                  </a:moveTo>
                  <a:cubicBezTo>
                    <a:pt x="1495" y="452"/>
                    <a:pt x="1550" y="463"/>
                    <a:pt x="1601" y="488"/>
                  </a:cubicBezTo>
                  <a:cubicBezTo>
                    <a:pt x="1701" y="555"/>
                    <a:pt x="1735" y="688"/>
                    <a:pt x="1735" y="855"/>
                  </a:cubicBezTo>
                  <a:cubicBezTo>
                    <a:pt x="1701" y="1355"/>
                    <a:pt x="1435" y="1856"/>
                    <a:pt x="1001" y="2156"/>
                  </a:cubicBezTo>
                  <a:cubicBezTo>
                    <a:pt x="903" y="2205"/>
                    <a:pt x="806" y="2236"/>
                    <a:pt x="708" y="2236"/>
                  </a:cubicBezTo>
                  <a:cubicBezTo>
                    <a:pt x="672" y="2236"/>
                    <a:pt x="636" y="2232"/>
                    <a:pt x="601" y="2223"/>
                  </a:cubicBezTo>
                  <a:cubicBezTo>
                    <a:pt x="501" y="2123"/>
                    <a:pt x="434" y="1989"/>
                    <a:pt x="467" y="1856"/>
                  </a:cubicBezTo>
                  <a:cubicBezTo>
                    <a:pt x="501" y="1322"/>
                    <a:pt x="767" y="855"/>
                    <a:pt x="1201" y="555"/>
                  </a:cubicBezTo>
                  <a:lnTo>
                    <a:pt x="1201" y="521"/>
                  </a:lnTo>
                  <a:cubicBezTo>
                    <a:pt x="1263" y="480"/>
                    <a:pt x="1350" y="452"/>
                    <a:pt x="1439" y="452"/>
                  </a:cubicBezTo>
                  <a:close/>
                  <a:moveTo>
                    <a:pt x="1434" y="1"/>
                  </a:moveTo>
                  <a:cubicBezTo>
                    <a:pt x="1285" y="1"/>
                    <a:pt x="1134" y="48"/>
                    <a:pt x="1001" y="154"/>
                  </a:cubicBezTo>
                  <a:cubicBezTo>
                    <a:pt x="434" y="521"/>
                    <a:pt x="67" y="1155"/>
                    <a:pt x="34" y="1822"/>
                  </a:cubicBezTo>
                  <a:cubicBezTo>
                    <a:pt x="0" y="2123"/>
                    <a:pt x="167" y="2389"/>
                    <a:pt x="400" y="2556"/>
                  </a:cubicBezTo>
                  <a:cubicBezTo>
                    <a:pt x="501" y="2623"/>
                    <a:pt x="601" y="2656"/>
                    <a:pt x="734" y="2656"/>
                  </a:cubicBezTo>
                  <a:cubicBezTo>
                    <a:pt x="901" y="2623"/>
                    <a:pt x="1068" y="2590"/>
                    <a:pt x="1201" y="2489"/>
                  </a:cubicBezTo>
                  <a:cubicBezTo>
                    <a:pt x="1768" y="2123"/>
                    <a:pt x="2102" y="1522"/>
                    <a:pt x="2168" y="855"/>
                  </a:cubicBezTo>
                  <a:cubicBezTo>
                    <a:pt x="2242" y="365"/>
                    <a:pt x="1847" y="1"/>
                    <a:pt x="14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4"/>
            <p:cNvSpPr/>
            <p:nvPr/>
          </p:nvSpPr>
          <p:spPr>
            <a:xfrm>
              <a:off x="5627548" y="2743309"/>
              <a:ext cx="34091" cy="40623"/>
            </a:xfrm>
            <a:custGeom>
              <a:avLst/>
              <a:gdLst/>
              <a:ahLst/>
              <a:cxnLst/>
              <a:rect l="l" t="t" r="r" b="b"/>
              <a:pathLst>
                <a:path w="2218" h="2643" extrusionOk="0">
                  <a:moveTo>
                    <a:pt x="1468" y="441"/>
                  </a:moveTo>
                  <a:lnTo>
                    <a:pt x="1468" y="475"/>
                  </a:lnTo>
                  <a:cubicBezTo>
                    <a:pt x="1480" y="464"/>
                    <a:pt x="1494" y="460"/>
                    <a:pt x="1510" y="460"/>
                  </a:cubicBezTo>
                  <a:cubicBezTo>
                    <a:pt x="1543" y="460"/>
                    <a:pt x="1580" y="475"/>
                    <a:pt x="1602" y="475"/>
                  </a:cubicBezTo>
                  <a:cubicBezTo>
                    <a:pt x="1702" y="575"/>
                    <a:pt x="1769" y="708"/>
                    <a:pt x="1735" y="842"/>
                  </a:cubicBezTo>
                  <a:cubicBezTo>
                    <a:pt x="1702" y="1375"/>
                    <a:pt x="1435" y="1842"/>
                    <a:pt x="1001" y="2143"/>
                  </a:cubicBezTo>
                  <a:cubicBezTo>
                    <a:pt x="928" y="2191"/>
                    <a:pt x="819" y="2222"/>
                    <a:pt x="714" y="2222"/>
                  </a:cubicBezTo>
                  <a:cubicBezTo>
                    <a:pt x="675" y="2222"/>
                    <a:pt x="637" y="2218"/>
                    <a:pt x="601" y="2209"/>
                  </a:cubicBezTo>
                  <a:cubicBezTo>
                    <a:pt x="501" y="2109"/>
                    <a:pt x="434" y="1976"/>
                    <a:pt x="468" y="1842"/>
                  </a:cubicBezTo>
                  <a:cubicBezTo>
                    <a:pt x="501" y="1309"/>
                    <a:pt x="768" y="842"/>
                    <a:pt x="1202" y="541"/>
                  </a:cubicBezTo>
                  <a:cubicBezTo>
                    <a:pt x="1302" y="475"/>
                    <a:pt x="1368" y="475"/>
                    <a:pt x="1468" y="441"/>
                  </a:cubicBezTo>
                  <a:close/>
                  <a:moveTo>
                    <a:pt x="1451" y="0"/>
                  </a:moveTo>
                  <a:cubicBezTo>
                    <a:pt x="1298" y="0"/>
                    <a:pt x="1141" y="54"/>
                    <a:pt x="1001" y="175"/>
                  </a:cubicBezTo>
                  <a:cubicBezTo>
                    <a:pt x="434" y="541"/>
                    <a:pt x="67" y="1142"/>
                    <a:pt x="34" y="1842"/>
                  </a:cubicBezTo>
                  <a:cubicBezTo>
                    <a:pt x="1" y="2109"/>
                    <a:pt x="167" y="2409"/>
                    <a:pt x="401" y="2543"/>
                  </a:cubicBezTo>
                  <a:cubicBezTo>
                    <a:pt x="501" y="2610"/>
                    <a:pt x="601" y="2643"/>
                    <a:pt x="735" y="2643"/>
                  </a:cubicBezTo>
                  <a:cubicBezTo>
                    <a:pt x="901" y="2643"/>
                    <a:pt x="1068" y="2576"/>
                    <a:pt x="1202" y="2476"/>
                  </a:cubicBezTo>
                  <a:cubicBezTo>
                    <a:pt x="1769" y="2109"/>
                    <a:pt x="2136" y="1509"/>
                    <a:pt x="2169" y="842"/>
                  </a:cubicBezTo>
                  <a:cubicBezTo>
                    <a:pt x="2217" y="360"/>
                    <a:pt x="1848" y="0"/>
                    <a:pt x="14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4"/>
            <p:cNvSpPr/>
            <p:nvPr/>
          </p:nvSpPr>
          <p:spPr>
            <a:xfrm>
              <a:off x="5732141" y="2623638"/>
              <a:ext cx="33583" cy="40331"/>
            </a:xfrm>
            <a:custGeom>
              <a:avLst/>
              <a:gdLst/>
              <a:ahLst/>
              <a:cxnLst/>
              <a:rect l="l" t="t" r="r" b="b"/>
              <a:pathLst>
                <a:path w="2185" h="2624" extrusionOk="0">
                  <a:moveTo>
                    <a:pt x="1406" y="452"/>
                  </a:moveTo>
                  <a:cubicBezTo>
                    <a:pt x="1462" y="452"/>
                    <a:pt x="1517" y="463"/>
                    <a:pt x="1568" y="489"/>
                  </a:cubicBezTo>
                  <a:cubicBezTo>
                    <a:pt x="1668" y="555"/>
                    <a:pt x="1735" y="689"/>
                    <a:pt x="1702" y="855"/>
                  </a:cubicBezTo>
                  <a:cubicBezTo>
                    <a:pt x="1668" y="1356"/>
                    <a:pt x="1402" y="1823"/>
                    <a:pt x="968" y="2123"/>
                  </a:cubicBezTo>
                  <a:cubicBezTo>
                    <a:pt x="901" y="2190"/>
                    <a:pt x="821" y="2218"/>
                    <a:pt x="743" y="2218"/>
                  </a:cubicBezTo>
                  <a:cubicBezTo>
                    <a:pt x="547" y="2218"/>
                    <a:pt x="363" y="2038"/>
                    <a:pt x="434" y="1823"/>
                  </a:cubicBezTo>
                  <a:cubicBezTo>
                    <a:pt x="468" y="1289"/>
                    <a:pt x="734" y="822"/>
                    <a:pt x="1168" y="522"/>
                  </a:cubicBezTo>
                  <a:cubicBezTo>
                    <a:pt x="1230" y="481"/>
                    <a:pt x="1317" y="452"/>
                    <a:pt x="1406" y="452"/>
                  </a:cubicBezTo>
                  <a:close/>
                  <a:moveTo>
                    <a:pt x="1399" y="1"/>
                  </a:moveTo>
                  <a:cubicBezTo>
                    <a:pt x="1252" y="1"/>
                    <a:pt x="1102" y="48"/>
                    <a:pt x="968" y="155"/>
                  </a:cubicBezTo>
                  <a:cubicBezTo>
                    <a:pt x="401" y="522"/>
                    <a:pt x="34" y="1122"/>
                    <a:pt x="1" y="1789"/>
                  </a:cubicBezTo>
                  <a:cubicBezTo>
                    <a:pt x="1" y="2090"/>
                    <a:pt x="134" y="2357"/>
                    <a:pt x="367" y="2523"/>
                  </a:cubicBezTo>
                  <a:cubicBezTo>
                    <a:pt x="468" y="2590"/>
                    <a:pt x="568" y="2623"/>
                    <a:pt x="701" y="2623"/>
                  </a:cubicBezTo>
                  <a:cubicBezTo>
                    <a:pt x="868" y="2623"/>
                    <a:pt x="1035" y="2557"/>
                    <a:pt x="1168" y="2457"/>
                  </a:cubicBezTo>
                  <a:cubicBezTo>
                    <a:pt x="1735" y="2090"/>
                    <a:pt x="2102" y="1489"/>
                    <a:pt x="2135" y="822"/>
                  </a:cubicBezTo>
                  <a:cubicBezTo>
                    <a:pt x="2184" y="358"/>
                    <a:pt x="1803" y="1"/>
                    <a:pt x="139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4"/>
            <p:cNvSpPr/>
            <p:nvPr/>
          </p:nvSpPr>
          <p:spPr>
            <a:xfrm>
              <a:off x="5836227" y="2472904"/>
              <a:ext cx="33952" cy="40331"/>
            </a:xfrm>
            <a:custGeom>
              <a:avLst/>
              <a:gdLst/>
              <a:ahLst/>
              <a:cxnLst/>
              <a:rect l="l" t="t" r="r" b="b"/>
              <a:pathLst>
                <a:path w="2209" h="2624" extrusionOk="0">
                  <a:moveTo>
                    <a:pt x="1421" y="469"/>
                  </a:moveTo>
                  <a:cubicBezTo>
                    <a:pt x="1470" y="469"/>
                    <a:pt x="1519" y="476"/>
                    <a:pt x="1568" y="489"/>
                  </a:cubicBezTo>
                  <a:cubicBezTo>
                    <a:pt x="1668" y="589"/>
                    <a:pt x="1735" y="722"/>
                    <a:pt x="1701" y="855"/>
                  </a:cubicBezTo>
                  <a:cubicBezTo>
                    <a:pt x="1668" y="1389"/>
                    <a:pt x="1401" y="1856"/>
                    <a:pt x="967" y="2156"/>
                  </a:cubicBezTo>
                  <a:cubicBezTo>
                    <a:pt x="906" y="2198"/>
                    <a:pt x="818" y="2226"/>
                    <a:pt x="729" y="2226"/>
                  </a:cubicBezTo>
                  <a:cubicBezTo>
                    <a:pt x="674" y="2226"/>
                    <a:pt x="618" y="2215"/>
                    <a:pt x="567" y="2190"/>
                  </a:cubicBezTo>
                  <a:cubicBezTo>
                    <a:pt x="467" y="2123"/>
                    <a:pt x="434" y="1990"/>
                    <a:pt x="434" y="1823"/>
                  </a:cubicBezTo>
                  <a:cubicBezTo>
                    <a:pt x="467" y="1322"/>
                    <a:pt x="734" y="855"/>
                    <a:pt x="1168" y="555"/>
                  </a:cubicBezTo>
                  <a:cubicBezTo>
                    <a:pt x="1252" y="492"/>
                    <a:pt x="1337" y="469"/>
                    <a:pt x="1421" y="469"/>
                  </a:cubicBezTo>
                  <a:close/>
                  <a:moveTo>
                    <a:pt x="1404" y="1"/>
                  </a:moveTo>
                  <a:cubicBezTo>
                    <a:pt x="1254" y="1"/>
                    <a:pt x="1101" y="48"/>
                    <a:pt x="967" y="155"/>
                  </a:cubicBezTo>
                  <a:cubicBezTo>
                    <a:pt x="400" y="522"/>
                    <a:pt x="33" y="1156"/>
                    <a:pt x="33" y="1823"/>
                  </a:cubicBezTo>
                  <a:cubicBezTo>
                    <a:pt x="0" y="2123"/>
                    <a:pt x="133" y="2390"/>
                    <a:pt x="367" y="2557"/>
                  </a:cubicBezTo>
                  <a:cubicBezTo>
                    <a:pt x="467" y="2623"/>
                    <a:pt x="567" y="2623"/>
                    <a:pt x="701" y="2623"/>
                  </a:cubicBezTo>
                  <a:cubicBezTo>
                    <a:pt x="867" y="2623"/>
                    <a:pt x="1034" y="2557"/>
                    <a:pt x="1168" y="2490"/>
                  </a:cubicBezTo>
                  <a:cubicBezTo>
                    <a:pt x="1735" y="2123"/>
                    <a:pt x="2102" y="1489"/>
                    <a:pt x="2135" y="822"/>
                  </a:cubicBezTo>
                  <a:cubicBezTo>
                    <a:pt x="2208" y="358"/>
                    <a:pt x="1816" y="1"/>
                    <a:pt x="140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4"/>
            <p:cNvSpPr/>
            <p:nvPr/>
          </p:nvSpPr>
          <p:spPr>
            <a:xfrm>
              <a:off x="5940297" y="2382667"/>
              <a:ext cx="33952" cy="40838"/>
            </a:xfrm>
            <a:custGeom>
              <a:avLst/>
              <a:gdLst/>
              <a:ahLst/>
              <a:cxnLst/>
              <a:rect l="l" t="t" r="r" b="b"/>
              <a:pathLst>
                <a:path w="2209" h="2657" extrusionOk="0">
                  <a:moveTo>
                    <a:pt x="1422" y="469"/>
                  </a:moveTo>
                  <a:cubicBezTo>
                    <a:pt x="1471" y="469"/>
                    <a:pt x="1519" y="476"/>
                    <a:pt x="1568" y="489"/>
                  </a:cubicBezTo>
                  <a:cubicBezTo>
                    <a:pt x="1668" y="589"/>
                    <a:pt x="1735" y="722"/>
                    <a:pt x="1702" y="856"/>
                  </a:cubicBezTo>
                  <a:cubicBezTo>
                    <a:pt x="1668" y="1389"/>
                    <a:pt x="1402" y="1856"/>
                    <a:pt x="968" y="2157"/>
                  </a:cubicBezTo>
                  <a:cubicBezTo>
                    <a:pt x="895" y="2205"/>
                    <a:pt x="786" y="2236"/>
                    <a:pt x="680" y="2236"/>
                  </a:cubicBezTo>
                  <a:cubicBezTo>
                    <a:pt x="642" y="2236"/>
                    <a:pt x="603" y="2232"/>
                    <a:pt x="568" y="2223"/>
                  </a:cubicBezTo>
                  <a:cubicBezTo>
                    <a:pt x="468" y="2123"/>
                    <a:pt x="434" y="1990"/>
                    <a:pt x="434" y="1856"/>
                  </a:cubicBezTo>
                  <a:cubicBezTo>
                    <a:pt x="468" y="1323"/>
                    <a:pt x="734" y="856"/>
                    <a:pt x="1168" y="555"/>
                  </a:cubicBezTo>
                  <a:cubicBezTo>
                    <a:pt x="1253" y="492"/>
                    <a:pt x="1337" y="469"/>
                    <a:pt x="1422" y="469"/>
                  </a:cubicBezTo>
                  <a:close/>
                  <a:moveTo>
                    <a:pt x="1404" y="1"/>
                  </a:moveTo>
                  <a:cubicBezTo>
                    <a:pt x="1254" y="1"/>
                    <a:pt x="1102" y="48"/>
                    <a:pt x="968" y="155"/>
                  </a:cubicBezTo>
                  <a:cubicBezTo>
                    <a:pt x="401" y="522"/>
                    <a:pt x="34" y="1156"/>
                    <a:pt x="34" y="1823"/>
                  </a:cubicBezTo>
                  <a:cubicBezTo>
                    <a:pt x="1" y="2123"/>
                    <a:pt x="134" y="2390"/>
                    <a:pt x="367" y="2557"/>
                  </a:cubicBezTo>
                  <a:cubicBezTo>
                    <a:pt x="468" y="2624"/>
                    <a:pt x="568" y="2657"/>
                    <a:pt x="701" y="2657"/>
                  </a:cubicBezTo>
                  <a:cubicBezTo>
                    <a:pt x="868" y="2624"/>
                    <a:pt x="1035" y="2590"/>
                    <a:pt x="1168" y="2490"/>
                  </a:cubicBezTo>
                  <a:cubicBezTo>
                    <a:pt x="1735" y="2123"/>
                    <a:pt x="2102" y="1489"/>
                    <a:pt x="2135" y="822"/>
                  </a:cubicBezTo>
                  <a:cubicBezTo>
                    <a:pt x="2209" y="358"/>
                    <a:pt x="1816" y="1"/>
                    <a:pt x="140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4"/>
            <p:cNvSpPr/>
            <p:nvPr/>
          </p:nvSpPr>
          <p:spPr>
            <a:xfrm>
              <a:off x="6148453" y="2323108"/>
              <a:ext cx="33937" cy="39901"/>
            </a:xfrm>
            <a:custGeom>
              <a:avLst/>
              <a:gdLst/>
              <a:ahLst/>
              <a:cxnLst/>
              <a:rect l="l" t="t" r="r" b="b"/>
              <a:pathLst>
                <a:path w="2208" h="2596" extrusionOk="0">
                  <a:moveTo>
                    <a:pt x="1468" y="427"/>
                  </a:moveTo>
                  <a:cubicBezTo>
                    <a:pt x="1502" y="427"/>
                    <a:pt x="1535" y="427"/>
                    <a:pt x="1568" y="461"/>
                  </a:cubicBezTo>
                  <a:cubicBezTo>
                    <a:pt x="1668" y="528"/>
                    <a:pt x="1735" y="661"/>
                    <a:pt x="1735" y="828"/>
                  </a:cubicBezTo>
                  <a:cubicBezTo>
                    <a:pt x="1702" y="1328"/>
                    <a:pt x="1402" y="1795"/>
                    <a:pt x="968" y="2095"/>
                  </a:cubicBezTo>
                  <a:cubicBezTo>
                    <a:pt x="904" y="2159"/>
                    <a:pt x="828" y="2182"/>
                    <a:pt x="746" y="2182"/>
                  </a:cubicBezTo>
                  <a:cubicBezTo>
                    <a:pt x="699" y="2182"/>
                    <a:pt x="650" y="2174"/>
                    <a:pt x="601" y="2162"/>
                  </a:cubicBezTo>
                  <a:cubicBezTo>
                    <a:pt x="468" y="2062"/>
                    <a:pt x="434" y="1929"/>
                    <a:pt x="434" y="1795"/>
                  </a:cubicBezTo>
                  <a:cubicBezTo>
                    <a:pt x="468" y="1261"/>
                    <a:pt x="768" y="794"/>
                    <a:pt x="1201" y="494"/>
                  </a:cubicBezTo>
                  <a:cubicBezTo>
                    <a:pt x="1268" y="461"/>
                    <a:pt x="1368" y="427"/>
                    <a:pt x="1468" y="427"/>
                  </a:cubicBezTo>
                  <a:close/>
                  <a:moveTo>
                    <a:pt x="1433" y="1"/>
                  </a:moveTo>
                  <a:cubicBezTo>
                    <a:pt x="1277" y="1"/>
                    <a:pt x="1115" y="50"/>
                    <a:pt x="968" y="161"/>
                  </a:cubicBezTo>
                  <a:cubicBezTo>
                    <a:pt x="401" y="494"/>
                    <a:pt x="67" y="1128"/>
                    <a:pt x="34" y="1795"/>
                  </a:cubicBezTo>
                  <a:cubicBezTo>
                    <a:pt x="1" y="2095"/>
                    <a:pt x="134" y="2362"/>
                    <a:pt x="367" y="2529"/>
                  </a:cubicBezTo>
                  <a:cubicBezTo>
                    <a:pt x="468" y="2562"/>
                    <a:pt x="601" y="2596"/>
                    <a:pt x="701" y="2596"/>
                  </a:cubicBezTo>
                  <a:cubicBezTo>
                    <a:pt x="868" y="2596"/>
                    <a:pt x="1035" y="2562"/>
                    <a:pt x="1201" y="2496"/>
                  </a:cubicBezTo>
                  <a:cubicBezTo>
                    <a:pt x="1768" y="2095"/>
                    <a:pt x="2102" y="1495"/>
                    <a:pt x="2135" y="828"/>
                  </a:cubicBezTo>
                  <a:cubicBezTo>
                    <a:pt x="2208" y="344"/>
                    <a:pt x="1842" y="1"/>
                    <a:pt x="143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4"/>
            <p:cNvSpPr/>
            <p:nvPr/>
          </p:nvSpPr>
          <p:spPr>
            <a:xfrm>
              <a:off x="6252538" y="2232656"/>
              <a:ext cx="33937" cy="40116"/>
            </a:xfrm>
            <a:custGeom>
              <a:avLst/>
              <a:gdLst/>
              <a:ahLst/>
              <a:cxnLst/>
              <a:rect l="l" t="t" r="r" b="b"/>
              <a:pathLst>
                <a:path w="2208" h="2610" extrusionOk="0">
                  <a:moveTo>
                    <a:pt x="1423" y="455"/>
                  </a:moveTo>
                  <a:cubicBezTo>
                    <a:pt x="1470" y="455"/>
                    <a:pt x="1519" y="463"/>
                    <a:pt x="1568" y="475"/>
                  </a:cubicBezTo>
                  <a:cubicBezTo>
                    <a:pt x="1701" y="575"/>
                    <a:pt x="1735" y="708"/>
                    <a:pt x="1735" y="842"/>
                  </a:cubicBezTo>
                  <a:cubicBezTo>
                    <a:pt x="1701" y="1376"/>
                    <a:pt x="1401" y="1843"/>
                    <a:pt x="967" y="2143"/>
                  </a:cubicBezTo>
                  <a:cubicBezTo>
                    <a:pt x="901" y="2209"/>
                    <a:pt x="824" y="2238"/>
                    <a:pt x="749" y="2238"/>
                  </a:cubicBezTo>
                  <a:cubicBezTo>
                    <a:pt x="560" y="2238"/>
                    <a:pt x="386" y="2057"/>
                    <a:pt x="434" y="1843"/>
                  </a:cubicBezTo>
                  <a:cubicBezTo>
                    <a:pt x="467" y="1309"/>
                    <a:pt x="767" y="842"/>
                    <a:pt x="1201" y="542"/>
                  </a:cubicBezTo>
                  <a:cubicBezTo>
                    <a:pt x="1264" y="478"/>
                    <a:pt x="1341" y="455"/>
                    <a:pt x="1423" y="455"/>
                  </a:cubicBezTo>
                  <a:close/>
                  <a:moveTo>
                    <a:pt x="1437" y="1"/>
                  </a:moveTo>
                  <a:cubicBezTo>
                    <a:pt x="1280" y="1"/>
                    <a:pt x="1116" y="54"/>
                    <a:pt x="967" y="175"/>
                  </a:cubicBezTo>
                  <a:cubicBezTo>
                    <a:pt x="400" y="542"/>
                    <a:pt x="67" y="1142"/>
                    <a:pt x="33" y="1809"/>
                  </a:cubicBezTo>
                  <a:cubicBezTo>
                    <a:pt x="0" y="2109"/>
                    <a:pt x="133" y="2376"/>
                    <a:pt x="400" y="2543"/>
                  </a:cubicBezTo>
                  <a:cubicBezTo>
                    <a:pt x="467" y="2610"/>
                    <a:pt x="600" y="2610"/>
                    <a:pt x="701" y="2610"/>
                  </a:cubicBezTo>
                  <a:cubicBezTo>
                    <a:pt x="867" y="2610"/>
                    <a:pt x="1034" y="2576"/>
                    <a:pt x="1201" y="2476"/>
                  </a:cubicBezTo>
                  <a:cubicBezTo>
                    <a:pt x="1768" y="2109"/>
                    <a:pt x="2102" y="1509"/>
                    <a:pt x="2135" y="842"/>
                  </a:cubicBezTo>
                  <a:cubicBezTo>
                    <a:pt x="2207" y="360"/>
                    <a:pt x="1845" y="1"/>
                    <a:pt x="143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4"/>
            <p:cNvSpPr/>
            <p:nvPr/>
          </p:nvSpPr>
          <p:spPr>
            <a:xfrm>
              <a:off x="6460694" y="1962344"/>
              <a:ext cx="33338" cy="40239"/>
            </a:xfrm>
            <a:custGeom>
              <a:avLst/>
              <a:gdLst/>
              <a:ahLst/>
              <a:cxnLst/>
              <a:rect l="l" t="t" r="r" b="b"/>
              <a:pathLst>
                <a:path w="2169" h="2618" extrusionOk="0">
                  <a:moveTo>
                    <a:pt x="1489" y="436"/>
                  </a:moveTo>
                  <a:cubicBezTo>
                    <a:pt x="1527" y="436"/>
                    <a:pt x="1565" y="440"/>
                    <a:pt x="1601" y="449"/>
                  </a:cubicBezTo>
                  <a:cubicBezTo>
                    <a:pt x="1701" y="549"/>
                    <a:pt x="1735" y="683"/>
                    <a:pt x="1735" y="816"/>
                  </a:cubicBezTo>
                  <a:cubicBezTo>
                    <a:pt x="1701" y="1350"/>
                    <a:pt x="1434" y="1817"/>
                    <a:pt x="1001" y="2117"/>
                  </a:cubicBezTo>
                  <a:cubicBezTo>
                    <a:pt x="903" y="2166"/>
                    <a:pt x="805" y="2197"/>
                    <a:pt x="708" y="2197"/>
                  </a:cubicBezTo>
                  <a:cubicBezTo>
                    <a:pt x="672" y="2197"/>
                    <a:pt x="636" y="2193"/>
                    <a:pt x="600" y="2184"/>
                  </a:cubicBezTo>
                  <a:cubicBezTo>
                    <a:pt x="500" y="2117"/>
                    <a:pt x="467" y="1984"/>
                    <a:pt x="467" y="1817"/>
                  </a:cubicBezTo>
                  <a:cubicBezTo>
                    <a:pt x="500" y="1283"/>
                    <a:pt x="767" y="816"/>
                    <a:pt x="1201" y="516"/>
                  </a:cubicBezTo>
                  <a:cubicBezTo>
                    <a:pt x="1274" y="467"/>
                    <a:pt x="1383" y="436"/>
                    <a:pt x="1489" y="436"/>
                  </a:cubicBezTo>
                  <a:close/>
                  <a:moveTo>
                    <a:pt x="1457" y="0"/>
                  </a:moveTo>
                  <a:cubicBezTo>
                    <a:pt x="1295" y="0"/>
                    <a:pt x="1137" y="52"/>
                    <a:pt x="1001" y="149"/>
                  </a:cubicBezTo>
                  <a:cubicBezTo>
                    <a:pt x="434" y="516"/>
                    <a:pt x="67" y="1117"/>
                    <a:pt x="33" y="1784"/>
                  </a:cubicBezTo>
                  <a:cubicBezTo>
                    <a:pt x="0" y="2084"/>
                    <a:pt x="133" y="2351"/>
                    <a:pt x="400" y="2518"/>
                  </a:cubicBezTo>
                  <a:cubicBezTo>
                    <a:pt x="500" y="2584"/>
                    <a:pt x="600" y="2618"/>
                    <a:pt x="701" y="2618"/>
                  </a:cubicBezTo>
                  <a:cubicBezTo>
                    <a:pt x="901" y="2584"/>
                    <a:pt x="1067" y="2551"/>
                    <a:pt x="1201" y="2451"/>
                  </a:cubicBezTo>
                  <a:cubicBezTo>
                    <a:pt x="1768" y="2084"/>
                    <a:pt x="2102" y="1483"/>
                    <a:pt x="2135" y="816"/>
                  </a:cubicBezTo>
                  <a:cubicBezTo>
                    <a:pt x="2168" y="516"/>
                    <a:pt x="2035" y="249"/>
                    <a:pt x="1801" y="82"/>
                  </a:cubicBezTo>
                  <a:cubicBezTo>
                    <a:pt x="1690" y="27"/>
                    <a:pt x="1573" y="0"/>
                    <a:pt x="14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4"/>
            <p:cNvSpPr/>
            <p:nvPr/>
          </p:nvSpPr>
          <p:spPr>
            <a:xfrm>
              <a:off x="6356609" y="2021933"/>
              <a:ext cx="33937" cy="40638"/>
            </a:xfrm>
            <a:custGeom>
              <a:avLst/>
              <a:gdLst/>
              <a:ahLst/>
              <a:cxnLst/>
              <a:rect l="l" t="t" r="r" b="b"/>
              <a:pathLst>
                <a:path w="2208" h="2644" extrusionOk="0">
                  <a:moveTo>
                    <a:pt x="1441" y="459"/>
                  </a:moveTo>
                  <a:cubicBezTo>
                    <a:pt x="1632" y="459"/>
                    <a:pt x="1805" y="643"/>
                    <a:pt x="1735" y="875"/>
                  </a:cubicBezTo>
                  <a:cubicBezTo>
                    <a:pt x="1702" y="1376"/>
                    <a:pt x="1435" y="1876"/>
                    <a:pt x="1001" y="2143"/>
                  </a:cubicBezTo>
                  <a:cubicBezTo>
                    <a:pt x="930" y="2224"/>
                    <a:pt x="844" y="2259"/>
                    <a:pt x="761" y="2259"/>
                  </a:cubicBezTo>
                  <a:cubicBezTo>
                    <a:pt x="571" y="2259"/>
                    <a:pt x="398" y="2075"/>
                    <a:pt x="468" y="1843"/>
                  </a:cubicBezTo>
                  <a:cubicBezTo>
                    <a:pt x="468" y="1309"/>
                    <a:pt x="768" y="842"/>
                    <a:pt x="1201" y="575"/>
                  </a:cubicBezTo>
                  <a:cubicBezTo>
                    <a:pt x="1272" y="494"/>
                    <a:pt x="1359" y="459"/>
                    <a:pt x="1441" y="459"/>
                  </a:cubicBezTo>
                  <a:close/>
                  <a:moveTo>
                    <a:pt x="1450" y="1"/>
                  </a:moveTo>
                  <a:cubicBezTo>
                    <a:pt x="1298" y="1"/>
                    <a:pt x="1141" y="54"/>
                    <a:pt x="1001" y="175"/>
                  </a:cubicBezTo>
                  <a:cubicBezTo>
                    <a:pt x="401" y="542"/>
                    <a:pt x="67" y="1142"/>
                    <a:pt x="34" y="1843"/>
                  </a:cubicBezTo>
                  <a:cubicBezTo>
                    <a:pt x="1" y="2110"/>
                    <a:pt x="134" y="2410"/>
                    <a:pt x="401" y="2543"/>
                  </a:cubicBezTo>
                  <a:cubicBezTo>
                    <a:pt x="501" y="2610"/>
                    <a:pt x="601" y="2643"/>
                    <a:pt x="701" y="2643"/>
                  </a:cubicBezTo>
                  <a:cubicBezTo>
                    <a:pt x="868" y="2643"/>
                    <a:pt x="1035" y="2577"/>
                    <a:pt x="1201" y="2510"/>
                  </a:cubicBezTo>
                  <a:cubicBezTo>
                    <a:pt x="1768" y="2143"/>
                    <a:pt x="2102" y="1509"/>
                    <a:pt x="2135" y="842"/>
                  </a:cubicBezTo>
                  <a:cubicBezTo>
                    <a:pt x="2208" y="361"/>
                    <a:pt x="1845" y="1"/>
                    <a:pt x="145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4"/>
            <p:cNvSpPr/>
            <p:nvPr/>
          </p:nvSpPr>
          <p:spPr>
            <a:xfrm>
              <a:off x="6564765" y="1752051"/>
              <a:ext cx="34091" cy="40838"/>
            </a:xfrm>
            <a:custGeom>
              <a:avLst/>
              <a:gdLst/>
              <a:ahLst/>
              <a:cxnLst/>
              <a:rect l="l" t="t" r="r" b="b"/>
              <a:pathLst>
                <a:path w="2218" h="2657" extrusionOk="0">
                  <a:moveTo>
                    <a:pt x="1468" y="455"/>
                  </a:moveTo>
                  <a:cubicBezTo>
                    <a:pt x="1502" y="455"/>
                    <a:pt x="1568" y="455"/>
                    <a:pt x="1602" y="488"/>
                  </a:cubicBezTo>
                  <a:cubicBezTo>
                    <a:pt x="1702" y="555"/>
                    <a:pt x="1768" y="688"/>
                    <a:pt x="1735" y="855"/>
                  </a:cubicBezTo>
                  <a:cubicBezTo>
                    <a:pt x="1702" y="1356"/>
                    <a:pt x="1435" y="1856"/>
                    <a:pt x="968" y="2156"/>
                  </a:cubicBezTo>
                  <a:cubicBezTo>
                    <a:pt x="906" y="2197"/>
                    <a:pt x="831" y="2226"/>
                    <a:pt x="752" y="2226"/>
                  </a:cubicBezTo>
                  <a:cubicBezTo>
                    <a:pt x="703" y="2226"/>
                    <a:pt x="652" y="2215"/>
                    <a:pt x="601" y="2189"/>
                  </a:cubicBezTo>
                  <a:cubicBezTo>
                    <a:pt x="501" y="2123"/>
                    <a:pt x="434" y="1989"/>
                    <a:pt x="468" y="1823"/>
                  </a:cubicBezTo>
                  <a:cubicBezTo>
                    <a:pt x="501" y="1322"/>
                    <a:pt x="768" y="822"/>
                    <a:pt x="1201" y="555"/>
                  </a:cubicBezTo>
                  <a:cubicBezTo>
                    <a:pt x="1268" y="488"/>
                    <a:pt x="1368" y="455"/>
                    <a:pt x="1468" y="455"/>
                  </a:cubicBezTo>
                  <a:close/>
                  <a:moveTo>
                    <a:pt x="1430" y="1"/>
                  </a:moveTo>
                  <a:cubicBezTo>
                    <a:pt x="1283" y="1"/>
                    <a:pt x="1134" y="48"/>
                    <a:pt x="1001" y="155"/>
                  </a:cubicBezTo>
                  <a:cubicBezTo>
                    <a:pt x="434" y="522"/>
                    <a:pt x="67" y="1155"/>
                    <a:pt x="34" y="1823"/>
                  </a:cubicBezTo>
                  <a:cubicBezTo>
                    <a:pt x="1" y="2123"/>
                    <a:pt x="167" y="2390"/>
                    <a:pt x="401" y="2556"/>
                  </a:cubicBezTo>
                  <a:cubicBezTo>
                    <a:pt x="501" y="2623"/>
                    <a:pt x="601" y="2656"/>
                    <a:pt x="734" y="2656"/>
                  </a:cubicBezTo>
                  <a:cubicBezTo>
                    <a:pt x="901" y="2656"/>
                    <a:pt x="1068" y="2590"/>
                    <a:pt x="1201" y="2523"/>
                  </a:cubicBezTo>
                  <a:cubicBezTo>
                    <a:pt x="1768" y="2123"/>
                    <a:pt x="2135" y="1522"/>
                    <a:pt x="2169" y="855"/>
                  </a:cubicBezTo>
                  <a:cubicBezTo>
                    <a:pt x="2218" y="365"/>
                    <a:pt x="1835" y="1"/>
                    <a:pt x="143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4"/>
            <p:cNvSpPr/>
            <p:nvPr/>
          </p:nvSpPr>
          <p:spPr>
            <a:xfrm>
              <a:off x="6044382" y="2262904"/>
              <a:ext cx="33937" cy="40638"/>
            </a:xfrm>
            <a:custGeom>
              <a:avLst/>
              <a:gdLst/>
              <a:ahLst/>
              <a:cxnLst/>
              <a:rect l="l" t="t" r="r" b="b"/>
              <a:pathLst>
                <a:path w="2208" h="2644" extrusionOk="0">
                  <a:moveTo>
                    <a:pt x="1468" y="408"/>
                  </a:moveTo>
                  <a:cubicBezTo>
                    <a:pt x="1501" y="408"/>
                    <a:pt x="1534" y="442"/>
                    <a:pt x="1568" y="475"/>
                  </a:cubicBezTo>
                  <a:cubicBezTo>
                    <a:pt x="1668" y="542"/>
                    <a:pt x="1735" y="709"/>
                    <a:pt x="1735" y="842"/>
                  </a:cubicBezTo>
                  <a:cubicBezTo>
                    <a:pt x="1701" y="1342"/>
                    <a:pt x="1401" y="1843"/>
                    <a:pt x="967" y="2110"/>
                  </a:cubicBezTo>
                  <a:cubicBezTo>
                    <a:pt x="903" y="2174"/>
                    <a:pt x="810" y="2211"/>
                    <a:pt x="726" y="2211"/>
                  </a:cubicBezTo>
                  <a:cubicBezTo>
                    <a:pt x="680" y="2211"/>
                    <a:pt x="636" y="2200"/>
                    <a:pt x="600" y="2176"/>
                  </a:cubicBezTo>
                  <a:cubicBezTo>
                    <a:pt x="467" y="2076"/>
                    <a:pt x="434" y="1943"/>
                    <a:pt x="434" y="1809"/>
                  </a:cubicBezTo>
                  <a:cubicBezTo>
                    <a:pt x="467" y="1276"/>
                    <a:pt x="734" y="809"/>
                    <a:pt x="1201" y="542"/>
                  </a:cubicBezTo>
                  <a:cubicBezTo>
                    <a:pt x="1268" y="475"/>
                    <a:pt x="1368" y="442"/>
                    <a:pt x="1468" y="442"/>
                  </a:cubicBezTo>
                  <a:lnTo>
                    <a:pt x="1468" y="408"/>
                  </a:lnTo>
                  <a:close/>
                  <a:moveTo>
                    <a:pt x="1437" y="1"/>
                  </a:moveTo>
                  <a:cubicBezTo>
                    <a:pt x="1280" y="1"/>
                    <a:pt x="1116" y="54"/>
                    <a:pt x="967" y="175"/>
                  </a:cubicBezTo>
                  <a:cubicBezTo>
                    <a:pt x="400" y="542"/>
                    <a:pt x="67" y="1142"/>
                    <a:pt x="33" y="1809"/>
                  </a:cubicBezTo>
                  <a:cubicBezTo>
                    <a:pt x="0" y="2110"/>
                    <a:pt x="133" y="2376"/>
                    <a:pt x="367" y="2543"/>
                  </a:cubicBezTo>
                  <a:cubicBezTo>
                    <a:pt x="467" y="2610"/>
                    <a:pt x="600" y="2643"/>
                    <a:pt x="701" y="2643"/>
                  </a:cubicBezTo>
                  <a:cubicBezTo>
                    <a:pt x="867" y="2643"/>
                    <a:pt x="1034" y="2577"/>
                    <a:pt x="1201" y="2510"/>
                  </a:cubicBezTo>
                  <a:cubicBezTo>
                    <a:pt x="1768" y="2143"/>
                    <a:pt x="2102" y="1509"/>
                    <a:pt x="2135" y="842"/>
                  </a:cubicBezTo>
                  <a:cubicBezTo>
                    <a:pt x="2207" y="361"/>
                    <a:pt x="1845" y="1"/>
                    <a:pt x="143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4"/>
            <p:cNvSpPr/>
            <p:nvPr/>
          </p:nvSpPr>
          <p:spPr>
            <a:xfrm>
              <a:off x="5330692" y="1648811"/>
              <a:ext cx="1253055" cy="1247921"/>
            </a:xfrm>
            <a:custGeom>
              <a:avLst/>
              <a:gdLst/>
              <a:ahLst/>
              <a:cxnLst/>
              <a:rect l="l" t="t" r="r" b="b"/>
              <a:pathLst>
                <a:path w="81526" h="81192" extrusionOk="0">
                  <a:moveTo>
                    <a:pt x="81292" y="0"/>
                  </a:moveTo>
                  <a:cubicBezTo>
                    <a:pt x="75888" y="3136"/>
                    <a:pt x="74754" y="11275"/>
                    <a:pt x="73653" y="19181"/>
                  </a:cubicBezTo>
                  <a:cubicBezTo>
                    <a:pt x="72653" y="26286"/>
                    <a:pt x="71719" y="32990"/>
                    <a:pt x="67749" y="35325"/>
                  </a:cubicBezTo>
                  <a:cubicBezTo>
                    <a:pt x="67038" y="35770"/>
                    <a:pt x="66370" y="35978"/>
                    <a:pt x="65758" y="35978"/>
                  </a:cubicBezTo>
                  <a:cubicBezTo>
                    <a:pt x="65451" y="35978"/>
                    <a:pt x="65159" y="35926"/>
                    <a:pt x="64881" y="35826"/>
                  </a:cubicBezTo>
                  <a:cubicBezTo>
                    <a:pt x="62812" y="35059"/>
                    <a:pt x="61612" y="31523"/>
                    <a:pt x="60444" y="28087"/>
                  </a:cubicBezTo>
                  <a:cubicBezTo>
                    <a:pt x="59210" y="24551"/>
                    <a:pt x="57976" y="20882"/>
                    <a:pt x="55707" y="20048"/>
                  </a:cubicBezTo>
                  <a:cubicBezTo>
                    <a:pt x="55396" y="19937"/>
                    <a:pt x="55066" y="19881"/>
                    <a:pt x="54721" y="19881"/>
                  </a:cubicBezTo>
                  <a:cubicBezTo>
                    <a:pt x="54032" y="19881"/>
                    <a:pt x="53283" y="20103"/>
                    <a:pt x="52505" y="20548"/>
                  </a:cubicBezTo>
                  <a:cubicBezTo>
                    <a:pt x="48202" y="23050"/>
                    <a:pt x="46868" y="32290"/>
                    <a:pt x="45633" y="41230"/>
                  </a:cubicBezTo>
                  <a:cubicBezTo>
                    <a:pt x="44366" y="50069"/>
                    <a:pt x="43098" y="59209"/>
                    <a:pt x="38962" y="61611"/>
                  </a:cubicBezTo>
                  <a:cubicBezTo>
                    <a:pt x="37940" y="62206"/>
                    <a:pt x="37032" y="62500"/>
                    <a:pt x="36214" y="62500"/>
                  </a:cubicBezTo>
                  <a:cubicBezTo>
                    <a:pt x="35565" y="62500"/>
                    <a:pt x="34972" y="62314"/>
                    <a:pt x="34425" y="61944"/>
                  </a:cubicBezTo>
                  <a:cubicBezTo>
                    <a:pt x="33291" y="61177"/>
                    <a:pt x="32457" y="59710"/>
                    <a:pt x="31623" y="58275"/>
                  </a:cubicBezTo>
                  <a:cubicBezTo>
                    <a:pt x="30341" y="56081"/>
                    <a:pt x="29041" y="53831"/>
                    <a:pt x="26658" y="53831"/>
                  </a:cubicBezTo>
                  <a:cubicBezTo>
                    <a:pt x="25817" y="53831"/>
                    <a:pt x="24842" y="54111"/>
                    <a:pt x="23684" y="54773"/>
                  </a:cubicBezTo>
                  <a:cubicBezTo>
                    <a:pt x="18848" y="57575"/>
                    <a:pt x="17814" y="64380"/>
                    <a:pt x="16946" y="70384"/>
                  </a:cubicBezTo>
                  <a:cubicBezTo>
                    <a:pt x="16246" y="74987"/>
                    <a:pt x="15679" y="78957"/>
                    <a:pt x="13544" y="80191"/>
                  </a:cubicBezTo>
                  <a:cubicBezTo>
                    <a:pt x="12821" y="80606"/>
                    <a:pt x="12175" y="80776"/>
                    <a:pt x="11576" y="80776"/>
                  </a:cubicBezTo>
                  <a:cubicBezTo>
                    <a:pt x="10295" y="80776"/>
                    <a:pt x="9221" y="79997"/>
                    <a:pt x="8040" y="79157"/>
                  </a:cubicBezTo>
                  <a:cubicBezTo>
                    <a:pt x="6716" y="78223"/>
                    <a:pt x="5293" y="77205"/>
                    <a:pt x="3431" y="77205"/>
                  </a:cubicBezTo>
                  <a:cubicBezTo>
                    <a:pt x="2432" y="77205"/>
                    <a:pt x="1306" y="77499"/>
                    <a:pt x="1" y="78256"/>
                  </a:cubicBezTo>
                  <a:lnTo>
                    <a:pt x="201" y="78590"/>
                  </a:lnTo>
                  <a:cubicBezTo>
                    <a:pt x="1429" y="77888"/>
                    <a:pt x="2480" y="77613"/>
                    <a:pt x="3414" y="77613"/>
                  </a:cubicBezTo>
                  <a:cubicBezTo>
                    <a:pt x="5145" y="77613"/>
                    <a:pt x="6473" y="78559"/>
                    <a:pt x="7773" y="79490"/>
                  </a:cubicBezTo>
                  <a:cubicBezTo>
                    <a:pt x="9007" y="80358"/>
                    <a:pt x="10175" y="81192"/>
                    <a:pt x="11576" y="81192"/>
                  </a:cubicBezTo>
                  <a:cubicBezTo>
                    <a:pt x="12343" y="81192"/>
                    <a:pt x="13077" y="80958"/>
                    <a:pt x="13744" y="80558"/>
                  </a:cubicBezTo>
                  <a:cubicBezTo>
                    <a:pt x="16046" y="79223"/>
                    <a:pt x="16646" y="75187"/>
                    <a:pt x="17347" y="70484"/>
                  </a:cubicBezTo>
                  <a:cubicBezTo>
                    <a:pt x="18214" y="64546"/>
                    <a:pt x="19215" y="57842"/>
                    <a:pt x="23885" y="55140"/>
                  </a:cubicBezTo>
                  <a:cubicBezTo>
                    <a:pt x="24952" y="54527"/>
                    <a:pt x="25849" y="54266"/>
                    <a:pt x="26623" y="54266"/>
                  </a:cubicBezTo>
                  <a:cubicBezTo>
                    <a:pt x="28799" y="54266"/>
                    <a:pt x="29993" y="56334"/>
                    <a:pt x="31223" y="58475"/>
                  </a:cubicBezTo>
                  <a:cubicBezTo>
                    <a:pt x="32057" y="59943"/>
                    <a:pt x="32958" y="61444"/>
                    <a:pt x="34159" y="62278"/>
                  </a:cubicBezTo>
                  <a:cubicBezTo>
                    <a:pt x="34791" y="62700"/>
                    <a:pt x="35465" y="62911"/>
                    <a:pt x="36198" y="62911"/>
                  </a:cubicBezTo>
                  <a:cubicBezTo>
                    <a:pt x="37087" y="62911"/>
                    <a:pt x="38065" y="62600"/>
                    <a:pt x="39162" y="61978"/>
                  </a:cubicBezTo>
                  <a:cubicBezTo>
                    <a:pt x="43465" y="59476"/>
                    <a:pt x="44766" y="50236"/>
                    <a:pt x="46034" y="41296"/>
                  </a:cubicBezTo>
                  <a:cubicBezTo>
                    <a:pt x="47268" y="32457"/>
                    <a:pt x="48569" y="23283"/>
                    <a:pt x="52705" y="20915"/>
                  </a:cubicBezTo>
                  <a:cubicBezTo>
                    <a:pt x="53412" y="20495"/>
                    <a:pt x="54061" y="20295"/>
                    <a:pt x="54661" y="20295"/>
                  </a:cubicBezTo>
                  <a:cubicBezTo>
                    <a:pt x="54966" y="20295"/>
                    <a:pt x="55259" y="20347"/>
                    <a:pt x="55541" y="20448"/>
                  </a:cubicBezTo>
                  <a:cubicBezTo>
                    <a:pt x="57609" y="21215"/>
                    <a:pt x="58843" y="24785"/>
                    <a:pt x="60010" y="28220"/>
                  </a:cubicBezTo>
                  <a:cubicBezTo>
                    <a:pt x="61211" y="31756"/>
                    <a:pt x="62479" y="35392"/>
                    <a:pt x="64714" y="36226"/>
                  </a:cubicBezTo>
                  <a:cubicBezTo>
                    <a:pt x="65033" y="36336"/>
                    <a:pt x="65363" y="36392"/>
                    <a:pt x="65704" y="36392"/>
                  </a:cubicBezTo>
                  <a:cubicBezTo>
                    <a:pt x="66400" y="36392"/>
                    <a:pt x="67144" y="36162"/>
                    <a:pt x="67949" y="35692"/>
                  </a:cubicBezTo>
                  <a:cubicBezTo>
                    <a:pt x="72086" y="33257"/>
                    <a:pt x="73020" y="26452"/>
                    <a:pt x="74054" y="19247"/>
                  </a:cubicBezTo>
                  <a:cubicBezTo>
                    <a:pt x="75121" y="11442"/>
                    <a:pt x="76255" y="3403"/>
                    <a:pt x="81526" y="367"/>
                  </a:cubicBezTo>
                  <a:lnTo>
                    <a:pt x="8129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4"/>
            <p:cNvSpPr/>
            <p:nvPr/>
          </p:nvSpPr>
          <p:spPr>
            <a:xfrm>
              <a:off x="6126412" y="1937613"/>
              <a:ext cx="40515" cy="52504"/>
            </a:xfrm>
            <a:custGeom>
              <a:avLst/>
              <a:gdLst/>
              <a:ahLst/>
              <a:cxnLst/>
              <a:rect l="l" t="t" r="r" b="b"/>
              <a:pathLst>
                <a:path w="2636" h="3416" extrusionOk="0">
                  <a:moveTo>
                    <a:pt x="1905" y="1"/>
                  </a:moveTo>
                  <a:cubicBezTo>
                    <a:pt x="1724" y="1"/>
                    <a:pt x="1518" y="62"/>
                    <a:pt x="1301" y="190"/>
                  </a:cubicBezTo>
                  <a:cubicBezTo>
                    <a:pt x="534" y="691"/>
                    <a:pt x="34" y="1525"/>
                    <a:pt x="0" y="2459"/>
                  </a:cubicBezTo>
                  <a:cubicBezTo>
                    <a:pt x="0" y="3069"/>
                    <a:pt x="281" y="3415"/>
                    <a:pt x="704" y="3415"/>
                  </a:cubicBezTo>
                  <a:cubicBezTo>
                    <a:pt x="881" y="3415"/>
                    <a:pt x="1084" y="3354"/>
                    <a:pt x="1301" y="3226"/>
                  </a:cubicBezTo>
                  <a:cubicBezTo>
                    <a:pt x="2102" y="2726"/>
                    <a:pt x="2569" y="1858"/>
                    <a:pt x="2635" y="958"/>
                  </a:cubicBezTo>
                  <a:cubicBezTo>
                    <a:pt x="2635" y="347"/>
                    <a:pt x="2338" y="1"/>
                    <a:pt x="190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4"/>
            <p:cNvSpPr/>
            <p:nvPr/>
          </p:nvSpPr>
          <p:spPr>
            <a:xfrm>
              <a:off x="5718293" y="2009437"/>
              <a:ext cx="347208" cy="261797"/>
            </a:xfrm>
            <a:custGeom>
              <a:avLst/>
              <a:gdLst/>
              <a:ahLst/>
              <a:cxnLst/>
              <a:rect l="l" t="t" r="r" b="b"/>
              <a:pathLst>
                <a:path w="22590" h="17033" extrusionOk="0">
                  <a:moveTo>
                    <a:pt x="22277" y="1"/>
                  </a:moveTo>
                  <a:cubicBezTo>
                    <a:pt x="22247" y="1"/>
                    <a:pt x="22216" y="7"/>
                    <a:pt x="22183" y="21"/>
                  </a:cubicBezTo>
                  <a:lnTo>
                    <a:pt x="15412" y="3923"/>
                  </a:lnTo>
                  <a:cubicBezTo>
                    <a:pt x="15379" y="3957"/>
                    <a:pt x="15345" y="3990"/>
                    <a:pt x="15312" y="4057"/>
                  </a:cubicBezTo>
                  <a:lnTo>
                    <a:pt x="13644" y="8860"/>
                  </a:lnTo>
                  <a:lnTo>
                    <a:pt x="168" y="16632"/>
                  </a:lnTo>
                  <a:cubicBezTo>
                    <a:pt x="1" y="16766"/>
                    <a:pt x="68" y="17033"/>
                    <a:pt x="268" y="17033"/>
                  </a:cubicBezTo>
                  <a:cubicBezTo>
                    <a:pt x="301" y="17033"/>
                    <a:pt x="334" y="17033"/>
                    <a:pt x="368" y="16999"/>
                  </a:cubicBezTo>
                  <a:lnTo>
                    <a:pt x="13944" y="9194"/>
                  </a:lnTo>
                  <a:cubicBezTo>
                    <a:pt x="13978" y="9160"/>
                    <a:pt x="14011" y="9127"/>
                    <a:pt x="14011" y="9060"/>
                  </a:cubicBezTo>
                  <a:lnTo>
                    <a:pt x="15679" y="4257"/>
                  </a:lnTo>
                  <a:lnTo>
                    <a:pt x="22417" y="388"/>
                  </a:lnTo>
                  <a:cubicBezTo>
                    <a:pt x="22589" y="244"/>
                    <a:pt x="22464" y="1"/>
                    <a:pt x="2227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4"/>
            <p:cNvSpPr/>
            <p:nvPr/>
          </p:nvSpPr>
          <p:spPr>
            <a:xfrm>
              <a:off x="5728560" y="2105869"/>
              <a:ext cx="182012" cy="123083"/>
            </a:xfrm>
            <a:custGeom>
              <a:avLst/>
              <a:gdLst/>
              <a:ahLst/>
              <a:cxnLst/>
              <a:rect l="l" t="t" r="r" b="b"/>
              <a:pathLst>
                <a:path w="11842" h="8008" extrusionOk="0">
                  <a:moveTo>
                    <a:pt x="11354" y="0"/>
                  </a:moveTo>
                  <a:cubicBezTo>
                    <a:pt x="11231" y="0"/>
                    <a:pt x="11090" y="38"/>
                    <a:pt x="10941" y="118"/>
                  </a:cubicBezTo>
                  <a:lnTo>
                    <a:pt x="901" y="5922"/>
                  </a:lnTo>
                  <a:cubicBezTo>
                    <a:pt x="367" y="6256"/>
                    <a:pt x="33" y="6823"/>
                    <a:pt x="0" y="7423"/>
                  </a:cubicBezTo>
                  <a:cubicBezTo>
                    <a:pt x="0" y="7797"/>
                    <a:pt x="197" y="8008"/>
                    <a:pt x="487" y="8008"/>
                  </a:cubicBezTo>
                  <a:cubicBezTo>
                    <a:pt x="611" y="8008"/>
                    <a:pt x="751" y="7970"/>
                    <a:pt x="901" y="7890"/>
                  </a:cubicBezTo>
                  <a:lnTo>
                    <a:pt x="10941" y="2086"/>
                  </a:lnTo>
                  <a:cubicBezTo>
                    <a:pt x="11475" y="1752"/>
                    <a:pt x="11808" y="1185"/>
                    <a:pt x="11842" y="585"/>
                  </a:cubicBezTo>
                  <a:cubicBezTo>
                    <a:pt x="11842" y="210"/>
                    <a:pt x="11645" y="0"/>
                    <a:pt x="1135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4"/>
            <p:cNvSpPr/>
            <p:nvPr/>
          </p:nvSpPr>
          <p:spPr>
            <a:xfrm>
              <a:off x="7222554" y="1848759"/>
              <a:ext cx="259953" cy="432220"/>
            </a:xfrm>
            <a:custGeom>
              <a:avLst/>
              <a:gdLst/>
              <a:ahLst/>
              <a:cxnLst/>
              <a:rect l="l" t="t" r="r" b="b"/>
              <a:pathLst>
                <a:path w="16913" h="28121" extrusionOk="0">
                  <a:moveTo>
                    <a:pt x="1" y="0"/>
                  </a:moveTo>
                  <a:lnTo>
                    <a:pt x="1" y="28121"/>
                  </a:lnTo>
                  <a:lnTo>
                    <a:pt x="16679" y="28121"/>
                  </a:lnTo>
                  <a:cubicBezTo>
                    <a:pt x="16679" y="28121"/>
                    <a:pt x="16679" y="17813"/>
                    <a:pt x="16679" y="11342"/>
                  </a:cubicBezTo>
                  <a:cubicBezTo>
                    <a:pt x="16713" y="4871"/>
                    <a:pt x="16913" y="1602"/>
                    <a:pt x="133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4"/>
            <p:cNvSpPr/>
            <p:nvPr/>
          </p:nvSpPr>
          <p:spPr>
            <a:xfrm>
              <a:off x="6758565" y="2008715"/>
              <a:ext cx="492209" cy="357291"/>
            </a:xfrm>
            <a:custGeom>
              <a:avLst/>
              <a:gdLst/>
              <a:ahLst/>
              <a:cxnLst/>
              <a:rect l="l" t="t" r="r" b="b"/>
              <a:pathLst>
                <a:path w="32024" h="23246" extrusionOk="0">
                  <a:moveTo>
                    <a:pt x="1435" y="1"/>
                  </a:moveTo>
                  <a:cubicBezTo>
                    <a:pt x="1168" y="34"/>
                    <a:pt x="935" y="168"/>
                    <a:pt x="734" y="368"/>
                  </a:cubicBezTo>
                  <a:cubicBezTo>
                    <a:pt x="434" y="668"/>
                    <a:pt x="201" y="1068"/>
                    <a:pt x="101" y="1535"/>
                  </a:cubicBezTo>
                  <a:cubicBezTo>
                    <a:pt x="34" y="1969"/>
                    <a:pt x="1" y="2436"/>
                    <a:pt x="34" y="2870"/>
                  </a:cubicBezTo>
                  <a:cubicBezTo>
                    <a:pt x="67" y="3503"/>
                    <a:pt x="167" y="4104"/>
                    <a:pt x="367" y="4704"/>
                  </a:cubicBezTo>
                  <a:cubicBezTo>
                    <a:pt x="501" y="5105"/>
                    <a:pt x="701" y="5505"/>
                    <a:pt x="968" y="5872"/>
                  </a:cubicBezTo>
                  <a:cubicBezTo>
                    <a:pt x="1568" y="6839"/>
                    <a:pt x="2336" y="7640"/>
                    <a:pt x="3236" y="8340"/>
                  </a:cubicBezTo>
                  <a:cubicBezTo>
                    <a:pt x="3703" y="8774"/>
                    <a:pt x="4671" y="9241"/>
                    <a:pt x="5104" y="9674"/>
                  </a:cubicBezTo>
                  <a:cubicBezTo>
                    <a:pt x="5605" y="10175"/>
                    <a:pt x="6005" y="10809"/>
                    <a:pt x="6305" y="11442"/>
                  </a:cubicBezTo>
                  <a:cubicBezTo>
                    <a:pt x="6572" y="11909"/>
                    <a:pt x="6772" y="12343"/>
                    <a:pt x="7006" y="12810"/>
                  </a:cubicBezTo>
                  <a:cubicBezTo>
                    <a:pt x="8140" y="15045"/>
                    <a:pt x="10708" y="20115"/>
                    <a:pt x="12209" y="22017"/>
                  </a:cubicBezTo>
                  <a:cubicBezTo>
                    <a:pt x="12903" y="22900"/>
                    <a:pt x="13574" y="23246"/>
                    <a:pt x="14364" y="23246"/>
                  </a:cubicBezTo>
                  <a:cubicBezTo>
                    <a:pt x="15246" y="23246"/>
                    <a:pt x="16274" y="22815"/>
                    <a:pt x="17646" y="22217"/>
                  </a:cubicBezTo>
                  <a:cubicBezTo>
                    <a:pt x="20282" y="21116"/>
                    <a:pt x="29989" y="15512"/>
                    <a:pt x="29989" y="15512"/>
                  </a:cubicBezTo>
                  <a:lnTo>
                    <a:pt x="32023" y="6906"/>
                  </a:lnTo>
                  <a:cubicBezTo>
                    <a:pt x="31223" y="6906"/>
                    <a:pt x="29321" y="7073"/>
                    <a:pt x="24418" y="10608"/>
                  </a:cubicBezTo>
                  <a:lnTo>
                    <a:pt x="15545" y="16846"/>
                  </a:lnTo>
                  <a:cubicBezTo>
                    <a:pt x="14844" y="15745"/>
                    <a:pt x="11042" y="10408"/>
                    <a:pt x="10308" y="9207"/>
                  </a:cubicBezTo>
                  <a:cubicBezTo>
                    <a:pt x="9741" y="8173"/>
                    <a:pt x="9341" y="7073"/>
                    <a:pt x="9107" y="5938"/>
                  </a:cubicBezTo>
                  <a:cubicBezTo>
                    <a:pt x="9007" y="5371"/>
                    <a:pt x="8840" y="4804"/>
                    <a:pt x="8673" y="4271"/>
                  </a:cubicBezTo>
                  <a:cubicBezTo>
                    <a:pt x="8573" y="3870"/>
                    <a:pt x="8440" y="3470"/>
                    <a:pt x="8240" y="3070"/>
                  </a:cubicBezTo>
                  <a:cubicBezTo>
                    <a:pt x="8006" y="2669"/>
                    <a:pt x="7773" y="2236"/>
                    <a:pt x="7573" y="1836"/>
                  </a:cubicBezTo>
                  <a:cubicBezTo>
                    <a:pt x="7506" y="1735"/>
                    <a:pt x="7473" y="1669"/>
                    <a:pt x="7406" y="1635"/>
                  </a:cubicBezTo>
                  <a:cubicBezTo>
                    <a:pt x="7340" y="1596"/>
                    <a:pt x="7269" y="1577"/>
                    <a:pt x="7199" y="1577"/>
                  </a:cubicBezTo>
                  <a:cubicBezTo>
                    <a:pt x="7092" y="1577"/>
                    <a:pt x="6986" y="1621"/>
                    <a:pt x="6905" y="1702"/>
                  </a:cubicBezTo>
                  <a:cubicBezTo>
                    <a:pt x="6672" y="1936"/>
                    <a:pt x="6539" y="2236"/>
                    <a:pt x="6539" y="2569"/>
                  </a:cubicBezTo>
                  <a:cubicBezTo>
                    <a:pt x="6572" y="2903"/>
                    <a:pt x="6605" y="3203"/>
                    <a:pt x="6705" y="3537"/>
                  </a:cubicBezTo>
                  <a:cubicBezTo>
                    <a:pt x="6772" y="3837"/>
                    <a:pt x="6805" y="4171"/>
                    <a:pt x="6739" y="4471"/>
                  </a:cubicBezTo>
                  <a:cubicBezTo>
                    <a:pt x="6372" y="4471"/>
                    <a:pt x="6005" y="4304"/>
                    <a:pt x="5738" y="4037"/>
                  </a:cubicBezTo>
                  <a:cubicBezTo>
                    <a:pt x="4804" y="3270"/>
                    <a:pt x="3970" y="2403"/>
                    <a:pt x="3236" y="1469"/>
                  </a:cubicBezTo>
                  <a:cubicBezTo>
                    <a:pt x="2903" y="1068"/>
                    <a:pt x="2569" y="668"/>
                    <a:pt x="2235" y="301"/>
                  </a:cubicBezTo>
                  <a:cubicBezTo>
                    <a:pt x="2002" y="101"/>
                    <a:pt x="1735" y="1"/>
                    <a:pt x="143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4"/>
            <p:cNvSpPr/>
            <p:nvPr/>
          </p:nvSpPr>
          <p:spPr>
            <a:xfrm>
              <a:off x="7142584" y="2115367"/>
              <a:ext cx="340953" cy="373660"/>
            </a:xfrm>
            <a:custGeom>
              <a:avLst/>
              <a:gdLst/>
              <a:ahLst/>
              <a:cxnLst/>
              <a:rect l="l" t="t" r="r" b="b"/>
              <a:pathLst>
                <a:path w="22183" h="24311" extrusionOk="0">
                  <a:moveTo>
                    <a:pt x="7005" y="0"/>
                  </a:moveTo>
                  <a:cubicBezTo>
                    <a:pt x="4470" y="2836"/>
                    <a:pt x="2068" y="6071"/>
                    <a:pt x="1468" y="7606"/>
                  </a:cubicBezTo>
                  <a:cubicBezTo>
                    <a:pt x="834" y="9140"/>
                    <a:pt x="0" y="12109"/>
                    <a:pt x="2669" y="15278"/>
                  </a:cubicBezTo>
                  <a:cubicBezTo>
                    <a:pt x="2735" y="16812"/>
                    <a:pt x="3036" y="22083"/>
                    <a:pt x="3036" y="22083"/>
                  </a:cubicBezTo>
                  <a:cubicBezTo>
                    <a:pt x="5519" y="23802"/>
                    <a:pt x="8734" y="24310"/>
                    <a:pt x="11666" y="24310"/>
                  </a:cubicBezTo>
                  <a:cubicBezTo>
                    <a:pt x="15902" y="24310"/>
                    <a:pt x="19547" y="23250"/>
                    <a:pt x="19547" y="23250"/>
                  </a:cubicBezTo>
                  <a:cubicBezTo>
                    <a:pt x="20048" y="19848"/>
                    <a:pt x="20915" y="15111"/>
                    <a:pt x="22183" y="11775"/>
                  </a:cubicBezTo>
                  <a:cubicBezTo>
                    <a:pt x="22183" y="11775"/>
                    <a:pt x="17379" y="5171"/>
                    <a:pt x="20448" y="501"/>
                  </a:cubicBezTo>
                  <a:lnTo>
                    <a:pt x="14877" y="134"/>
                  </a:lnTo>
                  <a:lnTo>
                    <a:pt x="9674" y="67"/>
                  </a:lnTo>
                  <a:lnTo>
                    <a:pt x="700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4"/>
            <p:cNvSpPr/>
            <p:nvPr/>
          </p:nvSpPr>
          <p:spPr>
            <a:xfrm>
              <a:off x="7142584" y="2115367"/>
              <a:ext cx="340953" cy="373660"/>
            </a:xfrm>
            <a:custGeom>
              <a:avLst/>
              <a:gdLst/>
              <a:ahLst/>
              <a:cxnLst/>
              <a:rect l="l" t="t" r="r" b="b"/>
              <a:pathLst>
                <a:path w="22183" h="24311" extrusionOk="0">
                  <a:moveTo>
                    <a:pt x="7005" y="0"/>
                  </a:moveTo>
                  <a:cubicBezTo>
                    <a:pt x="4470" y="2836"/>
                    <a:pt x="2068" y="6071"/>
                    <a:pt x="1468" y="7606"/>
                  </a:cubicBezTo>
                  <a:cubicBezTo>
                    <a:pt x="834" y="9140"/>
                    <a:pt x="0" y="12109"/>
                    <a:pt x="2669" y="15278"/>
                  </a:cubicBezTo>
                  <a:cubicBezTo>
                    <a:pt x="2735" y="16812"/>
                    <a:pt x="3036" y="22083"/>
                    <a:pt x="3036" y="22083"/>
                  </a:cubicBezTo>
                  <a:cubicBezTo>
                    <a:pt x="5519" y="23802"/>
                    <a:pt x="8734" y="24310"/>
                    <a:pt x="11666" y="24310"/>
                  </a:cubicBezTo>
                  <a:cubicBezTo>
                    <a:pt x="15902" y="24310"/>
                    <a:pt x="19547" y="23250"/>
                    <a:pt x="19547" y="23250"/>
                  </a:cubicBezTo>
                  <a:cubicBezTo>
                    <a:pt x="20048" y="19848"/>
                    <a:pt x="20915" y="15111"/>
                    <a:pt x="22183" y="11775"/>
                  </a:cubicBezTo>
                  <a:cubicBezTo>
                    <a:pt x="22183" y="11775"/>
                    <a:pt x="17379" y="5171"/>
                    <a:pt x="20448" y="501"/>
                  </a:cubicBezTo>
                  <a:lnTo>
                    <a:pt x="14877" y="134"/>
                  </a:lnTo>
                  <a:lnTo>
                    <a:pt x="9674" y="67"/>
                  </a:lnTo>
                  <a:lnTo>
                    <a:pt x="70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4"/>
            <p:cNvSpPr/>
            <p:nvPr/>
          </p:nvSpPr>
          <p:spPr>
            <a:xfrm>
              <a:off x="7450707" y="3527332"/>
              <a:ext cx="119471" cy="242984"/>
            </a:xfrm>
            <a:custGeom>
              <a:avLst/>
              <a:gdLst/>
              <a:ahLst/>
              <a:cxnLst/>
              <a:rect l="l" t="t" r="r" b="b"/>
              <a:pathLst>
                <a:path w="7773" h="15809" extrusionOk="0">
                  <a:moveTo>
                    <a:pt x="5238" y="1"/>
                  </a:moveTo>
                  <a:cubicBezTo>
                    <a:pt x="3703" y="134"/>
                    <a:pt x="2069" y="568"/>
                    <a:pt x="534" y="668"/>
                  </a:cubicBezTo>
                  <a:cubicBezTo>
                    <a:pt x="468" y="1836"/>
                    <a:pt x="434" y="2403"/>
                    <a:pt x="434" y="3737"/>
                  </a:cubicBezTo>
                  <a:cubicBezTo>
                    <a:pt x="434" y="5271"/>
                    <a:pt x="701" y="6239"/>
                    <a:pt x="601" y="8173"/>
                  </a:cubicBezTo>
                  <a:cubicBezTo>
                    <a:pt x="501" y="10108"/>
                    <a:pt x="1" y="12843"/>
                    <a:pt x="968" y="14745"/>
                  </a:cubicBezTo>
                  <a:cubicBezTo>
                    <a:pt x="1357" y="15478"/>
                    <a:pt x="2169" y="15809"/>
                    <a:pt x="3067" y="15809"/>
                  </a:cubicBezTo>
                  <a:cubicBezTo>
                    <a:pt x="4170" y="15809"/>
                    <a:pt x="5403" y="15309"/>
                    <a:pt x="6138" y="14445"/>
                  </a:cubicBezTo>
                  <a:cubicBezTo>
                    <a:pt x="7773" y="12543"/>
                    <a:pt x="7239" y="10909"/>
                    <a:pt x="6839" y="8674"/>
                  </a:cubicBezTo>
                  <a:cubicBezTo>
                    <a:pt x="6372" y="6272"/>
                    <a:pt x="6238" y="5171"/>
                    <a:pt x="6005" y="3770"/>
                  </a:cubicBezTo>
                  <a:cubicBezTo>
                    <a:pt x="5805" y="2503"/>
                    <a:pt x="5571" y="1235"/>
                    <a:pt x="523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4"/>
            <p:cNvSpPr/>
            <p:nvPr/>
          </p:nvSpPr>
          <p:spPr>
            <a:xfrm>
              <a:off x="7077462" y="2489120"/>
              <a:ext cx="468631" cy="1210295"/>
            </a:xfrm>
            <a:custGeom>
              <a:avLst/>
              <a:gdLst/>
              <a:ahLst/>
              <a:cxnLst/>
              <a:rect l="l" t="t" r="r" b="b"/>
              <a:pathLst>
                <a:path w="30490" h="78744" extrusionOk="0">
                  <a:moveTo>
                    <a:pt x="7306" y="1"/>
                  </a:moveTo>
                  <a:lnTo>
                    <a:pt x="7373" y="1068"/>
                  </a:lnTo>
                  <a:lnTo>
                    <a:pt x="7539" y="1468"/>
                  </a:lnTo>
                  <a:cubicBezTo>
                    <a:pt x="7539" y="1468"/>
                    <a:pt x="5004" y="28354"/>
                    <a:pt x="5405" y="38361"/>
                  </a:cubicBezTo>
                  <a:cubicBezTo>
                    <a:pt x="5638" y="43699"/>
                    <a:pt x="5838" y="51504"/>
                    <a:pt x="6038" y="55574"/>
                  </a:cubicBezTo>
                  <a:cubicBezTo>
                    <a:pt x="6138" y="58609"/>
                    <a:pt x="6205" y="62679"/>
                    <a:pt x="6138" y="64347"/>
                  </a:cubicBezTo>
                  <a:cubicBezTo>
                    <a:pt x="6038" y="65781"/>
                    <a:pt x="5738" y="67215"/>
                    <a:pt x="5171" y="68583"/>
                  </a:cubicBezTo>
                  <a:cubicBezTo>
                    <a:pt x="4671" y="70051"/>
                    <a:pt x="4037" y="71485"/>
                    <a:pt x="3303" y="72853"/>
                  </a:cubicBezTo>
                  <a:cubicBezTo>
                    <a:pt x="3103" y="73220"/>
                    <a:pt x="2903" y="73587"/>
                    <a:pt x="2603" y="73887"/>
                  </a:cubicBezTo>
                  <a:cubicBezTo>
                    <a:pt x="2236" y="74287"/>
                    <a:pt x="1802" y="74654"/>
                    <a:pt x="1368" y="75021"/>
                  </a:cubicBezTo>
                  <a:cubicBezTo>
                    <a:pt x="468" y="75755"/>
                    <a:pt x="1" y="76122"/>
                    <a:pt x="67" y="76822"/>
                  </a:cubicBezTo>
                  <a:cubicBezTo>
                    <a:pt x="134" y="77489"/>
                    <a:pt x="668" y="77790"/>
                    <a:pt x="1268" y="77956"/>
                  </a:cubicBezTo>
                  <a:cubicBezTo>
                    <a:pt x="1950" y="78163"/>
                    <a:pt x="2662" y="78241"/>
                    <a:pt x="3383" y="78241"/>
                  </a:cubicBezTo>
                  <a:cubicBezTo>
                    <a:pt x="4178" y="78241"/>
                    <a:pt x="4984" y="78146"/>
                    <a:pt x="5771" y="78023"/>
                  </a:cubicBezTo>
                  <a:cubicBezTo>
                    <a:pt x="7239" y="77790"/>
                    <a:pt x="8840" y="77156"/>
                    <a:pt x="9474" y="75855"/>
                  </a:cubicBezTo>
                  <a:cubicBezTo>
                    <a:pt x="9641" y="75455"/>
                    <a:pt x="9741" y="75054"/>
                    <a:pt x="9808" y="74621"/>
                  </a:cubicBezTo>
                  <a:cubicBezTo>
                    <a:pt x="10041" y="73253"/>
                    <a:pt x="10441" y="71919"/>
                    <a:pt x="11009" y="70618"/>
                  </a:cubicBezTo>
                  <a:cubicBezTo>
                    <a:pt x="11209" y="70084"/>
                    <a:pt x="11509" y="69550"/>
                    <a:pt x="11842" y="69083"/>
                  </a:cubicBezTo>
                  <a:cubicBezTo>
                    <a:pt x="12209" y="68550"/>
                    <a:pt x="12676" y="67983"/>
                    <a:pt x="12776" y="67315"/>
                  </a:cubicBezTo>
                  <a:cubicBezTo>
                    <a:pt x="12843" y="66782"/>
                    <a:pt x="12410" y="66015"/>
                    <a:pt x="11842" y="65181"/>
                  </a:cubicBezTo>
                  <a:cubicBezTo>
                    <a:pt x="11375" y="64447"/>
                    <a:pt x="11509" y="63946"/>
                    <a:pt x="11709" y="61678"/>
                  </a:cubicBezTo>
                  <a:cubicBezTo>
                    <a:pt x="11909" y="59643"/>
                    <a:pt x="12209" y="57642"/>
                    <a:pt x="12643" y="55640"/>
                  </a:cubicBezTo>
                  <a:cubicBezTo>
                    <a:pt x="12910" y="53139"/>
                    <a:pt x="13844" y="49503"/>
                    <a:pt x="14044" y="46134"/>
                  </a:cubicBezTo>
                  <a:cubicBezTo>
                    <a:pt x="14278" y="43165"/>
                    <a:pt x="14678" y="41063"/>
                    <a:pt x="13944" y="37828"/>
                  </a:cubicBezTo>
                  <a:cubicBezTo>
                    <a:pt x="14211" y="34392"/>
                    <a:pt x="15679" y="26620"/>
                    <a:pt x="16212" y="23851"/>
                  </a:cubicBezTo>
                  <a:cubicBezTo>
                    <a:pt x="17180" y="28755"/>
                    <a:pt x="17880" y="34659"/>
                    <a:pt x="18447" y="38662"/>
                  </a:cubicBezTo>
                  <a:cubicBezTo>
                    <a:pt x="19248" y="44532"/>
                    <a:pt x="22884" y="56875"/>
                    <a:pt x="23484" y="60044"/>
                  </a:cubicBezTo>
                  <a:cubicBezTo>
                    <a:pt x="24085" y="63213"/>
                    <a:pt x="24451" y="65347"/>
                    <a:pt x="24752" y="67916"/>
                  </a:cubicBezTo>
                  <a:cubicBezTo>
                    <a:pt x="25019" y="70151"/>
                    <a:pt x="25285" y="74687"/>
                    <a:pt x="25586" y="76722"/>
                  </a:cubicBezTo>
                  <a:cubicBezTo>
                    <a:pt x="25816" y="78134"/>
                    <a:pt x="26600" y="78743"/>
                    <a:pt x="27458" y="78743"/>
                  </a:cubicBezTo>
                  <a:cubicBezTo>
                    <a:pt x="28585" y="78743"/>
                    <a:pt x="29838" y="77689"/>
                    <a:pt x="30122" y="76022"/>
                  </a:cubicBezTo>
                  <a:cubicBezTo>
                    <a:pt x="30489" y="74087"/>
                    <a:pt x="29588" y="70017"/>
                    <a:pt x="29522" y="67516"/>
                  </a:cubicBezTo>
                  <a:cubicBezTo>
                    <a:pt x="29455" y="65681"/>
                    <a:pt x="29455" y="63279"/>
                    <a:pt x="29555" y="60077"/>
                  </a:cubicBezTo>
                  <a:cubicBezTo>
                    <a:pt x="29722" y="56308"/>
                    <a:pt x="29689" y="53405"/>
                    <a:pt x="29622" y="49469"/>
                  </a:cubicBezTo>
                  <a:cubicBezTo>
                    <a:pt x="29555" y="46467"/>
                    <a:pt x="28821" y="43799"/>
                    <a:pt x="27620" y="38061"/>
                  </a:cubicBezTo>
                  <a:cubicBezTo>
                    <a:pt x="28254" y="24251"/>
                    <a:pt x="29121" y="11342"/>
                    <a:pt x="27620" y="6972"/>
                  </a:cubicBezTo>
                  <a:cubicBezTo>
                    <a:pt x="26353" y="3236"/>
                    <a:pt x="24485" y="2436"/>
                    <a:pt x="23751" y="434"/>
                  </a:cubicBezTo>
                  <a:cubicBezTo>
                    <a:pt x="20549" y="1168"/>
                    <a:pt x="17280" y="1568"/>
                    <a:pt x="14011" y="1702"/>
                  </a:cubicBezTo>
                  <a:cubicBezTo>
                    <a:pt x="13816" y="1706"/>
                    <a:pt x="13628" y="1709"/>
                    <a:pt x="13444" y="1709"/>
                  </a:cubicBezTo>
                  <a:cubicBezTo>
                    <a:pt x="8393" y="1709"/>
                    <a:pt x="7306" y="1"/>
                    <a:pt x="7306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4"/>
            <p:cNvSpPr/>
            <p:nvPr/>
          </p:nvSpPr>
          <p:spPr>
            <a:xfrm>
              <a:off x="7241521" y="3569892"/>
              <a:ext cx="12327" cy="90253"/>
            </a:xfrm>
            <a:custGeom>
              <a:avLst/>
              <a:gdLst/>
              <a:ahLst/>
              <a:cxnLst/>
              <a:rect l="l" t="t" r="r" b="b"/>
              <a:pathLst>
                <a:path w="802" h="5872" extrusionOk="0">
                  <a:moveTo>
                    <a:pt x="768" y="1"/>
                  </a:moveTo>
                  <a:lnTo>
                    <a:pt x="1" y="1935"/>
                  </a:lnTo>
                  <a:cubicBezTo>
                    <a:pt x="401" y="2703"/>
                    <a:pt x="301" y="4170"/>
                    <a:pt x="301" y="5771"/>
                  </a:cubicBezTo>
                  <a:lnTo>
                    <a:pt x="802" y="5871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4"/>
            <p:cNvSpPr/>
            <p:nvPr/>
          </p:nvSpPr>
          <p:spPr>
            <a:xfrm>
              <a:off x="7253325" y="3547851"/>
              <a:ext cx="22563" cy="112293"/>
            </a:xfrm>
            <a:custGeom>
              <a:avLst/>
              <a:gdLst/>
              <a:ahLst/>
              <a:cxnLst/>
              <a:rect l="l" t="t" r="r" b="b"/>
              <a:pathLst>
                <a:path w="1468" h="7306" extrusionOk="0">
                  <a:moveTo>
                    <a:pt x="1468" y="0"/>
                  </a:moveTo>
                  <a:lnTo>
                    <a:pt x="0" y="1435"/>
                  </a:lnTo>
                  <a:lnTo>
                    <a:pt x="34" y="7305"/>
                  </a:lnTo>
                  <a:lnTo>
                    <a:pt x="567" y="7172"/>
                  </a:lnTo>
                  <a:cubicBezTo>
                    <a:pt x="501" y="6238"/>
                    <a:pt x="501" y="5304"/>
                    <a:pt x="567" y="4403"/>
                  </a:cubicBezTo>
                  <a:cubicBezTo>
                    <a:pt x="667" y="2235"/>
                    <a:pt x="1334" y="1101"/>
                    <a:pt x="14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64"/>
            <p:cNvSpPr/>
            <p:nvPr/>
          </p:nvSpPr>
          <p:spPr>
            <a:xfrm>
              <a:off x="7081058" y="3531436"/>
              <a:ext cx="197397" cy="173589"/>
            </a:xfrm>
            <a:custGeom>
              <a:avLst/>
              <a:gdLst/>
              <a:ahLst/>
              <a:cxnLst/>
              <a:rect l="l" t="t" r="r" b="b"/>
              <a:pathLst>
                <a:path w="12843" h="11294" extrusionOk="0">
                  <a:moveTo>
                    <a:pt x="12776" y="1"/>
                  </a:moveTo>
                  <a:cubicBezTo>
                    <a:pt x="12776" y="1"/>
                    <a:pt x="10808" y="335"/>
                    <a:pt x="9707" y="2903"/>
                  </a:cubicBezTo>
                  <a:cubicBezTo>
                    <a:pt x="8606" y="5471"/>
                    <a:pt x="7305" y="7973"/>
                    <a:pt x="4937" y="8640"/>
                  </a:cubicBezTo>
                  <a:cubicBezTo>
                    <a:pt x="3303" y="9107"/>
                    <a:pt x="1668" y="9441"/>
                    <a:pt x="0" y="9674"/>
                  </a:cubicBezTo>
                  <a:cubicBezTo>
                    <a:pt x="0" y="9674"/>
                    <a:pt x="0" y="10342"/>
                    <a:pt x="300" y="10542"/>
                  </a:cubicBezTo>
                  <a:cubicBezTo>
                    <a:pt x="543" y="10724"/>
                    <a:pt x="1063" y="11293"/>
                    <a:pt x="3368" y="11293"/>
                  </a:cubicBezTo>
                  <a:cubicBezTo>
                    <a:pt x="3595" y="11293"/>
                    <a:pt x="3840" y="11288"/>
                    <a:pt x="4103" y="11276"/>
                  </a:cubicBezTo>
                  <a:cubicBezTo>
                    <a:pt x="7005" y="11142"/>
                    <a:pt x="8039" y="10475"/>
                    <a:pt x="9073" y="9608"/>
                  </a:cubicBezTo>
                  <a:cubicBezTo>
                    <a:pt x="10074" y="8740"/>
                    <a:pt x="10374" y="6439"/>
                    <a:pt x="10541" y="5338"/>
                  </a:cubicBezTo>
                  <a:cubicBezTo>
                    <a:pt x="10875" y="3236"/>
                    <a:pt x="11809" y="2136"/>
                    <a:pt x="12676" y="1102"/>
                  </a:cubicBezTo>
                  <a:cubicBezTo>
                    <a:pt x="12809" y="735"/>
                    <a:pt x="12843" y="368"/>
                    <a:pt x="127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64"/>
            <p:cNvSpPr/>
            <p:nvPr/>
          </p:nvSpPr>
          <p:spPr>
            <a:xfrm>
              <a:off x="7073358" y="3482729"/>
              <a:ext cx="206634" cy="211307"/>
            </a:xfrm>
            <a:custGeom>
              <a:avLst/>
              <a:gdLst/>
              <a:ahLst/>
              <a:cxnLst/>
              <a:rect l="l" t="t" r="r" b="b"/>
              <a:pathLst>
                <a:path w="13444" h="13748" extrusionOk="0">
                  <a:moveTo>
                    <a:pt x="11876" y="1"/>
                  </a:moveTo>
                  <a:cubicBezTo>
                    <a:pt x="11409" y="401"/>
                    <a:pt x="11075" y="902"/>
                    <a:pt x="10909" y="1502"/>
                  </a:cubicBezTo>
                  <a:cubicBezTo>
                    <a:pt x="10708" y="2069"/>
                    <a:pt x="10208" y="4838"/>
                    <a:pt x="9474" y="7006"/>
                  </a:cubicBezTo>
                  <a:cubicBezTo>
                    <a:pt x="8907" y="8674"/>
                    <a:pt x="8007" y="9508"/>
                    <a:pt x="6772" y="9941"/>
                  </a:cubicBezTo>
                  <a:cubicBezTo>
                    <a:pt x="6211" y="10129"/>
                    <a:pt x="5649" y="10234"/>
                    <a:pt x="5076" y="10234"/>
                  </a:cubicBezTo>
                  <a:cubicBezTo>
                    <a:pt x="4832" y="10234"/>
                    <a:pt x="4586" y="10215"/>
                    <a:pt x="4337" y="10175"/>
                  </a:cubicBezTo>
                  <a:cubicBezTo>
                    <a:pt x="2836" y="9975"/>
                    <a:pt x="3203" y="8907"/>
                    <a:pt x="3203" y="8907"/>
                  </a:cubicBezTo>
                  <a:lnTo>
                    <a:pt x="3203" y="8907"/>
                  </a:lnTo>
                  <a:cubicBezTo>
                    <a:pt x="2836" y="9374"/>
                    <a:pt x="1368" y="10508"/>
                    <a:pt x="501" y="11309"/>
                  </a:cubicBezTo>
                  <a:cubicBezTo>
                    <a:pt x="1" y="11776"/>
                    <a:pt x="234" y="12510"/>
                    <a:pt x="601" y="12977"/>
                  </a:cubicBezTo>
                  <a:cubicBezTo>
                    <a:pt x="912" y="13262"/>
                    <a:pt x="1565" y="13748"/>
                    <a:pt x="3559" y="13748"/>
                  </a:cubicBezTo>
                  <a:cubicBezTo>
                    <a:pt x="4133" y="13748"/>
                    <a:pt x="4818" y="13708"/>
                    <a:pt x="5638" y="13611"/>
                  </a:cubicBezTo>
                  <a:cubicBezTo>
                    <a:pt x="8874" y="13177"/>
                    <a:pt x="9641" y="11776"/>
                    <a:pt x="9941" y="11109"/>
                  </a:cubicBezTo>
                  <a:cubicBezTo>
                    <a:pt x="10275" y="10175"/>
                    <a:pt x="10542" y="9207"/>
                    <a:pt x="10675" y="8207"/>
                  </a:cubicBezTo>
                  <a:cubicBezTo>
                    <a:pt x="10875" y="7106"/>
                    <a:pt x="11276" y="6072"/>
                    <a:pt x="11843" y="5105"/>
                  </a:cubicBezTo>
                  <a:cubicBezTo>
                    <a:pt x="11909" y="5004"/>
                    <a:pt x="12009" y="4904"/>
                    <a:pt x="12076" y="4804"/>
                  </a:cubicBezTo>
                  <a:cubicBezTo>
                    <a:pt x="12276" y="4504"/>
                    <a:pt x="12543" y="4137"/>
                    <a:pt x="12843" y="3804"/>
                  </a:cubicBezTo>
                  <a:cubicBezTo>
                    <a:pt x="13077" y="3570"/>
                    <a:pt x="13277" y="3437"/>
                    <a:pt x="13310" y="3203"/>
                  </a:cubicBezTo>
                  <a:cubicBezTo>
                    <a:pt x="13444" y="2636"/>
                    <a:pt x="13344" y="2036"/>
                    <a:pt x="13043" y="1535"/>
                  </a:cubicBezTo>
                  <a:cubicBezTo>
                    <a:pt x="12643" y="835"/>
                    <a:pt x="12276" y="635"/>
                    <a:pt x="11876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4"/>
            <p:cNvSpPr/>
            <p:nvPr/>
          </p:nvSpPr>
          <p:spPr>
            <a:xfrm>
              <a:off x="7150269" y="2487075"/>
              <a:ext cx="386586" cy="917420"/>
            </a:xfrm>
            <a:custGeom>
              <a:avLst/>
              <a:gdLst/>
              <a:ahLst/>
              <a:cxnLst/>
              <a:rect l="l" t="t" r="r" b="b"/>
              <a:pathLst>
                <a:path w="25152" h="59689" extrusionOk="0">
                  <a:moveTo>
                    <a:pt x="20015" y="0"/>
                  </a:moveTo>
                  <a:cubicBezTo>
                    <a:pt x="20015" y="0"/>
                    <a:pt x="14177" y="1735"/>
                    <a:pt x="9307" y="1835"/>
                  </a:cubicBezTo>
                  <a:cubicBezTo>
                    <a:pt x="9070" y="1842"/>
                    <a:pt x="8842" y="1845"/>
                    <a:pt x="8621" y="1845"/>
                  </a:cubicBezTo>
                  <a:cubicBezTo>
                    <a:pt x="3672" y="1845"/>
                    <a:pt x="2602" y="134"/>
                    <a:pt x="2602" y="134"/>
                  </a:cubicBezTo>
                  <a:lnTo>
                    <a:pt x="2435" y="1068"/>
                  </a:lnTo>
                  <a:lnTo>
                    <a:pt x="2402" y="1968"/>
                  </a:lnTo>
                  <a:cubicBezTo>
                    <a:pt x="2402" y="1968"/>
                    <a:pt x="0" y="28721"/>
                    <a:pt x="534" y="37827"/>
                  </a:cubicBezTo>
                  <a:cubicBezTo>
                    <a:pt x="834" y="43131"/>
                    <a:pt x="901" y="52271"/>
                    <a:pt x="1101" y="56974"/>
                  </a:cubicBezTo>
                  <a:cubicBezTo>
                    <a:pt x="2032" y="57616"/>
                    <a:pt x="3694" y="58052"/>
                    <a:pt x="5252" y="58052"/>
                  </a:cubicBezTo>
                  <a:cubicBezTo>
                    <a:pt x="6207" y="58052"/>
                    <a:pt x="7122" y="57888"/>
                    <a:pt x="7806" y="57508"/>
                  </a:cubicBezTo>
                  <a:cubicBezTo>
                    <a:pt x="8306" y="54206"/>
                    <a:pt x="9207" y="50236"/>
                    <a:pt x="9707" y="46700"/>
                  </a:cubicBezTo>
                  <a:cubicBezTo>
                    <a:pt x="10108" y="43731"/>
                    <a:pt x="10241" y="41196"/>
                    <a:pt x="9474" y="37961"/>
                  </a:cubicBezTo>
                  <a:cubicBezTo>
                    <a:pt x="9907" y="34658"/>
                    <a:pt x="11175" y="27954"/>
                    <a:pt x="11709" y="25151"/>
                  </a:cubicBezTo>
                  <a:cubicBezTo>
                    <a:pt x="12409" y="30389"/>
                    <a:pt x="13176" y="34792"/>
                    <a:pt x="13710" y="38795"/>
                  </a:cubicBezTo>
                  <a:cubicBezTo>
                    <a:pt x="14544" y="44699"/>
                    <a:pt x="17580" y="55873"/>
                    <a:pt x="18313" y="59042"/>
                  </a:cubicBezTo>
                  <a:cubicBezTo>
                    <a:pt x="18893" y="59423"/>
                    <a:pt x="20112" y="59689"/>
                    <a:pt x="21410" y="59689"/>
                  </a:cubicBezTo>
                  <a:cubicBezTo>
                    <a:pt x="22729" y="59689"/>
                    <a:pt x="24128" y="59415"/>
                    <a:pt x="25018" y="58709"/>
                  </a:cubicBezTo>
                  <a:cubicBezTo>
                    <a:pt x="25152" y="54973"/>
                    <a:pt x="25152" y="53672"/>
                    <a:pt x="25085" y="49702"/>
                  </a:cubicBezTo>
                  <a:cubicBezTo>
                    <a:pt x="25018" y="46700"/>
                    <a:pt x="24918" y="43898"/>
                    <a:pt x="23250" y="38261"/>
                  </a:cubicBezTo>
                  <a:cubicBezTo>
                    <a:pt x="23917" y="24451"/>
                    <a:pt x="24218" y="11475"/>
                    <a:pt x="23084" y="7039"/>
                  </a:cubicBezTo>
                  <a:cubicBezTo>
                    <a:pt x="22183" y="3603"/>
                    <a:pt x="21549" y="2469"/>
                    <a:pt x="2001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64"/>
            <p:cNvSpPr/>
            <p:nvPr/>
          </p:nvSpPr>
          <p:spPr>
            <a:xfrm>
              <a:off x="7220510" y="2668057"/>
              <a:ext cx="110249" cy="380438"/>
            </a:xfrm>
            <a:custGeom>
              <a:avLst/>
              <a:gdLst/>
              <a:ahLst/>
              <a:cxnLst/>
              <a:rect l="l" t="t" r="r" b="b"/>
              <a:pathLst>
                <a:path w="7173" h="2475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068" y="2202"/>
                    <a:pt x="4403" y="3770"/>
                  </a:cubicBezTo>
                  <a:lnTo>
                    <a:pt x="6271" y="13643"/>
                  </a:lnTo>
                  <a:lnTo>
                    <a:pt x="5104" y="24751"/>
                  </a:lnTo>
                  <a:lnTo>
                    <a:pt x="7172" y="13410"/>
                  </a:lnTo>
                  <a:lnTo>
                    <a:pt x="5638" y="3069"/>
                  </a:lnTo>
                  <a:cubicBezTo>
                    <a:pt x="5638" y="3069"/>
                    <a:pt x="2035" y="1768"/>
                    <a:pt x="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64"/>
            <p:cNvSpPr/>
            <p:nvPr/>
          </p:nvSpPr>
          <p:spPr>
            <a:xfrm>
              <a:off x="7187188" y="2458364"/>
              <a:ext cx="284038" cy="93357"/>
            </a:xfrm>
            <a:custGeom>
              <a:avLst/>
              <a:gdLst/>
              <a:ahLst/>
              <a:cxnLst/>
              <a:rect l="l" t="t" r="r" b="b"/>
              <a:pathLst>
                <a:path w="18480" h="6074" extrusionOk="0">
                  <a:moveTo>
                    <a:pt x="16845" y="0"/>
                  </a:moveTo>
                  <a:cubicBezTo>
                    <a:pt x="13877" y="1234"/>
                    <a:pt x="10674" y="1902"/>
                    <a:pt x="7472" y="1968"/>
                  </a:cubicBezTo>
                  <a:cubicBezTo>
                    <a:pt x="7322" y="1971"/>
                    <a:pt x="7175" y="1972"/>
                    <a:pt x="7031" y="1972"/>
                  </a:cubicBezTo>
                  <a:cubicBezTo>
                    <a:pt x="1928" y="1972"/>
                    <a:pt x="67" y="301"/>
                    <a:pt x="67" y="300"/>
                  </a:cubicBezTo>
                  <a:lnTo>
                    <a:pt x="67" y="300"/>
                  </a:lnTo>
                  <a:cubicBezTo>
                    <a:pt x="100" y="1568"/>
                    <a:pt x="0" y="3836"/>
                    <a:pt x="0" y="3836"/>
                  </a:cubicBezTo>
                  <a:cubicBezTo>
                    <a:pt x="0" y="3836"/>
                    <a:pt x="2703" y="6074"/>
                    <a:pt x="7538" y="6074"/>
                  </a:cubicBezTo>
                  <a:cubicBezTo>
                    <a:pt x="7883" y="6074"/>
                    <a:pt x="8239" y="6062"/>
                    <a:pt x="8606" y="6038"/>
                  </a:cubicBezTo>
                  <a:cubicBezTo>
                    <a:pt x="12009" y="5771"/>
                    <a:pt x="15378" y="4904"/>
                    <a:pt x="18480" y="3436"/>
                  </a:cubicBezTo>
                  <a:cubicBezTo>
                    <a:pt x="16912" y="801"/>
                    <a:pt x="16845" y="0"/>
                    <a:pt x="16845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4"/>
            <p:cNvSpPr/>
            <p:nvPr/>
          </p:nvSpPr>
          <p:spPr>
            <a:xfrm>
              <a:off x="7194873" y="2114845"/>
              <a:ext cx="90253" cy="200486"/>
            </a:xfrm>
            <a:custGeom>
              <a:avLst/>
              <a:gdLst/>
              <a:ahLst/>
              <a:cxnLst/>
              <a:rect l="l" t="t" r="r" b="b"/>
              <a:pathLst>
                <a:path w="5872" h="13044" extrusionOk="0">
                  <a:moveTo>
                    <a:pt x="5271" y="1"/>
                  </a:moveTo>
                  <a:lnTo>
                    <a:pt x="4270" y="34"/>
                  </a:lnTo>
                  <a:cubicBezTo>
                    <a:pt x="2669" y="1535"/>
                    <a:pt x="1502" y="3437"/>
                    <a:pt x="934" y="5571"/>
                  </a:cubicBezTo>
                  <a:cubicBezTo>
                    <a:pt x="267" y="8273"/>
                    <a:pt x="1301" y="8840"/>
                    <a:pt x="1301" y="8840"/>
                  </a:cubicBezTo>
                  <a:cubicBezTo>
                    <a:pt x="1301" y="8840"/>
                    <a:pt x="0" y="12310"/>
                    <a:pt x="1401" y="13043"/>
                  </a:cubicBezTo>
                  <a:cubicBezTo>
                    <a:pt x="2335" y="10975"/>
                    <a:pt x="5871" y="801"/>
                    <a:pt x="5871" y="801"/>
                  </a:cubicBezTo>
                  <a:lnTo>
                    <a:pt x="5271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4"/>
            <p:cNvSpPr/>
            <p:nvPr/>
          </p:nvSpPr>
          <p:spPr>
            <a:xfrm>
              <a:off x="7216406" y="2115367"/>
              <a:ext cx="198427" cy="200471"/>
            </a:xfrm>
            <a:custGeom>
              <a:avLst/>
              <a:gdLst/>
              <a:ahLst/>
              <a:cxnLst/>
              <a:rect l="l" t="t" r="r" b="b"/>
              <a:pathLst>
                <a:path w="12910" h="13043" extrusionOk="0">
                  <a:moveTo>
                    <a:pt x="10308" y="0"/>
                  </a:moveTo>
                  <a:cubicBezTo>
                    <a:pt x="10308" y="0"/>
                    <a:pt x="2502" y="6405"/>
                    <a:pt x="1035" y="9740"/>
                  </a:cubicBezTo>
                  <a:cubicBezTo>
                    <a:pt x="568" y="10775"/>
                    <a:pt x="234" y="11909"/>
                    <a:pt x="0" y="13043"/>
                  </a:cubicBezTo>
                  <a:cubicBezTo>
                    <a:pt x="0" y="13043"/>
                    <a:pt x="2202" y="12743"/>
                    <a:pt x="3136" y="11642"/>
                  </a:cubicBezTo>
                  <a:cubicBezTo>
                    <a:pt x="4070" y="10574"/>
                    <a:pt x="4037" y="8773"/>
                    <a:pt x="4037" y="8773"/>
                  </a:cubicBezTo>
                  <a:cubicBezTo>
                    <a:pt x="6105" y="8273"/>
                    <a:pt x="8006" y="7272"/>
                    <a:pt x="9641" y="5871"/>
                  </a:cubicBezTo>
                  <a:cubicBezTo>
                    <a:pt x="12109" y="3636"/>
                    <a:pt x="12910" y="300"/>
                    <a:pt x="12910" y="300"/>
                  </a:cubicBezTo>
                  <a:lnTo>
                    <a:pt x="1030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4"/>
            <p:cNvSpPr/>
            <p:nvPr/>
          </p:nvSpPr>
          <p:spPr>
            <a:xfrm>
              <a:off x="7155910" y="1775045"/>
              <a:ext cx="297886" cy="307892"/>
            </a:xfrm>
            <a:custGeom>
              <a:avLst/>
              <a:gdLst/>
              <a:ahLst/>
              <a:cxnLst/>
              <a:rect l="l" t="t" r="r" b="b"/>
              <a:pathLst>
                <a:path w="19381" h="20032" extrusionOk="0">
                  <a:moveTo>
                    <a:pt x="3226" y="1"/>
                  </a:moveTo>
                  <a:cubicBezTo>
                    <a:pt x="2687" y="1"/>
                    <a:pt x="2194" y="71"/>
                    <a:pt x="1768" y="260"/>
                  </a:cubicBezTo>
                  <a:cubicBezTo>
                    <a:pt x="734" y="727"/>
                    <a:pt x="100" y="1794"/>
                    <a:pt x="134" y="3229"/>
                  </a:cubicBezTo>
                  <a:cubicBezTo>
                    <a:pt x="167" y="3963"/>
                    <a:pt x="467" y="4696"/>
                    <a:pt x="968" y="5230"/>
                  </a:cubicBezTo>
                  <a:cubicBezTo>
                    <a:pt x="0" y="6631"/>
                    <a:pt x="801" y="9100"/>
                    <a:pt x="2902" y="9733"/>
                  </a:cubicBezTo>
                  <a:lnTo>
                    <a:pt x="4704" y="17105"/>
                  </a:lnTo>
                  <a:cubicBezTo>
                    <a:pt x="4704" y="17105"/>
                    <a:pt x="11137" y="20032"/>
                    <a:pt x="13326" y="20032"/>
                  </a:cubicBezTo>
                  <a:cubicBezTo>
                    <a:pt x="13760" y="20032"/>
                    <a:pt x="14027" y="19917"/>
                    <a:pt x="14044" y="19640"/>
                  </a:cubicBezTo>
                  <a:cubicBezTo>
                    <a:pt x="16012" y="16471"/>
                    <a:pt x="19381" y="11068"/>
                    <a:pt x="18047" y="5497"/>
                  </a:cubicBezTo>
                  <a:cubicBezTo>
                    <a:pt x="17413" y="2795"/>
                    <a:pt x="15845" y="1094"/>
                    <a:pt x="11976" y="560"/>
                  </a:cubicBezTo>
                  <a:cubicBezTo>
                    <a:pt x="11096" y="377"/>
                    <a:pt x="10361" y="331"/>
                    <a:pt x="9658" y="331"/>
                  </a:cubicBezTo>
                  <a:cubicBezTo>
                    <a:pt x="8951" y="331"/>
                    <a:pt x="8278" y="378"/>
                    <a:pt x="7522" y="378"/>
                  </a:cubicBezTo>
                  <a:cubicBezTo>
                    <a:pt x="6835" y="378"/>
                    <a:pt x="6080" y="339"/>
                    <a:pt x="5171" y="193"/>
                  </a:cubicBezTo>
                  <a:cubicBezTo>
                    <a:pt x="4485" y="88"/>
                    <a:pt x="3827" y="1"/>
                    <a:pt x="32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4"/>
            <p:cNvSpPr/>
            <p:nvPr/>
          </p:nvSpPr>
          <p:spPr>
            <a:xfrm>
              <a:off x="7192306" y="1851326"/>
              <a:ext cx="248164" cy="396331"/>
            </a:xfrm>
            <a:custGeom>
              <a:avLst/>
              <a:gdLst/>
              <a:ahLst/>
              <a:cxnLst/>
              <a:rect l="l" t="t" r="r" b="b"/>
              <a:pathLst>
                <a:path w="16146" h="25786" extrusionOk="0">
                  <a:moveTo>
                    <a:pt x="2069" y="0"/>
                  </a:moveTo>
                  <a:cubicBezTo>
                    <a:pt x="1235" y="601"/>
                    <a:pt x="301" y="2402"/>
                    <a:pt x="134" y="7272"/>
                  </a:cubicBezTo>
                  <a:cubicBezTo>
                    <a:pt x="1" y="10908"/>
                    <a:pt x="1502" y="12709"/>
                    <a:pt x="2302" y="13376"/>
                  </a:cubicBezTo>
                  <a:cubicBezTo>
                    <a:pt x="2768" y="13768"/>
                    <a:pt x="3359" y="13944"/>
                    <a:pt x="4220" y="13944"/>
                  </a:cubicBezTo>
                  <a:cubicBezTo>
                    <a:pt x="4533" y="13944"/>
                    <a:pt x="4881" y="13921"/>
                    <a:pt x="5271" y="13877"/>
                  </a:cubicBezTo>
                  <a:lnTo>
                    <a:pt x="5271" y="13877"/>
                  </a:lnTo>
                  <a:lnTo>
                    <a:pt x="5238" y="17313"/>
                  </a:lnTo>
                  <a:cubicBezTo>
                    <a:pt x="3470" y="20515"/>
                    <a:pt x="3203" y="22783"/>
                    <a:pt x="3203" y="25785"/>
                  </a:cubicBezTo>
                  <a:cubicBezTo>
                    <a:pt x="6339" y="22783"/>
                    <a:pt x="8207" y="20281"/>
                    <a:pt x="11876" y="17479"/>
                  </a:cubicBezTo>
                  <a:lnTo>
                    <a:pt x="11909" y="10208"/>
                  </a:lnTo>
                  <a:cubicBezTo>
                    <a:pt x="11909" y="10208"/>
                    <a:pt x="12328" y="10673"/>
                    <a:pt x="13049" y="10673"/>
                  </a:cubicBezTo>
                  <a:cubicBezTo>
                    <a:pt x="13385" y="10673"/>
                    <a:pt x="13788" y="10571"/>
                    <a:pt x="14244" y="10274"/>
                  </a:cubicBezTo>
                  <a:cubicBezTo>
                    <a:pt x="15512" y="9440"/>
                    <a:pt x="16146" y="7539"/>
                    <a:pt x="15345" y="6472"/>
                  </a:cubicBezTo>
                  <a:cubicBezTo>
                    <a:pt x="15029" y="6086"/>
                    <a:pt x="14364" y="5765"/>
                    <a:pt x="13687" y="5765"/>
                  </a:cubicBezTo>
                  <a:cubicBezTo>
                    <a:pt x="13076" y="5765"/>
                    <a:pt x="12456" y="6026"/>
                    <a:pt x="12076" y="6738"/>
                  </a:cubicBezTo>
                  <a:cubicBezTo>
                    <a:pt x="12076" y="6738"/>
                    <a:pt x="9874" y="6505"/>
                    <a:pt x="7139" y="4337"/>
                  </a:cubicBezTo>
                  <a:cubicBezTo>
                    <a:pt x="4370" y="2135"/>
                    <a:pt x="3803" y="300"/>
                    <a:pt x="2069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4"/>
            <p:cNvSpPr/>
            <p:nvPr/>
          </p:nvSpPr>
          <p:spPr>
            <a:xfrm>
              <a:off x="7289214" y="1935707"/>
              <a:ext cx="24853" cy="20796"/>
            </a:xfrm>
            <a:custGeom>
              <a:avLst/>
              <a:gdLst/>
              <a:ahLst/>
              <a:cxnLst/>
              <a:rect l="l" t="t" r="r" b="b"/>
              <a:pathLst>
                <a:path w="1617" h="1353" extrusionOk="0">
                  <a:moveTo>
                    <a:pt x="728" y="0"/>
                  </a:moveTo>
                  <a:cubicBezTo>
                    <a:pt x="405" y="0"/>
                    <a:pt x="88" y="233"/>
                    <a:pt x="67" y="615"/>
                  </a:cubicBezTo>
                  <a:cubicBezTo>
                    <a:pt x="0" y="982"/>
                    <a:pt x="267" y="1282"/>
                    <a:pt x="634" y="1348"/>
                  </a:cubicBezTo>
                  <a:cubicBezTo>
                    <a:pt x="661" y="1351"/>
                    <a:pt x="687" y="1353"/>
                    <a:pt x="713" y="1353"/>
                  </a:cubicBezTo>
                  <a:cubicBezTo>
                    <a:pt x="1269" y="1353"/>
                    <a:pt x="1617" y="694"/>
                    <a:pt x="1234" y="248"/>
                  </a:cubicBezTo>
                  <a:cubicBezTo>
                    <a:pt x="1100" y="77"/>
                    <a:pt x="913" y="0"/>
                    <a:pt x="7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4"/>
            <p:cNvSpPr/>
            <p:nvPr/>
          </p:nvSpPr>
          <p:spPr>
            <a:xfrm>
              <a:off x="7203588" y="1900310"/>
              <a:ext cx="25653" cy="19735"/>
            </a:xfrm>
            <a:custGeom>
              <a:avLst/>
              <a:gdLst/>
              <a:ahLst/>
              <a:cxnLst/>
              <a:rect l="l" t="t" r="r" b="b"/>
              <a:pathLst>
                <a:path w="1669" h="1284" extrusionOk="0">
                  <a:moveTo>
                    <a:pt x="954" y="1"/>
                  </a:moveTo>
                  <a:cubicBezTo>
                    <a:pt x="812" y="1"/>
                    <a:pt x="668" y="38"/>
                    <a:pt x="534" y="116"/>
                  </a:cubicBezTo>
                  <a:cubicBezTo>
                    <a:pt x="134" y="349"/>
                    <a:pt x="1" y="883"/>
                    <a:pt x="267" y="1283"/>
                  </a:cubicBezTo>
                  <a:lnTo>
                    <a:pt x="1668" y="416"/>
                  </a:lnTo>
                  <a:cubicBezTo>
                    <a:pt x="1513" y="149"/>
                    <a:pt x="1238" y="1"/>
                    <a:pt x="9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4"/>
            <p:cNvSpPr/>
            <p:nvPr/>
          </p:nvSpPr>
          <p:spPr>
            <a:xfrm>
              <a:off x="7261010" y="2004627"/>
              <a:ext cx="29234" cy="18475"/>
            </a:xfrm>
            <a:custGeom>
              <a:avLst/>
              <a:gdLst/>
              <a:ahLst/>
              <a:cxnLst/>
              <a:rect l="l" t="t" r="r" b="b"/>
              <a:pathLst>
                <a:path w="1902" h="1202" extrusionOk="0">
                  <a:moveTo>
                    <a:pt x="1768" y="0"/>
                  </a:moveTo>
                  <a:lnTo>
                    <a:pt x="1" y="534"/>
                  </a:lnTo>
                  <a:cubicBezTo>
                    <a:pt x="111" y="948"/>
                    <a:pt x="495" y="1202"/>
                    <a:pt x="889" y="1202"/>
                  </a:cubicBezTo>
                  <a:cubicBezTo>
                    <a:pt x="971" y="1202"/>
                    <a:pt x="1054" y="1191"/>
                    <a:pt x="1135" y="1168"/>
                  </a:cubicBezTo>
                  <a:cubicBezTo>
                    <a:pt x="1635" y="1001"/>
                    <a:pt x="1902" y="467"/>
                    <a:pt x="1768" y="0"/>
                  </a:cubicBez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4"/>
            <p:cNvSpPr/>
            <p:nvPr/>
          </p:nvSpPr>
          <p:spPr>
            <a:xfrm>
              <a:off x="7212303" y="1932111"/>
              <a:ext cx="24377" cy="20811"/>
            </a:xfrm>
            <a:custGeom>
              <a:avLst/>
              <a:gdLst/>
              <a:ahLst/>
              <a:cxnLst/>
              <a:rect l="l" t="t" r="r" b="b"/>
              <a:pathLst>
                <a:path w="1586" h="1354" extrusionOk="0">
                  <a:moveTo>
                    <a:pt x="727" y="1"/>
                  </a:moveTo>
                  <a:cubicBezTo>
                    <a:pt x="401" y="1"/>
                    <a:pt x="76" y="234"/>
                    <a:pt x="34" y="615"/>
                  </a:cubicBezTo>
                  <a:cubicBezTo>
                    <a:pt x="1" y="982"/>
                    <a:pt x="267" y="1316"/>
                    <a:pt x="634" y="1349"/>
                  </a:cubicBezTo>
                  <a:cubicBezTo>
                    <a:pt x="661" y="1352"/>
                    <a:pt x="688" y="1353"/>
                    <a:pt x="714" y="1353"/>
                  </a:cubicBezTo>
                  <a:cubicBezTo>
                    <a:pt x="1266" y="1353"/>
                    <a:pt x="1585" y="694"/>
                    <a:pt x="1235" y="248"/>
                  </a:cubicBezTo>
                  <a:cubicBezTo>
                    <a:pt x="1101" y="78"/>
                    <a:pt x="914" y="1"/>
                    <a:pt x="7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64"/>
            <p:cNvSpPr/>
            <p:nvPr/>
          </p:nvSpPr>
          <p:spPr>
            <a:xfrm>
              <a:off x="7230255" y="1936430"/>
              <a:ext cx="33338" cy="54364"/>
            </a:xfrm>
            <a:custGeom>
              <a:avLst/>
              <a:gdLst/>
              <a:ahLst/>
              <a:cxnLst/>
              <a:rect l="l" t="t" r="r" b="b"/>
              <a:pathLst>
                <a:path w="2169" h="3537" extrusionOk="0">
                  <a:moveTo>
                    <a:pt x="2168" y="1"/>
                  </a:moveTo>
                  <a:lnTo>
                    <a:pt x="0" y="2869"/>
                  </a:lnTo>
                  <a:lnTo>
                    <a:pt x="1868" y="3536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64"/>
            <p:cNvSpPr/>
            <p:nvPr/>
          </p:nvSpPr>
          <p:spPr>
            <a:xfrm>
              <a:off x="7273322" y="2033338"/>
              <a:ext cx="81522" cy="46156"/>
            </a:xfrm>
            <a:custGeom>
              <a:avLst/>
              <a:gdLst/>
              <a:ahLst/>
              <a:cxnLst/>
              <a:rect l="l" t="t" r="r" b="b"/>
              <a:pathLst>
                <a:path w="5304" h="3003" extrusionOk="0">
                  <a:moveTo>
                    <a:pt x="5304" y="0"/>
                  </a:moveTo>
                  <a:cubicBezTo>
                    <a:pt x="4770" y="1201"/>
                    <a:pt x="1535" y="1935"/>
                    <a:pt x="0" y="2035"/>
                  </a:cubicBezTo>
                  <a:lnTo>
                    <a:pt x="0" y="3002"/>
                  </a:lnTo>
                  <a:cubicBezTo>
                    <a:pt x="0" y="3002"/>
                    <a:pt x="3136" y="2268"/>
                    <a:pt x="4136" y="1501"/>
                  </a:cubicBezTo>
                  <a:cubicBezTo>
                    <a:pt x="4670" y="1134"/>
                    <a:pt x="5070" y="634"/>
                    <a:pt x="5304" y="0"/>
                  </a:cubicBez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4"/>
            <p:cNvSpPr/>
            <p:nvPr/>
          </p:nvSpPr>
          <p:spPr>
            <a:xfrm>
              <a:off x="7354829" y="1927715"/>
              <a:ext cx="23086" cy="52827"/>
            </a:xfrm>
            <a:custGeom>
              <a:avLst/>
              <a:gdLst/>
              <a:ahLst/>
              <a:cxnLst/>
              <a:rect l="l" t="t" r="r" b="b"/>
              <a:pathLst>
                <a:path w="1502" h="3437" extrusionOk="0">
                  <a:moveTo>
                    <a:pt x="168" y="0"/>
                  </a:moveTo>
                  <a:lnTo>
                    <a:pt x="34" y="1935"/>
                  </a:lnTo>
                  <a:cubicBezTo>
                    <a:pt x="1" y="2736"/>
                    <a:pt x="601" y="3403"/>
                    <a:pt x="1402" y="3436"/>
                  </a:cubicBezTo>
                  <a:lnTo>
                    <a:pt x="1502" y="1435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4"/>
            <p:cNvSpPr/>
            <p:nvPr/>
          </p:nvSpPr>
          <p:spPr>
            <a:xfrm>
              <a:off x="7074895" y="2360949"/>
              <a:ext cx="305586" cy="265071"/>
            </a:xfrm>
            <a:custGeom>
              <a:avLst/>
              <a:gdLst/>
              <a:ahLst/>
              <a:cxnLst/>
              <a:rect l="l" t="t" r="r" b="b"/>
              <a:pathLst>
                <a:path w="19882" h="17246" extrusionOk="0">
                  <a:moveTo>
                    <a:pt x="15345" y="0"/>
                  </a:moveTo>
                  <a:lnTo>
                    <a:pt x="1" y="434"/>
                  </a:lnTo>
                  <a:lnTo>
                    <a:pt x="5305" y="17246"/>
                  </a:lnTo>
                  <a:lnTo>
                    <a:pt x="19882" y="17246"/>
                  </a:lnTo>
                  <a:lnTo>
                    <a:pt x="1534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4"/>
            <p:cNvSpPr/>
            <p:nvPr/>
          </p:nvSpPr>
          <p:spPr>
            <a:xfrm>
              <a:off x="7074895" y="2360949"/>
              <a:ext cx="305586" cy="265071"/>
            </a:xfrm>
            <a:custGeom>
              <a:avLst/>
              <a:gdLst/>
              <a:ahLst/>
              <a:cxnLst/>
              <a:rect l="l" t="t" r="r" b="b"/>
              <a:pathLst>
                <a:path w="19882" h="17246" extrusionOk="0">
                  <a:moveTo>
                    <a:pt x="15345" y="0"/>
                  </a:moveTo>
                  <a:lnTo>
                    <a:pt x="1" y="434"/>
                  </a:lnTo>
                  <a:lnTo>
                    <a:pt x="5305" y="17246"/>
                  </a:lnTo>
                  <a:lnTo>
                    <a:pt x="19882" y="17246"/>
                  </a:lnTo>
                  <a:lnTo>
                    <a:pt x="15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4"/>
            <p:cNvSpPr/>
            <p:nvPr/>
          </p:nvSpPr>
          <p:spPr>
            <a:xfrm>
              <a:off x="7272292" y="2523979"/>
              <a:ext cx="91790" cy="43359"/>
            </a:xfrm>
            <a:custGeom>
              <a:avLst/>
              <a:gdLst/>
              <a:ahLst/>
              <a:cxnLst/>
              <a:rect l="l" t="t" r="r" b="b"/>
              <a:pathLst>
                <a:path w="5972" h="2821" extrusionOk="0">
                  <a:moveTo>
                    <a:pt x="67" y="1"/>
                  </a:moveTo>
                  <a:cubicBezTo>
                    <a:pt x="0" y="368"/>
                    <a:pt x="267" y="835"/>
                    <a:pt x="1034" y="1369"/>
                  </a:cubicBezTo>
                  <a:cubicBezTo>
                    <a:pt x="1635" y="1769"/>
                    <a:pt x="2069" y="2569"/>
                    <a:pt x="3036" y="2703"/>
                  </a:cubicBezTo>
                  <a:cubicBezTo>
                    <a:pt x="3617" y="2790"/>
                    <a:pt x="4108" y="2821"/>
                    <a:pt x="4512" y="2821"/>
                  </a:cubicBezTo>
                  <a:cubicBezTo>
                    <a:pt x="5501" y="2821"/>
                    <a:pt x="5971" y="2636"/>
                    <a:pt x="5971" y="2636"/>
                  </a:cubicBezTo>
                  <a:lnTo>
                    <a:pt x="5371" y="26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4"/>
            <p:cNvSpPr/>
            <p:nvPr/>
          </p:nvSpPr>
          <p:spPr>
            <a:xfrm>
              <a:off x="7141032" y="2370632"/>
              <a:ext cx="103594" cy="18521"/>
            </a:xfrm>
            <a:custGeom>
              <a:avLst/>
              <a:gdLst/>
              <a:ahLst/>
              <a:cxnLst/>
              <a:rect l="l" t="t" r="r" b="b"/>
              <a:pathLst>
                <a:path w="6740" h="1205" extrusionOk="0">
                  <a:moveTo>
                    <a:pt x="4590" y="0"/>
                  </a:moveTo>
                  <a:cubicBezTo>
                    <a:pt x="4507" y="0"/>
                    <a:pt x="4423" y="2"/>
                    <a:pt x="4337" y="4"/>
                  </a:cubicBezTo>
                  <a:lnTo>
                    <a:pt x="2069" y="71"/>
                  </a:lnTo>
                  <a:cubicBezTo>
                    <a:pt x="902" y="104"/>
                    <a:pt x="1" y="371"/>
                    <a:pt x="68" y="671"/>
                  </a:cubicBezTo>
                  <a:cubicBezTo>
                    <a:pt x="134" y="971"/>
                    <a:pt x="201" y="1205"/>
                    <a:pt x="201" y="1205"/>
                  </a:cubicBezTo>
                  <a:lnTo>
                    <a:pt x="6739" y="1005"/>
                  </a:lnTo>
                  <a:lnTo>
                    <a:pt x="6606" y="471"/>
                  </a:lnTo>
                  <a:cubicBezTo>
                    <a:pt x="6544" y="193"/>
                    <a:pt x="5651" y="0"/>
                    <a:pt x="4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4"/>
            <p:cNvSpPr/>
            <p:nvPr/>
          </p:nvSpPr>
          <p:spPr>
            <a:xfrm>
              <a:off x="7127199" y="2335666"/>
              <a:ext cx="123068" cy="30940"/>
            </a:xfrm>
            <a:custGeom>
              <a:avLst/>
              <a:gdLst/>
              <a:ahLst/>
              <a:cxnLst/>
              <a:rect l="l" t="t" r="r" b="b"/>
              <a:pathLst>
                <a:path w="8007" h="2013" extrusionOk="0">
                  <a:moveTo>
                    <a:pt x="3753" y="1"/>
                  </a:moveTo>
                  <a:cubicBezTo>
                    <a:pt x="3662" y="1"/>
                    <a:pt x="3568" y="4"/>
                    <a:pt x="3469" y="11"/>
                  </a:cubicBezTo>
                  <a:cubicBezTo>
                    <a:pt x="1468" y="144"/>
                    <a:pt x="1735" y="1312"/>
                    <a:pt x="1735" y="1312"/>
                  </a:cubicBezTo>
                  <a:lnTo>
                    <a:pt x="834" y="1312"/>
                  </a:lnTo>
                  <a:cubicBezTo>
                    <a:pt x="367" y="1312"/>
                    <a:pt x="0" y="1479"/>
                    <a:pt x="34" y="1645"/>
                  </a:cubicBezTo>
                  <a:cubicBezTo>
                    <a:pt x="67" y="1812"/>
                    <a:pt x="134" y="2012"/>
                    <a:pt x="134" y="2012"/>
                  </a:cubicBezTo>
                  <a:lnTo>
                    <a:pt x="8006" y="1812"/>
                  </a:lnTo>
                  <a:lnTo>
                    <a:pt x="7906" y="1479"/>
                  </a:lnTo>
                  <a:cubicBezTo>
                    <a:pt x="7839" y="1312"/>
                    <a:pt x="7372" y="1145"/>
                    <a:pt x="6839" y="1145"/>
                  </a:cubicBezTo>
                  <a:lnTo>
                    <a:pt x="5871" y="1145"/>
                  </a:lnTo>
                  <a:cubicBezTo>
                    <a:pt x="5871" y="1145"/>
                    <a:pt x="5480" y="1"/>
                    <a:pt x="37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4"/>
            <p:cNvSpPr/>
            <p:nvPr/>
          </p:nvSpPr>
          <p:spPr>
            <a:xfrm>
              <a:off x="7141032" y="2359412"/>
              <a:ext cx="84105" cy="26160"/>
            </a:xfrm>
            <a:custGeom>
              <a:avLst/>
              <a:gdLst/>
              <a:ahLst/>
              <a:cxnLst/>
              <a:rect l="l" t="t" r="r" b="b"/>
              <a:pathLst>
                <a:path w="5472" h="1702" extrusionOk="0">
                  <a:moveTo>
                    <a:pt x="5472" y="0"/>
                  </a:moveTo>
                  <a:lnTo>
                    <a:pt x="1" y="200"/>
                  </a:lnTo>
                  <a:lnTo>
                    <a:pt x="234" y="401"/>
                  </a:lnTo>
                  <a:cubicBezTo>
                    <a:pt x="387" y="393"/>
                    <a:pt x="520" y="388"/>
                    <a:pt x="637" y="388"/>
                  </a:cubicBezTo>
                  <a:cubicBezTo>
                    <a:pt x="1057" y="388"/>
                    <a:pt x="1264" y="461"/>
                    <a:pt x="1369" y="801"/>
                  </a:cubicBezTo>
                  <a:cubicBezTo>
                    <a:pt x="1469" y="1335"/>
                    <a:pt x="1535" y="1701"/>
                    <a:pt x="1535" y="1701"/>
                  </a:cubicBezTo>
                  <a:lnTo>
                    <a:pt x="5038" y="1635"/>
                  </a:lnTo>
                  <a:cubicBezTo>
                    <a:pt x="5038" y="1635"/>
                    <a:pt x="4838" y="968"/>
                    <a:pt x="4804" y="701"/>
                  </a:cubicBezTo>
                  <a:cubicBezTo>
                    <a:pt x="4738" y="467"/>
                    <a:pt x="4871" y="267"/>
                    <a:pt x="5405" y="234"/>
                  </a:cubicBezTo>
                  <a:lnTo>
                    <a:pt x="547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4"/>
            <p:cNvSpPr/>
            <p:nvPr/>
          </p:nvSpPr>
          <p:spPr>
            <a:xfrm>
              <a:off x="7139495" y="2371662"/>
              <a:ext cx="103594" cy="18521"/>
            </a:xfrm>
            <a:custGeom>
              <a:avLst/>
              <a:gdLst/>
              <a:ahLst/>
              <a:cxnLst/>
              <a:rect l="l" t="t" r="r" b="b"/>
              <a:pathLst>
                <a:path w="6740" h="1205" extrusionOk="0">
                  <a:moveTo>
                    <a:pt x="4597" y="0"/>
                  </a:moveTo>
                  <a:cubicBezTo>
                    <a:pt x="4511" y="0"/>
                    <a:pt x="4425" y="1"/>
                    <a:pt x="4337" y="4"/>
                  </a:cubicBezTo>
                  <a:lnTo>
                    <a:pt x="2069" y="71"/>
                  </a:lnTo>
                  <a:cubicBezTo>
                    <a:pt x="902" y="104"/>
                    <a:pt x="1" y="371"/>
                    <a:pt x="68" y="671"/>
                  </a:cubicBezTo>
                  <a:cubicBezTo>
                    <a:pt x="134" y="971"/>
                    <a:pt x="201" y="1205"/>
                    <a:pt x="201" y="1205"/>
                  </a:cubicBezTo>
                  <a:lnTo>
                    <a:pt x="6739" y="1005"/>
                  </a:lnTo>
                  <a:lnTo>
                    <a:pt x="6606" y="471"/>
                  </a:lnTo>
                  <a:cubicBezTo>
                    <a:pt x="6544" y="192"/>
                    <a:pt x="5679" y="0"/>
                    <a:pt x="4597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4"/>
            <p:cNvSpPr/>
            <p:nvPr/>
          </p:nvSpPr>
          <p:spPr>
            <a:xfrm>
              <a:off x="7256906" y="2123052"/>
              <a:ext cx="358398" cy="429930"/>
            </a:xfrm>
            <a:custGeom>
              <a:avLst/>
              <a:gdLst/>
              <a:ahLst/>
              <a:cxnLst/>
              <a:rect l="l" t="t" r="r" b="b"/>
              <a:pathLst>
                <a:path w="23318" h="27972" extrusionOk="0">
                  <a:moveTo>
                    <a:pt x="12977" y="1"/>
                  </a:moveTo>
                  <a:lnTo>
                    <a:pt x="12977" y="1"/>
                  </a:lnTo>
                  <a:cubicBezTo>
                    <a:pt x="9574" y="4871"/>
                    <a:pt x="13977" y="11209"/>
                    <a:pt x="13977" y="11209"/>
                  </a:cubicBezTo>
                  <a:lnTo>
                    <a:pt x="16779" y="19348"/>
                  </a:lnTo>
                  <a:cubicBezTo>
                    <a:pt x="16779" y="19348"/>
                    <a:pt x="12743" y="21249"/>
                    <a:pt x="9908" y="21883"/>
                  </a:cubicBezTo>
                  <a:cubicBezTo>
                    <a:pt x="9474" y="22050"/>
                    <a:pt x="9007" y="22116"/>
                    <a:pt x="8573" y="22116"/>
                  </a:cubicBezTo>
                  <a:cubicBezTo>
                    <a:pt x="7625" y="22084"/>
                    <a:pt x="6164" y="21281"/>
                    <a:pt x="5069" y="21281"/>
                  </a:cubicBezTo>
                  <a:cubicBezTo>
                    <a:pt x="5048" y="21281"/>
                    <a:pt x="5026" y="21282"/>
                    <a:pt x="5004" y="21282"/>
                  </a:cubicBezTo>
                  <a:lnTo>
                    <a:pt x="5471" y="23017"/>
                  </a:lnTo>
                  <a:lnTo>
                    <a:pt x="5505" y="23150"/>
                  </a:lnTo>
                  <a:cubicBezTo>
                    <a:pt x="5471" y="23184"/>
                    <a:pt x="5405" y="23184"/>
                    <a:pt x="5338" y="23217"/>
                  </a:cubicBezTo>
                  <a:cubicBezTo>
                    <a:pt x="4679" y="23300"/>
                    <a:pt x="4020" y="23359"/>
                    <a:pt x="3362" y="23359"/>
                  </a:cubicBezTo>
                  <a:cubicBezTo>
                    <a:pt x="3220" y="23359"/>
                    <a:pt x="3078" y="23356"/>
                    <a:pt x="2936" y="23351"/>
                  </a:cubicBezTo>
                  <a:cubicBezTo>
                    <a:pt x="2236" y="23317"/>
                    <a:pt x="1502" y="23251"/>
                    <a:pt x="801" y="23184"/>
                  </a:cubicBezTo>
                  <a:cubicBezTo>
                    <a:pt x="762" y="23174"/>
                    <a:pt x="723" y="23170"/>
                    <a:pt x="684" y="23170"/>
                  </a:cubicBezTo>
                  <a:cubicBezTo>
                    <a:pt x="590" y="23170"/>
                    <a:pt x="495" y="23194"/>
                    <a:pt x="401" y="23217"/>
                  </a:cubicBezTo>
                  <a:cubicBezTo>
                    <a:pt x="101" y="23384"/>
                    <a:pt x="1" y="23684"/>
                    <a:pt x="101" y="23984"/>
                  </a:cubicBezTo>
                  <a:cubicBezTo>
                    <a:pt x="201" y="24285"/>
                    <a:pt x="368" y="24551"/>
                    <a:pt x="534" y="24785"/>
                  </a:cubicBezTo>
                  <a:cubicBezTo>
                    <a:pt x="835" y="25285"/>
                    <a:pt x="901" y="25819"/>
                    <a:pt x="1202" y="26286"/>
                  </a:cubicBezTo>
                  <a:cubicBezTo>
                    <a:pt x="1881" y="27337"/>
                    <a:pt x="2905" y="27972"/>
                    <a:pt x="4746" y="27972"/>
                  </a:cubicBezTo>
                  <a:cubicBezTo>
                    <a:pt x="5709" y="27972"/>
                    <a:pt x="6896" y="27798"/>
                    <a:pt x="8373" y="27420"/>
                  </a:cubicBezTo>
                  <a:cubicBezTo>
                    <a:pt x="9608" y="27120"/>
                    <a:pt x="10975" y="26386"/>
                    <a:pt x="12576" y="26019"/>
                  </a:cubicBezTo>
                  <a:cubicBezTo>
                    <a:pt x="15812" y="25285"/>
                    <a:pt x="17980" y="24652"/>
                    <a:pt x="20649" y="23784"/>
                  </a:cubicBezTo>
                  <a:cubicBezTo>
                    <a:pt x="23317" y="22917"/>
                    <a:pt x="22950" y="21516"/>
                    <a:pt x="22650" y="19314"/>
                  </a:cubicBezTo>
                  <a:cubicBezTo>
                    <a:pt x="22250" y="16779"/>
                    <a:pt x="20782" y="10808"/>
                    <a:pt x="19248" y="5705"/>
                  </a:cubicBezTo>
                  <a:cubicBezTo>
                    <a:pt x="17580" y="234"/>
                    <a:pt x="16312" y="201"/>
                    <a:pt x="12977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4"/>
            <p:cNvSpPr/>
            <p:nvPr/>
          </p:nvSpPr>
          <p:spPr>
            <a:xfrm>
              <a:off x="6088986" y="3557335"/>
              <a:ext cx="607038" cy="433757"/>
            </a:xfrm>
            <a:custGeom>
              <a:avLst/>
              <a:gdLst/>
              <a:ahLst/>
              <a:cxnLst/>
              <a:rect l="l" t="t" r="r" b="b"/>
              <a:pathLst>
                <a:path w="39495" h="28221" extrusionOk="0">
                  <a:moveTo>
                    <a:pt x="19748" y="1918"/>
                  </a:moveTo>
                  <a:cubicBezTo>
                    <a:pt x="24684" y="1918"/>
                    <a:pt x="29321" y="3019"/>
                    <a:pt x="32757" y="4987"/>
                  </a:cubicBezTo>
                  <a:cubicBezTo>
                    <a:pt x="35892" y="6789"/>
                    <a:pt x="37594" y="9090"/>
                    <a:pt x="37594" y="11425"/>
                  </a:cubicBezTo>
                  <a:cubicBezTo>
                    <a:pt x="37594" y="13760"/>
                    <a:pt x="35892" y="16028"/>
                    <a:pt x="32757" y="17830"/>
                  </a:cubicBezTo>
                  <a:cubicBezTo>
                    <a:pt x="29321" y="19831"/>
                    <a:pt x="24684" y="20899"/>
                    <a:pt x="19748" y="20899"/>
                  </a:cubicBezTo>
                  <a:cubicBezTo>
                    <a:pt x="14811" y="20899"/>
                    <a:pt x="10174" y="19831"/>
                    <a:pt x="6738" y="17830"/>
                  </a:cubicBezTo>
                  <a:cubicBezTo>
                    <a:pt x="3603" y="16028"/>
                    <a:pt x="1901" y="13760"/>
                    <a:pt x="1901" y="11425"/>
                  </a:cubicBezTo>
                  <a:cubicBezTo>
                    <a:pt x="1901" y="9090"/>
                    <a:pt x="3603" y="6822"/>
                    <a:pt x="6738" y="4987"/>
                  </a:cubicBezTo>
                  <a:cubicBezTo>
                    <a:pt x="10174" y="3019"/>
                    <a:pt x="14811" y="1918"/>
                    <a:pt x="19748" y="1918"/>
                  </a:cubicBezTo>
                  <a:close/>
                  <a:moveTo>
                    <a:pt x="19735" y="0"/>
                  </a:moveTo>
                  <a:cubicBezTo>
                    <a:pt x="14677" y="0"/>
                    <a:pt x="9624" y="1118"/>
                    <a:pt x="5771" y="3353"/>
                  </a:cubicBezTo>
                  <a:cubicBezTo>
                    <a:pt x="1935" y="5588"/>
                    <a:pt x="0" y="8490"/>
                    <a:pt x="0" y="11425"/>
                  </a:cubicBezTo>
                  <a:lnTo>
                    <a:pt x="0" y="16829"/>
                  </a:lnTo>
                  <a:cubicBezTo>
                    <a:pt x="0" y="19731"/>
                    <a:pt x="1935" y="22667"/>
                    <a:pt x="5771" y="24868"/>
                  </a:cubicBezTo>
                  <a:cubicBezTo>
                    <a:pt x="9640" y="27103"/>
                    <a:pt x="14702" y="28221"/>
                    <a:pt x="19760" y="28221"/>
                  </a:cubicBezTo>
                  <a:cubicBezTo>
                    <a:pt x="24818" y="28221"/>
                    <a:pt x="29871" y="27103"/>
                    <a:pt x="33724" y="24868"/>
                  </a:cubicBezTo>
                  <a:cubicBezTo>
                    <a:pt x="37594" y="22667"/>
                    <a:pt x="39495" y="19731"/>
                    <a:pt x="39495" y="16829"/>
                  </a:cubicBezTo>
                  <a:lnTo>
                    <a:pt x="39495" y="11425"/>
                  </a:lnTo>
                  <a:cubicBezTo>
                    <a:pt x="39495" y="8490"/>
                    <a:pt x="37594" y="5588"/>
                    <a:pt x="33724" y="3353"/>
                  </a:cubicBezTo>
                  <a:cubicBezTo>
                    <a:pt x="29855" y="1118"/>
                    <a:pt x="24793" y="0"/>
                    <a:pt x="1973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4"/>
            <p:cNvSpPr/>
            <p:nvPr/>
          </p:nvSpPr>
          <p:spPr>
            <a:xfrm>
              <a:off x="6382753" y="3724222"/>
              <a:ext cx="313671" cy="266193"/>
            </a:xfrm>
            <a:custGeom>
              <a:avLst/>
              <a:gdLst/>
              <a:ahLst/>
              <a:cxnLst/>
              <a:rect l="l" t="t" r="r" b="b"/>
              <a:pathLst>
                <a:path w="20408" h="17319" extrusionOk="0">
                  <a:moveTo>
                    <a:pt x="20382" y="0"/>
                  </a:moveTo>
                  <a:cubicBezTo>
                    <a:pt x="20382" y="167"/>
                    <a:pt x="20382" y="367"/>
                    <a:pt x="20382" y="534"/>
                  </a:cubicBezTo>
                  <a:lnTo>
                    <a:pt x="20382" y="1017"/>
                  </a:lnTo>
                  <a:lnTo>
                    <a:pt x="20382" y="1017"/>
                  </a:lnTo>
                  <a:cubicBezTo>
                    <a:pt x="20408" y="678"/>
                    <a:pt x="20407" y="339"/>
                    <a:pt x="20382" y="0"/>
                  </a:cubicBezTo>
                  <a:close/>
                  <a:moveTo>
                    <a:pt x="20382" y="1017"/>
                  </a:moveTo>
                  <a:cubicBezTo>
                    <a:pt x="20174" y="3778"/>
                    <a:pt x="18266" y="6497"/>
                    <a:pt x="14611" y="8606"/>
                  </a:cubicBezTo>
                  <a:cubicBezTo>
                    <a:pt x="10748" y="10873"/>
                    <a:pt x="5722" y="11948"/>
                    <a:pt x="677" y="11948"/>
                  </a:cubicBezTo>
                  <a:cubicBezTo>
                    <a:pt x="451" y="11948"/>
                    <a:pt x="226" y="11946"/>
                    <a:pt x="1" y="11942"/>
                  </a:cubicBezTo>
                  <a:lnTo>
                    <a:pt x="1" y="17313"/>
                  </a:lnTo>
                  <a:cubicBezTo>
                    <a:pt x="220" y="17317"/>
                    <a:pt x="440" y="17319"/>
                    <a:pt x="659" y="17319"/>
                  </a:cubicBezTo>
                  <a:cubicBezTo>
                    <a:pt x="5711" y="17319"/>
                    <a:pt x="10743" y="16215"/>
                    <a:pt x="14611" y="13977"/>
                  </a:cubicBezTo>
                  <a:cubicBezTo>
                    <a:pt x="18481" y="11742"/>
                    <a:pt x="20382" y="8840"/>
                    <a:pt x="20382" y="5904"/>
                  </a:cubicBezTo>
                  <a:lnTo>
                    <a:pt x="20382" y="10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4"/>
            <p:cNvSpPr/>
            <p:nvPr/>
          </p:nvSpPr>
          <p:spPr>
            <a:xfrm>
              <a:off x="6059245" y="3557335"/>
              <a:ext cx="666520" cy="350697"/>
            </a:xfrm>
            <a:custGeom>
              <a:avLst/>
              <a:gdLst/>
              <a:ahLst/>
              <a:cxnLst/>
              <a:rect l="l" t="t" r="r" b="b"/>
              <a:pathLst>
                <a:path w="43365" h="22817" extrusionOk="0">
                  <a:moveTo>
                    <a:pt x="21683" y="1918"/>
                  </a:moveTo>
                  <a:cubicBezTo>
                    <a:pt x="26619" y="1918"/>
                    <a:pt x="31256" y="3019"/>
                    <a:pt x="34692" y="4987"/>
                  </a:cubicBezTo>
                  <a:cubicBezTo>
                    <a:pt x="37794" y="6789"/>
                    <a:pt x="39529" y="9090"/>
                    <a:pt x="39529" y="11425"/>
                  </a:cubicBezTo>
                  <a:cubicBezTo>
                    <a:pt x="39529" y="13760"/>
                    <a:pt x="37794" y="16028"/>
                    <a:pt x="34692" y="17830"/>
                  </a:cubicBezTo>
                  <a:cubicBezTo>
                    <a:pt x="31256" y="19831"/>
                    <a:pt x="26619" y="20899"/>
                    <a:pt x="21683" y="20899"/>
                  </a:cubicBezTo>
                  <a:cubicBezTo>
                    <a:pt x="16746" y="20899"/>
                    <a:pt x="12076" y="19831"/>
                    <a:pt x="8673" y="17830"/>
                  </a:cubicBezTo>
                  <a:cubicBezTo>
                    <a:pt x="5538" y="16028"/>
                    <a:pt x="3836" y="13760"/>
                    <a:pt x="3836" y="11425"/>
                  </a:cubicBezTo>
                  <a:cubicBezTo>
                    <a:pt x="3836" y="9090"/>
                    <a:pt x="5538" y="6789"/>
                    <a:pt x="8673" y="4987"/>
                  </a:cubicBezTo>
                  <a:cubicBezTo>
                    <a:pt x="12109" y="3019"/>
                    <a:pt x="16746" y="1918"/>
                    <a:pt x="21683" y="1918"/>
                  </a:cubicBezTo>
                  <a:close/>
                  <a:moveTo>
                    <a:pt x="21670" y="0"/>
                  </a:moveTo>
                  <a:cubicBezTo>
                    <a:pt x="16612" y="0"/>
                    <a:pt x="11559" y="1118"/>
                    <a:pt x="7706" y="3353"/>
                  </a:cubicBezTo>
                  <a:cubicBezTo>
                    <a:pt x="0" y="7789"/>
                    <a:pt x="0" y="15028"/>
                    <a:pt x="7706" y="19464"/>
                  </a:cubicBezTo>
                  <a:cubicBezTo>
                    <a:pt x="11575" y="21699"/>
                    <a:pt x="16637" y="22817"/>
                    <a:pt x="21695" y="22817"/>
                  </a:cubicBezTo>
                  <a:cubicBezTo>
                    <a:pt x="26753" y="22817"/>
                    <a:pt x="31806" y="21699"/>
                    <a:pt x="35659" y="19464"/>
                  </a:cubicBezTo>
                  <a:cubicBezTo>
                    <a:pt x="43365" y="15028"/>
                    <a:pt x="43365" y="7789"/>
                    <a:pt x="35659" y="3353"/>
                  </a:cubicBezTo>
                  <a:cubicBezTo>
                    <a:pt x="31790" y="1118"/>
                    <a:pt x="26728" y="0"/>
                    <a:pt x="21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64"/>
            <p:cNvSpPr/>
            <p:nvPr/>
          </p:nvSpPr>
          <p:spPr>
            <a:xfrm>
              <a:off x="6118205" y="3586814"/>
              <a:ext cx="548601" cy="187145"/>
            </a:xfrm>
            <a:custGeom>
              <a:avLst/>
              <a:gdLst/>
              <a:ahLst/>
              <a:cxnLst/>
              <a:rect l="l" t="t" r="r" b="b"/>
              <a:pathLst>
                <a:path w="35693" h="12176" extrusionOk="0">
                  <a:moveTo>
                    <a:pt x="17847" y="0"/>
                  </a:moveTo>
                  <a:cubicBezTo>
                    <a:pt x="12910" y="0"/>
                    <a:pt x="8240" y="1101"/>
                    <a:pt x="4837" y="3069"/>
                  </a:cubicBezTo>
                  <a:cubicBezTo>
                    <a:pt x="1702" y="4904"/>
                    <a:pt x="0" y="7172"/>
                    <a:pt x="0" y="9507"/>
                  </a:cubicBezTo>
                  <a:cubicBezTo>
                    <a:pt x="0" y="10441"/>
                    <a:pt x="267" y="11375"/>
                    <a:pt x="768" y="12176"/>
                  </a:cubicBezTo>
                  <a:cubicBezTo>
                    <a:pt x="1535" y="10841"/>
                    <a:pt x="2936" y="9541"/>
                    <a:pt x="4837" y="8473"/>
                  </a:cubicBezTo>
                  <a:cubicBezTo>
                    <a:pt x="8273" y="6472"/>
                    <a:pt x="12910" y="5371"/>
                    <a:pt x="17847" y="5371"/>
                  </a:cubicBezTo>
                  <a:cubicBezTo>
                    <a:pt x="22783" y="5371"/>
                    <a:pt x="27420" y="6472"/>
                    <a:pt x="30856" y="8473"/>
                  </a:cubicBezTo>
                  <a:cubicBezTo>
                    <a:pt x="32757" y="9541"/>
                    <a:pt x="34125" y="10841"/>
                    <a:pt x="34925" y="12176"/>
                  </a:cubicBezTo>
                  <a:cubicBezTo>
                    <a:pt x="35426" y="11375"/>
                    <a:pt x="35693" y="10441"/>
                    <a:pt x="35693" y="9507"/>
                  </a:cubicBezTo>
                  <a:cubicBezTo>
                    <a:pt x="35693" y="7172"/>
                    <a:pt x="33991" y="4871"/>
                    <a:pt x="30856" y="3069"/>
                  </a:cubicBezTo>
                  <a:cubicBezTo>
                    <a:pt x="27420" y="1101"/>
                    <a:pt x="22783" y="0"/>
                    <a:pt x="1784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64"/>
            <p:cNvSpPr/>
            <p:nvPr/>
          </p:nvSpPr>
          <p:spPr>
            <a:xfrm>
              <a:off x="6120771" y="3624240"/>
              <a:ext cx="543468" cy="254312"/>
            </a:xfrm>
            <a:custGeom>
              <a:avLst/>
              <a:gdLst/>
              <a:ahLst/>
              <a:cxnLst/>
              <a:rect l="l" t="t" r="r" b="b"/>
              <a:pathLst>
                <a:path w="35359" h="16546" extrusionOk="0">
                  <a:moveTo>
                    <a:pt x="17680" y="0"/>
                  </a:moveTo>
                  <a:cubicBezTo>
                    <a:pt x="12743" y="0"/>
                    <a:pt x="8106" y="1101"/>
                    <a:pt x="4670" y="3069"/>
                  </a:cubicBezTo>
                  <a:cubicBezTo>
                    <a:pt x="2102" y="4570"/>
                    <a:pt x="467" y="6372"/>
                    <a:pt x="0" y="8273"/>
                  </a:cubicBezTo>
                  <a:cubicBezTo>
                    <a:pt x="501" y="10174"/>
                    <a:pt x="2102" y="11976"/>
                    <a:pt x="4670" y="13477"/>
                  </a:cubicBezTo>
                  <a:cubicBezTo>
                    <a:pt x="8073" y="15445"/>
                    <a:pt x="12743" y="16546"/>
                    <a:pt x="17680" y="16546"/>
                  </a:cubicBezTo>
                  <a:cubicBezTo>
                    <a:pt x="22616" y="16546"/>
                    <a:pt x="27253" y="15445"/>
                    <a:pt x="30689" y="13477"/>
                  </a:cubicBezTo>
                  <a:cubicBezTo>
                    <a:pt x="33291" y="11976"/>
                    <a:pt x="34892" y="10174"/>
                    <a:pt x="35359" y="8273"/>
                  </a:cubicBezTo>
                  <a:cubicBezTo>
                    <a:pt x="34858" y="6372"/>
                    <a:pt x="33257" y="4570"/>
                    <a:pt x="30689" y="3069"/>
                  </a:cubicBezTo>
                  <a:cubicBezTo>
                    <a:pt x="27253" y="1101"/>
                    <a:pt x="22616" y="0"/>
                    <a:pt x="17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4"/>
            <p:cNvSpPr/>
            <p:nvPr/>
          </p:nvSpPr>
          <p:spPr>
            <a:xfrm>
              <a:off x="6041293" y="3869622"/>
              <a:ext cx="146138" cy="113185"/>
            </a:xfrm>
            <a:custGeom>
              <a:avLst/>
              <a:gdLst/>
              <a:ahLst/>
              <a:cxnLst/>
              <a:rect l="l" t="t" r="r" b="b"/>
              <a:pathLst>
                <a:path w="9508" h="7364" extrusionOk="0">
                  <a:moveTo>
                    <a:pt x="7516" y="0"/>
                  </a:moveTo>
                  <a:cubicBezTo>
                    <a:pt x="7378" y="0"/>
                    <a:pt x="7239" y="27"/>
                    <a:pt x="7106" y="80"/>
                  </a:cubicBezTo>
                  <a:lnTo>
                    <a:pt x="435" y="3883"/>
                  </a:lnTo>
                  <a:cubicBezTo>
                    <a:pt x="168" y="4083"/>
                    <a:pt x="1" y="4417"/>
                    <a:pt x="34" y="4750"/>
                  </a:cubicBezTo>
                  <a:cubicBezTo>
                    <a:pt x="68" y="5751"/>
                    <a:pt x="601" y="6618"/>
                    <a:pt x="1402" y="7152"/>
                  </a:cubicBezTo>
                  <a:cubicBezTo>
                    <a:pt x="1586" y="7296"/>
                    <a:pt x="1796" y="7363"/>
                    <a:pt x="2000" y="7363"/>
                  </a:cubicBezTo>
                  <a:cubicBezTo>
                    <a:pt x="2128" y="7363"/>
                    <a:pt x="2254" y="7337"/>
                    <a:pt x="2369" y="7285"/>
                  </a:cubicBezTo>
                  <a:lnTo>
                    <a:pt x="9074" y="3483"/>
                  </a:lnTo>
                  <a:cubicBezTo>
                    <a:pt x="9374" y="3283"/>
                    <a:pt x="9508" y="2916"/>
                    <a:pt x="9474" y="2582"/>
                  </a:cubicBezTo>
                  <a:cubicBezTo>
                    <a:pt x="9408" y="1615"/>
                    <a:pt x="8907" y="714"/>
                    <a:pt x="8107" y="180"/>
                  </a:cubicBezTo>
                  <a:cubicBezTo>
                    <a:pt x="7927" y="60"/>
                    <a:pt x="7722" y="0"/>
                    <a:pt x="7516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4"/>
            <p:cNvSpPr/>
            <p:nvPr/>
          </p:nvSpPr>
          <p:spPr>
            <a:xfrm>
              <a:off x="6051560" y="3893400"/>
              <a:ext cx="136393" cy="89438"/>
            </a:xfrm>
            <a:custGeom>
              <a:avLst/>
              <a:gdLst/>
              <a:ahLst/>
              <a:cxnLst/>
              <a:rect l="l" t="t" r="r" b="b"/>
              <a:pathLst>
                <a:path w="8874" h="5819" extrusionOk="0">
                  <a:moveTo>
                    <a:pt x="8606" y="1"/>
                  </a:moveTo>
                  <a:lnTo>
                    <a:pt x="0" y="4905"/>
                  </a:lnTo>
                  <a:cubicBezTo>
                    <a:pt x="234" y="5205"/>
                    <a:pt x="467" y="5438"/>
                    <a:pt x="801" y="5638"/>
                  </a:cubicBezTo>
                  <a:cubicBezTo>
                    <a:pt x="961" y="5758"/>
                    <a:pt x="1157" y="5818"/>
                    <a:pt x="1360" y="5818"/>
                  </a:cubicBezTo>
                  <a:cubicBezTo>
                    <a:pt x="1496" y="5818"/>
                    <a:pt x="1635" y="5792"/>
                    <a:pt x="1768" y="5738"/>
                  </a:cubicBezTo>
                  <a:lnTo>
                    <a:pt x="8406" y="1936"/>
                  </a:lnTo>
                  <a:cubicBezTo>
                    <a:pt x="8706" y="1736"/>
                    <a:pt x="8873" y="1402"/>
                    <a:pt x="8840" y="1035"/>
                  </a:cubicBezTo>
                  <a:cubicBezTo>
                    <a:pt x="8806" y="668"/>
                    <a:pt x="8740" y="335"/>
                    <a:pt x="86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4"/>
            <p:cNvSpPr/>
            <p:nvPr/>
          </p:nvSpPr>
          <p:spPr>
            <a:xfrm>
              <a:off x="6071034" y="3950315"/>
              <a:ext cx="2582" cy="3612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1" y="1"/>
                  </a:moveTo>
                  <a:cubicBezTo>
                    <a:pt x="67" y="101"/>
                    <a:pt x="101" y="167"/>
                    <a:pt x="167" y="234"/>
                  </a:cubicBezTo>
                  <a:cubicBezTo>
                    <a:pt x="101" y="134"/>
                    <a:pt x="67" y="67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4"/>
            <p:cNvSpPr/>
            <p:nvPr/>
          </p:nvSpPr>
          <p:spPr>
            <a:xfrm>
              <a:off x="5694208" y="3927506"/>
              <a:ext cx="377349" cy="226369"/>
            </a:xfrm>
            <a:custGeom>
              <a:avLst/>
              <a:gdLst/>
              <a:ahLst/>
              <a:cxnLst/>
              <a:rect l="l" t="t" r="r" b="b"/>
              <a:pathLst>
                <a:path w="24551" h="14728" extrusionOk="0">
                  <a:moveTo>
                    <a:pt x="22610" y="1"/>
                  </a:moveTo>
                  <a:cubicBezTo>
                    <a:pt x="22442" y="1"/>
                    <a:pt x="22274" y="38"/>
                    <a:pt x="22116" y="117"/>
                  </a:cubicBezTo>
                  <a:lnTo>
                    <a:pt x="0" y="11925"/>
                  </a:lnTo>
                  <a:lnTo>
                    <a:pt x="1601" y="14727"/>
                  </a:lnTo>
                  <a:lnTo>
                    <a:pt x="24551" y="1485"/>
                  </a:lnTo>
                  <a:cubicBezTo>
                    <a:pt x="24251" y="984"/>
                    <a:pt x="23850" y="551"/>
                    <a:pt x="23350" y="250"/>
                  </a:cubicBezTo>
                  <a:cubicBezTo>
                    <a:pt x="23128" y="89"/>
                    <a:pt x="22869" y="1"/>
                    <a:pt x="2261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4"/>
            <p:cNvSpPr/>
            <p:nvPr/>
          </p:nvSpPr>
          <p:spPr>
            <a:xfrm>
              <a:off x="5694208" y="3927506"/>
              <a:ext cx="377349" cy="226369"/>
            </a:xfrm>
            <a:custGeom>
              <a:avLst/>
              <a:gdLst/>
              <a:ahLst/>
              <a:cxnLst/>
              <a:rect l="l" t="t" r="r" b="b"/>
              <a:pathLst>
                <a:path w="24551" h="14728" extrusionOk="0">
                  <a:moveTo>
                    <a:pt x="22610" y="1"/>
                  </a:moveTo>
                  <a:cubicBezTo>
                    <a:pt x="22442" y="1"/>
                    <a:pt x="22274" y="38"/>
                    <a:pt x="22116" y="117"/>
                  </a:cubicBezTo>
                  <a:lnTo>
                    <a:pt x="0" y="11925"/>
                  </a:lnTo>
                  <a:lnTo>
                    <a:pt x="1601" y="14727"/>
                  </a:lnTo>
                  <a:lnTo>
                    <a:pt x="24551" y="1485"/>
                  </a:lnTo>
                  <a:cubicBezTo>
                    <a:pt x="24251" y="984"/>
                    <a:pt x="23850" y="551"/>
                    <a:pt x="23350" y="250"/>
                  </a:cubicBezTo>
                  <a:cubicBezTo>
                    <a:pt x="23128" y="89"/>
                    <a:pt x="22869" y="1"/>
                    <a:pt x="22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4"/>
            <p:cNvSpPr/>
            <p:nvPr/>
          </p:nvSpPr>
          <p:spPr>
            <a:xfrm>
              <a:off x="5718815" y="3950837"/>
              <a:ext cx="362486" cy="249686"/>
            </a:xfrm>
            <a:custGeom>
              <a:avLst/>
              <a:gdLst/>
              <a:ahLst/>
              <a:cxnLst/>
              <a:rect l="l" t="t" r="r" b="b"/>
              <a:pathLst>
                <a:path w="23584" h="16245" extrusionOk="0">
                  <a:moveTo>
                    <a:pt x="22917" y="0"/>
                  </a:moveTo>
                  <a:lnTo>
                    <a:pt x="0" y="13209"/>
                  </a:lnTo>
                  <a:lnTo>
                    <a:pt x="1701" y="16245"/>
                  </a:lnTo>
                  <a:lnTo>
                    <a:pt x="22983" y="3069"/>
                  </a:lnTo>
                  <a:cubicBezTo>
                    <a:pt x="23384" y="2802"/>
                    <a:pt x="23584" y="2335"/>
                    <a:pt x="23517" y="1901"/>
                  </a:cubicBezTo>
                  <a:cubicBezTo>
                    <a:pt x="23517" y="1534"/>
                    <a:pt x="23450" y="1201"/>
                    <a:pt x="23350" y="901"/>
                  </a:cubicBezTo>
                  <a:cubicBezTo>
                    <a:pt x="23350" y="834"/>
                    <a:pt x="23317" y="767"/>
                    <a:pt x="23284" y="701"/>
                  </a:cubicBezTo>
                  <a:cubicBezTo>
                    <a:pt x="23217" y="534"/>
                    <a:pt x="23150" y="367"/>
                    <a:pt x="23050" y="234"/>
                  </a:cubicBezTo>
                  <a:cubicBezTo>
                    <a:pt x="23017" y="133"/>
                    <a:pt x="22983" y="67"/>
                    <a:pt x="2291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4"/>
            <p:cNvSpPr/>
            <p:nvPr/>
          </p:nvSpPr>
          <p:spPr>
            <a:xfrm>
              <a:off x="5718815" y="3950837"/>
              <a:ext cx="362486" cy="249686"/>
            </a:xfrm>
            <a:custGeom>
              <a:avLst/>
              <a:gdLst/>
              <a:ahLst/>
              <a:cxnLst/>
              <a:rect l="l" t="t" r="r" b="b"/>
              <a:pathLst>
                <a:path w="23584" h="16245" extrusionOk="0">
                  <a:moveTo>
                    <a:pt x="22917" y="0"/>
                  </a:moveTo>
                  <a:lnTo>
                    <a:pt x="0" y="13209"/>
                  </a:lnTo>
                  <a:lnTo>
                    <a:pt x="1701" y="16245"/>
                  </a:lnTo>
                  <a:lnTo>
                    <a:pt x="22983" y="3069"/>
                  </a:lnTo>
                  <a:cubicBezTo>
                    <a:pt x="23384" y="2802"/>
                    <a:pt x="23584" y="2335"/>
                    <a:pt x="23517" y="1901"/>
                  </a:cubicBezTo>
                  <a:cubicBezTo>
                    <a:pt x="23517" y="1534"/>
                    <a:pt x="23450" y="1201"/>
                    <a:pt x="23350" y="901"/>
                  </a:cubicBezTo>
                  <a:cubicBezTo>
                    <a:pt x="23350" y="834"/>
                    <a:pt x="23317" y="767"/>
                    <a:pt x="23284" y="701"/>
                  </a:cubicBezTo>
                  <a:cubicBezTo>
                    <a:pt x="23217" y="534"/>
                    <a:pt x="23150" y="367"/>
                    <a:pt x="23050" y="234"/>
                  </a:cubicBezTo>
                  <a:cubicBezTo>
                    <a:pt x="23017" y="133"/>
                    <a:pt x="22983" y="67"/>
                    <a:pt x="229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4"/>
            <p:cNvSpPr/>
            <p:nvPr/>
          </p:nvSpPr>
          <p:spPr>
            <a:xfrm>
              <a:off x="5683433" y="4108334"/>
              <a:ext cx="72300" cy="93926"/>
            </a:xfrm>
            <a:custGeom>
              <a:avLst/>
              <a:gdLst/>
              <a:ahLst/>
              <a:cxnLst/>
              <a:rect l="l" t="t" r="r" b="b"/>
              <a:pathLst>
                <a:path w="4704" h="6111" extrusionOk="0">
                  <a:moveTo>
                    <a:pt x="1317" y="0"/>
                  </a:moveTo>
                  <a:cubicBezTo>
                    <a:pt x="539" y="0"/>
                    <a:pt x="1" y="629"/>
                    <a:pt x="1" y="1695"/>
                  </a:cubicBezTo>
                  <a:cubicBezTo>
                    <a:pt x="67" y="3329"/>
                    <a:pt x="935" y="4864"/>
                    <a:pt x="2336" y="5798"/>
                  </a:cubicBezTo>
                  <a:cubicBezTo>
                    <a:pt x="2711" y="6010"/>
                    <a:pt x="3067" y="6110"/>
                    <a:pt x="3383" y="6110"/>
                  </a:cubicBezTo>
                  <a:cubicBezTo>
                    <a:pt x="4164" y="6110"/>
                    <a:pt x="4704" y="5498"/>
                    <a:pt x="4704" y="4430"/>
                  </a:cubicBezTo>
                  <a:cubicBezTo>
                    <a:pt x="4604" y="2762"/>
                    <a:pt x="3737" y="1228"/>
                    <a:pt x="2369" y="327"/>
                  </a:cubicBezTo>
                  <a:cubicBezTo>
                    <a:pt x="1992" y="105"/>
                    <a:pt x="1635" y="0"/>
                    <a:pt x="131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64"/>
            <p:cNvSpPr/>
            <p:nvPr/>
          </p:nvSpPr>
          <p:spPr>
            <a:xfrm>
              <a:off x="5683433" y="4108334"/>
              <a:ext cx="72300" cy="93926"/>
            </a:xfrm>
            <a:custGeom>
              <a:avLst/>
              <a:gdLst/>
              <a:ahLst/>
              <a:cxnLst/>
              <a:rect l="l" t="t" r="r" b="b"/>
              <a:pathLst>
                <a:path w="4704" h="6111" extrusionOk="0">
                  <a:moveTo>
                    <a:pt x="1317" y="0"/>
                  </a:moveTo>
                  <a:cubicBezTo>
                    <a:pt x="539" y="0"/>
                    <a:pt x="1" y="629"/>
                    <a:pt x="1" y="1695"/>
                  </a:cubicBezTo>
                  <a:cubicBezTo>
                    <a:pt x="67" y="3329"/>
                    <a:pt x="935" y="4864"/>
                    <a:pt x="2336" y="5798"/>
                  </a:cubicBezTo>
                  <a:cubicBezTo>
                    <a:pt x="2711" y="6010"/>
                    <a:pt x="3067" y="6110"/>
                    <a:pt x="3383" y="6110"/>
                  </a:cubicBezTo>
                  <a:cubicBezTo>
                    <a:pt x="4164" y="6110"/>
                    <a:pt x="4704" y="5498"/>
                    <a:pt x="4704" y="4430"/>
                  </a:cubicBezTo>
                  <a:cubicBezTo>
                    <a:pt x="4604" y="2762"/>
                    <a:pt x="3737" y="1228"/>
                    <a:pt x="2369" y="327"/>
                  </a:cubicBezTo>
                  <a:cubicBezTo>
                    <a:pt x="1992" y="105"/>
                    <a:pt x="1635" y="0"/>
                    <a:pt x="1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Номер слайда 1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13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Google Shape;3268;p69"/>
          <p:cNvSpPr txBox="1">
            <a:spLocks noGrp="1"/>
          </p:cNvSpPr>
          <p:nvPr>
            <p:ph type="title"/>
          </p:nvPr>
        </p:nvSpPr>
        <p:spPr>
          <a:xfrm>
            <a:off x="180975" y="27111"/>
            <a:ext cx="877190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1450" dirty="0">
                <a:solidFill>
                  <a:schemeClr val="accent2">
                    <a:lumMod val="50000"/>
                  </a:schemeClr>
                </a:solidFill>
              </a:rPr>
              <a:t>ДОХОДЫ БЮДЖЕТА ПО ВИДАМ ДОХОДОВ НА 2025 ГОД И ПЛАНОВЫЙ  ПЕРИОД 2026 И 2027 ГОДОВ В СРАВНЕНИИ С ОЖИДАЕМЫМ ИСПОЛНЕНИЕМ ЗА 2024 ГОД И ОТЧЁТОМ ЗА 2023 ГОД</a:t>
            </a:r>
            <a:endParaRPr sz="145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269" name="Google Shape;3269;p69"/>
          <p:cNvGraphicFramePr/>
          <p:nvPr>
            <p:extLst>
              <p:ext uri="{D42A27DB-BD31-4B8C-83A1-F6EECF244321}">
                <p14:modId xmlns:p14="http://schemas.microsoft.com/office/powerpoint/2010/main" val="812481960"/>
              </p:ext>
            </p:extLst>
          </p:nvPr>
        </p:nvGraphicFramePr>
        <p:xfrm>
          <a:off x="180975" y="738683"/>
          <a:ext cx="8681085" cy="4383913"/>
        </p:xfrm>
        <a:graphic>
          <a:graphicData uri="http://schemas.openxmlformats.org/drawingml/2006/table">
            <a:tbl>
              <a:tblPr>
                <a:noFill/>
                <a:tableStyleId>{02C354FB-D8E8-4507-A7F7-C6AE5B157AC1}</a:tableStyleId>
              </a:tblPr>
              <a:tblGrid>
                <a:gridCol w="471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9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8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536">
                  <a:extLst>
                    <a:ext uri="{9D8B030D-6E8A-4147-A177-3AD203B41FA5}">
                      <a16:colId xmlns:a16="http://schemas.microsoft.com/office/drawing/2014/main" val="3841842911"/>
                    </a:ext>
                  </a:extLst>
                </a:gridCol>
              </a:tblGrid>
              <a:tr h="285187">
                <a:tc>
                  <a:txBody>
                    <a:bodyPr/>
                    <a:lstStyle/>
                    <a:p>
                      <a:pPr marL="37465" algn="ctr">
                        <a:lnSpc>
                          <a:spcPct val="105000"/>
                        </a:lnSpc>
                        <a:spcBef>
                          <a:spcPts val="1145"/>
                        </a:spcBef>
                        <a:spcAft>
                          <a:spcPts val="1000"/>
                        </a:spcAft>
                      </a:pP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en-US" sz="1050" spc="-3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ДОХОДОВ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2159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050" spc="-6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marR="2159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акт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2159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r>
                        <a:rPr lang="en-US" sz="1050" spc="-285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2159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050" spc="-1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2159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050" spc="-1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2159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050" spc="-1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949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</a:t>
                      </a:r>
                      <a:r>
                        <a:rPr lang="en-US" sz="1050" spc="-2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409,44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362,15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405,43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444,74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467,17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973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r>
                        <a:rPr lang="ru-RU" sz="1050" spc="-2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50" spc="-1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lang="ru-RU" sz="1050" spc="-1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218,58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208,68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240,40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254,09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268,24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107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19,61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17,73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20,97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21,65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22,64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864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</a:t>
                      </a:r>
                      <a:r>
                        <a:rPr lang="en-US" sz="1050" spc="-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1050" spc="-1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совокупный</a:t>
                      </a:r>
                      <a:r>
                        <a:rPr lang="en-US" sz="1050" spc="-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116,75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81,61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84,23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106,13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111,15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9132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r>
                        <a:rPr lang="ru-RU" sz="1050" spc="-2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50" spc="-2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</a:t>
                      </a:r>
                      <a:r>
                        <a:rPr lang="ru-RU" sz="1050" spc="-2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</a:t>
                      </a:r>
                      <a:r>
                        <a:rPr lang="ru-RU" sz="1050" spc="-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9,91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8,81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10,09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10,11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10,12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0873"/>
                  </a:ext>
                </a:extLst>
              </a:tr>
              <a:tr h="154547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</a:t>
                      </a:r>
                      <a:r>
                        <a:rPr lang="en-US" sz="1050" spc="27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40,55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40,94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45,69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48,66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50,85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001897"/>
                  </a:ext>
                </a:extLst>
              </a:tr>
              <a:tr h="173865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Госпошлина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4,04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4,38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4,05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4,10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4,16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515939"/>
                  </a:ext>
                </a:extLst>
              </a:tr>
              <a:tr h="114055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</a:t>
                      </a:r>
                      <a:r>
                        <a:rPr lang="en-US" sz="1050" spc="-3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65,89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178,17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56,65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54,98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54,98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152331"/>
                  </a:ext>
                </a:extLst>
              </a:tr>
              <a:tr h="86443">
                <a:tc>
                  <a:txBody>
                    <a:bodyPr/>
                    <a:lstStyle/>
                    <a:p>
                      <a:pPr marL="0" marR="1012825" indent="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</a:t>
                      </a:r>
                      <a:r>
                        <a:rPr lang="en-US" sz="1050" spc="-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них</a:t>
                      </a: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11445"/>
                  </a:ext>
                </a:extLst>
              </a:tr>
              <a:tr h="78149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lang="en-US" sz="1050" spc="-1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en-US" sz="1050" spc="-1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44,05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53,96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44,01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44,01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44,01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704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lang="ru-RU" sz="1050" spc="-2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1050" spc="-2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оказания</a:t>
                      </a:r>
                      <a:r>
                        <a:rPr lang="ru-RU" sz="1050" spc="-3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платных</a:t>
                      </a:r>
                      <a:r>
                        <a:rPr lang="ru-RU" sz="1050" spc="-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9,99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10,14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10,14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10,14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477471"/>
                  </a:ext>
                </a:extLst>
              </a:tr>
              <a:tr h="74440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1,20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0,79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0,76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220378"/>
                  </a:ext>
                </a:extLst>
              </a:tr>
              <a:tr h="91904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</a:t>
                      </a:r>
                      <a:r>
                        <a:rPr lang="en-US" sz="1050" spc="-1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1050" spc="-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</a:t>
                      </a:r>
                      <a:r>
                        <a:rPr lang="en-US" sz="1050" spc="-1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475,33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540,32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462,08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499,72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522,15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240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</a:t>
                      </a:r>
                      <a:r>
                        <a:rPr lang="en-US" sz="1050" spc="-4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1016,88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984,08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718,93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722,32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565,76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00198"/>
                  </a:ext>
                </a:extLst>
              </a:tr>
              <a:tr h="83666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en-US" sz="1050" spc="-1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том</a:t>
                      </a:r>
                      <a:r>
                        <a:rPr lang="en-US" sz="1050" spc="-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</a:t>
                      </a: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389537"/>
                  </a:ext>
                </a:extLst>
              </a:tr>
              <a:tr h="60582">
                <a:tc>
                  <a:txBody>
                    <a:bodyPr/>
                    <a:lstStyle/>
                    <a:p>
                      <a:pPr marL="3810" marR="571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</a:t>
                      </a:r>
                      <a:r>
                        <a:rPr lang="ru-RU" sz="1050" spc="-4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r>
                        <a:rPr lang="ru-RU" sz="1050" spc="-3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1050" spc="-3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 </a:t>
                      </a:r>
                      <a:r>
                        <a:rPr lang="ru-RU" sz="1050" spc="-28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бюджетов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1008,94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975,17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708,27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713,32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556,77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389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Дотация</a:t>
                      </a:r>
                      <a:r>
                        <a:rPr lang="en-US" sz="1050" spc="-2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1050" spc="-2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выравнивание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170,04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147,31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178,91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104,90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98,30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859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316,31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369,53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83,11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149,74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13,12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842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514,36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453,34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444,51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456,94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443,60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664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Иные</a:t>
                      </a:r>
                      <a:r>
                        <a:rPr lang="en-US" sz="1050" spc="-2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</a:t>
                      </a:r>
                      <a:r>
                        <a:rPr lang="en-US" sz="1050" spc="-1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8,22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4,99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243658"/>
                  </a:ext>
                </a:extLst>
              </a:tr>
              <a:tr h="25552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</a:t>
                      </a:r>
                      <a:r>
                        <a:rPr lang="en-US" sz="1050" spc="-3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</a:t>
                      </a:r>
                      <a:r>
                        <a:rPr lang="en-US" sz="1050" spc="-3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8,67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9,11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10,66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9,00</a:t>
                      </a:r>
                      <a:endParaRPr lang="ru-RU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9,00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103581"/>
                  </a:ext>
                </a:extLst>
              </a:tr>
              <a:tr h="339722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</a:t>
                      </a:r>
                      <a:r>
                        <a:rPr lang="ru-RU" sz="1050" spc="-1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остатков</a:t>
                      </a:r>
                      <a:r>
                        <a:rPr lang="ru-RU" sz="1050" spc="-1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субсидий</a:t>
                      </a:r>
                      <a:r>
                        <a:rPr lang="ru-RU" sz="105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субвенций</a:t>
                      </a:r>
                      <a:r>
                        <a:rPr lang="ru-RU" sz="1050" spc="-35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50" spc="-2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иных</a:t>
                      </a:r>
                      <a:r>
                        <a:rPr lang="ru-RU" sz="1050" spc="-1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ежбюджетных </a:t>
                      </a:r>
                      <a:r>
                        <a:rPr lang="ru-RU" sz="1050" spc="-28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трансфертов,</a:t>
                      </a:r>
                      <a:r>
                        <a:rPr lang="ru-RU" sz="1050" spc="-1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имеющих</a:t>
                      </a:r>
                      <a:r>
                        <a:rPr lang="ru-RU" sz="1050" spc="-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назначение</a:t>
                      </a:r>
                      <a:r>
                        <a:rPr lang="ru-RU" sz="1050" spc="-2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прошлых</a:t>
                      </a:r>
                      <a:r>
                        <a:rPr lang="ru-RU" sz="1050" spc="-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ru-RU" sz="105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-0,72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05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5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5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5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962605"/>
                  </a:ext>
                </a:extLst>
              </a:tr>
              <a:tr h="107376">
                <a:tc>
                  <a:txBody>
                    <a:bodyPr/>
                    <a:lstStyle/>
                    <a:p>
                      <a:pPr marL="38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en-US" sz="1050" spc="-15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ДОХОДОВ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492,21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1524,40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1181,01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1222,04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1087,91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15878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72514" y="477073"/>
            <a:ext cx="880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50" dirty="0" smtClean="0"/>
              <a:t>(млн. руб.)</a:t>
            </a:r>
            <a:endParaRPr lang="ru-RU" sz="1050" dirty="0"/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>
          <a:xfrm>
            <a:off x="8471948" y="4869656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14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787807"/>
              </p:ext>
            </p:extLst>
          </p:nvPr>
        </p:nvGraphicFramePr>
        <p:xfrm>
          <a:off x="132638" y="1488090"/>
          <a:ext cx="8740486" cy="32501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{02C354FB-D8E8-4507-A7F7-C6AE5B157AC1}</a:tableStyleId>
              </a:tblPr>
              <a:tblGrid>
                <a:gridCol w="1066798">
                  <a:extLst>
                    <a:ext uri="{9D8B030D-6E8A-4147-A177-3AD203B41FA5}">
                      <a16:colId xmlns:a16="http://schemas.microsoft.com/office/drawing/2014/main" val="2942192372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942106784"/>
                    </a:ext>
                  </a:extLst>
                </a:gridCol>
                <a:gridCol w="745864">
                  <a:extLst>
                    <a:ext uri="{9D8B030D-6E8A-4147-A177-3AD203B41FA5}">
                      <a16:colId xmlns:a16="http://schemas.microsoft.com/office/drawing/2014/main" val="3186017725"/>
                    </a:ext>
                  </a:extLst>
                </a:gridCol>
                <a:gridCol w="718884">
                  <a:extLst>
                    <a:ext uri="{9D8B030D-6E8A-4147-A177-3AD203B41FA5}">
                      <a16:colId xmlns:a16="http://schemas.microsoft.com/office/drawing/2014/main" val="2748695318"/>
                    </a:ext>
                  </a:extLst>
                </a:gridCol>
                <a:gridCol w="761802">
                  <a:extLst>
                    <a:ext uri="{9D8B030D-6E8A-4147-A177-3AD203B41FA5}">
                      <a16:colId xmlns:a16="http://schemas.microsoft.com/office/drawing/2014/main" val="1442740792"/>
                    </a:ext>
                  </a:extLst>
                </a:gridCol>
                <a:gridCol w="761802">
                  <a:extLst>
                    <a:ext uri="{9D8B030D-6E8A-4147-A177-3AD203B41FA5}">
                      <a16:colId xmlns:a16="http://schemas.microsoft.com/office/drawing/2014/main" val="4253994596"/>
                    </a:ext>
                  </a:extLst>
                </a:gridCol>
                <a:gridCol w="752846">
                  <a:extLst>
                    <a:ext uri="{9D8B030D-6E8A-4147-A177-3AD203B41FA5}">
                      <a16:colId xmlns:a16="http://schemas.microsoft.com/office/drawing/2014/main" val="2931906491"/>
                    </a:ext>
                  </a:extLst>
                </a:gridCol>
                <a:gridCol w="661163">
                  <a:extLst>
                    <a:ext uri="{9D8B030D-6E8A-4147-A177-3AD203B41FA5}">
                      <a16:colId xmlns:a16="http://schemas.microsoft.com/office/drawing/2014/main" val="1577501132"/>
                    </a:ext>
                  </a:extLst>
                </a:gridCol>
                <a:gridCol w="876686">
                  <a:extLst>
                    <a:ext uri="{9D8B030D-6E8A-4147-A177-3AD203B41FA5}">
                      <a16:colId xmlns:a16="http://schemas.microsoft.com/office/drawing/2014/main" val="1705343039"/>
                    </a:ext>
                  </a:extLst>
                </a:gridCol>
                <a:gridCol w="756513">
                  <a:extLst>
                    <a:ext uri="{9D8B030D-6E8A-4147-A177-3AD203B41FA5}">
                      <a16:colId xmlns:a16="http://schemas.microsoft.com/office/drawing/2014/main" val="3622520575"/>
                    </a:ext>
                  </a:extLst>
                </a:gridCol>
                <a:gridCol w="1019003">
                  <a:extLst>
                    <a:ext uri="{9D8B030D-6E8A-4147-A177-3AD203B41FA5}">
                      <a16:colId xmlns:a16="http://schemas.microsoft.com/office/drawing/2014/main" val="1069267488"/>
                    </a:ext>
                  </a:extLst>
                </a:gridCol>
              </a:tblGrid>
              <a:tr h="227741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 smtClean="0">
                          <a:effectLst/>
                        </a:rPr>
                        <a:t>Наименование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CB084">
                        <a:alpha val="61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  <a:r>
                        <a:rPr lang="en-US" sz="1050" b="1" spc="-5" dirty="0" smtClean="0">
                          <a:effectLst/>
                        </a:rPr>
                        <a:t>202</a:t>
                      </a:r>
                      <a:r>
                        <a:rPr lang="ru-RU" sz="1050" b="1" spc="-5" dirty="0" smtClean="0">
                          <a:effectLst/>
                        </a:rPr>
                        <a:t>4 </a:t>
                      </a:r>
                      <a:r>
                        <a:rPr lang="en-US" sz="1050" b="1" dirty="0" err="1" smtClean="0">
                          <a:effectLst/>
                        </a:rPr>
                        <a:t>год</a:t>
                      </a:r>
                      <a:r>
                        <a:rPr lang="en-US" sz="1050" b="1" spc="-185" dirty="0" smtClean="0">
                          <a:effectLst/>
                        </a:rPr>
                        <a:t> </a:t>
                      </a:r>
                      <a:r>
                        <a:rPr lang="en-US" sz="1050" b="1" dirty="0" err="1" smtClean="0">
                          <a:effectLst/>
                        </a:rPr>
                        <a:t>Оценка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014730" marR="10033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202</a:t>
                      </a:r>
                      <a:r>
                        <a:rPr lang="ru-RU" sz="1050" b="1" dirty="0">
                          <a:effectLst/>
                        </a:rPr>
                        <a:t>5</a:t>
                      </a:r>
                      <a:r>
                        <a:rPr lang="ru-RU" sz="1050" b="1" spc="-10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654050" marR="6432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202</a:t>
                      </a:r>
                      <a:r>
                        <a:rPr lang="ru-RU" sz="1050" b="1" dirty="0">
                          <a:effectLst/>
                        </a:rPr>
                        <a:t>6</a:t>
                      </a:r>
                      <a:r>
                        <a:rPr lang="ru-RU" sz="1050" b="1" spc="-10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27355" marR="4197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202</a:t>
                      </a:r>
                      <a:r>
                        <a:rPr lang="ru-RU" sz="1050" b="1" dirty="0">
                          <a:effectLst/>
                        </a:rPr>
                        <a:t>7</a:t>
                      </a:r>
                      <a:r>
                        <a:rPr lang="ru-RU" sz="1050" b="1" spc="-10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237222"/>
                  </a:ext>
                </a:extLst>
              </a:tr>
              <a:tr h="2277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effectLst/>
                        </a:rPr>
                        <a:t>Решение</a:t>
                      </a:r>
                      <a:endParaRPr lang="ru-RU" sz="1600" b="1" dirty="0">
                        <a:effectLst/>
                      </a:endParaRPr>
                    </a:p>
                    <a:p>
                      <a:pPr marL="149860" marR="29845" indent="-9906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№ </a:t>
                      </a:r>
                      <a:r>
                        <a:rPr lang="en-US" sz="1050" b="1" spc="-160" dirty="0">
                          <a:effectLst/>
                        </a:rPr>
                        <a:t> </a:t>
                      </a:r>
                      <a:r>
                        <a:rPr lang="en-US" sz="1050" b="1" dirty="0">
                          <a:effectLst/>
                        </a:rPr>
                        <a:t>118</a:t>
                      </a:r>
                      <a:r>
                        <a:rPr lang="en-US" sz="1050" b="1" spc="-5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от</a:t>
                      </a:r>
                      <a:endParaRPr lang="ru-RU" sz="16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19.12.2023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CB084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" marR="29845" indent="-1206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-5" dirty="0">
                          <a:effectLst/>
                        </a:rPr>
                        <a:t>Проект решения</a:t>
                      </a:r>
                      <a:endParaRPr lang="ru-RU" sz="1600" b="1" dirty="0">
                        <a:effectLst/>
                      </a:endParaRPr>
                    </a:p>
                    <a:p>
                      <a:pPr marL="69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CB084">
                        <a:alpha val="8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956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effectLst/>
                        </a:rPr>
                        <a:t>Изменения</a:t>
                      </a:r>
                      <a:r>
                        <a:rPr lang="en-US" sz="1050" b="1" spc="-5" dirty="0">
                          <a:effectLst/>
                        </a:rPr>
                        <a:t> </a:t>
                      </a:r>
                      <a:r>
                        <a:rPr lang="en-US" sz="1050" b="1" dirty="0">
                          <a:effectLst/>
                        </a:rPr>
                        <a:t>%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CB084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016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effectLst/>
                        </a:rPr>
                        <a:t>Решение</a:t>
                      </a:r>
                      <a:endParaRPr lang="ru-RU" sz="1600" b="1" dirty="0">
                        <a:effectLst/>
                      </a:endParaRPr>
                    </a:p>
                    <a:p>
                      <a:pPr marL="1016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№</a:t>
                      </a:r>
                      <a:r>
                        <a:rPr lang="en-US" sz="1050" b="1" spc="-5" dirty="0">
                          <a:effectLst/>
                        </a:rPr>
                        <a:t> </a:t>
                      </a:r>
                      <a:r>
                        <a:rPr lang="ru-RU" sz="1050" b="1" dirty="0">
                          <a:effectLst/>
                        </a:rPr>
                        <a:t>118 от </a:t>
                      </a:r>
                      <a:r>
                        <a:rPr lang="en-US" sz="1050" b="1" dirty="0">
                          <a:effectLst/>
                        </a:rPr>
                        <a:t>19.12.2023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CB084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" marR="29845" indent="-1206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-5" dirty="0">
                          <a:effectLst/>
                        </a:rPr>
                        <a:t>Проект решения</a:t>
                      </a:r>
                      <a:endParaRPr lang="ru-RU" sz="1600" b="1" dirty="0">
                        <a:effectLst/>
                      </a:endParaRPr>
                    </a:p>
                    <a:p>
                      <a:pPr marL="679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CB084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0795" indent="12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Изменения </a:t>
                      </a:r>
                      <a:r>
                        <a:rPr lang="en-US" sz="1050" b="1" spc="-185">
                          <a:effectLst/>
                        </a:rPr>
                        <a:t> </a:t>
                      </a:r>
                      <a:r>
                        <a:rPr lang="ru-RU" sz="1050" b="1" spc="-185">
                          <a:effectLst/>
                        </a:rPr>
                        <a:t>     к</a:t>
                      </a:r>
                      <a:r>
                        <a:rPr lang="ru-RU" sz="1050" b="1" spc="-35">
                          <a:effectLst/>
                        </a:rPr>
                        <a:t> </a:t>
                      </a:r>
                      <a:r>
                        <a:rPr lang="en-US" sz="1050" b="1" spc="-5">
                          <a:effectLst/>
                        </a:rPr>
                        <a:t>решению</a:t>
                      </a:r>
                      <a:endParaRPr lang="ru-RU" sz="1600" b="1">
                        <a:effectLst/>
                      </a:endParaRPr>
                    </a:p>
                    <a:p>
                      <a:pPr marL="10795" indent="12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№ </a:t>
                      </a:r>
                      <a:r>
                        <a:rPr lang="ru-RU" sz="1050" b="1">
                          <a:effectLst/>
                        </a:rPr>
                        <a:t>118 от </a:t>
                      </a:r>
                      <a:r>
                        <a:rPr lang="en-US" sz="1050" b="1">
                          <a:effectLst/>
                        </a:rPr>
                        <a:t>19.12.2023,</a:t>
                      </a:r>
                      <a:r>
                        <a:rPr lang="en-US" sz="1050" b="1" spc="-10">
                          <a:effectLst/>
                        </a:rPr>
                        <a:t> </a:t>
                      </a:r>
                      <a:r>
                        <a:rPr lang="en-US" sz="1050" b="1">
                          <a:effectLst/>
                        </a:rPr>
                        <a:t>%</a:t>
                      </a:r>
                      <a:endParaRPr lang="ru-RU" sz="1600" b="1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CB084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" marR="29845" indent="-1206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-5" dirty="0">
                          <a:effectLst/>
                        </a:rPr>
                        <a:t>Проект решения</a:t>
                      </a:r>
                      <a:endParaRPr lang="ru-RU" sz="1600" b="1" dirty="0">
                        <a:effectLst/>
                      </a:endParaRPr>
                    </a:p>
                    <a:p>
                      <a:pPr marL="67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CB084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890" indent="-6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effectLst/>
                        </a:rPr>
                        <a:t>Изменения</a:t>
                      </a:r>
                      <a:r>
                        <a:rPr lang="en-US" sz="1050" b="1" dirty="0">
                          <a:effectLst/>
                        </a:rPr>
                        <a:t> к</a:t>
                      </a:r>
                      <a:r>
                        <a:rPr lang="en-US" sz="1050" b="1" spc="5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предыдущему</a:t>
                      </a:r>
                      <a:r>
                        <a:rPr lang="en-US" sz="1050" b="1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году</a:t>
                      </a:r>
                      <a:r>
                        <a:rPr lang="en-US" sz="1050" b="1" dirty="0">
                          <a:effectLst/>
                        </a:rPr>
                        <a:t>, %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CB084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443447"/>
                  </a:ext>
                </a:extLst>
              </a:tr>
              <a:tr h="5736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к</a:t>
                      </a:r>
                      <a:r>
                        <a:rPr lang="en-US" sz="1050" b="1" spc="-5" dirty="0">
                          <a:effectLst/>
                        </a:rPr>
                        <a:t> </a:t>
                      </a:r>
                      <a:r>
                        <a:rPr lang="en-US" sz="1050" b="1" dirty="0">
                          <a:effectLst/>
                        </a:rPr>
                        <a:t>202</a:t>
                      </a:r>
                      <a:r>
                        <a:rPr lang="ru-RU" sz="1050" b="1" dirty="0">
                          <a:effectLst/>
                        </a:rPr>
                        <a:t>4</a:t>
                      </a:r>
                      <a:endParaRPr lang="ru-RU" sz="1600" b="1" dirty="0">
                        <a:effectLst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effectLst/>
                        </a:rPr>
                        <a:t>году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CB084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indent="6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к</a:t>
                      </a:r>
                      <a:r>
                        <a:rPr lang="en-US" sz="1050" b="1" spc="5" dirty="0">
                          <a:effectLst/>
                        </a:rPr>
                        <a:t> </a:t>
                      </a:r>
                      <a:r>
                        <a:rPr lang="en-US" sz="1050" b="1" spc="-5" dirty="0" err="1">
                          <a:effectLst/>
                        </a:rPr>
                        <a:t>решению</a:t>
                      </a:r>
                      <a:endParaRPr lang="ru-RU" sz="1600" b="1" dirty="0">
                        <a:effectLst/>
                      </a:endParaRPr>
                    </a:p>
                    <a:p>
                      <a:pPr marL="107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№</a:t>
                      </a:r>
                      <a:r>
                        <a:rPr lang="en-US" sz="1050" b="1" spc="5" dirty="0">
                          <a:effectLst/>
                        </a:rPr>
                        <a:t> </a:t>
                      </a:r>
                      <a:r>
                        <a:rPr lang="ru-RU" sz="1050" b="1" dirty="0">
                          <a:effectLst/>
                        </a:rPr>
                        <a:t>118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CB084">
                        <a:alpha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954691"/>
                  </a:ext>
                </a:extLst>
              </a:tr>
              <a:tr h="234826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effectLst/>
                        </a:rPr>
                        <a:t>Всего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DCB084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1012,56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655,32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718,93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71,00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109,71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699,60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722,32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103,25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565,76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78,32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496722"/>
                  </a:ext>
                </a:extLst>
              </a:tr>
              <a:tr h="200406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effectLst/>
                        </a:rPr>
                        <a:t>Дотации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DCB084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147,31</a:t>
                      </a:r>
                      <a:endParaRPr lang="ru-RU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148,05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178,91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121,45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120,84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117,49</a:t>
                      </a:r>
                      <a:endParaRPr lang="ru-RU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104,90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89,28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98,30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93,71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4962145"/>
                  </a:ext>
                </a:extLst>
              </a:tr>
              <a:tr h="23703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effectLst/>
                        </a:rPr>
                        <a:t>Субсидии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DCB084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</a:t>
                      </a:r>
                      <a:r>
                        <a:rPr lang="ru-RU" sz="1200" dirty="0" smtClean="0">
                          <a:effectLst/>
                        </a:rPr>
                        <a:t>68,67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88,92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83,11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22,54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93,47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166,57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149,74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89,90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13,12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8,76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743431"/>
                  </a:ext>
                </a:extLst>
              </a:tr>
              <a:tr h="220376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effectLst/>
                        </a:rPr>
                        <a:t>Субвенции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DCB084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458,31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408,65</a:t>
                      </a:r>
                      <a:endParaRPr lang="ru-RU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444,51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96,99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108,77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405,83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456,94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112,59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443,60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97,08</a:t>
                      </a:r>
                      <a:endParaRPr lang="ru-RU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122217"/>
                  </a:ext>
                </a:extLst>
              </a:tr>
              <a:tr h="54119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effectLst/>
                        </a:rPr>
                        <a:t>Иные</a:t>
                      </a:r>
                      <a:r>
                        <a:rPr lang="en-US" sz="1050" b="1" spc="5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межбюджетные</a:t>
                      </a:r>
                      <a:r>
                        <a:rPr lang="en-US" sz="1050" b="1" spc="-5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трансферты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DCB084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29,36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1,</a:t>
                      </a:r>
                      <a:r>
                        <a:rPr lang="ru-RU" sz="1200" dirty="0" smtClean="0">
                          <a:effectLst/>
                        </a:rPr>
                        <a:t>60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1,74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5,93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108,75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1,6</a:t>
                      </a: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1,74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108,07</a:t>
                      </a:r>
                      <a:endParaRPr lang="ru-RU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1,74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100,00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954621"/>
                  </a:ext>
                </a:extLst>
              </a:tr>
              <a:tr h="65808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effectLst/>
                        </a:rPr>
                        <a:t>Прочие</a:t>
                      </a:r>
                      <a:r>
                        <a:rPr lang="en-US" sz="1050" b="1" spc="5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безвозмездные</a:t>
                      </a:r>
                      <a:r>
                        <a:rPr lang="en-US" sz="1050" b="1" spc="-185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поступления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DCB084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9,11</a:t>
                      </a:r>
                      <a:endParaRPr lang="ru-RU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8,10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10,66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117,01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131,60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8,10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9,00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111,11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9,00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100,00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5833710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213" y="249177"/>
            <a:ext cx="6564448" cy="572700"/>
          </a:xfrm>
        </p:spPr>
        <p:txBody>
          <a:bodyPr/>
          <a:lstStyle/>
          <a:p>
            <a:pPr algn="ctr"/>
            <a:r>
              <a:rPr lang="ru-RU" sz="1600" dirty="0"/>
              <a:t>ДИНАМИКА И СТРУКТУРА ДОХОДОВ БЮДЖЕТА ТРУНОВСКОГО МУНИЦИПАЛЬНОГО ОКРУГА СТАВРОПОЛЬСКОГО КРАЯ ПО БЕЗВОЗМЕЗДНЫМ ПОСТУПЛЕНИЯМ В 2024-2027 ГОДАХ</a:t>
            </a:r>
          </a:p>
        </p:txBody>
      </p:sp>
      <p:grpSp>
        <p:nvGrpSpPr>
          <p:cNvPr id="34" name="Google Shape;900;p50"/>
          <p:cNvGrpSpPr/>
          <p:nvPr/>
        </p:nvGrpSpPr>
        <p:grpSpPr>
          <a:xfrm>
            <a:off x="7343775" y="91160"/>
            <a:ext cx="1762125" cy="1476375"/>
            <a:chOff x="5792323" y="1320061"/>
            <a:chExt cx="2528415" cy="3189064"/>
          </a:xfrm>
        </p:grpSpPr>
        <p:sp>
          <p:nvSpPr>
            <p:cNvPr id="35" name="Google Shape;901;p50"/>
            <p:cNvSpPr/>
            <p:nvPr/>
          </p:nvSpPr>
          <p:spPr>
            <a:xfrm>
              <a:off x="5792323" y="1328095"/>
              <a:ext cx="2528415" cy="3181030"/>
            </a:xfrm>
            <a:custGeom>
              <a:avLst/>
              <a:gdLst/>
              <a:ahLst/>
              <a:cxnLst/>
              <a:rect l="l" t="t" r="r" b="b"/>
              <a:pathLst>
                <a:path w="45967" h="57808" extrusionOk="0">
                  <a:moveTo>
                    <a:pt x="439" y="0"/>
                  </a:moveTo>
                  <a:cubicBezTo>
                    <a:pt x="195" y="0"/>
                    <a:pt x="34" y="260"/>
                    <a:pt x="34" y="700"/>
                  </a:cubicBezTo>
                  <a:lnTo>
                    <a:pt x="34" y="30588"/>
                  </a:lnTo>
                  <a:cubicBezTo>
                    <a:pt x="1" y="31122"/>
                    <a:pt x="268" y="31622"/>
                    <a:pt x="668" y="31989"/>
                  </a:cubicBezTo>
                  <a:lnTo>
                    <a:pt x="45300" y="57741"/>
                  </a:lnTo>
                  <a:cubicBezTo>
                    <a:pt x="45382" y="57786"/>
                    <a:pt x="45460" y="57807"/>
                    <a:pt x="45533" y="57807"/>
                  </a:cubicBezTo>
                  <a:cubicBezTo>
                    <a:pt x="45786" y="57807"/>
                    <a:pt x="45967" y="57548"/>
                    <a:pt x="45967" y="57107"/>
                  </a:cubicBezTo>
                  <a:lnTo>
                    <a:pt x="45967" y="27219"/>
                  </a:lnTo>
                  <a:cubicBezTo>
                    <a:pt x="45967" y="26685"/>
                    <a:pt x="45733" y="26152"/>
                    <a:pt x="45300" y="25818"/>
                  </a:cubicBezTo>
                  <a:lnTo>
                    <a:pt x="668" y="66"/>
                  </a:lnTo>
                  <a:cubicBezTo>
                    <a:pt x="586" y="22"/>
                    <a:pt x="509" y="0"/>
                    <a:pt x="439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2;p50"/>
            <p:cNvSpPr/>
            <p:nvPr/>
          </p:nvSpPr>
          <p:spPr>
            <a:xfrm>
              <a:off x="5900572" y="1940150"/>
              <a:ext cx="2341288" cy="1519970"/>
            </a:xfrm>
            <a:custGeom>
              <a:avLst/>
              <a:gdLst/>
              <a:ahLst/>
              <a:cxnLst/>
              <a:rect l="l" t="t" r="r" b="b"/>
              <a:pathLst>
                <a:path w="42565" h="27622" extrusionOk="0">
                  <a:moveTo>
                    <a:pt x="377" y="1"/>
                  </a:moveTo>
                  <a:cubicBezTo>
                    <a:pt x="155" y="1"/>
                    <a:pt x="1" y="174"/>
                    <a:pt x="1" y="485"/>
                  </a:cubicBezTo>
                  <a:lnTo>
                    <a:pt x="1" y="2553"/>
                  </a:lnTo>
                  <a:cubicBezTo>
                    <a:pt x="1" y="3020"/>
                    <a:pt x="268" y="3454"/>
                    <a:pt x="668" y="3721"/>
                  </a:cubicBezTo>
                  <a:lnTo>
                    <a:pt x="41897" y="27538"/>
                  </a:lnTo>
                  <a:cubicBezTo>
                    <a:pt x="42001" y="27594"/>
                    <a:pt x="42100" y="27622"/>
                    <a:pt x="42188" y="27622"/>
                  </a:cubicBezTo>
                  <a:cubicBezTo>
                    <a:pt x="42410" y="27622"/>
                    <a:pt x="42564" y="27448"/>
                    <a:pt x="42564" y="27137"/>
                  </a:cubicBezTo>
                  <a:lnTo>
                    <a:pt x="42564" y="25069"/>
                  </a:lnTo>
                  <a:cubicBezTo>
                    <a:pt x="42531" y="24569"/>
                    <a:pt x="42298" y="24135"/>
                    <a:pt x="41897" y="23902"/>
                  </a:cubicBezTo>
                  <a:lnTo>
                    <a:pt x="668" y="85"/>
                  </a:lnTo>
                  <a:cubicBezTo>
                    <a:pt x="564" y="28"/>
                    <a:pt x="465" y="1"/>
                    <a:pt x="3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3;p50"/>
            <p:cNvSpPr/>
            <p:nvPr/>
          </p:nvSpPr>
          <p:spPr>
            <a:xfrm>
              <a:off x="5904257" y="2191675"/>
              <a:ext cx="278930" cy="563757"/>
            </a:xfrm>
            <a:custGeom>
              <a:avLst/>
              <a:gdLst/>
              <a:ahLst/>
              <a:cxnLst/>
              <a:rect l="l" t="t" r="r" b="b"/>
              <a:pathLst>
                <a:path w="5071" h="10245" extrusionOk="0">
                  <a:moveTo>
                    <a:pt x="359" y="0"/>
                  </a:moveTo>
                  <a:cubicBezTo>
                    <a:pt x="148" y="0"/>
                    <a:pt x="0" y="239"/>
                    <a:pt x="0" y="584"/>
                  </a:cubicBezTo>
                  <a:lnTo>
                    <a:pt x="0" y="6722"/>
                  </a:lnTo>
                  <a:cubicBezTo>
                    <a:pt x="0" y="7189"/>
                    <a:pt x="201" y="7589"/>
                    <a:pt x="534" y="7889"/>
                  </a:cubicBezTo>
                  <a:lnTo>
                    <a:pt x="4537" y="10191"/>
                  </a:lnTo>
                  <a:cubicBezTo>
                    <a:pt x="4603" y="10227"/>
                    <a:pt x="4665" y="10245"/>
                    <a:pt x="4722" y="10245"/>
                  </a:cubicBezTo>
                  <a:cubicBezTo>
                    <a:pt x="4928" y="10245"/>
                    <a:pt x="5071" y="10022"/>
                    <a:pt x="5071" y="9657"/>
                  </a:cubicBezTo>
                  <a:lnTo>
                    <a:pt x="5071" y="3519"/>
                  </a:lnTo>
                  <a:cubicBezTo>
                    <a:pt x="5071" y="3052"/>
                    <a:pt x="4871" y="2652"/>
                    <a:pt x="4537" y="2352"/>
                  </a:cubicBezTo>
                  <a:lnTo>
                    <a:pt x="534" y="50"/>
                  </a:lnTo>
                  <a:cubicBezTo>
                    <a:pt x="473" y="16"/>
                    <a:pt x="414" y="0"/>
                    <a:pt x="35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4;p50"/>
            <p:cNvSpPr/>
            <p:nvPr/>
          </p:nvSpPr>
          <p:spPr>
            <a:xfrm>
              <a:off x="5904257" y="2191675"/>
              <a:ext cx="278930" cy="563757"/>
            </a:xfrm>
            <a:custGeom>
              <a:avLst/>
              <a:gdLst/>
              <a:ahLst/>
              <a:cxnLst/>
              <a:rect l="l" t="t" r="r" b="b"/>
              <a:pathLst>
                <a:path w="5071" h="10245" extrusionOk="0">
                  <a:moveTo>
                    <a:pt x="359" y="0"/>
                  </a:moveTo>
                  <a:cubicBezTo>
                    <a:pt x="148" y="0"/>
                    <a:pt x="0" y="239"/>
                    <a:pt x="0" y="584"/>
                  </a:cubicBezTo>
                  <a:lnTo>
                    <a:pt x="0" y="6722"/>
                  </a:lnTo>
                  <a:cubicBezTo>
                    <a:pt x="0" y="7189"/>
                    <a:pt x="201" y="7589"/>
                    <a:pt x="534" y="7889"/>
                  </a:cubicBezTo>
                  <a:lnTo>
                    <a:pt x="4537" y="10191"/>
                  </a:lnTo>
                  <a:cubicBezTo>
                    <a:pt x="4603" y="10227"/>
                    <a:pt x="4665" y="10245"/>
                    <a:pt x="4722" y="10245"/>
                  </a:cubicBezTo>
                  <a:cubicBezTo>
                    <a:pt x="4928" y="10245"/>
                    <a:pt x="5071" y="10022"/>
                    <a:pt x="5071" y="9657"/>
                  </a:cubicBezTo>
                  <a:lnTo>
                    <a:pt x="5071" y="3519"/>
                  </a:lnTo>
                  <a:cubicBezTo>
                    <a:pt x="5071" y="3052"/>
                    <a:pt x="4871" y="2652"/>
                    <a:pt x="4537" y="2352"/>
                  </a:cubicBezTo>
                  <a:lnTo>
                    <a:pt x="534" y="50"/>
                  </a:lnTo>
                  <a:cubicBezTo>
                    <a:pt x="473" y="16"/>
                    <a:pt x="414" y="0"/>
                    <a:pt x="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5;p50"/>
            <p:cNvSpPr/>
            <p:nvPr/>
          </p:nvSpPr>
          <p:spPr>
            <a:xfrm>
              <a:off x="5904257" y="2662203"/>
              <a:ext cx="278930" cy="563151"/>
            </a:xfrm>
            <a:custGeom>
              <a:avLst/>
              <a:gdLst/>
              <a:ahLst/>
              <a:cxnLst/>
              <a:rect l="l" t="t" r="r" b="b"/>
              <a:pathLst>
                <a:path w="5071" h="10234" extrusionOk="0">
                  <a:moveTo>
                    <a:pt x="328" y="0"/>
                  </a:moveTo>
                  <a:cubicBezTo>
                    <a:pt x="134" y="0"/>
                    <a:pt x="0" y="220"/>
                    <a:pt x="0" y="572"/>
                  </a:cubicBezTo>
                  <a:lnTo>
                    <a:pt x="0" y="6743"/>
                  </a:lnTo>
                  <a:cubicBezTo>
                    <a:pt x="0" y="7177"/>
                    <a:pt x="201" y="7611"/>
                    <a:pt x="534" y="7878"/>
                  </a:cubicBezTo>
                  <a:lnTo>
                    <a:pt x="4537" y="10179"/>
                  </a:lnTo>
                  <a:cubicBezTo>
                    <a:pt x="4603" y="10216"/>
                    <a:pt x="4666" y="10233"/>
                    <a:pt x="4724" y="10233"/>
                  </a:cubicBezTo>
                  <a:cubicBezTo>
                    <a:pt x="4929" y="10233"/>
                    <a:pt x="5071" y="10017"/>
                    <a:pt x="5071" y="9679"/>
                  </a:cubicBezTo>
                  <a:lnTo>
                    <a:pt x="5071" y="3508"/>
                  </a:lnTo>
                  <a:cubicBezTo>
                    <a:pt x="5071" y="3074"/>
                    <a:pt x="4871" y="2641"/>
                    <a:pt x="4537" y="2374"/>
                  </a:cubicBezTo>
                  <a:lnTo>
                    <a:pt x="534" y="72"/>
                  </a:lnTo>
                  <a:cubicBezTo>
                    <a:pt x="461" y="23"/>
                    <a:pt x="391" y="0"/>
                    <a:pt x="32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06;p50"/>
            <p:cNvSpPr/>
            <p:nvPr/>
          </p:nvSpPr>
          <p:spPr>
            <a:xfrm>
              <a:off x="5904257" y="2662203"/>
              <a:ext cx="278930" cy="563151"/>
            </a:xfrm>
            <a:custGeom>
              <a:avLst/>
              <a:gdLst/>
              <a:ahLst/>
              <a:cxnLst/>
              <a:rect l="l" t="t" r="r" b="b"/>
              <a:pathLst>
                <a:path w="5071" h="10234" extrusionOk="0">
                  <a:moveTo>
                    <a:pt x="328" y="0"/>
                  </a:moveTo>
                  <a:cubicBezTo>
                    <a:pt x="134" y="0"/>
                    <a:pt x="0" y="220"/>
                    <a:pt x="0" y="572"/>
                  </a:cubicBezTo>
                  <a:lnTo>
                    <a:pt x="0" y="6743"/>
                  </a:lnTo>
                  <a:cubicBezTo>
                    <a:pt x="0" y="7177"/>
                    <a:pt x="201" y="7611"/>
                    <a:pt x="534" y="7878"/>
                  </a:cubicBezTo>
                  <a:lnTo>
                    <a:pt x="4537" y="10179"/>
                  </a:lnTo>
                  <a:cubicBezTo>
                    <a:pt x="4603" y="10216"/>
                    <a:pt x="4666" y="10233"/>
                    <a:pt x="4724" y="10233"/>
                  </a:cubicBezTo>
                  <a:cubicBezTo>
                    <a:pt x="4929" y="10233"/>
                    <a:pt x="5071" y="10017"/>
                    <a:pt x="5071" y="9679"/>
                  </a:cubicBezTo>
                  <a:lnTo>
                    <a:pt x="5071" y="3508"/>
                  </a:lnTo>
                  <a:cubicBezTo>
                    <a:pt x="5071" y="3074"/>
                    <a:pt x="4871" y="2641"/>
                    <a:pt x="4537" y="2374"/>
                  </a:cubicBezTo>
                  <a:lnTo>
                    <a:pt x="534" y="72"/>
                  </a:lnTo>
                  <a:cubicBezTo>
                    <a:pt x="461" y="23"/>
                    <a:pt x="391" y="0"/>
                    <a:pt x="3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07;p50"/>
            <p:cNvSpPr/>
            <p:nvPr/>
          </p:nvSpPr>
          <p:spPr>
            <a:xfrm>
              <a:off x="6247377" y="2418713"/>
              <a:ext cx="1994481" cy="1181330"/>
            </a:xfrm>
            <a:custGeom>
              <a:avLst/>
              <a:gdLst/>
              <a:ahLst/>
              <a:cxnLst/>
              <a:rect l="l" t="t" r="r" b="b"/>
              <a:pathLst>
                <a:path w="36260" h="21468" extrusionOk="0">
                  <a:moveTo>
                    <a:pt x="208" y="1"/>
                  </a:moveTo>
                  <a:cubicBezTo>
                    <a:pt x="81" y="1"/>
                    <a:pt x="0" y="99"/>
                    <a:pt x="0" y="261"/>
                  </a:cubicBezTo>
                  <a:cubicBezTo>
                    <a:pt x="0" y="561"/>
                    <a:pt x="167" y="828"/>
                    <a:pt x="401" y="995"/>
                  </a:cubicBezTo>
                  <a:lnTo>
                    <a:pt x="35826" y="21409"/>
                  </a:lnTo>
                  <a:cubicBezTo>
                    <a:pt x="35896" y="21449"/>
                    <a:pt x="35962" y="21468"/>
                    <a:pt x="36022" y="21468"/>
                  </a:cubicBezTo>
                  <a:cubicBezTo>
                    <a:pt x="36161" y="21468"/>
                    <a:pt x="36259" y="21363"/>
                    <a:pt x="36259" y="21176"/>
                  </a:cubicBezTo>
                  <a:cubicBezTo>
                    <a:pt x="36226" y="20909"/>
                    <a:pt x="36059" y="20642"/>
                    <a:pt x="35826" y="20475"/>
                  </a:cubicBezTo>
                  <a:lnTo>
                    <a:pt x="401" y="61"/>
                  </a:lnTo>
                  <a:cubicBezTo>
                    <a:pt x="329" y="20"/>
                    <a:pt x="264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08;p50"/>
            <p:cNvSpPr/>
            <p:nvPr/>
          </p:nvSpPr>
          <p:spPr>
            <a:xfrm>
              <a:off x="6247377" y="2518200"/>
              <a:ext cx="1994481" cy="1182816"/>
            </a:xfrm>
            <a:custGeom>
              <a:avLst/>
              <a:gdLst/>
              <a:ahLst/>
              <a:cxnLst/>
              <a:rect l="l" t="t" r="r" b="b"/>
              <a:pathLst>
                <a:path w="36260" h="21495" extrusionOk="0">
                  <a:moveTo>
                    <a:pt x="226" y="1"/>
                  </a:moveTo>
                  <a:cubicBezTo>
                    <a:pt x="88" y="1"/>
                    <a:pt x="0" y="118"/>
                    <a:pt x="0" y="287"/>
                  </a:cubicBezTo>
                  <a:cubicBezTo>
                    <a:pt x="0" y="588"/>
                    <a:pt x="167" y="854"/>
                    <a:pt x="401" y="988"/>
                  </a:cubicBezTo>
                  <a:lnTo>
                    <a:pt x="35826" y="21436"/>
                  </a:lnTo>
                  <a:cubicBezTo>
                    <a:pt x="35896" y="21476"/>
                    <a:pt x="35962" y="21495"/>
                    <a:pt x="36022" y="21495"/>
                  </a:cubicBezTo>
                  <a:cubicBezTo>
                    <a:pt x="36161" y="21495"/>
                    <a:pt x="36259" y="21389"/>
                    <a:pt x="36259" y="21202"/>
                  </a:cubicBezTo>
                  <a:cubicBezTo>
                    <a:pt x="36226" y="20902"/>
                    <a:pt x="36059" y="20635"/>
                    <a:pt x="35826" y="20502"/>
                  </a:cubicBezTo>
                  <a:lnTo>
                    <a:pt x="401" y="54"/>
                  </a:lnTo>
                  <a:cubicBezTo>
                    <a:pt x="337" y="17"/>
                    <a:pt x="278" y="1"/>
                    <a:pt x="22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09;p50"/>
            <p:cNvSpPr/>
            <p:nvPr/>
          </p:nvSpPr>
          <p:spPr>
            <a:xfrm>
              <a:off x="6247377" y="2618843"/>
              <a:ext cx="1994481" cy="1183146"/>
            </a:xfrm>
            <a:custGeom>
              <a:avLst/>
              <a:gdLst/>
              <a:ahLst/>
              <a:cxnLst/>
              <a:rect l="l" t="t" r="r" b="b"/>
              <a:pathLst>
                <a:path w="36260" h="21501" extrusionOk="0">
                  <a:moveTo>
                    <a:pt x="212" y="1"/>
                  </a:moveTo>
                  <a:cubicBezTo>
                    <a:pt x="82" y="1"/>
                    <a:pt x="0" y="106"/>
                    <a:pt x="0" y="293"/>
                  </a:cubicBezTo>
                  <a:cubicBezTo>
                    <a:pt x="0" y="560"/>
                    <a:pt x="167" y="827"/>
                    <a:pt x="401" y="993"/>
                  </a:cubicBezTo>
                  <a:lnTo>
                    <a:pt x="35826" y="21441"/>
                  </a:lnTo>
                  <a:cubicBezTo>
                    <a:pt x="35896" y="21481"/>
                    <a:pt x="35962" y="21500"/>
                    <a:pt x="36022" y="21500"/>
                  </a:cubicBezTo>
                  <a:cubicBezTo>
                    <a:pt x="36161" y="21500"/>
                    <a:pt x="36259" y="21395"/>
                    <a:pt x="36259" y="21208"/>
                  </a:cubicBezTo>
                  <a:cubicBezTo>
                    <a:pt x="36226" y="20908"/>
                    <a:pt x="36059" y="20641"/>
                    <a:pt x="35826" y="20474"/>
                  </a:cubicBezTo>
                  <a:lnTo>
                    <a:pt x="401" y="59"/>
                  </a:lnTo>
                  <a:cubicBezTo>
                    <a:pt x="331" y="20"/>
                    <a:pt x="267" y="1"/>
                    <a:pt x="2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10;p50"/>
            <p:cNvSpPr/>
            <p:nvPr/>
          </p:nvSpPr>
          <p:spPr>
            <a:xfrm>
              <a:off x="6247377" y="2719761"/>
              <a:ext cx="1994481" cy="1181330"/>
            </a:xfrm>
            <a:custGeom>
              <a:avLst/>
              <a:gdLst/>
              <a:ahLst/>
              <a:cxnLst/>
              <a:rect l="l" t="t" r="r" b="b"/>
              <a:pathLst>
                <a:path w="36260" h="21468" extrusionOk="0">
                  <a:moveTo>
                    <a:pt x="208" y="0"/>
                  </a:moveTo>
                  <a:cubicBezTo>
                    <a:pt x="81" y="0"/>
                    <a:pt x="0" y="98"/>
                    <a:pt x="0" y="260"/>
                  </a:cubicBezTo>
                  <a:cubicBezTo>
                    <a:pt x="0" y="560"/>
                    <a:pt x="167" y="827"/>
                    <a:pt x="401" y="994"/>
                  </a:cubicBezTo>
                  <a:lnTo>
                    <a:pt x="35826" y="21409"/>
                  </a:lnTo>
                  <a:cubicBezTo>
                    <a:pt x="35896" y="21449"/>
                    <a:pt x="35962" y="21468"/>
                    <a:pt x="36022" y="21468"/>
                  </a:cubicBezTo>
                  <a:cubicBezTo>
                    <a:pt x="36161" y="21468"/>
                    <a:pt x="36259" y="21362"/>
                    <a:pt x="36259" y="21175"/>
                  </a:cubicBezTo>
                  <a:cubicBezTo>
                    <a:pt x="36226" y="20908"/>
                    <a:pt x="36059" y="20641"/>
                    <a:pt x="35826" y="20475"/>
                  </a:cubicBezTo>
                  <a:lnTo>
                    <a:pt x="401" y="60"/>
                  </a:lnTo>
                  <a:cubicBezTo>
                    <a:pt x="329" y="19"/>
                    <a:pt x="264" y="0"/>
                    <a:pt x="20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11;p50"/>
            <p:cNvSpPr/>
            <p:nvPr/>
          </p:nvSpPr>
          <p:spPr>
            <a:xfrm>
              <a:off x="6247377" y="2885335"/>
              <a:ext cx="1994481" cy="1182816"/>
            </a:xfrm>
            <a:custGeom>
              <a:avLst/>
              <a:gdLst/>
              <a:ahLst/>
              <a:cxnLst/>
              <a:rect l="l" t="t" r="r" b="b"/>
              <a:pathLst>
                <a:path w="36260" h="21495" extrusionOk="0">
                  <a:moveTo>
                    <a:pt x="226" y="0"/>
                  </a:moveTo>
                  <a:cubicBezTo>
                    <a:pt x="88" y="0"/>
                    <a:pt x="0" y="117"/>
                    <a:pt x="0" y="287"/>
                  </a:cubicBezTo>
                  <a:cubicBezTo>
                    <a:pt x="0" y="587"/>
                    <a:pt x="167" y="854"/>
                    <a:pt x="401" y="1021"/>
                  </a:cubicBezTo>
                  <a:lnTo>
                    <a:pt x="35826" y="21435"/>
                  </a:lnTo>
                  <a:cubicBezTo>
                    <a:pt x="35896" y="21475"/>
                    <a:pt x="35962" y="21494"/>
                    <a:pt x="36022" y="21494"/>
                  </a:cubicBezTo>
                  <a:cubicBezTo>
                    <a:pt x="36161" y="21494"/>
                    <a:pt x="36259" y="21389"/>
                    <a:pt x="36259" y="21202"/>
                  </a:cubicBezTo>
                  <a:cubicBezTo>
                    <a:pt x="36226" y="20935"/>
                    <a:pt x="36059" y="20668"/>
                    <a:pt x="35826" y="20501"/>
                  </a:cubicBezTo>
                  <a:lnTo>
                    <a:pt x="401" y="53"/>
                  </a:lnTo>
                  <a:cubicBezTo>
                    <a:pt x="337" y="17"/>
                    <a:pt x="278" y="0"/>
                    <a:pt x="2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12;p50"/>
            <p:cNvSpPr/>
            <p:nvPr/>
          </p:nvSpPr>
          <p:spPr>
            <a:xfrm>
              <a:off x="6247377" y="2985977"/>
              <a:ext cx="1994481" cy="1183091"/>
            </a:xfrm>
            <a:custGeom>
              <a:avLst/>
              <a:gdLst/>
              <a:ahLst/>
              <a:cxnLst/>
              <a:rect l="l" t="t" r="r" b="b"/>
              <a:pathLst>
                <a:path w="36260" h="21500" extrusionOk="0">
                  <a:moveTo>
                    <a:pt x="212" y="0"/>
                  </a:moveTo>
                  <a:cubicBezTo>
                    <a:pt x="82" y="0"/>
                    <a:pt x="0" y="105"/>
                    <a:pt x="0" y="292"/>
                  </a:cubicBezTo>
                  <a:cubicBezTo>
                    <a:pt x="0" y="593"/>
                    <a:pt x="167" y="826"/>
                    <a:pt x="401" y="993"/>
                  </a:cubicBezTo>
                  <a:lnTo>
                    <a:pt x="35826" y="21441"/>
                  </a:lnTo>
                  <a:cubicBezTo>
                    <a:pt x="35896" y="21481"/>
                    <a:pt x="35962" y="21500"/>
                    <a:pt x="36022" y="21500"/>
                  </a:cubicBezTo>
                  <a:cubicBezTo>
                    <a:pt x="36161" y="21500"/>
                    <a:pt x="36259" y="21395"/>
                    <a:pt x="36259" y="21207"/>
                  </a:cubicBezTo>
                  <a:cubicBezTo>
                    <a:pt x="36226" y="20907"/>
                    <a:pt x="36059" y="20640"/>
                    <a:pt x="35826" y="20507"/>
                  </a:cubicBezTo>
                  <a:lnTo>
                    <a:pt x="401" y="59"/>
                  </a:lnTo>
                  <a:cubicBezTo>
                    <a:pt x="331" y="19"/>
                    <a:pt x="267" y="0"/>
                    <a:pt x="21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13;p50"/>
            <p:cNvSpPr/>
            <p:nvPr/>
          </p:nvSpPr>
          <p:spPr>
            <a:xfrm>
              <a:off x="6247377" y="3086895"/>
              <a:ext cx="1994481" cy="1181330"/>
            </a:xfrm>
            <a:custGeom>
              <a:avLst/>
              <a:gdLst/>
              <a:ahLst/>
              <a:cxnLst/>
              <a:rect l="l" t="t" r="r" b="b"/>
              <a:pathLst>
                <a:path w="36260" h="21468" extrusionOk="0">
                  <a:moveTo>
                    <a:pt x="212" y="1"/>
                  </a:moveTo>
                  <a:cubicBezTo>
                    <a:pt x="82" y="1"/>
                    <a:pt x="0" y="106"/>
                    <a:pt x="0" y="293"/>
                  </a:cubicBezTo>
                  <a:cubicBezTo>
                    <a:pt x="0" y="560"/>
                    <a:pt x="167" y="827"/>
                    <a:pt x="401" y="994"/>
                  </a:cubicBezTo>
                  <a:lnTo>
                    <a:pt x="35826" y="21408"/>
                  </a:lnTo>
                  <a:cubicBezTo>
                    <a:pt x="35897" y="21449"/>
                    <a:pt x="35966" y="21468"/>
                    <a:pt x="36026" y="21468"/>
                  </a:cubicBezTo>
                  <a:cubicBezTo>
                    <a:pt x="36163" y="21468"/>
                    <a:pt x="36259" y="21370"/>
                    <a:pt x="36259" y="21208"/>
                  </a:cubicBezTo>
                  <a:cubicBezTo>
                    <a:pt x="36226" y="20908"/>
                    <a:pt x="36059" y="20641"/>
                    <a:pt x="35826" y="20474"/>
                  </a:cubicBezTo>
                  <a:lnTo>
                    <a:pt x="401" y="60"/>
                  </a:lnTo>
                  <a:cubicBezTo>
                    <a:pt x="331" y="20"/>
                    <a:pt x="267" y="1"/>
                    <a:pt x="2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14;p50"/>
            <p:cNvSpPr/>
            <p:nvPr/>
          </p:nvSpPr>
          <p:spPr>
            <a:xfrm>
              <a:off x="6247377" y="3187813"/>
              <a:ext cx="1994481" cy="1181330"/>
            </a:xfrm>
            <a:custGeom>
              <a:avLst/>
              <a:gdLst/>
              <a:ahLst/>
              <a:cxnLst/>
              <a:rect l="l" t="t" r="r" b="b"/>
              <a:pathLst>
                <a:path w="36260" h="21468" extrusionOk="0">
                  <a:moveTo>
                    <a:pt x="208" y="0"/>
                  </a:moveTo>
                  <a:cubicBezTo>
                    <a:pt x="81" y="0"/>
                    <a:pt x="0" y="98"/>
                    <a:pt x="0" y="260"/>
                  </a:cubicBezTo>
                  <a:cubicBezTo>
                    <a:pt x="0" y="561"/>
                    <a:pt x="167" y="827"/>
                    <a:pt x="401" y="994"/>
                  </a:cubicBezTo>
                  <a:lnTo>
                    <a:pt x="35826" y="21409"/>
                  </a:lnTo>
                  <a:cubicBezTo>
                    <a:pt x="35896" y="21449"/>
                    <a:pt x="35962" y="21468"/>
                    <a:pt x="36022" y="21468"/>
                  </a:cubicBezTo>
                  <a:cubicBezTo>
                    <a:pt x="36161" y="21468"/>
                    <a:pt x="36259" y="21363"/>
                    <a:pt x="36259" y="21175"/>
                  </a:cubicBezTo>
                  <a:cubicBezTo>
                    <a:pt x="36226" y="20908"/>
                    <a:pt x="36059" y="20642"/>
                    <a:pt x="35826" y="20475"/>
                  </a:cubicBezTo>
                  <a:lnTo>
                    <a:pt x="401" y="60"/>
                  </a:lnTo>
                  <a:cubicBezTo>
                    <a:pt x="329" y="19"/>
                    <a:pt x="264" y="0"/>
                    <a:pt x="20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15;p50"/>
            <p:cNvSpPr/>
            <p:nvPr/>
          </p:nvSpPr>
          <p:spPr>
            <a:xfrm>
              <a:off x="5794193" y="1320061"/>
              <a:ext cx="2526545" cy="1676578"/>
            </a:xfrm>
            <a:custGeom>
              <a:avLst/>
              <a:gdLst/>
              <a:ahLst/>
              <a:cxnLst/>
              <a:rect l="l" t="t" r="r" b="b"/>
              <a:pathLst>
                <a:path w="45933" h="30468" extrusionOk="0">
                  <a:moveTo>
                    <a:pt x="299" y="1"/>
                  </a:moveTo>
                  <a:cubicBezTo>
                    <a:pt x="120" y="1"/>
                    <a:pt x="0" y="176"/>
                    <a:pt x="0" y="513"/>
                  </a:cubicBezTo>
                  <a:lnTo>
                    <a:pt x="0" y="3948"/>
                  </a:lnTo>
                  <a:lnTo>
                    <a:pt x="45933" y="30467"/>
                  </a:lnTo>
                  <a:lnTo>
                    <a:pt x="45933" y="27032"/>
                  </a:lnTo>
                  <a:cubicBezTo>
                    <a:pt x="45933" y="26631"/>
                    <a:pt x="45766" y="26264"/>
                    <a:pt x="45466" y="26031"/>
                  </a:cubicBezTo>
                  <a:lnTo>
                    <a:pt x="467" y="46"/>
                  </a:lnTo>
                  <a:cubicBezTo>
                    <a:pt x="407" y="16"/>
                    <a:pt x="350" y="1"/>
                    <a:pt x="299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16;p50"/>
            <p:cNvSpPr/>
            <p:nvPr/>
          </p:nvSpPr>
          <p:spPr>
            <a:xfrm>
              <a:off x="5794193" y="1453554"/>
              <a:ext cx="2526545" cy="1772491"/>
            </a:xfrm>
            <a:custGeom>
              <a:avLst/>
              <a:gdLst/>
              <a:ahLst/>
              <a:cxnLst/>
              <a:rect l="l" t="t" r="r" b="b"/>
              <a:pathLst>
                <a:path w="45933" h="32211" extrusionOk="0">
                  <a:moveTo>
                    <a:pt x="2113" y="0"/>
                  </a:moveTo>
                  <a:cubicBezTo>
                    <a:pt x="1957" y="0"/>
                    <a:pt x="1879" y="211"/>
                    <a:pt x="1801" y="522"/>
                  </a:cubicBezTo>
                  <a:lnTo>
                    <a:pt x="1468" y="1622"/>
                  </a:lnTo>
                  <a:cubicBezTo>
                    <a:pt x="1364" y="1958"/>
                    <a:pt x="1281" y="2134"/>
                    <a:pt x="1125" y="2134"/>
                  </a:cubicBezTo>
                  <a:cubicBezTo>
                    <a:pt x="1079" y="2134"/>
                    <a:pt x="1027" y="2119"/>
                    <a:pt x="967" y="2089"/>
                  </a:cubicBezTo>
                  <a:lnTo>
                    <a:pt x="0" y="1522"/>
                  </a:lnTo>
                  <a:lnTo>
                    <a:pt x="0" y="5692"/>
                  </a:lnTo>
                  <a:lnTo>
                    <a:pt x="45933" y="32211"/>
                  </a:lnTo>
                  <a:lnTo>
                    <a:pt x="45933" y="28041"/>
                  </a:lnTo>
                  <a:lnTo>
                    <a:pt x="15311" y="10362"/>
                  </a:lnTo>
                  <a:cubicBezTo>
                    <a:pt x="15044" y="10229"/>
                    <a:pt x="14977" y="9928"/>
                    <a:pt x="14844" y="9361"/>
                  </a:cubicBezTo>
                  <a:lnTo>
                    <a:pt x="14410" y="7827"/>
                  </a:lnTo>
                  <a:cubicBezTo>
                    <a:pt x="14210" y="7093"/>
                    <a:pt x="14010" y="6826"/>
                    <a:pt x="13743" y="6693"/>
                  </a:cubicBezTo>
                  <a:lnTo>
                    <a:pt x="2268" y="55"/>
                  </a:lnTo>
                  <a:cubicBezTo>
                    <a:pt x="2209" y="17"/>
                    <a:pt x="2158" y="0"/>
                    <a:pt x="2113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17;p50"/>
            <p:cNvSpPr/>
            <p:nvPr/>
          </p:nvSpPr>
          <p:spPr>
            <a:xfrm>
              <a:off x="8190417" y="2776713"/>
              <a:ext cx="56930" cy="92556"/>
            </a:xfrm>
            <a:custGeom>
              <a:avLst/>
              <a:gdLst/>
              <a:ahLst/>
              <a:cxnLst/>
              <a:rect l="l" t="t" r="r" b="b"/>
              <a:pathLst>
                <a:path w="1035" h="1682" extrusionOk="0">
                  <a:moveTo>
                    <a:pt x="319" y="1"/>
                  </a:moveTo>
                  <a:cubicBezTo>
                    <a:pt x="136" y="1"/>
                    <a:pt x="0" y="196"/>
                    <a:pt x="0" y="526"/>
                  </a:cubicBezTo>
                  <a:cubicBezTo>
                    <a:pt x="0" y="960"/>
                    <a:pt x="167" y="1360"/>
                    <a:pt x="501" y="1627"/>
                  </a:cubicBezTo>
                  <a:cubicBezTo>
                    <a:pt x="567" y="1664"/>
                    <a:pt x="630" y="1681"/>
                    <a:pt x="688" y="1681"/>
                  </a:cubicBezTo>
                  <a:cubicBezTo>
                    <a:pt x="893" y="1681"/>
                    <a:pt x="1035" y="1465"/>
                    <a:pt x="1035" y="1127"/>
                  </a:cubicBezTo>
                  <a:cubicBezTo>
                    <a:pt x="1035" y="693"/>
                    <a:pt x="834" y="293"/>
                    <a:pt x="501" y="59"/>
                  </a:cubicBezTo>
                  <a:cubicBezTo>
                    <a:pt x="437" y="20"/>
                    <a:pt x="376" y="1"/>
                    <a:pt x="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18;p50"/>
            <p:cNvSpPr/>
            <p:nvPr/>
          </p:nvSpPr>
          <p:spPr>
            <a:xfrm>
              <a:off x="8087668" y="2718000"/>
              <a:ext cx="56930" cy="92501"/>
            </a:xfrm>
            <a:custGeom>
              <a:avLst/>
              <a:gdLst/>
              <a:ahLst/>
              <a:cxnLst/>
              <a:rect l="l" t="t" r="r" b="b"/>
              <a:pathLst>
                <a:path w="1035" h="1681" extrusionOk="0">
                  <a:moveTo>
                    <a:pt x="338" y="0"/>
                  </a:moveTo>
                  <a:cubicBezTo>
                    <a:pt x="148" y="0"/>
                    <a:pt x="26" y="195"/>
                    <a:pt x="0" y="526"/>
                  </a:cubicBezTo>
                  <a:cubicBezTo>
                    <a:pt x="0" y="959"/>
                    <a:pt x="201" y="1360"/>
                    <a:pt x="534" y="1627"/>
                  </a:cubicBezTo>
                  <a:cubicBezTo>
                    <a:pt x="593" y="1663"/>
                    <a:pt x="650" y="1681"/>
                    <a:pt x="704" y="1681"/>
                  </a:cubicBezTo>
                  <a:cubicBezTo>
                    <a:pt x="893" y="1681"/>
                    <a:pt x="1035" y="1464"/>
                    <a:pt x="1035" y="1126"/>
                  </a:cubicBezTo>
                  <a:cubicBezTo>
                    <a:pt x="1035" y="693"/>
                    <a:pt x="868" y="292"/>
                    <a:pt x="534" y="59"/>
                  </a:cubicBezTo>
                  <a:cubicBezTo>
                    <a:pt x="463" y="19"/>
                    <a:pt x="397" y="0"/>
                    <a:pt x="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19;p50"/>
            <p:cNvSpPr/>
            <p:nvPr/>
          </p:nvSpPr>
          <p:spPr>
            <a:xfrm>
              <a:off x="7986735" y="2659232"/>
              <a:ext cx="56930" cy="92556"/>
            </a:xfrm>
            <a:custGeom>
              <a:avLst/>
              <a:gdLst/>
              <a:ahLst/>
              <a:cxnLst/>
              <a:rect l="l" t="t" r="r" b="b"/>
              <a:pathLst>
                <a:path w="1035" h="1682" extrusionOk="0">
                  <a:moveTo>
                    <a:pt x="319" y="1"/>
                  </a:moveTo>
                  <a:cubicBezTo>
                    <a:pt x="137" y="1"/>
                    <a:pt x="1" y="196"/>
                    <a:pt x="1" y="526"/>
                  </a:cubicBezTo>
                  <a:cubicBezTo>
                    <a:pt x="1" y="960"/>
                    <a:pt x="168" y="1360"/>
                    <a:pt x="501" y="1627"/>
                  </a:cubicBezTo>
                  <a:cubicBezTo>
                    <a:pt x="567" y="1664"/>
                    <a:pt x="630" y="1681"/>
                    <a:pt x="688" y="1681"/>
                  </a:cubicBezTo>
                  <a:cubicBezTo>
                    <a:pt x="893" y="1681"/>
                    <a:pt x="1035" y="1465"/>
                    <a:pt x="1035" y="1127"/>
                  </a:cubicBezTo>
                  <a:cubicBezTo>
                    <a:pt x="1035" y="693"/>
                    <a:pt x="835" y="293"/>
                    <a:pt x="501" y="59"/>
                  </a:cubicBezTo>
                  <a:cubicBezTo>
                    <a:pt x="438" y="20"/>
                    <a:pt x="376" y="1"/>
                    <a:pt x="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20;p50"/>
            <p:cNvSpPr/>
            <p:nvPr/>
          </p:nvSpPr>
          <p:spPr>
            <a:xfrm>
              <a:off x="5860199" y="1661388"/>
              <a:ext cx="58800" cy="94372"/>
            </a:xfrm>
            <a:custGeom>
              <a:avLst/>
              <a:gdLst/>
              <a:ahLst/>
              <a:cxnLst/>
              <a:rect l="l" t="t" r="r" b="b"/>
              <a:pathLst>
                <a:path w="1069" h="1715" extrusionOk="0">
                  <a:moveTo>
                    <a:pt x="461" y="1"/>
                  </a:moveTo>
                  <a:cubicBezTo>
                    <a:pt x="452" y="1"/>
                    <a:pt x="443" y="5"/>
                    <a:pt x="435" y="14"/>
                  </a:cubicBezTo>
                  <a:lnTo>
                    <a:pt x="34" y="514"/>
                  </a:lnTo>
                  <a:lnTo>
                    <a:pt x="34" y="547"/>
                  </a:lnTo>
                  <a:cubicBezTo>
                    <a:pt x="1" y="547"/>
                    <a:pt x="1" y="581"/>
                    <a:pt x="34" y="581"/>
                  </a:cubicBezTo>
                  <a:cubicBezTo>
                    <a:pt x="1" y="614"/>
                    <a:pt x="1" y="614"/>
                    <a:pt x="34" y="647"/>
                  </a:cubicBezTo>
                  <a:cubicBezTo>
                    <a:pt x="1" y="647"/>
                    <a:pt x="1" y="681"/>
                    <a:pt x="34" y="681"/>
                  </a:cubicBezTo>
                  <a:lnTo>
                    <a:pt x="435" y="1648"/>
                  </a:lnTo>
                  <a:cubicBezTo>
                    <a:pt x="435" y="1681"/>
                    <a:pt x="468" y="1681"/>
                    <a:pt x="468" y="1715"/>
                  </a:cubicBezTo>
                  <a:lnTo>
                    <a:pt x="535" y="1715"/>
                  </a:lnTo>
                  <a:cubicBezTo>
                    <a:pt x="535" y="1648"/>
                    <a:pt x="535" y="1581"/>
                    <a:pt x="535" y="1515"/>
                  </a:cubicBezTo>
                  <a:lnTo>
                    <a:pt x="234" y="848"/>
                  </a:lnTo>
                  <a:lnTo>
                    <a:pt x="1002" y="1248"/>
                  </a:lnTo>
                  <a:cubicBezTo>
                    <a:pt x="1011" y="1257"/>
                    <a:pt x="1020" y="1261"/>
                    <a:pt x="1028" y="1261"/>
                  </a:cubicBezTo>
                  <a:cubicBezTo>
                    <a:pt x="1050" y="1261"/>
                    <a:pt x="1068" y="1230"/>
                    <a:pt x="1068" y="1181"/>
                  </a:cubicBezTo>
                  <a:cubicBezTo>
                    <a:pt x="1068" y="1114"/>
                    <a:pt x="1035" y="1048"/>
                    <a:pt x="1002" y="1014"/>
                  </a:cubicBezTo>
                  <a:lnTo>
                    <a:pt x="234" y="614"/>
                  </a:lnTo>
                  <a:lnTo>
                    <a:pt x="535" y="247"/>
                  </a:lnTo>
                  <a:cubicBezTo>
                    <a:pt x="535" y="180"/>
                    <a:pt x="535" y="147"/>
                    <a:pt x="535" y="80"/>
                  </a:cubicBezTo>
                  <a:cubicBezTo>
                    <a:pt x="510" y="31"/>
                    <a:pt x="486" y="1"/>
                    <a:pt x="4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21;p50"/>
            <p:cNvSpPr/>
            <p:nvPr/>
          </p:nvSpPr>
          <p:spPr>
            <a:xfrm>
              <a:off x="5946446" y="1710966"/>
              <a:ext cx="56930" cy="93932"/>
            </a:xfrm>
            <a:custGeom>
              <a:avLst/>
              <a:gdLst/>
              <a:ahLst/>
              <a:cxnLst/>
              <a:rect l="l" t="t" r="r" b="b"/>
              <a:pathLst>
                <a:path w="1035" h="1707" extrusionOk="0">
                  <a:moveTo>
                    <a:pt x="541" y="0"/>
                  </a:moveTo>
                  <a:cubicBezTo>
                    <a:pt x="537" y="0"/>
                    <a:pt x="534" y="4"/>
                    <a:pt x="534" y="13"/>
                  </a:cubicBezTo>
                  <a:cubicBezTo>
                    <a:pt x="501" y="80"/>
                    <a:pt x="501" y="147"/>
                    <a:pt x="534" y="213"/>
                  </a:cubicBezTo>
                  <a:lnTo>
                    <a:pt x="801" y="881"/>
                  </a:lnTo>
                  <a:lnTo>
                    <a:pt x="67" y="480"/>
                  </a:lnTo>
                  <a:cubicBezTo>
                    <a:pt x="58" y="470"/>
                    <a:pt x="48" y="466"/>
                    <a:pt x="39" y="466"/>
                  </a:cubicBezTo>
                  <a:cubicBezTo>
                    <a:pt x="17" y="466"/>
                    <a:pt x="1" y="490"/>
                    <a:pt x="1" y="514"/>
                  </a:cubicBezTo>
                  <a:cubicBezTo>
                    <a:pt x="1" y="580"/>
                    <a:pt x="1" y="647"/>
                    <a:pt x="34" y="680"/>
                  </a:cubicBezTo>
                  <a:lnTo>
                    <a:pt x="801" y="1114"/>
                  </a:lnTo>
                  <a:lnTo>
                    <a:pt x="501" y="1448"/>
                  </a:lnTo>
                  <a:cubicBezTo>
                    <a:pt x="501" y="1514"/>
                    <a:pt x="501" y="1581"/>
                    <a:pt x="501" y="1614"/>
                  </a:cubicBezTo>
                  <a:cubicBezTo>
                    <a:pt x="534" y="1648"/>
                    <a:pt x="534" y="1681"/>
                    <a:pt x="568" y="1681"/>
                  </a:cubicBezTo>
                  <a:cubicBezTo>
                    <a:pt x="568" y="1698"/>
                    <a:pt x="576" y="1706"/>
                    <a:pt x="584" y="1706"/>
                  </a:cubicBezTo>
                  <a:cubicBezTo>
                    <a:pt x="593" y="1706"/>
                    <a:pt x="601" y="1698"/>
                    <a:pt x="601" y="1681"/>
                  </a:cubicBezTo>
                  <a:lnTo>
                    <a:pt x="1035" y="1214"/>
                  </a:lnTo>
                  <a:cubicBezTo>
                    <a:pt x="1035" y="1181"/>
                    <a:pt x="1035" y="1181"/>
                    <a:pt x="1035" y="1181"/>
                  </a:cubicBezTo>
                  <a:cubicBezTo>
                    <a:pt x="1035" y="1147"/>
                    <a:pt x="1035" y="1147"/>
                    <a:pt x="1035" y="1114"/>
                  </a:cubicBezTo>
                  <a:cubicBezTo>
                    <a:pt x="1035" y="1114"/>
                    <a:pt x="1035" y="1081"/>
                    <a:pt x="1035" y="1081"/>
                  </a:cubicBezTo>
                  <a:lnTo>
                    <a:pt x="1035" y="1047"/>
                  </a:lnTo>
                  <a:lnTo>
                    <a:pt x="601" y="80"/>
                  </a:lnTo>
                  <a:cubicBezTo>
                    <a:pt x="577" y="31"/>
                    <a:pt x="552" y="0"/>
                    <a:pt x="54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22;p50"/>
            <p:cNvSpPr/>
            <p:nvPr/>
          </p:nvSpPr>
          <p:spPr>
            <a:xfrm>
              <a:off x="6036379" y="1754712"/>
              <a:ext cx="51430" cy="112091"/>
            </a:xfrm>
            <a:custGeom>
              <a:avLst/>
              <a:gdLst/>
              <a:ahLst/>
              <a:cxnLst/>
              <a:rect l="l" t="t" r="r" b="b"/>
              <a:pathLst>
                <a:path w="935" h="2037" extrusionOk="0">
                  <a:moveTo>
                    <a:pt x="401" y="0"/>
                  </a:moveTo>
                  <a:cubicBezTo>
                    <a:pt x="325" y="0"/>
                    <a:pt x="254" y="38"/>
                    <a:pt x="200" y="119"/>
                  </a:cubicBezTo>
                  <a:cubicBezTo>
                    <a:pt x="0" y="586"/>
                    <a:pt x="0" y="1086"/>
                    <a:pt x="200" y="1520"/>
                  </a:cubicBezTo>
                  <a:cubicBezTo>
                    <a:pt x="234" y="1720"/>
                    <a:pt x="367" y="1887"/>
                    <a:pt x="534" y="1987"/>
                  </a:cubicBezTo>
                  <a:cubicBezTo>
                    <a:pt x="569" y="2022"/>
                    <a:pt x="612" y="2036"/>
                    <a:pt x="656" y="2036"/>
                  </a:cubicBezTo>
                  <a:cubicBezTo>
                    <a:pt x="738" y="2036"/>
                    <a:pt x="824" y="1985"/>
                    <a:pt x="867" y="1920"/>
                  </a:cubicBezTo>
                  <a:cubicBezTo>
                    <a:pt x="901" y="1853"/>
                    <a:pt x="901" y="1787"/>
                    <a:pt x="867" y="1720"/>
                  </a:cubicBezTo>
                  <a:cubicBezTo>
                    <a:pt x="844" y="1696"/>
                    <a:pt x="820" y="1673"/>
                    <a:pt x="809" y="1673"/>
                  </a:cubicBezTo>
                  <a:cubicBezTo>
                    <a:pt x="804" y="1673"/>
                    <a:pt x="801" y="1677"/>
                    <a:pt x="801" y="1687"/>
                  </a:cubicBezTo>
                  <a:cubicBezTo>
                    <a:pt x="748" y="1750"/>
                    <a:pt x="692" y="1780"/>
                    <a:pt x="635" y="1780"/>
                  </a:cubicBezTo>
                  <a:cubicBezTo>
                    <a:pt x="511" y="1780"/>
                    <a:pt x="381" y="1638"/>
                    <a:pt x="267" y="1386"/>
                  </a:cubicBezTo>
                  <a:cubicBezTo>
                    <a:pt x="134" y="1053"/>
                    <a:pt x="134" y="686"/>
                    <a:pt x="267" y="352"/>
                  </a:cubicBezTo>
                  <a:cubicBezTo>
                    <a:pt x="314" y="289"/>
                    <a:pt x="376" y="256"/>
                    <a:pt x="439" y="256"/>
                  </a:cubicBezTo>
                  <a:cubicBezTo>
                    <a:pt x="510" y="256"/>
                    <a:pt x="581" y="298"/>
                    <a:pt x="634" y="386"/>
                  </a:cubicBezTo>
                  <a:lnTo>
                    <a:pt x="567" y="553"/>
                  </a:lnTo>
                  <a:cubicBezTo>
                    <a:pt x="567" y="586"/>
                    <a:pt x="567" y="653"/>
                    <a:pt x="601" y="686"/>
                  </a:cubicBezTo>
                  <a:lnTo>
                    <a:pt x="901" y="819"/>
                  </a:lnTo>
                  <a:cubicBezTo>
                    <a:pt x="934" y="819"/>
                    <a:pt x="934" y="819"/>
                    <a:pt x="934" y="753"/>
                  </a:cubicBezTo>
                  <a:lnTo>
                    <a:pt x="901" y="119"/>
                  </a:lnTo>
                  <a:cubicBezTo>
                    <a:pt x="901" y="72"/>
                    <a:pt x="884" y="25"/>
                    <a:pt x="863" y="25"/>
                  </a:cubicBezTo>
                  <a:cubicBezTo>
                    <a:pt x="854" y="25"/>
                    <a:pt x="844" y="33"/>
                    <a:pt x="834" y="52"/>
                  </a:cubicBezTo>
                  <a:lnTo>
                    <a:pt x="734" y="219"/>
                  </a:lnTo>
                  <a:cubicBezTo>
                    <a:pt x="635" y="80"/>
                    <a:pt x="512" y="0"/>
                    <a:pt x="4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23;p50"/>
            <p:cNvSpPr/>
            <p:nvPr/>
          </p:nvSpPr>
          <p:spPr>
            <a:xfrm>
              <a:off x="6502378" y="1838242"/>
              <a:ext cx="45929" cy="117594"/>
            </a:xfrm>
            <a:custGeom>
              <a:avLst/>
              <a:gdLst/>
              <a:ahLst/>
              <a:cxnLst/>
              <a:rect l="l" t="t" r="r" b="b"/>
              <a:pathLst>
                <a:path w="835" h="2137" extrusionOk="0">
                  <a:moveTo>
                    <a:pt x="70" y="1"/>
                  </a:moveTo>
                  <a:cubicBezTo>
                    <a:pt x="58" y="1"/>
                    <a:pt x="46" y="12"/>
                    <a:pt x="34" y="35"/>
                  </a:cubicBezTo>
                  <a:cubicBezTo>
                    <a:pt x="1" y="102"/>
                    <a:pt x="1" y="202"/>
                    <a:pt x="34" y="269"/>
                  </a:cubicBezTo>
                  <a:lnTo>
                    <a:pt x="301" y="1003"/>
                  </a:lnTo>
                  <a:lnTo>
                    <a:pt x="34" y="1403"/>
                  </a:lnTo>
                  <a:cubicBezTo>
                    <a:pt x="1" y="1503"/>
                    <a:pt x="1" y="1570"/>
                    <a:pt x="34" y="1670"/>
                  </a:cubicBezTo>
                  <a:cubicBezTo>
                    <a:pt x="34" y="1670"/>
                    <a:pt x="68" y="1703"/>
                    <a:pt x="68" y="1736"/>
                  </a:cubicBezTo>
                  <a:lnTo>
                    <a:pt x="134" y="1736"/>
                  </a:lnTo>
                  <a:lnTo>
                    <a:pt x="401" y="1336"/>
                  </a:lnTo>
                  <a:lnTo>
                    <a:pt x="701" y="2037"/>
                  </a:lnTo>
                  <a:cubicBezTo>
                    <a:pt x="701" y="2070"/>
                    <a:pt x="735" y="2103"/>
                    <a:pt x="735" y="2137"/>
                  </a:cubicBezTo>
                  <a:lnTo>
                    <a:pt x="801" y="2137"/>
                  </a:lnTo>
                  <a:cubicBezTo>
                    <a:pt x="835" y="2037"/>
                    <a:pt x="835" y="1970"/>
                    <a:pt x="801" y="1870"/>
                  </a:cubicBezTo>
                  <a:lnTo>
                    <a:pt x="535" y="1136"/>
                  </a:lnTo>
                  <a:lnTo>
                    <a:pt x="801" y="736"/>
                  </a:lnTo>
                  <a:cubicBezTo>
                    <a:pt x="835" y="636"/>
                    <a:pt x="835" y="569"/>
                    <a:pt x="801" y="469"/>
                  </a:cubicBezTo>
                  <a:cubicBezTo>
                    <a:pt x="777" y="420"/>
                    <a:pt x="753" y="389"/>
                    <a:pt x="728" y="389"/>
                  </a:cubicBezTo>
                  <a:cubicBezTo>
                    <a:pt x="719" y="389"/>
                    <a:pt x="710" y="393"/>
                    <a:pt x="701" y="402"/>
                  </a:cubicBezTo>
                  <a:lnTo>
                    <a:pt x="401" y="836"/>
                  </a:lnTo>
                  <a:lnTo>
                    <a:pt x="134" y="102"/>
                  </a:lnTo>
                  <a:cubicBezTo>
                    <a:pt x="113" y="37"/>
                    <a:pt x="91" y="1"/>
                    <a:pt x="7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24;p50"/>
            <p:cNvSpPr/>
            <p:nvPr/>
          </p:nvSpPr>
          <p:spPr>
            <a:xfrm>
              <a:off x="6139127" y="1787398"/>
              <a:ext cx="2032985" cy="1302391"/>
            </a:xfrm>
            <a:custGeom>
              <a:avLst/>
              <a:gdLst/>
              <a:ahLst/>
              <a:cxnLst/>
              <a:rect l="l" t="t" r="r" b="b"/>
              <a:pathLst>
                <a:path w="36960" h="23668" extrusionOk="0">
                  <a:moveTo>
                    <a:pt x="323" y="0"/>
                  </a:moveTo>
                  <a:cubicBezTo>
                    <a:pt x="150" y="0"/>
                    <a:pt x="34" y="195"/>
                    <a:pt x="34" y="526"/>
                  </a:cubicBezTo>
                  <a:lnTo>
                    <a:pt x="34" y="1827"/>
                  </a:lnTo>
                  <a:cubicBezTo>
                    <a:pt x="0" y="2227"/>
                    <a:pt x="200" y="2594"/>
                    <a:pt x="501" y="2827"/>
                  </a:cubicBezTo>
                  <a:lnTo>
                    <a:pt x="36460" y="23609"/>
                  </a:lnTo>
                  <a:cubicBezTo>
                    <a:pt x="36523" y="23648"/>
                    <a:pt x="36584" y="23667"/>
                    <a:pt x="36641" y="23667"/>
                  </a:cubicBezTo>
                  <a:cubicBezTo>
                    <a:pt x="36824" y="23667"/>
                    <a:pt x="36960" y="23472"/>
                    <a:pt x="36960" y="23142"/>
                  </a:cubicBezTo>
                  <a:lnTo>
                    <a:pt x="36960" y="21874"/>
                  </a:lnTo>
                  <a:cubicBezTo>
                    <a:pt x="36960" y="21474"/>
                    <a:pt x="36793" y="21074"/>
                    <a:pt x="36460" y="20840"/>
                  </a:cubicBezTo>
                  <a:lnTo>
                    <a:pt x="501" y="59"/>
                  </a:lnTo>
                  <a:cubicBezTo>
                    <a:pt x="437" y="19"/>
                    <a:pt x="378" y="0"/>
                    <a:pt x="32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25;p50"/>
            <p:cNvSpPr/>
            <p:nvPr/>
          </p:nvSpPr>
          <p:spPr>
            <a:xfrm>
              <a:off x="8087668" y="2937774"/>
              <a:ext cx="78932" cy="130415"/>
            </a:xfrm>
            <a:custGeom>
              <a:avLst/>
              <a:gdLst/>
              <a:ahLst/>
              <a:cxnLst/>
              <a:rect l="l" t="t" r="r" b="b"/>
              <a:pathLst>
                <a:path w="1435" h="2370" extrusionOk="0">
                  <a:moveTo>
                    <a:pt x="701" y="601"/>
                  </a:moveTo>
                  <a:lnTo>
                    <a:pt x="734" y="801"/>
                  </a:lnTo>
                  <a:cubicBezTo>
                    <a:pt x="768" y="868"/>
                    <a:pt x="801" y="902"/>
                    <a:pt x="834" y="968"/>
                  </a:cubicBezTo>
                  <a:lnTo>
                    <a:pt x="1101" y="1202"/>
                  </a:lnTo>
                  <a:lnTo>
                    <a:pt x="934" y="1402"/>
                  </a:lnTo>
                  <a:cubicBezTo>
                    <a:pt x="901" y="1435"/>
                    <a:pt x="868" y="1502"/>
                    <a:pt x="868" y="1602"/>
                  </a:cubicBezTo>
                  <a:lnTo>
                    <a:pt x="868" y="1702"/>
                  </a:lnTo>
                  <a:cubicBezTo>
                    <a:pt x="834" y="1635"/>
                    <a:pt x="768" y="1602"/>
                    <a:pt x="701" y="1602"/>
                  </a:cubicBezTo>
                  <a:cubicBezTo>
                    <a:pt x="690" y="1591"/>
                    <a:pt x="682" y="1587"/>
                    <a:pt x="676" y="1587"/>
                  </a:cubicBezTo>
                  <a:cubicBezTo>
                    <a:pt x="664" y="1587"/>
                    <a:pt x="657" y="1602"/>
                    <a:pt x="634" y="1602"/>
                  </a:cubicBezTo>
                  <a:lnTo>
                    <a:pt x="534" y="1635"/>
                  </a:lnTo>
                  <a:lnTo>
                    <a:pt x="568" y="1202"/>
                  </a:lnTo>
                  <a:cubicBezTo>
                    <a:pt x="568" y="1168"/>
                    <a:pt x="568" y="1102"/>
                    <a:pt x="534" y="1035"/>
                  </a:cubicBezTo>
                  <a:lnTo>
                    <a:pt x="401" y="701"/>
                  </a:lnTo>
                  <a:lnTo>
                    <a:pt x="467" y="735"/>
                  </a:lnTo>
                  <a:cubicBezTo>
                    <a:pt x="485" y="741"/>
                    <a:pt x="503" y="743"/>
                    <a:pt x="520" y="743"/>
                  </a:cubicBezTo>
                  <a:cubicBezTo>
                    <a:pt x="601" y="743"/>
                    <a:pt x="674" y="684"/>
                    <a:pt x="701" y="601"/>
                  </a:cubicBezTo>
                  <a:close/>
                  <a:moveTo>
                    <a:pt x="701" y="1"/>
                  </a:moveTo>
                  <a:cubicBezTo>
                    <a:pt x="634" y="1"/>
                    <a:pt x="534" y="68"/>
                    <a:pt x="534" y="134"/>
                  </a:cubicBezTo>
                  <a:lnTo>
                    <a:pt x="434" y="401"/>
                  </a:lnTo>
                  <a:lnTo>
                    <a:pt x="267" y="368"/>
                  </a:lnTo>
                  <a:lnTo>
                    <a:pt x="134" y="334"/>
                  </a:lnTo>
                  <a:lnTo>
                    <a:pt x="67" y="401"/>
                  </a:lnTo>
                  <a:cubicBezTo>
                    <a:pt x="0" y="501"/>
                    <a:pt x="0" y="635"/>
                    <a:pt x="67" y="735"/>
                  </a:cubicBezTo>
                  <a:lnTo>
                    <a:pt x="267" y="1202"/>
                  </a:lnTo>
                  <a:lnTo>
                    <a:pt x="201" y="1669"/>
                  </a:lnTo>
                  <a:cubicBezTo>
                    <a:pt x="201" y="1802"/>
                    <a:pt x="234" y="1902"/>
                    <a:pt x="334" y="1969"/>
                  </a:cubicBezTo>
                  <a:lnTo>
                    <a:pt x="434" y="2036"/>
                  </a:lnTo>
                  <a:lnTo>
                    <a:pt x="668" y="1936"/>
                  </a:lnTo>
                  <a:lnTo>
                    <a:pt x="868" y="2269"/>
                  </a:lnTo>
                  <a:cubicBezTo>
                    <a:pt x="901" y="2303"/>
                    <a:pt x="968" y="2369"/>
                    <a:pt x="1035" y="2369"/>
                  </a:cubicBezTo>
                  <a:cubicBezTo>
                    <a:pt x="1068" y="2369"/>
                    <a:pt x="1068" y="2369"/>
                    <a:pt x="1101" y="2336"/>
                  </a:cubicBezTo>
                  <a:cubicBezTo>
                    <a:pt x="1201" y="2303"/>
                    <a:pt x="1268" y="2202"/>
                    <a:pt x="1235" y="2102"/>
                  </a:cubicBezTo>
                  <a:lnTo>
                    <a:pt x="1201" y="1569"/>
                  </a:lnTo>
                  <a:lnTo>
                    <a:pt x="1368" y="1369"/>
                  </a:lnTo>
                  <a:cubicBezTo>
                    <a:pt x="1401" y="1335"/>
                    <a:pt x="1435" y="1268"/>
                    <a:pt x="1435" y="1202"/>
                  </a:cubicBezTo>
                  <a:cubicBezTo>
                    <a:pt x="1435" y="1102"/>
                    <a:pt x="1368" y="1035"/>
                    <a:pt x="1335" y="968"/>
                  </a:cubicBezTo>
                  <a:lnTo>
                    <a:pt x="1068" y="735"/>
                  </a:lnTo>
                  <a:lnTo>
                    <a:pt x="934" y="201"/>
                  </a:lnTo>
                  <a:cubicBezTo>
                    <a:pt x="901" y="101"/>
                    <a:pt x="834" y="1"/>
                    <a:pt x="70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26;p50"/>
            <p:cNvSpPr/>
            <p:nvPr/>
          </p:nvSpPr>
          <p:spPr>
            <a:xfrm>
              <a:off x="8196138" y="2979649"/>
              <a:ext cx="87513" cy="73132"/>
            </a:xfrm>
            <a:custGeom>
              <a:avLst/>
              <a:gdLst/>
              <a:ahLst/>
              <a:cxnLst/>
              <a:rect l="l" t="t" r="r" b="b"/>
              <a:pathLst>
                <a:path w="1591" h="1329" extrusionOk="0">
                  <a:moveTo>
                    <a:pt x="72" y="1"/>
                  </a:moveTo>
                  <a:cubicBezTo>
                    <a:pt x="22" y="1"/>
                    <a:pt x="1" y="91"/>
                    <a:pt x="30" y="207"/>
                  </a:cubicBezTo>
                  <a:cubicBezTo>
                    <a:pt x="63" y="307"/>
                    <a:pt x="97" y="407"/>
                    <a:pt x="163" y="507"/>
                  </a:cubicBezTo>
                  <a:cubicBezTo>
                    <a:pt x="197" y="541"/>
                    <a:pt x="230" y="574"/>
                    <a:pt x="263" y="574"/>
                  </a:cubicBezTo>
                  <a:lnTo>
                    <a:pt x="1498" y="1308"/>
                  </a:lnTo>
                  <a:cubicBezTo>
                    <a:pt x="1512" y="1322"/>
                    <a:pt x="1525" y="1329"/>
                    <a:pt x="1536" y="1329"/>
                  </a:cubicBezTo>
                  <a:cubicBezTo>
                    <a:pt x="1576" y="1329"/>
                    <a:pt x="1591" y="1239"/>
                    <a:pt x="1564" y="1108"/>
                  </a:cubicBezTo>
                  <a:cubicBezTo>
                    <a:pt x="1531" y="974"/>
                    <a:pt x="1464" y="841"/>
                    <a:pt x="1331" y="741"/>
                  </a:cubicBezTo>
                  <a:lnTo>
                    <a:pt x="97" y="7"/>
                  </a:lnTo>
                  <a:cubicBezTo>
                    <a:pt x="88" y="3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7;p50"/>
            <p:cNvSpPr/>
            <p:nvPr/>
          </p:nvSpPr>
          <p:spPr>
            <a:xfrm>
              <a:off x="8196138" y="3032915"/>
              <a:ext cx="87678" cy="74177"/>
            </a:xfrm>
            <a:custGeom>
              <a:avLst/>
              <a:gdLst/>
              <a:ahLst/>
              <a:cxnLst/>
              <a:rect l="l" t="t" r="r" b="b"/>
              <a:pathLst>
                <a:path w="1594" h="1348" extrusionOk="0">
                  <a:moveTo>
                    <a:pt x="73" y="0"/>
                  </a:moveTo>
                  <a:cubicBezTo>
                    <a:pt x="22" y="0"/>
                    <a:pt x="1" y="95"/>
                    <a:pt x="30" y="240"/>
                  </a:cubicBezTo>
                  <a:cubicBezTo>
                    <a:pt x="63" y="340"/>
                    <a:pt x="97" y="440"/>
                    <a:pt x="163" y="507"/>
                  </a:cubicBezTo>
                  <a:cubicBezTo>
                    <a:pt x="197" y="540"/>
                    <a:pt x="230" y="574"/>
                    <a:pt x="263" y="607"/>
                  </a:cubicBezTo>
                  <a:lnTo>
                    <a:pt x="1498" y="1341"/>
                  </a:lnTo>
                  <a:cubicBezTo>
                    <a:pt x="1506" y="1345"/>
                    <a:pt x="1514" y="1347"/>
                    <a:pt x="1522" y="1347"/>
                  </a:cubicBezTo>
                  <a:cubicBezTo>
                    <a:pt x="1572" y="1347"/>
                    <a:pt x="1593" y="1252"/>
                    <a:pt x="1564" y="1107"/>
                  </a:cubicBezTo>
                  <a:cubicBezTo>
                    <a:pt x="1531" y="974"/>
                    <a:pt x="1464" y="840"/>
                    <a:pt x="1331" y="740"/>
                  </a:cubicBezTo>
                  <a:lnTo>
                    <a:pt x="97" y="6"/>
                  </a:ln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28;p50"/>
            <p:cNvSpPr/>
            <p:nvPr/>
          </p:nvSpPr>
          <p:spPr>
            <a:xfrm>
              <a:off x="8196303" y="3087170"/>
              <a:ext cx="87513" cy="73132"/>
            </a:xfrm>
            <a:custGeom>
              <a:avLst/>
              <a:gdLst/>
              <a:ahLst/>
              <a:cxnLst/>
              <a:rect l="l" t="t" r="r" b="b"/>
              <a:pathLst>
                <a:path w="1591" h="1329" extrusionOk="0">
                  <a:moveTo>
                    <a:pt x="56" y="0"/>
                  </a:moveTo>
                  <a:cubicBezTo>
                    <a:pt x="16" y="0"/>
                    <a:pt x="1" y="90"/>
                    <a:pt x="27" y="221"/>
                  </a:cubicBezTo>
                  <a:cubicBezTo>
                    <a:pt x="60" y="321"/>
                    <a:pt x="94" y="421"/>
                    <a:pt x="160" y="522"/>
                  </a:cubicBezTo>
                  <a:cubicBezTo>
                    <a:pt x="194" y="522"/>
                    <a:pt x="227" y="555"/>
                    <a:pt x="260" y="588"/>
                  </a:cubicBezTo>
                  <a:lnTo>
                    <a:pt x="1495" y="1322"/>
                  </a:lnTo>
                  <a:cubicBezTo>
                    <a:pt x="1503" y="1326"/>
                    <a:pt x="1512" y="1329"/>
                    <a:pt x="1519" y="1329"/>
                  </a:cubicBezTo>
                  <a:cubicBezTo>
                    <a:pt x="1569" y="1329"/>
                    <a:pt x="1590" y="1238"/>
                    <a:pt x="1561" y="1122"/>
                  </a:cubicBezTo>
                  <a:cubicBezTo>
                    <a:pt x="1528" y="955"/>
                    <a:pt x="1461" y="855"/>
                    <a:pt x="1328" y="755"/>
                  </a:cubicBezTo>
                  <a:lnTo>
                    <a:pt x="94" y="21"/>
                  </a:lnTo>
                  <a:cubicBezTo>
                    <a:pt x="79" y="7"/>
                    <a:pt x="67" y="0"/>
                    <a:pt x="5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915735" y="1287961"/>
            <a:ext cx="880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50" dirty="0" smtClean="0"/>
              <a:t>(млн. руб.)</a:t>
            </a:r>
            <a:endParaRPr lang="ru-RU" sz="1050" dirty="0"/>
          </a:p>
        </p:txBody>
      </p:sp>
      <p:sp>
        <p:nvSpPr>
          <p:cNvPr id="63" name="Номер слайда 2"/>
          <p:cNvSpPr txBox="1">
            <a:spLocks/>
          </p:cNvSpPr>
          <p:nvPr/>
        </p:nvSpPr>
        <p:spPr>
          <a:xfrm>
            <a:off x="8430963" y="4780923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15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8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202023" y="-21262"/>
            <a:ext cx="1944806" cy="1441253"/>
          </a:xfrm>
        </p:spPr>
        <p:txBody>
          <a:bodyPr/>
          <a:lstStyle/>
          <a:p>
            <a:pPr algn="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БЕЗВОЗМЕЗДНЫХ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ПОСТУПЛЕНИЙ ОТ ДРУГИХ БЮДЖЕТОВ БЮДЖЕТНОЙ СИСТЕМЫ РОССИЙСКОЙ ФЕДЕРАЦИИ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10203040"/>
              </p:ext>
            </p:extLst>
          </p:nvPr>
        </p:nvGraphicFramePr>
        <p:xfrm>
          <a:off x="54592" y="223251"/>
          <a:ext cx="4781551" cy="3074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347125732"/>
              </p:ext>
            </p:extLst>
          </p:nvPr>
        </p:nvGraphicFramePr>
        <p:xfrm>
          <a:off x="3989785" y="1912262"/>
          <a:ext cx="3846394" cy="3120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6" name="Соединительная линия уступом 15"/>
          <p:cNvCxnSpPr/>
          <p:nvPr/>
        </p:nvCxnSpPr>
        <p:spPr>
          <a:xfrm rot="10800000" flipV="1">
            <a:off x="2872077" y="982240"/>
            <a:ext cx="1628775" cy="44767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>
            <a:off x="3498056" y="3406387"/>
            <a:ext cx="1671637" cy="38576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46581" y="720005"/>
            <a:ext cx="113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1012,56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257656" y="3144152"/>
            <a:ext cx="113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745,94</a:t>
            </a:r>
            <a:endParaRPr lang="ru-RU" b="1" dirty="0"/>
          </a:p>
        </p:txBody>
      </p:sp>
      <p:grpSp>
        <p:nvGrpSpPr>
          <p:cNvPr id="9" name="Google Shape;3642;p74"/>
          <p:cNvGrpSpPr/>
          <p:nvPr/>
        </p:nvGrpSpPr>
        <p:grpSpPr>
          <a:xfrm>
            <a:off x="6255969" y="217227"/>
            <a:ext cx="946054" cy="964273"/>
            <a:chOff x="6740450" y="4675975"/>
            <a:chExt cx="447525" cy="466775"/>
          </a:xfrm>
          <a:solidFill>
            <a:schemeClr val="accent2">
              <a:lumMod val="50000"/>
            </a:schemeClr>
          </a:solidFill>
        </p:grpSpPr>
        <p:sp>
          <p:nvSpPr>
            <p:cNvPr id="11" name="Google Shape;3643;p74"/>
            <p:cNvSpPr/>
            <p:nvPr/>
          </p:nvSpPr>
          <p:spPr>
            <a:xfrm>
              <a:off x="6740450" y="4675975"/>
              <a:ext cx="255625" cy="384025"/>
            </a:xfrm>
            <a:custGeom>
              <a:avLst/>
              <a:gdLst/>
              <a:ahLst/>
              <a:cxnLst/>
              <a:rect l="l" t="t" r="r" b="b"/>
              <a:pathLst>
                <a:path w="10225" h="15361" extrusionOk="0">
                  <a:moveTo>
                    <a:pt x="6822" y="1"/>
                  </a:moveTo>
                  <a:cubicBezTo>
                    <a:pt x="5284" y="1"/>
                    <a:pt x="4038" y="1247"/>
                    <a:pt x="4038" y="2784"/>
                  </a:cubicBezTo>
                  <a:lnTo>
                    <a:pt x="4038" y="5622"/>
                  </a:lnTo>
                  <a:cubicBezTo>
                    <a:pt x="4038" y="6085"/>
                    <a:pt x="4249" y="6516"/>
                    <a:pt x="4611" y="6807"/>
                  </a:cubicBezTo>
                  <a:lnTo>
                    <a:pt x="4611" y="9363"/>
                  </a:lnTo>
                  <a:cubicBezTo>
                    <a:pt x="4125" y="9598"/>
                    <a:pt x="2290" y="10554"/>
                    <a:pt x="580" y="11950"/>
                  </a:cubicBezTo>
                  <a:cubicBezTo>
                    <a:pt x="211" y="12255"/>
                    <a:pt x="0" y="12711"/>
                    <a:pt x="0" y="13189"/>
                  </a:cubicBezTo>
                  <a:lnTo>
                    <a:pt x="0" y="15134"/>
                  </a:lnTo>
                  <a:cubicBezTo>
                    <a:pt x="0" y="15259"/>
                    <a:pt x="102" y="15360"/>
                    <a:pt x="228" y="15360"/>
                  </a:cubicBezTo>
                  <a:cubicBezTo>
                    <a:pt x="352" y="15360"/>
                    <a:pt x="455" y="15259"/>
                    <a:pt x="455" y="15134"/>
                  </a:cubicBezTo>
                  <a:lnTo>
                    <a:pt x="455" y="13189"/>
                  </a:lnTo>
                  <a:cubicBezTo>
                    <a:pt x="455" y="12844"/>
                    <a:pt x="612" y="12522"/>
                    <a:pt x="869" y="12302"/>
                  </a:cubicBezTo>
                  <a:cubicBezTo>
                    <a:pt x="2620" y="10868"/>
                    <a:pt x="4501" y="9920"/>
                    <a:pt x="4868" y="9739"/>
                  </a:cubicBezTo>
                  <a:cubicBezTo>
                    <a:pt x="4987" y="9685"/>
                    <a:pt x="5066" y="9559"/>
                    <a:pt x="5066" y="9417"/>
                  </a:cubicBezTo>
                  <a:lnTo>
                    <a:pt x="5066" y="6681"/>
                  </a:lnTo>
                  <a:cubicBezTo>
                    <a:pt x="5066" y="6610"/>
                    <a:pt x="5026" y="6533"/>
                    <a:pt x="4962" y="6493"/>
                  </a:cubicBezTo>
                  <a:cubicBezTo>
                    <a:pt x="4665" y="6297"/>
                    <a:pt x="4492" y="5968"/>
                    <a:pt x="4492" y="5614"/>
                  </a:cubicBezTo>
                  <a:lnTo>
                    <a:pt x="4492" y="2784"/>
                  </a:lnTo>
                  <a:cubicBezTo>
                    <a:pt x="4492" y="1499"/>
                    <a:pt x="5536" y="456"/>
                    <a:pt x="6822" y="456"/>
                  </a:cubicBezTo>
                  <a:lnTo>
                    <a:pt x="7433" y="456"/>
                  </a:lnTo>
                  <a:cubicBezTo>
                    <a:pt x="8719" y="456"/>
                    <a:pt x="9761" y="1499"/>
                    <a:pt x="9761" y="2784"/>
                  </a:cubicBezTo>
                  <a:lnTo>
                    <a:pt x="9761" y="5622"/>
                  </a:lnTo>
                  <a:cubicBezTo>
                    <a:pt x="9761" y="5976"/>
                    <a:pt x="9582" y="6297"/>
                    <a:pt x="9291" y="6501"/>
                  </a:cubicBezTo>
                  <a:cubicBezTo>
                    <a:pt x="9221" y="6540"/>
                    <a:pt x="9189" y="6610"/>
                    <a:pt x="9189" y="6689"/>
                  </a:cubicBezTo>
                  <a:lnTo>
                    <a:pt x="9189" y="9425"/>
                  </a:lnTo>
                  <a:cubicBezTo>
                    <a:pt x="9189" y="9551"/>
                    <a:pt x="9291" y="9653"/>
                    <a:pt x="9417" y="9653"/>
                  </a:cubicBezTo>
                  <a:cubicBezTo>
                    <a:pt x="9543" y="9653"/>
                    <a:pt x="9644" y="9551"/>
                    <a:pt x="9644" y="9425"/>
                  </a:cubicBezTo>
                  <a:lnTo>
                    <a:pt x="9644" y="6807"/>
                  </a:lnTo>
                  <a:cubicBezTo>
                    <a:pt x="10006" y="6516"/>
                    <a:pt x="10217" y="6085"/>
                    <a:pt x="10217" y="5622"/>
                  </a:cubicBezTo>
                  <a:lnTo>
                    <a:pt x="10217" y="2784"/>
                  </a:lnTo>
                  <a:lnTo>
                    <a:pt x="10224" y="2784"/>
                  </a:lnTo>
                  <a:cubicBezTo>
                    <a:pt x="10224" y="1247"/>
                    <a:pt x="8971" y="1"/>
                    <a:pt x="7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644;p74"/>
            <p:cNvSpPr/>
            <p:nvPr/>
          </p:nvSpPr>
          <p:spPr>
            <a:xfrm>
              <a:off x="6889625" y="4925525"/>
              <a:ext cx="58225" cy="217225"/>
            </a:xfrm>
            <a:custGeom>
              <a:avLst/>
              <a:gdLst/>
              <a:ahLst/>
              <a:cxnLst/>
              <a:rect l="l" t="t" r="r" b="b"/>
              <a:pathLst>
                <a:path w="2329" h="8689" extrusionOk="0">
                  <a:moveTo>
                    <a:pt x="736" y="1317"/>
                  </a:moveTo>
                  <a:cubicBezTo>
                    <a:pt x="870" y="1372"/>
                    <a:pt x="1011" y="1396"/>
                    <a:pt x="1160" y="1396"/>
                  </a:cubicBezTo>
                  <a:cubicBezTo>
                    <a:pt x="1293" y="1396"/>
                    <a:pt x="1419" y="1372"/>
                    <a:pt x="1536" y="1332"/>
                  </a:cubicBezTo>
                  <a:lnTo>
                    <a:pt x="1818" y="7535"/>
                  </a:lnTo>
                  <a:lnTo>
                    <a:pt x="1137" y="8154"/>
                  </a:lnTo>
                  <a:lnTo>
                    <a:pt x="471" y="7552"/>
                  </a:lnTo>
                  <a:lnTo>
                    <a:pt x="736" y="1317"/>
                  </a:lnTo>
                  <a:close/>
                  <a:moveTo>
                    <a:pt x="228" y="0"/>
                  </a:moveTo>
                  <a:cubicBezTo>
                    <a:pt x="102" y="0"/>
                    <a:pt x="0" y="102"/>
                    <a:pt x="0" y="228"/>
                  </a:cubicBezTo>
                  <a:cubicBezTo>
                    <a:pt x="0" y="525"/>
                    <a:pt x="110" y="792"/>
                    <a:pt x="290" y="1003"/>
                  </a:cubicBezTo>
                  <a:lnTo>
                    <a:pt x="8" y="7636"/>
                  </a:lnTo>
                  <a:cubicBezTo>
                    <a:pt x="0" y="7708"/>
                    <a:pt x="30" y="7770"/>
                    <a:pt x="78" y="7817"/>
                  </a:cubicBezTo>
                  <a:lnTo>
                    <a:pt x="981" y="8634"/>
                  </a:lnTo>
                  <a:cubicBezTo>
                    <a:pt x="1028" y="8672"/>
                    <a:pt x="1082" y="8688"/>
                    <a:pt x="1137" y="8688"/>
                  </a:cubicBezTo>
                  <a:cubicBezTo>
                    <a:pt x="1192" y="8688"/>
                    <a:pt x="1246" y="8672"/>
                    <a:pt x="1286" y="8634"/>
                  </a:cubicBezTo>
                  <a:lnTo>
                    <a:pt x="2204" y="7802"/>
                  </a:lnTo>
                  <a:cubicBezTo>
                    <a:pt x="2251" y="7763"/>
                    <a:pt x="2281" y="7693"/>
                    <a:pt x="2281" y="7629"/>
                  </a:cubicBezTo>
                  <a:lnTo>
                    <a:pt x="1984" y="1067"/>
                  </a:lnTo>
                  <a:cubicBezTo>
                    <a:pt x="2195" y="854"/>
                    <a:pt x="2328" y="557"/>
                    <a:pt x="2328" y="228"/>
                  </a:cubicBezTo>
                  <a:cubicBezTo>
                    <a:pt x="2328" y="102"/>
                    <a:pt x="2227" y="0"/>
                    <a:pt x="2101" y="0"/>
                  </a:cubicBezTo>
                  <a:cubicBezTo>
                    <a:pt x="1976" y="0"/>
                    <a:pt x="1875" y="102"/>
                    <a:pt x="1875" y="228"/>
                  </a:cubicBezTo>
                  <a:cubicBezTo>
                    <a:pt x="1875" y="438"/>
                    <a:pt x="1781" y="627"/>
                    <a:pt x="1639" y="760"/>
                  </a:cubicBezTo>
                  <a:cubicBezTo>
                    <a:pt x="1615" y="768"/>
                    <a:pt x="1592" y="785"/>
                    <a:pt x="1575" y="807"/>
                  </a:cubicBezTo>
                  <a:cubicBezTo>
                    <a:pt x="1459" y="894"/>
                    <a:pt x="1318" y="941"/>
                    <a:pt x="1169" y="941"/>
                  </a:cubicBezTo>
                  <a:cubicBezTo>
                    <a:pt x="776" y="941"/>
                    <a:pt x="454" y="619"/>
                    <a:pt x="454" y="228"/>
                  </a:cubicBezTo>
                  <a:cubicBezTo>
                    <a:pt x="454" y="102"/>
                    <a:pt x="352" y="0"/>
                    <a:pt x="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45;p74"/>
            <p:cNvSpPr/>
            <p:nvPr/>
          </p:nvSpPr>
          <p:spPr>
            <a:xfrm>
              <a:off x="7109750" y="4894550"/>
              <a:ext cx="78225" cy="78225"/>
            </a:xfrm>
            <a:custGeom>
              <a:avLst/>
              <a:gdLst/>
              <a:ahLst/>
              <a:cxnLst/>
              <a:rect l="l" t="t" r="r" b="b"/>
              <a:pathLst>
                <a:path w="3129" h="3129" extrusionOk="0">
                  <a:moveTo>
                    <a:pt x="463" y="471"/>
                  </a:moveTo>
                  <a:cubicBezTo>
                    <a:pt x="1075" y="526"/>
                    <a:pt x="1647" y="816"/>
                    <a:pt x="2063" y="1286"/>
                  </a:cubicBezTo>
                  <a:cubicBezTo>
                    <a:pt x="2407" y="1677"/>
                    <a:pt x="2620" y="2165"/>
                    <a:pt x="2658" y="2675"/>
                  </a:cubicBezTo>
                  <a:lnTo>
                    <a:pt x="463" y="2675"/>
                  </a:lnTo>
                  <a:lnTo>
                    <a:pt x="463" y="471"/>
                  </a:lnTo>
                  <a:close/>
                  <a:moveTo>
                    <a:pt x="228" y="1"/>
                  </a:moveTo>
                  <a:cubicBezTo>
                    <a:pt x="102" y="1"/>
                    <a:pt x="1" y="102"/>
                    <a:pt x="1" y="228"/>
                  </a:cubicBezTo>
                  <a:lnTo>
                    <a:pt x="1" y="2901"/>
                  </a:lnTo>
                  <a:cubicBezTo>
                    <a:pt x="1" y="3027"/>
                    <a:pt x="102" y="3128"/>
                    <a:pt x="228" y="3128"/>
                  </a:cubicBezTo>
                  <a:lnTo>
                    <a:pt x="2902" y="3128"/>
                  </a:lnTo>
                  <a:cubicBezTo>
                    <a:pt x="3027" y="3128"/>
                    <a:pt x="3128" y="3027"/>
                    <a:pt x="3128" y="2901"/>
                  </a:cubicBezTo>
                  <a:cubicBezTo>
                    <a:pt x="3128" y="2195"/>
                    <a:pt x="2878" y="1514"/>
                    <a:pt x="2407" y="981"/>
                  </a:cubicBezTo>
                  <a:cubicBezTo>
                    <a:pt x="1858" y="353"/>
                    <a:pt x="1068" y="1"/>
                    <a:pt x="2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46;p74"/>
            <p:cNvSpPr/>
            <p:nvPr/>
          </p:nvSpPr>
          <p:spPr>
            <a:xfrm>
              <a:off x="6987050" y="4912775"/>
              <a:ext cx="181525" cy="181575"/>
            </a:xfrm>
            <a:custGeom>
              <a:avLst/>
              <a:gdLst/>
              <a:ahLst/>
              <a:cxnLst/>
              <a:rect l="l" t="t" r="r" b="b"/>
              <a:pathLst>
                <a:path w="7261" h="7263" extrusionOk="0">
                  <a:moveTo>
                    <a:pt x="3403" y="470"/>
                  </a:moveTo>
                  <a:lnTo>
                    <a:pt x="3403" y="3630"/>
                  </a:lnTo>
                  <a:cubicBezTo>
                    <a:pt x="3403" y="3756"/>
                    <a:pt x="3505" y="3865"/>
                    <a:pt x="3631" y="3865"/>
                  </a:cubicBezTo>
                  <a:lnTo>
                    <a:pt x="6798" y="3865"/>
                  </a:lnTo>
                  <a:cubicBezTo>
                    <a:pt x="6681" y="5504"/>
                    <a:pt x="5307" y="6807"/>
                    <a:pt x="3631" y="6807"/>
                  </a:cubicBezTo>
                  <a:cubicBezTo>
                    <a:pt x="1883" y="6807"/>
                    <a:pt x="462" y="5388"/>
                    <a:pt x="462" y="3630"/>
                  </a:cubicBezTo>
                  <a:cubicBezTo>
                    <a:pt x="462" y="1961"/>
                    <a:pt x="1764" y="589"/>
                    <a:pt x="3403" y="470"/>
                  </a:cubicBezTo>
                  <a:close/>
                  <a:moveTo>
                    <a:pt x="3631" y="0"/>
                  </a:moveTo>
                  <a:cubicBezTo>
                    <a:pt x="1630" y="0"/>
                    <a:pt x="1" y="1632"/>
                    <a:pt x="1" y="3630"/>
                  </a:cubicBezTo>
                  <a:cubicBezTo>
                    <a:pt x="1" y="5638"/>
                    <a:pt x="1630" y="7262"/>
                    <a:pt x="3631" y="7262"/>
                  </a:cubicBezTo>
                  <a:cubicBezTo>
                    <a:pt x="5637" y="7262"/>
                    <a:pt x="7261" y="5638"/>
                    <a:pt x="7261" y="3630"/>
                  </a:cubicBezTo>
                  <a:cubicBezTo>
                    <a:pt x="7261" y="3506"/>
                    <a:pt x="7159" y="3404"/>
                    <a:pt x="7033" y="3404"/>
                  </a:cubicBezTo>
                  <a:lnTo>
                    <a:pt x="3866" y="3404"/>
                  </a:lnTo>
                  <a:lnTo>
                    <a:pt x="3866" y="235"/>
                  </a:lnTo>
                  <a:cubicBezTo>
                    <a:pt x="3866" y="102"/>
                    <a:pt x="3755" y="0"/>
                    <a:pt x="3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9808;p86"/>
          <p:cNvGrpSpPr/>
          <p:nvPr/>
        </p:nvGrpSpPr>
        <p:grpSpPr>
          <a:xfrm>
            <a:off x="710307" y="3569446"/>
            <a:ext cx="1439216" cy="1462850"/>
            <a:chOff x="5985650" y="2860025"/>
            <a:chExt cx="1396075" cy="1539775"/>
          </a:xfrm>
        </p:grpSpPr>
        <p:sp>
          <p:nvSpPr>
            <p:cNvPr id="19" name="Google Shape;9809;p86"/>
            <p:cNvSpPr/>
            <p:nvPr/>
          </p:nvSpPr>
          <p:spPr>
            <a:xfrm>
              <a:off x="6655300" y="3128850"/>
              <a:ext cx="637150" cy="631950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10;p86"/>
            <p:cNvSpPr/>
            <p:nvPr/>
          </p:nvSpPr>
          <p:spPr>
            <a:xfrm>
              <a:off x="6673425" y="3771400"/>
              <a:ext cx="600850" cy="600800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811;p86"/>
            <p:cNvSpPr/>
            <p:nvPr/>
          </p:nvSpPr>
          <p:spPr>
            <a:xfrm>
              <a:off x="6073050" y="3509700"/>
              <a:ext cx="641725" cy="636800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812;p86"/>
            <p:cNvSpPr/>
            <p:nvPr/>
          </p:nvSpPr>
          <p:spPr>
            <a:xfrm>
              <a:off x="6124575" y="2917775"/>
              <a:ext cx="572575" cy="572525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13;p86"/>
            <p:cNvSpPr/>
            <p:nvPr/>
          </p:nvSpPr>
          <p:spPr>
            <a:xfrm>
              <a:off x="6459975" y="2867300"/>
              <a:ext cx="101300" cy="50500"/>
            </a:xfrm>
            <a:custGeom>
              <a:avLst/>
              <a:gdLst/>
              <a:ahLst/>
              <a:cxnLst/>
              <a:rect l="l" t="t" r="r" b="b"/>
              <a:pathLst>
                <a:path w="4052" h="2020" extrusionOk="0">
                  <a:moveTo>
                    <a:pt x="272" y="1"/>
                  </a:moveTo>
                  <a:cubicBezTo>
                    <a:pt x="157" y="1"/>
                    <a:pt x="54" y="82"/>
                    <a:pt x="29" y="200"/>
                  </a:cubicBezTo>
                  <a:cubicBezTo>
                    <a:pt x="0" y="338"/>
                    <a:pt x="87" y="474"/>
                    <a:pt x="225" y="507"/>
                  </a:cubicBezTo>
                  <a:cubicBezTo>
                    <a:pt x="1077" y="719"/>
                    <a:pt x="1895" y="1049"/>
                    <a:pt x="2657" y="1486"/>
                  </a:cubicBezTo>
                  <a:lnTo>
                    <a:pt x="2505" y="1740"/>
                  </a:lnTo>
                  <a:cubicBezTo>
                    <a:pt x="2459" y="1819"/>
                    <a:pt x="2511" y="1918"/>
                    <a:pt x="2603" y="1926"/>
                  </a:cubicBezTo>
                  <a:lnTo>
                    <a:pt x="3887" y="2019"/>
                  </a:lnTo>
                  <a:cubicBezTo>
                    <a:pt x="3890" y="2019"/>
                    <a:pt x="3893" y="2019"/>
                    <a:pt x="3895" y="2019"/>
                  </a:cubicBezTo>
                  <a:cubicBezTo>
                    <a:pt x="3991" y="2019"/>
                    <a:pt x="4052" y="1913"/>
                    <a:pt x="3999" y="1830"/>
                  </a:cubicBezTo>
                  <a:lnTo>
                    <a:pt x="3302" y="746"/>
                  </a:lnTo>
                  <a:cubicBezTo>
                    <a:pt x="3278" y="709"/>
                    <a:pt x="3239" y="690"/>
                    <a:pt x="3200" y="690"/>
                  </a:cubicBezTo>
                  <a:cubicBezTo>
                    <a:pt x="3159" y="690"/>
                    <a:pt x="3118" y="711"/>
                    <a:pt x="3094" y="751"/>
                  </a:cubicBezTo>
                  <a:lnTo>
                    <a:pt x="2917" y="1047"/>
                  </a:lnTo>
                  <a:cubicBezTo>
                    <a:pt x="2108" y="581"/>
                    <a:pt x="1237" y="230"/>
                    <a:pt x="330" y="8"/>
                  </a:cubicBezTo>
                  <a:cubicBezTo>
                    <a:pt x="311" y="3"/>
                    <a:pt x="291" y="1"/>
                    <a:pt x="27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14;p86"/>
            <p:cNvSpPr/>
            <p:nvPr/>
          </p:nvSpPr>
          <p:spPr>
            <a:xfrm>
              <a:off x="6389025" y="2860025"/>
              <a:ext cx="63100" cy="15700"/>
            </a:xfrm>
            <a:custGeom>
              <a:avLst/>
              <a:gdLst/>
              <a:ahLst/>
              <a:cxnLst/>
              <a:rect l="l" t="t" r="r" b="b"/>
              <a:pathLst>
                <a:path w="2524" h="628" extrusionOk="0">
                  <a:moveTo>
                    <a:pt x="787" y="1"/>
                  </a:moveTo>
                  <a:cubicBezTo>
                    <a:pt x="605" y="1"/>
                    <a:pt x="424" y="7"/>
                    <a:pt x="241" y="19"/>
                  </a:cubicBezTo>
                  <a:cubicBezTo>
                    <a:pt x="103" y="31"/>
                    <a:pt x="1" y="153"/>
                    <a:pt x="11" y="291"/>
                  </a:cubicBezTo>
                  <a:cubicBezTo>
                    <a:pt x="20" y="425"/>
                    <a:pt x="132" y="528"/>
                    <a:pt x="263" y="528"/>
                  </a:cubicBezTo>
                  <a:cubicBezTo>
                    <a:pt x="268" y="528"/>
                    <a:pt x="273" y="528"/>
                    <a:pt x="278" y="528"/>
                  </a:cubicBezTo>
                  <a:cubicBezTo>
                    <a:pt x="448" y="518"/>
                    <a:pt x="617" y="512"/>
                    <a:pt x="787" y="512"/>
                  </a:cubicBezTo>
                  <a:cubicBezTo>
                    <a:pt x="1261" y="512"/>
                    <a:pt x="1734" y="550"/>
                    <a:pt x="2203" y="624"/>
                  </a:cubicBezTo>
                  <a:cubicBezTo>
                    <a:pt x="2217" y="626"/>
                    <a:pt x="2231" y="627"/>
                    <a:pt x="2245" y="627"/>
                  </a:cubicBezTo>
                  <a:cubicBezTo>
                    <a:pt x="2363" y="627"/>
                    <a:pt x="2470" y="544"/>
                    <a:pt x="2494" y="424"/>
                  </a:cubicBezTo>
                  <a:cubicBezTo>
                    <a:pt x="2523" y="283"/>
                    <a:pt x="2430" y="145"/>
                    <a:pt x="2288" y="121"/>
                  </a:cubicBezTo>
                  <a:cubicBezTo>
                    <a:pt x="1791" y="43"/>
                    <a:pt x="1288" y="3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15;p86"/>
            <p:cNvSpPr/>
            <p:nvPr/>
          </p:nvSpPr>
          <p:spPr>
            <a:xfrm>
              <a:off x="6279750" y="2879875"/>
              <a:ext cx="39600" cy="26000"/>
            </a:xfrm>
            <a:custGeom>
              <a:avLst/>
              <a:gdLst/>
              <a:ahLst/>
              <a:cxnLst/>
              <a:rect l="l" t="t" r="r" b="b"/>
              <a:pathLst>
                <a:path w="1584" h="1040" extrusionOk="0">
                  <a:moveTo>
                    <a:pt x="1330" y="1"/>
                  </a:moveTo>
                  <a:cubicBezTo>
                    <a:pt x="1303" y="1"/>
                    <a:pt x="1276" y="6"/>
                    <a:pt x="1249" y="17"/>
                  </a:cubicBezTo>
                  <a:cubicBezTo>
                    <a:pt x="878" y="174"/>
                    <a:pt x="518" y="355"/>
                    <a:pt x="168" y="557"/>
                  </a:cubicBezTo>
                  <a:cubicBezTo>
                    <a:pt x="58" y="621"/>
                    <a:pt x="0" y="757"/>
                    <a:pt x="47" y="876"/>
                  </a:cubicBezTo>
                  <a:cubicBezTo>
                    <a:pt x="86" y="979"/>
                    <a:pt x="183" y="1040"/>
                    <a:pt x="284" y="1040"/>
                  </a:cubicBezTo>
                  <a:cubicBezTo>
                    <a:pt x="327" y="1040"/>
                    <a:pt x="371" y="1029"/>
                    <a:pt x="412" y="1005"/>
                  </a:cubicBezTo>
                  <a:cubicBezTo>
                    <a:pt x="727" y="823"/>
                    <a:pt x="1054" y="658"/>
                    <a:pt x="1389" y="512"/>
                  </a:cubicBezTo>
                  <a:cubicBezTo>
                    <a:pt x="1518" y="458"/>
                    <a:pt x="1584" y="312"/>
                    <a:pt x="1538" y="177"/>
                  </a:cubicBezTo>
                  <a:lnTo>
                    <a:pt x="1525" y="141"/>
                  </a:lnTo>
                  <a:cubicBezTo>
                    <a:pt x="1496" y="54"/>
                    <a:pt x="1415" y="1"/>
                    <a:pt x="133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16;p86"/>
            <p:cNvSpPr/>
            <p:nvPr/>
          </p:nvSpPr>
          <p:spPr>
            <a:xfrm>
              <a:off x="6325825" y="2862750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2"/>
                  </a:cubicBezTo>
                  <a:cubicBezTo>
                    <a:pt x="1306" y="87"/>
                    <a:pt x="748" y="220"/>
                    <a:pt x="205" y="400"/>
                  </a:cubicBezTo>
                  <a:cubicBezTo>
                    <a:pt x="71" y="444"/>
                    <a:pt x="0" y="590"/>
                    <a:pt x="47" y="725"/>
                  </a:cubicBezTo>
                  <a:cubicBezTo>
                    <a:pt x="84" y="829"/>
                    <a:pt x="183" y="895"/>
                    <a:pt x="288" y="895"/>
                  </a:cubicBezTo>
                  <a:cubicBezTo>
                    <a:pt x="316" y="895"/>
                    <a:pt x="343" y="891"/>
                    <a:pt x="370" y="882"/>
                  </a:cubicBezTo>
                  <a:cubicBezTo>
                    <a:pt x="883" y="712"/>
                    <a:pt x="1408" y="587"/>
                    <a:pt x="1941" y="507"/>
                  </a:cubicBezTo>
                  <a:cubicBezTo>
                    <a:pt x="2081" y="488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17;p86"/>
            <p:cNvSpPr/>
            <p:nvPr/>
          </p:nvSpPr>
          <p:spPr>
            <a:xfrm>
              <a:off x="7023725" y="3061400"/>
              <a:ext cx="101300" cy="50475"/>
            </a:xfrm>
            <a:custGeom>
              <a:avLst/>
              <a:gdLst/>
              <a:ahLst/>
              <a:cxnLst/>
              <a:rect l="l" t="t" r="r" b="b"/>
              <a:pathLst>
                <a:path w="4052" h="2019" extrusionOk="0">
                  <a:moveTo>
                    <a:pt x="273" y="0"/>
                  </a:moveTo>
                  <a:cubicBezTo>
                    <a:pt x="158" y="0"/>
                    <a:pt x="53" y="81"/>
                    <a:pt x="29" y="199"/>
                  </a:cubicBezTo>
                  <a:cubicBezTo>
                    <a:pt x="0" y="339"/>
                    <a:pt x="87" y="475"/>
                    <a:pt x="225" y="507"/>
                  </a:cubicBezTo>
                  <a:cubicBezTo>
                    <a:pt x="1077" y="720"/>
                    <a:pt x="1895" y="1048"/>
                    <a:pt x="2655" y="1487"/>
                  </a:cubicBezTo>
                  <a:lnTo>
                    <a:pt x="2505" y="1740"/>
                  </a:lnTo>
                  <a:cubicBezTo>
                    <a:pt x="2459" y="1818"/>
                    <a:pt x="2511" y="1919"/>
                    <a:pt x="2603" y="1925"/>
                  </a:cubicBezTo>
                  <a:lnTo>
                    <a:pt x="3885" y="2018"/>
                  </a:lnTo>
                  <a:cubicBezTo>
                    <a:pt x="3889" y="2019"/>
                    <a:pt x="3892" y="2019"/>
                    <a:pt x="3896" y="2019"/>
                  </a:cubicBezTo>
                  <a:cubicBezTo>
                    <a:pt x="3991" y="2019"/>
                    <a:pt x="4052" y="1911"/>
                    <a:pt x="3999" y="1829"/>
                  </a:cubicBezTo>
                  <a:lnTo>
                    <a:pt x="3302" y="747"/>
                  </a:lnTo>
                  <a:cubicBezTo>
                    <a:pt x="3278" y="709"/>
                    <a:pt x="3238" y="690"/>
                    <a:pt x="3198" y="690"/>
                  </a:cubicBezTo>
                  <a:cubicBezTo>
                    <a:pt x="3157" y="690"/>
                    <a:pt x="3116" y="710"/>
                    <a:pt x="3093" y="750"/>
                  </a:cubicBezTo>
                  <a:lnTo>
                    <a:pt x="2917" y="1048"/>
                  </a:lnTo>
                  <a:cubicBezTo>
                    <a:pt x="2108" y="582"/>
                    <a:pt x="1237" y="231"/>
                    <a:pt x="330" y="7"/>
                  </a:cubicBezTo>
                  <a:cubicBezTo>
                    <a:pt x="311" y="3"/>
                    <a:pt x="292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18;p86"/>
            <p:cNvSpPr/>
            <p:nvPr/>
          </p:nvSpPr>
          <p:spPr>
            <a:xfrm>
              <a:off x="6952750" y="3054150"/>
              <a:ext cx="63100" cy="15650"/>
            </a:xfrm>
            <a:custGeom>
              <a:avLst/>
              <a:gdLst/>
              <a:ahLst/>
              <a:cxnLst/>
              <a:rect l="l" t="t" r="r" b="b"/>
              <a:pathLst>
                <a:path w="2524" h="626" extrusionOk="0">
                  <a:moveTo>
                    <a:pt x="787" y="1"/>
                  </a:moveTo>
                  <a:cubicBezTo>
                    <a:pt x="606" y="1"/>
                    <a:pt x="423" y="7"/>
                    <a:pt x="242" y="18"/>
                  </a:cubicBezTo>
                  <a:cubicBezTo>
                    <a:pt x="104" y="31"/>
                    <a:pt x="0" y="151"/>
                    <a:pt x="10" y="291"/>
                  </a:cubicBezTo>
                  <a:cubicBezTo>
                    <a:pt x="21" y="425"/>
                    <a:pt x="131" y="526"/>
                    <a:pt x="264" y="526"/>
                  </a:cubicBezTo>
                  <a:cubicBezTo>
                    <a:pt x="269" y="526"/>
                    <a:pt x="274" y="526"/>
                    <a:pt x="279" y="526"/>
                  </a:cubicBezTo>
                  <a:cubicBezTo>
                    <a:pt x="447" y="516"/>
                    <a:pt x="617" y="510"/>
                    <a:pt x="787" y="510"/>
                  </a:cubicBezTo>
                  <a:cubicBezTo>
                    <a:pt x="1261" y="512"/>
                    <a:pt x="1735" y="548"/>
                    <a:pt x="2204" y="622"/>
                  </a:cubicBezTo>
                  <a:cubicBezTo>
                    <a:pt x="2218" y="624"/>
                    <a:pt x="2232" y="626"/>
                    <a:pt x="2246" y="626"/>
                  </a:cubicBezTo>
                  <a:cubicBezTo>
                    <a:pt x="2364" y="626"/>
                    <a:pt x="2469" y="542"/>
                    <a:pt x="2495" y="422"/>
                  </a:cubicBezTo>
                  <a:cubicBezTo>
                    <a:pt x="2524" y="281"/>
                    <a:pt x="2430" y="145"/>
                    <a:pt x="2289" y="121"/>
                  </a:cubicBezTo>
                  <a:cubicBezTo>
                    <a:pt x="1792" y="41"/>
                    <a:pt x="1289" y="1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19;p86"/>
            <p:cNvSpPr/>
            <p:nvPr/>
          </p:nvSpPr>
          <p:spPr>
            <a:xfrm>
              <a:off x="6843450" y="3073975"/>
              <a:ext cx="39625" cy="26025"/>
            </a:xfrm>
            <a:custGeom>
              <a:avLst/>
              <a:gdLst/>
              <a:ahLst/>
              <a:cxnLst/>
              <a:rect l="l" t="t" r="r" b="b"/>
              <a:pathLst>
                <a:path w="1585" h="1041" extrusionOk="0">
                  <a:moveTo>
                    <a:pt x="1331" y="0"/>
                  </a:moveTo>
                  <a:cubicBezTo>
                    <a:pt x="1304" y="0"/>
                    <a:pt x="1277" y="6"/>
                    <a:pt x="1251" y="16"/>
                  </a:cubicBezTo>
                  <a:cubicBezTo>
                    <a:pt x="880" y="175"/>
                    <a:pt x="518" y="356"/>
                    <a:pt x="170" y="558"/>
                  </a:cubicBezTo>
                  <a:cubicBezTo>
                    <a:pt x="60" y="622"/>
                    <a:pt x="1" y="758"/>
                    <a:pt x="47" y="876"/>
                  </a:cubicBezTo>
                  <a:cubicBezTo>
                    <a:pt x="87" y="979"/>
                    <a:pt x="185" y="1040"/>
                    <a:pt x="287" y="1040"/>
                  </a:cubicBezTo>
                  <a:cubicBezTo>
                    <a:pt x="330" y="1040"/>
                    <a:pt x="373" y="1029"/>
                    <a:pt x="414" y="1006"/>
                  </a:cubicBezTo>
                  <a:cubicBezTo>
                    <a:pt x="729" y="822"/>
                    <a:pt x="1056" y="657"/>
                    <a:pt x="1391" y="513"/>
                  </a:cubicBezTo>
                  <a:cubicBezTo>
                    <a:pt x="1520" y="457"/>
                    <a:pt x="1584" y="311"/>
                    <a:pt x="1540" y="178"/>
                  </a:cubicBezTo>
                  <a:lnTo>
                    <a:pt x="1527" y="141"/>
                  </a:lnTo>
                  <a:cubicBezTo>
                    <a:pt x="1497" y="55"/>
                    <a:pt x="1417" y="0"/>
                    <a:pt x="133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820;p86"/>
            <p:cNvSpPr/>
            <p:nvPr/>
          </p:nvSpPr>
          <p:spPr>
            <a:xfrm>
              <a:off x="6889575" y="3056825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3"/>
                  </a:cubicBezTo>
                  <a:lnTo>
                    <a:pt x="1871" y="4"/>
                  </a:lnTo>
                  <a:cubicBezTo>
                    <a:pt x="1306" y="88"/>
                    <a:pt x="748" y="220"/>
                    <a:pt x="205" y="400"/>
                  </a:cubicBezTo>
                  <a:cubicBezTo>
                    <a:pt x="71" y="446"/>
                    <a:pt x="0" y="592"/>
                    <a:pt x="47" y="725"/>
                  </a:cubicBezTo>
                  <a:cubicBezTo>
                    <a:pt x="84" y="830"/>
                    <a:pt x="182" y="896"/>
                    <a:pt x="288" y="896"/>
                  </a:cubicBezTo>
                  <a:cubicBezTo>
                    <a:pt x="315" y="896"/>
                    <a:pt x="343" y="891"/>
                    <a:pt x="370" y="882"/>
                  </a:cubicBezTo>
                  <a:cubicBezTo>
                    <a:pt x="881" y="714"/>
                    <a:pt x="1406" y="587"/>
                    <a:pt x="1940" y="509"/>
                  </a:cubicBezTo>
                  <a:cubicBezTo>
                    <a:pt x="2079" y="490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821;p86"/>
            <p:cNvSpPr/>
            <p:nvPr/>
          </p:nvSpPr>
          <p:spPr>
            <a:xfrm>
              <a:off x="6245350" y="4177200"/>
              <a:ext cx="101275" cy="50475"/>
            </a:xfrm>
            <a:custGeom>
              <a:avLst/>
              <a:gdLst/>
              <a:ahLst/>
              <a:cxnLst/>
              <a:rect l="l" t="t" r="r" b="b"/>
              <a:pathLst>
                <a:path w="4051" h="2019" extrusionOk="0">
                  <a:moveTo>
                    <a:pt x="157" y="1"/>
                  </a:moveTo>
                  <a:cubicBezTo>
                    <a:pt x="61" y="1"/>
                    <a:pt x="1" y="107"/>
                    <a:pt x="54" y="190"/>
                  </a:cubicBezTo>
                  <a:lnTo>
                    <a:pt x="750" y="1274"/>
                  </a:lnTo>
                  <a:cubicBezTo>
                    <a:pt x="774" y="1311"/>
                    <a:pt x="813" y="1330"/>
                    <a:pt x="852" y="1330"/>
                  </a:cubicBezTo>
                  <a:cubicBezTo>
                    <a:pt x="893" y="1330"/>
                    <a:pt x="935" y="1309"/>
                    <a:pt x="958" y="1269"/>
                  </a:cubicBezTo>
                  <a:lnTo>
                    <a:pt x="1136" y="973"/>
                  </a:lnTo>
                  <a:cubicBezTo>
                    <a:pt x="1945" y="1439"/>
                    <a:pt x="2816" y="1788"/>
                    <a:pt x="3722" y="2012"/>
                  </a:cubicBezTo>
                  <a:cubicBezTo>
                    <a:pt x="3741" y="2017"/>
                    <a:pt x="3761" y="2019"/>
                    <a:pt x="3779" y="2019"/>
                  </a:cubicBezTo>
                  <a:cubicBezTo>
                    <a:pt x="3895" y="2019"/>
                    <a:pt x="3999" y="1938"/>
                    <a:pt x="4023" y="1820"/>
                  </a:cubicBezTo>
                  <a:cubicBezTo>
                    <a:pt x="4051" y="1682"/>
                    <a:pt x="3964" y="1546"/>
                    <a:pt x="3828" y="1512"/>
                  </a:cubicBezTo>
                  <a:cubicBezTo>
                    <a:pt x="2976" y="1301"/>
                    <a:pt x="2158" y="971"/>
                    <a:pt x="1396" y="534"/>
                  </a:cubicBezTo>
                  <a:lnTo>
                    <a:pt x="1548" y="279"/>
                  </a:lnTo>
                  <a:cubicBezTo>
                    <a:pt x="1594" y="201"/>
                    <a:pt x="1541" y="100"/>
                    <a:pt x="1450" y="94"/>
                  </a:cubicBezTo>
                  <a:lnTo>
                    <a:pt x="166" y="1"/>
                  </a:ln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822;p86"/>
            <p:cNvSpPr/>
            <p:nvPr/>
          </p:nvSpPr>
          <p:spPr>
            <a:xfrm>
              <a:off x="6354525" y="4219275"/>
              <a:ext cx="63075" cy="15675"/>
            </a:xfrm>
            <a:custGeom>
              <a:avLst/>
              <a:gdLst/>
              <a:ahLst/>
              <a:cxnLst/>
              <a:rect l="l" t="t" r="r" b="b"/>
              <a:pathLst>
                <a:path w="2523" h="627" extrusionOk="0">
                  <a:moveTo>
                    <a:pt x="279" y="1"/>
                  </a:moveTo>
                  <a:cubicBezTo>
                    <a:pt x="160" y="1"/>
                    <a:pt x="54" y="84"/>
                    <a:pt x="29" y="204"/>
                  </a:cubicBezTo>
                  <a:cubicBezTo>
                    <a:pt x="1" y="345"/>
                    <a:pt x="93" y="483"/>
                    <a:pt x="236" y="507"/>
                  </a:cubicBezTo>
                  <a:cubicBezTo>
                    <a:pt x="732" y="585"/>
                    <a:pt x="1235" y="625"/>
                    <a:pt x="1738" y="627"/>
                  </a:cubicBezTo>
                  <a:cubicBezTo>
                    <a:pt x="1919" y="627"/>
                    <a:pt x="2102" y="621"/>
                    <a:pt x="2282" y="609"/>
                  </a:cubicBezTo>
                  <a:cubicBezTo>
                    <a:pt x="2420" y="596"/>
                    <a:pt x="2523" y="475"/>
                    <a:pt x="2513" y="337"/>
                  </a:cubicBezTo>
                  <a:cubicBezTo>
                    <a:pt x="2504" y="203"/>
                    <a:pt x="2392" y="100"/>
                    <a:pt x="2260" y="100"/>
                  </a:cubicBezTo>
                  <a:cubicBezTo>
                    <a:pt x="2255" y="100"/>
                    <a:pt x="2251" y="100"/>
                    <a:pt x="2246" y="100"/>
                  </a:cubicBezTo>
                  <a:cubicBezTo>
                    <a:pt x="2076" y="110"/>
                    <a:pt x="1908" y="116"/>
                    <a:pt x="1738" y="116"/>
                  </a:cubicBezTo>
                  <a:cubicBezTo>
                    <a:pt x="1262" y="116"/>
                    <a:pt x="790" y="78"/>
                    <a:pt x="321" y="4"/>
                  </a:cubicBezTo>
                  <a:cubicBezTo>
                    <a:pt x="307" y="2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823;p86"/>
            <p:cNvSpPr/>
            <p:nvPr/>
          </p:nvSpPr>
          <p:spPr>
            <a:xfrm>
              <a:off x="6487275" y="4189125"/>
              <a:ext cx="39625" cy="25975"/>
            </a:xfrm>
            <a:custGeom>
              <a:avLst/>
              <a:gdLst/>
              <a:ahLst/>
              <a:cxnLst/>
              <a:rect l="l" t="t" r="r" b="b"/>
              <a:pathLst>
                <a:path w="1585" h="1039" extrusionOk="0">
                  <a:moveTo>
                    <a:pt x="1300" y="0"/>
                  </a:moveTo>
                  <a:cubicBezTo>
                    <a:pt x="1257" y="0"/>
                    <a:pt x="1213" y="11"/>
                    <a:pt x="1173" y="35"/>
                  </a:cubicBezTo>
                  <a:cubicBezTo>
                    <a:pt x="857" y="217"/>
                    <a:pt x="531" y="382"/>
                    <a:pt x="196" y="528"/>
                  </a:cubicBezTo>
                  <a:cubicBezTo>
                    <a:pt x="66" y="582"/>
                    <a:pt x="1" y="728"/>
                    <a:pt x="47" y="863"/>
                  </a:cubicBezTo>
                  <a:lnTo>
                    <a:pt x="60" y="899"/>
                  </a:lnTo>
                  <a:cubicBezTo>
                    <a:pt x="89" y="986"/>
                    <a:pt x="169" y="1039"/>
                    <a:pt x="255" y="1039"/>
                  </a:cubicBezTo>
                  <a:cubicBezTo>
                    <a:pt x="282" y="1039"/>
                    <a:pt x="309" y="1034"/>
                    <a:pt x="335" y="1023"/>
                  </a:cubicBezTo>
                  <a:cubicBezTo>
                    <a:pt x="707" y="866"/>
                    <a:pt x="1067" y="685"/>
                    <a:pt x="1416" y="483"/>
                  </a:cubicBezTo>
                  <a:cubicBezTo>
                    <a:pt x="1527" y="419"/>
                    <a:pt x="1584" y="283"/>
                    <a:pt x="1538" y="164"/>
                  </a:cubicBezTo>
                  <a:cubicBezTo>
                    <a:pt x="1499" y="61"/>
                    <a:pt x="1401" y="0"/>
                    <a:pt x="130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24;p86"/>
            <p:cNvSpPr/>
            <p:nvPr/>
          </p:nvSpPr>
          <p:spPr>
            <a:xfrm>
              <a:off x="6426350" y="4209850"/>
              <a:ext cx="54475" cy="22400"/>
            </a:xfrm>
            <a:custGeom>
              <a:avLst/>
              <a:gdLst/>
              <a:ahLst/>
              <a:cxnLst/>
              <a:rect l="l" t="t" r="r" b="b"/>
              <a:pathLst>
                <a:path w="2179" h="896" extrusionOk="0">
                  <a:moveTo>
                    <a:pt x="1890" y="1"/>
                  </a:moveTo>
                  <a:cubicBezTo>
                    <a:pt x="1863" y="1"/>
                    <a:pt x="1835" y="5"/>
                    <a:pt x="1808" y="14"/>
                  </a:cubicBezTo>
                  <a:cubicBezTo>
                    <a:pt x="1296" y="184"/>
                    <a:pt x="771" y="309"/>
                    <a:pt x="237" y="389"/>
                  </a:cubicBezTo>
                  <a:cubicBezTo>
                    <a:pt x="98" y="408"/>
                    <a:pt x="0" y="536"/>
                    <a:pt x="20" y="676"/>
                  </a:cubicBezTo>
                  <a:cubicBezTo>
                    <a:pt x="37" y="803"/>
                    <a:pt x="147" y="896"/>
                    <a:pt x="273" y="896"/>
                  </a:cubicBezTo>
                  <a:cubicBezTo>
                    <a:pt x="284" y="896"/>
                    <a:pt x="296" y="895"/>
                    <a:pt x="308" y="893"/>
                  </a:cubicBezTo>
                  <a:cubicBezTo>
                    <a:pt x="873" y="809"/>
                    <a:pt x="1430" y="676"/>
                    <a:pt x="1973" y="496"/>
                  </a:cubicBezTo>
                  <a:cubicBezTo>
                    <a:pt x="2106" y="451"/>
                    <a:pt x="2178" y="306"/>
                    <a:pt x="2132" y="171"/>
                  </a:cubicBezTo>
                  <a:cubicBezTo>
                    <a:pt x="2095" y="67"/>
                    <a:pt x="1996" y="1"/>
                    <a:pt x="189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825;p86"/>
            <p:cNvSpPr/>
            <p:nvPr/>
          </p:nvSpPr>
          <p:spPr>
            <a:xfrm>
              <a:off x="5992275" y="36748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920" y="0"/>
                  </a:moveTo>
                  <a:cubicBezTo>
                    <a:pt x="1898" y="0"/>
                    <a:pt x="1876" y="6"/>
                    <a:pt x="1854" y="20"/>
                  </a:cubicBezTo>
                  <a:lnTo>
                    <a:pt x="772" y="717"/>
                  </a:lnTo>
                  <a:cubicBezTo>
                    <a:pt x="695" y="766"/>
                    <a:pt x="697" y="878"/>
                    <a:pt x="775" y="926"/>
                  </a:cubicBezTo>
                  <a:lnTo>
                    <a:pt x="1073" y="1102"/>
                  </a:lnTo>
                  <a:cubicBezTo>
                    <a:pt x="607" y="1911"/>
                    <a:pt x="256" y="2782"/>
                    <a:pt x="32" y="3689"/>
                  </a:cubicBezTo>
                  <a:cubicBezTo>
                    <a:pt x="0" y="3825"/>
                    <a:pt x="87" y="3962"/>
                    <a:pt x="224" y="3990"/>
                  </a:cubicBezTo>
                  <a:cubicBezTo>
                    <a:pt x="242" y="3993"/>
                    <a:pt x="260" y="3995"/>
                    <a:pt x="278" y="3995"/>
                  </a:cubicBezTo>
                  <a:cubicBezTo>
                    <a:pt x="397" y="3995"/>
                    <a:pt x="502" y="3914"/>
                    <a:pt x="532" y="3794"/>
                  </a:cubicBezTo>
                  <a:cubicBezTo>
                    <a:pt x="743" y="2942"/>
                    <a:pt x="1073" y="2124"/>
                    <a:pt x="1512" y="1363"/>
                  </a:cubicBezTo>
                  <a:lnTo>
                    <a:pt x="1765" y="1514"/>
                  </a:lnTo>
                  <a:cubicBezTo>
                    <a:pt x="1785" y="1526"/>
                    <a:pt x="1806" y="1531"/>
                    <a:pt x="1827" y="1531"/>
                  </a:cubicBezTo>
                  <a:cubicBezTo>
                    <a:pt x="1888" y="1531"/>
                    <a:pt x="1946" y="1484"/>
                    <a:pt x="1951" y="1416"/>
                  </a:cubicBezTo>
                  <a:lnTo>
                    <a:pt x="2043" y="134"/>
                  </a:lnTo>
                  <a:cubicBezTo>
                    <a:pt x="2049" y="57"/>
                    <a:pt x="1988" y="0"/>
                    <a:pt x="192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826;p86"/>
            <p:cNvSpPr/>
            <p:nvPr/>
          </p:nvSpPr>
          <p:spPr>
            <a:xfrm>
              <a:off x="5985650" y="3783750"/>
              <a:ext cx="16125" cy="62275"/>
            </a:xfrm>
            <a:custGeom>
              <a:avLst/>
              <a:gdLst/>
              <a:ahLst/>
              <a:cxnLst/>
              <a:rect l="l" t="t" r="r" b="b"/>
              <a:pathLst>
                <a:path w="645" h="2491" extrusionOk="0">
                  <a:moveTo>
                    <a:pt x="371" y="1"/>
                  </a:moveTo>
                  <a:cubicBezTo>
                    <a:pt x="249" y="1"/>
                    <a:pt x="141" y="89"/>
                    <a:pt x="121" y="212"/>
                  </a:cubicBezTo>
                  <a:cubicBezTo>
                    <a:pt x="41" y="709"/>
                    <a:pt x="1" y="1212"/>
                    <a:pt x="1" y="1714"/>
                  </a:cubicBezTo>
                  <a:cubicBezTo>
                    <a:pt x="1" y="1895"/>
                    <a:pt x="7" y="2078"/>
                    <a:pt x="19" y="2259"/>
                  </a:cubicBezTo>
                  <a:cubicBezTo>
                    <a:pt x="31" y="2390"/>
                    <a:pt x="140" y="2490"/>
                    <a:pt x="270" y="2490"/>
                  </a:cubicBezTo>
                  <a:cubicBezTo>
                    <a:pt x="277" y="2490"/>
                    <a:pt x="284" y="2490"/>
                    <a:pt x="291" y="2489"/>
                  </a:cubicBezTo>
                  <a:cubicBezTo>
                    <a:pt x="428" y="2480"/>
                    <a:pt x="534" y="2361"/>
                    <a:pt x="526" y="2222"/>
                  </a:cubicBezTo>
                  <a:cubicBezTo>
                    <a:pt x="517" y="2054"/>
                    <a:pt x="510" y="1884"/>
                    <a:pt x="510" y="1714"/>
                  </a:cubicBezTo>
                  <a:cubicBezTo>
                    <a:pt x="512" y="1240"/>
                    <a:pt x="549" y="766"/>
                    <a:pt x="622" y="297"/>
                  </a:cubicBezTo>
                  <a:cubicBezTo>
                    <a:pt x="645" y="163"/>
                    <a:pt x="557" y="35"/>
                    <a:pt x="422" y="6"/>
                  </a:cubicBezTo>
                  <a:cubicBezTo>
                    <a:pt x="405" y="2"/>
                    <a:pt x="388" y="1"/>
                    <a:pt x="37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827;p86"/>
            <p:cNvSpPr/>
            <p:nvPr/>
          </p:nvSpPr>
          <p:spPr>
            <a:xfrm>
              <a:off x="6004725" y="3916700"/>
              <a:ext cx="27875" cy="38100"/>
            </a:xfrm>
            <a:custGeom>
              <a:avLst/>
              <a:gdLst/>
              <a:ahLst/>
              <a:cxnLst/>
              <a:rect l="l" t="t" r="r" b="b"/>
              <a:pathLst>
                <a:path w="1115" h="1524" extrusionOk="0">
                  <a:moveTo>
                    <a:pt x="296" y="1"/>
                  </a:moveTo>
                  <a:cubicBezTo>
                    <a:pt x="267" y="1"/>
                    <a:pt x="237" y="5"/>
                    <a:pt x="208" y="15"/>
                  </a:cubicBezTo>
                  <a:lnTo>
                    <a:pt x="171" y="28"/>
                  </a:lnTo>
                  <a:cubicBezTo>
                    <a:pt x="58" y="67"/>
                    <a:pt x="0" y="193"/>
                    <a:pt x="47" y="304"/>
                  </a:cubicBezTo>
                  <a:cubicBezTo>
                    <a:pt x="205" y="675"/>
                    <a:pt x="384" y="1035"/>
                    <a:pt x="588" y="1385"/>
                  </a:cubicBezTo>
                  <a:cubicBezTo>
                    <a:pt x="637" y="1469"/>
                    <a:pt x="728" y="1524"/>
                    <a:pt x="822" y="1524"/>
                  </a:cubicBezTo>
                  <a:cubicBezTo>
                    <a:pt x="850" y="1524"/>
                    <a:pt x="879" y="1519"/>
                    <a:pt x="906" y="1508"/>
                  </a:cubicBezTo>
                  <a:cubicBezTo>
                    <a:pt x="1052" y="1450"/>
                    <a:pt x="1115" y="1277"/>
                    <a:pt x="1036" y="1141"/>
                  </a:cubicBezTo>
                  <a:cubicBezTo>
                    <a:pt x="852" y="826"/>
                    <a:pt x="687" y="499"/>
                    <a:pt x="543" y="164"/>
                  </a:cubicBezTo>
                  <a:cubicBezTo>
                    <a:pt x="499" y="63"/>
                    <a:pt x="400" y="1"/>
                    <a:pt x="29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828;p86"/>
            <p:cNvSpPr/>
            <p:nvPr/>
          </p:nvSpPr>
          <p:spPr>
            <a:xfrm>
              <a:off x="5987900" y="3855450"/>
              <a:ext cx="23600" cy="53200"/>
            </a:xfrm>
            <a:custGeom>
              <a:avLst/>
              <a:gdLst/>
              <a:ahLst/>
              <a:cxnLst/>
              <a:rect l="l" t="t" r="r" b="b"/>
              <a:pathLst>
                <a:path w="944" h="2128" extrusionOk="0">
                  <a:moveTo>
                    <a:pt x="273" y="0"/>
                  </a:moveTo>
                  <a:cubicBezTo>
                    <a:pt x="261" y="0"/>
                    <a:pt x="249" y="1"/>
                    <a:pt x="238" y="3"/>
                  </a:cubicBezTo>
                  <a:cubicBezTo>
                    <a:pt x="98" y="22"/>
                    <a:pt x="1" y="150"/>
                    <a:pt x="20" y="289"/>
                  </a:cubicBezTo>
                  <a:lnTo>
                    <a:pt x="21" y="289"/>
                  </a:lnTo>
                  <a:cubicBezTo>
                    <a:pt x="105" y="854"/>
                    <a:pt x="238" y="1412"/>
                    <a:pt x="417" y="1955"/>
                  </a:cubicBezTo>
                  <a:cubicBezTo>
                    <a:pt x="454" y="2061"/>
                    <a:pt x="553" y="2127"/>
                    <a:pt x="658" y="2127"/>
                  </a:cubicBezTo>
                  <a:cubicBezTo>
                    <a:pt x="686" y="2127"/>
                    <a:pt x="714" y="2123"/>
                    <a:pt x="742" y="2113"/>
                  </a:cubicBezTo>
                  <a:cubicBezTo>
                    <a:pt x="875" y="2067"/>
                    <a:pt x="944" y="1923"/>
                    <a:pt x="899" y="1790"/>
                  </a:cubicBezTo>
                  <a:cubicBezTo>
                    <a:pt x="731" y="1279"/>
                    <a:pt x="604" y="754"/>
                    <a:pt x="526" y="220"/>
                  </a:cubicBezTo>
                  <a:cubicBezTo>
                    <a:pt x="508" y="93"/>
                    <a:pt x="398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29;p86"/>
            <p:cNvSpPr/>
            <p:nvPr/>
          </p:nvSpPr>
          <p:spPr>
            <a:xfrm>
              <a:off x="6071975" y="3300325"/>
              <a:ext cx="52475" cy="102475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30;p86"/>
            <p:cNvSpPr/>
            <p:nvPr/>
          </p:nvSpPr>
          <p:spPr>
            <a:xfrm>
              <a:off x="6122225" y="3408475"/>
              <a:ext cx="47725" cy="4955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31;p86"/>
            <p:cNvSpPr/>
            <p:nvPr/>
          </p:nvSpPr>
          <p:spPr>
            <a:xfrm>
              <a:off x="6228150" y="3490275"/>
              <a:ext cx="42050" cy="21525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32;p86"/>
            <p:cNvSpPr/>
            <p:nvPr/>
          </p:nvSpPr>
          <p:spPr>
            <a:xfrm>
              <a:off x="6172850" y="3459275"/>
              <a:ext cx="49900" cy="34575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33;p86"/>
            <p:cNvSpPr/>
            <p:nvPr/>
          </p:nvSpPr>
          <p:spPr>
            <a:xfrm>
              <a:off x="7323825" y="34952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772" y="0"/>
                  </a:moveTo>
                  <a:cubicBezTo>
                    <a:pt x="1653" y="0"/>
                    <a:pt x="1547" y="82"/>
                    <a:pt x="1518" y="201"/>
                  </a:cubicBezTo>
                  <a:cubicBezTo>
                    <a:pt x="1307" y="1053"/>
                    <a:pt x="977" y="1872"/>
                    <a:pt x="540" y="2634"/>
                  </a:cubicBezTo>
                  <a:lnTo>
                    <a:pt x="285" y="2482"/>
                  </a:lnTo>
                  <a:cubicBezTo>
                    <a:pt x="265" y="2470"/>
                    <a:pt x="244" y="2465"/>
                    <a:pt x="223" y="2465"/>
                  </a:cubicBezTo>
                  <a:cubicBezTo>
                    <a:pt x="162" y="2465"/>
                    <a:pt x="104" y="2511"/>
                    <a:pt x="99" y="2579"/>
                  </a:cubicBezTo>
                  <a:lnTo>
                    <a:pt x="6" y="3864"/>
                  </a:lnTo>
                  <a:cubicBezTo>
                    <a:pt x="0" y="3939"/>
                    <a:pt x="62" y="3995"/>
                    <a:pt x="129" y="3995"/>
                  </a:cubicBezTo>
                  <a:cubicBezTo>
                    <a:pt x="152" y="3995"/>
                    <a:pt x="174" y="3989"/>
                    <a:pt x="195" y="3976"/>
                  </a:cubicBezTo>
                  <a:lnTo>
                    <a:pt x="1278" y="3279"/>
                  </a:lnTo>
                  <a:cubicBezTo>
                    <a:pt x="1355" y="3229"/>
                    <a:pt x="1353" y="3117"/>
                    <a:pt x="1275" y="3071"/>
                  </a:cubicBezTo>
                  <a:lnTo>
                    <a:pt x="978" y="2893"/>
                  </a:lnTo>
                  <a:cubicBezTo>
                    <a:pt x="1444" y="2085"/>
                    <a:pt x="1794" y="1213"/>
                    <a:pt x="2018" y="307"/>
                  </a:cubicBezTo>
                  <a:cubicBezTo>
                    <a:pt x="2050" y="171"/>
                    <a:pt x="1963" y="35"/>
                    <a:pt x="1826" y="6"/>
                  </a:cubicBezTo>
                  <a:cubicBezTo>
                    <a:pt x="1808" y="2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34;p86"/>
            <p:cNvSpPr/>
            <p:nvPr/>
          </p:nvSpPr>
          <p:spPr>
            <a:xfrm>
              <a:off x="7365575" y="3423925"/>
              <a:ext cx="16150" cy="62275"/>
            </a:xfrm>
            <a:custGeom>
              <a:avLst/>
              <a:gdLst/>
              <a:ahLst/>
              <a:cxnLst/>
              <a:rect l="l" t="t" r="r" b="b"/>
              <a:pathLst>
                <a:path w="646" h="2491" extrusionOk="0">
                  <a:moveTo>
                    <a:pt x="375" y="0"/>
                  </a:moveTo>
                  <a:cubicBezTo>
                    <a:pt x="368" y="0"/>
                    <a:pt x="361" y="1"/>
                    <a:pt x="354" y="1"/>
                  </a:cubicBezTo>
                  <a:cubicBezTo>
                    <a:pt x="216" y="11"/>
                    <a:pt x="111" y="129"/>
                    <a:pt x="119" y="269"/>
                  </a:cubicBezTo>
                  <a:cubicBezTo>
                    <a:pt x="128" y="438"/>
                    <a:pt x="135" y="607"/>
                    <a:pt x="135" y="776"/>
                  </a:cubicBezTo>
                  <a:cubicBezTo>
                    <a:pt x="135" y="1252"/>
                    <a:pt x="96" y="1724"/>
                    <a:pt x="23" y="2193"/>
                  </a:cubicBezTo>
                  <a:cubicBezTo>
                    <a:pt x="0" y="2328"/>
                    <a:pt x="88" y="2458"/>
                    <a:pt x="223" y="2485"/>
                  </a:cubicBezTo>
                  <a:cubicBezTo>
                    <a:pt x="240" y="2488"/>
                    <a:pt x="257" y="2490"/>
                    <a:pt x="274" y="2490"/>
                  </a:cubicBezTo>
                  <a:cubicBezTo>
                    <a:pt x="396" y="2490"/>
                    <a:pt x="504" y="2403"/>
                    <a:pt x="526" y="2278"/>
                  </a:cubicBezTo>
                  <a:cubicBezTo>
                    <a:pt x="604" y="1782"/>
                    <a:pt x="644" y="1279"/>
                    <a:pt x="646" y="776"/>
                  </a:cubicBezTo>
                  <a:cubicBezTo>
                    <a:pt x="646" y="595"/>
                    <a:pt x="638" y="413"/>
                    <a:pt x="626" y="232"/>
                  </a:cubicBezTo>
                  <a:cubicBezTo>
                    <a:pt x="616" y="101"/>
                    <a:pt x="505" y="0"/>
                    <a:pt x="375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835;p86"/>
            <p:cNvSpPr/>
            <p:nvPr/>
          </p:nvSpPr>
          <p:spPr>
            <a:xfrm>
              <a:off x="7334775" y="3315150"/>
              <a:ext cx="27850" cy="38100"/>
            </a:xfrm>
            <a:custGeom>
              <a:avLst/>
              <a:gdLst/>
              <a:ahLst/>
              <a:cxnLst/>
              <a:rect l="l" t="t" r="r" b="b"/>
              <a:pathLst>
                <a:path w="1114" h="1524" extrusionOk="0">
                  <a:moveTo>
                    <a:pt x="293" y="1"/>
                  </a:moveTo>
                  <a:cubicBezTo>
                    <a:pt x="265" y="1"/>
                    <a:pt x="236" y="5"/>
                    <a:pt x="209" y="16"/>
                  </a:cubicBezTo>
                  <a:cubicBezTo>
                    <a:pt x="62" y="74"/>
                    <a:pt x="1" y="246"/>
                    <a:pt x="79" y="383"/>
                  </a:cubicBezTo>
                  <a:cubicBezTo>
                    <a:pt x="262" y="698"/>
                    <a:pt x="427" y="1025"/>
                    <a:pt x="573" y="1359"/>
                  </a:cubicBezTo>
                  <a:cubicBezTo>
                    <a:pt x="615" y="1461"/>
                    <a:pt x="714" y="1523"/>
                    <a:pt x="819" y="1523"/>
                  </a:cubicBezTo>
                  <a:cubicBezTo>
                    <a:pt x="848" y="1523"/>
                    <a:pt x="878" y="1518"/>
                    <a:pt x="907" y="1508"/>
                  </a:cubicBezTo>
                  <a:lnTo>
                    <a:pt x="942" y="1495"/>
                  </a:lnTo>
                  <a:cubicBezTo>
                    <a:pt x="1056" y="1457"/>
                    <a:pt x="1114" y="1331"/>
                    <a:pt x="1067" y="1220"/>
                  </a:cubicBezTo>
                  <a:cubicBezTo>
                    <a:pt x="910" y="849"/>
                    <a:pt x="729" y="488"/>
                    <a:pt x="528" y="139"/>
                  </a:cubicBezTo>
                  <a:cubicBezTo>
                    <a:pt x="478" y="54"/>
                    <a:pt x="387" y="1"/>
                    <a:pt x="293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836;p86"/>
            <p:cNvSpPr/>
            <p:nvPr/>
          </p:nvSpPr>
          <p:spPr>
            <a:xfrm>
              <a:off x="7355800" y="3361300"/>
              <a:ext cx="23650" cy="53200"/>
            </a:xfrm>
            <a:custGeom>
              <a:avLst/>
              <a:gdLst/>
              <a:ahLst/>
              <a:cxnLst/>
              <a:rect l="l" t="t" r="r" b="b"/>
              <a:pathLst>
                <a:path w="946" h="2128" extrusionOk="0">
                  <a:moveTo>
                    <a:pt x="288" y="0"/>
                  </a:moveTo>
                  <a:cubicBezTo>
                    <a:pt x="260" y="0"/>
                    <a:pt x="232" y="5"/>
                    <a:pt x="204" y="15"/>
                  </a:cubicBezTo>
                  <a:cubicBezTo>
                    <a:pt x="71" y="61"/>
                    <a:pt x="1" y="205"/>
                    <a:pt x="47" y="338"/>
                  </a:cubicBezTo>
                  <a:cubicBezTo>
                    <a:pt x="215" y="850"/>
                    <a:pt x="342" y="1376"/>
                    <a:pt x="420" y="1909"/>
                  </a:cubicBezTo>
                  <a:cubicBezTo>
                    <a:pt x="438" y="2036"/>
                    <a:pt x="548" y="2128"/>
                    <a:pt x="673" y="2128"/>
                  </a:cubicBezTo>
                  <a:cubicBezTo>
                    <a:pt x="685" y="2128"/>
                    <a:pt x="696" y="2127"/>
                    <a:pt x="708" y="2125"/>
                  </a:cubicBezTo>
                  <a:cubicBezTo>
                    <a:pt x="848" y="2106"/>
                    <a:pt x="945" y="1978"/>
                    <a:pt x="926" y="1839"/>
                  </a:cubicBezTo>
                  <a:lnTo>
                    <a:pt x="925" y="1839"/>
                  </a:lnTo>
                  <a:cubicBezTo>
                    <a:pt x="841" y="1273"/>
                    <a:pt x="708" y="716"/>
                    <a:pt x="529" y="173"/>
                  </a:cubicBezTo>
                  <a:cubicBezTo>
                    <a:pt x="492" y="67"/>
                    <a:pt x="393" y="0"/>
                    <a:pt x="28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837;p86"/>
            <p:cNvSpPr/>
            <p:nvPr/>
          </p:nvSpPr>
          <p:spPr>
            <a:xfrm>
              <a:off x="7093025" y="4348600"/>
              <a:ext cx="104200" cy="51200"/>
            </a:xfrm>
            <a:custGeom>
              <a:avLst/>
              <a:gdLst/>
              <a:ahLst/>
              <a:cxnLst/>
              <a:rect l="l" t="t" r="r" b="b"/>
              <a:pathLst>
                <a:path w="4168" h="2048" extrusionOk="0">
                  <a:moveTo>
                    <a:pt x="3871" y="0"/>
                  </a:moveTo>
                  <a:cubicBezTo>
                    <a:pt x="3824" y="0"/>
                    <a:pt x="3777" y="13"/>
                    <a:pt x="3735" y="39"/>
                  </a:cubicBezTo>
                  <a:cubicBezTo>
                    <a:pt x="2982" y="492"/>
                    <a:pt x="2170" y="838"/>
                    <a:pt x="1323" y="1067"/>
                  </a:cubicBezTo>
                  <a:lnTo>
                    <a:pt x="1249" y="780"/>
                  </a:lnTo>
                  <a:cubicBezTo>
                    <a:pt x="1235" y="721"/>
                    <a:pt x="1183" y="687"/>
                    <a:pt x="1130" y="687"/>
                  </a:cubicBezTo>
                  <a:cubicBezTo>
                    <a:pt x="1102" y="687"/>
                    <a:pt x="1073" y="696"/>
                    <a:pt x="1049" y="717"/>
                  </a:cubicBezTo>
                  <a:lnTo>
                    <a:pt x="76" y="1560"/>
                  </a:lnTo>
                  <a:cubicBezTo>
                    <a:pt x="0" y="1625"/>
                    <a:pt x="32" y="1750"/>
                    <a:pt x="130" y="1773"/>
                  </a:cubicBezTo>
                  <a:lnTo>
                    <a:pt x="1389" y="2045"/>
                  </a:lnTo>
                  <a:cubicBezTo>
                    <a:pt x="1398" y="2047"/>
                    <a:pt x="1407" y="2048"/>
                    <a:pt x="1416" y="2048"/>
                  </a:cubicBezTo>
                  <a:cubicBezTo>
                    <a:pt x="1493" y="2048"/>
                    <a:pt x="1555" y="1975"/>
                    <a:pt x="1534" y="1894"/>
                  </a:cubicBezTo>
                  <a:lnTo>
                    <a:pt x="1450" y="1561"/>
                  </a:lnTo>
                  <a:cubicBezTo>
                    <a:pt x="2351" y="1318"/>
                    <a:pt x="3214" y="950"/>
                    <a:pt x="4013" y="466"/>
                  </a:cubicBezTo>
                  <a:cubicBezTo>
                    <a:pt x="4132" y="392"/>
                    <a:pt x="4167" y="235"/>
                    <a:pt x="4090" y="119"/>
                  </a:cubicBezTo>
                  <a:cubicBezTo>
                    <a:pt x="4039" y="42"/>
                    <a:pt x="3956" y="0"/>
                    <a:pt x="387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838;p86"/>
            <p:cNvSpPr/>
            <p:nvPr/>
          </p:nvSpPr>
          <p:spPr>
            <a:xfrm>
              <a:off x="7201150" y="4302925"/>
              <a:ext cx="51100" cy="46100"/>
            </a:xfrm>
            <a:custGeom>
              <a:avLst/>
              <a:gdLst/>
              <a:ahLst/>
              <a:cxnLst/>
              <a:rect l="l" t="t" r="r" b="b"/>
              <a:pathLst>
                <a:path w="2044" h="1844" extrusionOk="0">
                  <a:moveTo>
                    <a:pt x="1760" y="1"/>
                  </a:moveTo>
                  <a:cubicBezTo>
                    <a:pt x="1689" y="1"/>
                    <a:pt x="1619" y="31"/>
                    <a:pt x="1568" y="88"/>
                  </a:cubicBezTo>
                  <a:cubicBezTo>
                    <a:pt x="1456" y="215"/>
                    <a:pt x="1341" y="338"/>
                    <a:pt x="1221" y="458"/>
                  </a:cubicBezTo>
                  <a:cubicBezTo>
                    <a:pt x="885" y="793"/>
                    <a:pt x="524" y="1102"/>
                    <a:pt x="140" y="1380"/>
                  </a:cubicBezTo>
                  <a:cubicBezTo>
                    <a:pt x="29" y="1460"/>
                    <a:pt x="1" y="1612"/>
                    <a:pt x="74" y="1728"/>
                  </a:cubicBezTo>
                  <a:cubicBezTo>
                    <a:pt x="124" y="1803"/>
                    <a:pt x="205" y="1844"/>
                    <a:pt x="288" y="1844"/>
                  </a:cubicBezTo>
                  <a:cubicBezTo>
                    <a:pt x="339" y="1844"/>
                    <a:pt x="391" y="1828"/>
                    <a:pt x="436" y="1797"/>
                  </a:cubicBezTo>
                  <a:cubicBezTo>
                    <a:pt x="843" y="1500"/>
                    <a:pt x="1226" y="1174"/>
                    <a:pt x="1581" y="820"/>
                  </a:cubicBezTo>
                  <a:cubicBezTo>
                    <a:pt x="1711" y="690"/>
                    <a:pt x="1834" y="557"/>
                    <a:pt x="1954" y="421"/>
                  </a:cubicBezTo>
                  <a:cubicBezTo>
                    <a:pt x="2044" y="315"/>
                    <a:pt x="2033" y="155"/>
                    <a:pt x="1927" y="64"/>
                  </a:cubicBezTo>
                  <a:cubicBezTo>
                    <a:pt x="1879" y="22"/>
                    <a:pt x="1819" y="1"/>
                    <a:pt x="176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839;p86"/>
            <p:cNvSpPr/>
            <p:nvPr/>
          </p:nvSpPr>
          <p:spPr>
            <a:xfrm>
              <a:off x="7282950" y="4203000"/>
              <a:ext cx="22950" cy="40225"/>
            </a:xfrm>
            <a:custGeom>
              <a:avLst/>
              <a:gdLst/>
              <a:ahLst/>
              <a:cxnLst/>
              <a:rect l="l" t="t" r="r" b="b"/>
              <a:pathLst>
                <a:path w="918" h="1609" extrusionOk="0">
                  <a:moveTo>
                    <a:pt x="642" y="0"/>
                  </a:moveTo>
                  <a:cubicBezTo>
                    <a:pt x="531" y="0"/>
                    <a:pt x="426" y="74"/>
                    <a:pt x="396" y="189"/>
                  </a:cubicBezTo>
                  <a:cubicBezTo>
                    <a:pt x="301" y="543"/>
                    <a:pt x="187" y="889"/>
                    <a:pt x="53" y="1228"/>
                  </a:cubicBezTo>
                  <a:cubicBezTo>
                    <a:pt x="0" y="1360"/>
                    <a:pt x="58" y="1509"/>
                    <a:pt x="184" y="1571"/>
                  </a:cubicBezTo>
                  <a:lnTo>
                    <a:pt x="218" y="1587"/>
                  </a:lnTo>
                  <a:cubicBezTo>
                    <a:pt x="248" y="1602"/>
                    <a:pt x="280" y="1608"/>
                    <a:pt x="311" y="1608"/>
                  </a:cubicBezTo>
                  <a:cubicBezTo>
                    <a:pt x="392" y="1608"/>
                    <a:pt x="469" y="1561"/>
                    <a:pt x="501" y="1480"/>
                  </a:cubicBezTo>
                  <a:cubicBezTo>
                    <a:pt x="653" y="1107"/>
                    <a:pt x="780" y="724"/>
                    <a:pt x="886" y="333"/>
                  </a:cubicBezTo>
                  <a:cubicBezTo>
                    <a:pt x="918" y="210"/>
                    <a:pt x="862" y="74"/>
                    <a:pt x="746" y="22"/>
                  </a:cubicBezTo>
                  <a:cubicBezTo>
                    <a:pt x="712" y="7"/>
                    <a:pt x="677" y="0"/>
                    <a:pt x="64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840;p86"/>
            <p:cNvSpPr/>
            <p:nvPr/>
          </p:nvSpPr>
          <p:spPr>
            <a:xfrm>
              <a:off x="7252000" y="4250300"/>
              <a:ext cx="36300" cy="48175"/>
            </a:xfrm>
            <a:custGeom>
              <a:avLst/>
              <a:gdLst/>
              <a:ahLst/>
              <a:cxnLst/>
              <a:rect l="l" t="t" r="r" b="b"/>
              <a:pathLst>
                <a:path w="1452" h="1927" extrusionOk="0">
                  <a:moveTo>
                    <a:pt x="1159" y="1"/>
                  </a:moveTo>
                  <a:cubicBezTo>
                    <a:pt x="1064" y="1"/>
                    <a:pt x="974" y="53"/>
                    <a:pt x="931" y="143"/>
                  </a:cubicBezTo>
                  <a:cubicBezTo>
                    <a:pt x="689" y="625"/>
                    <a:pt x="405" y="1085"/>
                    <a:pt x="85" y="1519"/>
                  </a:cubicBezTo>
                  <a:cubicBezTo>
                    <a:pt x="0" y="1631"/>
                    <a:pt x="21" y="1790"/>
                    <a:pt x="135" y="1874"/>
                  </a:cubicBezTo>
                  <a:cubicBezTo>
                    <a:pt x="181" y="1909"/>
                    <a:pt x="235" y="1926"/>
                    <a:pt x="289" y="1926"/>
                  </a:cubicBezTo>
                  <a:cubicBezTo>
                    <a:pt x="366" y="1926"/>
                    <a:pt x="441" y="1892"/>
                    <a:pt x="492" y="1826"/>
                  </a:cubicBezTo>
                  <a:cubicBezTo>
                    <a:pt x="831" y="1367"/>
                    <a:pt x="1132" y="878"/>
                    <a:pt x="1389" y="368"/>
                  </a:cubicBezTo>
                  <a:cubicBezTo>
                    <a:pt x="1451" y="241"/>
                    <a:pt x="1398" y="87"/>
                    <a:pt x="1270" y="26"/>
                  </a:cubicBezTo>
                  <a:cubicBezTo>
                    <a:pt x="1234" y="9"/>
                    <a:pt x="1196" y="1"/>
                    <a:pt x="115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16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9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47"/>
          <p:cNvSpPr txBox="1">
            <a:spLocks noGrp="1"/>
          </p:cNvSpPr>
          <p:nvPr>
            <p:ph type="title"/>
          </p:nvPr>
        </p:nvSpPr>
        <p:spPr>
          <a:xfrm>
            <a:off x="305071" y="116758"/>
            <a:ext cx="4704300" cy="980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750" b="1" cap="all" dirty="0">
                <a:solidFill>
                  <a:schemeClr val="accent2">
                    <a:lumMod val="50000"/>
                  </a:schemeClr>
                </a:solidFill>
              </a:rPr>
              <a:t>ДИНАМИКА РОСТА </a:t>
            </a:r>
            <a:r>
              <a:rPr lang="ru-RU" sz="1750" b="1" cap="all" dirty="0" smtClean="0">
                <a:solidFill>
                  <a:schemeClr val="accent2">
                    <a:lumMod val="50000"/>
                  </a:schemeClr>
                </a:solidFill>
              </a:rPr>
              <a:t>ДОХОДОВ БЮДЖЕТА</a:t>
            </a:r>
            <a:r>
              <a:rPr lang="ru-RU" sz="1750" b="1" cap="all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50" b="1" dirty="0" smtClean="0">
                <a:solidFill>
                  <a:schemeClr val="accent2">
                    <a:lumMod val="50000"/>
                  </a:schemeClr>
                </a:solidFill>
              </a:rPr>
              <a:t>ТРУНОВСКОГО </a:t>
            </a:r>
            <a:r>
              <a:rPr lang="ru-RU" sz="1750" b="1" dirty="0">
                <a:solidFill>
                  <a:schemeClr val="accent2">
                    <a:lumMod val="50000"/>
                  </a:schemeClr>
                </a:solidFill>
              </a:rPr>
              <a:t>МУНИЦИПАЛЬНОГО ОКРУГА СТАВРОПОЛЬСКОГО КРАЯ ЗА </a:t>
            </a:r>
            <a:r>
              <a:rPr lang="ru-RU" sz="1750" b="1" dirty="0" smtClean="0">
                <a:solidFill>
                  <a:schemeClr val="accent2">
                    <a:lumMod val="50000"/>
                  </a:schemeClr>
                </a:solidFill>
              </a:rPr>
              <a:t>2023 </a:t>
            </a:r>
            <a:r>
              <a:rPr lang="ru-RU" sz="1750" b="1" dirty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ru-RU" sz="1750" b="1" dirty="0" smtClean="0">
                <a:solidFill>
                  <a:schemeClr val="accent2">
                    <a:lumMod val="50000"/>
                  </a:schemeClr>
                </a:solidFill>
              </a:rPr>
              <a:t>2027 </a:t>
            </a:r>
            <a:r>
              <a:rPr lang="ru-RU" sz="1750" b="1" dirty="0">
                <a:solidFill>
                  <a:schemeClr val="accent2">
                    <a:lumMod val="50000"/>
                  </a:schemeClr>
                </a:solidFill>
              </a:rPr>
              <a:t>ГОДЫ</a:t>
            </a:r>
            <a:endParaRPr sz="175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78791273"/>
              </p:ext>
            </p:extLst>
          </p:nvPr>
        </p:nvGraphicFramePr>
        <p:xfrm>
          <a:off x="321237" y="1096969"/>
          <a:ext cx="6636642" cy="371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855190" y="973858"/>
            <a:ext cx="819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/>
              <a:t>(млн. руб.)</a:t>
            </a:r>
            <a:endParaRPr lang="ru-RU" sz="1000" dirty="0"/>
          </a:p>
        </p:txBody>
      </p:sp>
      <p:grpSp>
        <p:nvGrpSpPr>
          <p:cNvPr id="7" name="Google Shape;5289;p75"/>
          <p:cNvGrpSpPr/>
          <p:nvPr/>
        </p:nvGrpSpPr>
        <p:grpSpPr>
          <a:xfrm>
            <a:off x="7172793" y="3055995"/>
            <a:ext cx="1828331" cy="1725868"/>
            <a:chOff x="1321125" y="758125"/>
            <a:chExt cx="5005250" cy="4478600"/>
          </a:xfrm>
        </p:grpSpPr>
        <p:sp>
          <p:nvSpPr>
            <p:cNvPr id="8" name="Google Shape;5290;p75"/>
            <p:cNvSpPr/>
            <p:nvPr/>
          </p:nvSpPr>
          <p:spPr>
            <a:xfrm>
              <a:off x="1321125" y="2679850"/>
              <a:ext cx="5005250" cy="2556875"/>
            </a:xfrm>
            <a:custGeom>
              <a:avLst/>
              <a:gdLst/>
              <a:ahLst/>
              <a:cxnLst/>
              <a:rect l="l" t="t" r="r" b="b"/>
              <a:pathLst>
                <a:path w="200210" h="102275" extrusionOk="0">
                  <a:moveTo>
                    <a:pt x="100105" y="1"/>
                  </a:moveTo>
                  <a:cubicBezTo>
                    <a:pt x="44799" y="1"/>
                    <a:pt x="0" y="22917"/>
                    <a:pt x="0" y="51138"/>
                  </a:cubicBezTo>
                  <a:cubicBezTo>
                    <a:pt x="0" y="79391"/>
                    <a:pt x="44799" y="102274"/>
                    <a:pt x="100105" y="102274"/>
                  </a:cubicBezTo>
                  <a:cubicBezTo>
                    <a:pt x="155378" y="102274"/>
                    <a:pt x="200210" y="79391"/>
                    <a:pt x="200210" y="51138"/>
                  </a:cubicBezTo>
                  <a:cubicBezTo>
                    <a:pt x="200210" y="22917"/>
                    <a:pt x="155378" y="1"/>
                    <a:pt x="100105" y="1"/>
                  </a:cubicBezTo>
                  <a:close/>
                </a:path>
              </a:pathLst>
            </a:custGeom>
            <a:solidFill>
              <a:schemeClr val="accent3">
                <a:lumMod val="75000"/>
                <a:alpha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291;p75"/>
            <p:cNvSpPr/>
            <p:nvPr/>
          </p:nvSpPr>
          <p:spPr>
            <a:xfrm>
              <a:off x="1410350" y="3713475"/>
              <a:ext cx="960700" cy="504325"/>
            </a:xfrm>
            <a:custGeom>
              <a:avLst/>
              <a:gdLst/>
              <a:ahLst/>
              <a:cxnLst/>
              <a:rect l="l" t="t" r="r" b="b"/>
              <a:pathLst>
                <a:path w="38428" h="20173" extrusionOk="0">
                  <a:moveTo>
                    <a:pt x="19446" y="0"/>
                  </a:moveTo>
                  <a:cubicBezTo>
                    <a:pt x="14863" y="0"/>
                    <a:pt x="10261" y="1035"/>
                    <a:pt x="6772" y="3088"/>
                  </a:cubicBezTo>
                  <a:cubicBezTo>
                    <a:pt x="0" y="7091"/>
                    <a:pt x="67" y="13495"/>
                    <a:pt x="6939" y="17365"/>
                  </a:cubicBezTo>
                  <a:cubicBezTo>
                    <a:pt x="10294" y="19238"/>
                    <a:pt x="14644" y="20172"/>
                    <a:pt x="19005" y="20172"/>
                  </a:cubicBezTo>
                  <a:cubicBezTo>
                    <a:pt x="23575" y="20172"/>
                    <a:pt x="28158" y="19146"/>
                    <a:pt x="31623" y="17098"/>
                  </a:cubicBezTo>
                  <a:cubicBezTo>
                    <a:pt x="38428" y="13062"/>
                    <a:pt x="38361" y="6690"/>
                    <a:pt x="31489" y="2821"/>
                  </a:cubicBezTo>
                  <a:cubicBezTo>
                    <a:pt x="28141" y="935"/>
                    <a:pt x="23802" y="0"/>
                    <a:pt x="19446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92;p75"/>
            <p:cNvSpPr/>
            <p:nvPr/>
          </p:nvSpPr>
          <p:spPr>
            <a:xfrm>
              <a:off x="5155525" y="3873050"/>
              <a:ext cx="1033250" cy="543225"/>
            </a:xfrm>
            <a:custGeom>
              <a:avLst/>
              <a:gdLst/>
              <a:ahLst/>
              <a:cxnLst/>
              <a:rect l="l" t="t" r="r" b="b"/>
              <a:pathLst>
                <a:path w="41330" h="21729" extrusionOk="0">
                  <a:moveTo>
                    <a:pt x="20916" y="1"/>
                  </a:moveTo>
                  <a:cubicBezTo>
                    <a:pt x="15982" y="1"/>
                    <a:pt x="11034" y="1119"/>
                    <a:pt x="7305" y="3343"/>
                  </a:cubicBezTo>
                  <a:cubicBezTo>
                    <a:pt x="0" y="7646"/>
                    <a:pt x="67" y="14517"/>
                    <a:pt x="7472" y="18687"/>
                  </a:cubicBezTo>
                  <a:cubicBezTo>
                    <a:pt x="11064" y="20719"/>
                    <a:pt x="15733" y="21729"/>
                    <a:pt x="20422" y="21729"/>
                  </a:cubicBezTo>
                  <a:cubicBezTo>
                    <a:pt x="25356" y="21729"/>
                    <a:pt x="30312" y="20610"/>
                    <a:pt x="34058" y="18387"/>
                  </a:cubicBezTo>
                  <a:cubicBezTo>
                    <a:pt x="41330" y="14084"/>
                    <a:pt x="41263" y="7212"/>
                    <a:pt x="33891" y="3043"/>
                  </a:cubicBezTo>
                  <a:cubicBezTo>
                    <a:pt x="30283" y="1011"/>
                    <a:pt x="25605" y="1"/>
                    <a:pt x="20916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293;p75"/>
            <p:cNvSpPr/>
            <p:nvPr/>
          </p:nvSpPr>
          <p:spPr>
            <a:xfrm>
              <a:off x="4580100" y="758125"/>
              <a:ext cx="315250" cy="427350"/>
            </a:xfrm>
            <a:custGeom>
              <a:avLst/>
              <a:gdLst/>
              <a:ahLst/>
              <a:cxnLst/>
              <a:rect l="l" t="t" r="r" b="b"/>
              <a:pathLst>
                <a:path w="12610" h="17094" extrusionOk="0">
                  <a:moveTo>
                    <a:pt x="7401" y="5119"/>
                  </a:moveTo>
                  <a:lnTo>
                    <a:pt x="7401" y="5119"/>
                  </a:lnTo>
                  <a:cubicBezTo>
                    <a:pt x="7525" y="5123"/>
                    <a:pt x="7647" y="5154"/>
                    <a:pt x="7740" y="5185"/>
                  </a:cubicBezTo>
                  <a:cubicBezTo>
                    <a:pt x="8207" y="5352"/>
                    <a:pt x="8574" y="5786"/>
                    <a:pt x="8640" y="6286"/>
                  </a:cubicBezTo>
                  <a:cubicBezTo>
                    <a:pt x="8974" y="7754"/>
                    <a:pt x="8173" y="9922"/>
                    <a:pt x="6839" y="11156"/>
                  </a:cubicBezTo>
                  <a:cubicBezTo>
                    <a:pt x="6284" y="11658"/>
                    <a:pt x="5709" y="11909"/>
                    <a:pt x="5212" y="11909"/>
                  </a:cubicBezTo>
                  <a:cubicBezTo>
                    <a:pt x="5081" y="11909"/>
                    <a:pt x="4956" y="11891"/>
                    <a:pt x="4838" y="11857"/>
                  </a:cubicBezTo>
                  <a:cubicBezTo>
                    <a:pt x="4371" y="11690"/>
                    <a:pt x="4004" y="11256"/>
                    <a:pt x="3937" y="10756"/>
                  </a:cubicBezTo>
                  <a:cubicBezTo>
                    <a:pt x="3603" y="9288"/>
                    <a:pt x="4404" y="7087"/>
                    <a:pt x="5772" y="5886"/>
                  </a:cubicBezTo>
                  <a:cubicBezTo>
                    <a:pt x="6204" y="5453"/>
                    <a:pt x="6770" y="5187"/>
                    <a:pt x="7401" y="5119"/>
                  </a:cubicBezTo>
                  <a:close/>
                  <a:moveTo>
                    <a:pt x="7381" y="4707"/>
                  </a:moveTo>
                  <a:cubicBezTo>
                    <a:pt x="6788" y="4707"/>
                    <a:pt x="6126" y="5016"/>
                    <a:pt x="5505" y="5586"/>
                  </a:cubicBezTo>
                  <a:cubicBezTo>
                    <a:pt x="4037" y="6886"/>
                    <a:pt x="3170" y="9255"/>
                    <a:pt x="3570" y="10856"/>
                  </a:cubicBezTo>
                  <a:cubicBezTo>
                    <a:pt x="3670" y="11490"/>
                    <a:pt x="4104" y="12023"/>
                    <a:pt x="4738" y="12257"/>
                  </a:cubicBezTo>
                  <a:cubicBezTo>
                    <a:pt x="4871" y="12290"/>
                    <a:pt x="5038" y="12324"/>
                    <a:pt x="5205" y="12324"/>
                  </a:cubicBezTo>
                  <a:cubicBezTo>
                    <a:pt x="5905" y="12290"/>
                    <a:pt x="6606" y="11957"/>
                    <a:pt x="7106" y="11456"/>
                  </a:cubicBezTo>
                  <a:cubicBezTo>
                    <a:pt x="8574" y="10155"/>
                    <a:pt x="9441" y="7787"/>
                    <a:pt x="9041" y="6186"/>
                  </a:cubicBezTo>
                  <a:cubicBezTo>
                    <a:pt x="8941" y="5552"/>
                    <a:pt x="8507" y="5018"/>
                    <a:pt x="7873" y="4785"/>
                  </a:cubicBezTo>
                  <a:cubicBezTo>
                    <a:pt x="7717" y="4733"/>
                    <a:pt x="7552" y="4707"/>
                    <a:pt x="7381" y="4707"/>
                  </a:cubicBezTo>
                  <a:close/>
                  <a:moveTo>
                    <a:pt x="8874" y="348"/>
                  </a:moveTo>
                  <a:lnTo>
                    <a:pt x="9808" y="482"/>
                  </a:lnTo>
                  <a:cubicBezTo>
                    <a:pt x="9841" y="482"/>
                    <a:pt x="9875" y="515"/>
                    <a:pt x="9875" y="515"/>
                  </a:cubicBezTo>
                  <a:cubicBezTo>
                    <a:pt x="9908" y="549"/>
                    <a:pt x="9908" y="582"/>
                    <a:pt x="9875" y="615"/>
                  </a:cubicBezTo>
                  <a:lnTo>
                    <a:pt x="9374" y="2317"/>
                  </a:lnTo>
                  <a:cubicBezTo>
                    <a:pt x="9307" y="2617"/>
                    <a:pt x="9408" y="2917"/>
                    <a:pt x="9608" y="3117"/>
                  </a:cubicBezTo>
                  <a:cubicBezTo>
                    <a:pt x="9708" y="3184"/>
                    <a:pt x="9774" y="3284"/>
                    <a:pt x="9841" y="3351"/>
                  </a:cubicBezTo>
                  <a:cubicBezTo>
                    <a:pt x="9961" y="3510"/>
                    <a:pt x="10128" y="3586"/>
                    <a:pt x="10293" y="3586"/>
                  </a:cubicBezTo>
                  <a:cubicBezTo>
                    <a:pt x="10404" y="3586"/>
                    <a:pt x="10514" y="3551"/>
                    <a:pt x="10608" y="3484"/>
                  </a:cubicBezTo>
                  <a:lnTo>
                    <a:pt x="11776" y="2583"/>
                  </a:lnTo>
                  <a:lnTo>
                    <a:pt x="11809" y="2583"/>
                  </a:lnTo>
                  <a:cubicBezTo>
                    <a:pt x="11809" y="2617"/>
                    <a:pt x="11809" y="2617"/>
                    <a:pt x="11809" y="2650"/>
                  </a:cubicBezTo>
                  <a:lnTo>
                    <a:pt x="12109" y="3951"/>
                  </a:lnTo>
                  <a:cubicBezTo>
                    <a:pt x="12143" y="4084"/>
                    <a:pt x="12109" y="4251"/>
                    <a:pt x="12009" y="4351"/>
                  </a:cubicBezTo>
                  <a:lnTo>
                    <a:pt x="10875" y="5552"/>
                  </a:lnTo>
                  <a:cubicBezTo>
                    <a:pt x="10708" y="5786"/>
                    <a:pt x="10575" y="6053"/>
                    <a:pt x="10575" y="6319"/>
                  </a:cubicBezTo>
                  <a:cubicBezTo>
                    <a:pt x="10542" y="6586"/>
                    <a:pt x="10508" y="6886"/>
                    <a:pt x="10475" y="7187"/>
                  </a:cubicBezTo>
                  <a:cubicBezTo>
                    <a:pt x="10442" y="7487"/>
                    <a:pt x="10608" y="7787"/>
                    <a:pt x="10875" y="7887"/>
                  </a:cubicBezTo>
                  <a:lnTo>
                    <a:pt x="11609" y="8154"/>
                  </a:lnTo>
                  <a:cubicBezTo>
                    <a:pt x="11642" y="8154"/>
                    <a:pt x="11676" y="8187"/>
                    <a:pt x="11709" y="8221"/>
                  </a:cubicBezTo>
                  <a:cubicBezTo>
                    <a:pt x="11709" y="8254"/>
                    <a:pt x="11709" y="8287"/>
                    <a:pt x="11709" y="8321"/>
                  </a:cubicBezTo>
                  <a:lnTo>
                    <a:pt x="11009" y="10222"/>
                  </a:lnTo>
                  <a:cubicBezTo>
                    <a:pt x="10942" y="10356"/>
                    <a:pt x="10842" y="10422"/>
                    <a:pt x="10708" y="10456"/>
                  </a:cubicBezTo>
                  <a:lnTo>
                    <a:pt x="9841" y="10456"/>
                  </a:lnTo>
                  <a:cubicBezTo>
                    <a:pt x="9541" y="10456"/>
                    <a:pt x="9274" y="10622"/>
                    <a:pt x="9107" y="10856"/>
                  </a:cubicBezTo>
                  <a:cubicBezTo>
                    <a:pt x="8941" y="11156"/>
                    <a:pt x="8740" y="11456"/>
                    <a:pt x="8540" y="11723"/>
                  </a:cubicBezTo>
                  <a:cubicBezTo>
                    <a:pt x="8407" y="11957"/>
                    <a:pt x="8307" y="12224"/>
                    <a:pt x="8340" y="12524"/>
                  </a:cubicBezTo>
                  <a:lnTo>
                    <a:pt x="8507" y="13825"/>
                  </a:lnTo>
                  <a:cubicBezTo>
                    <a:pt x="8507" y="13958"/>
                    <a:pt x="8474" y="14125"/>
                    <a:pt x="8340" y="14225"/>
                  </a:cubicBezTo>
                  <a:lnTo>
                    <a:pt x="7039" y="15426"/>
                  </a:lnTo>
                  <a:lnTo>
                    <a:pt x="7006" y="15426"/>
                  </a:lnTo>
                  <a:cubicBezTo>
                    <a:pt x="6972" y="15426"/>
                    <a:pt x="6972" y="15426"/>
                    <a:pt x="6972" y="15393"/>
                  </a:cubicBezTo>
                  <a:lnTo>
                    <a:pt x="6606" y="14392"/>
                  </a:lnTo>
                  <a:cubicBezTo>
                    <a:pt x="6539" y="14258"/>
                    <a:pt x="6439" y="14158"/>
                    <a:pt x="6305" y="14092"/>
                  </a:cubicBezTo>
                  <a:cubicBezTo>
                    <a:pt x="6250" y="14078"/>
                    <a:pt x="6189" y="14070"/>
                    <a:pt x="6127" y="14070"/>
                  </a:cubicBezTo>
                  <a:cubicBezTo>
                    <a:pt x="6039" y="14070"/>
                    <a:pt x="5950" y="14086"/>
                    <a:pt x="5872" y="14125"/>
                  </a:cubicBezTo>
                  <a:cubicBezTo>
                    <a:pt x="5705" y="14192"/>
                    <a:pt x="5538" y="14258"/>
                    <a:pt x="5371" y="14325"/>
                  </a:cubicBezTo>
                  <a:cubicBezTo>
                    <a:pt x="5104" y="14425"/>
                    <a:pt x="4871" y="14625"/>
                    <a:pt x="4738" y="14859"/>
                  </a:cubicBezTo>
                  <a:lnTo>
                    <a:pt x="4004" y="16527"/>
                  </a:lnTo>
                  <a:cubicBezTo>
                    <a:pt x="3937" y="16627"/>
                    <a:pt x="3837" y="16694"/>
                    <a:pt x="3703" y="16694"/>
                  </a:cubicBezTo>
                  <a:lnTo>
                    <a:pt x="2803" y="16527"/>
                  </a:lnTo>
                  <a:cubicBezTo>
                    <a:pt x="2769" y="16527"/>
                    <a:pt x="2736" y="16527"/>
                    <a:pt x="2703" y="16493"/>
                  </a:cubicBezTo>
                  <a:cubicBezTo>
                    <a:pt x="2703" y="16460"/>
                    <a:pt x="2703" y="16427"/>
                    <a:pt x="2703" y="16393"/>
                  </a:cubicBezTo>
                  <a:lnTo>
                    <a:pt x="3203" y="14692"/>
                  </a:lnTo>
                  <a:cubicBezTo>
                    <a:pt x="3270" y="14425"/>
                    <a:pt x="3203" y="14125"/>
                    <a:pt x="2970" y="13925"/>
                  </a:cubicBezTo>
                  <a:cubicBezTo>
                    <a:pt x="2903" y="13825"/>
                    <a:pt x="2803" y="13758"/>
                    <a:pt x="2736" y="13658"/>
                  </a:cubicBezTo>
                  <a:cubicBezTo>
                    <a:pt x="2636" y="13525"/>
                    <a:pt x="2469" y="13458"/>
                    <a:pt x="2302" y="13458"/>
                  </a:cubicBezTo>
                  <a:cubicBezTo>
                    <a:pt x="2276" y="13449"/>
                    <a:pt x="2246" y="13445"/>
                    <a:pt x="2217" y="13445"/>
                  </a:cubicBezTo>
                  <a:cubicBezTo>
                    <a:pt x="2136" y="13445"/>
                    <a:pt x="2051" y="13476"/>
                    <a:pt x="2002" y="13525"/>
                  </a:cubicBezTo>
                  <a:lnTo>
                    <a:pt x="835" y="14392"/>
                  </a:lnTo>
                  <a:lnTo>
                    <a:pt x="801" y="14425"/>
                  </a:lnTo>
                  <a:cubicBezTo>
                    <a:pt x="801" y="14392"/>
                    <a:pt x="801" y="14392"/>
                    <a:pt x="801" y="14392"/>
                  </a:cubicBezTo>
                  <a:lnTo>
                    <a:pt x="501" y="13058"/>
                  </a:lnTo>
                  <a:cubicBezTo>
                    <a:pt x="468" y="12924"/>
                    <a:pt x="501" y="12757"/>
                    <a:pt x="601" y="12657"/>
                  </a:cubicBezTo>
                  <a:lnTo>
                    <a:pt x="1735" y="11456"/>
                  </a:lnTo>
                  <a:cubicBezTo>
                    <a:pt x="1902" y="11256"/>
                    <a:pt x="2036" y="10989"/>
                    <a:pt x="2036" y="10723"/>
                  </a:cubicBezTo>
                  <a:cubicBezTo>
                    <a:pt x="2069" y="10422"/>
                    <a:pt x="2102" y="10122"/>
                    <a:pt x="2136" y="9855"/>
                  </a:cubicBezTo>
                  <a:cubicBezTo>
                    <a:pt x="2169" y="9522"/>
                    <a:pt x="2002" y="9255"/>
                    <a:pt x="1735" y="9155"/>
                  </a:cubicBezTo>
                  <a:lnTo>
                    <a:pt x="1002" y="8888"/>
                  </a:lnTo>
                  <a:cubicBezTo>
                    <a:pt x="968" y="8855"/>
                    <a:pt x="935" y="8855"/>
                    <a:pt x="901" y="8821"/>
                  </a:cubicBezTo>
                  <a:cubicBezTo>
                    <a:pt x="901" y="8754"/>
                    <a:pt x="901" y="8721"/>
                    <a:pt x="901" y="8688"/>
                  </a:cubicBezTo>
                  <a:lnTo>
                    <a:pt x="1602" y="6786"/>
                  </a:lnTo>
                  <a:cubicBezTo>
                    <a:pt x="1669" y="6686"/>
                    <a:pt x="1769" y="6586"/>
                    <a:pt x="1902" y="6586"/>
                  </a:cubicBezTo>
                  <a:lnTo>
                    <a:pt x="2803" y="6586"/>
                  </a:lnTo>
                  <a:cubicBezTo>
                    <a:pt x="3070" y="6553"/>
                    <a:pt x="3337" y="6419"/>
                    <a:pt x="3503" y="6153"/>
                  </a:cubicBezTo>
                  <a:cubicBezTo>
                    <a:pt x="3670" y="5852"/>
                    <a:pt x="3870" y="5552"/>
                    <a:pt x="4070" y="5285"/>
                  </a:cubicBezTo>
                  <a:cubicBezTo>
                    <a:pt x="4204" y="5052"/>
                    <a:pt x="4304" y="4785"/>
                    <a:pt x="4271" y="4518"/>
                  </a:cubicBezTo>
                  <a:lnTo>
                    <a:pt x="4104" y="3217"/>
                  </a:lnTo>
                  <a:cubicBezTo>
                    <a:pt x="4104" y="3050"/>
                    <a:pt x="4137" y="2917"/>
                    <a:pt x="4271" y="2784"/>
                  </a:cubicBezTo>
                  <a:lnTo>
                    <a:pt x="5571" y="1649"/>
                  </a:lnTo>
                  <a:cubicBezTo>
                    <a:pt x="5571" y="1616"/>
                    <a:pt x="5571" y="1616"/>
                    <a:pt x="5605" y="1616"/>
                  </a:cubicBezTo>
                  <a:cubicBezTo>
                    <a:pt x="5605" y="1616"/>
                    <a:pt x="5605" y="1616"/>
                    <a:pt x="5605" y="1649"/>
                  </a:cubicBezTo>
                  <a:lnTo>
                    <a:pt x="6005" y="2650"/>
                  </a:lnTo>
                  <a:cubicBezTo>
                    <a:pt x="6038" y="2784"/>
                    <a:pt x="6139" y="2884"/>
                    <a:pt x="6272" y="2950"/>
                  </a:cubicBezTo>
                  <a:cubicBezTo>
                    <a:pt x="6339" y="2984"/>
                    <a:pt x="6414" y="3000"/>
                    <a:pt x="6489" y="3000"/>
                  </a:cubicBezTo>
                  <a:cubicBezTo>
                    <a:pt x="6564" y="3000"/>
                    <a:pt x="6639" y="2984"/>
                    <a:pt x="6706" y="2950"/>
                  </a:cubicBezTo>
                  <a:cubicBezTo>
                    <a:pt x="6872" y="2884"/>
                    <a:pt x="7039" y="2784"/>
                    <a:pt x="7239" y="2750"/>
                  </a:cubicBezTo>
                  <a:cubicBezTo>
                    <a:pt x="7506" y="2650"/>
                    <a:pt x="7706" y="2450"/>
                    <a:pt x="7840" y="2216"/>
                  </a:cubicBezTo>
                  <a:lnTo>
                    <a:pt x="8607" y="482"/>
                  </a:lnTo>
                  <a:cubicBezTo>
                    <a:pt x="8640" y="382"/>
                    <a:pt x="8774" y="348"/>
                    <a:pt x="8874" y="348"/>
                  </a:cubicBezTo>
                  <a:close/>
                  <a:moveTo>
                    <a:pt x="8809" y="0"/>
                  </a:moveTo>
                  <a:cubicBezTo>
                    <a:pt x="8564" y="0"/>
                    <a:pt x="8354" y="155"/>
                    <a:pt x="8240" y="382"/>
                  </a:cubicBezTo>
                  <a:lnTo>
                    <a:pt x="7473" y="2083"/>
                  </a:lnTo>
                  <a:cubicBezTo>
                    <a:pt x="7406" y="2216"/>
                    <a:pt x="7273" y="2350"/>
                    <a:pt x="7106" y="2383"/>
                  </a:cubicBezTo>
                  <a:cubicBezTo>
                    <a:pt x="6906" y="2450"/>
                    <a:pt x="6739" y="2550"/>
                    <a:pt x="6539" y="2617"/>
                  </a:cubicBezTo>
                  <a:cubicBezTo>
                    <a:pt x="6522" y="2633"/>
                    <a:pt x="6505" y="2642"/>
                    <a:pt x="6489" y="2642"/>
                  </a:cubicBezTo>
                  <a:cubicBezTo>
                    <a:pt x="6472" y="2642"/>
                    <a:pt x="6455" y="2633"/>
                    <a:pt x="6439" y="2617"/>
                  </a:cubicBezTo>
                  <a:cubicBezTo>
                    <a:pt x="6405" y="2617"/>
                    <a:pt x="6372" y="2583"/>
                    <a:pt x="6372" y="2550"/>
                  </a:cubicBezTo>
                  <a:lnTo>
                    <a:pt x="6005" y="1549"/>
                  </a:lnTo>
                  <a:cubicBezTo>
                    <a:pt x="5965" y="1346"/>
                    <a:pt x="5788" y="1230"/>
                    <a:pt x="5604" y="1230"/>
                  </a:cubicBezTo>
                  <a:cubicBezTo>
                    <a:pt x="5485" y="1230"/>
                    <a:pt x="5363" y="1278"/>
                    <a:pt x="5271" y="1383"/>
                  </a:cubicBezTo>
                  <a:lnTo>
                    <a:pt x="3970" y="2550"/>
                  </a:lnTo>
                  <a:cubicBezTo>
                    <a:pt x="3770" y="2750"/>
                    <a:pt x="3670" y="3017"/>
                    <a:pt x="3703" y="3317"/>
                  </a:cubicBezTo>
                  <a:lnTo>
                    <a:pt x="3870" y="4618"/>
                  </a:lnTo>
                  <a:cubicBezTo>
                    <a:pt x="3870" y="4785"/>
                    <a:pt x="3837" y="4952"/>
                    <a:pt x="3737" y="5119"/>
                  </a:cubicBezTo>
                  <a:cubicBezTo>
                    <a:pt x="3537" y="5385"/>
                    <a:pt x="3337" y="5686"/>
                    <a:pt x="3136" y="6019"/>
                  </a:cubicBezTo>
                  <a:cubicBezTo>
                    <a:pt x="3070" y="6119"/>
                    <a:pt x="2936" y="6219"/>
                    <a:pt x="2769" y="6219"/>
                  </a:cubicBezTo>
                  <a:lnTo>
                    <a:pt x="1902" y="6219"/>
                  </a:lnTo>
                  <a:cubicBezTo>
                    <a:pt x="1602" y="6219"/>
                    <a:pt x="1335" y="6419"/>
                    <a:pt x="1235" y="6686"/>
                  </a:cubicBezTo>
                  <a:lnTo>
                    <a:pt x="535" y="8621"/>
                  </a:lnTo>
                  <a:cubicBezTo>
                    <a:pt x="468" y="8754"/>
                    <a:pt x="468" y="8888"/>
                    <a:pt x="535" y="9021"/>
                  </a:cubicBezTo>
                  <a:cubicBezTo>
                    <a:pt x="601" y="9155"/>
                    <a:pt x="701" y="9255"/>
                    <a:pt x="835" y="9322"/>
                  </a:cubicBezTo>
                  <a:lnTo>
                    <a:pt x="1569" y="9555"/>
                  </a:lnTo>
                  <a:cubicBezTo>
                    <a:pt x="1669" y="9588"/>
                    <a:pt x="1735" y="9688"/>
                    <a:pt x="1702" y="9822"/>
                  </a:cubicBezTo>
                  <a:cubicBezTo>
                    <a:pt x="1669" y="10122"/>
                    <a:pt x="1635" y="10422"/>
                    <a:pt x="1635" y="10723"/>
                  </a:cubicBezTo>
                  <a:cubicBezTo>
                    <a:pt x="1602" y="10889"/>
                    <a:pt x="1535" y="11089"/>
                    <a:pt x="1435" y="11223"/>
                  </a:cubicBezTo>
                  <a:lnTo>
                    <a:pt x="268" y="12424"/>
                  </a:lnTo>
                  <a:cubicBezTo>
                    <a:pt x="101" y="12624"/>
                    <a:pt x="1" y="12924"/>
                    <a:pt x="68" y="13191"/>
                  </a:cubicBezTo>
                  <a:lnTo>
                    <a:pt x="368" y="14525"/>
                  </a:lnTo>
                  <a:cubicBezTo>
                    <a:pt x="401" y="14659"/>
                    <a:pt x="501" y="14792"/>
                    <a:pt x="668" y="14826"/>
                  </a:cubicBezTo>
                  <a:cubicBezTo>
                    <a:pt x="715" y="14849"/>
                    <a:pt x="767" y="14860"/>
                    <a:pt x="818" y="14860"/>
                  </a:cubicBezTo>
                  <a:cubicBezTo>
                    <a:pt x="911" y="14860"/>
                    <a:pt x="1004" y="14823"/>
                    <a:pt x="1068" y="14759"/>
                  </a:cubicBezTo>
                  <a:lnTo>
                    <a:pt x="2236" y="13892"/>
                  </a:lnTo>
                  <a:cubicBezTo>
                    <a:pt x="2261" y="13866"/>
                    <a:pt x="2292" y="13855"/>
                    <a:pt x="2321" y="13855"/>
                  </a:cubicBezTo>
                  <a:cubicBezTo>
                    <a:pt x="2369" y="13855"/>
                    <a:pt x="2415" y="13884"/>
                    <a:pt x="2436" y="13925"/>
                  </a:cubicBezTo>
                  <a:cubicBezTo>
                    <a:pt x="2536" y="14025"/>
                    <a:pt x="2603" y="14125"/>
                    <a:pt x="2703" y="14225"/>
                  </a:cubicBezTo>
                  <a:cubicBezTo>
                    <a:pt x="2803" y="14325"/>
                    <a:pt x="2870" y="14459"/>
                    <a:pt x="2836" y="14592"/>
                  </a:cubicBezTo>
                  <a:lnTo>
                    <a:pt x="2302" y="16293"/>
                  </a:lnTo>
                  <a:cubicBezTo>
                    <a:pt x="2269" y="16460"/>
                    <a:pt x="2302" y="16593"/>
                    <a:pt x="2369" y="16727"/>
                  </a:cubicBezTo>
                  <a:cubicBezTo>
                    <a:pt x="2436" y="16860"/>
                    <a:pt x="2603" y="16927"/>
                    <a:pt x="2736" y="16960"/>
                  </a:cubicBezTo>
                  <a:lnTo>
                    <a:pt x="3670" y="17094"/>
                  </a:lnTo>
                  <a:lnTo>
                    <a:pt x="3737" y="17094"/>
                  </a:lnTo>
                  <a:cubicBezTo>
                    <a:pt x="4037" y="17094"/>
                    <a:pt x="4271" y="16927"/>
                    <a:pt x="4371" y="16694"/>
                  </a:cubicBezTo>
                  <a:lnTo>
                    <a:pt x="5138" y="14992"/>
                  </a:lnTo>
                  <a:cubicBezTo>
                    <a:pt x="5205" y="14859"/>
                    <a:pt x="5338" y="14725"/>
                    <a:pt x="5505" y="14692"/>
                  </a:cubicBezTo>
                  <a:cubicBezTo>
                    <a:pt x="5705" y="14625"/>
                    <a:pt x="5872" y="14525"/>
                    <a:pt x="6072" y="14459"/>
                  </a:cubicBezTo>
                  <a:cubicBezTo>
                    <a:pt x="6089" y="14442"/>
                    <a:pt x="6105" y="14434"/>
                    <a:pt x="6122" y="14434"/>
                  </a:cubicBezTo>
                  <a:cubicBezTo>
                    <a:pt x="6139" y="14434"/>
                    <a:pt x="6155" y="14442"/>
                    <a:pt x="6172" y="14459"/>
                  </a:cubicBezTo>
                  <a:cubicBezTo>
                    <a:pt x="6205" y="14459"/>
                    <a:pt x="6239" y="14492"/>
                    <a:pt x="6239" y="14492"/>
                  </a:cubicBezTo>
                  <a:lnTo>
                    <a:pt x="6606" y="15526"/>
                  </a:lnTo>
                  <a:cubicBezTo>
                    <a:pt x="6647" y="15713"/>
                    <a:pt x="6830" y="15822"/>
                    <a:pt x="7019" y="15822"/>
                  </a:cubicBezTo>
                  <a:cubicBezTo>
                    <a:pt x="7134" y="15822"/>
                    <a:pt x="7251" y="15781"/>
                    <a:pt x="7339" y="15693"/>
                  </a:cubicBezTo>
                  <a:lnTo>
                    <a:pt x="8640" y="14525"/>
                  </a:lnTo>
                  <a:cubicBezTo>
                    <a:pt x="8840" y="14325"/>
                    <a:pt x="8941" y="14025"/>
                    <a:pt x="8907" y="13758"/>
                  </a:cubicBezTo>
                  <a:lnTo>
                    <a:pt x="8740" y="12457"/>
                  </a:lnTo>
                  <a:cubicBezTo>
                    <a:pt x="8740" y="12290"/>
                    <a:pt x="8774" y="12090"/>
                    <a:pt x="8874" y="11957"/>
                  </a:cubicBezTo>
                  <a:cubicBezTo>
                    <a:pt x="9074" y="11690"/>
                    <a:pt x="9274" y="11390"/>
                    <a:pt x="9474" y="11056"/>
                  </a:cubicBezTo>
                  <a:cubicBezTo>
                    <a:pt x="9541" y="10923"/>
                    <a:pt x="9674" y="10856"/>
                    <a:pt x="9841" y="10856"/>
                  </a:cubicBezTo>
                  <a:lnTo>
                    <a:pt x="10708" y="10856"/>
                  </a:lnTo>
                  <a:cubicBezTo>
                    <a:pt x="11009" y="10823"/>
                    <a:pt x="11276" y="10622"/>
                    <a:pt x="11376" y="10356"/>
                  </a:cubicBezTo>
                  <a:lnTo>
                    <a:pt x="12076" y="8454"/>
                  </a:lnTo>
                  <a:cubicBezTo>
                    <a:pt x="12210" y="8154"/>
                    <a:pt x="12043" y="7854"/>
                    <a:pt x="11743" y="7754"/>
                  </a:cubicBezTo>
                  <a:lnTo>
                    <a:pt x="11009" y="7487"/>
                  </a:lnTo>
                  <a:cubicBezTo>
                    <a:pt x="10909" y="7454"/>
                    <a:pt x="10875" y="7353"/>
                    <a:pt x="10875" y="7220"/>
                  </a:cubicBezTo>
                  <a:cubicBezTo>
                    <a:pt x="10942" y="6920"/>
                    <a:pt x="10975" y="6620"/>
                    <a:pt x="10975" y="6319"/>
                  </a:cubicBezTo>
                  <a:cubicBezTo>
                    <a:pt x="10975" y="6153"/>
                    <a:pt x="11075" y="5986"/>
                    <a:pt x="11175" y="5819"/>
                  </a:cubicBezTo>
                  <a:lnTo>
                    <a:pt x="12343" y="4685"/>
                  </a:lnTo>
                  <a:cubicBezTo>
                    <a:pt x="12543" y="4451"/>
                    <a:pt x="12610" y="4151"/>
                    <a:pt x="12576" y="3884"/>
                  </a:cubicBezTo>
                  <a:lnTo>
                    <a:pt x="12243" y="2583"/>
                  </a:lnTo>
                  <a:cubicBezTo>
                    <a:pt x="12198" y="2357"/>
                    <a:pt x="12014" y="2208"/>
                    <a:pt x="11818" y="2208"/>
                  </a:cubicBezTo>
                  <a:cubicBezTo>
                    <a:pt x="11725" y="2208"/>
                    <a:pt x="11628" y="2241"/>
                    <a:pt x="11542" y="2317"/>
                  </a:cubicBezTo>
                  <a:lnTo>
                    <a:pt x="10408" y="3184"/>
                  </a:lnTo>
                  <a:cubicBezTo>
                    <a:pt x="10383" y="3209"/>
                    <a:pt x="10352" y="3220"/>
                    <a:pt x="10321" y="3220"/>
                  </a:cubicBezTo>
                  <a:cubicBezTo>
                    <a:pt x="10270" y="3220"/>
                    <a:pt x="10216" y="3192"/>
                    <a:pt x="10175" y="3150"/>
                  </a:cubicBezTo>
                  <a:cubicBezTo>
                    <a:pt x="10108" y="3050"/>
                    <a:pt x="10008" y="2950"/>
                    <a:pt x="9908" y="2850"/>
                  </a:cubicBezTo>
                  <a:cubicBezTo>
                    <a:pt x="9808" y="2750"/>
                    <a:pt x="9774" y="2617"/>
                    <a:pt x="9774" y="2517"/>
                  </a:cubicBezTo>
                  <a:lnTo>
                    <a:pt x="10308" y="782"/>
                  </a:lnTo>
                  <a:cubicBezTo>
                    <a:pt x="10342" y="649"/>
                    <a:pt x="10308" y="482"/>
                    <a:pt x="10241" y="382"/>
                  </a:cubicBezTo>
                  <a:cubicBezTo>
                    <a:pt x="10141" y="248"/>
                    <a:pt x="10008" y="148"/>
                    <a:pt x="9875" y="148"/>
                  </a:cubicBezTo>
                  <a:lnTo>
                    <a:pt x="8941" y="15"/>
                  </a:lnTo>
                  <a:cubicBezTo>
                    <a:pt x="8896" y="5"/>
                    <a:pt x="8852" y="0"/>
                    <a:pt x="8809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94;p75"/>
            <p:cNvSpPr/>
            <p:nvPr/>
          </p:nvSpPr>
          <p:spPr>
            <a:xfrm>
              <a:off x="4947875" y="782500"/>
              <a:ext cx="209325" cy="282225"/>
            </a:xfrm>
            <a:custGeom>
              <a:avLst/>
              <a:gdLst/>
              <a:ahLst/>
              <a:cxnLst/>
              <a:rect l="l" t="t" r="r" b="b"/>
              <a:pathLst>
                <a:path w="8373" h="11289" extrusionOk="0">
                  <a:moveTo>
                    <a:pt x="4904" y="3443"/>
                  </a:moveTo>
                  <a:cubicBezTo>
                    <a:pt x="4971" y="3443"/>
                    <a:pt x="5037" y="3443"/>
                    <a:pt x="5104" y="3476"/>
                  </a:cubicBezTo>
                  <a:cubicBezTo>
                    <a:pt x="5438" y="3576"/>
                    <a:pt x="5638" y="3843"/>
                    <a:pt x="5671" y="4177"/>
                  </a:cubicBezTo>
                  <a:cubicBezTo>
                    <a:pt x="5905" y="5144"/>
                    <a:pt x="5371" y="6545"/>
                    <a:pt x="4504" y="7346"/>
                  </a:cubicBezTo>
                  <a:cubicBezTo>
                    <a:pt x="4218" y="7660"/>
                    <a:pt x="3835" y="7827"/>
                    <a:pt x="3438" y="7827"/>
                  </a:cubicBezTo>
                  <a:cubicBezTo>
                    <a:pt x="3371" y="7827"/>
                    <a:pt x="3303" y="7822"/>
                    <a:pt x="3236" y="7813"/>
                  </a:cubicBezTo>
                  <a:cubicBezTo>
                    <a:pt x="2936" y="7679"/>
                    <a:pt x="2702" y="7413"/>
                    <a:pt x="2669" y="7079"/>
                  </a:cubicBezTo>
                  <a:cubicBezTo>
                    <a:pt x="2435" y="6145"/>
                    <a:pt x="2969" y="4711"/>
                    <a:pt x="3836" y="3943"/>
                  </a:cubicBezTo>
                  <a:cubicBezTo>
                    <a:pt x="4137" y="3643"/>
                    <a:pt x="4504" y="3476"/>
                    <a:pt x="4904" y="3443"/>
                  </a:cubicBezTo>
                  <a:close/>
                  <a:moveTo>
                    <a:pt x="4932" y="3118"/>
                  </a:moveTo>
                  <a:cubicBezTo>
                    <a:pt x="4439" y="3118"/>
                    <a:pt x="3969" y="3317"/>
                    <a:pt x="3636" y="3677"/>
                  </a:cubicBezTo>
                  <a:cubicBezTo>
                    <a:pt x="2669" y="4544"/>
                    <a:pt x="2102" y="6112"/>
                    <a:pt x="2335" y="7179"/>
                  </a:cubicBezTo>
                  <a:cubicBezTo>
                    <a:pt x="2402" y="7613"/>
                    <a:pt x="2702" y="7980"/>
                    <a:pt x="3136" y="8113"/>
                  </a:cubicBezTo>
                  <a:cubicBezTo>
                    <a:pt x="3236" y="8146"/>
                    <a:pt x="3336" y="8180"/>
                    <a:pt x="3469" y="8180"/>
                  </a:cubicBezTo>
                  <a:cubicBezTo>
                    <a:pt x="3936" y="8146"/>
                    <a:pt x="4403" y="7913"/>
                    <a:pt x="4737" y="7579"/>
                  </a:cubicBezTo>
                  <a:cubicBezTo>
                    <a:pt x="5704" y="6712"/>
                    <a:pt x="6271" y="5144"/>
                    <a:pt x="6005" y="4077"/>
                  </a:cubicBezTo>
                  <a:cubicBezTo>
                    <a:pt x="5938" y="3643"/>
                    <a:pt x="5638" y="3310"/>
                    <a:pt x="5237" y="3143"/>
                  </a:cubicBezTo>
                  <a:cubicBezTo>
                    <a:pt x="5135" y="3126"/>
                    <a:pt x="5033" y="3118"/>
                    <a:pt x="4932" y="3118"/>
                  </a:cubicBezTo>
                  <a:close/>
                  <a:moveTo>
                    <a:pt x="5818" y="328"/>
                  </a:moveTo>
                  <a:cubicBezTo>
                    <a:pt x="5835" y="328"/>
                    <a:pt x="5853" y="332"/>
                    <a:pt x="5871" y="341"/>
                  </a:cubicBezTo>
                  <a:lnTo>
                    <a:pt x="6472" y="441"/>
                  </a:lnTo>
                  <a:lnTo>
                    <a:pt x="6472" y="508"/>
                  </a:lnTo>
                  <a:lnTo>
                    <a:pt x="6138" y="1608"/>
                  </a:lnTo>
                  <a:cubicBezTo>
                    <a:pt x="6105" y="1809"/>
                    <a:pt x="6171" y="2009"/>
                    <a:pt x="6305" y="2142"/>
                  </a:cubicBezTo>
                  <a:cubicBezTo>
                    <a:pt x="6372" y="2209"/>
                    <a:pt x="6405" y="2276"/>
                    <a:pt x="6472" y="2309"/>
                  </a:cubicBezTo>
                  <a:cubicBezTo>
                    <a:pt x="6555" y="2413"/>
                    <a:pt x="6678" y="2465"/>
                    <a:pt x="6798" y="2465"/>
                  </a:cubicBezTo>
                  <a:cubicBezTo>
                    <a:pt x="6871" y="2465"/>
                    <a:pt x="6943" y="2447"/>
                    <a:pt x="7005" y="2409"/>
                  </a:cubicBezTo>
                  <a:lnTo>
                    <a:pt x="7773" y="1809"/>
                  </a:lnTo>
                  <a:lnTo>
                    <a:pt x="7973" y="2676"/>
                  </a:lnTo>
                  <a:cubicBezTo>
                    <a:pt x="7973" y="2776"/>
                    <a:pt x="7939" y="2843"/>
                    <a:pt x="7906" y="2909"/>
                  </a:cubicBezTo>
                  <a:lnTo>
                    <a:pt x="7139" y="3710"/>
                  </a:lnTo>
                  <a:cubicBezTo>
                    <a:pt x="7039" y="3843"/>
                    <a:pt x="6939" y="4043"/>
                    <a:pt x="6939" y="4210"/>
                  </a:cubicBezTo>
                  <a:cubicBezTo>
                    <a:pt x="6939" y="4410"/>
                    <a:pt x="6905" y="4611"/>
                    <a:pt x="6872" y="4777"/>
                  </a:cubicBezTo>
                  <a:cubicBezTo>
                    <a:pt x="6839" y="5011"/>
                    <a:pt x="6972" y="5211"/>
                    <a:pt x="7172" y="5278"/>
                  </a:cubicBezTo>
                  <a:lnTo>
                    <a:pt x="7639" y="5444"/>
                  </a:lnTo>
                  <a:cubicBezTo>
                    <a:pt x="7672" y="5444"/>
                    <a:pt x="7672" y="5478"/>
                    <a:pt x="7672" y="5478"/>
                  </a:cubicBezTo>
                  <a:cubicBezTo>
                    <a:pt x="7706" y="5511"/>
                    <a:pt x="7706" y="5511"/>
                    <a:pt x="7672" y="5545"/>
                  </a:cubicBezTo>
                  <a:lnTo>
                    <a:pt x="7205" y="6779"/>
                  </a:lnTo>
                  <a:cubicBezTo>
                    <a:pt x="7205" y="6845"/>
                    <a:pt x="7139" y="6879"/>
                    <a:pt x="7072" y="6912"/>
                  </a:cubicBezTo>
                  <a:lnTo>
                    <a:pt x="6472" y="6912"/>
                  </a:lnTo>
                  <a:cubicBezTo>
                    <a:pt x="6271" y="6912"/>
                    <a:pt x="6105" y="7012"/>
                    <a:pt x="6005" y="7179"/>
                  </a:cubicBezTo>
                  <a:cubicBezTo>
                    <a:pt x="5871" y="7379"/>
                    <a:pt x="5738" y="7579"/>
                    <a:pt x="5604" y="7746"/>
                  </a:cubicBezTo>
                  <a:cubicBezTo>
                    <a:pt x="5504" y="7913"/>
                    <a:pt x="5471" y="8113"/>
                    <a:pt x="5471" y="8280"/>
                  </a:cubicBezTo>
                  <a:lnTo>
                    <a:pt x="5571" y="9114"/>
                  </a:lnTo>
                  <a:cubicBezTo>
                    <a:pt x="5571" y="9214"/>
                    <a:pt x="5538" y="9314"/>
                    <a:pt x="5504" y="9381"/>
                  </a:cubicBezTo>
                  <a:lnTo>
                    <a:pt x="4670" y="10148"/>
                  </a:lnTo>
                  <a:lnTo>
                    <a:pt x="4403" y="9481"/>
                  </a:lnTo>
                  <a:cubicBezTo>
                    <a:pt x="4370" y="9381"/>
                    <a:pt x="4303" y="9314"/>
                    <a:pt x="4203" y="9281"/>
                  </a:cubicBezTo>
                  <a:cubicBezTo>
                    <a:pt x="4153" y="9247"/>
                    <a:pt x="4103" y="9231"/>
                    <a:pt x="4053" y="9231"/>
                  </a:cubicBezTo>
                  <a:cubicBezTo>
                    <a:pt x="4003" y="9231"/>
                    <a:pt x="3953" y="9247"/>
                    <a:pt x="3903" y="9281"/>
                  </a:cubicBezTo>
                  <a:cubicBezTo>
                    <a:pt x="3770" y="9314"/>
                    <a:pt x="3670" y="9381"/>
                    <a:pt x="3570" y="9414"/>
                  </a:cubicBezTo>
                  <a:cubicBezTo>
                    <a:pt x="3369" y="9481"/>
                    <a:pt x="3236" y="9614"/>
                    <a:pt x="3136" y="9781"/>
                  </a:cubicBezTo>
                  <a:lnTo>
                    <a:pt x="2636" y="10882"/>
                  </a:lnTo>
                  <a:cubicBezTo>
                    <a:pt x="2602" y="10948"/>
                    <a:pt x="2569" y="10982"/>
                    <a:pt x="2502" y="10982"/>
                  </a:cubicBezTo>
                  <a:lnTo>
                    <a:pt x="1868" y="10882"/>
                  </a:lnTo>
                  <a:lnTo>
                    <a:pt x="1868" y="10815"/>
                  </a:lnTo>
                  <a:lnTo>
                    <a:pt x="2202" y="9681"/>
                  </a:lnTo>
                  <a:cubicBezTo>
                    <a:pt x="2235" y="9514"/>
                    <a:pt x="2169" y="9281"/>
                    <a:pt x="2035" y="9147"/>
                  </a:cubicBezTo>
                  <a:cubicBezTo>
                    <a:pt x="1968" y="9114"/>
                    <a:pt x="1902" y="9047"/>
                    <a:pt x="1868" y="8980"/>
                  </a:cubicBezTo>
                  <a:cubicBezTo>
                    <a:pt x="1802" y="8880"/>
                    <a:pt x="1668" y="8847"/>
                    <a:pt x="1568" y="8847"/>
                  </a:cubicBezTo>
                  <a:cubicBezTo>
                    <a:pt x="1539" y="8837"/>
                    <a:pt x="1512" y="8833"/>
                    <a:pt x="1488" y="8833"/>
                  </a:cubicBezTo>
                  <a:cubicBezTo>
                    <a:pt x="1429" y="8833"/>
                    <a:pt x="1382" y="8857"/>
                    <a:pt x="1335" y="8880"/>
                  </a:cubicBezTo>
                  <a:lnTo>
                    <a:pt x="567" y="9481"/>
                  </a:lnTo>
                  <a:lnTo>
                    <a:pt x="367" y="8647"/>
                  </a:lnTo>
                  <a:cubicBezTo>
                    <a:pt x="367" y="8547"/>
                    <a:pt x="401" y="8447"/>
                    <a:pt x="434" y="8380"/>
                  </a:cubicBezTo>
                  <a:lnTo>
                    <a:pt x="1201" y="7613"/>
                  </a:lnTo>
                  <a:cubicBezTo>
                    <a:pt x="1301" y="7446"/>
                    <a:pt x="1401" y="7279"/>
                    <a:pt x="1401" y="7079"/>
                  </a:cubicBezTo>
                  <a:cubicBezTo>
                    <a:pt x="1401" y="6912"/>
                    <a:pt x="1435" y="6712"/>
                    <a:pt x="1468" y="6512"/>
                  </a:cubicBezTo>
                  <a:cubicBezTo>
                    <a:pt x="1501" y="6312"/>
                    <a:pt x="1368" y="6112"/>
                    <a:pt x="1168" y="6012"/>
                  </a:cubicBezTo>
                  <a:lnTo>
                    <a:pt x="701" y="5845"/>
                  </a:lnTo>
                  <a:cubicBezTo>
                    <a:pt x="667" y="5845"/>
                    <a:pt x="667" y="5845"/>
                    <a:pt x="667" y="5811"/>
                  </a:cubicBezTo>
                  <a:cubicBezTo>
                    <a:pt x="634" y="5811"/>
                    <a:pt x="634" y="5778"/>
                    <a:pt x="667" y="5778"/>
                  </a:cubicBezTo>
                  <a:lnTo>
                    <a:pt x="1134" y="4510"/>
                  </a:lnTo>
                  <a:cubicBezTo>
                    <a:pt x="1134" y="4444"/>
                    <a:pt x="1201" y="4410"/>
                    <a:pt x="1268" y="4410"/>
                  </a:cubicBezTo>
                  <a:lnTo>
                    <a:pt x="1868" y="4410"/>
                  </a:lnTo>
                  <a:cubicBezTo>
                    <a:pt x="2068" y="4377"/>
                    <a:pt x="2235" y="4277"/>
                    <a:pt x="2335" y="4110"/>
                  </a:cubicBezTo>
                  <a:cubicBezTo>
                    <a:pt x="2469" y="3910"/>
                    <a:pt x="2602" y="3743"/>
                    <a:pt x="2736" y="3543"/>
                  </a:cubicBezTo>
                  <a:cubicBezTo>
                    <a:pt x="2836" y="3376"/>
                    <a:pt x="2869" y="3210"/>
                    <a:pt x="2869" y="3009"/>
                  </a:cubicBezTo>
                  <a:lnTo>
                    <a:pt x="2769" y="2175"/>
                  </a:lnTo>
                  <a:cubicBezTo>
                    <a:pt x="2769" y="2075"/>
                    <a:pt x="2802" y="2009"/>
                    <a:pt x="2836" y="1942"/>
                  </a:cubicBezTo>
                  <a:lnTo>
                    <a:pt x="3670" y="1175"/>
                  </a:lnTo>
                  <a:lnTo>
                    <a:pt x="3936" y="1775"/>
                  </a:lnTo>
                  <a:cubicBezTo>
                    <a:pt x="3970" y="1875"/>
                    <a:pt x="4070" y="1975"/>
                    <a:pt x="4170" y="2009"/>
                  </a:cubicBezTo>
                  <a:cubicBezTo>
                    <a:pt x="4203" y="2025"/>
                    <a:pt x="4253" y="2034"/>
                    <a:pt x="4308" y="2034"/>
                  </a:cubicBezTo>
                  <a:cubicBezTo>
                    <a:pt x="4362" y="2034"/>
                    <a:pt x="4420" y="2025"/>
                    <a:pt x="4470" y="2009"/>
                  </a:cubicBezTo>
                  <a:cubicBezTo>
                    <a:pt x="4570" y="1942"/>
                    <a:pt x="4704" y="1909"/>
                    <a:pt x="4804" y="1875"/>
                  </a:cubicBezTo>
                  <a:cubicBezTo>
                    <a:pt x="4971" y="1809"/>
                    <a:pt x="5137" y="1675"/>
                    <a:pt x="5237" y="1508"/>
                  </a:cubicBezTo>
                  <a:lnTo>
                    <a:pt x="5704" y="408"/>
                  </a:lnTo>
                  <a:cubicBezTo>
                    <a:pt x="5729" y="359"/>
                    <a:pt x="5771" y="328"/>
                    <a:pt x="5818" y="328"/>
                  </a:cubicBezTo>
                  <a:close/>
                  <a:moveTo>
                    <a:pt x="5851" y="1"/>
                  </a:moveTo>
                  <a:cubicBezTo>
                    <a:pt x="5655" y="1"/>
                    <a:pt x="5492" y="99"/>
                    <a:pt x="5404" y="274"/>
                  </a:cubicBezTo>
                  <a:lnTo>
                    <a:pt x="4937" y="1375"/>
                  </a:lnTo>
                  <a:cubicBezTo>
                    <a:pt x="4870" y="1475"/>
                    <a:pt x="4804" y="1542"/>
                    <a:pt x="4704" y="1575"/>
                  </a:cubicBezTo>
                  <a:cubicBezTo>
                    <a:pt x="4570" y="1608"/>
                    <a:pt x="4437" y="1675"/>
                    <a:pt x="4337" y="1742"/>
                  </a:cubicBezTo>
                  <a:cubicBezTo>
                    <a:pt x="4303" y="1742"/>
                    <a:pt x="4303" y="1742"/>
                    <a:pt x="4270" y="1708"/>
                  </a:cubicBezTo>
                  <a:lnTo>
                    <a:pt x="4003" y="1041"/>
                  </a:lnTo>
                  <a:cubicBezTo>
                    <a:pt x="3962" y="896"/>
                    <a:pt x="3843" y="815"/>
                    <a:pt x="3718" y="815"/>
                  </a:cubicBezTo>
                  <a:cubicBezTo>
                    <a:pt x="3643" y="815"/>
                    <a:pt x="3566" y="845"/>
                    <a:pt x="3503" y="908"/>
                  </a:cubicBezTo>
                  <a:lnTo>
                    <a:pt x="2669" y="1675"/>
                  </a:lnTo>
                  <a:cubicBezTo>
                    <a:pt x="2502" y="1842"/>
                    <a:pt x="2435" y="2009"/>
                    <a:pt x="2469" y="2209"/>
                  </a:cubicBezTo>
                  <a:lnTo>
                    <a:pt x="2569" y="3043"/>
                  </a:lnTo>
                  <a:cubicBezTo>
                    <a:pt x="2569" y="3176"/>
                    <a:pt x="2535" y="3276"/>
                    <a:pt x="2469" y="3376"/>
                  </a:cubicBezTo>
                  <a:cubicBezTo>
                    <a:pt x="2335" y="3543"/>
                    <a:pt x="2202" y="3743"/>
                    <a:pt x="2102" y="3943"/>
                  </a:cubicBezTo>
                  <a:cubicBezTo>
                    <a:pt x="2035" y="4010"/>
                    <a:pt x="1968" y="4077"/>
                    <a:pt x="1868" y="4077"/>
                  </a:cubicBezTo>
                  <a:lnTo>
                    <a:pt x="1301" y="4077"/>
                  </a:lnTo>
                  <a:cubicBezTo>
                    <a:pt x="1101" y="4077"/>
                    <a:pt x="901" y="4210"/>
                    <a:pt x="834" y="4410"/>
                  </a:cubicBezTo>
                  <a:lnTo>
                    <a:pt x="367" y="5678"/>
                  </a:lnTo>
                  <a:cubicBezTo>
                    <a:pt x="334" y="5778"/>
                    <a:pt x="334" y="5878"/>
                    <a:pt x="367" y="5978"/>
                  </a:cubicBezTo>
                  <a:cubicBezTo>
                    <a:pt x="401" y="6078"/>
                    <a:pt x="501" y="6145"/>
                    <a:pt x="601" y="6178"/>
                  </a:cubicBezTo>
                  <a:lnTo>
                    <a:pt x="1068" y="6345"/>
                  </a:lnTo>
                  <a:cubicBezTo>
                    <a:pt x="1134" y="6378"/>
                    <a:pt x="1168" y="6412"/>
                    <a:pt x="1134" y="6479"/>
                  </a:cubicBezTo>
                  <a:cubicBezTo>
                    <a:pt x="1101" y="6679"/>
                    <a:pt x="1101" y="6879"/>
                    <a:pt x="1101" y="7079"/>
                  </a:cubicBezTo>
                  <a:cubicBezTo>
                    <a:pt x="1068" y="7179"/>
                    <a:pt x="1034" y="7279"/>
                    <a:pt x="968" y="7379"/>
                  </a:cubicBezTo>
                  <a:lnTo>
                    <a:pt x="234" y="8180"/>
                  </a:lnTo>
                  <a:cubicBezTo>
                    <a:pt x="67" y="8313"/>
                    <a:pt x="0" y="8513"/>
                    <a:pt x="34" y="8713"/>
                  </a:cubicBezTo>
                  <a:lnTo>
                    <a:pt x="267" y="9581"/>
                  </a:lnTo>
                  <a:cubicBezTo>
                    <a:pt x="289" y="9734"/>
                    <a:pt x="412" y="9830"/>
                    <a:pt x="551" y="9830"/>
                  </a:cubicBezTo>
                  <a:cubicBezTo>
                    <a:pt x="623" y="9830"/>
                    <a:pt x="699" y="9805"/>
                    <a:pt x="768" y="9748"/>
                  </a:cubicBezTo>
                  <a:lnTo>
                    <a:pt x="1535" y="9180"/>
                  </a:lnTo>
                  <a:cubicBezTo>
                    <a:pt x="1535" y="9180"/>
                    <a:pt x="1601" y="9180"/>
                    <a:pt x="1601" y="9214"/>
                  </a:cubicBezTo>
                  <a:cubicBezTo>
                    <a:pt x="1668" y="9281"/>
                    <a:pt x="1735" y="9347"/>
                    <a:pt x="1802" y="9414"/>
                  </a:cubicBezTo>
                  <a:cubicBezTo>
                    <a:pt x="1868" y="9447"/>
                    <a:pt x="1868" y="9547"/>
                    <a:pt x="1868" y="9614"/>
                  </a:cubicBezTo>
                  <a:lnTo>
                    <a:pt x="1535" y="10715"/>
                  </a:lnTo>
                  <a:cubicBezTo>
                    <a:pt x="1501" y="10848"/>
                    <a:pt x="1501" y="10948"/>
                    <a:pt x="1568" y="11048"/>
                  </a:cubicBezTo>
                  <a:cubicBezTo>
                    <a:pt x="1635" y="11115"/>
                    <a:pt x="1735" y="11182"/>
                    <a:pt x="1835" y="11215"/>
                  </a:cubicBezTo>
                  <a:lnTo>
                    <a:pt x="2435" y="11282"/>
                  </a:lnTo>
                  <a:lnTo>
                    <a:pt x="2502" y="11282"/>
                  </a:lnTo>
                  <a:cubicBezTo>
                    <a:pt x="2528" y="11286"/>
                    <a:pt x="2553" y="11288"/>
                    <a:pt x="2578" y="11288"/>
                  </a:cubicBezTo>
                  <a:cubicBezTo>
                    <a:pt x="2744" y="11288"/>
                    <a:pt x="2882" y="11194"/>
                    <a:pt x="2969" y="11048"/>
                  </a:cubicBezTo>
                  <a:lnTo>
                    <a:pt x="3469" y="9914"/>
                  </a:lnTo>
                  <a:cubicBezTo>
                    <a:pt x="3503" y="9848"/>
                    <a:pt x="3603" y="9781"/>
                    <a:pt x="3670" y="9748"/>
                  </a:cubicBezTo>
                  <a:cubicBezTo>
                    <a:pt x="3803" y="9681"/>
                    <a:pt x="3936" y="9647"/>
                    <a:pt x="4070" y="9581"/>
                  </a:cubicBezTo>
                  <a:cubicBezTo>
                    <a:pt x="4070" y="9564"/>
                    <a:pt x="4078" y="9556"/>
                    <a:pt x="4091" y="9556"/>
                  </a:cubicBezTo>
                  <a:cubicBezTo>
                    <a:pt x="4103" y="9556"/>
                    <a:pt x="4120" y="9564"/>
                    <a:pt x="4137" y="9581"/>
                  </a:cubicBezTo>
                  <a:lnTo>
                    <a:pt x="4370" y="10248"/>
                  </a:lnTo>
                  <a:cubicBezTo>
                    <a:pt x="4403" y="10348"/>
                    <a:pt x="4504" y="10415"/>
                    <a:pt x="4604" y="10448"/>
                  </a:cubicBezTo>
                  <a:cubicBezTo>
                    <a:pt x="4630" y="10457"/>
                    <a:pt x="4660" y="10461"/>
                    <a:pt x="4689" y="10461"/>
                  </a:cubicBezTo>
                  <a:cubicBezTo>
                    <a:pt x="4770" y="10461"/>
                    <a:pt x="4855" y="10430"/>
                    <a:pt x="4904" y="10381"/>
                  </a:cubicBezTo>
                  <a:lnTo>
                    <a:pt x="5738" y="9614"/>
                  </a:lnTo>
                  <a:cubicBezTo>
                    <a:pt x="5871" y="9447"/>
                    <a:pt x="5938" y="9281"/>
                    <a:pt x="5938" y="9080"/>
                  </a:cubicBezTo>
                  <a:lnTo>
                    <a:pt x="5838" y="8246"/>
                  </a:lnTo>
                  <a:cubicBezTo>
                    <a:pt x="5804" y="8113"/>
                    <a:pt x="5838" y="8013"/>
                    <a:pt x="5905" y="7913"/>
                  </a:cubicBezTo>
                  <a:cubicBezTo>
                    <a:pt x="6038" y="7746"/>
                    <a:pt x="6171" y="7546"/>
                    <a:pt x="6305" y="7346"/>
                  </a:cubicBezTo>
                  <a:cubicBezTo>
                    <a:pt x="6338" y="7279"/>
                    <a:pt x="6438" y="7212"/>
                    <a:pt x="6505" y="7212"/>
                  </a:cubicBezTo>
                  <a:lnTo>
                    <a:pt x="7072" y="7212"/>
                  </a:lnTo>
                  <a:cubicBezTo>
                    <a:pt x="7306" y="7212"/>
                    <a:pt x="7472" y="7079"/>
                    <a:pt x="7572" y="6879"/>
                  </a:cubicBezTo>
                  <a:lnTo>
                    <a:pt x="8006" y="5645"/>
                  </a:lnTo>
                  <a:cubicBezTo>
                    <a:pt x="8073" y="5545"/>
                    <a:pt x="8073" y="5411"/>
                    <a:pt x="8006" y="5311"/>
                  </a:cubicBezTo>
                  <a:cubicBezTo>
                    <a:pt x="7973" y="5211"/>
                    <a:pt x="7906" y="5144"/>
                    <a:pt x="7806" y="5111"/>
                  </a:cubicBezTo>
                  <a:lnTo>
                    <a:pt x="7306" y="4944"/>
                  </a:lnTo>
                  <a:cubicBezTo>
                    <a:pt x="7272" y="4911"/>
                    <a:pt x="7239" y="4877"/>
                    <a:pt x="7239" y="4811"/>
                  </a:cubicBezTo>
                  <a:cubicBezTo>
                    <a:pt x="7272" y="4611"/>
                    <a:pt x="7306" y="4410"/>
                    <a:pt x="7306" y="4210"/>
                  </a:cubicBezTo>
                  <a:cubicBezTo>
                    <a:pt x="7306" y="4110"/>
                    <a:pt x="7339" y="4010"/>
                    <a:pt x="7439" y="3910"/>
                  </a:cubicBezTo>
                  <a:lnTo>
                    <a:pt x="8173" y="3143"/>
                  </a:lnTo>
                  <a:cubicBezTo>
                    <a:pt x="8306" y="2976"/>
                    <a:pt x="8373" y="2776"/>
                    <a:pt x="8306" y="2576"/>
                  </a:cubicBezTo>
                  <a:lnTo>
                    <a:pt x="8106" y="1708"/>
                  </a:lnTo>
                  <a:cubicBezTo>
                    <a:pt x="8106" y="1608"/>
                    <a:pt x="8006" y="1508"/>
                    <a:pt x="7906" y="1475"/>
                  </a:cubicBezTo>
                  <a:cubicBezTo>
                    <a:pt x="7879" y="1466"/>
                    <a:pt x="7852" y="1462"/>
                    <a:pt x="7826" y="1462"/>
                  </a:cubicBezTo>
                  <a:cubicBezTo>
                    <a:pt x="7752" y="1462"/>
                    <a:pt x="7679" y="1493"/>
                    <a:pt x="7606" y="1542"/>
                  </a:cubicBezTo>
                  <a:lnTo>
                    <a:pt x="6839" y="2109"/>
                  </a:lnTo>
                  <a:cubicBezTo>
                    <a:pt x="6829" y="2119"/>
                    <a:pt x="6819" y="2123"/>
                    <a:pt x="6809" y="2123"/>
                  </a:cubicBezTo>
                  <a:cubicBezTo>
                    <a:pt x="6786" y="2123"/>
                    <a:pt x="6762" y="2099"/>
                    <a:pt x="6738" y="2075"/>
                  </a:cubicBezTo>
                  <a:cubicBezTo>
                    <a:pt x="6705" y="2009"/>
                    <a:pt x="6638" y="1942"/>
                    <a:pt x="6572" y="1875"/>
                  </a:cubicBezTo>
                  <a:cubicBezTo>
                    <a:pt x="6505" y="1842"/>
                    <a:pt x="6505" y="1775"/>
                    <a:pt x="6505" y="1675"/>
                  </a:cubicBezTo>
                  <a:lnTo>
                    <a:pt x="6839" y="574"/>
                  </a:lnTo>
                  <a:cubicBezTo>
                    <a:pt x="6872" y="474"/>
                    <a:pt x="6839" y="341"/>
                    <a:pt x="6805" y="274"/>
                  </a:cubicBezTo>
                  <a:cubicBezTo>
                    <a:pt x="6738" y="174"/>
                    <a:pt x="6638" y="107"/>
                    <a:pt x="6538" y="107"/>
                  </a:cubicBezTo>
                  <a:lnTo>
                    <a:pt x="5938" y="7"/>
                  </a:lnTo>
                  <a:cubicBezTo>
                    <a:pt x="5908" y="3"/>
                    <a:pt x="5879" y="1"/>
                    <a:pt x="5851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295;p75"/>
            <p:cNvSpPr/>
            <p:nvPr/>
          </p:nvSpPr>
          <p:spPr>
            <a:xfrm>
              <a:off x="1902375" y="3849875"/>
              <a:ext cx="316900" cy="121725"/>
            </a:xfrm>
            <a:custGeom>
              <a:avLst/>
              <a:gdLst/>
              <a:ahLst/>
              <a:cxnLst/>
              <a:rect l="l" t="t" r="r" b="b"/>
              <a:pathLst>
                <a:path w="12676" h="4869" extrusionOk="0">
                  <a:moveTo>
                    <a:pt x="33" y="0"/>
                  </a:moveTo>
                  <a:cubicBezTo>
                    <a:pt x="33" y="0"/>
                    <a:pt x="0" y="967"/>
                    <a:pt x="267" y="1201"/>
                  </a:cubicBezTo>
                  <a:cubicBezTo>
                    <a:pt x="834" y="1568"/>
                    <a:pt x="1501" y="1801"/>
                    <a:pt x="2168" y="1901"/>
                  </a:cubicBezTo>
                  <a:cubicBezTo>
                    <a:pt x="3002" y="2102"/>
                    <a:pt x="4103" y="2902"/>
                    <a:pt x="4837" y="3469"/>
                  </a:cubicBezTo>
                  <a:cubicBezTo>
                    <a:pt x="5571" y="4036"/>
                    <a:pt x="6605" y="4570"/>
                    <a:pt x="8473" y="4804"/>
                  </a:cubicBezTo>
                  <a:cubicBezTo>
                    <a:pt x="8761" y="4847"/>
                    <a:pt x="9049" y="4868"/>
                    <a:pt x="9335" y="4868"/>
                  </a:cubicBezTo>
                  <a:cubicBezTo>
                    <a:pt x="10374" y="4868"/>
                    <a:pt x="11386" y="4586"/>
                    <a:pt x="12275" y="4036"/>
                  </a:cubicBezTo>
                  <a:cubicBezTo>
                    <a:pt x="12576" y="3736"/>
                    <a:pt x="12676" y="3302"/>
                    <a:pt x="12509" y="2936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296;p75"/>
            <p:cNvSpPr/>
            <p:nvPr/>
          </p:nvSpPr>
          <p:spPr>
            <a:xfrm>
              <a:off x="1902375" y="3754800"/>
              <a:ext cx="321900" cy="205175"/>
            </a:xfrm>
            <a:custGeom>
              <a:avLst/>
              <a:gdLst/>
              <a:ahLst/>
              <a:cxnLst/>
              <a:rect l="l" t="t" r="r" b="b"/>
              <a:pathLst>
                <a:path w="12876" h="8207" extrusionOk="0">
                  <a:moveTo>
                    <a:pt x="801" y="0"/>
                  </a:moveTo>
                  <a:cubicBezTo>
                    <a:pt x="667" y="0"/>
                    <a:pt x="534" y="100"/>
                    <a:pt x="500" y="234"/>
                  </a:cubicBezTo>
                  <a:cubicBezTo>
                    <a:pt x="434" y="501"/>
                    <a:pt x="367" y="1301"/>
                    <a:pt x="267" y="1735"/>
                  </a:cubicBezTo>
                  <a:cubicBezTo>
                    <a:pt x="67" y="2536"/>
                    <a:pt x="0" y="3336"/>
                    <a:pt x="67" y="4137"/>
                  </a:cubicBezTo>
                  <a:cubicBezTo>
                    <a:pt x="167" y="4670"/>
                    <a:pt x="1468" y="5004"/>
                    <a:pt x="2302" y="5304"/>
                  </a:cubicBezTo>
                  <a:cubicBezTo>
                    <a:pt x="3269" y="5671"/>
                    <a:pt x="4170" y="6205"/>
                    <a:pt x="4970" y="6839"/>
                  </a:cubicBezTo>
                  <a:cubicBezTo>
                    <a:pt x="6138" y="7639"/>
                    <a:pt x="7505" y="8106"/>
                    <a:pt x="8940" y="8206"/>
                  </a:cubicBezTo>
                  <a:cubicBezTo>
                    <a:pt x="10407" y="8206"/>
                    <a:pt x="12042" y="7739"/>
                    <a:pt x="12409" y="7139"/>
                  </a:cubicBezTo>
                  <a:cubicBezTo>
                    <a:pt x="12876" y="6372"/>
                    <a:pt x="12509" y="5938"/>
                    <a:pt x="10374" y="5037"/>
                  </a:cubicBezTo>
                  <a:cubicBezTo>
                    <a:pt x="9940" y="4837"/>
                    <a:pt x="8506" y="4070"/>
                    <a:pt x="8039" y="3803"/>
                  </a:cubicBezTo>
                  <a:cubicBezTo>
                    <a:pt x="6705" y="3036"/>
                    <a:pt x="5404" y="2002"/>
                    <a:pt x="4803" y="634"/>
                  </a:cubicBezTo>
                  <a:cubicBezTo>
                    <a:pt x="4737" y="467"/>
                    <a:pt x="4637" y="334"/>
                    <a:pt x="4470" y="234"/>
                  </a:cubicBezTo>
                  <a:cubicBezTo>
                    <a:pt x="4392" y="195"/>
                    <a:pt x="4314" y="179"/>
                    <a:pt x="4235" y="179"/>
                  </a:cubicBezTo>
                  <a:cubicBezTo>
                    <a:pt x="4180" y="179"/>
                    <a:pt x="4125" y="187"/>
                    <a:pt x="4070" y="201"/>
                  </a:cubicBezTo>
                  <a:cubicBezTo>
                    <a:pt x="3703" y="234"/>
                    <a:pt x="3369" y="334"/>
                    <a:pt x="3036" y="467"/>
                  </a:cubicBezTo>
                  <a:cubicBezTo>
                    <a:pt x="2735" y="601"/>
                    <a:pt x="2335" y="734"/>
                    <a:pt x="2335" y="1101"/>
                  </a:cubicBezTo>
                  <a:cubicBezTo>
                    <a:pt x="2335" y="1201"/>
                    <a:pt x="2368" y="1301"/>
                    <a:pt x="2402" y="1435"/>
                  </a:cubicBezTo>
                  <a:cubicBezTo>
                    <a:pt x="2435" y="1501"/>
                    <a:pt x="2468" y="1602"/>
                    <a:pt x="2402" y="1635"/>
                  </a:cubicBezTo>
                  <a:cubicBezTo>
                    <a:pt x="2393" y="1644"/>
                    <a:pt x="2379" y="1648"/>
                    <a:pt x="2362" y="1648"/>
                  </a:cubicBezTo>
                  <a:cubicBezTo>
                    <a:pt x="2317" y="1648"/>
                    <a:pt x="2250" y="1617"/>
                    <a:pt x="2202" y="1568"/>
                  </a:cubicBezTo>
                  <a:cubicBezTo>
                    <a:pt x="2001" y="1368"/>
                    <a:pt x="1801" y="1168"/>
                    <a:pt x="1635" y="934"/>
                  </a:cubicBezTo>
                  <a:cubicBezTo>
                    <a:pt x="1534" y="834"/>
                    <a:pt x="1401" y="734"/>
                    <a:pt x="1301" y="634"/>
                  </a:cubicBezTo>
                  <a:cubicBezTo>
                    <a:pt x="1168" y="567"/>
                    <a:pt x="1034" y="501"/>
                    <a:pt x="934" y="401"/>
                  </a:cubicBezTo>
                  <a:cubicBezTo>
                    <a:pt x="767" y="301"/>
                    <a:pt x="801" y="134"/>
                    <a:pt x="80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297;p75"/>
            <p:cNvSpPr/>
            <p:nvPr/>
          </p:nvSpPr>
          <p:spPr>
            <a:xfrm>
              <a:off x="1997425" y="3871550"/>
              <a:ext cx="227700" cy="89250"/>
            </a:xfrm>
            <a:custGeom>
              <a:avLst/>
              <a:gdLst/>
              <a:ahLst/>
              <a:cxnLst/>
              <a:rect l="l" t="t" r="r" b="b"/>
              <a:pathLst>
                <a:path w="9108" h="3570" extrusionOk="0">
                  <a:moveTo>
                    <a:pt x="5872" y="0"/>
                  </a:moveTo>
                  <a:cubicBezTo>
                    <a:pt x="5204" y="67"/>
                    <a:pt x="3870" y="901"/>
                    <a:pt x="3870" y="1068"/>
                  </a:cubicBezTo>
                  <a:cubicBezTo>
                    <a:pt x="4070" y="1435"/>
                    <a:pt x="3937" y="1935"/>
                    <a:pt x="3537" y="2135"/>
                  </a:cubicBezTo>
                  <a:cubicBezTo>
                    <a:pt x="3352" y="2252"/>
                    <a:pt x="3115" y="2300"/>
                    <a:pt x="2852" y="2300"/>
                  </a:cubicBezTo>
                  <a:cubicBezTo>
                    <a:pt x="1687" y="2300"/>
                    <a:pt x="1" y="1368"/>
                    <a:pt x="1" y="1368"/>
                  </a:cubicBezTo>
                  <a:lnTo>
                    <a:pt x="1" y="1368"/>
                  </a:lnTo>
                  <a:cubicBezTo>
                    <a:pt x="401" y="1602"/>
                    <a:pt x="801" y="1868"/>
                    <a:pt x="1168" y="2169"/>
                  </a:cubicBezTo>
                  <a:cubicBezTo>
                    <a:pt x="2369" y="2969"/>
                    <a:pt x="3737" y="3436"/>
                    <a:pt x="5171" y="3570"/>
                  </a:cubicBezTo>
                  <a:cubicBezTo>
                    <a:pt x="7072" y="3570"/>
                    <a:pt x="8240" y="3069"/>
                    <a:pt x="8640" y="2469"/>
                  </a:cubicBezTo>
                  <a:cubicBezTo>
                    <a:pt x="9107" y="1702"/>
                    <a:pt x="8840" y="1268"/>
                    <a:pt x="6706" y="334"/>
                  </a:cubicBezTo>
                  <a:lnTo>
                    <a:pt x="5872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98;p75"/>
            <p:cNvSpPr/>
            <p:nvPr/>
          </p:nvSpPr>
          <p:spPr>
            <a:xfrm>
              <a:off x="1604650" y="3980800"/>
              <a:ext cx="136800" cy="107525"/>
            </a:xfrm>
            <a:custGeom>
              <a:avLst/>
              <a:gdLst/>
              <a:ahLst/>
              <a:cxnLst/>
              <a:rect l="l" t="t" r="r" b="b"/>
              <a:pathLst>
                <a:path w="5472" h="4301" extrusionOk="0">
                  <a:moveTo>
                    <a:pt x="101" y="0"/>
                  </a:moveTo>
                  <a:cubicBezTo>
                    <a:pt x="1" y="934"/>
                    <a:pt x="101" y="1868"/>
                    <a:pt x="468" y="2769"/>
                  </a:cubicBezTo>
                  <a:cubicBezTo>
                    <a:pt x="801" y="3736"/>
                    <a:pt x="2002" y="4170"/>
                    <a:pt x="2869" y="4270"/>
                  </a:cubicBezTo>
                  <a:cubicBezTo>
                    <a:pt x="3003" y="4291"/>
                    <a:pt x="3137" y="4301"/>
                    <a:pt x="3268" y="4301"/>
                  </a:cubicBezTo>
                  <a:cubicBezTo>
                    <a:pt x="3984" y="4301"/>
                    <a:pt x="4632" y="3995"/>
                    <a:pt x="4971" y="3403"/>
                  </a:cubicBezTo>
                  <a:cubicBezTo>
                    <a:pt x="5338" y="2569"/>
                    <a:pt x="5471" y="1635"/>
                    <a:pt x="5371" y="701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99;p75"/>
            <p:cNvSpPr/>
            <p:nvPr/>
          </p:nvSpPr>
          <p:spPr>
            <a:xfrm>
              <a:off x="1606325" y="3796500"/>
              <a:ext cx="136775" cy="279650"/>
            </a:xfrm>
            <a:custGeom>
              <a:avLst/>
              <a:gdLst/>
              <a:ahLst/>
              <a:cxnLst/>
              <a:rect l="l" t="t" r="r" b="b"/>
              <a:pathLst>
                <a:path w="5471" h="11186" extrusionOk="0">
                  <a:moveTo>
                    <a:pt x="934" y="0"/>
                  </a:moveTo>
                  <a:cubicBezTo>
                    <a:pt x="567" y="34"/>
                    <a:pt x="634" y="1601"/>
                    <a:pt x="601" y="3203"/>
                  </a:cubicBezTo>
                  <a:cubicBezTo>
                    <a:pt x="567" y="4904"/>
                    <a:pt x="100" y="5638"/>
                    <a:pt x="67" y="7039"/>
                  </a:cubicBezTo>
                  <a:cubicBezTo>
                    <a:pt x="0" y="8606"/>
                    <a:pt x="167" y="9307"/>
                    <a:pt x="901" y="10208"/>
                  </a:cubicBezTo>
                  <a:cubicBezTo>
                    <a:pt x="1315" y="10720"/>
                    <a:pt x="2263" y="11185"/>
                    <a:pt x="3157" y="11185"/>
                  </a:cubicBezTo>
                  <a:cubicBezTo>
                    <a:pt x="3776" y="11185"/>
                    <a:pt x="4368" y="10962"/>
                    <a:pt x="4737" y="10374"/>
                  </a:cubicBezTo>
                  <a:cubicBezTo>
                    <a:pt x="5471" y="9173"/>
                    <a:pt x="5371" y="7939"/>
                    <a:pt x="5137" y="6405"/>
                  </a:cubicBezTo>
                  <a:cubicBezTo>
                    <a:pt x="4904" y="5071"/>
                    <a:pt x="4704" y="3736"/>
                    <a:pt x="4637" y="2402"/>
                  </a:cubicBezTo>
                  <a:cubicBezTo>
                    <a:pt x="4570" y="1234"/>
                    <a:pt x="4537" y="100"/>
                    <a:pt x="4203" y="0"/>
                  </a:cubicBezTo>
                  <a:lnTo>
                    <a:pt x="4203" y="567"/>
                  </a:lnTo>
                  <a:cubicBezTo>
                    <a:pt x="4203" y="734"/>
                    <a:pt x="4237" y="1335"/>
                    <a:pt x="4036" y="1335"/>
                  </a:cubicBezTo>
                  <a:cubicBezTo>
                    <a:pt x="4003" y="1201"/>
                    <a:pt x="3970" y="1068"/>
                    <a:pt x="3970" y="901"/>
                  </a:cubicBezTo>
                  <a:cubicBezTo>
                    <a:pt x="4003" y="767"/>
                    <a:pt x="3936" y="634"/>
                    <a:pt x="3836" y="534"/>
                  </a:cubicBezTo>
                  <a:cubicBezTo>
                    <a:pt x="3703" y="467"/>
                    <a:pt x="3569" y="401"/>
                    <a:pt x="3436" y="401"/>
                  </a:cubicBezTo>
                  <a:cubicBezTo>
                    <a:pt x="3069" y="367"/>
                    <a:pt x="2702" y="367"/>
                    <a:pt x="2335" y="367"/>
                  </a:cubicBezTo>
                  <a:cubicBezTo>
                    <a:pt x="2168" y="367"/>
                    <a:pt x="2002" y="367"/>
                    <a:pt x="1802" y="401"/>
                  </a:cubicBezTo>
                  <a:cubicBezTo>
                    <a:pt x="1668" y="401"/>
                    <a:pt x="1501" y="434"/>
                    <a:pt x="1368" y="501"/>
                  </a:cubicBezTo>
                  <a:cubicBezTo>
                    <a:pt x="1268" y="534"/>
                    <a:pt x="1201" y="567"/>
                    <a:pt x="1201" y="667"/>
                  </a:cubicBezTo>
                  <a:cubicBezTo>
                    <a:pt x="1168" y="734"/>
                    <a:pt x="1168" y="801"/>
                    <a:pt x="1201" y="834"/>
                  </a:cubicBezTo>
                  <a:cubicBezTo>
                    <a:pt x="1201" y="968"/>
                    <a:pt x="1201" y="1068"/>
                    <a:pt x="1201" y="1168"/>
                  </a:cubicBezTo>
                  <a:cubicBezTo>
                    <a:pt x="1201" y="1234"/>
                    <a:pt x="1134" y="1268"/>
                    <a:pt x="1101" y="1268"/>
                  </a:cubicBezTo>
                  <a:cubicBezTo>
                    <a:pt x="1034" y="1268"/>
                    <a:pt x="1034" y="1234"/>
                    <a:pt x="1034" y="1201"/>
                  </a:cubicBezTo>
                  <a:cubicBezTo>
                    <a:pt x="1034" y="1001"/>
                    <a:pt x="1034" y="868"/>
                    <a:pt x="1001" y="634"/>
                  </a:cubicBezTo>
                  <a:lnTo>
                    <a:pt x="1001" y="300"/>
                  </a:lnTo>
                  <a:cubicBezTo>
                    <a:pt x="1001" y="200"/>
                    <a:pt x="934" y="100"/>
                    <a:pt x="93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00;p75"/>
            <p:cNvSpPr/>
            <p:nvPr/>
          </p:nvSpPr>
          <p:spPr>
            <a:xfrm>
              <a:off x="1605475" y="3959950"/>
              <a:ext cx="136800" cy="116200"/>
            </a:xfrm>
            <a:custGeom>
              <a:avLst/>
              <a:gdLst/>
              <a:ahLst/>
              <a:cxnLst/>
              <a:rect l="l" t="t" r="r" b="b"/>
              <a:pathLst>
                <a:path w="5472" h="4648" extrusionOk="0">
                  <a:moveTo>
                    <a:pt x="101" y="34"/>
                  </a:moveTo>
                  <a:lnTo>
                    <a:pt x="101" y="34"/>
                  </a:lnTo>
                  <a:cubicBezTo>
                    <a:pt x="101" y="51"/>
                    <a:pt x="101" y="75"/>
                    <a:pt x="101" y="104"/>
                  </a:cubicBezTo>
                  <a:lnTo>
                    <a:pt x="101" y="104"/>
                  </a:lnTo>
                  <a:cubicBezTo>
                    <a:pt x="101" y="80"/>
                    <a:pt x="101" y="56"/>
                    <a:pt x="101" y="34"/>
                  </a:cubicBezTo>
                  <a:close/>
                  <a:moveTo>
                    <a:pt x="5138" y="0"/>
                  </a:moveTo>
                  <a:cubicBezTo>
                    <a:pt x="5138" y="1"/>
                    <a:pt x="5138" y="1735"/>
                    <a:pt x="4738" y="1968"/>
                  </a:cubicBezTo>
                  <a:cubicBezTo>
                    <a:pt x="4692" y="1989"/>
                    <a:pt x="4647" y="1999"/>
                    <a:pt x="4604" y="1999"/>
                  </a:cubicBezTo>
                  <a:cubicBezTo>
                    <a:pt x="4231" y="1999"/>
                    <a:pt x="3934" y="1300"/>
                    <a:pt x="3904" y="1001"/>
                  </a:cubicBezTo>
                  <a:cubicBezTo>
                    <a:pt x="3510" y="875"/>
                    <a:pt x="3101" y="808"/>
                    <a:pt x="2695" y="808"/>
                  </a:cubicBezTo>
                  <a:cubicBezTo>
                    <a:pt x="2242" y="808"/>
                    <a:pt x="1791" y="892"/>
                    <a:pt x="1369" y="1068"/>
                  </a:cubicBezTo>
                  <a:cubicBezTo>
                    <a:pt x="1369" y="1068"/>
                    <a:pt x="1065" y="2033"/>
                    <a:pt x="659" y="2033"/>
                  </a:cubicBezTo>
                  <a:cubicBezTo>
                    <a:pt x="619" y="2033"/>
                    <a:pt x="577" y="2023"/>
                    <a:pt x="535" y="2002"/>
                  </a:cubicBezTo>
                  <a:cubicBezTo>
                    <a:pt x="102" y="1785"/>
                    <a:pt x="99" y="480"/>
                    <a:pt x="101" y="104"/>
                  </a:cubicBezTo>
                  <a:lnTo>
                    <a:pt x="101" y="104"/>
                  </a:lnTo>
                  <a:cubicBezTo>
                    <a:pt x="99" y="224"/>
                    <a:pt x="90" y="362"/>
                    <a:pt x="34" y="501"/>
                  </a:cubicBezTo>
                  <a:cubicBezTo>
                    <a:pt x="1" y="2068"/>
                    <a:pt x="168" y="2769"/>
                    <a:pt x="868" y="3670"/>
                  </a:cubicBezTo>
                  <a:cubicBezTo>
                    <a:pt x="1282" y="4182"/>
                    <a:pt x="2242" y="4647"/>
                    <a:pt x="3145" y="4647"/>
                  </a:cubicBezTo>
                  <a:cubicBezTo>
                    <a:pt x="3771" y="4647"/>
                    <a:pt x="4369" y="4424"/>
                    <a:pt x="4738" y="3836"/>
                  </a:cubicBezTo>
                  <a:cubicBezTo>
                    <a:pt x="5471" y="2669"/>
                    <a:pt x="5371" y="1501"/>
                    <a:pt x="513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01;p75"/>
            <p:cNvSpPr/>
            <p:nvPr/>
          </p:nvSpPr>
          <p:spPr>
            <a:xfrm>
              <a:off x="1582975" y="2589800"/>
              <a:ext cx="466175" cy="1309475"/>
            </a:xfrm>
            <a:custGeom>
              <a:avLst/>
              <a:gdLst/>
              <a:ahLst/>
              <a:cxnLst/>
              <a:rect l="l" t="t" r="r" b="b"/>
              <a:pathLst>
                <a:path w="18647" h="52379" extrusionOk="0">
                  <a:moveTo>
                    <a:pt x="4036" y="0"/>
                  </a:moveTo>
                  <a:cubicBezTo>
                    <a:pt x="3136" y="2035"/>
                    <a:pt x="2569" y="4203"/>
                    <a:pt x="2302" y="6438"/>
                  </a:cubicBezTo>
                  <a:cubicBezTo>
                    <a:pt x="1701" y="14477"/>
                    <a:pt x="1401" y="26186"/>
                    <a:pt x="1401" y="26186"/>
                  </a:cubicBezTo>
                  <a:cubicBezTo>
                    <a:pt x="1301" y="27020"/>
                    <a:pt x="767" y="28954"/>
                    <a:pt x="434" y="32657"/>
                  </a:cubicBezTo>
                  <a:cubicBezTo>
                    <a:pt x="0" y="37027"/>
                    <a:pt x="1168" y="51737"/>
                    <a:pt x="1168" y="51737"/>
                  </a:cubicBezTo>
                  <a:cubicBezTo>
                    <a:pt x="1168" y="51737"/>
                    <a:pt x="2245" y="52378"/>
                    <a:pt x="3554" y="52378"/>
                  </a:cubicBezTo>
                  <a:cubicBezTo>
                    <a:pt x="4292" y="52378"/>
                    <a:pt x="5104" y="52175"/>
                    <a:pt x="5838" y="51537"/>
                  </a:cubicBezTo>
                  <a:cubicBezTo>
                    <a:pt x="5838" y="51537"/>
                    <a:pt x="8206" y="31123"/>
                    <a:pt x="8740" y="26753"/>
                  </a:cubicBezTo>
                  <a:cubicBezTo>
                    <a:pt x="9240" y="22983"/>
                    <a:pt x="10574" y="14778"/>
                    <a:pt x="10574" y="14778"/>
                  </a:cubicBezTo>
                  <a:lnTo>
                    <a:pt x="11575" y="27353"/>
                  </a:lnTo>
                  <a:cubicBezTo>
                    <a:pt x="11575" y="27353"/>
                    <a:pt x="11442" y="30756"/>
                    <a:pt x="11542" y="32957"/>
                  </a:cubicBezTo>
                  <a:cubicBezTo>
                    <a:pt x="11675" y="35526"/>
                    <a:pt x="12909" y="48235"/>
                    <a:pt x="12909" y="48235"/>
                  </a:cubicBezTo>
                  <a:cubicBezTo>
                    <a:pt x="12909" y="48235"/>
                    <a:pt x="14124" y="48640"/>
                    <a:pt x="15463" y="48640"/>
                  </a:cubicBezTo>
                  <a:cubicBezTo>
                    <a:pt x="16430" y="48640"/>
                    <a:pt x="17461" y="48429"/>
                    <a:pt x="18147" y="47701"/>
                  </a:cubicBezTo>
                  <a:cubicBezTo>
                    <a:pt x="18147" y="47701"/>
                    <a:pt x="18513" y="29555"/>
                    <a:pt x="18547" y="26453"/>
                  </a:cubicBezTo>
                  <a:cubicBezTo>
                    <a:pt x="18647" y="20382"/>
                    <a:pt x="18347" y="9074"/>
                    <a:pt x="18147" y="2902"/>
                  </a:cubicBezTo>
                  <a:lnTo>
                    <a:pt x="4036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02;p75"/>
            <p:cNvSpPr/>
            <p:nvPr/>
          </p:nvSpPr>
          <p:spPr>
            <a:xfrm>
              <a:off x="1582975" y="2589800"/>
              <a:ext cx="466175" cy="1309475"/>
            </a:xfrm>
            <a:custGeom>
              <a:avLst/>
              <a:gdLst/>
              <a:ahLst/>
              <a:cxnLst/>
              <a:rect l="l" t="t" r="r" b="b"/>
              <a:pathLst>
                <a:path w="18647" h="52379" extrusionOk="0">
                  <a:moveTo>
                    <a:pt x="4036" y="0"/>
                  </a:moveTo>
                  <a:cubicBezTo>
                    <a:pt x="3136" y="2035"/>
                    <a:pt x="2569" y="4203"/>
                    <a:pt x="2302" y="6438"/>
                  </a:cubicBezTo>
                  <a:cubicBezTo>
                    <a:pt x="1701" y="14477"/>
                    <a:pt x="1401" y="26186"/>
                    <a:pt x="1401" y="26186"/>
                  </a:cubicBezTo>
                  <a:cubicBezTo>
                    <a:pt x="1301" y="27020"/>
                    <a:pt x="767" y="28954"/>
                    <a:pt x="434" y="32657"/>
                  </a:cubicBezTo>
                  <a:cubicBezTo>
                    <a:pt x="0" y="37027"/>
                    <a:pt x="1168" y="51737"/>
                    <a:pt x="1168" y="51737"/>
                  </a:cubicBezTo>
                  <a:cubicBezTo>
                    <a:pt x="1168" y="51737"/>
                    <a:pt x="2245" y="52378"/>
                    <a:pt x="3554" y="52378"/>
                  </a:cubicBezTo>
                  <a:cubicBezTo>
                    <a:pt x="4292" y="52378"/>
                    <a:pt x="5104" y="52175"/>
                    <a:pt x="5838" y="51537"/>
                  </a:cubicBezTo>
                  <a:cubicBezTo>
                    <a:pt x="5838" y="51537"/>
                    <a:pt x="8206" y="31123"/>
                    <a:pt x="8740" y="26753"/>
                  </a:cubicBezTo>
                  <a:cubicBezTo>
                    <a:pt x="9240" y="22983"/>
                    <a:pt x="10574" y="14778"/>
                    <a:pt x="10574" y="14778"/>
                  </a:cubicBezTo>
                  <a:lnTo>
                    <a:pt x="11575" y="27353"/>
                  </a:lnTo>
                  <a:cubicBezTo>
                    <a:pt x="11575" y="27353"/>
                    <a:pt x="11442" y="30756"/>
                    <a:pt x="11542" y="32957"/>
                  </a:cubicBezTo>
                  <a:cubicBezTo>
                    <a:pt x="11675" y="35526"/>
                    <a:pt x="12909" y="48235"/>
                    <a:pt x="12909" y="48235"/>
                  </a:cubicBezTo>
                  <a:cubicBezTo>
                    <a:pt x="12909" y="48235"/>
                    <a:pt x="14124" y="48640"/>
                    <a:pt x="15463" y="48640"/>
                  </a:cubicBezTo>
                  <a:cubicBezTo>
                    <a:pt x="16430" y="48640"/>
                    <a:pt x="17461" y="48429"/>
                    <a:pt x="18147" y="47701"/>
                  </a:cubicBezTo>
                  <a:cubicBezTo>
                    <a:pt x="18147" y="47701"/>
                    <a:pt x="18513" y="29555"/>
                    <a:pt x="18547" y="26453"/>
                  </a:cubicBezTo>
                  <a:cubicBezTo>
                    <a:pt x="18647" y="20382"/>
                    <a:pt x="18347" y="9074"/>
                    <a:pt x="18147" y="2902"/>
                  </a:cubicBezTo>
                  <a:lnTo>
                    <a:pt x="40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03;p75"/>
            <p:cNvSpPr/>
            <p:nvPr/>
          </p:nvSpPr>
          <p:spPr>
            <a:xfrm>
              <a:off x="1847325" y="2816625"/>
              <a:ext cx="132625" cy="420325"/>
            </a:xfrm>
            <a:custGeom>
              <a:avLst/>
              <a:gdLst/>
              <a:ahLst/>
              <a:cxnLst/>
              <a:rect l="l" t="t" r="r" b="b"/>
              <a:pathLst>
                <a:path w="5305" h="16813" extrusionOk="0">
                  <a:moveTo>
                    <a:pt x="5304" y="1"/>
                  </a:moveTo>
                  <a:lnTo>
                    <a:pt x="5304" y="1"/>
                  </a:lnTo>
                  <a:cubicBezTo>
                    <a:pt x="3803" y="1368"/>
                    <a:pt x="534" y="1835"/>
                    <a:pt x="534" y="1835"/>
                  </a:cubicBezTo>
                  <a:lnTo>
                    <a:pt x="0" y="5705"/>
                  </a:lnTo>
                  <a:lnTo>
                    <a:pt x="834" y="16813"/>
                  </a:lnTo>
                  <a:lnTo>
                    <a:pt x="868" y="5938"/>
                  </a:lnTo>
                  <a:lnTo>
                    <a:pt x="1435" y="2436"/>
                  </a:lnTo>
                  <a:cubicBezTo>
                    <a:pt x="3036" y="2235"/>
                    <a:pt x="4437" y="1335"/>
                    <a:pt x="5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04;p75"/>
            <p:cNvSpPr/>
            <p:nvPr/>
          </p:nvSpPr>
          <p:spPr>
            <a:xfrm>
              <a:off x="1989100" y="2533925"/>
              <a:ext cx="108425" cy="150125"/>
            </a:xfrm>
            <a:custGeom>
              <a:avLst/>
              <a:gdLst/>
              <a:ahLst/>
              <a:cxnLst/>
              <a:rect l="l" t="t" r="r" b="b"/>
              <a:pathLst>
                <a:path w="4337" h="6005" extrusionOk="0">
                  <a:moveTo>
                    <a:pt x="2302" y="0"/>
                  </a:moveTo>
                  <a:cubicBezTo>
                    <a:pt x="2302" y="0"/>
                    <a:pt x="134" y="3570"/>
                    <a:pt x="67" y="3570"/>
                  </a:cubicBezTo>
                  <a:cubicBezTo>
                    <a:pt x="0" y="3570"/>
                    <a:pt x="1935" y="6005"/>
                    <a:pt x="1935" y="6005"/>
                  </a:cubicBezTo>
                  <a:lnTo>
                    <a:pt x="4337" y="3369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305;p75"/>
            <p:cNvSpPr/>
            <p:nvPr/>
          </p:nvSpPr>
          <p:spPr>
            <a:xfrm>
              <a:off x="1950725" y="2139475"/>
              <a:ext cx="281900" cy="482875"/>
            </a:xfrm>
            <a:custGeom>
              <a:avLst/>
              <a:gdLst/>
              <a:ahLst/>
              <a:cxnLst/>
              <a:rect l="l" t="t" r="r" b="b"/>
              <a:pathLst>
                <a:path w="11276" h="19315" extrusionOk="0">
                  <a:moveTo>
                    <a:pt x="1" y="0"/>
                  </a:moveTo>
                  <a:lnTo>
                    <a:pt x="568" y="6805"/>
                  </a:lnTo>
                  <a:lnTo>
                    <a:pt x="5872" y="12243"/>
                  </a:lnTo>
                  <a:lnTo>
                    <a:pt x="3303" y="16512"/>
                  </a:lnTo>
                  <a:cubicBezTo>
                    <a:pt x="3837" y="17880"/>
                    <a:pt x="4904" y="18580"/>
                    <a:pt x="5872" y="19314"/>
                  </a:cubicBezTo>
                  <a:cubicBezTo>
                    <a:pt x="5872" y="19314"/>
                    <a:pt x="9841" y="14778"/>
                    <a:pt x="10575" y="13577"/>
                  </a:cubicBezTo>
                  <a:cubicBezTo>
                    <a:pt x="11275" y="12376"/>
                    <a:pt x="11142" y="11709"/>
                    <a:pt x="10241" y="10108"/>
                  </a:cubicBezTo>
                  <a:cubicBezTo>
                    <a:pt x="9407" y="8707"/>
                    <a:pt x="6639" y="5238"/>
                    <a:pt x="5238" y="3370"/>
                  </a:cubicBezTo>
                  <a:cubicBezTo>
                    <a:pt x="3203" y="701"/>
                    <a:pt x="3170" y="901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306;p75"/>
            <p:cNvSpPr/>
            <p:nvPr/>
          </p:nvSpPr>
          <p:spPr>
            <a:xfrm>
              <a:off x="1683875" y="1777425"/>
              <a:ext cx="97600" cy="267000"/>
            </a:xfrm>
            <a:custGeom>
              <a:avLst/>
              <a:gdLst/>
              <a:ahLst/>
              <a:cxnLst/>
              <a:rect l="l" t="t" r="r" b="b"/>
              <a:pathLst>
                <a:path w="3904" h="10680" extrusionOk="0">
                  <a:moveTo>
                    <a:pt x="919" y="0"/>
                  </a:moveTo>
                  <a:cubicBezTo>
                    <a:pt x="558" y="0"/>
                    <a:pt x="210" y="220"/>
                    <a:pt x="34" y="572"/>
                  </a:cubicBezTo>
                  <a:lnTo>
                    <a:pt x="1401" y="1206"/>
                  </a:lnTo>
                  <a:cubicBezTo>
                    <a:pt x="934" y="1340"/>
                    <a:pt x="568" y="1640"/>
                    <a:pt x="367" y="2074"/>
                  </a:cubicBezTo>
                  <a:cubicBezTo>
                    <a:pt x="0" y="2807"/>
                    <a:pt x="467" y="4409"/>
                    <a:pt x="968" y="6410"/>
                  </a:cubicBezTo>
                  <a:cubicBezTo>
                    <a:pt x="1235" y="7644"/>
                    <a:pt x="1602" y="8878"/>
                    <a:pt x="2035" y="10079"/>
                  </a:cubicBezTo>
                  <a:cubicBezTo>
                    <a:pt x="2269" y="10646"/>
                    <a:pt x="2669" y="10680"/>
                    <a:pt x="2669" y="10680"/>
                  </a:cubicBezTo>
                  <a:lnTo>
                    <a:pt x="2669" y="8678"/>
                  </a:lnTo>
                  <a:lnTo>
                    <a:pt x="2602" y="7044"/>
                  </a:lnTo>
                  <a:cubicBezTo>
                    <a:pt x="2602" y="7044"/>
                    <a:pt x="3636" y="5609"/>
                    <a:pt x="3770" y="4442"/>
                  </a:cubicBezTo>
                  <a:cubicBezTo>
                    <a:pt x="3903" y="2907"/>
                    <a:pt x="3603" y="2307"/>
                    <a:pt x="3603" y="2307"/>
                  </a:cubicBezTo>
                  <a:lnTo>
                    <a:pt x="1935" y="1039"/>
                  </a:lnTo>
                  <a:cubicBezTo>
                    <a:pt x="1868" y="1039"/>
                    <a:pt x="1802" y="1039"/>
                    <a:pt x="1735" y="1073"/>
                  </a:cubicBezTo>
                  <a:cubicBezTo>
                    <a:pt x="1835" y="673"/>
                    <a:pt x="1635" y="239"/>
                    <a:pt x="1268" y="72"/>
                  </a:cubicBezTo>
                  <a:cubicBezTo>
                    <a:pt x="1154" y="23"/>
                    <a:pt x="1036" y="0"/>
                    <a:pt x="91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07;p75"/>
            <p:cNvSpPr/>
            <p:nvPr/>
          </p:nvSpPr>
          <p:spPr>
            <a:xfrm>
              <a:off x="1802300" y="1760875"/>
              <a:ext cx="195150" cy="166500"/>
            </a:xfrm>
            <a:custGeom>
              <a:avLst/>
              <a:gdLst/>
              <a:ahLst/>
              <a:cxnLst/>
              <a:rect l="l" t="t" r="r" b="b"/>
              <a:pathLst>
                <a:path w="7806" h="6660" extrusionOk="0">
                  <a:moveTo>
                    <a:pt x="4470" y="0"/>
                  </a:moveTo>
                  <a:cubicBezTo>
                    <a:pt x="1501" y="0"/>
                    <a:pt x="0" y="3569"/>
                    <a:pt x="2102" y="5671"/>
                  </a:cubicBezTo>
                  <a:cubicBezTo>
                    <a:pt x="2785" y="6354"/>
                    <a:pt x="3626" y="6660"/>
                    <a:pt x="4451" y="6660"/>
                  </a:cubicBezTo>
                  <a:cubicBezTo>
                    <a:pt x="6164" y="6660"/>
                    <a:pt x="7806" y="5340"/>
                    <a:pt x="7806" y="3336"/>
                  </a:cubicBezTo>
                  <a:cubicBezTo>
                    <a:pt x="7806" y="1501"/>
                    <a:pt x="6305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08;p75"/>
            <p:cNvSpPr/>
            <p:nvPr/>
          </p:nvSpPr>
          <p:spPr>
            <a:xfrm>
              <a:off x="1661350" y="1799975"/>
              <a:ext cx="326100" cy="374550"/>
            </a:xfrm>
            <a:custGeom>
              <a:avLst/>
              <a:gdLst/>
              <a:ahLst/>
              <a:cxnLst/>
              <a:rect l="l" t="t" r="r" b="b"/>
              <a:pathLst>
                <a:path w="13044" h="14982" extrusionOk="0">
                  <a:moveTo>
                    <a:pt x="9781" y="0"/>
                  </a:moveTo>
                  <a:cubicBezTo>
                    <a:pt x="8099" y="0"/>
                    <a:pt x="6025" y="444"/>
                    <a:pt x="4504" y="1405"/>
                  </a:cubicBezTo>
                  <a:cubicBezTo>
                    <a:pt x="4671" y="4641"/>
                    <a:pt x="3937" y="5541"/>
                    <a:pt x="3537" y="5875"/>
                  </a:cubicBezTo>
                  <a:cubicBezTo>
                    <a:pt x="3471" y="5935"/>
                    <a:pt x="3408" y="5961"/>
                    <a:pt x="3347" y="5961"/>
                  </a:cubicBezTo>
                  <a:cubicBezTo>
                    <a:pt x="3037" y="5961"/>
                    <a:pt x="2781" y="5286"/>
                    <a:pt x="2503" y="5008"/>
                  </a:cubicBezTo>
                  <a:cubicBezTo>
                    <a:pt x="2327" y="4814"/>
                    <a:pt x="1938" y="4593"/>
                    <a:pt x="1531" y="4593"/>
                  </a:cubicBezTo>
                  <a:cubicBezTo>
                    <a:pt x="1166" y="4593"/>
                    <a:pt x="787" y="4771"/>
                    <a:pt x="535" y="5308"/>
                  </a:cubicBezTo>
                  <a:cubicBezTo>
                    <a:pt x="1" y="6475"/>
                    <a:pt x="1035" y="8043"/>
                    <a:pt x="1835" y="8443"/>
                  </a:cubicBezTo>
                  <a:cubicBezTo>
                    <a:pt x="2018" y="8526"/>
                    <a:pt x="2210" y="8565"/>
                    <a:pt x="2399" y="8565"/>
                  </a:cubicBezTo>
                  <a:cubicBezTo>
                    <a:pt x="2901" y="8565"/>
                    <a:pt x="3376" y="8285"/>
                    <a:pt x="3570" y="7776"/>
                  </a:cubicBezTo>
                  <a:lnTo>
                    <a:pt x="3570" y="12747"/>
                  </a:lnTo>
                  <a:cubicBezTo>
                    <a:pt x="4804" y="14981"/>
                    <a:pt x="7206" y="14548"/>
                    <a:pt x="8507" y="14848"/>
                  </a:cubicBezTo>
                  <a:cubicBezTo>
                    <a:pt x="8740" y="13947"/>
                    <a:pt x="8907" y="13514"/>
                    <a:pt x="8807" y="13013"/>
                  </a:cubicBezTo>
                  <a:lnTo>
                    <a:pt x="8807" y="11412"/>
                  </a:lnTo>
                  <a:cubicBezTo>
                    <a:pt x="9152" y="11477"/>
                    <a:pt x="9496" y="11514"/>
                    <a:pt x="9850" y="11514"/>
                  </a:cubicBezTo>
                  <a:cubicBezTo>
                    <a:pt x="10044" y="11514"/>
                    <a:pt x="10241" y="11503"/>
                    <a:pt x="10442" y="11479"/>
                  </a:cubicBezTo>
                  <a:cubicBezTo>
                    <a:pt x="11509" y="11312"/>
                    <a:pt x="12109" y="10445"/>
                    <a:pt x="12410" y="9244"/>
                  </a:cubicBezTo>
                  <a:cubicBezTo>
                    <a:pt x="12943" y="7376"/>
                    <a:pt x="13043" y="4207"/>
                    <a:pt x="12343" y="571"/>
                  </a:cubicBezTo>
                  <a:cubicBezTo>
                    <a:pt x="11849" y="198"/>
                    <a:pt x="10902" y="0"/>
                    <a:pt x="9781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09;p75"/>
            <p:cNvSpPr/>
            <p:nvPr/>
          </p:nvSpPr>
          <p:spPr>
            <a:xfrm>
              <a:off x="1833150" y="1915150"/>
              <a:ext cx="29200" cy="25625"/>
            </a:xfrm>
            <a:custGeom>
              <a:avLst/>
              <a:gdLst/>
              <a:ahLst/>
              <a:cxnLst/>
              <a:rect l="l" t="t" r="r" b="b"/>
              <a:pathLst>
                <a:path w="1168" h="1025" extrusionOk="0">
                  <a:moveTo>
                    <a:pt x="668" y="0"/>
                  </a:moveTo>
                  <a:cubicBezTo>
                    <a:pt x="234" y="0"/>
                    <a:pt x="0" y="534"/>
                    <a:pt x="301" y="868"/>
                  </a:cubicBezTo>
                  <a:cubicBezTo>
                    <a:pt x="409" y="976"/>
                    <a:pt x="539" y="1025"/>
                    <a:pt x="664" y="1025"/>
                  </a:cubicBezTo>
                  <a:cubicBezTo>
                    <a:pt x="925" y="1025"/>
                    <a:pt x="1168" y="816"/>
                    <a:pt x="1168" y="501"/>
                  </a:cubicBezTo>
                  <a:cubicBezTo>
                    <a:pt x="1168" y="234"/>
                    <a:pt x="968" y="0"/>
                    <a:pt x="6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10;p75"/>
            <p:cNvSpPr/>
            <p:nvPr/>
          </p:nvSpPr>
          <p:spPr>
            <a:xfrm>
              <a:off x="1929050" y="1910150"/>
              <a:ext cx="29200" cy="25625"/>
            </a:xfrm>
            <a:custGeom>
              <a:avLst/>
              <a:gdLst/>
              <a:ahLst/>
              <a:cxnLst/>
              <a:rect l="l" t="t" r="r" b="b"/>
              <a:pathLst>
                <a:path w="1168" h="1025" extrusionOk="0">
                  <a:moveTo>
                    <a:pt x="668" y="0"/>
                  </a:moveTo>
                  <a:cubicBezTo>
                    <a:pt x="234" y="0"/>
                    <a:pt x="0" y="567"/>
                    <a:pt x="301" y="867"/>
                  </a:cubicBezTo>
                  <a:cubicBezTo>
                    <a:pt x="409" y="976"/>
                    <a:pt x="539" y="1024"/>
                    <a:pt x="664" y="1024"/>
                  </a:cubicBezTo>
                  <a:cubicBezTo>
                    <a:pt x="925" y="1024"/>
                    <a:pt x="1168" y="816"/>
                    <a:pt x="1168" y="501"/>
                  </a:cubicBezTo>
                  <a:cubicBezTo>
                    <a:pt x="1168" y="234"/>
                    <a:pt x="968" y="0"/>
                    <a:pt x="6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11;p75"/>
            <p:cNvSpPr/>
            <p:nvPr/>
          </p:nvSpPr>
          <p:spPr>
            <a:xfrm>
              <a:off x="1770600" y="2033575"/>
              <a:ext cx="110950" cy="68400"/>
            </a:xfrm>
            <a:custGeom>
              <a:avLst/>
              <a:gdLst/>
              <a:ahLst/>
              <a:cxnLst/>
              <a:rect l="l" t="t" r="r" b="b"/>
              <a:pathLst>
                <a:path w="4438" h="2736" extrusionOk="0">
                  <a:moveTo>
                    <a:pt x="1" y="0"/>
                  </a:moveTo>
                  <a:lnTo>
                    <a:pt x="1" y="0"/>
                  </a:lnTo>
                  <a:cubicBezTo>
                    <a:pt x="134" y="500"/>
                    <a:pt x="368" y="967"/>
                    <a:pt x="668" y="1368"/>
                  </a:cubicBezTo>
                  <a:cubicBezTo>
                    <a:pt x="1302" y="2135"/>
                    <a:pt x="4437" y="2735"/>
                    <a:pt x="4437" y="2735"/>
                  </a:cubicBezTo>
                  <a:lnTo>
                    <a:pt x="4437" y="2068"/>
                  </a:lnTo>
                  <a:cubicBezTo>
                    <a:pt x="4437" y="2068"/>
                    <a:pt x="2002" y="1568"/>
                    <a:pt x="1168" y="1168"/>
                  </a:cubicBezTo>
                  <a:cubicBezTo>
                    <a:pt x="668" y="901"/>
                    <a:pt x="267" y="500"/>
                    <a:pt x="1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12;p75"/>
            <p:cNvSpPr/>
            <p:nvPr/>
          </p:nvSpPr>
          <p:spPr>
            <a:xfrm>
              <a:off x="1719725" y="1707400"/>
              <a:ext cx="273550" cy="162900"/>
            </a:xfrm>
            <a:custGeom>
              <a:avLst/>
              <a:gdLst/>
              <a:ahLst/>
              <a:cxnLst/>
              <a:rect l="l" t="t" r="r" b="b"/>
              <a:pathLst>
                <a:path w="10942" h="6516" extrusionOk="0">
                  <a:moveTo>
                    <a:pt x="8955" y="0"/>
                  </a:moveTo>
                  <a:cubicBezTo>
                    <a:pt x="8778" y="0"/>
                    <a:pt x="8626" y="150"/>
                    <a:pt x="8474" y="271"/>
                  </a:cubicBezTo>
                  <a:cubicBezTo>
                    <a:pt x="7785" y="943"/>
                    <a:pt x="6974" y="1090"/>
                    <a:pt x="6126" y="1090"/>
                  </a:cubicBezTo>
                  <a:cubicBezTo>
                    <a:pt x="5462" y="1090"/>
                    <a:pt x="4776" y="1000"/>
                    <a:pt x="4107" y="1000"/>
                  </a:cubicBezTo>
                  <a:cubicBezTo>
                    <a:pt x="4016" y="1000"/>
                    <a:pt x="3926" y="1001"/>
                    <a:pt x="3837" y="1005"/>
                  </a:cubicBezTo>
                  <a:cubicBezTo>
                    <a:pt x="2503" y="1038"/>
                    <a:pt x="935" y="1572"/>
                    <a:pt x="301" y="2873"/>
                  </a:cubicBezTo>
                  <a:cubicBezTo>
                    <a:pt x="34" y="3474"/>
                    <a:pt x="1" y="4074"/>
                    <a:pt x="535" y="4508"/>
                  </a:cubicBezTo>
                  <a:cubicBezTo>
                    <a:pt x="868" y="4741"/>
                    <a:pt x="1235" y="4741"/>
                    <a:pt x="1435" y="5175"/>
                  </a:cubicBezTo>
                  <a:cubicBezTo>
                    <a:pt x="1468" y="5273"/>
                    <a:pt x="1761" y="6508"/>
                    <a:pt x="1609" y="6510"/>
                  </a:cubicBezTo>
                  <a:lnTo>
                    <a:pt x="1609" y="6510"/>
                  </a:lnTo>
                  <a:cubicBezTo>
                    <a:pt x="1606" y="6510"/>
                    <a:pt x="1604" y="6509"/>
                    <a:pt x="1602" y="6509"/>
                  </a:cubicBezTo>
                  <a:lnTo>
                    <a:pt x="1602" y="6509"/>
                  </a:lnTo>
                  <a:cubicBezTo>
                    <a:pt x="1604" y="6509"/>
                    <a:pt x="1606" y="6510"/>
                    <a:pt x="1608" y="6510"/>
                  </a:cubicBezTo>
                  <a:cubicBezTo>
                    <a:pt x="1608" y="6510"/>
                    <a:pt x="1608" y="6510"/>
                    <a:pt x="1609" y="6510"/>
                  </a:cubicBezTo>
                  <a:lnTo>
                    <a:pt x="1609" y="6510"/>
                  </a:lnTo>
                  <a:cubicBezTo>
                    <a:pt x="1652" y="6514"/>
                    <a:pt x="1695" y="6516"/>
                    <a:pt x="1738" y="6516"/>
                  </a:cubicBezTo>
                  <a:cubicBezTo>
                    <a:pt x="2353" y="6516"/>
                    <a:pt x="2914" y="6099"/>
                    <a:pt x="3070" y="5508"/>
                  </a:cubicBezTo>
                  <a:cubicBezTo>
                    <a:pt x="3103" y="5375"/>
                    <a:pt x="3170" y="5108"/>
                    <a:pt x="3203" y="4975"/>
                  </a:cubicBezTo>
                  <a:cubicBezTo>
                    <a:pt x="3230" y="4838"/>
                    <a:pt x="3370" y="4724"/>
                    <a:pt x="3511" y="4724"/>
                  </a:cubicBezTo>
                  <a:cubicBezTo>
                    <a:pt x="3542" y="4724"/>
                    <a:pt x="3573" y="4729"/>
                    <a:pt x="3603" y="4741"/>
                  </a:cubicBezTo>
                  <a:cubicBezTo>
                    <a:pt x="4004" y="4841"/>
                    <a:pt x="4271" y="5008"/>
                    <a:pt x="4637" y="5108"/>
                  </a:cubicBezTo>
                  <a:cubicBezTo>
                    <a:pt x="5345" y="5301"/>
                    <a:pt x="6067" y="5398"/>
                    <a:pt x="6784" y="5398"/>
                  </a:cubicBezTo>
                  <a:cubicBezTo>
                    <a:pt x="7183" y="5398"/>
                    <a:pt x="7580" y="5368"/>
                    <a:pt x="7973" y="5308"/>
                  </a:cubicBezTo>
                  <a:cubicBezTo>
                    <a:pt x="8774" y="5141"/>
                    <a:pt x="9508" y="4774"/>
                    <a:pt x="10108" y="4207"/>
                  </a:cubicBezTo>
                  <a:cubicBezTo>
                    <a:pt x="10675" y="3507"/>
                    <a:pt x="10942" y="2573"/>
                    <a:pt x="10809" y="1706"/>
                  </a:cubicBezTo>
                  <a:cubicBezTo>
                    <a:pt x="10809" y="1639"/>
                    <a:pt x="10809" y="1606"/>
                    <a:pt x="10809" y="1572"/>
                  </a:cubicBezTo>
                  <a:cubicBezTo>
                    <a:pt x="10809" y="1505"/>
                    <a:pt x="10775" y="1405"/>
                    <a:pt x="10742" y="1372"/>
                  </a:cubicBezTo>
                  <a:cubicBezTo>
                    <a:pt x="10714" y="1344"/>
                    <a:pt x="10681" y="1332"/>
                    <a:pt x="10645" y="1332"/>
                  </a:cubicBezTo>
                  <a:cubicBezTo>
                    <a:pt x="10468" y="1332"/>
                    <a:pt x="10219" y="1622"/>
                    <a:pt x="10108" y="1706"/>
                  </a:cubicBezTo>
                  <a:cubicBezTo>
                    <a:pt x="10008" y="1806"/>
                    <a:pt x="9908" y="1906"/>
                    <a:pt x="9774" y="1972"/>
                  </a:cubicBezTo>
                  <a:cubicBezTo>
                    <a:pt x="9674" y="2039"/>
                    <a:pt x="9541" y="2106"/>
                    <a:pt x="9441" y="2173"/>
                  </a:cubicBezTo>
                  <a:cubicBezTo>
                    <a:pt x="9508" y="1772"/>
                    <a:pt x="9508" y="1372"/>
                    <a:pt x="9441" y="972"/>
                  </a:cubicBezTo>
                  <a:cubicBezTo>
                    <a:pt x="9408" y="705"/>
                    <a:pt x="9341" y="71"/>
                    <a:pt x="9007" y="4"/>
                  </a:cubicBezTo>
                  <a:cubicBezTo>
                    <a:pt x="8990" y="1"/>
                    <a:pt x="8972" y="0"/>
                    <a:pt x="895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313;p75"/>
            <p:cNvSpPr/>
            <p:nvPr/>
          </p:nvSpPr>
          <p:spPr>
            <a:xfrm>
              <a:off x="1816475" y="1884750"/>
              <a:ext cx="29200" cy="22925"/>
            </a:xfrm>
            <a:custGeom>
              <a:avLst/>
              <a:gdLst/>
              <a:ahLst/>
              <a:cxnLst/>
              <a:rect l="l" t="t" r="r" b="b"/>
              <a:pathLst>
                <a:path w="1168" h="917" extrusionOk="0">
                  <a:moveTo>
                    <a:pt x="632" y="1"/>
                  </a:moveTo>
                  <a:cubicBezTo>
                    <a:pt x="527" y="1"/>
                    <a:pt x="423" y="27"/>
                    <a:pt x="334" y="82"/>
                  </a:cubicBezTo>
                  <a:cubicBezTo>
                    <a:pt x="67" y="282"/>
                    <a:pt x="0" y="649"/>
                    <a:pt x="167" y="916"/>
                  </a:cubicBezTo>
                  <a:lnTo>
                    <a:pt x="1168" y="282"/>
                  </a:lnTo>
                  <a:cubicBezTo>
                    <a:pt x="1057" y="104"/>
                    <a:pt x="842" y="1"/>
                    <a:pt x="63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314;p75"/>
            <p:cNvSpPr/>
            <p:nvPr/>
          </p:nvSpPr>
          <p:spPr>
            <a:xfrm>
              <a:off x="1860675" y="2006050"/>
              <a:ext cx="43375" cy="26675"/>
            </a:xfrm>
            <a:custGeom>
              <a:avLst/>
              <a:gdLst/>
              <a:ahLst/>
              <a:cxnLst/>
              <a:rect l="l" t="t" r="r" b="b"/>
              <a:pathLst>
                <a:path w="1735" h="106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0" y="467"/>
                    <a:pt x="267" y="934"/>
                    <a:pt x="734" y="1034"/>
                  </a:cubicBezTo>
                  <a:cubicBezTo>
                    <a:pt x="810" y="1056"/>
                    <a:pt x="885" y="1066"/>
                    <a:pt x="958" y="1066"/>
                  </a:cubicBezTo>
                  <a:cubicBezTo>
                    <a:pt x="1334" y="1066"/>
                    <a:pt x="1651" y="797"/>
                    <a:pt x="1735" y="434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15;p75"/>
            <p:cNvSpPr/>
            <p:nvPr/>
          </p:nvSpPr>
          <p:spPr>
            <a:xfrm>
              <a:off x="1863175" y="2013550"/>
              <a:ext cx="23375" cy="19550"/>
            </a:xfrm>
            <a:custGeom>
              <a:avLst/>
              <a:gdLst/>
              <a:ahLst/>
              <a:cxnLst/>
              <a:rect l="l" t="t" r="r" b="b"/>
              <a:pathLst>
                <a:path w="935" h="782" extrusionOk="0">
                  <a:moveTo>
                    <a:pt x="0" y="1"/>
                  </a:moveTo>
                  <a:cubicBezTo>
                    <a:pt x="34" y="367"/>
                    <a:pt x="267" y="668"/>
                    <a:pt x="634" y="734"/>
                  </a:cubicBezTo>
                  <a:cubicBezTo>
                    <a:pt x="705" y="758"/>
                    <a:pt x="776" y="782"/>
                    <a:pt x="846" y="782"/>
                  </a:cubicBezTo>
                  <a:cubicBezTo>
                    <a:pt x="876" y="782"/>
                    <a:pt x="905" y="777"/>
                    <a:pt x="934" y="768"/>
                  </a:cubicBezTo>
                  <a:cubicBezTo>
                    <a:pt x="901" y="334"/>
                    <a:pt x="501" y="1"/>
                    <a:pt x="67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16;p75"/>
            <p:cNvSpPr/>
            <p:nvPr/>
          </p:nvSpPr>
          <p:spPr>
            <a:xfrm>
              <a:off x="1941550" y="1878825"/>
              <a:ext cx="30900" cy="21325"/>
            </a:xfrm>
            <a:custGeom>
              <a:avLst/>
              <a:gdLst/>
              <a:ahLst/>
              <a:cxnLst/>
              <a:rect l="l" t="t" r="r" b="b"/>
              <a:pathLst>
                <a:path w="1236" h="853" extrusionOk="0">
                  <a:moveTo>
                    <a:pt x="556" y="1"/>
                  </a:moveTo>
                  <a:cubicBezTo>
                    <a:pt x="324" y="1"/>
                    <a:pt x="99" y="131"/>
                    <a:pt x="1" y="353"/>
                  </a:cubicBezTo>
                  <a:lnTo>
                    <a:pt x="1102" y="853"/>
                  </a:lnTo>
                  <a:cubicBezTo>
                    <a:pt x="1235" y="553"/>
                    <a:pt x="1102" y="186"/>
                    <a:pt x="801" y="52"/>
                  </a:cubicBezTo>
                  <a:cubicBezTo>
                    <a:pt x="722" y="17"/>
                    <a:pt x="639" y="1"/>
                    <a:pt x="5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317;p75"/>
            <p:cNvSpPr/>
            <p:nvPr/>
          </p:nvSpPr>
          <p:spPr>
            <a:xfrm>
              <a:off x="1892350" y="1910150"/>
              <a:ext cx="50075" cy="81750"/>
            </a:xfrm>
            <a:custGeom>
              <a:avLst/>
              <a:gdLst/>
              <a:ahLst/>
              <a:cxnLst/>
              <a:rect l="l" t="t" r="r" b="b"/>
              <a:pathLst>
                <a:path w="2003" h="3270" extrusionOk="0">
                  <a:moveTo>
                    <a:pt x="1" y="0"/>
                  </a:moveTo>
                  <a:lnTo>
                    <a:pt x="301" y="3269"/>
                  </a:lnTo>
                  <a:lnTo>
                    <a:pt x="2002" y="26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318;p75"/>
            <p:cNvSpPr/>
            <p:nvPr/>
          </p:nvSpPr>
          <p:spPr>
            <a:xfrm>
              <a:off x="1586300" y="2118625"/>
              <a:ext cx="457850" cy="607375"/>
            </a:xfrm>
            <a:custGeom>
              <a:avLst/>
              <a:gdLst/>
              <a:ahLst/>
              <a:cxnLst/>
              <a:rect l="l" t="t" r="r" b="b"/>
              <a:pathLst>
                <a:path w="18314" h="24295" extrusionOk="0">
                  <a:moveTo>
                    <a:pt x="4437" y="1"/>
                  </a:moveTo>
                  <a:cubicBezTo>
                    <a:pt x="2903" y="601"/>
                    <a:pt x="1435" y="1335"/>
                    <a:pt x="1" y="2102"/>
                  </a:cubicBezTo>
                  <a:cubicBezTo>
                    <a:pt x="1" y="2102"/>
                    <a:pt x="534" y="7639"/>
                    <a:pt x="1435" y="11209"/>
                  </a:cubicBezTo>
                  <a:cubicBezTo>
                    <a:pt x="2102" y="13777"/>
                    <a:pt x="2469" y="22750"/>
                    <a:pt x="2469" y="22750"/>
                  </a:cubicBezTo>
                  <a:cubicBezTo>
                    <a:pt x="5014" y="23779"/>
                    <a:pt x="7730" y="24294"/>
                    <a:pt x="10450" y="24294"/>
                  </a:cubicBezTo>
                  <a:cubicBezTo>
                    <a:pt x="10903" y="24294"/>
                    <a:pt x="11356" y="24280"/>
                    <a:pt x="11809" y="24251"/>
                  </a:cubicBezTo>
                  <a:cubicBezTo>
                    <a:pt x="13977" y="24118"/>
                    <a:pt x="16112" y="23617"/>
                    <a:pt x="18114" y="22783"/>
                  </a:cubicBezTo>
                  <a:cubicBezTo>
                    <a:pt x="18114" y="22783"/>
                    <a:pt x="18314" y="17146"/>
                    <a:pt x="17913" y="10108"/>
                  </a:cubicBezTo>
                  <a:cubicBezTo>
                    <a:pt x="17647" y="4937"/>
                    <a:pt x="17446" y="2202"/>
                    <a:pt x="16179" y="1435"/>
                  </a:cubicBezTo>
                  <a:cubicBezTo>
                    <a:pt x="15412" y="968"/>
                    <a:pt x="12209" y="201"/>
                    <a:pt x="12209" y="201"/>
                  </a:cubicBezTo>
                  <a:cubicBezTo>
                    <a:pt x="12109" y="868"/>
                    <a:pt x="11842" y="1535"/>
                    <a:pt x="11509" y="2102"/>
                  </a:cubicBezTo>
                  <a:cubicBezTo>
                    <a:pt x="10375" y="1535"/>
                    <a:pt x="4437" y="1"/>
                    <a:pt x="4437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319;p75"/>
            <p:cNvSpPr/>
            <p:nvPr/>
          </p:nvSpPr>
          <p:spPr>
            <a:xfrm>
              <a:off x="1874000" y="2171175"/>
              <a:ext cx="63425" cy="552075"/>
            </a:xfrm>
            <a:custGeom>
              <a:avLst/>
              <a:gdLst/>
              <a:ahLst/>
              <a:cxnLst/>
              <a:rect l="l" t="t" r="r" b="b"/>
              <a:pathLst>
                <a:path w="2537" h="22083" extrusionOk="0">
                  <a:moveTo>
                    <a:pt x="1" y="0"/>
                  </a:moveTo>
                  <a:cubicBezTo>
                    <a:pt x="1" y="1"/>
                    <a:pt x="2102" y="11075"/>
                    <a:pt x="1002" y="22082"/>
                  </a:cubicBezTo>
                  <a:cubicBezTo>
                    <a:pt x="1268" y="22049"/>
                    <a:pt x="1535" y="22016"/>
                    <a:pt x="1769" y="21982"/>
                  </a:cubicBezTo>
                  <a:cubicBezTo>
                    <a:pt x="2102" y="18246"/>
                    <a:pt x="2536" y="9407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320;p75"/>
            <p:cNvSpPr/>
            <p:nvPr/>
          </p:nvSpPr>
          <p:spPr>
            <a:xfrm>
              <a:off x="1874000" y="2091100"/>
              <a:ext cx="51750" cy="99025"/>
            </a:xfrm>
            <a:custGeom>
              <a:avLst/>
              <a:gdLst/>
              <a:ahLst/>
              <a:cxnLst/>
              <a:rect l="l" t="t" r="r" b="b"/>
              <a:pathLst>
                <a:path w="2070" h="3961" extrusionOk="0">
                  <a:moveTo>
                    <a:pt x="301" y="1"/>
                  </a:moveTo>
                  <a:lnTo>
                    <a:pt x="301" y="1368"/>
                  </a:lnTo>
                  <a:cubicBezTo>
                    <a:pt x="234" y="1969"/>
                    <a:pt x="134" y="2603"/>
                    <a:pt x="1" y="3203"/>
                  </a:cubicBezTo>
                  <a:cubicBezTo>
                    <a:pt x="153" y="3105"/>
                    <a:pt x="301" y="3065"/>
                    <a:pt x="444" y="3065"/>
                  </a:cubicBezTo>
                  <a:cubicBezTo>
                    <a:pt x="1117" y="3065"/>
                    <a:pt x="1664" y="3961"/>
                    <a:pt x="1858" y="3961"/>
                  </a:cubicBezTo>
                  <a:cubicBezTo>
                    <a:pt x="1876" y="3961"/>
                    <a:pt x="1891" y="3953"/>
                    <a:pt x="1902" y="3937"/>
                  </a:cubicBezTo>
                  <a:cubicBezTo>
                    <a:pt x="2069" y="3703"/>
                    <a:pt x="1068" y="168"/>
                    <a:pt x="3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321;p75"/>
            <p:cNvSpPr/>
            <p:nvPr/>
          </p:nvSpPr>
          <p:spPr>
            <a:xfrm>
              <a:off x="1697225" y="2066100"/>
              <a:ext cx="176800" cy="150950"/>
            </a:xfrm>
            <a:custGeom>
              <a:avLst/>
              <a:gdLst/>
              <a:ahLst/>
              <a:cxnLst/>
              <a:rect l="l" t="t" r="r" b="b"/>
              <a:pathLst>
                <a:path w="7072" h="6038" extrusionOk="0">
                  <a:moveTo>
                    <a:pt x="2135" y="0"/>
                  </a:moveTo>
                  <a:cubicBezTo>
                    <a:pt x="1401" y="0"/>
                    <a:pt x="0" y="2102"/>
                    <a:pt x="0" y="2102"/>
                  </a:cubicBezTo>
                  <a:cubicBezTo>
                    <a:pt x="0" y="2102"/>
                    <a:pt x="434" y="2635"/>
                    <a:pt x="1301" y="3569"/>
                  </a:cubicBezTo>
                  <a:cubicBezTo>
                    <a:pt x="2335" y="4637"/>
                    <a:pt x="3569" y="6004"/>
                    <a:pt x="3970" y="6038"/>
                  </a:cubicBezTo>
                  <a:cubicBezTo>
                    <a:pt x="4370" y="6038"/>
                    <a:pt x="5171" y="4837"/>
                    <a:pt x="5904" y="4403"/>
                  </a:cubicBezTo>
                  <a:cubicBezTo>
                    <a:pt x="6258" y="4194"/>
                    <a:pt x="6541" y="4140"/>
                    <a:pt x="6741" y="4140"/>
                  </a:cubicBezTo>
                  <a:cubicBezTo>
                    <a:pt x="6955" y="4140"/>
                    <a:pt x="7072" y="4203"/>
                    <a:pt x="7072" y="4203"/>
                  </a:cubicBezTo>
                  <a:cubicBezTo>
                    <a:pt x="7072" y="4203"/>
                    <a:pt x="6605" y="3269"/>
                    <a:pt x="4770" y="2435"/>
                  </a:cubicBezTo>
                  <a:cubicBezTo>
                    <a:pt x="2936" y="1601"/>
                    <a:pt x="2202" y="767"/>
                    <a:pt x="2135" y="400"/>
                  </a:cubicBezTo>
                  <a:lnTo>
                    <a:pt x="21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322;p75"/>
            <p:cNvSpPr/>
            <p:nvPr/>
          </p:nvSpPr>
          <p:spPr>
            <a:xfrm>
              <a:off x="1369475" y="2523075"/>
              <a:ext cx="386150" cy="546250"/>
            </a:xfrm>
            <a:custGeom>
              <a:avLst/>
              <a:gdLst/>
              <a:ahLst/>
              <a:cxnLst/>
              <a:rect l="l" t="t" r="r" b="b"/>
              <a:pathLst>
                <a:path w="15446" h="21850" extrusionOk="0">
                  <a:moveTo>
                    <a:pt x="768" y="1"/>
                  </a:moveTo>
                  <a:cubicBezTo>
                    <a:pt x="735" y="1"/>
                    <a:pt x="701" y="34"/>
                    <a:pt x="668" y="34"/>
                  </a:cubicBezTo>
                  <a:lnTo>
                    <a:pt x="134" y="368"/>
                  </a:lnTo>
                  <a:cubicBezTo>
                    <a:pt x="34" y="401"/>
                    <a:pt x="1" y="501"/>
                    <a:pt x="34" y="601"/>
                  </a:cubicBezTo>
                  <a:lnTo>
                    <a:pt x="34" y="13043"/>
                  </a:lnTo>
                  <a:cubicBezTo>
                    <a:pt x="34" y="13310"/>
                    <a:pt x="168" y="13544"/>
                    <a:pt x="401" y="13677"/>
                  </a:cubicBezTo>
                  <a:lnTo>
                    <a:pt x="14511" y="21816"/>
                  </a:lnTo>
                  <a:cubicBezTo>
                    <a:pt x="14545" y="21850"/>
                    <a:pt x="14611" y="21850"/>
                    <a:pt x="14678" y="21850"/>
                  </a:cubicBezTo>
                  <a:lnTo>
                    <a:pt x="14745" y="21850"/>
                  </a:lnTo>
                  <a:lnTo>
                    <a:pt x="15312" y="21516"/>
                  </a:lnTo>
                  <a:cubicBezTo>
                    <a:pt x="15378" y="21449"/>
                    <a:pt x="15445" y="21383"/>
                    <a:pt x="15412" y="21283"/>
                  </a:cubicBezTo>
                  <a:lnTo>
                    <a:pt x="15412" y="8840"/>
                  </a:lnTo>
                  <a:cubicBezTo>
                    <a:pt x="15412" y="8707"/>
                    <a:pt x="15378" y="8574"/>
                    <a:pt x="15312" y="8473"/>
                  </a:cubicBezTo>
                  <a:cubicBezTo>
                    <a:pt x="15245" y="8407"/>
                    <a:pt x="15212" y="8307"/>
                    <a:pt x="15112" y="8273"/>
                  </a:cubicBezTo>
                  <a:cubicBezTo>
                    <a:pt x="15112" y="8240"/>
                    <a:pt x="15078" y="8207"/>
                    <a:pt x="15045" y="8207"/>
                  </a:cubicBezTo>
                  <a:lnTo>
                    <a:pt x="10542" y="5605"/>
                  </a:lnTo>
                  <a:lnTo>
                    <a:pt x="10508" y="5605"/>
                  </a:lnTo>
                  <a:cubicBezTo>
                    <a:pt x="10275" y="5471"/>
                    <a:pt x="9207" y="4838"/>
                    <a:pt x="9207" y="4838"/>
                  </a:cubicBezTo>
                  <a:lnTo>
                    <a:pt x="8340" y="4337"/>
                  </a:lnTo>
                  <a:lnTo>
                    <a:pt x="935" y="67"/>
                  </a:lnTo>
                  <a:cubicBezTo>
                    <a:pt x="868" y="34"/>
                    <a:pt x="835" y="34"/>
                    <a:pt x="7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323;p75"/>
            <p:cNvSpPr/>
            <p:nvPr/>
          </p:nvSpPr>
          <p:spPr>
            <a:xfrm>
              <a:off x="1373650" y="2523075"/>
              <a:ext cx="378625" cy="219350"/>
            </a:xfrm>
            <a:custGeom>
              <a:avLst/>
              <a:gdLst/>
              <a:ahLst/>
              <a:cxnLst/>
              <a:rect l="l" t="t" r="r" b="b"/>
              <a:pathLst>
                <a:path w="15145" h="8774" extrusionOk="0">
                  <a:moveTo>
                    <a:pt x="601" y="1"/>
                  </a:moveTo>
                  <a:cubicBezTo>
                    <a:pt x="568" y="1"/>
                    <a:pt x="534" y="1"/>
                    <a:pt x="534" y="34"/>
                  </a:cubicBezTo>
                  <a:lnTo>
                    <a:pt x="1" y="334"/>
                  </a:lnTo>
                  <a:cubicBezTo>
                    <a:pt x="20" y="325"/>
                    <a:pt x="43" y="321"/>
                    <a:pt x="66" y="321"/>
                  </a:cubicBezTo>
                  <a:cubicBezTo>
                    <a:pt x="123" y="321"/>
                    <a:pt x="187" y="344"/>
                    <a:pt x="234" y="368"/>
                  </a:cubicBezTo>
                  <a:lnTo>
                    <a:pt x="7973" y="4838"/>
                  </a:lnTo>
                  <a:lnTo>
                    <a:pt x="8507" y="5138"/>
                  </a:lnTo>
                  <a:cubicBezTo>
                    <a:pt x="8740" y="5271"/>
                    <a:pt x="9741" y="5838"/>
                    <a:pt x="9841" y="5905"/>
                  </a:cubicBezTo>
                  <a:lnTo>
                    <a:pt x="14344" y="8507"/>
                  </a:lnTo>
                  <a:cubicBezTo>
                    <a:pt x="14378" y="8507"/>
                    <a:pt x="14411" y="8540"/>
                    <a:pt x="14411" y="8574"/>
                  </a:cubicBezTo>
                  <a:cubicBezTo>
                    <a:pt x="14478" y="8607"/>
                    <a:pt x="14511" y="8640"/>
                    <a:pt x="14544" y="8707"/>
                  </a:cubicBezTo>
                  <a:lnTo>
                    <a:pt x="14611" y="8774"/>
                  </a:lnTo>
                  <a:lnTo>
                    <a:pt x="15145" y="8473"/>
                  </a:lnTo>
                  <a:cubicBezTo>
                    <a:pt x="15111" y="8373"/>
                    <a:pt x="15045" y="8307"/>
                    <a:pt x="14978" y="8240"/>
                  </a:cubicBezTo>
                  <a:cubicBezTo>
                    <a:pt x="14945" y="8240"/>
                    <a:pt x="14911" y="8207"/>
                    <a:pt x="14878" y="8207"/>
                  </a:cubicBezTo>
                  <a:lnTo>
                    <a:pt x="10408" y="5605"/>
                  </a:lnTo>
                  <a:lnTo>
                    <a:pt x="10375" y="5571"/>
                  </a:lnTo>
                  <a:cubicBezTo>
                    <a:pt x="10141" y="5438"/>
                    <a:pt x="9040" y="4838"/>
                    <a:pt x="9040" y="4838"/>
                  </a:cubicBezTo>
                  <a:lnTo>
                    <a:pt x="8173" y="4337"/>
                  </a:lnTo>
                  <a:lnTo>
                    <a:pt x="768" y="67"/>
                  </a:lnTo>
                  <a:cubicBezTo>
                    <a:pt x="734" y="34"/>
                    <a:pt x="668" y="1"/>
                    <a:pt x="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24;p75"/>
            <p:cNvSpPr/>
            <p:nvPr/>
          </p:nvSpPr>
          <p:spPr>
            <a:xfrm>
              <a:off x="1370325" y="2531075"/>
              <a:ext cx="371125" cy="538775"/>
            </a:xfrm>
            <a:custGeom>
              <a:avLst/>
              <a:gdLst/>
              <a:ahLst/>
              <a:cxnLst/>
              <a:rect l="l" t="t" r="r" b="b"/>
              <a:pathLst>
                <a:path w="14845" h="21551" extrusionOk="0">
                  <a:moveTo>
                    <a:pt x="199" y="1"/>
                  </a:moveTo>
                  <a:cubicBezTo>
                    <a:pt x="176" y="1"/>
                    <a:pt x="153" y="5"/>
                    <a:pt x="134" y="14"/>
                  </a:cubicBezTo>
                  <a:cubicBezTo>
                    <a:pt x="34" y="81"/>
                    <a:pt x="0" y="148"/>
                    <a:pt x="0" y="248"/>
                  </a:cubicBezTo>
                  <a:lnTo>
                    <a:pt x="0" y="12723"/>
                  </a:lnTo>
                  <a:cubicBezTo>
                    <a:pt x="0" y="12957"/>
                    <a:pt x="134" y="13190"/>
                    <a:pt x="367" y="13357"/>
                  </a:cubicBezTo>
                  <a:lnTo>
                    <a:pt x="14544" y="21530"/>
                  </a:lnTo>
                  <a:cubicBezTo>
                    <a:pt x="14572" y="21544"/>
                    <a:pt x="14602" y="21551"/>
                    <a:pt x="14632" y="21551"/>
                  </a:cubicBezTo>
                  <a:cubicBezTo>
                    <a:pt x="14741" y="21551"/>
                    <a:pt x="14844" y="21461"/>
                    <a:pt x="14844" y="21330"/>
                  </a:cubicBezTo>
                  <a:lnTo>
                    <a:pt x="14844" y="8821"/>
                  </a:lnTo>
                  <a:cubicBezTo>
                    <a:pt x="14844" y="8687"/>
                    <a:pt x="14811" y="8554"/>
                    <a:pt x="14744" y="8454"/>
                  </a:cubicBezTo>
                  <a:cubicBezTo>
                    <a:pt x="14677" y="8354"/>
                    <a:pt x="14611" y="8254"/>
                    <a:pt x="14511" y="8187"/>
                  </a:cubicBezTo>
                  <a:lnTo>
                    <a:pt x="10007" y="5585"/>
                  </a:lnTo>
                  <a:lnTo>
                    <a:pt x="8640" y="4851"/>
                  </a:lnTo>
                  <a:lnTo>
                    <a:pt x="367" y="48"/>
                  </a:lnTo>
                  <a:cubicBezTo>
                    <a:pt x="320" y="24"/>
                    <a:pt x="256" y="1"/>
                    <a:pt x="199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325;p75"/>
            <p:cNvSpPr/>
            <p:nvPr/>
          </p:nvSpPr>
          <p:spPr>
            <a:xfrm>
              <a:off x="1737250" y="2740725"/>
              <a:ext cx="1700" cy="170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67" y="68"/>
                  </a:moveTo>
                  <a:lnTo>
                    <a:pt x="67" y="68"/>
                  </a:lnTo>
                  <a:lnTo>
                    <a:pt x="0" y="1"/>
                  </a:lnTo>
                  <a:cubicBezTo>
                    <a:pt x="34" y="34"/>
                    <a:pt x="34" y="34"/>
                    <a:pt x="67" y="68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326;p75"/>
            <p:cNvSpPr/>
            <p:nvPr/>
          </p:nvSpPr>
          <p:spPr>
            <a:xfrm>
              <a:off x="1738075" y="2734900"/>
              <a:ext cx="17550" cy="334425"/>
            </a:xfrm>
            <a:custGeom>
              <a:avLst/>
              <a:gdLst/>
              <a:ahLst/>
              <a:cxnLst/>
              <a:rect l="l" t="t" r="r" b="b"/>
              <a:pathLst>
                <a:path w="702" h="13377" extrusionOk="0">
                  <a:moveTo>
                    <a:pt x="601" y="0"/>
                  </a:moveTo>
                  <a:lnTo>
                    <a:pt x="34" y="301"/>
                  </a:lnTo>
                  <a:cubicBezTo>
                    <a:pt x="101" y="401"/>
                    <a:pt x="134" y="534"/>
                    <a:pt x="134" y="668"/>
                  </a:cubicBezTo>
                  <a:lnTo>
                    <a:pt x="134" y="13177"/>
                  </a:lnTo>
                  <a:cubicBezTo>
                    <a:pt x="134" y="13244"/>
                    <a:pt x="119" y="13296"/>
                    <a:pt x="78" y="13334"/>
                  </a:cubicBezTo>
                  <a:lnTo>
                    <a:pt x="78" y="13334"/>
                  </a:lnTo>
                  <a:lnTo>
                    <a:pt x="601" y="13043"/>
                  </a:lnTo>
                  <a:cubicBezTo>
                    <a:pt x="668" y="12976"/>
                    <a:pt x="701" y="12910"/>
                    <a:pt x="701" y="12810"/>
                  </a:cubicBezTo>
                  <a:lnTo>
                    <a:pt x="701" y="367"/>
                  </a:lnTo>
                  <a:cubicBezTo>
                    <a:pt x="701" y="234"/>
                    <a:pt x="668" y="101"/>
                    <a:pt x="601" y="0"/>
                  </a:cubicBezTo>
                  <a:close/>
                  <a:moveTo>
                    <a:pt x="78" y="13334"/>
                  </a:moveTo>
                  <a:lnTo>
                    <a:pt x="1" y="13377"/>
                  </a:lnTo>
                  <a:cubicBezTo>
                    <a:pt x="33" y="13366"/>
                    <a:pt x="59" y="13352"/>
                    <a:pt x="78" y="133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27;p75"/>
            <p:cNvSpPr/>
            <p:nvPr/>
          </p:nvSpPr>
          <p:spPr>
            <a:xfrm>
              <a:off x="1432025" y="2157800"/>
              <a:ext cx="260225" cy="824375"/>
            </a:xfrm>
            <a:custGeom>
              <a:avLst/>
              <a:gdLst/>
              <a:ahLst/>
              <a:cxnLst/>
              <a:rect l="l" t="t" r="r" b="b"/>
              <a:pathLst>
                <a:path w="10409" h="32975" extrusionOk="0">
                  <a:moveTo>
                    <a:pt x="9247" y="0"/>
                  </a:moveTo>
                  <a:cubicBezTo>
                    <a:pt x="5644" y="0"/>
                    <a:pt x="4078" y="3843"/>
                    <a:pt x="1101" y="16113"/>
                  </a:cubicBezTo>
                  <a:cubicBezTo>
                    <a:pt x="601" y="18081"/>
                    <a:pt x="368" y="21050"/>
                    <a:pt x="67" y="24452"/>
                  </a:cubicBezTo>
                  <a:cubicBezTo>
                    <a:pt x="1" y="25753"/>
                    <a:pt x="1" y="27054"/>
                    <a:pt x="134" y="28388"/>
                  </a:cubicBezTo>
                  <a:cubicBezTo>
                    <a:pt x="334" y="31924"/>
                    <a:pt x="1101" y="32191"/>
                    <a:pt x="3203" y="32791"/>
                  </a:cubicBezTo>
                  <a:cubicBezTo>
                    <a:pt x="3662" y="32925"/>
                    <a:pt x="4020" y="32975"/>
                    <a:pt x="4300" y="32975"/>
                  </a:cubicBezTo>
                  <a:cubicBezTo>
                    <a:pt x="5140" y="32975"/>
                    <a:pt x="5271" y="32525"/>
                    <a:pt x="5271" y="32525"/>
                  </a:cubicBezTo>
                  <a:lnTo>
                    <a:pt x="4504" y="32091"/>
                  </a:lnTo>
                  <a:cubicBezTo>
                    <a:pt x="4137" y="31157"/>
                    <a:pt x="3903" y="30223"/>
                    <a:pt x="3803" y="29222"/>
                  </a:cubicBezTo>
                  <a:lnTo>
                    <a:pt x="3803" y="29222"/>
                  </a:lnTo>
                  <a:cubicBezTo>
                    <a:pt x="4070" y="29556"/>
                    <a:pt x="4337" y="29823"/>
                    <a:pt x="4671" y="30056"/>
                  </a:cubicBezTo>
                  <a:cubicBezTo>
                    <a:pt x="4823" y="30178"/>
                    <a:pt x="5009" y="30237"/>
                    <a:pt x="5196" y="30237"/>
                  </a:cubicBezTo>
                  <a:cubicBezTo>
                    <a:pt x="5419" y="30237"/>
                    <a:pt x="5641" y="30153"/>
                    <a:pt x="5805" y="29989"/>
                  </a:cubicBezTo>
                  <a:cubicBezTo>
                    <a:pt x="5905" y="29823"/>
                    <a:pt x="5538" y="29589"/>
                    <a:pt x="5171" y="28955"/>
                  </a:cubicBezTo>
                  <a:cubicBezTo>
                    <a:pt x="4737" y="28121"/>
                    <a:pt x="4737" y="27521"/>
                    <a:pt x="4037" y="26754"/>
                  </a:cubicBezTo>
                  <a:cubicBezTo>
                    <a:pt x="3770" y="26487"/>
                    <a:pt x="3637" y="26120"/>
                    <a:pt x="3637" y="25753"/>
                  </a:cubicBezTo>
                  <a:cubicBezTo>
                    <a:pt x="3603" y="23618"/>
                    <a:pt x="4204" y="20483"/>
                    <a:pt x="4704" y="17981"/>
                  </a:cubicBezTo>
                  <a:cubicBezTo>
                    <a:pt x="5338" y="15145"/>
                    <a:pt x="8573" y="7206"/>
                    <a:pt x="8573" y="7206"/>
                  </a:cubicBezTo>
                  <a:cubicBezTo>
                    <a:pt x="9274" y="5272"/>
                    <a:pt x="10408" y="1269"/>
                    <a:pt x="9341" y="1"/>
                  </a:cubicBezTo>
                  <a:cubicBezTo>
                    <a:pt x="9309" y="1"/>
                    <a:pt x="9278" y="0"/>
                    <a:pt x="9247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28;p75"/>
            <p:cNvSpPr/>
            <p:nvPr/>
          </p:nvSpPr>
          <p:spPr>
            <a:xfrm>
              <a:off x="1425350" y="2131125"/>
              <a:ext cx="277725" cy="662350"/>
            </a:xfrm>
            <a:custGeom>
              <a:avLst/>
              <a:gdLst/>
              <a:ahLst/>
              <a:cxnLst/>
              <a:rect l="l" t="t" r="r" b="b"/>
              <a:pathLst>
                <a:path w="11109" h="26494" extrusionOk="0">
                  <a:moveTo>
                    <a:pt x="9708" y="1"/>
                  </a:moveTo>
                  <a:cubicBezTo>
                    <a:pt x="9707" y="1"/>
                    <a:pt x="6005" y="868"/>
                    <a:pt x="5104" y="2236"/>
                  </a:cubicBezTo>
                  <a:cubicBezTo>
                    <a:pt x="4104" y="3804"/>
                    <a:pt x="3703" y="5805"/>
                    <a:pt x="1969" y="11943"/>
                  </a:cubicBezTo>
                  <a:cubicBezTo>
                    <a:pt x="701" y="16546"/>
                    <a:pt x="34" y="21316"/>
                    <a:pt x="1" y="26086"/>
                  </a:cubicBezTo>
                  <a:cubicBezTo>
                    <a:pt x="1" y="26086"/>
                    <a:pt x="884" y="26494"/>
                    <a:pt x="2044" y="26494"/>
                  </a:cubicBezTo>
                  <a:cubicBezTo>
                    <a:pt x="2701" y="26494"/>
                    <a:pt x="3446" y="26363"/>
                    <a:pt x="4170" y="25953"/>
                  </a:cubicBezTo>
                  <a:cubicBezTo>
                    <a:pt x="4170" y="25953"/>
                    <a:pt x="5071" y="20616"/>
                    <a:pt x="5838" y="17780"/>
                  </a:cubicBezTo>
                  <a:cubicBezTo>
                    <a:pt x="6639" y="14945"/>
                    <a:pt x="9141" y="8774"/>
                    <a:pt x="9141" y="8774"/>
                  </a:cubicBezTo>
                  <a:cubicBezTo>
                    <a:pt x="9141" y="8774"/>
                    <a:pt x="11109" y="4271"/>
                    <a:pt x="97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329;p75"/>
            <p:cNvSpPr/>
            <p:nvPr/>
          </p:nvSpPr>
          <p:spPr>
            <a:xfrm>
              <a:off x="1754750" y="2805775"/>
              <a:ext cx="39225" cy="195625"/>
            </a:xfrm>
            <a:custGeom>
              <a:avLst/>
              <a:gdLst/>
              <a:ahLst/>
              <a:cxnLst/>
              <a:rect l="l" t="t" r="r" b="b"/>
              <a:pathLst>
                <a:path w="1569" h="7825" extrusionOk="0">
                  <a:moveTo>
                    <a:pt x="1" y="1"/>
                  </a:moveTo>
                  <a:lnTo>
                    <a:pt x="1" y="7640"/>
                  </a:lnTo>
                  <a:cubicBezTo>
                    <a:pt x="1" y="7640"/>
                    <a:pt x="101" y="7673"/>
                    <a:pt x="268" y="7806"/>
                  </a:cubicBezTo>
                  <a:cubicBezTo>
                    <a:pt x="288" y="7818"/>
                    <a:pt x="306" y="7824"/>
                    <a:pt x="324" y="7824"/>
                  </a:cubicBezTo>
                  <a:cubicBezTo>
                    <a:pt x="451" y="7824"/>
                    <a:pt x="509" y="7517"/>
                    <a:pt x="568" y="7106"/>
                  </a:cubicBezTo>
                  <a:lnTo>
                    <a:pt x="568" y="6239"/>
                  </a:lnTo>
                  <a:cubicBezTo>
                    <a:pt x="568" y="6239"/>
                    <a:pt x="657" y="6323"/>
                    <a:pt x="779" y="6323"/>
                  </a:cubicBezTo>
                  <a:cubicBezTo>
                    <a:pt x="982" y="6323"/>
                    <a:pt x="1277" y="6089"/>
                    <a:pt x="1402" y="4838"/>
                  </a:cubicBezTo>
                  <a:cubicBezTo>
                    <a:pt x="1569" y="2636"/>
                    <a:pt x="568" y="2236"/>
                    <a:pt x="568" y="2236"/>
                  </a:cubicBezTo>
                  <a:lnTo>
                    <a:pt x="568" y="1135"/>
                  </a:lnTo>
                  <a:cubicBezTo>
                    <a:pt x="568" y="435"/>
                    <a:pt x="434" y="234"/>
                    <a:pt x="268" y="10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330;p75"/>
            <p:cNvSpPr/>
            <p:nvPr/>
          </p:nvSpPr>
          <p:spPr>
            <a:xfrm>
              <a:off x="1708900" y="2820800"/>
              <a:ext cx="48375" cy="162625"/>
            </a:xfrm>
            <a:custGeom>
              <a:avLst/>
              <a:gdLst/>
              <a:ahLst/>
              <a:cxnLst/>
              <a:rect l="l" t="t" r="r" b="b"/>
              <a:pathLst>
                <a:path w="1935" h="6505" extrusionOk="0">
                  <a:moveTo>
                    <a:pt x="1301" y="0"/>
                  </a:moveTo>
                  <a:cubicBezTo>
                    <a:pt x="1301" y="217"/>
                    <a:pt x="1187" y="949"/>
                    <a:pt x="984" y="949"/>
                  </a:cubicBezTo>
                  <a:cubicBezTo>
                    <a:pt x="968" y="949"/>
                    <a:pt x="951" y="944"/>
                    <a:pt x="934" y="934"/>
                  </a:cubicBezTo>
                  <a:cubicBezTo>
                    <a:pt x="701" y="801"/>
                    <a:pt x="0" y="334"/>
                    <a:pt x="0" y="334"/>
                  </a:cubicBezTo>
                  <a:lnTo>
                    <a:pt x="0" y="334"/>
                  </a:lnTo>
                  <a:lnTo>
                    <a:pt x="134" y="4403"/>
                  </a:lnTo>
                  <a:cubicBezTo>
                    <a:pt x="134" y="4403"/>
                    <a:pt x="400" y="4537"/>
                    <a:pt x="801" y="4804"/>
                  </a:cubicBezTo>
                  <a:cubicBezTo>
                    <a:pt x="1234" y="5037"/>
                    <a:pt x="1301" y="5438"/>
                    <a:pt x="1301" y="6105"/>
                  </a:cubicBezTo>
                  <a:lnTo>
                    <a:pt x="1935" y="6505"/>
                  </a:lnTo>
                  <a:lnTo>
                    <a:pt x="1868" y="267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331;p75"/>
            <p:cNvSpPr/>
            <p:nvPr/>
          </p:nvSpPr>
          <p:spPr>
            <a:xfrm>
              <a:off x="1706400" y="2787425"/>
              <a:ext cx="23075" cy="184025"/>
            </a:xfrm>
            <a:custGeom>
              <a:avLst/>
              <a:gdLst/>
              <a:ahLst/>
              <a:cxnLst/>
              <a:rect l="l" t="t" r="r" b="b"/>
              <a:pathLst>
                <a:path w="923" h="7361" extrusionOk="0">
                  <a:moveTo>
                    <a:pt x="0" y="1"/>
                  </a:moveTo>
                  <a:lnTo>
                    <a:pt x="33" y="7039"/>
                  </a:lnTo>
                  <a:lnTo>
                    <a:pt x="534" y="7340"/>
                  </a:lnTo>
                  <a:cubicBezTo>
                    <a:pt x="557" y="7354"/>
                    <a:pt x="578" y="7361"/>
                    <a:pt x="599" y="7361"/>
                  </a:cubicBezTo>
                  <a:cubicBezTo>
                    <a:pt x="822" y="7361"/>
                    <a:pt x="923" y="6567"/>
                    <a:pt x="801" y="5438"/>
                  </a:cubicBezTo>
                  <a:lnTo>
                    <a:pt x="901" y="2770"/>
                  </a:lnTo>
                  <a:cubicBezTo>
                    <a:pt x="801" y="1569"/>
                    <a:pt x="767" y="468"/>
                    <a:pt x="500" y="3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332;p75"/>
            <p:cNvSpPr/>
            <p:nvPr/>
          </p:nvSpPr>
          <p:spPr>
            <a:xfrm>
              <a:off x="2436900" y="774700"/>
              <a:ext cx="2043150" cy="3149025"/>
            </a:xfrm>
            <a:custGeom>
              <a:avLst/>
              <a:gdLst/>
              <a:ahLst/>
              <a:cxnLst/>
              <a:rect l="l" t="t" r="r" b="b"/>
              <a:pathLst>
                <a:path w="81726" h="125961" extrusionOk="0">
                  <a:moveTo>
                    <a:pt x="79361" y="1"/>
                  </a:moveTo>
                  <a:cubicBezTo>
                    <a:pt x="79117" y="1"/>
                    <a:pt x="78875" y="80"/>
                    <a:pt x="78657" y="219"/>
                  </a:cubicBezTo>
                  <a:lnTo>
                    <a:pt x="1736" y="44651"/>
                  </a:lnTo>
                  <a:cubicBezTo>
                    <a:pt x="735" y="45285"/>
                    <a:pt x="101" y="46386"/>
                    <a:pt x="68" y="47553"/>
                  </a:cubicBezTo>
                  <a:lnTo>
                    <a:pt x="68" y="124008"/>
                  </a:lnTo>
                  <a:cubicBezTo>
                    <a:pt x="1" y="124441"/>
                    <a:pt x="201" y="124842"/>
                    <a:pt x="568" y="125075"/>
                  </a:cubicBezTo>
                  <a:lnTo>
                    <a:pt x="1902" y="125842"/>
                  </a:lnTo>
                  <a:cubicBezTo>
                    <a:pt x="2051" y="125924"/>
                    <a:pt x="2217" y="125961"/>
                    <a:pt x="2385" y="125961"/>
                  </a:cubicBezTo>
                  <a:cubicBezTo>
                    <a:pt x="2632" y="125961"/>
                    <a:pt x="2885" y="125881"/>
                    <a:pt x="3103" y="125742"/>
                  </a:cubicBezTo>
                  <a:lnTo>
                    <a:pt x="80025" y="81311"/>
                  </a:lnTo>
                  <a:cubicBezTo>
                    <a:pt x="80992" y="80677"/>
                    <a:pt x="81626" y="79576"/>
                    <a:pt x="81693" y="78408"/>
                  </a:cubicBezTo>
                  <a:lnTo>
                    <a:pt x="81693" y="1954"/>
                  </a:lnTo>
                  <a:cubicBezTo>
                    <a:pt x="81726" y="1520"/>
                    <a:pt x="81526" y="1120"/>
                    <a:pt x="81159" y="886"/>
                  </a:cubicBezTo>
                  <a:lnTo>
                    <a:pt x="79858" y="119"/>
                  </a:lnTo>
                  <a:cubicBezTo>
                    <a:pt x="79696" y="38"/>
                    <a:pt x="79528" y="1"/>
                    <a:pt x="79361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333;p75"/>
            <p:cNvSpPr/>
            <p:nvPr/>
          </p:nvSpPr>
          <p:spPr>
            <a:xfrm>
              <a:off x="2472775" y="794075"/>
              <a:ext cx="2006450" cy="3129725"/>
            </a:xfrm>
            <a:custGeom>
              <a:avLst/>
              <a:gdLst/>
              <a:ahLst/>
              <a:cxnLst/>
              <a:rect l="l" t="t" r="r" b="b"/>
              <a:pathLst>
                <a:path w="80258" h="125189" extrusionOk="0">
                  <a:moveTo>
                    <a:pt x="79301" y="0"/>
                  </a:moveTo>
                  <a:cubicBezTo>
                    <a:pt x="79163" y="0"/>
                    <a:pt x="79014" y="26"/>
                    <a:pt x="78857" y="78"/>
                  </a:cubicBezTo>
                  <a:cubicBezTo>
                    <a:pt x="78890" y="211"/>
                    <a:pt x="78890" y="311"/>
                    <a:pt x="78890" y="412"/>
                  </a:cubicBezTo>
                  <a:lnTo>
                    <a:pt x="78890" y="76866"/>
                  </a:lnTo>
                  <a:cubicBezTo>
                    <a:pt x="78823" y="78034"/>
                    <a:pt x="78223" y="79135"/>
                    <a:pt x="77222" y="79768"/>
                  </a:cubicBezTo>
                  <a:lnTo>
                    <a:pt x="301" y="124167"/>
                  </a:lnTo>
                  <a:cubicBezTo>
                    <a:pt x="200" y="124234"/>
                    <a:pt x="100" y="124267"/>
                    <a:pt x="0" y="124334"/>
                  </a:cubicBezTo>
                  <a:cubicBezTo>
                    <a:pt x="91" y="124876"/>
                    <a:pt x="441" y="125189"/>
                    <a:pt x="918" y="125189"/>
                  </a:cubicBezTo>
                  <a:cubicBezTo>
                    <a:pt x="1144" y="125189"/>
                    <a:pt x="1399" y="125118"/>
                    <a:pt x="1668" y="124967"/>
                  </a:cubicBezTo>
                  <a:lnTo>
                    <a:pt x="78590" y="80569"/>
                  </a:lnTo>
                  <a:cubicBezTo>
                    <a:pt x="79557" y="79902"/>
                    <a:pt x="80191" y="78834"/>
                    <a:pt x="80258" y="77633"/>
                  </a:cubicBezTo>
                  <a:lnTo>
                    <a:pt x="80258" y="1179"/>
                  </a:lnTo>
                  <a:cubicBezTo>
                    <a:pt x="80258" y="428"/>
                    <a:pt x="79869" y="0"/>
                    <a:pt x="793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34;p75"/>
            <p:cNvSpPr/>
            <p:nvPr/>
          </p:nvSpPr>
          <p:spPr>
            <a:xfrm>
              <a:off x="2465275" y="799350"/>
              <a:ext cx="1972250" cy="3094750"/>
            </a:xfrm>
            <a:custGeom>
              <a:avLst/>
              <a:gdLst/>
              <a:ahLst/>
              <a:cxnLst/>
              <a:rect l="l" t="t" r="r" b="b"/>
              <a:pathLst>
                <a:path w="78890" h="123790" extrusionOk="0">
                  <a:moveTo>
                    <a:pt x="78890" y="0"/>
                  </a:moveTo>
                  <a:lnTo>
                    <a:pt x="60543" y="10408"/>
                  </a:lnTo>
                  <a:lnTo>
                    <a:pt x="42230" y="20882"/>
                  </a:lnTo>
                  <a:lnTo>
                    <a:pt x="23951" y="31390"/>
                  </a:lnTo>
                  <a:lnTo>
                    <a:pt x="14811" y="36660"/>
                  </a:lnTo>
                  <a:lnTo>
                    <a:pt x="5671" y="41930"/>
                  </a:lnTo>
                  <a:lnTo>
                    <a:pt x="3403" y="43265"/>
                  </a:lnTo>
                  <a:lnTo>
                    <a:pt x="2235" y="43932"/>
                  </a:lnTo>
                  <a:cubicBezTo>
                    <a:pt x="2068" y="44032"/>
                    <a:pt x="1868" y="44132"/>
                    <a:pt x="1668" y="44265"/>
                  </a:cubicBezTo>
                  <a:cubicBezTo>
                    <a:pt x="1468" y="44399"/>
                    <a:pt x="1268" y="44566"/>
                    <a:pt x="1101" y="44732"/>
                  </a:cubicBezTo>
                  <a:cubicBezTo>
                    <a:pt x="434" y="45433"/>
                    <a:pt x="67" y="46334"/>
                    <a:pt x="0" y="47301"/>
                  </a:cubicBezTo>
                  <a:lnTo>
                    <a:pt x="0" y="49936"/>
                  </a:lnTo>
                  <a:lnTo>
                    <a:pt x="0" y="60510"/>
                  </a:lnTo>
                  <a:lnTo>
                    <a:pt x="67" y="81592"/>
                  </a:lnTo>
                  <a:cubicBezTo>
                    <a:pt x="100" y="95669"/>
                    <a:pt x="200" y="109712"/>
                    <a:pt x="267" y="123789"/>
                  </a:cubicBezTo>
                  <a:cubicBezTo>
                    <a:pt x="367" y="109712"/>
                    <a:pt x="467" y="95669"/>
                    <a:pt x="500" y="81592"/>
                  </a:cubicBezTo>
                  <a:lnTo>
                    <a:pt x="567" y="60510"/>
                  </a:lnTo>
                  <a:lnTo>
                    <a:pt x="567" y="49936"/>
                  </a:lnTo>
                  <a:lnTo>
                    <a:pt x="567" y="47301"/>
                  </a:lnTo>
                  <a:cubicBezTo>
                    <a:pt x="601" y="46500"/>
                    <a:pt x="934" y="45733"/>
                    <a:pt x="1501" y="45166"/>
                  </a:cubicBezTo>
                  <a:cubicBezTo>
                    <a:pt x="1635" y="44999"/>
                    <a:pt x="1801" y="44866"/>
                    <a:pt x="1968" y="44766"/>
                  </a:cubicBezTo>
                  <a:cubicBezTo>
                    <a:pt x="2102" y="44666"/>
                    <a:pt x="2335" y="44566"/>
                    <a:pt x="2502" y="44432"/>
                  </a:cubicBezTo>
                  <a:lnTo>
                    <a:pt x="3669" y="43798"/>
                  </a:lnTo>
                  <a:lnTo>
                    <a:pt x="5938" y="42464"/>
                  </a:lnTo>
                  <a:lnTo>
                    <a:pt x="15078" y="37194"/>
                  </a:lnTo>
                  <a:lnTo>
                    <a:pt x="24217" y="31923"/>
                  </a:lnTo>
                  <a:lnTo>
                    <a:pt x="42464" y="21349"/>
                  </a:lnTo>
                  <a:lnTo>
                    <a:pt x="60677" y="10708"/>
                  </a:lnTo>
                  <a:lnTo>
                    <a:pt x="788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335;p75"/>
            <p:cNvSpPr/>
            <p:nvPr/>
          </p:nvSpPr>
          <p:spPr>
            <a:xfrm>
              <a:off x="2638725" y="2564150"/>
              <a:ext cx="791425" cy="1019800"/>
            </a:xfrm>
            <a:custGeom>
              <a:avLst/>
              <a:gdLst/>
              <a:ahLst/>
              <a:cxnLst/>
              <a:rect l="l" t="t" r="r" b="b"/>
              <a:pathLst>
                <a:path w="31657" h="40792" extrusionOk="0">
                  <a:moveTo>
                    <a:pt x="31076" y="1"/>
                  </a:moveTo>
                  <a:cubicBezTo>
                    <a:pt x="30931" y="1"/>
                    <a:pt x="30766" y="51"/>
                    <a:pt x="30589" y="159"/>
                  </a:cubicBezTo>
                  <a:lnTo>
                    <a:pt x="1068" y="17205"/>
                  </a:lnTo>
                  <a:cubicBezTo>
                    <a:pt x="434" y="17605"/>
                    <a:pt x="34" y="18305"/>
                    <a:pt x="0" y="19039"/>
                  </a:cubicBezTo>
                  <a:lnTo>
                    <a:pt x="0" y="40021"/>
                  </a:lnTo>
                  <a:cubicBezTo>
                    <a:pt x="0" y="40502"/>
                    <a:pt x="243" y="40792"/>
                    <a:pt x="603" y="40792"/>
                  </a:cubicBezTo>
                  <a:cubicBezTo>
                    <a:pt x="742" y="40792"/>
                    <a:pt x="900" y="40748"/>
                    <a:pt x="1068" y="40655"/>
                  </a:cubicBezTo>
                  <a:lnTo>
                    <a:pt x="30589" y="23576"/>
                  </a:lnTo>
                  <a:cubicBezTo>
                    <a:pt x="31223" y="23176"/>
                    <a:pt x="31623" y="22508"/>
                    <a:pt x="31656" y="21741"/>
                  </a:cubicBezTo>
                  <a:lnTo>
                    <a:pt x="31656" y="759"/>
                  </a:lnTo>
                  <a:cubicBezTo>
                    <a:pt x="31656" y="289"/>
                    <a:pt x="31424" y="1"/>
                    <a:pt x="310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336;p75"/>
            <p:cNvSpPr/>
            <p:nvPr/>
          </p:nvSpPr>
          <p:spPr>
            <a:xfrm>
              <a:off x="2677925" y="2685350"/>
              <a:ext cx="711350" cy="413175"/>
            </a:xfrm>
            <a:custGeom>
              <a:avLst/>
              <a:gdLst/>
              <a:ahLst/>
              <a:cxnLst/>
              <a:rect l="l" t="t" r="r" b="b"/>
              <a:pathLst>
                <a:path w="28454" h="16527" extrusionOk="0">
                  <a:moveTo>
                    <a:pt x="28323" y="1"/>
                  </a:moveTo>
                  <a:cubicBezTo>
                    <a:pt x="28309" y="1"/>
                    <a:pt x="28297" y="5"/>
                    <a:pt x="28287" y="14"/>
                  </a:cubicBezTo>
                  <a:lnTo>
                    <a:pt x="67" y="16326"/>
                  </a:lnTo>
                  <a:cubicBezTo>
                    <a:pt x="0" y="16326"/>
                    <a:pt x="0" y="16393"/>
                    <a:pt x="34" y="16460"/>
                  </a:cubicBezTo>
                  <a:cubicBezTo>
                    <a:pt x="34" y="16493"/>
                    <a:pt x="67" y="16493"/>
                    <a:pt x="134" y="16526"/>
                  </a:cubicBezTo>
                  <a:cubicBezTo>
                    <a:pt x="134" y="16526"/>
                    <a:pt x="167" y="16493"/>
                    <a:pt x="167" y="16493"/>
                  </a:cubicBezTo>
                  <a:lnTo>
                    <a:pt x="28387" y="215"/>
                  </a:lnTo>
                  <a:cubicBezTo>
                    <a:pt x="28454" y="181"/>
                    <a:pt x="28454" y="114"/>
                    <a:pt x="28420" y="48"/>
                  </a:cubicBezTo>
                  <a:cubicBezTo>
                    <a:pt x="28397" y="24"/>
                    <a:pt x="28357" y="1"/>
                    <a:pt x="283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337;p75"/>
            <p:cNvSpPr/>
            <p:nvPr/>
          </p:nvSpPr>
          <p:spPr>
            <a:xfrm>
              <a:off x="2677925" y="2779925"/>
              <a:ext cx="711350" cy="412825"/>
            </a:xfrm>
            <a:custGeom>
              <a:avLst/>
              <a:gdLst/>
              <a:ahLst/>
              <a:cxnLst/>
              <a:rect l="l" t="t" r="r" b="b"/>
              <a:pathLst>
                <a:path w="28454" h="16513" extrusionOk="0">
                  <a:moveTo>
                    <a:pt x="28287" y="1"/>
                  </a:moveTo>
                  <a:lnTo>
                    <a:pt x="67" y="16312"/>
                  </a:lnTo>
                  <a:cubicBezTo>
                    <a:pt x="0" y="16346"/>
                    <a:pt x="0" y="16413"/>
                    <a:pt x="34" y="16446"/>
                  </a:cubicBezTo>
                  <a:cubicBezTo>
                    <a:pt x="34" y="16479"/>
                    <a:pt x="67" y="16513"/>
                    <a:pt x="134" y="16513"/>
                  </a:cubicBezTo>
                  <a:cubicBezTo>
                    <a:pt x="134" y="16513"/>
                    <a:pt x="167" y="16513"/>
                    <a:pt x="167" y="16479"/>
                  </a:cubicBezTo>
                  <a:lnTo>
                    <a:pt x="28387" y="201"/>
                  </a:lnTo>
                  <a:cubicBezTo>
                    <a:pt x="28454" y="168"/>
                    <a:pt x="28454" y="101"/>
                    <a:pt x="28420" y="67"/>
                  </a:cubicBezTo>
                  <a:cubicBezTo>
                    <a:pt x="28387" y="1"/>
                    <a:pt x="28320" y="1"/>
                    <a:pt x="2828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338;p75"/>
            <p:cNvSpPr/>
            <p:nvPr/>
          </p:nvSpPr>
          <p:spPr>
            <a:xfrm>
              <a:off x="2677925" y="2874450"/>
              <a:ext cx="711350" cy="412525"/>
            </a:xfrm>
            <a:custGeom>
              <a:avLst/>
              <a:gdLst/>
              <a:ahLst/>
              <a:cxnLst/>
              <a:rect l="l" t="t" r="r" b="b"/>
              <a:pathLst>
                <a:path w="28454" h="16501" extrusionOk="0">
                  <a:moveTo>
                    <a:pt x="28341" y="1"/>
                  </a:moveTo>
                  <a:cubicBezTo>
                    <a:pt x="28320" y="1"/>
                    <a:pt x="28301" y="9"/>
                    <a:pt x="28287" y="23"/>
                  </a:cubicBezTo>
                  <a:lnTo>
                    <a:pt x="67" y="16301"/>
                  </a:lnTo>
                  <a:cubicBezTo>
                    <a:pt x="0" y="16334"/>
                    <a:pt x="0" y="16401"/>
                    <a:pt x="34" y="16434"/>
                  </a:cubicBezTo>
                  <a:cubicBezTo>
                    <a:pt x="34" y="16468"/>
                    <a:pt x="67" y="16501"/>
                    <a:pt x="134" y="16501"/>
                  </a:cubicBezTo>
                  <a:lnTo>
                    <a:pt x="167" y="16501"/>
                  </a:lnTo>
                  <a:lnTo>
                    <a:pt x="28387" y="189"/>
                  </a:lnTo>
                  <a:cubicBezTo>
                    <a:pt x="28454" y="156"/>
                    <a:pt x="28454" y="89"/>
                    <a:pt x="28420" y="56"/>
                  </a:cubicBezTo>
                  <a:cubicBezTo>
                    <a:pt x="28401" y="17"/>
                    <a:pt x="28370" y="1"/>
                    <a:pt x="2834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339;p75"/>
            <p:cNvSpPr/>
            <p:nvPr/>
          </p:nvSpPr>
          <p:spPr>
            <a:xfrm>
              <a:off x="2677925" y="2968900"/>
              <a:ext cx="711350" cy="412325"/>
            </a:xfrm>
            <a:custGeom>
              <a:avLst/>
              <a:gdLst/>
              <a:ahLst/>
              <a:cxnLst/>
              <a:rect l="l" t="t" r="r" b="b"/>
              <a:pathLst>
                <a:path w="28454" h="16493" extrusionOk="0">
                  <a:moveTo>
                    <a:pt x="28323" y="0"/>
                  </a:moveTo>
                  <a:cubicBezTo>
                    <a:pt x="28309" y="0"/>
                    <a:pt x="28297" y="4"/>
                    <a:pt x="28287" y="14"/>
                  </a:cubicBezTo>
                  <a:lnTo>
                    <a:pt x="67" y="16292"/>
                  </a:lnTo>
                  <a:cubicBezTo>
                    <a:pt x="0" y="16326"/>
                    <a:pt x="0" y="16392"/>
                    <a:pt x="34" y="16459"/>
                  </a:cubicBezTo>
                  <a:cubicBezTo>
                    <a:pt x="34" y="16492"/>
                    <a:pt x="67" y="16492"/>
                    <a:pt x="134" y="16492"/>
                  </a:cubicBezTo>
                  <a:lnTo>
                    <a:pt x="167" y="16492"/>
                  </a:lnTo>
                  <a:lnTo>
                    <a:pt x="28387" y="214"/>
                  </a:lnTo>
                  <a:cubicBezTo>
                    <a:pt x="28454" y="181"/>
                    <a:pt x="28454" y="114"/>
                    <a:pt x="28420" y="47"/>
                  </a:cubicBezTo>
                  <a:cubicBezTo>
                    <a:pt x="28397" y="24"/>
                    <a:pt x="28357" y="0"/>
                    <a:pt x="2832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340;p75"/>
            <p:cNvSpPr/>
            <p:nvPr/>
          </p:nvSpPr>
          <p:spPr>
            <a:xfrm>
              <a:off x="2677925" y="3062775"/>
              <a:ext cx="712375" cy="413525"/>
            </a:xfrm>
            <a:custGeom>
              <a:avLst/>
              <a:gdLst/>
              <a:ahLst/>
              <a:cxnLst/>
              <a:rect l="l" t="t" r="r" b="b"/>
              <a:pathLst>
                <a:path w="28495" h="16541" extrusionOk="0">
                  <a:moveTo>
                    <a:pt x="28359" y="1"/>
                  </a:moveTo>
                  <a:cubicBezTo>
                    <a:pt x="28337" y="1"/>
                    <a:pt x="28313" y="9"/>
                    <a:pt x="28287" y="28"/>
                  </a:cubicBezTo>
                  <a:lnTo>
                    <a:pt x="67" y="16307"/>
                  </a:lnTo>
                  <a:cubicBezTo>
                    <a:pt x="0" y="16340"/>
                    <a:pt x="0" y="16407"/>
                    <a:pt x="34" y="16473"/>
                  </a:cubicBezTo>
                  <a:cubicBezTo>
                    <a:pt x="34" y="16507"/>
                    <a:pt x="67" y="16540"/>
                    <a:pt x="134" y="16540"/>
                  </a:cubicBezTo>
                  <a:cubicBezTo>
                    <a:pt x="134" y="16540"/>
                    <a:pt x="167" y="16507"/>
                    <a:pt x="167" y="16507"/>
                  </a:cubicBezTo>
                  <a:lnTo>
                    <a:pt x="28387" y="195"/>
                  </a:lnTo>
                  <a:cubicBezTo>
                    <a:pt x="28495" y="141"/>
                    <a:pt x="28450" y="1"/>
                    <a:pt x="2835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341;p75"/>
            <p:cNvSpPr/>
            <p:nvPr/>
          </p:nvSpPr>
          <p:spPr>
            <a:xfrm>
              <a:off x="2681250" y="2868175"/>
              <a:ext cx="705525" cy="603950"/>
            </a:xfrm>
            <a:custGeom>
              <a:avLst/>
              <a:gdLst/>
              <a:ahLst/>
              <a:cxnLst/>
              <a:rect l="l" t="t" r="r" b="b"/>
              <a:pathLst>
                <a:path w="28221" h="24158" extrusionOk="0">
                  <a:moveTo>
                    <a:pt x="25842" y="0"/>
                  </a:moveTo>
                  <a:cubicBezTo>
                    <a:pt x="25344" y="0"/>
                    <a:pt x="24776" y="363"/>
                    <a:pt x="24251" y="1041"/>
                  </a:cubicBezTo>
                  <a:lnTo>
                    <a:pt x="24218" y="1107"/>
                  </a:lnTo>
                  <a:cubicBezTo>
                    <a:pt x="23701" y="1790"/>
                    <a:pt x="23133" y="2139"/>
                    <a:pt x="22633" y="2139"/>
                  </a:cubicBezTo>
                  <a:cubicBezTo>
                    <a:pt x="22326" y="2139"/>
                    <a:pt x="22044" y="2008"/>
                    <a:pt x="21816" y="1741"/>
                  </a:cubicBezTo>
                  <a:lnTo>
                    <a:pt x="21116" y="907"/>
                  </a:lnTo>
                  <a:cubicBezTo>
                    <a:pt x="20893" y="621"/>
                    <a:pt x="20613" y="486"/>
                    <a:pt x="20308" y="486"/>
                  </a:cubicBezTo>
                  <a:cubicBezTo>
                    <a:pt x="19653" y="486"/>
                    <a:pt x="18882" y="1106"/>
                    <a:pt x="18314" y="2175"/>
                  </a:cubicBezTo>
                  <a:lnTo>
                    <a:pt x="17713" y="3309"/>
                  </a:lnTo>
                  <a:cubicBezTo>
                    <a:pt x="17144" y="4357"/>
                    <a:pt x="16414" y="5002"/>
                    <a:pt x="15739" y="5002"/>
                  </a:cubicBezTo>
                  <a:cubicBezTo>
                    <a:pt x="15663" y="5002"/>
                    <a:pt x="15587" y="4994"/>
                    <a:pt x="15512" y="4977"/>
                  </a:cubicBezTo>
                  <a:cubicBezTo>
                    <a:pt x="15457" y="4968"/>
                    <a:pt x="15402" y="4964"/>
                    <a:pt x="15346" y="4964"/>
                  </a:cubicBezTo>
                  <a:cubicBezTo>
                    <a:pt x="14548" y="4964"/>
                    <a:pt x="13638" y="5840"/>
                    <a:pt x="13077" y="7212"/>
                  </a:cubicBezTo>
                  <a:lnTo>
                    <a:pt x="12143" y="9513"/>
                  </a:lnTo>
                  <a:cubicBezTo>
                    <a:pt x="11609" y="10814"/>
                    <a:pt x="10742" y="11715"/>
                    <a:pt x="9941" y="11748"/>
                  </a:cubicBezTo>
                  <a:lnTo>
                    <a:pt x="9107" y="11782"/>
                  </a:lnTo>
                  <a:cubicBezTo>
                    <a:pt x="8507" y="11882"/>
                    <a:pt x="8006" y="12215"/>
                    <a:pt x="7673" y="12682"/>
                  </a:cubicBezTo>
                  <a:lnTo>
                    <a:pt x="6772" y="13817"/>
                  </a:lnTo>
                  <a:cubicBezTo>
                    <a:pt x="6265" y="14418"/>
                    <a:pt x="5726" y="14733"/>
                    <a:pt x="5250" y="14733"/>
                  </a:cubicBezTo>
                  <a:cubicBezTo>
                    <a:pt x="4882" y="14733"/>
                    <a:pt x="4551" y="14543"/>
                    <a:pt x="4304" y="14150"/>
                  </a:cubicBezTo>
                  <a:lnTo>
                    <a:pt x="4270" y="14083"/>
                  </a:lnTo>
                  <a:cubicBezTo>
                    <a:pt x="4031" y="13668"/>
                    <a:pt x="3698" y="13475"/>
                    <a:pt x="3330" y="13475"/>
                  </a:cubicBezTo>
                  <a:cubicBezTo>
                    <a:pt x="2516" y="13475"/>
                    <a:pt x="1529" y="14413"/>
                    <a:pt x="1001" y="15951"/>
                  </a:cubicBezTo>
                  <a:lnTo>
                    <a:pt x="1" y="18720"/>
                  </a:lnTo>
                  <a:lnTo>
                    <a:pt x="1" y="24157"/>
                  </a:lnTo>
                  <a:lnTo>
                    <a:pt x="28221" y="7879"/>
                  </a:lnTo>
                  <a:lnTo>
                    <a:pt x="28187" y="1875"/>
                  </a:lnTo>
                  <a:lnTo>
                    <a:pt x="26553" y="307"/>
                  </a:lnTo>
                  <a:cubicBezTo>
                    <a:pt x="26346" y="100"/>
                    <a:pt x="26104" y="0"/>
                    <a:pt x="258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342;p75"/>
            <p:cNvSpPr/>
            <p:nvPr/>
          </p:nvSpPr>
          <p:spPr>
            <a:xfrm>
              <a:off x="2677925" y="2865675"/>
              <a:ext cx="711725" cy="473025"/>
            </a:xfrm>
            <a:custGeom>
              <a:avLst/>
              <a:gdLst/>
              <a:ahLst/>
              <a:cxnLst/>
              <a:rect l="l" t="t" r="r" b="b"/>
              <a:pathLst>
                <a:path w="28469" h="18921" extrusionOk="0">
                  <a:moveTo>
                    <a:pt x="25999" y="0"/>
                  </a:moveTo>
                  <a:cubicBezTo>
                    <a:pt x="25961" y="0"/>
                    <a:pt x="25923" y="2"/>
                    <a:pt x="25885" y="7"/>
                  </a:cubicBezTo>
                  <a:cubicBezTo>
                    <a:pt x="25218" y="107"/>
                    <a:pt x="24651" y="507"/>
                    <a:pt x="24284" y="1074"/>
                  </a:cubicBezTo>
                  <a:lnTo>
                    <a:pt x="24251" y="1141"/>
                  </a:lnTo>
                  <a:cubicBezTo>
                    <a:pt x="23784" y="1741"/>
                    <a:pt x="23250" y="2108"/>
                    <a:pt x="22783" y="2108"/>
                  </a:cubicBezTo>
                  <a:lnTo>
                    <a:pt x="22750" y="2108"/>
                  </a:lnTo>
                  <a:cubicBezTo>
                    <a:pt x="22450" y="2108"/>
                    <a:pt x="22183" y="1975"/>
                    <a:pt x="22016" y="1741"/>
                  </a:cubicBezTo>
                  <a:lnTo>
                    <a:pt x="21315" y="907"/>
                  </a:lnTo>
                  <a:cubicBezTo>
                    <a:pt x="21102" y="632"/>
                    <a:pt x="20748" y="469"/>
                    <a:pt x="20408" y="469"/>
                  </a:cubicBezTo>
                  <a:cubicBezTo>
                    <a:pt x="20377" y="469"/>
                    <a:pt x="20346" y="471"/>
                    <a:pt x="20315" y="474"/>
                  </a:cubicBezTo>
                  <a:cubicBezTo>
                    <a:pt x="19614" y="540"/>
                    <a:pt x="18880" y="1207"/>
                    <a:pt x="18313" y="2208"/>
                  </a:cubicBezTo>
                  <a:lnTo>
                    <a:pt x="17713" y="3376"/>
                  </a:lnTo>
                  <a:cubicBezTo>
                    <a:pt x="17166" y="4379"/>
                    <a:pt x="16452" y="4994"/>
                    <a:pt x="15825" y="4994"/>
                  </a:cubicBezTo>
                  <a:cubicBezTo>
                    <a:pt x="15764" y="4994"/>
                    <a:pt x="15704" y="4989"/>
                    <a:pt x="15645" y="4977"/>
                  </a:cubicBezTo>
                  <a:cubicBezTo>
                    <a:pt x="15575" y="4964"/>
                    <a:pt x="15505" y="4958"/>
                    <a:pt x="15434" y="4958"/>
                  </a:cubicBezTo>
                  <a:cubicBezTo>
                    <a:pt x="14587" y="4958"/>
                    <a:pt x="13661" y="5860"/>
                    <a:pt x="13076" y="7245"/>
                  </a:cubicBezTo>
                  <a:lnTo>
                    <a:pt x="12142" y="9580"/>
                  </a:lnTo>
                  <a:cubicBezTo>
                    <a:pt x="11642" y="10848"/>
                    <a:pt x="10808" y="11715"/>
                    <a:pt x="10074" y="11748"/>
                  </a:cubicBezTo>
                  <a:lnTo>
                    <a:pt x="9240" y="11782"/>
                  </a:lnTo>
                  <a:cubicBezTo>
                    <a:pt x="8606" y="11848"/>
                    <a:pt x="8039" y="12215"/>
                    <a:pt x="7706" y="12716"/>
                  </a:cubicBezTo>
                  <a:lnTo>
                    <a:pt x="6805" y="13850"/>
                  </a:lnTo>
                  <a:cubicBezTo>
                    <a:pt x="6359" y="14391"/>
                    <a:pt x="5853" y="14719"/>
                    <a:pt x="5402" y="14719"/>
                  </a:cubicBezTo>
                  <a:cubicBezTo>
                    <a:pt x="5380" y="14719"/>
                    <a:pt x="5359" y="14719"/>
                    <a:pt x="5337" y="14717"/>
                  </a:cubicBezTo>
                  <a:cubicBezTo>
                    <a:pt x="5004" y="14684"/>
                    <a:pt x="4704" y="14484"/>
                    <a:pt x="4537" y="14183"/>
                  </a:cubicBezTo>
                  <a:lnTo>
                    <a:pt x="4503" y="14117"/>
                  </a:lnTo>
                  <a:cubicBezTo>
                    <a:pt x="4294" y="13728"/>
                    <a:pt x="3923" y="13473"/>
                    <a:pt x="3488" y="13473"/>
                  </a:cubicBezTo>
                  <a:cubicBezTo>
                    <a:pt x="3438" y="13473"/>
                    <a:pt x="3387" y="13476"/>
                    <a:pt x="3336" y="13483"/>
                  </a:cubicBezTo>
                  <a:cubicBezTo>
                    <a:pt x="2469" y="13550"/>
                    <a:pt x="1535" y="14584"/>
                    <a:pt x="1034" y="16018"/>
                  </a:cubicBezTo>
                  <a:lnTo>
                    <a:pt x="34" y="18787"/>
                  </a:lnTo>
                  <a:cubicBezTo>
                    <a:pt x="0" y="18853"/>
                    <a:pt x="34" y="18887"/>
                    <a:pt x="67" y="18920"/>
                  </a:cubicBezTo>
                  <a:lnTo>
                    <a:pt x="134" y="18920"/>
                  </a:lnTo>
                  <a:cubicBezTo>
                    <a:pt x="167" y="18920"/>
                    <a:pt x="200" y="18887"/>
                    <a:pt x="200" y="18853"/>
                  </a:cubicBezTo>
                  <a:lnTo>
                    <a:pt x="1201" y="16085"/>
                  </a:lnTo>
                  <a:cubicBezTo>
                    <a:pt x="1668" y="14717"/>
                    <a:pt x="2569" y="13750"/>
                    <a:pt x="3336" y="13683"/>
                  </a:cubicBezTo>
                  <a:cubicBezTo>
                    <a:pt x="3365" y="13681"/>
                    <a:pt x="3394" y="13679"/>
                    <a:pt x="3422" y="13679"/>
                  </a:cubicBezTo>
                  <a:cubicBezTo>
                    <a:pt x="3793" y="13679"/>
                    <a:pt x="4148" y="13876"/>
                    <a:pt x="4303" y="14217"/>
                  </a:cubicBezTo>
                  <a:lnTo>
                    <a:pt x="4337" y="14283"/>
                  </a:lnTo>
                  <a:cubicBezTo>
                    <a:pt x="4537" y="14650"/>
                    <a:pt x="4904" y="14884"/>
                    <a:pt x="5304" y="14917"/>
                  </a:cubicBezTo>
                  <a:cubicBezTo>
                    <a:pt x="5346" y="14922"/>
                    <a:pt x="5388" y="14925"/>
                    <a:pt x="5430" y="14925"/>
                  </a:cubicBezTo>
                  <a:cubicBezTo>
                    <a:pt x="5931" y="14925"/>
                    <a:pt x="6480" y="14568"/>
                    <a:pt x="6972" y="13983"/>
                  </a:cubicBezTo>
                  <a:lnTo>
                    <a:pt x="7872" y="12849"/>
                  </a:lnTo>
                  <a:cubicBezTo>
                    <a:pt x="8173" y="12382"/>
                    <a:pt x="8673" y="12082"/>
                    <a:pt x="9240" y="11982"/>
                  </a:cubicBezTo>
                  <a:lnTo>
                    <a:pt x="10074" y="11948"/>
                  </a:lnTo>
                  <a:cubicBezTo>
                    <a:pt x="10908" y="11915"/>
                    <a:pt x="11809" y="11014"/>
                    <a:pt x="12342" y="9647"/>
                  </a:cubicBezTo>
                  <a:lnTo>
                    <a:pt x="13310" y="7345"/>
                  </a:lnTo>
                  <a:cubicBezTo>
                    <a:pt x="13831" y="6056"/>
                    <a:pt x="14692" y="5190"/>
                    <a:pt x="15424" y="5190"/>
                  </a:cubicBezTo>
                  <a:cubicBezTo>
                    <a:pt x="15488" y="5190"/>
                    <a:pt x="15550" y="5197"/>
                    <a:pt x="15611" y="5210"/>
                  </a:cubicBezTo>
                  <a:cubicBezTo>
                    <a:pt x="15674" y="5221"/>
                    <a:pt x="15737" y="5227"/>
                    <a:pt x="15801" y="5227"/>
                  </a:cubicBezTo>
                  <a:cubicBezTo>
                    <a:pt x="16523" y="5227"/>
                    <a:pt x="17331" y="4548"/>
                    <a:pt x="17913" y="3476"/>
                  </a:cubicBezTo>
                  <a:lnTo>
                    <a:pt x="18513" y="2308"/>
                  </a:lnTo>
                  <a:cubicBezTo>
                    <a:pt x="19014" y="1374"/>
                    <a:pt x="19681" y="740"/>
                    <a:pt x="20315" y="707"/>
                  </a:cubicBezTo>
                  <a:cubicBezTo>
                    <a:pt x="20365" y="697"/>
                    <a:pt x="20415" y="692"/>
                    <a:pt x="20463" y="692"/>
                  </a:cubicBezTo>
                  <a:cubicBezTo>
                    <a:pt x="20737" y="692"/>
                    <a:pt x="20979" y="842"/>
                    <a:pt x="21149" y="1041"/>
                  </a:cubicBezTo>
                  <a:lnTo>
                    <a:pt x="21849" y="1875"/>
                  </a:lnTo>
                  <a:cubicBezTo>
                    <a:pt x="22083" y="2175"/>
                    <a:pt x="22416" y="2342"/>
                    <a:pt x="22783" y="2342"/>
                  </a:cubicBezTo>
                  <a:cubicBezTo>
                    <a:pt x="23317" y="2308"/>
                    <a:pt x="23917" y="1941"/>
                    <a:pt x="24418" y="1274"/>
                  </a:cubicBezTo>
                  <a:lnTo>
                    <a:pt x="24484" y="1207"/>
                  </a:lnTo>
                  <a:cubicBezTo>
                    <a:pt x="24785" y="674"/>
                    <a:pt x="25285" y="340"/>
                    <a:pt x="25885" y="207"/>
                  </a:cubicBezTo>
                  <a:cubicBezTo>
                    <a:pt x="25919" y="202"/>
                    <a:pt x="25953" y="200"/>
                    <a:pt x="25987" y="200"/>
                  </a:cubicBezTo>
                  <a:cubicBezTo>
                    <a:pt x="26218" y="200"/>
                    <a:pt x="26440" y="299"/>
                    <a:pt x="26586" y="474"/>
                  </a:cubicBezTo>
                  <a:lnTo>
                    <a:pt x="28254" y="2075"/>
                  </a:lnTo>
                  <a:cubicBezTo>
                    <a:pt x="28272" y="2087"/>
                    <a:pt x="28292" y="2093"/>
                    <a:pt x="28312" y="2093"/>
                  </a:cubicBezTo>
                  <a:cubicBezTo>
                    <a:pt x="28396" y="2093"/>
                    <a:pt x="28468" y="1989"/>
                    <a:pt x="28387" y="1908"/>
                  </a:cubicBezTo>
                  <a:lnTo>
                    <a:pt x="26753" y="307"/>
                  </a:lnTo>
                  <a:cubicBezTo>
                    <a:pt x="26548" y="102"/>
                    <a:pt x="26267" y="0"/>
                    <a:pt x="2599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343;p75"/>
            <p:cNvSpPr/>
            <p:nvPr/>
          </p:nvSpPr>
          <p:spPr>
            <a:xfrm>
              <a:off x="3317550" y="2866650"/>
              <a:ext cx="5025" cy="240200"/>
            </a:xfrm>
            <a:custGeom>
              <a:avLst/>
              <a:gdLst/>
              <a:ahLst/>
              <a:cxnLst/>
              <a:rect l="l" t="t" r="r" b="b"/>
              <a:pathLst>
                <a:path w="201" h="9608" extrusionOk="0">
                  <a:moveTo>
                    <a:pt x="100" y="1"/>
                  </a:moveTo>
                  <a:cubicBezTo>
                    <a:pt x="33" y="1"/>
                    <a:pt x="0" y="68"/>
                    <a:pt x="0" y="101"/>
                  </a:cubicBezTo>
                  <a:lnTo>
                    <a:pt x="0" y="501"/>
                  </a:lnTo>
                  <a:cubicBezTo>
                    <a:pt x="0" y="568"/>
                    <a:pt x="33" y="601"/>
                    <a:pt x="100" y="635"/>
                  </a:cubicBezTo>
                  <a:cubicBezTo>
                    <a:pt x="167" y="635"/>
                    <a:pt x="200" y="568"/>
                    <a:pt x="200" y="501"/>
                  </a:cubicBezTo>
                  <a:lnTo>
                    <a:pt x="200" y="101"/>
                  </a:lnTo>
                  <a:cubicBezTo>
                    <a:pt x="200" y="68"/>
                    <a:pt x="167" y="1"/>
                    <a:pt x="100" y="1"/>
                  </a:cubicBezTo>
                  <a:close/>
                  <a:moveTo>
                    <a:pt x="100" y="1035"/>
                  </a:moveTo>
                  <a:cubicBezTo>
                    <a:pt x="33" y="1035"/>
                    <a:pt x="0" y="1102"/>
                    <a:pt x="0" y="1168"/>
                  </a:cubicBezTo>
                  <a:lnTo>
                    <a:pt x="0" y="1802"/>
                  </a:lnTo>
                  <a:cubicBezTo>
                    <a:pt x="0" y="1836"/>
                    <a:pt x="33" y="1902"/>
                    <a:pt x="100" y="1902"/>
                  </a:cubicBezTo>
                  <a:cubicBezTo>
                    <a:pt x="167" y="1902"/>
                    <a:pt x="200" y="1869"/>
                    <a:pt x="200" y="1802"/>
                  </a:cubicBezTo>
                  <a:lnTo>
                    <a:pt x="200" y="1168"/>
                  </a:lnTo>
                  <a:cubicBezTo>
                    <a:pt x="200" y="1102"/>
                    <a:pt x="167" y="1035"/>
                    <a:pt x="100" y="1035"/>
                  </a:cubicBezTo>
                  <a:close/>
                  <a:moveTo>
                    <a:pt x="100" y="2336"/>
                  </a:moveTo>
                  <a:cubicBezTo>
                    <a:pt x="33" y="2336"/>
                    <a:pt x="0" y="2369"/>
                    <a:pt x="0" y="2436"/>
                  </a:cubicBezTo>
                  <a:lnTo>
                    <a:pt x="0" y="3070"/>
                  </a:lnTo>
                  <a:cubicBezTo>
                    <a:pt x="0" y="3137"/>
                    <a:pt x="33" y="3170"/>
                    <a:pt x="100" y="3203"/>
                  </a:cubicBezTo>
                  <a:cubicBezTo>
                    <a:pt x="167" y="3203"/>
                    <a:pt x="200" y="3137"/>
                    <a:pt x="200" y="3070"/>
                  </a:cubicBezTo>
                  <a:lnTo>
                    <a:pt x="200" y="2436"/>
                  </a:lnTo>
                  <a:cubicBezTo>
                    <a:pt x="200" y="2369"/>
                    <a:pt x="167" y="2336"/>
                    <a:pt x="100" y="2336"/>
                  </a:cubicBezTo>
                  <a:close/>
                  <a:moveTo>
                    <a:pt x="100" y="3604"/>
                  </a:moveTo>
                  <a:cubicBezTo>
                    <a:pt x="33" y="3604"/>
                    <a:pt x="0" y="3670"/>
                    <a:pt x="0" y="3737"/>
                  </a:cubicBezTo>
                  <a:lnTo>
                    <a:pt x="0" y="4371"/>
                  </a:lnTo>
                  <a:cubicBezTo>
                    <a:pt x="0" y="4404"/>
                    <a:pt x="33" y="4471"/>
                    <a:pt x="100" y="4471"/>
                  </a:cubicBezTo>
                  <a:cubicBezTo>
                    <a:pt x="167" y="4471"/>
                    <a:pt x="200" y="4437"/>
                    <a:pt x="200" y="4371"/>
                  </a:cubicBezTo>
                  <a:lnTo>
                    <a:pt x="200" y="3737"/>
                  </a:lnTo>
                  <a:cubicBezTo>
                    <a:pt x="200" y="3670"/>
                    <a:pt x="167" y="3604"/>
                    <a:pt x="100" y="3604"/>
                  </a:cubicBezTo>
                  <a:close/>
                  <a:moveTo>
                    <a:pt x="100" y="4904"/>
                  </a:moveTo>
                  <a:cubicBezTo>
                    <a:pt x="33" y="4904"/>
                    <a:pt x="0" y="4938"/>
                    <a:pt x="0" y="5005"/>
                  </a:cubicBezTo>
                  <a:lnTo>
                    <a:pt x="0" y="5638"/>
                  </a:lnTo>
                  <a:cubicBezTo>
                    <a:pt x="0" y="5705"/>
                    <a:pt x="33" y="5738"/>
                    <a:pt x="100" y="5772"/>
                  </a:cubicBezTo>
                  <a:cubicBezTo>
                    <a:pt x="167" y="5772"/>
                    <a:pt x="200" y="5705"/>
                    <a:pt x="200" y="5638"/>
                  </a:cubicBezTo>
                  <a:lnTo>
                    <a:pt x="200" y="5005"/>
                  </a:lnTo>
                  <a:cubicBezTo>
                    <a:pt x="200" y="4938"/>
                    <a:pt x="167" y="4904"/>
                    <a:pt x="100" y="4904"/>
                  </a:cubicBezTo>
                  <a:close/>
                  <a:moveTo>
                    <a:pt x="100" y="6172"/>
                  </a:moveTo>
                  <a:cubicBezTo>
                    <a:pt x="33" y="6172"/>
                    <a:pt x="0" y="6239"/>
                    <a:pt x="0" y="6305"/>
                  </a:cubicBezTo>
                  <a:lnTo>
                    <a:pt x="0" y="6939"/>
                  </a:lnTo>
                  <a:cubicBezTo>
                    <a:pt x="0" y="6973"/>
                    <a:pt x="33" y="7039"/>
                    <a:pt x="100" y="7039"/>
                  </a:cubicBezTo>
                  <a:cubicBezTo>
                    <a:pt x="134" y="7039"/>
                    <a:pt x="200" y="6973"/>
                    <a:pt x="200" y="6939"/>
                  </a:cubicBezTo>
                  <a:lnTo>
                    <a:pt x="200" y="6305"/>
                  </a:lnTo>
                  <a:cubicBezTo>
                    <a:pt x="200" y="6239"/>
                    <a:pt x="167" y="6172"/>
                    <a:pt x="100" y="6172"/>
                  </a:cubicBezTo>
                  <a:close/>
                  <a:moveTo>
                    <a:pt x="100" y="7473"/>
                  </a:moveTo>
                  <a:cubicBezTo>
                    <a:pt x="33" y="7473"/>
                    <a:pt x="0" y="7506"/>
                    <a:pt x="0" y="7573"/>
                  </a:cubicBezTo>
                  <a:lnTo>
                    <a:pt x="0" y="8207"/>
                  </a:lnTo>
                  <a:cubicBezTo>
                    <a:pt x="0" y="8274"/>
                    <a:pt x="33" y="8307"/>
                    <a:pt x="100" y="8340"/>
                  </a:cubicBezTo>
                  <a:cubicBezTo>
                    <a:pt x="167" y="8340"/>
                    <a:pt x="200" y="8274"/>
                    <a:pt x="200" y="8207"/>
                  </a:cubicBezTo>
                  <a:lnTo>
                    <a:pt x="200" y="7573"/>
                  </a:lnTo>
                  <a:cubicBezTo>
                    <a:pt x="200" y="7506"/>
                    <a:pt x="167" y="7473"/>
                    <a:pt x="100" y="7473"/>
                  </a:cubicBezTo>
                  <a:close/>
                  <a:moveTo>
                    <a:pt x="100" y="8741"/>
                  </a:moveTo>
                  <a:cubicBezTo>
                    <a:pt x="33" y="8741"/>
                    <a:pt x="0" y="8807"/>
                    <a:pt x="0" y="8841"/>
                  </a:cubicBezTo>
                  <a:lnTo>
                    <a:pt x="0" y="9508"/>
                  </a:lnTo>
                  <a:cubicBezTo>
                    <a:pt x="0" y="9541"/>
                    <a:pt x="33" y="9608"/>
                    <a:pt x="100" y="9608"/>
                  </a:cubicBezTo>
                  <a:cubicBezTo>
                    <a:pt x="167" y="9608"/>
                    <a:pt x="200" y="9574"/>
                    <a:pt x="200" y="9508"/>
                  </a:cubicBezTo>
                  <a:lnTo>
                    <a:pt x="200" y="8841"/>
                  </a:lnTo>
                  <a:cubicBezTo>
                    <a:pt x="200" y="8807"/>
                    <a:pt x="167" y="8741"/>
                    <a:pt x="100" y="874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344;p75"/>
            <p:cNvSpPr/>
            <p:nvPr/>
          </p:nvSpPr>
          <p:spPr>
            <a:xfrm>
              <a:off x="3030675" y="3005300"/>
              <a:ext cx="5850" cy="266675"/>
            </a:xfrm>
            <a:custGeom>
              <a:avLst/>
              <a:gdLst/>
              <a:ahLst/>
              <a:cxnLst/>
              <a:rect l="l" t="t" r="r" b="b"/>
              <a:pathLst>
                <a:path w="234" h="10667" extrusionOk="0">
                  <a:moveTo>
                    <a:pt x="117" y="1"/>
                  </a:moveTo>
                  <a:cubicBezTo>
                    <a:pt x="59" y="1"/>
                    <a:pt x="0" y="42"/>
                    <a:pt x="0" y="126"/>
                  </a:cubicBezTo>
                  <a:lnTo>
                    <a:pt x="0" y="292"/>
                  </a:lnTo>
                  <a:cubicBezTo>
                    <a:pt x="0" y="359"/>
                    <a:pt x="67" y="393"/>
                    <a:pt x="134" y="393"/>
                  </a:cubicBezTo>
                  <a:cubicBezTo>
                    <a:pt x="167" y="393"/>
                    <a:pt x="234" y="359"/>
                    <a:pt x="234" y="292"/>
                  </a:cubicBezTo>
                  <a:lnTo>
                    <a:pt x="234" y="126"/>
                  </a:lnTo>
                  <a:cubicBezTo>
                    <a:pt x="234" y="42"/>
                    <a:pt x="175" y="1"/>
                    <a:pt x="117" y="1"/>
                  </a:cubicBezTo>
                  <a:close/>
                  <a:moveTo>
                    <a:pt x="117" y="826"/>
                  </a:moveTo>
                  <a:cubicBezTo>
                    <a:pt x="59" y="826"/>
                    <a:pt x="0" y="860"/>
                    <a:pt x="0" y="926"/>
                  </a:cubicBezTo>
                  <a:lnTo>
                    <a:pt x="0" y="1593"/>
                  </a:lnTo>
                  <a:cubicBezTo>
                    <a:pt x="0" y="1627"/>
                    <a:pt x="67" y="1693"/>
                    <a:pt x="134" y="1693"/>
                  </a:cubicBezTo>
                  <a:cubicBezTo>
                    <a:pt x="167" y="1693"/>
                    <a:pt x="234" y="1627"/>
                    <a:pt x="234" y="1593"/>
                  </a:cubicBezTo>
                  <a:lnTo>
                    <a:pt x="234" y="926"/>
                  </a:lnTo>
                  <a:cubicBezTo>
                    <a:pt x="234" y="860"/>
                    <a:pt x="175" y="826"/>
                    <a:pt x="117" y="826"/>
                  </a:cubicBezTo>
                  <a:close/>
                  <a:moveTo>
                    <a:pt x="117" y="2102"/>
                  </a:moveTo>
                  <a:cubicBezTo>
                    <a:pt x="59" y="2102"/>
                    <a:pt x="0" y="2144"/>
                    <a:pt x="0" y="2227"/>
                  </a:cubicBezTo>
                  <a:lnTo>
                    <a:pt x="0" y="2861"/>
                  </a:lnTo>
                  <a:cubicBezTo>
                    <a:pt x="0" y="2928"/>
                    <a:pt x="67" y="2961"/>
                    <a:pt x="134" y="2961"/>
                  </a:cubicBezTo>
                  <a:cubicBezTo>
                    <a:pt x="167" y="2961"/>
                    <a:pt x="234" y="2928"/>
                    <a:pt x="234" y="2861"/>
                  </a:cubicBezTo>
                  <a:lnTo>
                    <a:pt x="234" y="2227"/>
                  </a:lnTo>
                  <a:cubicBezTo>
                    <a:pt x="234" y="2144"/>
                    <a:pt x="175" y="2102"/>
                    <a:pt x="117" y="2102"/>
                  </a:cubicBezTo>
                  <a:close/>
                  <a:moveTo>
                    <a:pt x="117" y="3395"/>
                  </a:moveTo>
                  <a:cubicBezTo>
                    <a:pt x="59" y="3395"/>
                    <a:pt x="0" y="3428"/>
                    <a:pt x="0" y="3495"/>
                  </a:cubicBezTo>
                  <a:lnTo>
                    <a:pt x="0" y="4162"/>
                  </a:lnTo>
                  <a:cubicBezTo>
                    <a:pt x="0" y="4195"/>
                    <a:pt x="67" y="4262"/>
                    <a:pt x="134" y="4262"/>
                  </a:cubicBezTo>
                  <a:cubicBezTo>
                    <a:pt x="167" y="4262"/>
                    <a:pt x="234" y="4195"/>
                    <a:pt x="234" y="4162"/>
                  </a:cubicBezTo>
                  <a:lnTo>
                    <a:pt x="234" y="3495"/>
                  </a:lnTo>
                  <a:cubicBezTo>
                    <a:pt x="234" y="3428"/>
                    <a:pt x="175" y="3395"/>
                    <a:pt x="117" y="3395"/>
                  </a:cubicBezTo>
                  <a:close/>
                  <a:moveTo>
                    <a:pt x="117" y="4671"/>
                  </a:moveTo>
                  <a:cubicBezTo>
                    <a:pt x="59" y="4671"/>
                    <a:pt x="0" y="4712"/>
                    <a:pt x="0" y="4796"/>
                  </a:cubicBezTo>
                  <a:lnTo>
                    <a:pt x="0" y="5429"/>
                  </a:lnTo>
                  <a:cubicBezTo>
                    <a:pt x="0" y="5496"/>
                    <a:pt x="67" y="5530"/>
                    <a:pt x="134" y="5530"/>
                  </a:cubicBezTo>
                  <a:cubicBezTo>
                    <a:pt x="167" y="5530"/>
                    <a:pt x="234" y="5496"/>
                    <a:pt x="234" y="5429"/>
                  </a:cubicBezTo>
                  <a:lnTo>
                    <a:pt x="234" y="4796"/>
                  </a:lnTo>
                  <a:cubicBezTo>
                    <a:pt x="234" y="4712"/>
                    <a:pt x="175" y="4671"/>
                    <a:pt x="117" y="4671"/>
                  </a:cubicBezTo>
                  <a:close/>
                  <a:moveTo>
                    <a:pt x="117" y="5963"/>
                  </a:moveTo>
                  <a:cubicBezTo>
                    <a:pt x="59" y="5963"/>
                    <a:pt x="0" y="5997"/>
                    <a:pt x="0" y="6063"/>
                  </a:cubicBezTo>
                  <a:lnTo>
                    <a:pt x="0" y="6730"/>
                  </a:lnTo>
                  <a:cubicBezTo>
                    <a:pt x="0" y="6764"/>
                    <a:pt x="67" y="6830"/>
                    <a:pt x="134" y="6830"/>
                  </a:cubicBezTo>
                  <a:cubicBezTo>
                    <a:pt x="167" y="6830"/>
                    <a:pt x="234" y="6764"/>
                    <a:pt x="234" y="6697"/>
                  </a:cubicBezTo>
                  <a:lnTo>
                    <a:pt x="234" y="6063"/>
                  </a:lnTo>
                  <a:cubicBezTo>
                    <a:pt x="234" y="5997"/>
                    <a:pt x="175" y="5963"/>
                    <a:pt x="117" y="5963"/>
                  </a:cubicBezTo>
                  <a:close/>
                  <a:moveTo>
                    <a:pt x="117" y="7239"/>
                  </a:moveTo>
                  <a:cubicBezTo>
                    <a:pt x="59" y="7239"/>
                    <a:pt x="0" y="7281"/>
                    <a:pt x="0" y="7364"/>
                  </a:cubicBezTo>
                  <a:lnTo>
                    <a:pt x="0" y="7998"/>
                  </a:lnTo>
                  <a:cubicBezTo>
                    <a:pt x="0" y="8065"/>
                    <a:pt x="67" y="8098"/>
                    <a:pt x="134" y="8098"/>
                  </a:cubicBezTo>
                  <a:cubicBezTo>
                    <a:pt x="167" y="8098"/>
                    <a:pt x="234" y="8065"/>
                    <a:pt x="234" y="7998"/>
                  </a:cubicBezTo>
                  <a:lnTo>
                    <a:pt x="234" y="7364"/>
                  </a:lnTo>
                  <a:cubicBezTo>
                    <a:pt x="234" y="7281"/>
                    <a:pt x="175" y="7239"/>
                    <a:pt x="117" y="7239"/>
                  </a:cubicBezTo>
                  <a:close/>
                  <a:moveTo>
                    <a:pt x="117" y="8532"/>
                  </a:moveTo>
                  <a:cubicBezTo>
                    <a:pt x="59" y="8532"/>
                    <a:pt x="0" y="8565"/>
                    <a:pt x="0" y="8632"/>
                  </a:cubicBezTo>
                  <a:lnTo>
                    <a:pt x="0" y="9299"/>
                  </a:lnTo>
                  <a:cubicBezTo>
                    <a:pt x="0" y="9332"/>
                    <a:pt x="67" y="9399"/>
                    <a:pt x="134" y="9399"/>
                  </a:cubicBezTo>
                  <a:cubicBezTo>
                    <a:pt x="167" y="9399"/>
                    <a:pt x="234" y="9332"/>
                    <a:pt x="234" y="9299"/>
                  </a:cubicBezTo>
                  <a:lnTo>
                    <a:pt x="234" y="8632"/>
                  </a:lnTo>
                  <a:cubicBezTo>
                    <a:pt x="234" y="8565"/>
                    <a:pt x="175" y="8532"/>
                    <a:pt x="117" y="8532"/>
                  </a:cubicBezTo>
                  <a:close/>
                  <a:moveTo>
                    <a:pt x="117" y="9808"/>
                  </a:moveTo>
                  <a:cubicBezTo>
                    <a:pt x="59" y="9808"/>
                    <a:pt x="0" y="9849"/>
                    <a:pt x="0" y="9933"/>
                  </a:cubicBezTo>
                  <a:lnTo>
                    <a:pt x="0" y="10566"/>
                  </a:lnTo>
                  <a:cubicBezTo>
                    <a:pt x="0" y="10633"/>
                    <a:pt x="67" y="10667"/>
                    <a:pt x="134" y="10667"/>
                  </a:cubicBezTo>
                  <a:cubicBezTo>
                    <a:pt x="167" y="10667"/>
                    <a:pt x="234" y="10633"/>
                    <a:pt x="234" y="10566"/>
                  </a:cubicBezTo>
                  <a:lnTo>
                    <a:pt x="234" y="9933"/>
                  </a:lnTo>
                  <a:cubicBezTo>
                    <a:pt x="234" y="9849"/>
                    <a:pt x="175" y="9808"/>
                    <a:pt x="117" y="9808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345;p75"/>
            <p:cNvSpPr/>
            <p:nvPr/>
          </p:nvSpPr>
          <p:spPr>
            <a:xfrm>
              <a:off x="2888075" y="3172725"/>
              <a:ext cx="5025" cy="182650"/>
            </a:xfrm>
            <a:custGeom>
              <a:avLst/>
              <a:gdLst/>
              <a:ahLst/>
              <a:cxnLst/>
              <a:rect l="l" t="t" r="r" b="b"/>
              <a:pathLst>
                <a:path w="201" h="7306" extrusionOk="0">
                  <a:moveTo>
                    <a:pt x="100" y="0"/>
                  </a:moveTo>
                  <a:cubicBezTo>
                    <a:pt x="34" y="0"/>
                    <a:pt x="0" y="67"/>
                    <a:pt x="0" y="133"/>
                  </a:cubicBezTo>
                  <a:lnTo>
                    <a:pt x="0" y="767"/>
                  </a:lnTo>
                  <a:cubicBezTo>
                    <a:pt x="0" y="834"/>
                    <a:pt x="34" y="867"/>
                    <a:pt x="100" y="867"/>
                  </a:cubicBezTo>
                  <a:cubicBezTo>
                    <a:pt x="134" y="867"/>
                    <a:pt x="200" y="801"/>
                    <a:pt x="200" y="767"/>
                  </a:cubicBezTo>
                  <a:lnTo>
                    <a:pt x="200" y="133"/>
                  </a:lnTo>
                  <a:cubicBezTo>
                    <a:pt x="200" y="67"/>
                    <a:pt x="134" y="0"/>
                    <a:pt x="100" y="0"/>
                  </a:cubicBezTo>
                  <a:close/>
                  <a:moveTo>
                    <a:pt x="100" y="1301"/>
                  </a:moveTo>
                  <a:cubicBezTo>
                    <a:pt x="34" y="1301"/>
                    <a:pt x="0" y="1334"/>
                    <a:pt x="0" y="1401"/>
                  </a:cubicBezTo>
                  <a:lnTo>
                    <a:pt x="0" y="2035"/>
                  </a:lnTo>
                  <a:cubicBezTo>
                    <a:pt x="0" y="2102"/>
                    <a:pt x="34" y="2168"/>
                    <a:pt x="100" y="2168"/>
                  </a:cubicBezTo>
                  <a:lnTo>
                    <a:pt x="100" y="2135"/>
                  </a:lnTo>
                  <a:cubicBezTo>
                    <a:pt x="134" y="2135"/>
                    <a:pt x="200" y="2102"/>
                    <a:pt x="200" y="2035"/>
                  </a:cubicBezTo>
                  <a:lnTo>
                    <a:pt x="200" y="1401"/>
                  </a:lnTo>
                  <a:cubicBezTo>
                    <a:pt x="200" y="1334"/>
                    <a:pt x="134" y="1301"/>
                    <a:pt x="100" y="1301"/>
                  </a:cubicBezTo>
                  <a:close/>
                  <a:moveTo>
                    <a:pt x="100" y="2602"/>
                  </a:moveTo>
                  <a:cubicBezTo>
                    <a:pt x="34" y="2602"/>
                    <a:pt x="0" y="2635"/>
                    <a:pt x="0" y="2702"/>
                  </a:cubicBezTo>
                  <a:lnTo>
                    <a:pt x="0" y="3336"/>
                  </a:lnTo>
                  <a:cubicBezTo>
                    <a:pt x="0" y="3402"/>
                    <a:pt x="34" y="3436"/>
                    <a:pt x="100" y="3436"/>
                  </a:cubicBezTo>
                  <a:cubicBezTo>
                    <a:pt x="134" y="3436"/>
                    <a:pt x="200" y="3402"/>
                    <a:pt x="200" y="3336"/>
                  </a:cubicBezTo>
                  <a:lnTo>
                    <a:pt x="200" y="2702"/>
                  </a:lnTo>
                  <a:cubicBezTo>
                    <a:pt x="200" y="2635"/>
                    <a:pt x="134" y="2602"/>
                    <a:pt x="100" y="2602"/>
                  </a:cubicBezTo>
                  <a:close/>
                  <a:moveTo>
                    <a:pt x="100" y="3836"/>
                  </a:moveTo>
                  <a:cubicBezTo>
                    <a:pt x="34" y="3836"/>
                    <a:pt x="0" y="3903"/>
                    <a:pt x="0" y="3970"/>
                  </a:cubicBezTo>
                  <a:lnTo>
                    <a:pt x="0" y="4603"/>
                  </a:lnTo>
                  <a:cubicBezTo>
                    <a:pt x="0" y="4670"/>
                    <a:pt x="34" y="4737"/>
                    <a:pt x="100" y="4737"/>
                  </a:cubicBezTo>
                  <a:lnTo>
                    <a:pt x="100" y="4703"/>
                  </a:lnTo>
                  <a:cubicBezTo>
                    <a:pt x="167" y="4703"/>
                    <a:pt x="200" y="4670"/>
                    <a:pt x="200" y="4603"/>
                  </a:cubicBezTo>
                  <a:lnTo>
                    <a:pt x="200" y="3970"/>
                  </a:lnTo>
                  <a:cubicBezTo>
                    <a:pt x="200" y="3903"/>
                    <a:pt x="134" y="3836"/>
                    <a:pt x="100" y="3836"/>
                  </a:cubicBezTo>
                  <a:close/>
                  <a:moveTo>
                    <a:pt x="100" y="5137"/>
                  </a:moveTo>
                  <a:cubicBezTo>
                    <a:pt x="34" y="5137"/>
                    <a:pt x="0" y="5204"/>
                    <a:pt x="0" y="5270"/>
                  </a:cubicBezTo>
                  <a:lnTo>
                    <a:pt x="0" y="5904"/>
                  </a:lnTo>
                  <a:cubicBezTo>
                    <a:pt x="0" y="5971"/>
                    <a:pt x="34" y="6004"/>
                    <a:pt x="100" y="6004"/>
                  </a:cubicBezTo>
                  <a:cubicBezTo>
                    <a:pt x="134" y="6004"/>
                    <a:pt x="200" y="5938"/>
                    <a:pt x="200" y="5904"/>
                  </a:cubicBezTo>
                  <a:lnTo>
                    <a:pt x="200" y="5270"/>
                  </a:lnTo>
                  <a:cubicBezTo>
                    <a:pt x="200" y="5204"/>
                    <a:pt x="134" y="5137"/>
                    <a:pt x="100" y="5137"/>
                  </a:cubicBezTo>
                  <a:close/>
                  <a:moveTo>
                    <a:pt x="100" y="6438"/>
                  </a:moveTo>
                  <a:cubicBezTo>
                    <a:pt x="34" y="6438"/>
                    <a:pt x="0" y="6471"/>
                    <a:pt x="0" y="6538"/>
                  </a:cubicBezTo>
                  <a:lnTo>
                    <a:pt x="0" y="7172"/>
                  </a:lnTo>
                  <a:cubicBezTo>
                    <a:pt x="0" y="7239"/>
                    <a:pt x="34" y="7305"/>
                    <a:pt x="100" y="7305"/>
                  </a:cubicBezTo>
                  <a:cubicBezTo>
                    <a:pt x="167" y="7305"/>
                    <a:pt x="200" y="7239"/>
                    <a:pt x="200" y="7172"/>
                  </a:cubicBezTo>
                  <a:lnTo>
                    <a:pt x="200" y="6538"/>
                  </a:lnTo>
                  <a:cubicBezTo>
                    <a:pt x="200" y="6471"/>
                    <a:pt x="134" y="6438"/>
                    <a:pt x="100" y="6438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346;p75"/>
            <p:cNvSpPr/>
            <p:nvPr/>
          </p:nvSpPr>
          <p:spPr>
            <a:xfrm>
              <a:off x="2744225" y="3207750"/>
              <a:ext cx="5850" cy="230175"/>
            </a:xfrm>
            <a:custGeom>
              <a:avLst/>
              <a:gdLst/>
              <a:ahLst/>
              <a:cxnLst/>
              <a:rect l="l" t="t" r="r" b="b"/>
              <a:pathLst>
                <a:path w="234" h="9207" extrusionOk="0">
                  <a:moveTo>
                    <a:pt x="117" y="0"/>
                  </a:moveTo>
                  <a:cubicBezTo>
                    <a:pt x="58" y="0"/>
                    <a:pt x="0" y="33"/>
                    <a:pt x="17" y="100"/>
                  </a:cubicBezTo>
                  <a:cubicBezTo>
                    <a:pt x="17" y="167"/>
                    <a:pt x="50" y="200"/>
                    <a:pt x="117" y="200"/>
                  </a:cubicBezTo>
                  <a:cubicBezTo>
                    <a:pt x="184" y="200"/>
                    <a:pt x="217" y="133"/>
                    <a:pt x="217" y="100"/>
                  </a:cubicBezTo>
                  <a:cubicBezTo>
                    <a:pt x="234" y="33"/>
                    <a:pt x="175" y="0"/>
                    <a:pt x="117" y="0"/>
                  </a:cubicBezTo>
                  <a:close/>
                  <a:moveTo>
                    <a:pt x="117" y="634"/>
                  </a:moveTo>
                  <a:cubicBezTo>
                    <a:pt x="58" y="634"/>
                    <a:pt x="0" y="667"/>
                    <a:pt x="17" y="734"/>
                  </a:cubicBezTo>
                  <a:lnTo>
                    <a:pt x="17" y="1368"/>
                  </a:lnTo>
                  <a:cubicBezTo>
                    <a:pt x="17" y="1434"/>
                    <a:pt x="50" y="1501"/>
                    <a:pt x="117" y="1501"/>
                  </a:cubicBezTo>
                  <a:cubicBezTo>
                    <a:pt x="184" y="1501"/>
                    <a:pt x="217" y="1434"/>
                    <a:pt x="217" y="1368"/>
                  </a:cubicBezTo>
                  <a:lnTo>
                    <a:pt x="217" y="734"/>
                  </a:lnTo>
                  <a:cubicBezTo>
                    <a:pt x="234" y="667"/>
                    <a:pt x="175" y="634"/>
                    <a:pt x="117" y="634"/>
                  </a:cubicBezTo>
                  <a:close/>
                  <a:moveTo>
                    <a:pt x="117" y="1935"/>
                  </a:moveTo>
                  <a:cubicBezTo>
                    <a:pt x="58" y="1935"/>
                    <a:pt x="0" y="1968"/>
                    <a:pt x="17" y="2035"/>
                  </a:cubicBezTo>
                  <a:lnTo>
                    <a:pt x="17" y="2669"/>
                  </a:lnTo>
                  <a:cubicBezTo>
                    <a:pt x="17" y="2735"/>
                    <a:pt x="50" y="2769"/>
                    <a:pt x="117" y="2769"/>
                  </a:cubicBezTo>
                  <a:cubicBezTo>
                    <a:pt x="184" y="2769"/>
                    <a:pt x="217" y="2735"/>
                    <a:pt x="217" y="2669"/>
                  </a:cubicBezTo>
                  <a:lnTo>
                    <a:pt x="217" y="2035"/>
                  </a:lnTo>
                  <a:cubicBezTo>
                    <a:pt x="234" y="1968"/>
                    <a:pt x="175" y="1935"/>
                    <a:pt x="117" y="1935"/>
                  </a:cubicBezTo>
                  <a:close/>
                  <a:moveTo>
                    <a:pt x="117" y="3202"/>
                  </a:moveTo>
                  <a:cubicBezTo>
                    <a:pt x="58" y="3202"/>
                    <a:pt x="0" y="3236"/>
                    <a:pt x="17" y="3302"/>
                  </a:cubicBezTo>
                  <a:lnTo>
                    <a:pt x="17" y="3936"/>
                  </a:lnTo>
                  <a:cubicBezTo>
                    <a:pt x="17" y="4003"/>
                    <a:pt x="50" y="4070"/>
                    <a:pt x="117" y="4070"/>
                  </a:cubicBezTo>
                  <a:cubicBezTo>
                    <a:pt x="184" y="4070"/>
                    <a:pt x="217" y="4003"/>
                    <a:pt x="217" y="3936"/>
                  </a:cubicBezTo>
                  <a:lnTo>
                    <a:pt x="217" y="3302"/>
                  </a:lnTo>
                  <a:cubicBezTo>
                    <a:pt x="234" y="3236"/>
                    <a:pt x="175" y="3202"/>
                    <a:pt x="117" y="3202"/>
                  </a:cubicBezTo>
                  <a:close/>
                  <a:moveTo>
                    <a:pt x="117" y="4503"/>
                  </a:moveTo>
                  <a:cubicBezTo>
                    <a:pt x="58" y="4503"/>
                    <a:pt x="0" y="4537"/>
                    <a:pt x="17" y="4603"/>
                  </a:cubicBezTo>
                  <a:lnTo>
                    <a:pt x="17" y="5237"/>
                  </a:lnTo>
                  <a:cubicBezTo>
                    <a:pt x="17" y="5304"/>
                    <a:pt x="50" y="5337"/>
                    <a:pt x="117" y="5337"/>
                  </a:cubicBezTo>
                  <a:cubicBezTo>
                    <a:pt x="184" y="5337"/>
                    <a:pt x="217" y="5304"/>
                    <a:pt x="217" y="5237"/>
                  </a:cubicBezTo>
                  <a:lnTo>
                    <a:pt x="217" y="4603"/>
                  </a:lnTo>
                  <a:cubicBezTo>
                    <a:pt x="234" y="4537"/>
                    <a:pt x="175" y="4503"/>
                    <a:pt x="117" y="4503"/>
                  </a:cubicBezTo>
                  <a:close/>
                  <a:moveTo>
                    <a:pt x="117" y="5804"/>
                  </a:moveTo>
                  <a:cubicBezTo>
                    <a:pt x="58" y="5804"/>
                    <a:pt x="0" y="5838"/>
                    <a:pt x="17" y="5904"/>
                  </a:cubicBezTo>
                  <a:lnTo>
                    <a:pt x="17" y="6505"/>
                  </a:lnTo>
                  <a:cubicBezTo>
                    <a:pt x="17" y="6571"/>
                    <a:pt x="50" y="6638"/>
                    <a:pt x="117" y="6638"/>
                  </a:cubicBezTo>
                  <a:cubicBezTo>
                    <a:pt x="184" y="6638"/>
                    <a:pt x="217" y="6571"/>
                    <a:pt x="217" y="6538"/>
                  </a:cubicBezTo>
                  <a:lnTo>
                    <a:pt x="217" y="5904"/>
                  </a:lnTo>
                  <a:cubicBezTo>
                    <a:pt x="234" y="5838"/>
                    <a:pt x="175" y="5804"/>
                    <a:pt x="117" y="5804"/>
                  </a:cubicBezTo>
                  <a:close/>
                  <a:moveTo>
                    <a:pt x="117" y="7072"/>
                  </a:moveTo>
                  <a:cubicBezTo>
                    <a:pt x="58" y="7072"/>
                    <a:pt x="0" y="7105"/>
                    <a:pt x="17" y="7172"/>
                  </a:cubicBezTo>
                  <a:lnTo>
                    <a:pt x="17" y="7806"/>
                  </a:lnTo>
                  <a:cubicBezTo>
                    <a:pt x="17" y="7872"/>
                    <a:pt x="50" y="7906"/>
                    <a:pt x="117" y="7906"/>
                  </a:cubicBezTo>
                  <a:cubicBezTo>
                    <a:pt x="184" y="7906"/>
                    <a:pt x="217" y="7872"/>
                    <a:pt x="217" y="7806"/>
                  </a:cubicBezTo>
                  <a:lnTo>
                    <a:pt x="217" y="7172"/>
                  </a:lnTo>
                  <a:cubicBezTo>
                    <a:pt x="234" y="7105"/>
                    <a:pt x="175" y="7072"/>
                    <a:pt x="117" y="7072"/>
                  </a:cubicBezTo>
                  <a:close/>
                  <a:moveTo>
                    <a:pt x="117" y="8339"/>
                  </a:moveTo>
                  <a:cubicBezTo>
                    <a:pt x="58" y="8339"/>
                    <a:pt x="0" y="8373"/>
                    <a:pt x="17" y="8439"/>
                  </a:cubicBezTo>
                  <a:lnTo>
                    <a:pt x="17" y="9073"/>
                  </a:lnTo>
                  <a:cubicBezTo>
                    <a:pt x="17" y="9140"/>
                    <a:pt x="50" y="9207"/>
                    <a:pt x="117" y="9207"/>
                  </a:cubicBezTo>
                  <a:cubicBezTo>
                    <a:pt x="184" y="9207"/>
                    <a:pt x="217" y="9140"/>
                    <a:pt x="217" y="9073"/>
                  </a:cubicBezTo>
                  <a:lnTo>
                    <a:pt x="217" y="8439"/>
                  </a:lnTo>
                  <a:cubicBezTo>
                    <a:pt x="234" y="8373"/>
                    <a:pt x="175" y="8339"/>
                    <a:pt x="117" y="8339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347;p75"/>
            <p:cNvSpPr/>
            <p:nvPr/>
          </p:nvSpPr>
          <p:spPr>
            <a:xfrm>
              <a:off x="3173675" y="2880000"/>
              <a:ext cx="6300" cy="309425"/>
            </a:xfrm>
            <a:custGeom>
              <a:avLst/>
              <a:gdLst/>
              <a:ahLst/>
              <a:cxnLst/>
              <a:rect l="l" t="t" r="r" b="b"/>
              <a:pathLst>
                <a:path w="252" h="12377" extrusionOk="0">
                  <a:moveTo>
                    <a:pt x="118" y="1"/>
                  </a:moveTo>
                  <a:cubicBezTo>
                    <a:pt x="59" y="1"/>
                    <a:pt x="1" y="34"/>
                    <a:pt x="18" y="101"/>
                  </a:cubicBezTo>
                  <a:lnTo>
                    <a:pt x="18" y="701"/>
                  </a:lnTo>
                  <a:cubicBezTo>
                    <a:pt x="18" y="768"/>
                    <a:pt x="51" y="835"/>
                    <a:pt x="118" y="835"/>
                  </a:cubicBezTo>
                  <a:cubicBezTo>
                    <a:pt x="184" y="835"/>
                    <a:pt x="218" y="768"/>
                    <a:pt x="218" y="701"/>
                  </a:cubicBezTo>
                  <a:lnTo>
                    <a:pt x="218" y="101"/>
                  </a:lnTo>
                  <a:cubicBezTo>
                    <a:pt x="234" y="34"/>
                    <a:pt x="176" y="1"/>
                    <a:pt x="118" y="1"/>
                  </a:cubicBezTo>
                  <a:close/>
                  <a:moveTo>
                    <a:pt x="130" y="1268"/>
                  </a:moveTo>
                  <a:cubicBezTo>
                    <a:pt x="84" y="1268"/>
                    <a:pt x="34" y="1302"/>
                    <a:pt x="18" y="1368"/>
                  </a:cubicBezTo>
                  <a:lnTo>
                    <a:pt x="18" y="2002"/>
                  </a:lnTo>
                  <a:cubicBezTo>
                    <a:pt x="18" y="2069"/>
                    <a:pt x="51" y="2102"/>
                    <a:pt x="118" y="2102"/>
                  </a:cubicBezTo>
                  <a:cubicBezTo>
                    <a:pt x="184" y="2102"/>
                    <a:pt x="218" y="2069"/>
                    <a:pt x="218" y="2002"/>
                  </a:cubicBezTo>
                  <a:lnTo>
                    <a:pt x="218" y="1368"/>
                  </a:lnTo>
                  <a:cubicBezTo>
                    <a:pt x="218" y="1302"/>
                    <a:pt x="176" y="1268"/>
                    <a:pt x="130" y="1268"/>
                  </a:cubicBezTo>
                  <a:close/>
                  <a:moveTo>
                    <a:pt x="130" y="2561"/>
                  </a:moveTo>
                  <a:cubicBezTo>
                    <a:pt x="84" y="2561"/>
                    <a:pt x="34" y="2586"/>
                    <a:pt x="18" y="2636"/>
                  </a:cubicBezTo>
                  <a:lnTo>
                    <a:pt x="18" y="3270"/>
                  </a:lnTo>
                  <a:cubicBezTo>
                    <a:pt x="18" y="3336"/>
                    <a:pt x="51" y="3403"/>
                    <a:pt x="118" y="3403"/>
                  </a:cubicBezTo>
                  <a:cubicBezTo>
                    <a:pt x="184" y="3403"/>
                    <a:pt x="218" y="3336"/>
                    <a:pt x="218" y="3270"/>
                  </a:cubicBezTo>
                  <a:lnTo>
                    <a:pt x="218" y="2636"/>
                  </a:lnTo>
                  <a:cubicBezTo>
                    <a:pt x="218" y="2586"/>
                    <a:pt x="176" y="2561"/>
                    <a:pt x="130" y="2561"/>
                  </a:cubicBezTo>
                  <a:close/>
                  <a:moveTo>
                    <a:pt x="130" y="3837"/>
                  </a:moveTo>
                  <a:cubicBezTo>
                    <a:pt x="84" y="3837"/>
                    <a:pt x="34" y="3870"/>
                    <a:pt x="18" y="3937"/>
                  </a:cubicBezTo>
                  <a:lnTo>
                    <a:pt x="18" y="4571"/>
                  </a:lnTo>
                  <a:cubicBezTo>
                    <a:pt x="18" y="4637"/>
                    <a:pt x="51" y="4671"/>
                    <a:pt x="118" y="4671"/>
                  </a:cubicBezTo>
                  <a:cubicBezTo>
                    <a:pt x="184" y="4671"/>
                    <a:pt x="218" y="4637"/>
                    <a:pt x="218" y="4571"/>
                  </a:cubicBezTo>
                  <a:lnTo>
                    <a:pt x="218" y="3937"/>
                  </a:lnTo>
                  <a:cubicBezTo>
                    <a:pt x="218" y="3870"/>
                    <a:pt x="176" y="3837"/>
                    <a:pt x="130" y="3837"/>
                  </a:cubicBezTo>
                  <a:close/>
                  <a:moveTo>
                    <a:pt x="130" y="5129"/>
                  </a:moveTo>
                  <a:cubicBezTo>
                    <a:pt x="84" y="5129"/>
                    <a:pt x="34" y="5154"/>
                    <a:pt x="18" y="5204"/>
                  </a:cubicBezTo>
                  <a:lnTo>
                    <a:pt x="18" y="5838"/>
                  </a:lnTo>
                  <a:cubicBezTo>
                    <a:pt x="18" y="5905"/>
                    <a:pt x="51" y="5972"/>
                    <a:pt x="118" y="5972"/>
                  </a:cubicBezTo>
                  <a:cubicBezTo>
                    <a:pt x="184" y="5972"/>
                    <a:pt x="218" y="5905"/>
                    <a:pt x="218" y="5838"/>
                  </a:cubicBezTo>
                  <a:lnTo>
                    <a:pt x="218" y="5204"/>
                  </a:lnTo>
                  <a:cubicBezTo>
                    <a:pt x="218" y="5154"/>
                    <a:pt x="176" y="5129"/>
                    <a:pt x="130" y="5129"/>
                  </a:cubicBezTo>
                  <a:close/>
                  <a:moveTo>
                    <a:pt x="130" y="6405"/>
                  </a:moveTo>
                  <a:cubicBezTo>
                    <a:pt x="84" y="6405"/>
                    <a:pt x="34" y="6439"/>
                    <a:pt x="18" y="6505"/>
                  </a:cubicBezTo>
                  <a:lnTo>
                    <a:pt x="18" y="7139"/>
                  </a:lnTo>
                  <a:cubicBezTo>
                    <a:pt x="18" y="7206"/>
                    <a:pt x="51" y="7239"/>
                    <a:pt x="118" y="7239"/>
                  </a:cubicBezTo>
                  <a:cubicBezTo>
                    <a:pt x="184" y="7239"/>
                    <a:pt x="218" y="7206"/>
                    <a:pt x="218" y="7139"/>
                  </a:cubicBezTo>
                  <a:lnTo>
                    <a:pt x="218" y="6505"/>
                  </a:lnTo>
                  <a:cubicBezTo>
                    <a:pt x="218" y="6439"/>
                    <a:pt x="176" y="6405"/>
                    <a:pt x="130" y="6405"/>
                  </a:cubicBezTo>
                  <a:close/>
                  <a:moveTo>
                    <a:pt x="130" y="7698"/>
                  </a:moveTo>
                  <a:cubicBezTo>
                    <a:pt x="84" y="7698"/>
                    <a:pt x="34" y="7723"/>
                    <a:pt x="18" y="7773"/>
                  </a:cubicBezTo>
                  <a:lnTo>
                    <a:pt x="18" y="8407"/>
                  </a:lnTo>
                  <a:cubicBezTo>
                    <a:pt x="18" y="8473"/>
                    <a:pt x="51" y="8540"/>
                    <a:pt x="118" y="8540"/>
                  </a:cubicBezTo>
                  <a:cubicBezTo>
                    <a:pt x="184" y="8540"/>
                    <a:pt x="218" y="8473"/>
                    <a:pt x="218" y="8407"/>
                  </a:cubicBezTo>
                  <a:lnTo>
                    <a:pt x="218" y="7773"/>
                  </a:lnTo>
                  <a:cubicBezTo>
                    <a:pt x="218" y="7723"/>
                    <a:pt x="176" y="7698"/>
                    <a:pt x="130" y="7698"/>
                  </a:cubicBezTo>
                  <a:close/>
                  <a:moveTo>
                    <a:pt x="130" y="8974"/>
                  </a:moveTo>
                  <a:cubicBezTo>
                    <a:pt x="84" y="8974"/>
                    <a:pt x="34" y="9007"/>
                    <a:pt x="18" y="9074"/>
                  </a:cubicBezTo>
                  <a:lnTo>
                    <a:pt x="18" y="9708"/>
                  </a:lnTo>
                  <a:cubicBezTo>
                    <a:pt x="18" y="9774"/>
                    <a:pt x="51" y="9808"/>
                    <a:pt x="118" y="9808"/>
                  </a:cubicBezTo>
                  <a:lnTo>
                    <a:pt x="118" y="9841"/>
                  </a:lnTo>
                  <a:cubicBezTo>
                    <a:pt x="184" y="9808"/>
                    <a:pt x="251" y="9774"/>
                    <a:pt x="218" y="9708"/>
                  </a:cubicBezTo>
                  <a:lnTo>
                    <a:pt x="218" y="9074"/>
                  </a:lnTo>
                  <a:cubicBezTo>
                    <a:pt x="218" y="9007"/>
                    <a:pt x="176" y="8974"/>
                    <a:pt x="130" y="8974"/>
                  </a:cubicBezTo>
                  <a:close/>
                  <a:moveTo>
                    <a:pt x="130" y="10266"/>
                  </a:moveTo>
                  <a:cubicBezTo>
                    <a:pt x="84" y="10266"/>
                    <a:pt x="34" y="10291"/>
                    <a:pt x="18" y="10341"/>
                  </a:cubicBezTo>
                  <a:lnTo>
                    <a:pt x="18" y="10975"/>
                  </a:lnTo>
                  <a:cubicBezTo>
                    <a:pt x="18" y="11042"/>
                    <a:pt x="51" y="11109"/>
                    <a:pt x="118" y="11109"/>
                  </a:cubicBezTo>
                  <a:cubicBezTo>
                    <a:pt x="184" y="11109"/>
                    <a:pt x="218" y="11042"/>
                    <a:pt x="218" y="10975"/>
                  </a:cubicBezTo>
                  <a:lnTo>
                    <a:pt x="218" y="10341"/>
                  </a:lnTo>
                  <a:cubicBezTo>
                    <a:pt x="218" y="10291"/>
                    <a:pt x="176" y="10266"/>
                    <a:pt x="130" y="10266"/>
                  </a:cubicBezTo>
                  <a:close/>
                  <a:moveTo>
                    <a:pt x="130" y="11542"/>
                  </a:moveTo>
                  <a:cubicBezTo>
                    <a:pt x="84" y="11542"/>
                    <a:pt x="34" y="11576"/>
                    <a:pt x="18" y="11642"/>
                  </a:cubicBezTo>
                  <a:lnTo>
                    <a:pt x="18" y="12276"/>
                  </a:lnTo>
                  <a:cubicBezTo>
                    <a:pt x="18" y="12343"/>
                    <a:pt x="51" y="12376"/>
                    <a:pt x="118" y="12376"/>
                  </a:cubicBezTo>
                  <a:cubicBezTo>
                    <a:pt x="184" y="12376"/>
                    <a:pt x="218" y="12343"/>
                    <a:pt x="218" y="12276"/>
                  </a:cubicBezTo>
                  <a:lnTo>
                    <a:pt x="218" y="11642"/>
                  </a:lnTo>
                  <a:cubicBezTo>
                    <a:pt x="218" y="11576"/>
                    <a:pt x="176" y="11542"/>
                    <a:pt x="130" y="11542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348;p75"/>
            <p:cNvSpPr/>
            <p:nvPr/>
          </p:nvSpPr>
          <p:spPr>
            <a:xfrm>
              <a:off x="3313375" y="2858650"/>
              <a:ext cx="13375" cy="21500"/>
            </a:xfrm>
            <a:custGeom>
              <a:avLst/>
              <a:gdLst/>
              <a:ahLst/>
              <a:cxnLst/>
              <a:rect l="l" t="t" r="r" b="b"/>
              <a:pathLst>
                <a:path w="535" h="860" extrusionOk="0">
                  <a:moveTo>
                    <a:pt x="348" y="0"/>
                  </a:moveTo>
                  <a:cubicBezTo>
                    <a:pt x="322" y="0"/>
                    <a:pt x="294" y="7"/>
                    <a:pt x="267" y="21"/>
                  </a:cubicBezTo>
                  <a:cubicBezTo>
                    <a:pt x="100" y="154"/>
                    <a:pt x="0" y="354"/>
                    <a:pt x="0" y="588"/>
                  </a:cubicBezTo>
                  <a:cubicBezTo>
                    <a:pt x="0" y="760"/>
                    <a:pt x="73" y="860"/>
                    <a:pt x="165" y="860"/>
                  </a:cubicBezTo>
                  <a:cubicBezTo>
                    <a:pt x="197" y="860"/>
                    <a:pt x="232" y="847"/>
                    <a:pt x="267" y="821"/>
                  </a:cubicBezTo>
                  <a:cubicBezTo>
                    <a:pt x="434" y="688"/>
                    <a:pt x="534" y="488"/>
                    <a:pt x="534" y="288"/>
                  </a:cubicBezTo>
                  <a:cubicBezTo>
                    <a:pt x="534" y="102"/>
                    <a:pt x="450" y="0"/>
                    <a:pt x="34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349;p75"/>
            <p:cNvSpPr/>
            <p:nvPr/>
          </p:nvSpPr>
          <p:spPr>
            <a:xfrm>
              <a:off x="3170775" y="2871525"/>
              <a:ext cx="12525" cy="21525"/>
            </a:xfrm>
            <a:custGeom>
              <a:avLst/>
              <a:gdLst/>
              <a:ahLst/>
              <a:cxnLst/>
              <a:rect l="l" t="t" r="r" b="b"/>
              <a:pathLst>
                <a:path w="501" h="861" extrusionOk="0">
                  <a:moveTo>
                    <a:pt x="350" y="1"/>
                  </a:moveTo>
                  <a:cubicBezTo>
                    <a:pt x="316" y="1"/>
                    <a:pt x="277" y="13"/>
                    <a:pt x="234" y="39"/>
                  </a:cubicBezTo>
                  <a:cubicBezTo>
                    <a:pt x="67" y="173"/>
                    <a:pt x="0" y="373"/>
                    <a:pt x="0" y="573"/>
                  </a:cubicBezTo>
                  <a:cubicBezTo>
                    <a:pt x="0" y="759"/>
                    <a:pt x="85" y="860"/>
                    <a:pt x="187" y="860"/>
                  </a:cubicBezTo>
                  <a:cubicBezTo>
                    <a:pt x="213" y="860"/>
                    <a:pt x="240" y="854"/>
                    <a:pt x="267" y="840"/>
                  </a:cubicBezTo>
                  <a:cubicBezTo>
                    <a:pt x="434" y="673"/>
                    <a:pt x="501" y="473"/>
                    <a:pt x="501" y="273"/>
                  </a:cubicBezTo>
                  <a:cubicBezTo>
                    <a:pt x="501" y="100"/>
                    <a:pt x="446" y="1"/>
                    <a:pt x="35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350;p75"/>
            <p:cNvSpPr/>
            <p:nvPr/>
          </p:nvSpPr>
          <p:spPr>
            <a:xfrm>
              <a:off x="3027325" y="2997575"/>
              <a:ext cx="12550" cy="21400"/>
            </a:xfrm>
            <a:custGeom>
              <a:avLst/>
              <a:gdLst/>
              <a:ahLst/>
              <a:cxnLst/>
              <a:rect l="l" t="t" r="r" b="b"/>
              <a:pathLst>
                <a:path w="502" h="856" extrusionOk="0">
                  <a:moveTo>
                    <a:pt x="355" y="0"/>
                  </a:moveTo>
                  <a:cubicBezTo>
                    <a:pt x="328" y="0"/>
                    <a:pt x="299" y="11"/>
                    <a:pt x="268" y="34"/>
                  </a:cubicBezTo>
                  <a:cubicBezTo>
                    <a:pt x="101" y="168"/>
                    <a:pt x="1" y="368"/>
                    <a:pt x="1" y="568"/>
                  </a:cubicBezTo>
                  <a:cubicBezTo>
                    <a:pt x="1" y="754"/>
                    <a:pt x="64" y="855"/>
                    <a:pt x="174" y="855"/>
                  </a:cubicBezTo>
                  <a:cubicBezTo>
                    <a:pt x="202" y="855"/>
                    <a:pt x="234" y="849"/>
                    <a:pt x="268" y="835"/>
                  </a:cubicBezTo>
                  <a:cubicBezTo>
                    <a:pt x="434" y="702"/>
                    <a:pt x="501" y="501"/>
                    <a:pt x="501" y="268"/>
                  </a:cubicBezTo>
                  <a:cubicBezTo>
                    <a:pt x="501" y="115"/>
                    <a:pt x="442" y="0"/>
                    <a:pt x="35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351;p75"/>
            <p:cNvSpPr/>
            <p:nvPr/>
          </p:nvSpPr>
          <p:spPr>
            <a:xfrm>
              <a:off x="2883900" y="3158400"/>
              <a:ext cx="13375" cy="21025"/>
            </a:xfrm>
            <a:custGeom>
              <a:avLst/>
              <a:gdLst/>
              <a:ahLst/>
              <a:cxnLst/>
              <a:rect l="l" t="t" r="r" b="b"/>
              <a:pathLst>
                <a:path w="535" h="841" extrusionOk="0">
                  <a:moveTo>
                    <a:pt x="369" y="1"/>
                  </a:moveTo>
                  <a:cubicBezTo>
                    <a:pt x="337" y="1"/>
                    <a:pt x="302" y="13"/>
                    <a:pt x="267" y="39"/>
                  </a:cubicBezTo>
                  <a:cubicBezTo>
                    <a:pt x="100" y="139"/>
                    <a:pt x="0" y="373"/>
                    <a:pt x="0" y="573"/>
                  </a:cubicBezTo>
                  <a:cubicBezTo>
                    <a:pt x="0" y="726"/>
                    <a:pt x="79" y="841"/>
                    <a:pt x="175" y="841"/>
                  </a:cubicBezTo>
                  <a:cubicBezTo>
                    <a:pt x="205" y="841"/>
                    <a:pt x="236" y="830"/>
                    <a:pt x="267" y="807"/>
                  </a:cubicBezTo>
                  <a:cubicBezTo>
                    <a:pt x="434" y="673"/>
                    <a:pt x="534" y="473"/>
                    <a:pt x="534" y="273"/>
                  </a:cubicBezTo>
                  <a:cubicBezTo>
                    <a:pt x="534" y="100"/>
                    <a:pt x="461" y="1"/>
                    <a:pt x="3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352;p75"/>
            <p:cNvSpPr/>
            <p:nvPr/>
          </p:nvSpPr>
          <p:spPr>
            <a:xfrm>
              <a:off x="2740450" y="3199275"/>
              <a:ext cx="13375" cy="21500"/>
            </a:xfrm>
            <a:custGeom>
              <a:avLst/>
              <a:gdLst/>
              <a:ahLst/>
              <a:cxnLst/>
              <a:rect l="l" t="t" r="r" b="b"/>
              <a:pathLst>
                <a:path w="535" h="860" extrusionOk="0">
                  <a:moveTo>
                    <a:pt x="384" y="0"/>
                  </a:moveTo>
                  <a:cubicBezTo>
                    <a:pt x="350" y="0"/>
                    <a:pt x="311" y="13"/>
                    <a:pt x="268" y="39"/>
                  </a:cubicBezTo>
                  <a:cubicBezTo>
                    <a:pt x="101" y="139"/>
                    <a:pt x="1" y="372"/>
                    <a:pt x="1" y="573"/>
                  </a:cubicBezTo>
                  <a:cubicBezTo>
                    <a:pt x="1" y="758"/>
                    <a:pt x="85" y="860"/>
                    <a:pt x="187" y="860"/>
                  </a:cubicBezTo>
                  <a:cubicBezTo>
                    <a:pt x="213" y="860"/>
                    <a:pt x="241" y="853"/>
                    <a:pt x="268" y="839"/>
                  </a:cubicBezTo>
                  <a:cubicBezTo>
                    <a:pt x="435" y="673"/>
                    <a:pt x="535" y="472"/>
                    <a:pt x="535" y="272"/>
                  </a:cubicBezTo>
                  <a:cubicBezTo>
                    <a:pt x="535" y="100"/>
                    <a:pt x="480" y="0"/>
                    <a:pt x="3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353;p75"/>
            <p:cNvSpPr/>
            <p:nvPr/>
          </p:nvSpPr>
          <p:spPr>
            <a:xfrm>
              <a:off x="4184825" y="1197350"/>
              <a:ext cx="95100" cy="155750"/>
            </a:xfrm>
            <a:custGeom>
              <a:avLst/>
              <a:gdLst/>
              <a:ahLst/>
              <a:cxnLst/>
              <a:rect l="l" t="t" r="r" b="b"/>
              <a:pathLst>
                <a:path w="3804" h="6230" extrusionOk="0">
                  <a:moveTo>
                    <a:pt x="3336" y="592"/>
                  </a:moveTo>
                  <a:lnTo>
                    <a:pt x="3336" y="3928"/>
                  </a:lnTo>
                  <a:lnTo>
                    <a:pt x="468" y="5596"/>
                  </a:lnTo>
                  <a:lnTo>
                    <a:pt x="468" y="2260"/>
                  </a:lnTo>
                  <a:lnTo>
                    <a:pt x="3336" y="592"/>
                  </a:lnTo>
                  <a:close/>
                  <a:moveTo>
                    <a:pt x="3570" y="0"/>
                  </a:moveTo>
                  <a:cubicBezTo>
                    <a:pt x="3536" y="0"/>
                    <a:pt x="3503" y="8"/>
                    <a:pt x="3470" y="25"/>
                  </a:cubicBezTo>
                  <a:lnTo>
                    <a:pt x="134" y="1960"/>
                  </a:lnTo>
                  <a:cubicBezTo>
                    <a:pt x="67" y="1993"/>
                    <a:pt x="1" y="2060"/>
                    <a:pt x="1" y="2160"/>
                  </a:cubicBezTo>
                  <a:lnTo>
                    <a:pt x="1" y="5996"/>
                  </a:lnTo>
                  <a:cubicBezTo>
                    <a:pt x="1" y="6063"/>
                    <a:pt x="67" y="6130"/>
                    <a:pt x="134" y="6196"/>
                  </a:cubicBezTo>
                  <a:cubicBezTo>
                    <a:pt x="167" y="6196"/>
                    <a:pt x="201" y="6230"/>
                    <a:pt x="234" y="6230"/>
                  </a:cubicBezTo>
                  <a:cubicBezTo>
                    <a:pt x="267" y="6230"/>
                    <a:pt x="301" y="6196"/>
                    <a:pt x="334" y="6196"/>
                  </a:cubicBezTo>
                  <a:lnTo>
                    <a:pt x="3670" y="4262"/>
                  </a:lnTo>
                  <a:cubicBezTo>
                    <a:pt x="3737" y="4228"/>
                    <a:pt x="3803" y="4161"/>
                    <a:pt x="3803" y="4061"/>
                  </a:cubicBezTo>
                  <a:lnTo>
                    <a:pt x="3803" y="225"/>
                  </a:lnTo>
                  <a:cubicBezTo>
                    <a:pt x="3803" y="159"/>
                    <a:pt x="3737" y="59"/>
                    <a:pt x="3670" y="25"/>
                  </a:cubicBezTo>
                  <a:cubicBezTo>
                    <a:pt x="3636" y="8"/>
                    <a:pt x="3603" y="0"/>
                    <a:pt x="357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354;p75"/>
            <p:cNvSpPr/>
            <p:nvPr/>
          </p:nvSpPr>
          <p:spPr>
            <a:xfrm>
              <a:off x="4178150" y="1233700"/>
              <a:ext cx="79250" cy="67825"/>
            </a:xfrm>
            <a:custGeom>
              <a:avLst/>
              <a:gdLst/>
              <a:ahLst/>
              <a:cxnLst/>
              <a:rect l="l" t="t" r="r" b="b"/>
              <a:pathLst>
                <a:path w="3170" h="2713" extrusionOk="0">
                  <a:moveTo>
                    <a:pt x="343" y="1"/>
                  </a:moveTo>
                  <a:cubicBezTo>
                    <a:pt x="277" y="1"/>
                    <a:pt x="206" y="34"/>
                    <a:pt x="134" y="106"/>
                  </a:cubicBezTo>
                  <a:cubicBezTo>
                    <a:pt x="1" y="206"/>
                    <a:pt x="1" y="406"/>
                    <a:pt x="134" y="473"/>
                  </a:cubicBezTo>
                  <a:lnTo>
                    <a:pt x="1802" y="2541"/>
                  </a:lnTo>
                  <a:cubicBezTo>
                    <a:pt x="1832" y="2600"/>
                    <a:pt x="1968" y="2713"/>
                    <a:pt x="2068" y="2713"/>
                  </a:cubicBezTo>
                  <a:cubicBezTo>
                    <a:pt x="2080" y="2713"/>
                    <a:pt x="2091" y="2711"/>
                    <a:pt x="2102" y="2707"/>
                  </a:cubicBezTo>
                  <a:cubicBezTo>
                    <a:pt x="2202" y="2707"/>
                    <a:pt x="2236" y="2641"/>
                    <a:pt x="2336" y="2474"/>
                  </a:cubicBezTo>
                  <a:lnTo>
                    <a:pt x="3103" y="806"/>
                  </a:lnTo>
                  <a:cubicBezTo>
                    <a:pt x="3170" y="673"/>
                    <a:pt x="3170" y="506"/>
                    <a:pt x="3036" y="473"/>
                  </a:cubicBezTo>
                  <a:cubicBezTo>
                    <a:pt x="2994" y="456"/>
                    <a:pt x="2957" y="447"/>
                    <a:pt x="2923" y="447"/>
                  </a:cubicBezTo>
                  <a:cubicBezTo>
                    <a:pt x="2819" y="447"/>
                    <a:pt x="2744" y="523"/>
                    <a:pt x="2669" y="673"/>
                  </a:cubicBezTo>
                  <a:lnTo>
                    <a:pt x="2035" y="1940"/>
                  </a:lnTo>
                  <a:lnTo>
                    <a:pt x="501" y="72"/>
                  </a:lnTo>
                  <a:cubicBezTo>
                    <a:pt x="455" y="26"/>
                    <a:pt x="401" y="1"/>
                    <a:pt x="3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355;p75"/>
            <p:cNvSpPr/>
            <p:nvPr/>
          </p:nvSpPr>
          <p:spPr>
            <a:xfrm>
              <a:off x="3710325" y="1323750"/>
              <a:ext cx="422825" cy="261325"/>
            </a:xfrm>
            <a:custGeom>
              <a:avLst/>
              <a:gdLst/>
              <a:ahLst/>
              <a:cxnLst/>
              <a:rect l="l" t="t" r="r" b="b"/>
              <a:pathLst>
                <a:path w="16913" h="10453" extrusionOk="0">
                  <a:moveTo>
                    <a:pt x="16624" y="0"/>
                  </a:moveTo>
                  <a:cubicBezTo>
                    <a:pt x="16551" y="0"/>
                    <a:pt x="16468" y="23"/>
                    <a:pt x="16379" y="73"/>
                  </a:cubicBezTo>
                  <a:lnTo>
                    <a:pt x="534" y="9213"/>
                  </a:lnTo>
                  <a:cubicBezTo>
                    <a:pt x="234" y="9413"/>
                    <a:pt x="34" y="9746"/>
                    <a:pt x="0" y="10113"/>
                  </a:cubicBezTo>
                  <a:cubicBezTo>
                    <a:pt x="0" y="10324"/>
                    <a:pt x="116" y="10453"/>
                    <a:pt x="288" y="10453"/>
                  </a:cubicBezTo>
                  <a:cubicBezTo>
                    <a:pt x="361" y="10453"/>
                    <a:pt x="445" y="10430"/>
                    <a:pt x="534" y="10380"/>
                  </a:cubicBezTo>
                  <a:lnTo>
                    <a:pt x="16379" y="1240"/>
                  </a:lnTo>
                  <a:cubicBezTo>
                    <a:pt x="16679" y="1040"/>
                    <a:pt x="16879" y="707"/>
                    <a:pt x="16912" y="340"/>
                  </a:cubicBezTo>
                  <a:cubicBezTo>
                    <a:pt x="16912" y="129"/>
                    <a:pt x="16797" y="0"/>
                    <a:pt x="1662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356;p75"/>
            <p:cNvSpPr/>
            <p:nvPr/>
          </p:nvSpPr>
          <p:spPr>
            <a:xfrm>
              <a:off x="4184825" y="1341600"/>
              <a:ext cx="95100" cy="155775"/>
            </a:xfrm>
            <a:custGeom>
              <a:avLst/>
              <a:gdLst/>
              <a:ahLst/>
              <a:cxnLst/>
              <a:rect l="l" t="t" r="r" b="b"/>
              <a:pathLst>
                <a:path w="3804" h="6231" extrusionOk="0">
                  <a:moveTo>
                    <a:pt x="3336" y="626"/>
                  </a:moveTo>
                  <a:lnTo>
                    <a:pt x="3336" y="3962"/>
                  </a:lnTo>
                  <a:lnTo>
                    <a:pt x="468" y="5630"/>
                  </a:lnTo>
                  <a:lnTo>
                    <a:pt x="468" y="2294"/>
                  </a:lnTo>
                  <a:lnTo>
                    <a:pt x="3336" y="626"/>
                  </a:lnTo>
                  <a:close/>
                  <a:moveTo>
                    <a:pt x="3570" y="1"/>
                  </a:moveTo>
                  <a:cubicBezTo>
                    <a:pt x="3536" y="1"/>
                    <a:pt x="3503" y="9"/>
                    <a:pt x="3470" y="26"/>
                  </a:cubicBezTo>
                  <a:lnTo>
                    <a:pt x="134" y="1961"/>
                  </a:lnTo>
                  <a:cubicBezTo>
                    <a:pt x="67" y="1994"/>
                    <a:pt x="1" y="2061"/>
                    <a:pt x="1" y="2161"/>
                  </a:cubicBezTo>
                  <a:lnTo>
                    <a:pt x="1" y="5997"/>
                  </a:lnTo>
                  <a:cubicBezTo>
                    <a:pt x="1" y="6064"/>
                    <a:pt x="67" y="6164"/>
                    <a:pt x="134" y="6197"/>
                  </a:cubicBezTo>
                  <a:cubicBezTo>
                    <a:pt x="167" y="6197"/>
                    <a:pt x="201" y="6230"/>
                    <a:pt x="234" y="6230"/>
                  </a:cubicBezTo>
                  <a:cubicBezTo>
                    <a:pt x="267" y="6230"/>
                    <a:pt x="301" y="6197"/>
                    <a:pt x="334" y="6197"/>
                  </a:cubicBezTo>
                  <a:lnTo>
                    <a:pt x="3670" y="4262"/>
                  </a:lnTo>
                  <a:cubicBezTo>
                    <a:pt x="3737" y="4229"/>
                    <a:pt x="3803" y="4162"/>
                    <a:pt x="3803" y="4062"/>
                  </a:cubicBezTo>
                  <a:lnTo>
                    <a:pt x="3803" y="226"/>
                  </a:lnTo>
                  <a:cubicBezTo>
                    <a:pt x="3803" y="126"/>
                    <a:pt x="3737" y="59"/>
                    <a:pt x="3670" y="26"/>
                  </a:cubicBezTo>
                  <a:cubicBezTo>
                    <a:pt x="3636" y="9"/>
                    <a:pt x="3603" y="1"/>
                    <a:pt x="357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357;p75"/>
            <p:cNvSpPr/>
            <p:nvPr/>
          </p:nvSpPr>
          <p:spPr>
            <a:xfrm>
              <a:off x="4178150" y="1378500"/>
              <a:ext cx="79250" cy="68825"/>
            </a:xfrm>
            <a:custGeom>
              <a:avLst/>
              <a:gdLst/>
              <a:ahLst/>
              <a:cxnLst/>
              <a:rect l="l" t="t" r="r" b="b"/>
              <a:pathLst>
                <a:path w="3170" h="2753" extrusionOk="0">
                  <a:moveTo>
                    <a:pt x="330" y="1"/>
                  </a:moveTo>
                  <a:cubicBezTo>
                    <a:pt x="268" y="1"/>
                    <a:pt x="201" y="34"/>
                    <a:pt x="134" y="118"/>
                  </a:cubicBezTo>
                  <a:cubicBezTo>
                    <a:pt x="1" y="218"/>
                    <a:pt x="1" y="418"/>
                    <a:pt x="101" y="518"/>
                  </a:cubicBezTo>
                  <a:lnTo>
                    <a:pt x="1769" y="2586"/>
                  </a:lnTo>
                  <a:cubicBezTo>
                    <a:pt x="1835" y="2620"/>
                    <a:pt x="1969" y="2753"/>
                    <a:pt x="2102" y="2753"/>
                  </a:cubicBezTo>
                  <a:cubicBezTo>
                    <a:pt x="2202" y="2720"/>
                    <a:pt x="2236" y="2653"/>
                    <a:pt x="2302" y="2486"/>
                  </a:cubicBezTo>
                  <a:lnTo>
                    <a:pt x="3103" y="818"/>
                  </a:lnTo>
                  <a:cubicBezTo>
                    <a:pt x="3136" y="718"/>
                    <a:pt x="3170" y="551"/>
                    <a:pt x="3003" y="485"/>
                  </a:cubicBezTo>
                  <a:cubicBezTo>
                    <a:pt x="2970" y="468"/>
                    <a:pt x="2938" y="460"/>
                    <a:pt x="2906" y="460"/>
                  </a:cubicBezTo>
                  <a:cubicBezTo>
                    <a:pt x="2807" y="460"/>
                    <a:pt x="2712" y="541"/>
                    <a:pt x="2636" y="718"/>
                  </a:cubicBezTo>
                  <a:lnTo>
                    <a:pt x="2035" y="1952"/>
                  </a:lnTo>
                  <a:lnTo>
                    <a:pt x="501" y="84"/>
                  </a:lnTo>
                  <a:cubicBezTo>
                    <a:pt x="451" y="34"/>
                    <a:pt x="393" y="1"/>
                    <a:pt x="33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358;p75"/>
            <p:cNvSpPr/>
            <p:nvPr/>
          </p:nvSpPr>
          <p:spPr>
            <a:xfrm>
              <a:off x="3710325" y="1467475"/>
              <a:ext cx="422825" cy="261850"/>
            </a:xfrm>
            <a:custGeom>
              <a:avLst/>
              <a:gdLst/>
              <a:ahLst/>
              <a:cxnLst/>
              <a:rect l="l" t="t" r="r" b="b"/>
              <a:pathLst>
                <a:path w="16913" h="10474" extrusionOk="0">
                  <a:moveTo>
                    <a:pt x="16641" y="1"/>
                  </a:moveTo>
                  <a:cubicBezTo>
                    <a:pt x="16564" y="1"/>
                    <a:pt x="16475" y="30"/>
                    <a:pt x="16379" y="95"/>
                  </a:cubicBezTo>
                  <a:lnTo>
                    <a:pt x="534" y="9234"/>
                  </a:lnTo>
                  <a:cubicBezTo>
                    <a:pt x="234" y="9401"/>
                    <a:pt x="34" y="9735"/>
                    <a:pt x="0" y="10102"/>
                  </a:cubicBezTo>
                  <a:cubicBezTo>
                    <a:pt x="0" y="10338"/>
                    <a:pt x="117" y="10474"/>
                    <a:pt x="292" y="10474"/>
                  </a:cubicBezTo>
                  <a:cubicBezTo>
                    <a:pt x="364" y="10474"/>
                    <a:pt x="446" y="10451"/>
                    <a:pt x="534" y="10402"/>
                  </a:cubicBezTo>
                  <a:lnTo>
                    <a:pt x="16379" y="1229"/>
                  </a:lnTo>
                  <a:cubicBezTo>
                    <a:pt x="16679" y="1029"/>
                    <a:pt x="16879" y="728"/>
                    <a:pt x="16912" y="361"/>
                  </a:cubicBezTo>
                  <a:cubicBezTo>
                    <a:pt x="16912" y="135"/>
                    <a:pt x="16805" y="1"/>
                    <a:pt x="1664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359;p75"/>
            <p:cNvSpPr/>
            <p:nvPr/>
          </p:nvSpPr>
          <p:spPr>
            <a:xfrm>
              <a:off x="2864725" y="1537950"/>
              <a:ext cx="617125" cy="904675"/>
            </a:xfrm>
            <a:custGeom>
              <a:avLst/>
              <a:gdLst/>
              <a:ahLst/>
              <a:cxnLst/>
              <a:rect l="l" t="t" r="r" b="b"/>
              <a:pathLst>
                <a:path w="24685" h="36187" extrusionOk="0">
                  <a:moveTo>
                    <a:pt x="23836" y="1"/>
                  </a:moveTo>
                  <a:cubicBezTo>
                    <a:pt x="23631" y="1"/>
                    <a:pt x="23399" y="67"/>
                    <a:pt x="23150" y="211"/>
                  </a:cubicBezTo>
                  <a:lnTo>
                    <a:pt x="1501" y="12720"/>
                  </a:lnTo>
                  <a:cubicBezTo>
                    <a:pt x="601" y="13320"/>
                    <a:pt x="34" y="14288"/>
                    <a:pt x="0" y="15389"/>
                  </a:cubicBezTo>
                  <a:lnTo>
                    <a:pt x="0" y="35103"/>
                  </a:lnTo>
                  <a:cubicBezTo>
                    <a:pt x="0" y="35786"/>
                    <a:pt x="333" y="36186"/>
                    <a:pt x="822" y="36186"/>
                  </a:cubicBezTo>
                  <a:cubicBezTo>
                    <a:pt x="1026" y="36186"/>
                    <a:pt x="1256" y="36117"/>
                    <a:pt x="1501" y="35970"/>
                  </a:cubicBezTo>
                  <a:lnTo>
                    <a:pt x="23150" y="23461"/>
                  </a:lnTo>
                  <a:cubicBezTo>
                    <a:pt x="24051" y="22861"/>
                    <a:pt x="24618" y="21893"/>
                    <a:pt x="24684" y="20826"/>
                  </a:cubicBezTo>
                  <a:lnTo>
                    <a:pt x="24684" y="1078"/>
                  </a:lnTo>
                  <a:cubicBezTo>
                    <a:pt x="24684" y="412"/>
                    <a:pt x="24345" y="1"/>
                    <a:pt x="238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360;p75"/>
            <p:cNvSpPr/>
            <p:nvPr/>
          </p:nvSpPr>
          <p:spPr>
            <a:xfrm>
              <a:off x="3208300" y="1923475"/>
              <a:ext cx="35875" cy="75100"/>
            </a:xfrm>
            <a:custGeom>
              <a:avLst/>
              <a:gdLst/>
              <a:ahLst/>
              <a:cxnLst/>
              <a:rect l="l" t="t" r="r" b="b"/>
              <a:pathLst>
                <a:path w="1435" h="3004" extrusionOk="0">
                  <a:moveTo>
                    <a:pt x="1368" y="1"/>
                  </a:moveTo>
                  <a:lnTo>
                    <a:pt x="67" y="735"/>
                  </a:lnTo>
                  <a:cubicBezTo>
                    <a:pt x="67" y="735"/>
                    <a:pt x="34" y="768"/>
                    <a:pt x="34" y="802"/>
                  </a:cubicBezTo>
                  <a:cubicBezTo>
                    <a:pt x="0" y="802"/>
                    <a:pt x="0" y="835"/>
                    <a:pt x="0" y="868"/>
                  </a:cubicBezTo>
                  <a:lnTo>
                    <a:pt x="0" y="1135"/>
                  </a:lnTo>
                  <a:cubicBezTo>
                    <a:pt x="0" y="1135"/>
                    <a:pt x="0" y="1168"/>
                    <a:pt x="0" y="1202"/>
                  </a:cubicBezTo>
                  <a:cubicBezTo>
                    <a:pt x="0" y="1235"/>
                    <a:pt x="34" y="1235"/>
                    <a:pt x="34" y="1302"/>
                  </a:cubicBezTo>
                  <a:lnTo>
                    <a:pt x="701" y="2970"/>
                  </a:lnTo>
                  <a:cubicBezTo>
                    <a:pt x="701" y="2970"/>
                    <a:pt x="734" y="2970"/>
                    <a:pt x="734" y="3003"/>
                  </a:cubicBezTo>
                  <a:lnTo>
                    <a:pt x="801" y="3003"/>
                  </a:lnTo>
                  <a:lnTo>
                    <a:pt x="1034" y="2870"/>
                  </a:lnTo>
                  <a:cubicBezTo>
                    <a:pt x="1068" y="2836"/>
                    <a:pt x="1068" y="2836"/>
                    <a:pt x="1101" y="2803"/>
                  </a:cubicBezTo>
                  <a:cubicBezTo>
                    <a:pt x="1101" y="2770"/>
                    <a:pt x="1101" y="2736"/>
                    <a:pt x="1101" y="2703"/>
                  </a:cubicBezTo>
                  <a:cubicBezTo>
                    <a:pt x="1101" y="2703"/>
                    <a:pt x="1101" y="2670"/>
                    <a:pt x="1101" y="2670"/>
                  </a:cubicBezTo>
                  <a:lnTo>
                    <a:pt x="434" y="1002"/>
                  </a:lnTo>
                  <a:lnTo>
                    <a:pt x="1368" y="468"/>
                  </a:lnTo>
                  <a:cubicBezTo>
                    <a:pt x="1368" y="468"/>
                    <a:pt x="1401" y="435"/>
                    <a:pt x="1401" y="401"/>
                  </a:cubicBezTo>
                  <a:cubicBezTo>
                    <a:pt x="1435" y="401"/>
                    <a:pt x="1435" y="368"/>
                    <a:pt x="1435" y="334"/>
                  </a:cubicBezTo>
                  <a:lnTo>
                    <a:pt x="1435" y="68"/>
                  </a:lnTo>
                  <a:cubicBezTo>
                    <a:pt x="1435" y="34"/>
                    <a:pt x="1435" y="1"/>
                    <a:pt x="14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361;p75"/>
            <p:cNvSpPr/>
            <p:nvPr/>
          </p:nvSpPr>
          <p:spPr>
            <a:xfrm>
              <a:off x="3163275" y="1953500"/>
              <a:ext cx="39200" cy="75925"/>
            </a:xfrm>
            <a:custGeom>
              <a:avLst/>
              <a:gdLst/>
              <a:ahLst/>
              <a:cxnLst/>
              <a:rect l="l" t="t" r="r" b="b"/>
              <a:pathLst>
                <a:path w="1568" h="3037" extrusionOk="0">
                  <a:moveTo>
                    <a:pt x="959" y="551"/>
                  </a:moveTo>
                  <a:cubicBezTo>
                    <a:pt x="1001" y="551"/>
                    <a:pt x="1034" y="568"/>
                    <a:pt x="1067" y="601"/>
                  </a:cubicBezTo>
                  <a:cubicBezTo>
                    <a:pt x="1134" y="701"/>
                    <a:pt x="1168" y="835"/>
                    <a:pt x="1168" y="968"/>
                  </a:cubicBezTo>
                  <a:lnTo>
                    <a:pt x="1168" y="1302"/>
                  </a:lnTo>
                  <a:lnTo>
                    <a:pt x="1168" y="1602"/>
                  </a:lnTo>
                  <a:cubicBezTo>
                    <a:pt x="1168" y="1769"/>
                    <a:pt x="1134" y="1936"/>
                    <a:pt x="1067" y="2102"/>
                  </a:cubicBezTo>
                  <a:cubicBezTo>
                    <a:pt x="1001" y="2236"/>
                    <a:pt x="901" y="2336"/>
                    <a:pt x="801" y="2436"/>
                  </a:cubicBezTo>
                  <a:cubicBezTo>
                    <a:pt x="704" y="2455"/>
                    <a:pt x="641" y="2474"/>
                    <a:pt x="593" y="2474"/>
                  </a:cubicBezTo>
                  <a:cubicBezTo>
                    <a:pt x="557" y="2474"/>
                    <a:pt x="529" y="2464"/>
                    <a:pt x="500" y="2436"/>
                  </a:cubicBezTo>
                  <a:cubicBezTo>
                    <a:pt x="434" y="2302"/>
                    <a:pt x="400" y="2169"/>
                    <a:pt x="400" y="2036"/>
                  </a:cubicBezTo>
                  <a:lnTo>
                    <a:pt x="400" y="1735"/>
                  </a:lnTo>
                  <a:lnTo>
                    <a:pt x="400" y="1402"/>
                  </a:lnTo>
                  <a:cubicBezTo>
                    <a:pt x="400" y="1235"/>
                    <a:pt x="434" y="1068"/>
                    <a:pt x="500" y="901"/>
                  </a:cubicBezTo>
                  <a:cubicBezTo>
                    <a:pt x="567" y="768"/>
                    <a:pt x="667" y="668"/>
                    <a:pt x="801" y="601"/>
                  </a:cubicBezTo>
                  <a:cubicBezTo>
                    <a:pt x="867" y="568"/>
                    <a:pt x="917" y="551"/>
                    <a:pt x="959" y="551"/>
                  </a:cubicBezTo>
                  <a:close/>
                  <a:moveTo>
                    <a:pt x="1134" y="1"/>
                  </a:moveTo>
                  <a:cubicBezTo>
                    <a:pt x="1001" y="1"/>
                    <a:pt x="901" y="34"/>
                    <a:pt x="767" y="101"/>
                  </a:cubicBezTo>
                  <a:cubicBezTo>
                    <a:pt x="634" y="201"/>
                    <a:pt x="534" y="268"/>
                    <a:pt x="434" y="401"/>
                  </a:cubicBezTo>
                  <a:cubicBezTo>
                    <a:pt x="334" y="501"/>
                    <a:pt x="234" y="635"/>
                    <a:pt x="200" y="768"/>
                  </a:cubicBezTo>
                  <a:cubicBezTo>
                    <a:pt x="133" y="901"/>
                    <a:pt x="67" y="1035"/>
                    <a:pt x="67" y="1168"/>
                  </a:cubicBezTo>
                  <a:cubicBezTo>
                    <a:pt x="33" y="1335"/>
                    <a:pt x="0" y="1469"/>
                    <a:pt x="0" y="1602"/>
                  </a:cubicBezTo>
                  <a:lnTo>
                    <a:pt x="0" y="1769"/>
                  </a:lnTo>
                  <a:lnTo>
                    <a:pt x="0" y="2136"/>
                  </a:lnTo>
                  <a:lnTo>
                    <a:pt x="0" y="2302"/>
                  </a:lnTo>
                  <a:cubicBezTo>
                    <a:pt x="0" y="2436"/>
                    <a:pt x="33" y="2569"/>
                    <a:pt x="67" y="2703"/>
                  </a:cubicBezTo>
                  <a:cubicBezTo>
                    <a:pt x="67" y="2803"/>
                    <a:pt x="100" y="2870"/>
                    <a:pt x="200" y="2936"/>
                  </a:cubicBezTo>
                  <a:cubicBezTo>
                    <a:pt x="234" y="3003"/>
                    <a:pt x="334" y="3036"/>
                    <a:pt x="434" y="3036"/>
                  </a:cubicBezTo>
                  <a:cubicBezTo>
                    <a:pt x="534" y="3003"/>
                    <a:pt x="667" y="2970"/>
                    <a:pt x="767" y="2903"/>
                  </a:cubicBezTo>
                  <a:cubicBezTo>
                    <a:pt x="901" y="2836"/>
                    <a:pt x="1034" y="2736"/>
                    <a:pt x="1134" y="2603"/>
                  </a:cubicBezTo>
                  <a:cubicBezTo>
                    <a:pt x="1234" y="2503"/>
                    <a:pt x="1301" y="2403"/>
                    <a:pt x="1368" y="2269"/>
                  </a:cubicBezTo>
                  <a:cubicBezTo>
                    <a:pt x="1434" y="2136"/>
                    <a:pt x="1468" y="2002"/>
                    <a:pt x="1501" y="1835"/>
                  </a:cubicBezTo>
                  <a:cubicBezTo>
                    <a:pt x="1534" y="1702"/>
                    <a:pt x="1568" y="1535"/>
                    <a:pt x="1568" y="1402"/>
                  </a:cubicBezTo>
                  <a:lnTo>
                    <a:pt x="1568" y="1068"/>
                  </a:lnTo>
                  <a:lnTo>
                    <a:pt x="1568" y="735"/>
                  </a:lnTo>
                  <a:cubicBezTo>
                    <a:pt x="1568" y="601"/>
                    <a:pt x="1534" y="468"/>
                    <a:pt x="1501" y="334"/>
                  </a:cubicBezTo>
                  <a:cubicBezTo>
                    <a:pt x="1501" y="234"/>
                    <a:pt x="1434" y="168"/>
                    <a:pt x="1368" y="68"/>
                  </a:cubicBezTo>
                  <a:cubicBezTo>
                    <a:pt x="1301" y="1"/>
                    <a:pt x="1234" y="1"/>
                    <a:pt x="11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362;p75"/>
            <p:cNvSpPr/>
            <p:nvPr/>
          </p:nvSpPr>
          <p:spPr>
            <a:xfrm>
              <a:off x="3103225" y="1976850"/>
              <a:ext cx="53400" cy="90100"/>
            </a:xfrm>
            <a:custGeom>
              <a:avLst/>
              <a:gdLst/>
              <a:ahLst/>
              <a:cxnLst/>
              <a:rect l="l" t="t" r="r" b="b"/>
              <a:pathLst>
                <a:path w="2136" h="3604" extrusionOk="0">
                  <a:moveTo>
                    <a:pt x="1752" y="376"/>
                  </a:moveTo>
                  <a:cubicBezTo>
                    <a:pt x="1768" y="376"/>
                    <a:pt x="1785" y="384"/>
                    <a:pt x="1802" y="401"/>
                  </a:cubicBezTo>
                  <a:cubicBezTo>
                    <a:pt x="1835" y="434"/>
                    <a:pt x="1835" y="468"/>
                    <a:pt x="1835" y="501"/>
                  </a:cubicBezTo>
                  <a:lnTo>
                    <a:pt x="1835" y="568"/>
                  </a:lnTo>
                  <a:lnTo>
                    <a:pt x="1835" y="768"/>
                  </a:lnTo>
                  <a:lnTo>
                    <a:pt x="1835" y="868"/>
                  </a:lnTo>
                  <a:cubicBezTo>
                    <a:pt x="1835" y="901"/>
                    <a:pt x="1835" y="968"/>
                    <a:pt x="1802" y="1002"/>
                  </a:cubicBezTo>
                  <a:cubicBezTo>
                    <a:pt x="1768" y="1068"/>
                    <a:pt x="1735" y="1102"/>
                    <a:pt x="1702" y="1135"/>
                  </a:cubicBezTo>
                  <a:cubicBezTo>
                    <a:pt x="1668" y="1152"/>
                    <a:pt x="1635" y="1160"/>
                    <a:pt x="1610" y="1160"/>
                  </a:cubicBezTo>
                  <a:cubicBezTo>
                    <a:pt x="1585" y="1160"/>
                    <a:pt x="1568" y="1152"/>
                    <a:pt x="1568" y="1135"/>
                  </a:cubicBezTo>
                  <a:cubicBezTo>
                    <a:pt x="1535" y="1102"/>
                    <a:pt x="1535" y="1068"/>
                    <a:pt x="1535" y="1035"/>
                  </a:cubicBezTo>
                  <a:lnTo>
                    <a:pt x="1535" y="968"/>
                  </a:lnTo>
                  <a:lnTo>
                    <a:pt x="1535" y="735"/>
                  </a:lnTo>
                  <a:lnTo>
                    <a:pt x="1535" y="668"/>
                  </a:lnTo>
                  <a:cubicBezTo>
                    <a:pt x="1535" y="601"/>
                    <a:pt x="1535" y="568"/>
                    <a:pt x="1568" y="501"/>
                  </a:cubicBezTo>
                  <a:cubicBezTo>
                    <a:pt x="1601" y="468"/>
                    <a:pt x="1635" y="434"/>
                    <a:pt x="1702" y="401"/>
                  </a:cubicBezTo>
                  <a:cubicBezTo>
                    <a:pt x="1718" y="384"/>
                    <a:pt x="1735" y="376"/>
                    <a:pt x="1752" y="376"/>
                  </a:cubicBezTo>
                  <a:close/>
                  <a:moveTo>
                    <a:pt x="1868" y="1"/>
                  </a:moveTo>
                  <a:cubicBezTo>
                    <a:pt x="1802" y="1"/>
                    <a:pt x="1735" y="34"/>
                    <a:pt x="1702" y="68"/>
                  </a:cubicBezTo>
                  <a:cubicBezTo>
                    <a:pt x="1601" y="101"/>
                    <a:pt x="1568" y="168"/>
                    <a:pt x="1501" y="234"/>
                  </a:cubicBezTo>
                  <a:cubicBezTo>
                    <a:pt x="1435" y="268"/>
                    <a:pt x="1401" y="334"/>
                    <a:pt x="1368" y="401"/>
                  </a:cubicBezTo>
                  <a:cubicBezTo>
                    <a:pt x="1335" y="468"/>
                    <a:pt x="1301" y="535"/>
                    <a:pt x="1301" y="601"/>
                  </a:cubicBezTo>
                  <a:cubicBezTo>
                    <a:pt x="1268" y="668"/>
                    <a:pt x="1268" y="735"/>
                    <a:pt x="1268" y="801"/>
                  </a:cubicBezTo>
                  <a:lnTo>
                    <a:pt x="1268" y="1035"/>
                  </a:lnTo>
                  <a:lnTo>
                    <a:pt x="1268" y="1235"/>
                  </a:lnTo>
                  <a:cubicBezTo>
                    <a:pt x="1268" y="1302"/>
                    <a:pt x="1268" y="1335"/>
                    <a:pt x="1301" y="1402"/>
                  </a:cubicBezTo>
                  <a:cubicBezTo>
                    <a:pt x="1301" y="1435"/>
                    <a:pt x="1335" y="1469"/>
                    <a:pt x="1368" y="1502"/>
                  </a:cubicBezTo>
                  <a:cubicBezTo>
                    <a:pt x="1401" y="1535"/>
                    <a:pt x="1468" y="1535"/>
                    <a:pt x="1501" y="1535"/>
                  </a:cubicBezTo>
                  <a:cubicBezTo>
                    <a:pt x="1568" y="1535"/>
                    <a:pt x="1635" y="1502"/>
                    <a:pt x="1702" y="1469"/>
                  </a:cubicBezTo>
                  <a:cubicBezTo>
                    <a:pt x="1835" y="1368"/>
                    <a:pt x="1935" y="1268"/>
                    <a:pt x="2002" y="1135"/>
                  </a:cubicBezTo>
                  <a:cubicBezTo>
                    <a:pt x="2035" y="1068"/>
                    <a:pt x="2068" y="1002"/>
                    <a:pt x="2102" y="935"/>
                  </a:cubicBezTo>
                  <a:cubicBezTo>
                    <a:pt x="2102" y="868"/>
                    <a:pt x="2102" y="801"/>
                    <a:pt x="2135" y="735"/>
                  </a:cubicBezTo>
                  <a:lnTo>
                    <a:pt x="2135" y="535"/>
                  </a:lnTo>
                  <a:lnTo>
                    <a:pt x="2135" y="301"/>
                  </a:lnTo>
                  <a:cubicBezTo>
                    <a:pt x="2102" y="268"/>
                    <a:pt x="2102" y="201"/>
                    <a:pt x="2102" y="134"/>
                  </a:cubicBezTo>
                  <a:cubicBezTo>
                    <a:pt x="2068" y="101"/>
                    <a:pt x="2035" y="68"/>
                    <a:pt x="2002" y="34"/>
                  </a:cubicBezTo>
                  <a:cubicBezTo>
                    <a:pt x="1968" y="1"/>
                    <a:pt x="1902" y="1"/>
                    <a:pt x="1868" y="1"/>
                  </a:cubicBezTo>
                  <a:close/>
                  <a:moveTo>
                    <a:pt x="434" y="835"/>
                  </a:moveTo>
                  <a:lnTo>
                    <a:pt x="267" y="935"/>
                  </a:lnTo>
                  <a:cubicBezTo>
                    <a:pt x="234" y="968"/>
                    <a:pt x="200" y="1002"/>
                    <a:pt x="200" y="1068"/>
                  </a:cubicBezTo>
                  <a:lnTo>
                    <a:pt x="1635" y="2703"/>
                  </a:lnTo>
                  <a:cubicBezTo>
                    <a:pt x="1635" y="2703"/>
                    <a:pt x="1668" y="2736"/>
                    <a:pt x="1668" y="2736"/>
                  </a:cubicBezTo>
                  <a:lnTo>
                    <a:pt x="1735" y="2736"/>
                  </a:lnTo>
                  <a:lnTo>
                    <a:pt x="1902" y="2636"/>
                  </a:lnTo>
                  <a:cubicBezTo>
                    <a:pt x="1935" y="2636"/>
                    <a:pt x="1935" y="2603"/>
                    <a:pt x="1968" y="2569"/>
                  </a:cubicBezTo>
                  <a:cubicBezTo>
                    <a:pt x="1968" y="2569"/>
                    <a:pt x="1968" y="2536"/>
                    <a:pt x="1968" y="2503"/>
                  </a:cubicBezTo>
                  <a:lnTo>
                    <a:pt x="534" y="868"/>
                  </a:lnTo>
                  <a:cubicBezTo>
                    <a:pt x="534" y="868"/>
                    <a:pt x="534" y="835"/>
                    <a:pt x="501" y="835"/>
                  </a:cubicBezTo>
                  <a:close/>
                  <a:moveTo>
                    <a:pt x="548" y="2488"/>
                  </a:moveTo>
                  <a:cubicBezTo>
                    <a:pt x="560" y="2488"/>
                    <a:pt x="567" y="2491"/>
                    <a:pt x="567" y="2503"/>
                  </a:cubicBezTo>
                  <a:cubicBezTo>
                    <a:pt x="567" y="2503"/>
                    <a:pt x="601" y="2569"/>
                    <a:pt x="601" y="2603"/>
                  </a:cubicBezTo>
                  <a:cubicBezTo>
                    <a:pt x="601" y="2636"/>
                    <a:pt x="601" y="2636"/>
                    <a:pt x="601" y="2669"/>
                  </a:cubicBezTo>
                  <a:lnTo>
                    <a:pt x="601" y="2870"/>
                  </a:lnTo>
                  <a:cubicBezTo>
                    <a:pt x="601" y="2903"/>
                    <a:pt x="601" y="2936"/>
                    <a:pt x="601" y="2970"/>
                  </a:cubicBezTo>
                  <a:cubicBezTo>
                    <a:pt x="601" y="3003"/>
                    <a:pt x="567" y="3070"/>
                    <a:pt x="567" y="3103"/>
                  </a:cubicBezTo>
                  <a:cubicBezTo>
                    <a:pt x="534" y="3170"/>
                    <a:pt x="467" y="3203"/>
                    <a:pt x="434" y="3236"/>
                  </a:cubicBezTo>
                  <a:lnTo>
                    <a:pt x="301" y="3236"/>
                  </a:lnTo>
                  <a:cubicBezTo>
                    <a:pt x="301" y="3203"/>
                    <a:pt x="267" y="3170"/>
                    <a:pt x="267" y="3103"/>
                  </a:cubicBezTo>
                  <a:cubicBezTo>
                    <a:pt x="267" y="3103"/>
                    <a:pt x="267" y="3070"/>
                    <a:pt x="267" y="3036"/>
                  </a:cubicBezTo>
                  <a:lnTo>
                    <a:pt x="267" y="2836"/>
                  </a:lnTo>
                  <a:cubicBezTo>
                    <a:pt x="267" y="2803"/>
                    <a:pt x="267" y="2769"/>
                    <a:pt x="267" y="2769"/>
                  </a:cubicBezTo>
                  <a:cubicBezTo>
                    <a:pt x="267" y="2703"/>
                    <a:pt x="301" y="2669"/>
                    <a:pt x="334" y="2603"/>
                  </a:cubicBezTo>
                  <a:cubicBezTo>
                    <a:pt x="334" y="2569"/>
                    <a:pt x="367" y="2503"/>
                    <a:pt x="434" y="2503"/>
                  </a:cubicBezTo>
                  <a:cubicBezTo>
                    <a:pt x="478" y="2503"/>
                    <a:pt x="523" y="2488"/>
                    <a:pt x="548" y="2488"/>
                  </a:cubicBezTo>
                  <a:close/>
                  <a:moveTo>
                    <a:pt x="664" y="2088"/>
                  </a:moveTo>
                  <a:cubicBezTo>
                    <a:pt x="654" y="2088"/>
                    <a:pt x="644" y="2093"/>
                    <a:pt x="634" y="2102"/>
                  </a:cubicBezTo>
                  <a:cubicBezTo>
                    <a:pt x="567" y="2102"/>
                    <a:pt x="501" y="2102"/>
                    <a:pt x="434" y="2136"/>
                  </a:cubicBezTo>
                  <a:cubicBezTo>
                    <a:pt x="367" y="2202"/>
                    <a:pt x="301" y="2236"/>
                    <a:pt x="234" y="2302"/>
                  </a:cubicBezTo>
                  <a:cubicBezTo>
                    <a:pt x="200" y="2369"/>
                    <a:pt x="167" y="2436"/>
                    <a:pt x="134" y="2503"/>
                  </a:cubicBezTo>
                  <a:cubicBezTo>
                    <a:pt x="67" y="2569"/>
                    <a:pt x="67" y="2636"/>
                    <a:pt x="34" y="2703"/>
                  </a:cubicBezTo>
                  <a:cubicBezTo>
                    <a:pt x="34" y="2769"/>
                    <a:pt x="0" y="2836"/>
                    <a:pt x="0" y="2903"/>
                  </a:cubicBezTo>
                  <a:lnTo>
                    <a:pt x="0" y="3103"/>
                  </a:lnTo>
                  <a:lnTo>
                    <a:pt x="0" y="3303"/>
                  </a:lnTo>
                  <a:cubicBezTo>
                    <a:pt x="0" y="3370"/>
                    <a:pt x="0" y="3437"/>
                    <a:pt x="34" y="3470"/>
                  </a:cubicBezTo>
                  <a:cubicBezTo>
                    <a:pt x="67" y="3503"/>
                    <a:pt x="67" y="3570"/>
                    <a:pt x="134" y="3570"/>
                  </a:cubicBezTo>
                  <a:cubicBezTo>
                    <a:pt x="167" y="3603"/>
                    <a:pt x="200" y="3603"/>
                    <a:pt x="234" y="3603"/>
                  </a:cubicBezTo>
                  <a:cubicBezTo>
                    <a:pt x="301" y="3603"/>
                    <a:pt x="367" y="3570"/>
                    <a:pt x="434" y="3537"/>
                  </a:cubicBezTo>
                  <a:cubicBezTo>
                    <a:pt x="501" y="3503"/>
                    <a:pt x="567" y="3470"/>
                    <a:pt x="634" y="3403"/>
                  </a:cubicBezTo>
                  <a:cubicBezTo>
                    <a:pt x="667" y="3337"/>
                    <a:pt x="701" y="3270"/>
                    <a:pt x="768" y="3203"/>
                  </a:cubicBezTo>
                  <a:cubicBezTo>
                    <a:pt x="801" y="3136"/>
                    <a:pt x="801" y="3070"/>
                    <a:pt x="834" y="3003"/>
                  </a:cubicBezTo>
                  <a:cubicBezTo>
                    <a:pt x="834" y="2936"/>
                    <a:pt x="868" y="2870"/>
                    <a:pt x="868" y="2836"/>
                  </a:cubicBezTo>
                  <a:lnTo>
                    <a:pt x="868" y="2603"/>
                  </a:lnTo>
                  <a:lnTo>
                    <a:pt x="868" y="2403"/>
                  </a:lnTo>
                  <a:cubicBezTo>
                    <a:pt x="868" y="2336"/>
                    <a:pt x="868" y="2269"/>
                    <a:pt x="834" y="2236"/>
                  </a:cubicBezTo>
                  <a:cubicBezTo>
                    <a:pt x="801" y="2202"/>
                    <a:pt x="801" y="2136"/>
                    <a:pt x="768" y="2136"/>
                  </a:cubicBezTo>
                  <a:cubicBezTo>
                    <a:pt x="720" y="2112"/>
                    <a:pt x="690" y="2088"/>
                    <a:pt x="664" y="2088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363;p75"/>
            <p:cNvSpPr/>
            <p:nvPr/>
          </p:nvSpPr>
          <p:spPr>
            <a:xfrm>
              <a:off x="3240825" y="1769200"/>
              <a:ext cx="80075" cy="110100"/>
            </a:xfrm>
            <a:custGeom>
              <a:avLst/>
              <a:gdLst/>
              <a:ahLst/>
              <a:cxnLst/>
              <a:rect l="l" t="t" r="r" b="b"/>
              <a:pathLst>
                <a:path w="3203" h="4404" extrusionOk="0">
                  <a:moveTo>
                    <a:pt x="968" y="1"/>
                  </a:moveTo>
                  <a:lnTo>
                    <a:pt x="0" y="2302"/>
                  </a:lnTo>
                  <a:cubicBezTo>
                    <a:pt x="767" y="2603"/>
                    <a:pt x="1368" y="3337"/>
                    <a:pt x="1668" y="4404"/>
                  </a:cubicBezTo>
                  <a:lnTo>
                    <a:pt x="3203" y="2836"/>
                  </a:lnTo>
                  <a:cubicBezTo>
                    <a:pt x="2802" y="1402"/>
                    <a:pt x="2002" y="434"/>
                    <a:pt x="9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364;p75"/>
            <p:cNvSpPr/>
            <p:nvPr/>
          </p:nvSpPr>
          <p:spPr>
            <a:xfrm>
              <a:off x="3173275" y="1763750"/>
              <a:ext cx="91750" cy="73025"/>
            </a:xfrm>
            <a:custGeom>
              <a:avLst/>
              <a:gdLst/>
              <a:ahLst/>
              <a:cxnLst/>
              <a:rect l="l" t="t" r="r" b="b"/>
              <a:pathLst>
                <a:path w="3670" h="2921" extrusionOk="0">
                  <a:moveTo>
                    <a:pt x="2472" y="0"/>
                  </a:moveTo>
                  <a:cubicBezTo>
                    <a:pt x="1713" y="0"/>
                    <a:pt x="877" y="239"/>
                    <a:pt x="0" y="753"/>
                  </a:cubicBezTo>
                  <a:lnTo>
                    <a:pt x="0" y="2921"/>
                  </a:lnTo>
                  <a:cubicBezTo>
                    <a:pt x="642" y="2536"/>
                    <a:pt x="1256" y="2357"/>
                    <a:pt x="1816" y="2357"/>
                  </a:cubicBezTo>
                  <a:cubicBezTo>
                    <a:pt x="2130" y="2357"/>
                    <a:pt x="2427" y="2413"/>
                    <a:pt x="2702" y="2520"/>
                  </a:cubicBezTo>
                  <a:lnTo>
                    <a:pt x="3670" y="219"/>
                  </a:lnTo>
                  <a:cubicBezTo>
                    <a:pt x="3298" y="75"/>
                    <a:pt x="2897" y="0"/>
                    <a:pt x="24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365;p75"/>
            <p:cNvSpPr/>
            <p:nvPr/>
          </p:nvSpPr>
          <p:spPr>
            <a:xfrm>
              <a:off x="3282525" y="1840100"/>
              <a:ext cx="46725" cy="134275"/>
            </a:xfrm>
            <a:custGeom>
              <a:avLst/>
              <a:gdLst/>
              <a:ahLst/>
              <a:cxnLst/>
              <a:rect l="l" t="t" r="r" b="b"/>
              <a:pathLst>
                <a:path w="1869" h="5371" extrusionOk="0">
                  <a:moveTo>
                    <a:pt x="1535" y="0"/>
                  </a:moveTo>
                  <a:lnTo>
                    <a:pt x="0" y="1568"/>
                  </a:lnTo>
                  <a:cubicBezTo>
                    <a:pt x="167" y="2135"/>
                    <a:pt x="234" y="2735"/>
                    <a:pt x="234" y="3336"/>
                  </a:cubicBezTo>
                  <a:cubicBezTo>
                    <a:pt x="234" y="4003"/>
                    <a:pt x="134" y="4704"/>
                    <a:pt x="0" y="5371"/>
                  </a:cubicBezTo>
                  <a:lnTo>
                    <a:pt x="1535" y="5137"/>
                  </a:lnTo>
                  <a:cubicBezTo>
                    <a:pt x="1735" y="4237"/>
                    <a:pt x="1835" y="3336"/>
                    <a:pt x="1868" y="2402"/>
                  </a:cubicBezTo>
                  <a:cubicBezTo>
                    <a:pt x="1868" y="1601"/>
                    <a:pt x="1768" y="801"/>
                    <a:pt x="15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366;p75"/>
            <p:cNvSpPr/>
            <p:nvPr/>
          </p:nvSpPr>
          <p:spPr>
            <a:xfrm>
              <a:off x="3017325" y="1782550"/>
              <a:ext cx="303575" cy="433700"/>
            </a:xfrm>
            <a:custGeom>
              <a:avLst/>
              <a:gdLst/>
              <a:ahLst/>
              <a:cxnLst/>
              <a:rect l="l" t="t" r="r" b="b"/>
              <a:pathLst>
                <a:path w="12143" h="17348" extrusionOk="0">
                  <a:moveTo>
                    <a:pt x="6238" y="1"/>
                  </a:moveTo>
                  <a:cubicBezTo>
                    <a:pt x="4737" y="935"/>
                    <a:pt x="3470" y="2202"/>
                    <a:pt x="2569" y="3703"/>
                  </a:cubicBezTo>
                  <a:cubicBezTo>
                    <a:pt x="1502" y="5371"/>
                    <a:pt x="734" y="7206"/>
                    <a:pt x="301" y="9140"/>
                  </a:cubicBezTo>
                  <a:cubicBezTo>
                    <a:pt x="101" y="10041"/>
                    <a:pt x="1" y="10975"/>
                    <a:pt x="1" y="11876"/>
                  </a:cubicBezTo>
                  <a:cubicBezTo>
                    <a:pt x="1" y="12710"/>
                    <a:pt x="101" y="13510"/>
                    <a:pt x="301" y="14277"/>
                  </a:cubicBezTo>
                  <a:cubicBezTo>
                    <a:pt x="701" y="15745"/>
                    <a:pt x="1535" y="16713"/>
                    <a:pt x="2569" y="17113"/>
                  </a:cubicBezTo>
                  <a:cubicBezTo>
                    <a:pt x="2942" y="17269"/>
                    <a:pt x="3346" y="17348"/>
                    <a:pt x="3774" y="17348"/>
                  </a:cubicBezTo>
                  <a:cubicBezTo>
                    <a:pt x="4532" y="17348"/>
                    <a:pt x="5365" y="17103"/>
                    <a:pt x="6238" y="16612"/>
                  </a:cubicBezTo>
                  <a:cubicBezTo>
                    <a:pt x="7706" y="15678"/>
                    <a:pt x="8974" y="14411"/>
                    <a:pt x="9908" y="12910"/>
                  </a:cubicBezTo>
                  <a:cubicBezTo>
                    <a:pt x="10975" y="11242"/>
                    <a:pt x="11742" y="9374"/>
                    <a:pt x="12143" y="7439"/>
                  </a:cubicBezTo>
                  <a:lnTo>
                    <a:pt x="12143" y="7439"/>
                  </a:lnTo>
                  <a:lnTo>
                    <a:pt x="10608" y="7639"/>
                  </a:lnTo>
                  <a:cubicBezTo>
                    <a:pt x="10275" y="9074"/>
                    <a:pt x="9707" y="10441"/>
                    <a:pt x="8940" y="11676"/>
                  </a:cubicBezTo>
                  <a:cubicBezTo>
                    <a:pt x="8240" y="12776"/>
                    <a:pt x="7339" y="13744"/>
                    <a:pt x="6238" y="14411"/>
                  </a:cubicBezTo>
                  <a:cubicBezTo>
                    <a:pt x="5575" y="14796"/>
                    <a:pt x="4954" y="14975"/>
                    <a:pt x="4399" y="14975"/>
                  </a:cubicBezTo>
                  <a:cubicBezTo>
                    <a:pt x="4089" y="14975"/>
                    <a:pt x="3800" y="14919"/>
                    <a:pt x="3536" y="14811"/>
                  </a:cubicBezTo>
                  <a:cubicBezTo>
                    <a:pt x="2669" y="14411"/>
                    <a:pt x="2069" y="13644"/>
                    <a:pt x="1869" y="12710"/>
                  </a:cubicBezTo>
                  <a:cubicBezTo>
                    <a:pt x="1702" y="12143"/>
                    <a:pt x="1635" y="11542"/>
                    <a:pt x="1635" y="10942"/>
                  </a:cubicBezTo>
                  <a:cubicBezTo>
                    <a:pt x="1635" y="10275"/>
                    <a:pt x="1702" y="9607"/>
                    <a:pt x="1869" y="8940"/>
                  </a:cubicBezTo>
                  <a:cubicBezTo>
                    <a:pt x="2169" y="7506"/>
                    <a:pt x="2736" y="6138"/>
                    <a:pt x="3536" y="4904"/>
                  </a:cubicBezTo>
                  <a:cubicBezTo>
                    <a:pt x="4204" y="3770"/>
                    <a:pt x="5138" y="2836"/>
                    <a:pt x="6238" y="2169"/>
                  </a:cubicBezTo>
                  <a:lnTo>
                    <a:pt x="62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367;p75"/>
            <p:cNvSpPr/>
            <p:nvPr/>
          </p:nvSpPr>
          <p:spPr>
            <a:xfrm>
              <a:off x="2437750" y="1963100"/>
              <a:ext cx="309400" cy="744300"/>
            </a:xfrm>
            <a:custGeom>
              <a:avLst/>
              <a:gdLst/>
              <a:ahLst/>
              <a:cxnLst/>
              <a:rect l="l" t="t" r="r" b="b"/>
              <a:pathLst>
                <a:path w="12376" h="29772" extrusionOk="0">
                  <a:moveTo>
                    <a:pt x="11516" y="1"/>
                  </a:moveTo>
                  <a:cubicBezTo>
                    <a:pt x="11303" y="1"/>
                    <a:pt x="11063" y="70"/>
                    <a:pt x="10808" y="217"/>
                  </a:cubicBezTo>
                  <a:lnTo>
                    <a:pt x="0" y="6488"/>
                  </a:lnTo>
                  <a:lnTo>
                    <a:pt x="0" y="9824"/>
                  </a:lnTo>
                  <a:cubicBezTo>
                    <a:pt x="877" y="9311"/>
                    <a:pt x="1713" y="9072"/>
                    <a:pt x="2472" y="9072"/>
                  </a:cubicBezTo>
                  <a:cubicBezTo>
                    <a:pt x="2897" y="9072"/>
                    <a:pt x="3298" y="9147"/>
                    <a:pt x="3670" y="9290"/>
                  </a:cubicBezTo>
                  <a:cubicBezTo>
                    <a:pt x="4704" y="9691"/>
                    <a:pt x="5504" y="10691"/>
                    <a:pt x="5938" y="12126"/>
                  </a:cubicBezTo>
                  <a:cubicBezTo>
                    <a:pt x="6138" y="12893"/>
                    <a:pt x="6238" y="13727"/>
                    <a:pt x="6238" y="14527"/>
                  </a:cubicBezTo>
                  <a:cubicBezTo>
                    <a:pt x="6238" y="15428"/>
                    <a:pt x="6138" y="16362"/>
                    <a:pt x="5938" y="17263"/>
                  </a:cubicBezTo>
                  <a:cubicBezTo>
                    <a:pt x="5504" y="19197"/>
                    <a:pt x="4737" y="21065"/>
                    <a:pt x="3670" y="22733"/>
                  </a:cubicBezTo>
                  <a:cubicBezTo>
                    <a:pt x="2736" y="24234"/>
                    <a:pt x="1501" y="25469"/>
                    <a:pt x="0" y="26436"/>
                  </a:cubicBezTo>
                  <a:lnTo>
                    <a:pt x="0" y="29772"/>
                  </a:lnTo>
                  <a:lnTo>
                    <a:pt x="10808" y="23501"/>
                  </a:lnTo>
                  <a:cubicBezTo>
                    <a:pt x="11742" y="22900"/>
                    <a:pt x="12309" y="21933"/>
                    <a:pt x="12376" y="20832"/>
                  </a:cubicBezTo>
                  <a:lnTo>
                    <a:pt x="12376" y="1085"/>
                  </a:lnTo>
                  <a:cubicBezTo>
                    <a:pt x="12376" y="401"/>
                    <a:pt x="12026" y="1"/>
                    <a:pt x="115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368;p75"/>
            <p:cNvSpPr/>
            <p:nvPr/>
          </p:nvSpPr>
          <p:spPr>
            <a:xfrm>
              <a:off x="2437750" y="2393700"/>
              <a:ext cx="16700" cy="48600"/>
            </a:xfrm>
            <a:custGeom>
              <a:avLst/>
              <a:gdLst/>
              <a:ahLst/>
              <a:cxnLst/>
              <a:rect l="l" t="t" r="r" b="b"/>
              <a:pathLst>
                <a:path w="668" h="1944" extrusionOk="0">
                  <a:moveTo>
                    <a:pt x="465" y="0"/>
                  </a:moveTo>
                  <a:cubicBezTo>
                    <a:pt x="410" y="0"/>
                    <a:pt x="344" y="19"/>
                    <a:pt x="267" y="39"/>
                  </a:cubicBezTo>
                  <a:cubicBezTo>
                    <a:pt x="167" y="105"/>
                    <a:pt x="67" y="206"/>
                    <a:pt x="0" y="339"/>
                  </a:cubicBezTo>
                  <a:lnTo>
                    <a:pt x="0" y="1907"/>
                  </a:lnTo>
                  <a:cubicBezTo>
                    <a:pt x="26" y="1932"/>
                    <a:pt x="56" y="1943"/>
                    <a:pt x="89" y="1943"/>
                  </a:cubicBezTo>
                  <a:cubicBezTo>
                    <a:pt x="143" y="1943"/>
                    <a:pt x="205" y="1915"/>
                    <a:pt x="267" y="1873"/>
                  </a:cubicBezTo>
                  <a:cubicBezTo>
                    <a:pt x="401" y="1807"/>
                    <a:pt x="501" y="1707"/>
                    <a:pt x="567" y="1573"/>
                  </a:cubicBezTo>
                  <a:cubicBezTo>
                    <a:pt x="634" y="1406"/>
                    <a:pt x="667" y="1240"/>
                    <a:pt x="667" y="1073"/>
                  </a:cubicBezTo>
                  <a:lnTo>
                    <a:pt x="667" y="739"/>
                  </a:lnTo>
                  <a:lnTo>
                    <a:pt x="667" y="439"/>
                  </a:lnTo>
                  <a:cubicBezTo>
                    <a:pt x="667" y="306"/>
                    <a:pt x="634" y="172"/>
                    <a:pt x="567" y="39"/>
                  </a:cubicBezTo>
                  <a:cubicBezTo>
                    <a:pt x="539" y="11"/>
                    <a:pt x="50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369;p75"/>
            <p:cNvSpPr/>
            <p:nvPr/>
          </p:nvSpPr>
          <p:spPr>
            <a:xfrm>
              <a:off x="2437750" y="2247950"/>
              <a:ext cx="115100" cy="320200"/>
            </a:xfrm>
            <a:custGeom>
              <a:avLst/>
              <a:gdLst/>
              <a:ahLst/>
              <a:cxnLst/>
              <a:rect l="l" t="t" r="r" b="b"/>
              <a:pathLst>
                <a:path w="4604" h="12808" extrusionOk="0">
                  <a:moveTo>
                    <a:pt x="2836" y="4001"/>
                  </a:moveTo>
                  <a:cubicBezTo>
                    <a:pt x="2836" y="4034"/>
                    <a:pt x="2836" y="4034"/>
                    <a:pt x="2836" y="4067"/>
                  </a:cubicBezTo>
                  <a:lnTo>
                    <a:pt x="2836" y="4334"/>
                  </a:lnTo>
                  <a:cubicBezTo>
                    <a:pt x="2836" y="4368"/>
                    <a:pt x="2836" y="4401"/>
                    <a:pt x="2836" y="4434"/>
                  </a:cubicBezTo>
                  <a:cubicBezTo>
                    <a:pt x="2802" y="4434"/>
                    <a:pt x="2802" y="4468"/>
                    <a:pt x="2769" y="4501"/>
                  </a:cubicBezTo>
                  <a:lnTo>
                    <a:pt x="1968" y="4935"/>
                  </a:lnTo>
                  <a:lnTo>
                    <a:pt x="2402" y="5268"/>
                  </a:lnTo>
                  <a:lnTo>
                    <a:pt x="2435" y="5335"/>
                  </a:lnTo>
                  <a:cubicBezTo>
                    <a:pt x="2435" y="5335"/>
                    <a:pt x="2435" y="5368"/>
                    <a:pt x="2435" y="5402"/>
                  </a:cubicBezTo>
                  <a:lnTo>
                    <a:pt x="2435" y="5669"/>
                  </a:lnTo>
                  <a:cubicBezTo>
                    <a:pt x="2435" y="5702"/>
                    <a:pt x="2402" y="5735"/>
                    <a:pt x="2402" y="5735"/>
                  </a:cubicBezTo>
                  <a:cubicBezTo>
                    <a:pt x="2402" y="5769"/>
                    <a:pt x="2369" y="5802"/>
                    <a:pt x="2335" y="5802"/>
                  </a:cubicBezTo>
                  <a:lnTo>
                    <a:pt x="2102" y="5969"/>
                  </a:lnTo>
                  <a:cubicBezTo>
                    <a:pt x="2002" y="6002"/>
                    <a:pt x="1902" y="6102"/>
                    <a:pt x="1835" y="6202"/>
                  </a:cubicBezTo>
                  <a:cubicBezTo>
                    <a:pt x="1768" y="6269"/>
                    <a:pt x="1702" y="6402"/>
                    <a:pt x="1702" y="6503"/>
                  </a:cubicBezTo>
                  <a:cubicBezTo>
                    <a:pt x="1702" y="6636"/>
                    <a:pt x="1768" y="6703"/>
                    <a:pt x="1835" y="6703"/>
                  </a:cubicBezTo>
                  <a:cubicBezTo>
                    <a:pt x="1862" y="6712"/>
                    <a:pt x="1889" y="6716"/>
                    <a:pt x="1915" y="6716"/>
                  </a:cubicBezTo>
                  <a:cubicBezTo>
                    <a:pt x="1986" y="6716"/>
                    <a:pt x="2053" y="6685"/>
                    <a:pt x="2102" y="6636"/>
                  </a:cubicBezTo>
                  <a:cubicBezTo>
                    <a:pt x="2169" y="6603"/>
                    <a:pt x="2235" y="6569"/>
                    <a:pt x="2302" y="6503"/>
                  </a:cubicBezTo>
                  <a:cubicBezTo>
                    <a:pt x="2335" y="6469"/>
                    <a:pt x="2369" y="6436"/>
                    <a:pt x="2402" y="6402"/>
                  </a:cubicBezTo>
                  <a:cubicBezTo>
                    <a:pt x="2435" y="6369"/>
                    <a:pt x="2469" y="6336"/>
                    <a:pt x="2469" y="6269"/>
                  </a:cubicBezTo>
                  <a:cubicBezTo>
                    <a:pt x="2502" y="6236"/>
                    <a:pt x="2502" y="6202"/>
                    <a:pt x="2535" y="6169"/>
                  </a:cubicBezTo>
                  <a:lnTo>
                    <a:pt x="2569" y="6069"/>
                  </a:lnTo>
                  <a:cubicBezTo>
                    <a:pt x="2569" y="6036"/>
                    <a:pt x="2602" y="6036"/>
                    <a:pt x="2602" y="6002"/>
                  </a:cubicBezTo>
                  <a:lnTo>
                    <a:pt x="2836" y="5902"/>
                  </a:lnTo>
                  <a:cubicBezTo>
                    <a:pt x="2852" y="5885"/>
                    <a:pt x="2861" y="5877"/>
                    <a:pt x="2869" y="5877"/>
                  </a:cubicBezTo>
                  <a:cubicBezTo>
                    <a:pt x="2877" y="5877"/>
                    <a:pt x="2886" y="5885"/>
                    <a:pt x="2902" y="5902"/>
                  </a:cubicBezTo>
                  <a:cubicBezTo>
                    <a:pt x="2902" y="5902"/>
                    <a:pt x="2936" y="5902"/>
                    <a:pt x="2902" y="5935"/>
                  </a:cubicBezTo>
                  <a:cubicBezTo>
                    <a:pt x="2902" y="6036"/>
                    <a:pt x="2869" y="6136"/>
                    <a:pt x="2836" y="6236"/>
                  </a:cubicBezTo>
                  <a:cubicBezTo>
                    <a:pt x="2802" y="6336"/>
                    <a:pt x="2769" y="6469"/>
                    <a:pt x="2702" y="6569"/>
                  </a:cubicBezTo>
                  <a:cubicBezTo>
                    <a:pt x="2602" y="6669"/>
                    <a:pt x="2535" y="6769"/>
                    <a:pt x="2435" y="6869"/>
                  </a:cubicBezTo>
                  <a:cubicBezTo>
                    <a:pt x="2335" y="6970"/>
                    <a:pt x="2202" y="7036"/>
                    <a:pt x="2102" y="7136"/>
                  </a:cubicBezTo>
                  <a:cubicBezTo>
                    <a:pt x="2002" y="7170"/>
                    <a:pt x="1902" y="7236"/>
                    <a:pt x="1768" y="7236"/>
                  </a:cubicBezTo>
                  <a:cubicBezTo>
                    <a:pt x="1735" y="7253"/>
                    <a:pt x="1693" y="7261"/>
                    <a:pt x="1651" y="7261"/>
                  </a:cubicBezTo>
                  <a:cubicBezTo>
                    <a:pt x="1610" y="7261"/>
                    <a:pt x="1568" y="7253"/>
                    <a:pt x="1535" y="7236"/>
                  </a:cubicBezTo>
                  <a:cubicBezTo>
                    <a:pt x="1468" y="7203"/>
                    <a:pt x="1401" y="7136"/>
                    <a:pt x="1368" y="7070"/>
                  </a:cubicBezTo>
                  <a:cubicBezTo>
                    <a:pt x="1301" y="6970"/>
                    <a:pt x="1301" y="6836"/>
                    <a:pt x="1301" y="6736"/>
                  </a:cubicBezTo>
                  <a:cubicBezTo>
                    <a:pt x="1301" y="6603"/>
                    <a:pt x="1335" y="6503"/>
                    <a:pt x="1401" y="6402"/>
                  </a:cubicBezTo>
                  <a:cubicBezTo>
                    <a:pt x="1401" y="6302"/>
                    <a:pt x="1435" y="6202"/>
                    <a:pt x="1501" y="6102"/>
                  </a:cubicBezTo>
                  <a:cubicBezTo>
                    <a:pt x="1535" y="6002"/>
                    <a:pt x="1601" y="5902"/>
                    <a:pt x="1668" y="5835"/>
                  </a:cubicBezTo>
                  <a:cubicBezTo>
                    <a:pt x="1768" y="5769"/>
                    <a:pt x="1835" y="5669"/>
                    <a:pt x="1935" y="5602"/>
                  </a:cubicBezTo>
                  <a:lnTo>
                    <a:pt x="1501" y="5268"/>
                  </a:lnTo>
                  <a:lnTo>
                    <a:pt x="1468" y="5235"/>
                  </a:lnTo>
                  <a:cubicBezTo>
                    <a:pt x="1468" y="5202"/>
                    <a:pt x="1468" y="5168"/>
                    <a:pt x="1468" y="5168"/>
                  </a:cubicBezTo>
                  <a:lnTo>
                    <a:pt x="1468" y="4901"/>
                  </a:lnTo>
                  <a:cubicBezTo>
                    <a:pt x="1468" y="4868"/>
                    <a:pt x="1468" y="4835"/>
                    <a:pt x="1468" y="4801"/>
                  </a:cubicBezTo>
                  <a:cubicBezTo>
                    <a:pt x="1468" y="4768"/>
                    <a:pt x="1501" y="4735"/>
                    <a:pt x="1535" y="4735"/>
                  </a:cubicBezTo>
                  <a:lnTo>
                    <a:pt x="2769" y="4001"/>
                  </a:lnTo>
                  <a:close/>
                  <a:moveTo>
                    <a:pt x="1839" y="1"/>
                  </a:moveTo>
                  <a:cubicBezTo>
                    <a:pt x="1285" y="1"/>
                    <a:pt x="663" y="180"/>
                    <a:pt x="0" y="565"/>
                  </a:cubicBezTo>
                  <a:lnTo>
                    <a:pt x="0" y="5635"/>
                  </a:lnTo>
                  <a:cubicBezTo>
                    <a:pt x="100" y="5535"/>
                    <a:pt x="167" y="5468"/>
                    <a:pt x="267" y="5402"/>
                  </a:cubicBezTo>
                  <a:cubicBezTo>
                    <a:pt x="367" y="5335"/>
                    <a:pt x="501" y="5302"/>
                    <a:pt x="634" y="5302"/>
                  </a:cubicBezTo>
                  <a:cubicBezTo>
                    <a:pt x="701" y="5302"/>
                    <a:pt x="801" y="5302"/>
                    <a:pt x="868" y="5368"/>
                  </a:cubicBezTo>
                  <a:cubicBezTo>
                    <a:pt x="934" y="5435"/>
                    <a:pt x="968" y="5535"/>
                    <a:pt x="1001" y="5635"/>
                  </a:cubicBezTo>
                  <a:cubicBezTo>
                    <a:pt x="1034" y="5769"/>
                    <a:pt x="1034" y="5902"/>
                    <a:pt x="1034" y="6036"/>
                  </a:cubicBezTo>
                  <a:lnTo>
                    <a:pt x="1034" y="6369"/>
                  </a:lnTo>
                  <a:lnTo>
                    <a:pt x="1034" y="6703"/>
                  </a:lnTo>
                  <a:cubicBezTo>
                    <a:pt x="1034" y="6836"/>
                    <a:pt x="1034" y="7003"/>
                    <a:pt x="1001" y="7136"/>
                  </a:cubicBezTo>
                  <a:cubicBezTo>
                    <a:pt x="968" y="7303"/>
                    <a:pt x="934" y="7437"/>
                    <a:pt x="868" y="7570"/>
                  </a:cubicBezTo>
                  <a:cubicBezTo>
                    <a:pt x="801" y="7703"/>
                    <a:pt x="734" y="7803"/>
                    <a:pt x="634" y="7937"/>
                  </a:cubicBezTo>
                  <a:cubicBezTo>
                    <a:pt x="534" y="8037"/>
                    <a:pt x="401" y="8137"/>
                    <a:pt x="267" y="8204"/>
                  </a:cubicBezTo>
                  <a:cubicBezTo>
                    <a:pt x="200" y="8237"/>
                    <a:pt x="100" y="8304"/>
                    <a:pt x="0" y="8304"/>
                  </a:cubicBezTo>
                  <a:lnTo>
                    <a:pt x="0" y="12807"/>
                  </a:lnTo>
                  <a:cubicBezTo>
                    <a:pt x="1101" y="12140"/>
                    <a:pt x="2035" y="11206"/>
                    <a:pt x="2702" y="10072"/>
                  </a:cubicBezTo>
                  <a:cubicBezTo>
                    <a:pt x="3503" y="8838"/>
                    <a:pt x="4070" y="7503"/>
                    <a:pt x="4370" y="6069"/>
                  </a:cubicBezTo>
                  <a:cubicBezTo>
                    <a:pt x="4537" y="5402"/>
                    <a:pt x="4604" y="4701"/>
                    <a:pt x="4604" y="4034"/>
                  </a:cubicBezTo>
                  <a:cubicBezTo>
                    <a:pt x="4604" y="3434"/>
                    <a:pt x="4537" y="2833"/>
                    <a:pt x="4370" y="2266"/>
                  </a:cubicBezTo>
                  <a:cubicBezTo>
                    <a:pt x="4170" y="1332"/>
                    <a:pt x="3570" y="565"/>
                    <a:pt x="2702" y="165"/>
                  </a:cubicBezTo>
                  <a:cubicBezTo>
                    <a:pt x="2439" y="57"/>
                    <a:pt x="2150" y="1"/>
                    <a:pt x="18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370;p75"/>
            <p:cNvSpPr/>
            <p:nvPr/>
          </p:nvSpPr>
          <p:spPr>
            <a:xfrm>
              <a:off x="2471925" y="2347325"/>
              <a:ext cx="39225" cy="82175"/>
            </a:xfrm>
            <a:custGeom>
              <a:avLst/>
              <a:gdLst/>
              <a:ahLst/>
              <a:cxnLst/>
              <a:rect l="l" t="t" r="r" b="b"/>
              <a:pathLst>
                <a:path w="1569" h="3287" extrusionOk="0">
                  <a:moveTo>
                    <a:pt x="1469" y="1"/>
                  </a:moveTo>
                  <a:cubicBezTo>
                    <a:pt x="1460" y="1"/>
                    <a:pt x="1452" y="9"/>
                    <a:pt x="1435" y="26"/>
                  </a:cubicBezTo>
                  <a:lnTo>
                    <a:pt x="201" y="760"/>
                  </a:lnTo>
                  <a:cubicBezTo>
                    <a:pt x="168" y="760"/>
                    <a:pt x="134" y="793"/>
                    <a:pt x="134" y="826"/>
                  </a:cubicBezTo>
                  <a:cubicBezTo>
                    <a:pt x="134" y="860"/>
                    <a:pt x="134" y="893"/>
                    <a:pt x="134" y="893"/>
                  </a:cubicBezTo>
                  <a:lnTo>
                    <a:pt x="134" y="1193"/>
                  </a:lnTo>
                  <a:cubicBezTo>
                    <a:pt x="134" y="1193"/>
                    <a:pt x="134" y="1227"/>
                    <a:pt x="134" y="1260"/>
                  </a:cubicBezTo>
                  <a:lnTo>
                    <a:pt x="168" y="1293"/>
                  </a:lnTo>
                  <a:lnTo>
                    <a:pt x="601" y="1627"/>
                  </a:lnTo>
                  <a:cubicBezTo>
                    <a:pt x="501" y="1694"/>
                    <a:pt x="435" y="1760"/>
                    <a:pt x="368" y="1860"/>
                  </a:cubicBezTo>
                  <a:cubicBezTo>
                    <a:pt x="301" y="1927"/>
                    <a:pt x="234" y="2027"/>
                    <a:pt x="168" y="2127"/>
                  </a:cubicBezTo>
                  <a:cubicBezTo>
                    <a:pt x="134" y="2227"/>
                    <a:pt x="68" y="2327"/>
                    <a:pt x="68" y="2427"/>
                  </a:cubicBezTo>
                  <a:cubicBezTo>
                    <a:pt x="34" y="2528"/>
                    <a:pt x="1" y="2628"/>
                    <a:pt x="1" y="2761"/>
                  </a:cubicBezTo>
                  <a:cubicBezTo>
                    <a:pt x="1" y="2861"/>
                    <a:pt x="34" y="2961"/>
                    <a:pt x="68" y="3061"/>
                  </a:cubicBezTo>
                  <a:cubicBezTo>
                    <a:pt x="101" y="3128"/>
                    <a:pt x="134" y="3195"/>
                    <a:pt x="201" y="3261"/>
                  </a:cubicBezTo>
                  <a:cubicBezTo>
                    <a:pt x="234" y="3278"/>
                    <a:pt x="276" y="3286"/>
                    <a:pt x="322" y="3286"/>
                  </a:cubicBezTo>
                  <a:cubicBezTo>
                    <a:pt x="368" y="3286"/>
                    <a:pt x="418" y="3278"/>
                    <a:pt x="468" y="3261"/>
                  </a:cubicBezTo>
                  <a:cubicBezTo>
                    <a:pt x="568" y="3261"/>
                    <a:pt x="668" y="3195"/>
                    <a:pt x="768" y="3161"/>
                  </a:cubicBezTo>
                  <a:cubicBezTo>
                    <a:pt x="902" y="3061"/>
                    <a:pt x="1002" y="2995"/>
                    <a:pt x="1102" y="2894"/>
                  </a:cubicBezTo>
                  <a:cubicBezTo>
                    <a:pt x="1202" y="2794"/>
                    <a:pt x="1302" y="2694"/>
                    <a:pt x="1369" y="2561"/>
                  </a:cubicBezTo>
                  <a:cubicBezTo>
                    <a:pt x="1435" y="2461"/>
                    <a:pt x="1469" y="2361"/>
                    <a:pt x="1502" y="2261"/>
                  </a:cubicBezTo>
                  <a:cubicBezTo>
                    <a:pt x="1535" y="2161"/>
                    <a:pt x="1569" y="2061"/>
                    <a:pt x="1569" y="1960"/>
                  </a:cubicBezTo>
                  <a:lnTo>
                    <a:pt x="1569" y="1894"/>
                  </a:lnTo>
                  <a:lnTo>
                    <a:pt x="1535" y="1894"/>
                  </a:lnTo>
                  <a:lnTo>
                    <a:pt x="1302" y="2027"/>
                  </a:lnTo>
                  <a:cubicBezTo>
                    <a:pt x="1269" y="2061"/>
                    <a:pt x="1269" y="2061"/>
                    <a:pt x="1235" y="2094"/>
                  </a:cubicBezTo>
                  <a:lnTo>
                    <a:pt x="1202" y="2194"/>
                  </a:lnTo>
                  <a:cubicBezTo>
                    <a:pt x="1202" y="2227"/>
                    <a:pt x="1168" y="2261"/>
                    <a:pt x="1168" y="2294"/>
                  </a:cubicBezTo>
                  <a:cubicBezTo>
                    <a:pt x="1135" y="2327"/>
                    <a:pt x="1102" y="2394"/>
                    <a:pt x="1068" y="2427"/>
                  </a:cubicBezTo>
                  <a:cubicBezTo>
                    <a:pt x="1035" y="2461"/>
                    <a:pt x="1002" y="2494"/>
                    <a:pt x="968" y="2528"/>
                  </a:cubicBezTo>
                  <a:cubicBezTo>
                    <a:pt x="902" y="2594"/>
                    <a:pt x="835" y="2628"/>
                    <a:pt x="768" y="2661"/>
                  </a:cubicBezTo>
                  <a:cubicBezTo>
                    <a:pt x="719" y="2710"/>
                    <a:pt x="653" y="2741"/>
                    <a:pt x="581" y="2741"/>
                  </a:cubicBezTo>
                  <a:cubicBezTo>
                    <a:pt x="555" y="2741"/>
                    <a:pt x="528" y="2737"/>
                    <a:pt x="501" y="2728"/>
                  </a:cubicBezTo>
                  <a:cubicBezTo>
                    <a:pt x="435" y="2728"/>
                    <a:pt x="401" y="2628"/>
                    <a:pt x="401" y="2528"/>
                  </a:cubicBezTo>
                  <a:cubicBezTo>
                    <a:pt x="401" y="2394"/>
                    <a:pt x="435" y="2294"/>
                    <a:pt x="501" y="2227"/>
                  </a:cubicBezTo>
                  <a:cubicBezTo>
                    <a:pt x="568" y="2127"/>
                    <a:pt x="668" y="2027"/>
                    <a:pt x="768" y="1960"/>
                  </a:cubicBezTo>
                  <a:lnTo>
                    <a:pt x="1035" y="1827"/>
                  </a:lnTo>
                  <a:cubicBezTo>
                    <a:pt x="1035" y="1827"/>
                    <a:pt x="1068" y="1794"/>
                    <a:pt x="1068" y="1760"/>
                  </a:cubicBezTo>
                  <a:cubicBezTo>
                    <a:pt x="1102" y="1727"/>
                    <a:pt x="1102" y="1727"/>
                    <a:pt x="1102" y="1694"/>
                  </a:cubicBezTo>
                  <a:lnTo>
                    <a:pt x="1102" y="1427"/>
                  </a:lnTo>
                  <a:cubicBezTo>
                    <a:pt x="1102" y="1393"/>
                    <a:pt x="1102" y="1360"/>
                    <a:pt x="1102" y="1327"/>
                  </a:cubicBezTo>
                  <a:lnTo>
                    <a:pt x="1068" y="1293"/>
                  </a:lnTo>
                  <a:lnTo>
                    <a:pt x="635" y="960"/>
                  </a:lnTo>
                  <a:lnTo>
                    <a:pt x="1435" y="493"/>
                  </a:lnTo>
                  <a:cubicBezTo>
                    <a:pt x="1469" y="493"/>
                    <a:pt x="1502" y="459"/>
                    <a:pt x="1502" y="426"/>
                  </a:cubicBezTo>
                  <a:cubicBezTo>
                    <a:pt x="1502" y="426"/>
                    <a:pt x="1502" y="393"/>
                    <a:pt x="1502" y="359"/>
                  </a:cubicBezTo>
                  <a:lnTo>
                    <a:pt x="1502" y="92"/>
                  </a:lnTo>
                  <a:cubicBezTo>
                    <a:pt x="1502" y="59"/>
                    <a:pt x="1502" y="26"/>
                    <a:pt x="1502" y="26"/>
                  </a:cubicBezTo>
                  <a:cubicBezTo>
                    <a:pt x="1485" y="9"/>
                    <a:pt x="1477" y="1"/>
                    <a:pt x="14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371;p75"/>
            <p:cNvSpPr/>
            <p:nvPr/>
          </p:nvSpPr>
          <p:spPr>
            <a:xfrm>
              <a:off x="2437750" y="2379650"/>
              <a:ext cx="25875" cy="75900"/>
            </a:xfrm>
            <a:custGeom>
              <a:avLst/>
              <a:gdLst/>
              <a:ahLst/>
              <a:cxnLst/>
              <a:rect l="l" t="t" r="r" b="b"/>
              <a:pathLst>
                <a:path w="1035" h="3036" extrusionOk="0">
                  <a:moveTo>
                    <a:pt x="634" y="0"/>
                  </a:moveTo>
                  <a:cubicBezTo>
                    <a:pt x="501" y="34"/>
                    <a:pt x="367" y="67"/>
                    <a:pt x="267" y="134"/>
                  </a:cubicBezTo>
                  <a:cubicBezTo>
                    <a:pt x="167" y="200"/>
                    <a:pt x="100" y="267"/>
                    <a:pt x="0" y="334"/>
                  </a:cubicBezTo>
                  <a:lnTo>
                    <a:pt x="0" y="901"/>
                  </a:lnTo>
                  <a:cubicBezTo>
                    <a:pt x="67" y="768"/>
                    <a:pt x="167" y="667"/>
                    <a:pt x="267" y="634"/>
                  </a:cubicBezTo>
                  <a:cubicBezTo>
                    <a:pt x="334" y="584"/>
                    <a:pt x="392" y="559"/>
                    <a:pt x="442" y="559"/>
                  </a:cubicBezTo>
                  <a:cubicBezTo>
                    <a:pt x="492" y="559"/>
                    <a:pt x="534" y="584"/>
                    <a:pt x="567" y="634"/>
                  </a:cubicBezTo>
                  <a:cubicBezTo>
                    <a:pt x="634" y="734"/>
                    <a:pt x="667" y="868"/>
                    <a:pt x="667" y="1001"/>
                  </a:cubicBezTo>
                  <a:lnTo>
                    <a:pt x="667" y="1301"/>
                  </a:lnTo>
                  <a:lnTo>
                    <a:pt x="667" y="1635"/>
                  </a:lnTo>
                  <a:cubicBezTo>
                    <a:pt x="667" y="1802"/>
                    <a:pt x="634" y="1968"/>
                    <a:pt x="567" y="2135"/>
                  </a:cubicBezTo>
                  <a:cubicBezTo>
                    <a:pt x="501" y="2269"/>
                    <a:pt x="401" y="2369"/>
                    <a:pt x="267" y="2435"/>
                  </a:cubicBezTo>
                  <a:cubicBezTo>
                    <a:pt x="194" y="2484"/>
                    <a:pt x="121" y="2515"/>
                    <a:pt x="60" y="2515"/>
                  </a:cubicBezTo>
                  <a:cubicBezTo>
                    <a:pt x="38" y="2515"/>
                    <a:pt x="18" y="2511"/>
                    <a:pt x="0" y="2502"/>
                  </a:cubicBezTo>
                  <a:lnTo>
                    <a:pt x="0" y="3036"/>
                  </a:lnTo>
                  <a:cubicBezTo>
                    <a:pt x="100" y="3002"/>
                    <a:pt x="200" y="2969"/>
                    <a:pt x="267" y="2936"/>
                  </a:cubicBezTo>
                  <a:cubicBezTo>
                    <a:pt x="401" y="2869"/>
                    <a:pt x="534" y="2769"/>
                    <a:pt x="634" y="2636"/>
                  </a:cubicBezTo>
                  <a:cubicBezTo>
                    <a:pt x="734" y="2535"/>
                    <a:pt x="801" y="2402"/>
                    <a:pt x="868" y="2302"/>
                  </a:cubicBezTo>
                  <a:cubicBezTo>
                    <a:pt x="934" y="2169"/>
                    <a:pt x="968" y="2002"/>
                    <a:pt x="1001" y="1868"/>
                  </a:cubicBezTo>
                  <a:cubicBezTo>
                    <a:pt x="1034" y="1735"/>
                    <a:pt x="1034" y="1568"/>
                    <a:pt x="1034" y="1435"/>
                  </a:cubicBezTo>
                  <a:lnTo>
                    <a:pt x="1034" y="1101"/>
                  </a:lnTo>
                  <a:lnTo>
                    <a:pt x="1034" y="768"/>
                  </a:lnTo>
                  <a:cubicBezTo>
                    <a:pt x="1034" y="634"/>
                    <a:pt x="1034" y="501"/>
                    <a:pt x="1001" y="367"/>
                  </a:cubicBezTo>
                  <a:cubicBezTo>
                    <a:pt x="968" y="267"/>
                    <a:pt x="934" y="167"/>
                    <a:pt x="868" y="100"/>
                  </a:cubicBezTo>
                  <a:cubicBezTo>
                    <a:pt x="801" y="34"/>
                    <a:pt x="701" y="0"/>
                    <a:pt x="6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372;p75"/>
            <p:cNvSpPr/>
            <p:nvPr/>
          </p:nvSpPr>
          <p:spPr>
            <a:xfrm>
              <a:off x="2505300" y="2194525"/>
              <a:ext cx="80900" cy="110100"/>
            </a:xfrm>
            <a:custGeom>
              <a:avLst/>
              <a:gdLst/>
              <a:ahLst/>
              <a:cxnLst/>
              <a:rect l="l" t="t" r="r" b="b"/>
              <a:pathLst>
                <a:path w="3236" h="4404" extrusionOk="0">
                  <a:moveTo>
                    <a:pt x="968" y="0"/>
                  </a:moveTo>
                  <a:lnTo>
                    <a:pt x="0" y="2302"/>
                  </a:lnTo>
                  <a:cubicBezTo>
                    <a:pt x="868" y="2702"/>
                    <a:pt x="1501" y="3469"/>
                    <a:pt x="1668" y="4403"/>
                  </a:cubicBezTo>
                  <a:lnTo>
                    <a:pt x="3236" y="2835"/>
                  </a:lnTo>
                  <a:cubicBezTo>
                    <a:pt x="2802" y="1368"/>
                    <a:pt x="2035" y="400"/>
                    <a:pt x="9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373;p75"/>
            <p:cNvSpPr/>
            <p:nvPr/>
          </p:nvSpPr>
          <p:spPr>
            <a:xfrm>
              <a:off x="2437750" y="2188650"/>
              <a:ext cx="91750" cy="72600"/>
            </a:xfrm>
            <a:custGeom>
              <a:avLst/>
              <a:gdLst/>
              <a:ahLst/>
              <a:cxnLst/>
              <a:rect l="l" t="t" r="r" b="b"/>
              <a:pathLst>
                <a:path w="3670" h="2904" extrusionOk="0">
                  <a:moveTo>
                    <a:pt x="2464" y="0"/>
                  </a:moveTo>
                  <a:cubicBezTo>
                    <a:pt x="1707" y="0"/>
                    <a:pt x="874" y="245"/>
                    <a:pt x="0" y="735"/>
                  </a:cubicBezTo>
                  <a:lnTo>
                    <a:pt x="0" y="2904"/>
                  </a:lnTo>
                  <a:cubicBezTo>
                    <a:pt x="658" y="2543"/>
                    <a:pt x="1275" y="2371"/>
                    <a:pt x="1826" y="2371"/>
                  </a:cubicBezTo>
                  <a:cubicBezTo>
                    <a:pt x="2142" y="2371"/>
                    <a:pt x="2435" y="2427"/>
                    <a:pt x="2702" y="2537"/>
                  </a:cubicBezTo>
                  <a:lnTo>
                    <a:pt x="3670" y="235"/>
                  </a:lnTo>
                  <a:cubicBezTo>
                    <a:pt x="3296" y="78"/>
                    <a:pt x="2892" y="0"/>
                    <a:pt x="246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374;p75"/>
            <p:cNvSpPr/>
            <p:nvPr/>
          </p:nvSpPr>
          <p:spPr>
            <a:xfrm>
              <a:off x="2547000" y="2265400"/>
              <a:ext cx="46725" cy="133450"/>
            </a:xfrm>
            <a:custGeom>
              <a:avLst/>
              <a:gdLst/>
              <a:ahLst/>
              <a:cxnLst/>
              <a:rect l="l" t="t" r="r" b="b"/>
              <a:pathLst>
                <a:path w="1869" h="5338" extrusionOk="0">
                  <a:moveTo>
                    <a:pt x="1568" y="0"/>
                  </a:moveTo>
                  <a:lnTo>
                    <a:pt x="0" y="1568"/>
                  </a:lnTo>
                  <a:cubicBezTo>
                    <a:pt x="167" y="2135"/>
                    <a:pt x="234" y="2736"/>
                    <a:pt x="234" y="3336"/>
                  </a:cubicBezTo>
                  <a:cubicBezTo>
                    <a:pt x="234" y="4003"/>
                    <a:pt x="167" y="4670"/>
                    <a:pt x="0" y="5338"/>
                  </a:cubicBezTo>
                  <a:lnTo>
                    <a:pt x="1568" y="5137"/>
                  </a:lnTo>
                  <a:cubicBezTo>
                    <a:pt x="1768" y="4237"/>
                    <a:pt x="1868" y="3303"/>
                    <a:pt x="1868" y="2402"/>
                  </a:cubicBezTo>
                  <a:cubicBezTo>
                    <a:pt x="1868" y="1568"/>
                    <a:pt x="1768" y="768"/>
                    <a:pt x="15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375;p75"/>
            <p:cNvSpPr/>
            <p:nvPr/>
          </p:nvSpPr>
          <p:spPr>
            <a:xfrm>
              <a:off x="2437750" y="2499725"/>
              <a:ext cx="91750" cy="122625"/>
            </a:xfrm>
            <a:custGeom>
              <a:avLst/>
              <a:gdLst/>
              <a:ahLst/>
              <a:cxnLst/>
              <a:rect l="l" t="t" r="r" b="b"/>
              <a:pathLst>
                <a:path w="3670" h="4905" extrusionOk="0">
                  <a:moveTo>
                    <a:pt x="2702" y="1"/>
                  </a:moveTo>
                  <a:cubicBezTo>
                    <a:pt x="2035" y="1102"/>
                    <a:pt x="1101" y="2069"/>
                    <a:pt x="0" y="2736"/>
                  </a:cubicBezTo>
                  <a:lnTo>
                    <a:pt x="0" y="4904"/>
                  </a:lnTo>
                  <a:cubicBezTo>
                    <a:pt x="1501" y="3970"/>
                    <a:pt x="2736" y="2703"/>
                    <a:pt x="3670" y="1202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376;p75"/>
            <p:cNvSpPr/>
            <p:nvPr/>
          </p:nvSpPr>
          <p:spPr>
            <a:xfrm>
              <a:off x="2505300" y="2393825"/>
              <a:ext cx="80900" cy="136775"/>
            </a:xfrm>
            <a:custGeom>
              <a:avLst/>
              <a:gdLst/>
              <a:ahLst/>
              <a:cxnLst/>
              <a:rect l="l" t="t" r="r" b="b"/>
              <a:pathLst>
                <a:path w="3236" h="5471" extrusionOk="0">
                  <a:moveTo>
                    <a:pt x="3236" y="0"/>
                  </a:moveTo>
                  <a:lnTo>
                    <a:pt x="1668" y="234"/>
                  </a:lnTo>
                  <a:cubicBezTo>
                    <a:pt x="1368" y="1668"/>
                    <a:pt x="801" y="3003"/>
                    <a:pt x="0" y="4270"/>
                  </a:cubicBezTo>
                  <a:lnTo>
                    <a:pt x="968" y="5471"/>
                  </a:lnTo>
                  <a:cubicBezTo>
                    <a:pt x="2035" y="3803"/>
                    <a:pt x="2802" y="1935"/>
                    <a:pt x="323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377;p75"/>
            <p:cNvSpPr/>
            <p:nvPr/>
          </p:nvSpPr>
          <p:spPr>
            <a:xfrm>
              <a:off x="2129200" y="2123625"/>
              <a:ext cx="309400" cy="743475"/>
            </a:xfrm>
            <a:custGeom>
              <a:avLst/>
              <a:gdLst/>
              <a:ahLst/>
              <a:cxnLst/>
              <a:rect l="l" t="t" r="r" b="b"/>
              <a:pathLst>
                <a:path w="12376" h="29739" extrusionOk="0">
                  <a:moveTo>
                    <a:pt x="12342" y="1"/>
                  </a:moveTo>
                  <a:lnTo>
                    <a:pt x="1535" y="6272"/>
                  </a:lnTo>
                  <a:cubicBezTo>
                    <a:pt x="634" y="6839"/>
                    <a:pt x="67" y="7840"/>
                    <a:pt x="0" y="8907"/>
                  </a:cubicBezTo>
                  <a:lnTo>
                    <a:pt x="0" y="28655"/>
                  </a:lnTo>
                  <a:cubicBezTo>
                    <a:pt x="0" y="29338"/>
                    <a:pt x="333" y="29738"/>
                    <a:pt x="834" y="29738"/>
                  </a:cubicBezTo>
                  <a:cubicBezTo>
                    <a:pt x="1042" y="29738"/>
                    <a:pt x="1280" y="29669"/>
                    <a:pt x="1535" y="29522"/>
                  </a:cubicBezTo>
                  <a:lnTo>
                    <a:pt x="12376" y="23284"/>
                  </a:lnTo>
                  <a:lnTo>
                    <a:pt x="12376" y="19948"/>
                  </a:lnTo>
                  <a:lnTo>
                    <a:pt x="12342" y="19948"/>
                  </a:lnTo>
                  <a:cubicBezTo>
                    <a:pt x="11466" y="20462"/>
                    <a:pt x="10630" y="20701"/>
                    <a:pt x="9870" y="20701"/>
                  </a:cubicBezTo>
                  <a:cubicBezTo>
                    <a:pt x="9445" y="20701"/>
                    <a:pt x="9044" y="20626"/>
                    <a:pt x="8673" y="20482"/>
                  </a:cubicBezTo>
                  <a:cubicBezTo>
                    <a:pt x="7672" y="20082"/>
                    <a:pt x="6838" y="19081"/>
                    <a:pt x="6438" y="17647"/>
                  </a:cubicBezTo>
                  <a:cubicBezTo>
                    <a:pt x="6205" y="16846"/>
                    <a:pt x="6105" y="16045"/>
                    <a:pt x="6138" y="15245"/>
                  </a:cubicBezTo>
                  <a:cubicBezTo>
                    <a:pt x="6138" y="14311"/>
                    <a:pt x="6238" y="13410"/>
                    <a:pt x="6438" y="12510"/>
                  </a:cubicBezTo>
                  <a:cubicBezTo>
                    <a:pt x="6838" y="10575"/>
                    <a:pt x="7606" y="8707"/>
                    <a:pt x="8673" y="7039"/>
                  </a:cubicBezTo>
                  <a:cubicBezTo>
                    <a:pt x="9607" y="5538"/>
                    <a:pt x="10841" y="4270"/>
                    <a:pt x="12342" y="3336"/>
                  </a:cubicBezTo>
                  <a:lnTo>
                    <a:pt x="1234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378;p75"/>
            <p:cNvSpPr/>
            <p:nvPr/>
          </p:nvSpPr>
          <p:spPr>
            <a:xfrm>
              <a:off x="2122525" y="2117800"/>
              <a:ext cx="315250" cy="754725"/>
            </a:xfrm>
            <a:custGeom>
              <a:avLst/>
              <a:gdLst/>
              <a:ahLst/>
              <a:cxnLst/>
              <a:rect l="l" t="t" r="r" b="b"/>
              <a:pathLst>
                <a:path w="12610" h="30189" extrusionOk="0">
                  <a:moveTo>
                    <a:pt x="12609" y="0"/>
                  </a:moveTo>
                  <a:lnTo>
                    <a:pt x="1702" y="6338"/>
                  </a:lnTo>
                  <a:cubicBezTo>
                    <a:pt x="734" y="6938"/>
                    <a:pt x="100" y="8006"/>
                    <a:pt x="67" y="9173"/>
                  </a:cubicBezTo>
                  <a:lnTo>
                    <a:pt x="67" y="28888"/>
                  </a:lnTo>
                  <a:cubicBezTo>
                    <a:pt x="0" y="29355"/>
                    <a:pt x="234" y="29788"/>
                    <a:pt x="601" y="30055"/>
                  </a:cubicBezTo>
                  <a:cubicBezTo>
                    <a:pt x="768" y="30122"/>
                    <a:pt x="934" y="30188"/>
                    <a:pt x="1101" y="30188"/>
                  </a:cubicBezTo>
                  <a:cubicBezTo>
                    <a:pt x="1401" y="30188"/>
                    <a:pt x="1668" y="30088"/>
                    <a:pt x="1902" y="29955"/>
                  </a:cubicBezTo>
                  <a:lnTo>
                    <a:pt x="12609" y="23750"/>
                  </a:lnTo>
                  <a:lnTo>
                    <a:pt x="12609" y="23250"/>
                  </a:lnTo>
                  <a:lnTo>
                    <a:pt x="1702" y="29588"/>
                  </a:lnTo>
                  <a:cubicBezTo>
                    <a:pt x="1551" y="29729"/>
                    <a:pt x="1374" y="29791"/>
                    <a:pt x="1202" y="29791"/>
                  </a:cubicBezTo>
                  <a:cubicBezTo>
                    <a:pt x="761" y="29791"/>
                    <a:pt x="348" y="29391"/>
                    <a:pt x="467" y="28888"/>
                  </a:cubicBezTo>
                  <a:lnTo>
                    <a:pt x="467" y="9173"/>
                  </a:lnTo>
                  <a:cubicBezTo>
                    <a:pt x="534" y="8139"/>
                    <a:pt x="1068" y="7239"/>
                    <a:pt x="1902" y="6672"/>
                  </a:cubicBezTo>
                  <a:lnTo>
                    <a:pt x="12609" y="501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379;p75"/>
            <p:cNvSpPr/>
            <p:nvPr/>
          </p:nvSpPr>
          <p:spPr>
            <a:xfrm>
              <a:off x="2434400" y="2402150"/>
              <a:ext cx="3375" cy="40075"/>
            </a:xfrm>
            <a:custGeom>
              <a:avLst/>
              <a:gdLst/>
              <a:ahLst/>
              <a:cxnLst/>
              <a:rect l="l" t="t" r="r" b="b"/>
              <a:pathLst>
                <a:path w="135" h="1603" extrusionOk="0">
                  <a:moveTo>
                    <a:pt x="134" y="1"/>
                  </a:moveTo>
                  <a:lnTo>
                    <a:pt x="101" y="34"/>
                  </a:lnTo>
                  <a:cubicBezTo>
                    <a:pt x="34" y="201"/>
                    <a:pt x="1" y="368"/>
                    <a:pt x="1" y="535"/>
                  </a:cubicBezTo>
                  <a:lnTo>
                    <a:pt x="1" y="868"/>
                  </a:lnTo>
                  <a:lnTo>
                    <a:pt x="1" y="1202"/>
                  </a:lnTo>
                  <a:cubicBezTo>
                    <a:pt x="1" y="1302"/>
                    <a:pt x="34" y="1435"/>
                    <a:pt x="101" y="1569"/>
                  </a:cubicBezTo>
                  <a:cubicBezTo>
                    <a:pt x="101" y="1569"/>
                    <a:pt x="134" y="1569"/>
                    <a:pt x="134" y="1602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380;p75"/>
            <p:cNvSpPr/>
            <p:nvPr/>
          </p:nvSpPr>
          <p:spPr>
            <a:xfrm>
              <a:off x="2371875" y="2465175"/>
              <a:ext cx="7525" cy="19350"/>
            </a:xfrm>
            <a:custGeom>
              <a:avLst/>
              <a:gdLst/>
              <a:ahLst/>
              <a:cxnLst/>
              <a:rect l="l" t="t" r="r" b="b"/>
              <a:pathLst>
                <a:path w="301" h="774" extrusionOk="0">
                  <a:moveTo>
                    <a:pt x="247" y="0"/>
                  </a:moveTo>
                  <a:cubicBezTo>
                    <a:pt x="222" y="0"/>
                    <a:pt x="178" y="15"/>
                    <a:pt x="134" y="15"/>
                  </a:cubicBezTo>
                  <a:cubicBezTo>
                    <a:pt x="100" y="48"/>
                    <a:pt x="67" y="82"/>
                    <a:pt x="33" y="149"/>
                  </a:cubicBezTo>
                  <a:cubicBezTo>
                    <a:pt x="0" y="182"/>
                    <a:pt x="0" y="249"/>
                    <a:pt x="0" y="282"/>
                  </a:cubicBezTo>
                  <a:lnTo>
                    <a:pt x="0" y="349"/>
                  </a:lnTo>
                  <a:lnTo>
                    <a:pt x="0" y="582"/>
                  </a:lnTo>
                  <a:lnTo>
                    <a:pt x="0" y="649"/>
                  </a:lnTo>
                  <a:cubicBezTo>
                    <a:pt x="0" y="682"/>
                    <a:pt x="0" y="716"/>
                    <a:pt x="33" y="749"/>
                  </a:cubicBezTo>
                  <a:cubicBezTo>
                    <a:pt x="33" y="766"/>
                    <a:pt x="50" y="774"/>
                    <a:pt x="71" y="774"/>
                  </a:cubicBezTo>
                  <a:cubicBezTo>
                    <a:pt x="92" y="774"/>
                    <a:pt x="117" y="766"/>
                    <a:pt x="134" y="749"/>
                  </a:cubicBezTo>
                  <a:cubicBezTo>
                    <a:pt x="200" y="716"/>
                    <a:pt x="234" y="682"/>
                    <a:pt x="267" y="616"/>
                  </a:cubicBezTo>
                  <a:cubicBezTo>
                    <a:pt x="300" y="582"/>
                    <a:pt x="300" y="515"/>
                    <a:pt x="300" y="482"/>
                  </a:cubicBezTo>
                  <a:lnTo>
                    <a:pt x="300" y="415"/>
                  </a:lnTo>
                  <a:lnTo>
                    <a:pt x="300" y="182"/>
                  </a:lnTo>
                  <a:cubicBezTo>
                    <a:pt x="300" y="149"/>
                    <a:pt x="300" y="149"/>
                    <a:pt x="300" y="115"/>
                  </a:cubicBezTo>
                  <a:cubicBezTo>
                    <a:pt x="300" y="82"/>
                    <a:pt x="300" y="48"/>
                    <a:pt x="267" y="15"/>
                  </a:cubicBezTo>
                  <a:cubicBezTo>
                    <a:pt x="267" y="4"/>
                    <a:pt x="260" y="0"/>
                    <a:pt x="24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381;p75"/>
            <p:cNvSpPr/>
            <p:nvPr/>
          </p:nvSpPr>
          <p:spPr>
            <a:xfrm>
              <a:off x="2322675" y="2261225"/>
              <a:ext cx="115100" cy="320225"/>
            </a:xfrm>
            <a:custGeom>
              <a:avLst/>
              <a:gdLst/>
              <a:ahLst/>
              <a:cxnLst/>
              <a:rect l="l" t="t" r="r" b="b"/>
              <a:pathLst>
                <a:path w="4604" h="12809" extrusionOk="0">
                  <a:moveTo>
                    <a:pt x="3569" y="5705"/>
                  </a:moveTo>
                  <a:cubicBezTo>
                    <a:pt x="3603" y="5705"/>
                    <a:pt x="3636" y="5705"/>
                    <a:pt x="3703" y="5738"/>
                  </a:cubicBezTo>
                  <a:cubicBezTo>
                    <a:pt x="3736" y="5771"/>
                    <a:pt x="3736" y="5805"/>
                    <a:pt x="3769" y="5838"/>
                  </a:cubicBezTo>
                  <a:cubicBezTo>
                    <a:pt x="3803" y="5905"/>
                    <a:pt x="3803" y="5938"/>
                    <a:pt x="3803" y="6005"/>
                  </a:cubicBezTo>
                  <a:lnTo>
                    <a:pt x="3803" y="6205"/>
                  </a:lnTo>
                  <a:lnTo>
                    <a:pt x="3803" y="6439"/>
                  </a:lnTo>
                  <a:cubicBezTo>
                    <a:pt x="3803" y="6505"/>
                    <a:pt x="3769" y="6572"/>
                    <a:pt x="3769" y="6639"/>
                  </a:cubicBezTo>
                  <a:cubicBezTo>
                    <a:pt x="3736" y="6705"/>
                    <a:pt x="3736" y="6772"/>
                    <a:pt x="3703" y="6839"/>
                  </a:cubicBezTo>
                  <a:cubicBezTo>
                    <a:pt x="3636" y="6906"/>
                    <a:pt x="3603" y="6939"/>
                    <a:pt x="3569" y="7006"/>
                  </a:cubicBezTo>
                  <a:cubicBezTo>
                    <a:pt x="3503" y="7072"/>
                    <a:pt x="3436" y="7106"/>
                    <a:pt x="3369" y="7172"/>
                  </a:cubicBezTo>
                  <a:cubicBezTo>
                    <a:pt x="3302" y="7206"/>
                    <a:pt x="3236" y="7206"/>
                    <a:pt x="3202" y="7239"/>
                  </a:cubicBezTo>
                  <a:cubicBezTo>
                    <a:pt x="3136" y="7239"/>
                    <a:pt x="3102" y="7206"/>
                    <a:pt x="3069" y="7206"/>
                  </a:cubicBezTo>
                  <a:cubicBezTo>
                    <a:pt x="3002" y="7172"/>
                    <a:pt x="3002" y="7139"/>
                    <a:pt x="2969" y="7072"/>
                  </a:cubicBezTo>
                  <a:cubicBezTo>
                    <a:pt x="2969" y="7039"/>
                    <a:pt x="2935" y="6972"/>
                    <a:pt x="2935" y="6939"/>
                  </a:cubicBezTo>
                  <a:lnTo>
                    <a:pt x="2935" y="6705"/>
                  </a:lnTo>
                  <a:lnTo>
                    <a:pt x="2935" y="6505"/>
                  </a:lnTo>
                  <a:cubicBezTo>
                    <a:pt x="2935" y="6439"/>
                    <a:pt x="2969" y="6372"/>
                    <a:pt x="2969" y="6305"/>
                  </a:cubicBezTo>
                  <a:cubicBezTo>
                    <a:pt x="3002" y="6238"/>
                    <a:pt x="3002" y="6172"/>
                    <a:pt x="3069" y="6105"/>
                  </a:cubicBezTo>
                  <a:cubicBezTo>
                    <a:pt x="3102" y="6038"/>
                    <a:pt x="3136" y="5972"/>
                    <a:pt x="3202" y="5905"/>
                  </a:cubicBezTo>
                  <a:cubicBezTo>
                    <a:pt x="3236" y="5871"/>
                    <a:pt x="3302" y="5805"/>
                    <a:pt x="3369" y="5771"/>
                  </a:cubicBezTo>
                  <a:cubicBezTo>
                    <a:pt x="3436" y="5738"/>
                    <a:pt x="3503" y="5705"/>
                    <a:pt x="3569" y="5705"/>
                  </a:cubicBezTo>
                  <a:close/>
                  <a:moveTo>
                    <a:pt x="2144" y="6524"/>
                  </a:moveTo>
                  <a:cubicBezTo>
                    <a:pt x="2150" y="6524"/>
                    <a:pt x="2157" y="6527"/>
                    <a:pt x="2168" y="6539"/>
                  </a:cubicBezTo>
                  <a:cubicBezTo>
                    <a:pt x="2168" y="6539"/>
                    <a:pt x="2202" y="6539"/>
                    <a:pt x="2202" y="6572"/>
                  </a:cubicBezTo>
                  <a:lnTo>
                    <a:pt x="3636" y="8240"/>
                  </a:lnTo>
                  <a:cubicBezTo>
                    <a:pt x="3636" y="8240"/>
                    <a:pt x="3636" y="8273"/>
                    <a:pt x="3636" y="8307"/>
                  </a:cubicBezTo>
                  <a:lnTo>
                    <a:pt x="3636" y="8340"/>
                  </a:lnTo>
                  <a:cubicBezTo>
                    <a:pt x="3636" y="8340"/>
                    <a:pt x="3603" y="8373"/>
                    <a:pt x="3569" y="8373"/>
                  </a:cubicBezTo>
                  <a:lnTo>
                    <a:pt x="3402" y="8473"/>
                  </a:lnTo>
                  <a:lnTo>
                    <a:pt x="3336" y="8473"/>
                  </a:lnTo>
                  <a:lnTo>
                    <a:pt x="3302" y="8440"/>
                  </a:lnTo>
                  <a:lnTo>
                    <a:pt x="1868" y="6772"/>
                  </a:lnTo>
                  <a:cubicBezTo>
                    <a:pt x="1868" y="6772"/>
                    <a:pt x="1868" y="6772"/>
                    <a:pt x="1868" y="6739"/>
                  </a:cubicBezTo>
                  <a:cubicBezTo>
                    <a:pt x="1868" y="6739"/>
                    <a:pt x="1868" y="6705"/>
                    <a:pt x="1868" y="6672"/>
                  </a:cubicBezTo>
                  <a:cubicBezTo>
                    <a:pt x="1868" y="6672"/>
                    <a:pt x="1901" y="6639"/>
                    <a:pt x="1935" y="6639"/>
                  </a:cubicBezTo>
                  <a:lnTo>
                    <a:pt x="2102" y="6539"/>
                  </a:lnTo>
                  <a:cubicBezTo>
                    <a:pt x="2124" y="6539"/>
                    <a:pt x="2131" y="6524"/>
                    <a:pt x="2144" y="6524"/>
                  </a:cubicBezTo>
                  <a:close/>
                  <a:moveTo>
                    <a:pt x="2302" y="7773"/>
                  </a:moveTo>
                  <a:cubicBezTo>
                    <a:pt x="2335" y="7773"/>
                    <a:pt x="2402" y="7806"/>
                    <a:pt x="2435" y="7806"/>
                  </a:cubicBezTo>
                  <a:cubicBezTo>
                    <a:pt x="2468" y="7840"/>
                    <a:pt x="2502" y="7873"/>
                    <a:pt x="2502" y="7940"/>
                  </a:cubicBezTo>
                  <a:cubicBezTo>
                    <a:pt x="2535" y="7973"/>
                    <a:pt x="2535" y="8040"/>
                    <a:pt x="2535" y="8073"/>
                  </a:cubicBezTo>
                  <a:lnTo>
                    <a:pt x="2535" y="8307"/>
                  </a:lnTo>
                  <a:cubicBezTo>
                    <a:pt x="2535" y="8373"/>
                    <a:pt x="2569" y="8440"/>
                    <a:pt x="2535" y="8507"/>
                  </a:cubicBezTo>
                  <a:cubicBezTo>
                    <a:pt x="2535" y="8573"/>
                    <a:pt x="2535" y="8640"/>
                    <a:pt x="2502" y="8707"/>
                  </a:cubicBezTo>
                  <a:cubicBezTo>
                    <a:pt x="2502" y="8774"/>
                    <a:pt x="2468" y="8840"/>
                    <a:pt x="2435" y="8907"/>
                  </a:cubicBezTo>
                  <a:cubicBezTo>
                    <a:pt x="2402" y="8974"/>
                    <a:pt x="2368" y="9040"/>
                    <a:pt x="2302" y="9107"/>
                  </a:cubicBezTo>
                  <a:cubicBezTo>
                    <a:pt x="2235" y="9140"/>
                    <a:pt x="2168" y="9207"/>
                    <a:pt x="2102" y="9241"/>
                  </a:cubicBezTo>
                  <a:cubicBezTo>
                    <a:pt x="2068" y="9274"/>
                    <a:pt x="2001" y="9307"/>
                    <a:pt x="1935" y="9307"/>
                  </a:cubicBezTo>
                  <a:cubicBezTo>
                    <a:pt x="1868" y="9307"/>
                    <a:pt x="1835" y="9307"/>
                    <a:pt x="1801" y="9274"/>
                  </a:cubicBezTo>
                  <a:cubicBezTo>
                    <a:pt x="1768" y="9241"/>
                    <a:pt x="1735" y="9207"/>
                    <a:pt x="1701" y="9174"/>
                  </a:cubicBezTo>
                  <a:cubicBezTo>
                    <a:pt x="1701" y="9107"/>
                    <a:pt x="1701" y="9074"/>
                    <a:pt x="1668" y="9007"/>
                  </a:cubicBezTo>
                  <a:lnTo>
                    <a:pt x="1668" y="8807"/>
                  </a:lnTo>
                  <a:lnTo>
                    <a:pt x="1668" y="8573"/>
                  </a:lnTo>
                  <a:cubicBezTo>
                    <a:pt x="1701" y="8507"/>
                    <a:pt x="1701" y="8440"/>
                    <a:pt x="1701" y="8373"/>
                  </a:cubicBezTo>
                  <a:cubicBezTo>
                    <a:pt x="1735" y="8307"/>
                    <a:pt x="1768" y="8240"/>
                    <a:pt x="1801" y="8173"/>
                  </a:cubicBezTo>
                  <a:cubicBezTo>
                    <a:pt x="1835" y="8106"/>
                    <a:pt x="1868" y="8040"/>
                    <a:pt x="1935" y="8006"/>
                  </a:cubicBezTo>
                  <a:cubicBezTo>
                    <a:pt x="1968" y="7940"/>
                    <a:pt x="2035" y="7873"/>
                    <a:pt x="2102" y="7840"/>
                  </a:cubicBezTo>
                  <a:cubicBezTo>
                    <a:pt x="2168" y="7806"/>
                    <a:pt x="2235" y="7806"/>
                    <a:pt x="2302" y="7773"/>
                  </a:cubicBezTo>
                  <a:close/>
                  <a:moveTo>
                    <a:pt x="4603" y="1"/>
                  </a:moveTo>
                  <a:cubicBezTo>
                    <a:pt x="3503" y="701"/>
                    <a:pt x="2569" y="1635"/>
                    <a:pt x="1901" y="2736"/>
                  </a:cubicBezTo>
                  <a:cubicBezTo>
                    <a:pt x="1101" y="3970"/>
                    <a:pt x="534" y="5338"/>
                    <a:pt x="234" y="6772"/>
                  </a:cubicBezTo>
                  <a:cubicBezTo>
                    <a:pt x="100" y="7439"/>
                    <a:pt x="0" y="8140"/>
                    <a:pt x="0" y="8807"/>
                  </a:cubicBezTo>
                  <a:cubicBezTo>
                    <a:pt x="0" y="9407"/>
                    <a:pt x="67" y="10008"/>
                    <a:pt x="234" y="10575"/>
                  </a:cubicBezTo>
                  <a:cubicBezTo>
                    <a:pt x="534" y="11642"/>
                    <a:pt x="1134" y="12376"/>
                    <a:pt x="1901" y="12643"/>
                  </a:cubicBezTo>
                  <a:cubicBezTo>
                    <a:pt x="2181" y="12752"/>
                    <a:pt x="2482" y="12808"/>
                    <a:pt x="2801" y="12808"/>
                  </a:cubicBezTo>
                  <a:cubicBezTo>
                    <a:pt x="3357" y="12808"/>
                    <a:pt x="3967" y="12637"/>
                    <a:pt x="4603" y="12276"/>
                  </a:cubicBezTo>
                  <a:lnTo>
                    <a:pt x="4603" y="7773"/>
                  </a:lnTo>
                  <a:cubicBezTo>
                    <a:pt x="4570" y="7773"/>
                    <a:pt x="4537" y="7806"/>
                    <a:pt x="4503" y="7806"/>
                  </a:cubicBezTo>
                  <a:cubicBezTo>
                    <a:pt x="4437" y="7806"/>
                    <a:pt x="4336" y="7773"/>
                    <a:pt x="4270" y="7706"/>
                  </a:cubicBezTo>
                  <a:cubicBezTo>
                    <a:pt x="4203" y="7639"/>
                    <a:pt x="4170" y="7539"/>
                    <a:pt x="4136" y="7473"/>
                  </a:cubicBezTo>
                  <a:cubicBezTo>
                    <a:pt x="4103" y="7339"/>
                    <a:pt x="4103" y="7206"/>
                    <a:pt x="4103" y="7072"/>
                  </a:cubicBezTo>
                  <a:lnTo>
                    <a:pt x="4103" y="6906"/>
                  </a:lnTo>
                  <a:lnTo>
                    <a:pt x="4103" y="6539"/>
                  </a:lnTo>
                  <a:lnTo>
                    <a:pt x="4103" y="6372"/>
                  </a:lnTo>
                  <a:cubicBezTo>
                    <a:pt x="4103" y="6238"/>
                    <a:pt x="4103" y="6072"/>
                    <a:pt x="4136" y="5938"/>
                  </a:cubicBezTo>
                  <a:cubicBezTo>
                    <a:pt x="4170" y="5805"/>
                    <a:pt x="4203" y="5638"/>
                    <a:pt x="4270" y="5505"/>
                  </a:cubicBezTo>
                  <a:cubicBezTo>
                    <a:pt x="4336" y="5371"/>
                    <a:pt x="4403" y="5271"/>
                    <a:pt x="4503" y="5171"/>
                  </a:cubicBezTo>
                  <a:cubicBezTo>
                    <a:pt x="4537" y="5138"/>
                    <a:pt x="4570" y="5104"/>
                    <a:pt x="4603" y="5071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382;p75"/>
            <p:cNvSpPr/>
            <p:nvPr/>
          </p:nvSpPr>
          <p:spPr>
            <a:xfrm>
              <a:off x="2402725" y="2413200"/>
              <a:ext cx="8350" cy="19625"/>
            </a:xfrm>
            <a:custGeom>
              <a:avLst/>
              <a:gdLst/>
              <a:ahLst/>
              <a:cxnLst/>
              <a:rect l="l" t="t" r="r" b="b"/>
              <a:pathLst>
                <a:path w="334" h="785" extrusionOk="0">
                  <a:moveTo>
                    <a:pt x="259" y="1"/>
                  </a:moveTo>
                  <a:cubicBezTo>
                    <a:pt x="234" y="1"/>
                    <a:pt x="200" y="9"/>
                    <a:pt x="167" y="26"/>
                  </a:cubicBezTo>
                  <a:cubicBezTo>
                    <a:pt x="100" y="59"/>
                    <a:pt x="67" y="93"/>
                    <a:pt x="67" y="159"/>
                  </a:cubicBezTo>
                  <a:cubicBezTo>
                    <a:pt x="34" y="193"/>
                    <a:pt x="0" y="259"/>
                    <a:pt x="0" y="293"/>
                  </a:cubicBezTo>
                  <a:lnTo>
                    <a:pt x="0" y="660"/>
                  </a:lnTo>
                  <a:cubicBezTo>
                    <a:pt x="0" y="693"/>
                    <a:pt x="34" y="726"/>
                    <a:pt x="67" y="760"/>
                  </a:cubicBezTo>
                  <a:cubicBezTo>
                    <a:pt x="67" y="777"/>
                    <a:pt x="75" y="785"/>
                    <a:pt x="92" y="785"/>
                  </a:cubicBezTo>
                  <a:cubicBezTo>
                    <a:pt x="109" y="785"/>
                    <a:pt x="134" y="777"/>
                    <a:pt x="167" y="760"/>
                  </a:cubicBezTo>
                  <a:cubicBezTo>
                    <a:pt x="234" y="726"/>
                    <a:pt x="267" y="693"/>
                    <a:pt x="301" y="626"/>
                  </a:cubicBezTo>
                  <a:cubicBezTo>
                    <a:pt x="301" y="593"/>
                    <a:pt x="334" y="526"/>
                    <a:pt x="334" y="493"/>
                  </a:cubicBezTo>
                  <a:cubicBezTo>
                    <a:pt x="334" y="460"/>
                    <a:pt x="334" y="426"/>
                    <a:pt x="334" y="426"/>
                  </a:cubicBezTo>
                  <a:lnTo>
                    <a:pt x="334" y="293"/>
                  </a:lnTo>
                  <a:lnTo>
                    <a:pt x="334" y="193"/>
                  </a:lnTo>
                  <a:cubicBezTo>
                    <a:pt x="334" y="193"/>
                    <a:pt x="334" y="159"/>
                    <a:pt x="334" y="126"/>
                  </a:cubicBezTo>
                  <a:cubicBezTo>
                    <a:pt x="334" y="93"/>
                    <a:pt x="301" y="59"/>
                    <a:pt x="301" y="26"/>
                  </a:cubicBezTo>
                  <a:cubicBezTo>
                    <a:pt x="301" y="9"/>
                    <a:pt x="284" y="1"/>
                    <a:pt x="25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383;p75"/>
            <p:cNvSpPr/>
            <p:nvPr/>
          </p:nvSpPr>
          <p:spPr>
            <a:xfrm>
              <a:off x="2425225" y="2387975"/>
              <a:ext cx="12550" cy="68425"/>
            </a:xfrm>
            <a:custGeom>
              <a:avLst/>
              <a:gdLst/>
              <a:ahLst/>
              <a:cxnLst/>
              <a:rect l="l" t="t" r="r" b="b"/>
              <a:pathLst>
                <a:path w="502" h="2737" extrusionOk="0">
                  <a:moveTo>
                    <a:pt x="501" y="1"/>
                  </a:moveTo>
                  <a:cubicBezTo>
                    <a:pt x="468" y="34"/>
                    <a:pt x="435" y="68"/>
                    <a:pt x="401" y="101"/>
                  </a:cubicBezTo>
                  <a:cubicBezTo>
                    <a:pt x="301" y="201"/>
                    <a:pt x="234" y="334"/>
                    <a:pt x="168" y="468"/>
                  </a:cubicBezTo>
                  <a:cubicBezTo>
                    <a:pt x="101" y="601"/>
                    <a:pt x="68" y="735"/>
                    <a:pt x="34" y="868"/>
                  </a:cubicBezTo>
                  <a:cubicBezTo>
                    <a:pt x="1" y="1035"/>
                    <a:pt x="1" y="1168"/>
                    <a:pt x="1" y="1335"/>
                  </a:cubicBezTo>
                  <a:lnTo>
                    <a:pt x="1" y="1502"/>
                  </a:lnTo>
                  <a:lnTo>
                    <a:pt x="1" y="1836"/>
                  </a:lnTo>
                  <a:lnTo>
                    <a:pt x="1" y="2002"/>
                  </a:lnTo>
                  <a:cubicBezTo>
                    <a:pt x="1" y="2136"/>
                    <a:pt x="1" y="2269"/>
                    <a:pt x="34" y="2403"/>
                  </a:cubicBezTo>
                  <a:cubicBezTo>
                    <a:pt x="68" y="2503"/>
                    <a:pt x="101" y="2569"/>
                    <a:pt x="168" y="2636"/>
                  </a:cubicBezTo>
                  <a:cubicBezTo>
                    <a:pt x="234" y="2703"/>
                    <a:pt x="335" y="2736"/>
                    <a:pt x="401" y="2736"/>
                  </a:cubicBezTo>
                  <a:cubicBezTo>
                    <a:pt x="435" y="2736"/>
                    <a:pt x="468" y="2736"/>
                    <a:pt x="501" y="2703"/>
                  </a:cubicBezTo>
                  <a:lnTo>
                    <a:pt x="501" y="2169"/>
                  </a:lnTo>
                  <a:cubicBezTo>
                    <a:pt x="501" y="2169"/>
                    <a:pt x="501" y="2136"/>
                    <a:pt x="468" y="2136"/>
                  </a:cubicBezTo>
                  <a:cubicBezTo>
                    <a:pt x="401" y="2002"/>
                    <a:pt x="368" y="1869"/>
                    <a:pt x="368" y="1769"/>
                  </a:cubicBezTo>
                  <a:lnTo>
                    <a:pt x="368" y="1435"/>
                  </a:lnTo>
                  <a:lnTo>
                    <a:pt x="368" y="1102"/>
                  </a:lnTo>
                  <a:cubicBezTo>
                    <a:pt x="368" y="935"/>
                    <a:pt x="401" y="768"/>
                    <a:pt x="468" y="601"/>
                  </a:cubicBezTo>
                  <a:lnTo>
                    <a:pt x="501" y="568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384;p75"/>
            <p:cNvSpPr/>
            <p:nvPr/>
          </p:nvSpPr>
          <p:spPr>
            <a:xfrm>
              <a:off x="2396050" y="2403825"/>
              <a:ext cx="21700" cy="38400"/>
            </a:xfrm>
            <a:custGeom>
              <a:avLst/>
              <a:gdLst/>
              <a:ahLst/>
              <a:cxnLst/>
              <a:rect l="l" t="t" r="r" b="b"/>
              <a:pathLst>
                <a:path w="868" h="1536" extrusionOk="0">
                  <a:moveTo>
                    <a:pt x="509" y="376"/>
                  </a:moveTo>
                  <a:cubicBezTo>
                    <a:pt x="526" y="376"/>
                    <a:pt x="534" y="384"/>
                    <a:pt x="534" y="401"/>
                  </a:cubicBezTo>
                  <a:cubicBezTo>
                    <a:pt x="568" y="434"/>
                    <a:pt x="601" y="468"/>
                    <a:pt x="601" y="501"/>
                  </a:cubicBezTo>
                  <a:cubicBezTo>
                    <a:pt x="601" y="534"/>
                    <a:pt x="601" y="568"/>
                    <a:pt x="601" y="568"/>
                  </a:cubicBezTo>
                  <a:lnTo>
                    <a:pt x="601" y="668"/>
                  </a:lnTo>
                  <a:lnTo>
                    <a:pt x="601" y="768"/>
                  </a:lnTo>
                  <a:cubicBezTo>
                    <a:pt x="601" y="801"/>
                    <a:pt x="601" y="835"/>
                    <a:pt x="601" y="868"/>
                  </a:cubicBezTo>
                  <a:cubicBezTo>
                    <a:pt x="601" y="901"/>
                    <a:pt x="568" y="968"/>
                    <a:pt x="534" y="1001"/>
                  </a:cubicBezTo>
                  <a:cubicBezTo>
                    <a:pt x="534" y="1068"/>
                    <a:pt x="501" y="1101"/>
                    <a:pt x="434" y="1135"/>
                  </a:cubicBezTo>
                  <a:cubicBezTo>
                    <a:pt x="401" y="1152"/>
                    <a:pt x="376" y="1160"/>
                    <a:pt x="359" y="1160"/>
                  </a:cubicBezTo>
                  <a:cubicBezTo>
                    <a:pt x="342" y="1160"/>
                    <a:pt x="334" y="1152"/>
                    <a:pt x="334" y="1135"/>
                  </a:cubicBezTo>
                  <a:cubicBezTo>
                    <a:pt x="301" y="1101"/>
                    <a:pt x="267" y="1068"/>
                    <a:pt x="267" y="1035"/>
                  </a:cubicBezTo>
                  <a:lnTo>
                    <a:pt x="267" y="868"/>
                  </a:lnTo>
                  <a:lnTo>
                    <a:pt x="267" y="668"/>
                  </a:lnTo>
                  <a:cubicBezTo>
                    <a:pt x="267" y="634"/>
                    <a:pt x="301" y="568"/>
                    <a:pt x="334" y="501"/>
                  </a:cubicBezTo>
                  <a:cubicBezTo>
                    <a:pt x="334" y="468"/>
                    <a:pt x="367" y="434"/>
                    <a:pt x="434" y="401"/>
                  </a:cubicBezTo>
                  <a:cubicBezTo>
                    <a:pt x="467" y="384"/>
                    <a:pt x="492" y="376"/>
                    <a:pt x="509" y="376"/>
                  </a:cubicBezTo>
                  <a:close/>
                  <a:moveTo>
                    <a:pt x="634" y="1"/>
                  </a:moveTo>
                  <a:cubicBezTo>
                    <a:pt x="568" y="1"/>
                    <a:pt x="501" y="34"/>
                    <a:pt x="434" y="67"/>
                  </a:cubicBezTo>
                  <a:cubicBezTo>
                    <a:pt x="367" y="101"/>
                    <a:pt x="301" y="167"/>
                    <a:pt x="234" y="201"/>
                  </a:cubicBezTo>
                  <a:cubicBezTo>
                    <a:pt x="201" y="268"/>
                    <a:pt x="167" y="334"/>
                    <a:pt x="134" y="401"/>
                  </a:cubicBezTo>
                  <a:cubicBezTo>
                    <a:pt x="67" y="468"/>
                    <a:pt x="67" y="534"/>
                    <a:pt x="34" y="601"/>
                  </a:cubicBezTo>
                  <a:cubicBezTo>
                    <a:pt x="34" y="668"/>
                    <a:pt x="0" y="735"/>
                    <a:pt x="0" y="801"/>
                  </a:cubicBezTo>
                  <a:lnTo>
                    <a:pt x="0" y="1001"/>
                  </a:lnTo>
                  <a:lnTo>
                    <a:pt x="0" y="1235"/>
                  </a:lnTo>
                  <a:cubicBezTo>
                    <a:pt x="0" y="1268"/>
                    <a:pt x="34" y="1335"/>
                    <a:pt x="34" y="1368"/>
                  </a:cubicBezTo>
                  <a:cubicBezTo>
                    <a:pt x="67" y="1435"/>
                    <a:pt x="67" y="1468"/>
                    <a:pt x="134" y="1502"/>
                  </a:cubicBezTo>
                  <a:cubicBezTo>
                    <a:pt x="167" y="1502"/>
                    <a:pt x="201" y="1535"/>
                    <a:pt x="234" y="1535"/>
                  </a:cubicBezTo>
                  <a:cubicBezTo>
                    <a:pt x="301" y="1502"/>
                    <a:pt x="367" y="1502"/>
                    <a:pt x="434" y="1468"/>
                  </a:cubicBezTo>
                  <a:cubicBezTo>
                    <a:pt x="501" y="1402"/>
                    <a:pt x="568" y="1368"/>
                    <a:pt x="634" y="1302"/>
                  </a:cubicBezTo>
                  <a:cubicBezTo>
                    <a:pt x="668" y="1235"/>
                    <a:pt x="701" y="1202"/>
                    <a:pt x="734" y="1135"/>
                  </a:cubicBezTo>
                  <a:cubicBezTo>
                    <a:pt x="801" y="1068"/>
                    <a:pt x="801" y="1001"/>
                    <a:pt x="834" y="935"/>
                  </a:cubicBezTo>
                  <a:cubicBezTo>
                    <a:pt x="834" y="868"/>
                    <a:pt x="868" y="801"/>
                    <a:pt x="868" y="735"/>
                  </a:cubicBezTo>
                  <a:lnTo>
                    <a:pt x="868" y="501"/>
                  </a:lnTo>
                  <a:lnTo>
                    <a:pt x="868" y="301"/>
                  </a:lnTo>
                  <a:cubicBezTo>
                    <a:pt x="868" y="234"/>
                    <a:pt x="868" y="201"/>
                    <a:pt x="834" y="134"/>
                  </a:cubicBezTo>
                  <a:cubicBezTo>
                    <a:pt x="801" y="101"/>
                    <a:pt x="801" y="67"/>
                    <a:pt x="734" y="34"/>
                  </a:cubicBezTo>
                  <a:cubicBezTo>
                    <a:pt x="701" y="1"/>
                    <a:pt x="668" y="1"/>
                    <a:pt x="63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385;p75"/>
            <p:cNvSpPr/>
            <p:nvPr/>
          </p:nvSpPr>
          <p:spPr>
            <a:xfrm>
              <a:off x="2364350" y="2455525"/>
              <a:ext cx="21725" cy="38400"/>
            </a:xfrm>
            <a:custGeom>
              <a:avLst/>
              <a:gdLst/>
              <a:ahLst/>
              <a:cxnLst/>
              <a:rect l="l" t="t" r="r" b="b"/>
              <a:pathLst>
                <a:path w="869" h="1536" extrusionOk="0">
                  <a:moveTo>
                    <a:pt x="518" y="376"/>
                  </a:moveTo>
                  <a:cubicBezTo>
                    <a:pt x="535" y="376"/>
                    <a:pt x="551" y="384"/>
                    <a:pt x="568" y="401"/>
                  </a:cubicBezTo>
                  <a:cubicBezTo>
                    <a:pt x="601" y="434"/>
                    <a:pt x="601" y="468"/>
                    <a:pt x="601" y="501"/>
                  </a:cubicBezTo>
                  <a:lnTo>
                    <a:pt x="601" y="568"/>
                  </a:lnTo>
                  <a:lnTo>
                    <a:pt x="601" y="801"/>
                  </a:lnTo>
                  <a:lnTo>
                    <a:pt x="601" y="868"/>
                  </a:lnTo>
                  <a:cubicBezTo>
                    <a:pt x="601" y="901"/>
                    <a:pt x="601" y="968"/>
                    <a:pt x="568" y="1002"/>
                  </a:cubicBezTo>
                  <a:cubicBezTo>
                    <a:pt x="535" y="1068"/>
                    <a:pt x="501" y="1102"/>
                    <a:pt x="468" y="1135"/>
                  </a:cubicBezTo>
                  <a:cubicBezTo>
                    <a:pt x="435" y="1152"/>
                    <a:pt x="410" y="1160"/>
                    <a:pt x="389" y="1160"/>
                  </a:cubicBezTo>
                  <a:cubicBezTo>
                    <a:pt x="368" y="1160"/>
                    <a:pt x="351" y="1152"/>
                    <a:pt x="334" y="1135"/>
                  </a:cubicBezTo>
                  <a:cubicBezTo>
                    <a:pt x="301" y="1102"/>
                    <a:pt x="301" y="1068"/>
                    <a:pt x="301" y="1035"/>
                  </a:cubicBezTo>
                  <a:lnTo>
                    <a:pt x="301" y="968"/>
                  </a:lnTo>
                  <a:lnTo>
                    <a:pt x="301" y="735"/>
                  </a:lnTo>
                  <a:lnTo>
                    <a:pt x="301" y="668"/>
                  </a:lnTo>
                  <a:cubicBezTo>
                    <a:pt x="301" y="635"/>
                    <a:pt x="301" y="568"/>
                    <a:pt x="334" y="535"/>
                  </a:cubicBezTo>
                  <a:cubicBezTo>
                    <a:pt x="368" y="468"/>
                    <a:pt x="401" y="434"/>
                    <a:pt x="468" y="401"/>
                  </a:cubicBezTo>
                  <a:cubicBezTo>
                    <a:pt x="485" y="384"/>
                    <a:pt x="501" y="376"/>
                    <a:pt x="518" y="376"/>
                  </a:cubicBezTo>
                  <a:close/>
                  <a:moveTo>
                    <a:pt x="635" y="1"/>
                  </a:moveTo>
                  <a:cubicBezTo>
                    <a:pt x="568" y="34"/>
                    <a:pt x="501" y="34"/>
                    <a:pt x="435" y="68"/>
                  </a:cubicBezTo>
                  <a:cubicBezTo>
                    <a:pt x="368" y="101"/>
                    <a:pt x="301" y="168"/>
                    <a:pt x="268" y="234"/>
                  </a:cubicBezTo>
                  <a:cubicBezTo>
                    <a:pt x="201" y="268"/>
                    <a:pt x="168" y="334"/>
                    <a:pt x="134" y="401"/>
                  </a:cubicBezTo>
                  <a:cubicBezTo>
                    <a:pt x="101" y="468"/>
                    <a:pt x="68" y="535"/>
                    <a:pt x="34" y="601"/>
                  </a:cubicBezTo>
                  <a:cubicBezTo>
                    <a:pt x="34" y="668"/>
                    <a:pt x="34" y="735"/>
                    <a:pt x="1" y="801"/>
                  </a:cubicBezTo>
                  <a:lnTo>
                    <a:pt x="1" y="1035"/>
                  </a:lnTo>
                  <a:lnTo>
                    <a:pt x="1" y="1235"/>
                  </a:lnTo>
                  <a:cubicBezTo>
                    <a:pt x="34" y="1302"/>
                    <a:pt x="34" y="1335"/>
                    <a:pt x="34" y="1402"/>
                  </a:cubicBezTo>
                  <a:cubicBezTo>
                    <a:pt x="68" y="1435"/>
                    <a:pt x="101" y="1469"/>
                    <a:pt x="134" y="1502"/>
                  </a:cubicBezTo>
                  <a:cubicBezTo>
                    <a:pt x="168" y="1535"/>
                    <a:pt x="201" y="1535"/>
                    <a:pt x="268" y="1535"/>
                  </a:cubicBezTo>
                  <a:cubicBezTo>
                    <a:pt x="334" y="1535"/>
                    <a:pt x="401" y="1502"/>
                    <a:pt x="435" y="1469"/>
                  </a:cubicBezTo>
                  <a:cubicBezTo>
                    <a:pt x="501" y="1435"/>
                    <a:pt x="568" y="1368"/>
                    <a:pt x="635" y="1335"/>
                  </a:cubicBezTo>
                  <a:cubicBezTo>
                    <a:pt x="701" y="1268"/>
                    <a:pt x="735" y="1202"/>
                    <a:pt x="768" y="1135"/>
                  </a:cubicBezTo>
                  <a:cubicBezTo>
                    <a:pt x="801" y="1068"/>
                    <a:pt x="835" y="1002"/>
                    <a:pt x="835" y="935"/>
                  </a:cubicBezTo>
                  <a:cubicBezTo>
                    <a:pt x="868" y="868"/>
                    <a:pt x="868" y="801"/>
                    <a:pt x="868" y="735"/>
                  </a:cubicBezTo>
                  <a:lnTo>
                    <a:pt x="868" y="535"/>
                  </a:lnTo>
                  <a:lnTo>
                    <a:pt x="868" y="301"/>
                  </a:lnTo>
                  <a:cubicBezTo>
                    <a:pt x="868" y="268"/>
                    <a:pt x="868" y="201"/>
                    <a:pt x="835" y="168"/>
                  </a:cubicBezTo>
                  <a:cubicBezTo>
                    <a:pt x="835" y="101"/>
                    <a:pt x="801" y="68"/>
                    <a:pt x="768" y="34"/>
                  </a:cubicBezTo>
                  <a:cubicBezTo>
                    <a:pt x="735" y="34"/>
                    <a:pt x="668" y="1"/>
                    <a:pt x="63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386;p75"/>
            <p:cNvSpPr/>
            <p:nvPr/>
          </p:nvSpPr>
          <p:spPr>
            <a:xfrm>
              <a:off x="2369375" y="2424675"/>
              <a:ext cx="45050" cy="48400"/>
            </a:xfrm>
            <a:custGeom>
              <a:avLst/>
              <a:gdLst/>
              <a:ahLst/>
              <a:cxnLst/>
              <a:rect l="l" t="t" r="r" b="b"/>
              <a:pathLst>
                <a:path w="1802" h="1936" extrusionOk="0">
                  <a:moveTo>
                    <a:pt x="234" y="1"/>
                  </a:moveTo>
                  <a:lnTo>
                    <a:pt x="67" y="101"/>
                  </a:lnTo>
                  <a:cubicBezTo>
                    <a:pt x="33" y="101"/>
                    <a:pt x="33" y="101"/>
                    <a:pt x="0" y="134"/>
                  </a:cubicBezTo>
                  <a:cubicBezTo>
                    <a:pt x="0" y="167"/>
                    <a:pt x="0" y="167"/>
                    <a:pt x="0" y="201"/>
                  </a:cubicBezTo>
                  <a:cubicBezTo>
                    <a:pt x="0" y="201"/>
                    <a:pt x="0" y="201"/>
                    <a:pt x="0" y="234"/>
                  </a:cubicBezTo>
                  <a:lnTo>
                    <a:pt x="1434" y="1902"/>
                  </a:lnTo>
                  <a:lnTo>
                    <a:pt x="1468" y="1935"/>
                  </a:lnTo>
                  <a:lnTo>
                    <a:pt x="1534" y="1935"/>
                  </a:lnTo>
                  <a:lnTo>
                    <a:pt x="1735" y="1835"/>
                  </a:lnTo>
                  <a:cubicBezTo>
                    <a:pt x="1735" y="1802"/>
                    <a:pt x="1768" y="1802"/>
                    <a:pt x="1768" y="1769"/>
                  </a:cubicBezTo>
                  <a:cubicBezTo>
                    <a:pt x="1768" y="1735"/>
                    <a:pt x="1801" y="1735"/>
                    <a:pt x="1801" y="1702"/>
                  </a:cubicBezTo>
                  <a:cubicBezTo>
                    <a:pt x="1801" y="1702"/>
                    <a:pt x="1768" y="1702"/>
                    <a:pt x="1768" y="1668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387;p75"/>
            <p:cNvSpPr/>
            <p:nvPr/>
          </p:nvSpPr>
          <p:spPr>
            <a:xfrm>
              <a:off x="2437750" y="2207025"/>
              <a:ext cx="25" cy="54225"/>
            </a:xfrm>
            <a:custGeom>
              <a:avLst/>
              <a:gdLst/>
              <a:ahLst/>
              <a:cxnLst/>
              <a:rect l="l" t="t" r="r" b="b"/>
              <a:pathLst>
                <a:path w="1" h="2169" extrusionOk="0">
                  <a:moveTo>
                    <a:pt x="0" y="2169"/>
                  </a:moveTo>
                  <a:lnTo>
                    <a:pt x="0" y="216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388;p75"/>
            <p:cNvSpPr/>
            <p:nvPr/>
          </p:nvSpPr>
          <p:spPr>
            <a:xfrm>
              <a:off x="2281800" y="2207025"/>
              <a:ext cx="155975" cy="357775"/>
            </a:xfrm>
            <a:custGeom>
              <a:avLst/>
              <a:gdLst/>
              <a:ahLst/>
              <a:cxnLst/>
              <a:rect l="l" t="t" r="r" b="b"/>
              <a:pathLst>
                <a:path w="6239" h="14311" extrusionOk="0">
                  <a:moveTo>
                    <a:pt x="6238" y="0"/>
                  </a:moveTo>
                  <a:cubicBezTo>
                    <a:pt x="4737" y="934"/>
                    <a:pt x="3503" y="2202"/>
                    <a:pt x="2569" y="3703"/>
                  </a:cubicBezTo>
                  <a:cubicBezTo>
                    <a:pt x="1502" y="5371"/>
                    <a:pt x="734" y="7239"/>
                    <a:pt x="334" y="9174"/>
                  </a:cubicBezTo>
                  <a:cubicBezTo>
                    <a:pt x="134" y="10074"/>
                    <a:pt x="1" y="10975"/>
                    <a:pt x="1" y="11909"/>
                  </a:cubicBezTo>
                  <a:cubicBezTo>
                    <a:pt x="1" y="12709"/>
                    <a:pt x="101" y="13510"/>
                    <a:pt x="334" y="14311"/>
                  </a:cubicBezTo>
                  <a:lnTo>
                    <a:pt x="1869" y="12743"/>
                  </a:lnTo>
                  <a:cubicBezTo>
                    <a:pt x="1702" y="12176"/>
                    <a:pt x="1635" y="11575"/>
                    <a:pt x="1635" y="10975"/>
                  </a:cubicBezTo>
                  <a:cubicBezTo>
                    <a:pt x="1635" y="10308"/>
                    <a:pt x="1735" y="9607"/>
                    <a:pt x="1869" y="8940"/>
                  </a:cubicBezTo>
                  <a:cubicBezTo>
                    <a:pt x="2169" y="7506"/>
                    <a:pt x="2736" y="6138"/>
                    <a:pt x="3536" y="4904"/>
                  </a:cubicBezTo>
                  <a:cubicBezTo>
                    <a:pt x="4204" y="3803"/>
                    <a:pt x="5138" y="2869"/>
                    <a:pt x="6238" y="2169"/>
                  </a:cubicBezTo>
                  <a:lnTo>
                    <a:pt x="6238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389;p75"/>
            <p:cNvSpPr/>
            <p:nvPr/>
          </p:nvSpPr>
          <p:spPr>
            <a:xfrm>
              <a:off x="2290150" y="2525575"/>
              <a:ext cx="80075" cy="110100"/>
            </a:xfrm>
            <a:custGeom>
              <a:avLst/>
              <a:gdLst/>
              <a:ahLst/>
              <a:cxnLst/>
              <a:rect l="l" t="t" r="r" b="b"/>
              <a:pathLst>
                <a:path w="3203" h="4404" extrusionOk="0">
                  <a:moveTo>
                    <a:pt x="1535" y="1"/>
                  </a:moveTo>
                  <a:lnTo>
                    <a:pt x="0" y="1569"/>
                  </a:lnTo>
                  <a:cubicBezTo>
                    <a:pt x="400" y="3003"/>
                    <a:pt x="1201" y="4004"/>
                    <a:pt x="2235" y="4404"/>
                  </a:cubicBezTo>
                  <a:lnTo>
                    <a:pt x="3202" y="2102"/>
                  </a:lnTo>
                  <a:cubicBezTo>
                    <a:pt x="2435" y="1802"/>
                    <a:pt x="1835" y="1068"/>
                    <a:pt x="153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390;p75"/>
            <p:cNvSpPr/>
            <p:nvPr/>
          </p:nvSpPr>
          <p:spPr>
            <a:xfrm>
              <a:off x="2437750" y="2568125"/>
              <a:ext cx="25" cy="54225"/>
            </a:xfrm>
            <a:custGeom>
              <a:avLst/>
              <a:gdLst/>
              <a:ahLst/>
              <a:cxnLst/>
              <a:rect l="l" t="t" r="r" b="b"/>
              <a:pathLst>
                <a:path w="1" h="2169" extrusionOk="0">
                  <a:moveTo>
                    <a:pt x="0" y="0"/>
                  </a:moveTo>
                  <a:lnTo>
                    <a:pt x="0" y="2168"/>
                  </a:lnTo>
                  <a:lnTo>
                    <a:pt x="0" y="2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391;p75"/>
            <p:cNvSpPr/>
            <p:nvPr/>
          </p:nvSpPr>
          <p:spPr>
            <a:xfrm>
              <a:off x="2346025" y="2568125"/>
              <a:ext cx="91750" cy="73400"/>
            </a:xfrm>
            <a:custGeom>
              <a:avLst/>
              <a:gdLst/>
              <a:ahLst/>
              <a:cxnLst/>
              <a:rect l="l" t="t" r="r" b="b"/>
              <a:pathLst>
                <a:path w="3670" h="2936" extrusionOk="0">
                  <a:moveTo>
                    <a:pt x="3669" y="0"/>
                  </a:moveTo>
                  <a:cubicBezTo>
                    <a:pt x="3028" y="385"/>
                    <a:pt x="2414" y="564"/>
                    <a:pt x="1853" y="564"/>
                  </a:cubicBezTo>
                  <a:cubicBezTo>
                    <a:pt x="1540" y="564"/>
                    <a:pt x="1243" y="508"/>
                    <a:pt x="967" y="400"/>
                  </a:cubicBezTo>
                  <a:lnTo>
                    <a:pt x="0" y="2702"/>
                  </a:lnTo>
                  <a:cubicBezTo>
                    <a:pt x="370" y="2857"/>
                    <a:pt x="769" y="2935"/>
                    <a:pt x="1193" y="2935"/>
                  </a:cubicBezTo>
                  <a:cubicBezTo>
                    <a:pt x="1953" y="2935"/>
                    <a:pt x="2791" y="2683"/>
                    <a:pt x="3669" y="2168"/>
                  </a:cubicBezTo>
                  <a:lnTo>
                    <a:pt x="366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392;p75"/>
            <p:cNvSpPr/>
            <p:nvPr/>
          </p:nvSpPr>
          <p:spPr>
            <a:xfrm>
              <a:off x="3091550" y="2223200"/>
              <a:ext cx="344800" cy="431675"/>
            </a:xfrm>
            <a:custGeom>
              <a:avLst/>
              <a:gdLst/>
              <a:ahLst/>
              <a:cxnLst/>
              <a:rect l="l" t="t" r="r" b="b"/>
              <a:pathLst>
                <a:path w="13792" h="17267" extrusionOk="0">
                  <a:moveTo>
                    <a:pt x="13310" y="421"/>
                  </a:moveTo>
                  <a:cubicBezTo>
                    <a:pt x="13310" y="454"/>
                    <a:pt x="13343" y="488"/>
                    <a:pt x="13343" y="588"/>
                  </a:cubicBezTo>
                  <a:lnTo>
                    <a:pt x="13343" y="8994"/>
                  </a:lnTo>
                  <a:cubicBezTo>
                    <a:pt x="13343" y="9294"/>
                    <a:pt x="13176" y="9561"/>
                    <a:pt x="12943" y="9727"/>
                  </a:cubicBezTo>
                  <a:lnTo>
                    <a:pt x="667" y="16833"/>
                  </a:lnTo>
                  <a:cubicBezTo>
                    <a:pt x="597" y="16856"/>
                    <a:pt x="559" y="16880"/>
                    <a:pt x="532" y="16880"/>
                  </a:cubicBezTo>
                  <a:cubicBezTo>
                    <a:pt x="520" y="16880"/>
                    <a:pt x="510" y="16876"/>
                    <a:pt x="501" y="16866"/>
                  </a:cubicBezTo>
                  <a:cubicBezTo>
                    <a:pt x="467" y="16866"/>
                    <a:pt x="434" y="16799"/>
                    <a:pt x="434" y="16699"/>
                  </a:cubicBezTo>
                  <a:lnTo>
                    <a:pt x="434" y="8293"/>
                  </a:lnTo>
                  <a:cubicBezTo>
                    <a:pt x="467" y="7993"/>
                    <a:pt x="601" y="7726"/>
                    <a:pt x="868" y="7559"/>
                  </a:cubicBezTo>
                  <a:lnTo>
                    <a:pt x="13143" y="488"/>
                  </a:lnTo>
                  <a:cubicBezTo>
                    <a:pt x="13176" y="454"/>
                    <a:pt x="13210" y="421"/>
                    <a:pt x="13276" y="421"/>
                  </a:cubicBezTo>
                  <a:close/>
                  <a:moveTo>
                    <a:pt x="13238" y="0"/>
                  </a:moveTo>
                  <a:cubicBezTo>
                    <a:pt x="13126" y="0"/>
                    <a:pt x="13012" y="37"/>
                    <a:pt x="12910" y="121"/>
                  </a:cubicBezTo>
                  <a:lnTo>
                    <a:pt x="667" y="7192"/>
                  </a:lnTo>
                  <a:cubicBezTo>
                    <a:pt x="267" y="7426"/>
                    <a:pt x="34" y="7859"/>
                    <a:pt x="34" y="8293"/>
                  </a:cubicBezTo>
                  <a:lnTo>
                    <a:pt x="34" y="16699"/>
                  </a:lnTo>
                  <a:cubicBezTo>
                    <a:pt x="0" y="16899"/>
                    <a:pt x="100" y="17099"/>
                    <a:pt x="267" y="17233"/>
                  </a:cubicBezTo>
                  <a:cubicBezTo>
                    <a:pt x="334" y="17266"/>
                    <a:pt x="434" y="17266"/>
                    <a:pt x="501" y="17266"/>
                  </a:cubicBezTo>
                  <a:cubicBezTo>
                    <a:pt x="634" y="17266"/>
                    <a:pt x="734" y="17233"/>
                    <a:pt x="868" y="17199"/>
                  </a:cubicBezTo>
                  <a:lnTo>
                    <a:pt x="13110" y="10094"/>
                  </a:lnTo>
                  <a:cubicBezTo>
                    <a:pt x="13510" y="9861"/>
                    <a:pt x="13743" y="9427"/>
                    <a:pt x="13743" y="8994"/>
                  </a:cubicBezTo>
                  <a:lnTo>
                    <a:pt x="13743" y="588"/>
                  </a:lnTo>
                  <a:cubicBezTo>
                    <a:pt x="13792" y="250"/>
                    <a:pt x="13527" y="0"/>
                    <a:pt x="13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393;p75"/>
            <p:cNvSpPr/>
            <p:nvPr/>
          </p:nvSpPr>
          <p:spPr>
            <a:xfrm>
              <a:off x="3131575" y="2313825"/>
              <a:ext cx="265100" cy="154250"/>
            </a:xfrm>
            <a:custGeom>
              <a:avLst/>
              <a:gdLst/>
              <a:ahLst/>
              <a:cxnLst/>
              <a:rect l="l" t="t" r="r" b="b"/>
              <a:pathLst>
                <a:path w="10604" h="6170" extrusionOk="0">
                  <a:moveTo>
                    <a:pt x="10317" y="1"/>
                  </a:moveTo>
                  <a:cubicBezTo>
                    <a:pt x="10282" y="1"/>
                    <a:pt x="10245" y="10"/>
                    <a:pt x="10208" y="31"/>
                  </a:cubicBezTo>
                  <a:lnTo>
                    <a:pt x="201" y="5802"/>
                  </a:lnTo>
                  <a:cubicBezTo>
                    <a:pt x="0" y="5902"/>
                    <a:pt x="67" y="6169"/>
                    <a:pt x="301" y="6169"/>
                  </a:cubicBezTo>
                  <a:cubicBezTo>
                    <a:pt x="334" y="6169"/>
                    <a:pt x="367" y="6169"/>
                    <a:pt x="401" y="6136"/>
                  </a:cubicBezTo>
                  <a:lnTo>
                    <a:pt x="10408" y="365"/>
                  </a:lnTo>
                  <a:cubicBezTo>
                    <a:pt x="10604" y="253"/>
                    <a:pt x="10495" y="1"/>
                    <a:pt x="10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394;p75"/>
            <p:cNvSpPr/>
            <p:nvPr/>
          </p:nvSpPr>
          <p:spPr>
            <a:xfrm>
              <a:off x="3131575" y="2362100"/>
              <a:ext cx="263550" cy="154325"/>
            </a:xfrm>
            <a:custGeom>
              <a:avLst/>
              <a:gdLst/>
              <a:ahLst/>
              <a:cxnLst/>
              <a:rect l="l" t="t" r="r" b="b"/>
              <a:pathLst>
                <a:path w="10542" h="6173" extrusionOk="0">
                  <a:moveTo>
                    <a:pt x="10298" y="0"/>
                  </a:moveTo>
                  <a:cubicBezTo>
                    <a:pt x="10263" y="0"/>
                    <a:pt x="10231" y="12"/>
                    <a:pt x="10208" y="35"/>
                  </a:cubicBezTo>
                  <a:lnTo>
                    <a:pt x="201" y="5806"/>
                  </a:lnTo>
                  <a:cubicBezTo>
                    <a:pt x="0" y="5906"/>
                    <a:pt x="67" y="6173"/>
                    <a:pt x="301" y="6173"/>
                  </a:cubicBezTo>
                  <a:lnTo>
                    <a:pt x="401" y="6173"/>
                  </a:lnTo>
                  <a:lnTo>
                    <a:pt x="10408" y="369"/>
                  </a:lnTo>
                  <a:cubicBezTo>
                    <a:pt x="10508" y="335"/>
                    <a:pt x="10541" y="202"/>
                    <a:pt x="10475" y="102"/>
                  </a:cubicBezTo>
                  <a:cubicBezTo>
                    <a:pt x="10432" y="37"/>
                    <a:pt x="10361" y="0"/>
                    <a:pt x="10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395;p75"/>
            <p:cNvSpPr/>
            <p:nvPr/>
          </p:nvSpPr>
          <p:spPr>
            <a:xfrm>
              <a:off x="3131825" y="2410475"/>
              <a:ext cx="263300" cy="154400"/>
            </a:xfrm>
            <a:custGeom>
              <a:avLst/>
              <a:gdLst/>
              <a:ahLst/>
              <a:cxnLst/>
              <a:rect l="l" t="t" r="r" b="b"/>
              <a:pathLst>
                <a:path w="10532" h="6176" extrusionOk="0">
                  <a:moveTo>
                    <a:pt x="10288" y="0"/>
                  </a:moveTo>
                  <a:cubicBezTo>
                    <a:pt x="10253" y="0"/>
                    <a:pt x="10221" y="11"/>
                    <a:pt x="10198" y="35"/>
                  </a:cubicBezTo>
                  <a:lnTo>
                    <a:pt x="191" y="5806"/>
                  </a:lnTo>
                  <a:cubicBezTo>
                    <a:pt x="1" y="5901"/>
                    <a:pt x="51" y="6175"/>
                    <a:pt x="255" y="6175"/>
                  </a:cubicBezTo>
                  <a:cubicBezTo>
                    <a:pt x="267" y="6175"/>
                    <a:pt x="278" y="6174"/>
                    <a:pt x="291" y="6173"/>
                  </a:cubicBezTo>
                  <a:lnTo>
                    <a:pt x="391" y="6173"/>
                  </a:lnTo>
                  <a:lnTo>
                    <a:pt x="10398" y="368"/>
                  </a:lnTo>
                  <a:cubicBezTo>
                    <a:pt x="10498" y="335"/>
                    <a:pt x="10531" y="202"/>
                    <a:pt x="10465" y="102"/>
                  </a:cubicBezTo>
                  <a:cubicBezTo>
                    <a:pt x="10422" y="37"/>
                    <a:pt x="10351" y="0"/>
                    <a:pt x="102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396;p75"/>
            <p:cNvSpPr/>
            <p:nvPr/>
          </p:nvSpPr>
          <p:spPr>
            <a:xfrm>
              <a:off x="2632875" y="2488225"/>
              <a:ext cx="344450" cy="431825"/>
            </a:xfrm>
            <a:custGeom>
              <a:avLst/>
              <a:gdLst/>
              <a:ahLst/>
              <a:cxnLst/>
              <a:rect l="l" t="t" r="r" b="b"/>
              <a:pathLst>
                <a:path w="13778" h="17273" extrusionOk="0">
                  <a:moveTo>
                    <a:pt x="13277" y="394"/>
                  </a:moveTo>
                  <a:lnTo>
                    <a:pt x="13310" y="427"/>
                  </a:lnTo>
                  <a:cubicBezTo>
                    <a:pt x="13344" y="427"/>
                    <a:pt x="13344" y="494"/>
                    <a:pt x="13344" y="594"/>
                  </a:cubicBezTo>
                  <a:lnTo>
                    <a:pt x="13344" y="9000"/>
                  </a:lnTo>
                  <a:cubicBezTo>
                    <a:pt x="13344" y="9267"/>
                    <a:pt x="13177" y="9567"/>
                    <a:pt x="12943" y="9734"/>
                  </a:cubicBezTo>
                  <a:lnTo>
                    <a:pt x="668" y="16806"/>
                  </a:lnTo>
                  <a:cubicBezTo>
                    <a:pt x="621" y="16829"/>
                    <a:pt x="574" y="16853"/>
                    <a:pt x="538" y="16853"/>
                  </a:cubicBezTo>
                  <a:cubicBezTo>
                    <a:pt x="524" y="16853"/>
                    <a:pt x="511" y="16849"/>
                    <a:pt x="501" y="16839"/>
                  </a:cubicBezTo>
                  <a:cubicBezTo>
                    <a:pt x="468" y="16839"/>
                    <a:pt x="435" y="16772"/>
                    <a:pt x="435" y="16672"/>
                  </a:cubicBezTo>
                  <a:lnTo>
                    <a:pt x="435" y="8300"/>
                  </a:lnTo>
                  <a:cubicBezTo>
                    <a:pt x="468" y="7999"/>
                    <a:pt x="635" y="7733"/>
                    <a:pt x="868" y="7532"/>
                  </a:cubicBezTo>
                  <a:lnTo>
                    <a:pt x="13144" y="461"/>
                  </a:lnTo>
                  <a:cubicBezTo>
                    <a:pt x="13177" y="427"/>
                    <a:pt x="13210" y="427"/>
                    <a:pt x="13277" y="394"/>
                  </a:cubicBezTo>
                  <a:close/>
                  <a:moveTo>
                    <a:pt x="13276" y="0"/>
                  </a:moveTo>
                  <a:cubicBezTo>
                    <a:pt x="13160" y="0"/>
                    <a:pt x="13040" y="36"/>
                    <a:pt x="12943" y="94"/>
                  </a:cubicBezTo>
                  <a:lnTo>
                    <a:pt x="668" y="7199"/>
                  </a:lnTo>
                  <a:cubicBezTo>
                    <a:pt x="301" y="7432"/>
                    <a:pt x="68" y="7833"/>
                    <a:pt x="34" y="8300"/>
                  </a:cubicBezTo>
                  <a:lnTo>
                    <a:pt x="34" y="16672"/>
                  </a:lnTo>
                  <a:cubicBezTo>
                    <a:pt x="1" y="16873"/>
                    <a:pt x="101" y="17073"/>
                    <a:pt x="301" y="17206"/>
                  </a:cubicBezTo>
                  <a:cubicBezTo>
                    <a:pt x="368" y="17239"/>
                    <a:pt x="435" y="17273"/>
                    <a:pt x="535" y="17273"/>
                  </a:cubicBezTo>
                  <a:cubicBezTo>
                    <a:pt x="635" y="17273"/>
                    <a:pt x="768" y="17206"/>
                    <a:pt x="868" y="17173"/>
                  </a:cubicBezTo>
                  <a:lnTo>
                    <a:pt x="13144" y="10068"/>
                  </a:lnTo>
                  <a:cubicBezTo>
                    <a:pt x="13511" y="9834"/>
                    <a:pt x="13744" y="9434"/>
                    <a:pt x="13777" y="8967"/>
                  </a:cubicBezTo>
                  <a:lnTo>
                    <a:pt x="13777" y="594"/>
                  </a:lnTo>
                  <a:cubicBezTo>
                    <a:pt x="13777" y="361"/>
                    <a:pt x="13677" y="161"/>
                    <a:pt x="13511" y="60"/>
                  </a:cubicBezTo>
                  <a:cubicBezTo>
                    <a:pt x="13441" y="19"/>
                    <a:pt x="13359" y="0"/>
                    <a:pt x="13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397;p75"/>
            <p:cNvSpPr/>
            <p:nvPr/>
          </p:nvSpPr>
          <p:spPr>
            <a:xfrm>
              <a:off x="2673750" y="2578075"/>
              <a:ext cx="263550" cy="155175"/>
            </a:xfrm>
            <a:custGeom>
              <a:avLst/>
              <a:gdLst/>
              <a:ahLst/>
              <a:cxnLst/>
              <a:rect l="l" t="t" r="r" b="b"/>
              <a:pathLst>
                <a:path w="10542" h="6207" extrusionOk="0">
                  <a:moveTo>
                    <a:pt x="10298" y="1"/>
                  </a:moveTo>
                  <a:cubicBezTo>
                    <a:pt x="10263" y="1"/>
                    <a:pt x="10231" y="12"/>
                    <a:pt x="10208" y="36"/>
                  </a:cubicBezTo>
                  <a:lnTo>
                    <a:pt x="201" y="5806"/>
                  </a:lnTo>
                  <a:cubicBezTo>
                    <a:pt x="0" y="5907"/>
                    <a:pt x="67" y="6207"/>
                    <a:pt x="301" y="6207"/>
                  </a:cubicBezTo>
                  <a:cubicBezTo>
                    <a:pt x="334" y="6207"/>
                    <a:pt x="367" y="6173"/>
                    <a:pt x="401" y="6173"/>
                  </a:cubicBezTo>
                  <a:lnTo>
                    <a:pt x="10408" y="403"/>
                  </a:lnTo>
                  <a:cubicBezTo>
                    <a:pt x="10508" y="336"/>
                    <a:pt x="10541" y="202"/>
                    <a:pt x="10475" y="102"/>
                  </a:cubicBezTo>
                  <a:cubicBezTo>
                    <a:pt x="10431" y="38"/>
                    <a:pt x="10361" y="1"/>
                    <a:pt x="10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398;p75"/>
            <p:cNvSpPr/>
            <p:nvPr/>
          </p:nvSpPr>
          <p:spPr>
            <a:xfrm>
              <a:off x="2673750" y="2627300"/>
              <a:ext cx="263550" cy="154325"/>
            </a:xfrm>
            <a:custGeom>
              <a:avLst/>
              <a:gdLst/>
              <a:ahLst/>
              <a:cxnLst/>
              <a:rect l="l" t="t" r="r" b="b"/>
              <a:pathLst>
                <a:path w="10542" h="6173" extrusionOk="0">
                  <a:moveTo>
                    <a:pt x="10298" y="0"/>
                  </a:moveTo>
                  <a:cubicBezTo>
                    <a:pt x="10263" y="0"/>
                    <a:pt x="10231" y="11"/>
                    <a:pt x="10208" y="35"/>
                  </a:cubicBezTo>
                  <a:lnTo>
                    <a:pt x="201" y="5806"/>
                  </a:lnTo>
                  <a:cubicBezTo>
                    <a:pt x="0" y="5906"/>
                    <a:pt x="67" y="6172"/>
                    <a:pt x="301" y="6172"/>
                  </a:cubicBezTo>
                  <a:cubicBezTo>
                    <a:pt x="334" y="6172"/>
                    <a:pt x="367" y="6172"/>
                    <a:pt x="401" y="6139"/>
                  </a:cubicBezTo>
                  <a:lnTo>
                    <a:pt x="10408" y="368"/>
                  </a:lnTo>
                  <a:cubicBezTo>
                    <a:pt x="10508" y="302"/>
                    <a:pt x="10541" y="202"/>
                    <a:pt x="10475" y="101"/>
                  </a:cubicBezTo>
                  <a:cubicBezTo>
                    <a:pt x="10431" y="37"/>
                    <a:pt x="10361" y="0"/>
                    <a:pt x="10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399;p75"/>
            <p:cNvSpPr/>
            <p:nvPr/>
          </p:nvSpPr>
          <p:spPr>
            <a:xfrm>
              <a:off x="2673750" y="2674975"/>
              <a:ext cx="265175" cy="155025"/>
            </a:xfrm>
            <a:custGeom>
              <a:avLst/>
              <a:gdLst/>
              <a:ahLst/>
              <a:cxnLst/>
              <a:rect l="l" t="t" r="r" b="b"/>
              <a:pathLst>
                <a:path w="10607" h="6201" extrusionOk="0">
                  <a:moveTo>
                    <a:pt x="10309" y="0"/>
                  </a:moveTo>
                  <a:cubicBezTo>
                    <a:pt x="10277" y="0"/>
                    <a:pt x="10243" y="9"/>
                    <a:pt x="10208" y="29"/>
                  </a:cubicBezTo>
                  <a:lnTo>
                    <a:pt x="201" y="5800"/>
                  </a:lnTo>
                  <a:cubicBezTo>
                    <a:pt x="0" y="5900"/>
                    <a:pt x="67" y="6200"/>
                    <a:pt x="301" y="6200"/>
                  </a:cubicBezTo>
                  <a:cubicBezTo>
                    <a:pt x="334" y="6200"/>
                    <a:pt x="367" y="6167"/>
                    <a:pt x="401" y="6167"/>
                  </a:cubicBezTo>
                  <a:lnTo>
                    <a:pt x="10408" y="396"/>
                  </a:lnTo>
                  <a:cubicBezTo>
                    <a:pt x="10606" y="283"/>
                    <a:pt x="10491" y="0"/>
                    <a:pt x="10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400;p75"/>
            <p:cNvSpPr/>
            <p:nvPr/>
          </p:nvSpPr>
          <p:spPr>
            <a:xfrm>
              <a:off x="3645275" y="946250"/>
              <a:ext cx="1828825" cy="3114675"/>
            </a:xfrm>
            <a:custGeom>
              <a:avLst/>
              <a:gdLst/>
              <a:ahLst/>
              <a:cxnLst/>
              <a:rect l="l" t="t" r="r" b="b"/>
              <a:pathLst>
                <a:path w="73153" h="124587" extrusionOk="0">
                  <a:moveTo>
                    <a:pt x="70749" y="0"/>
                  </a:moveTo>
                  <a:cubicBezTo>
                    <a:pt x="70509" y="0"/>
                    <a:pt x="70274" y="76"/>
                    <a:pt x="70084" y="229"/>
                  </a:cubicBezTo>
                  <a:lnTo>
                    <a:pt x="1735" y="39690"/>
                  </a:lnTo>
                  <a:cubicBezTo>
                    <a:pt x="734" y="40324"/>
                    <a:pt x="101" y="41425"/>
                    <a:pt x="67" y="42592"/>
                  </a:cubicBezTo>
                  <a:lnTo>
                    <a:pt x="67" y="122616"/>
                  </a:lnTo>
                  <a:cubicBezTo>
                    <a:pt x="0" y="123050"/>
                    <a:pt x="201" y="123450"/>
                    <a:pt x="568" y="123717"/>
                  </a:cubicBezTo>
                  <a:lnTo>
                    <a:pt x="1902" y="124484"/>
                  </a:lnTo>
                  <a:cubicBezTo>
                    <a:pt x="2063" y="124552"/>
                    <a:pt x="2230" y="124586"/>
                    <a:pt x="2396" y="124586"/>
                  </a:cubicBezTo>
                  <a:cubicBezTo>
                    <a:pt x="2641" y="124586"/>
                    <a:pt x="2884" y="124510"/>
                    <a:pt x="3103" y="124351"/>
                  </a:cubicBezTo>
                  <a:lnTo>
                    <a:pt x="71418" y="84889"/>
                  </a:lnTo>
                  <a:cubicBezTo>
                    <a:pt x="72419" y="84256"/>
                    <a:pt x="73053" y="83155"/>
                    <a:pt x="73086" y="81987"/>
                  </a:cubicBezTo>
                  <a:lnTo>
                    <a:pt x="73086" y="1963"/>
                  </a:lnTo>
                  <a:cubicBezTo>
                    <a:pt x="73153" y="1530"/>
                    <a:pt x="72953" y="1096"/>
                    <a:pt x="72586" y="863"/>
                  </a:cubicBezTo>
                  <a:lnTo>
                    <a:pt x="71285" y="129"/>
                  </a:lnTo>
                  <a:cubicBezTo>
                    <a:pt x="71113" y="43"/>
                    <a:pt x="70929" y="0"/>
                    <a:pt x="7074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401;p75"/>
            <p:cNvSpPr/>
            <p:nvPr/>
          </p:nvSpPr>
          <p:spPr>
            <a:xfrm>
              <a:off x="3680300" y="965450"/>
              <a:ext cx="1792125" cy="3096975"/>
            </a:xfrm>
            <a:custGeom>
              <a:avLst/>
              <a:gdLst/>
              <a:ahLst/>
              <a:cxnLst/>
              <a:rect l="l" t="t" r="r" b="b"/>
              <a:pathLst>
                <a:path w="71685" h="123879" extrusionOk="0">
                  <a:moveTo>
                    <a:pt x="70763" y="0"/>
                  </a:moveTo>
                  <a:cubicBezTo>
                    <a:pt x="70540" y="0"/>
                    <a:pt x="70287" y="74"/>
                    <a:pt x="70017" y="228"/>
                  </a:cubicBezTo>
                  <a:lnTo>
                    <a:pt x="1668" y="39723"/>
                  </a:lnTo>
                  <a:cubicBezTo>
                    <a:pt x="701" y="40357"/>
                    <a:pt x="67" y="41458"/>
                    <a:pt x="0" y="42625"/>
                  </a:cubicBezTo>
                  <a:lnTo>
                    <a:pt x="0" y="122682"/>
                  </a:lnTo>
                  <a:cubicBezTo>
                    <a:pt x="0" y="123440"/>
                    <a:pt x="387" y="123878"/>
                    <a:pt x="933" y="123878"/>
                  </a:cubicBezTo>
                  <a:cubicBezTo>
                    <a:pt x="1156" y="123878"/>
                    <a:pt x="1407" y="123805"/>
                    <a:pt x="1668" y="123650"/>
                  </a:cubicBezTo>
                  <a:lnTo>
                    <a:pt x="70017" y="84188"/>
                  </a:lnTo>
                  <a:cubicBezTo>
                    <a:pt x="71018" y="83554"/>
                    <a:pt x="71618" y="82454"/>
                    <a:pt x="71685" y="81286"/>
                  </a:cubicBezTo>
                  <a:lnTo>
                    <a:pt x="71685" y="1229"/>
                  </a:lnTo>
                  <a:cubicBezTo>
                    <a:pt x="71685" y="446"/>
                    <a:pt x="71314" y="0"/>
                    <a:pt x="70763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402;p75"/>
            <p:cNvSpPr/>
            <p:nvPr/>
          </p:nvSpPr>
          <p:spPr>
            <a:xfrm>
              <a:off x="3680300" y="965100"/>
              <a:ext cx="1792125" cy="3096300"/>
            </a:xfrm>
            <a:custGeom>
              <a:avLst/>
              <a:gdLst/>
              <a:ahLst/>
              <a:cxnLst/>
              <a:rect l="l" t="t" r="r" b="b"/>
              <a:pathLst>
                <a:path w="71685" h="123852" extrusionOk="0">
                  <a:moveTo>
                    <a:pt x="70712" y="1"/>
                  </a:moveTo>
                  <a:cubicBezTo>
                    <a:pt x="70578" y="1"/>
                    <a:pt x="70435" y="25"/>
                    <a:pt x="70284" y="75"/>
                  </a:cubicBezTo>
                  <a:cubicBezTo>
                    <a:pt x="70317" y="175"/>
                    <a:pt x="70317" y="309"/>
                    <a:pt x="70317" y="409"/>
                  </a:cubicBezTo>
                  <a:lnTo>
                    <a:pt x="70317" y="80466"/>
                  </a:lnTo>
                  <a:cubicBezTo>
                    <a:pt x="70251" y="81667"/>
                    <a:pt x="69650" y="82734"/>
                    <a:pt x="68649" y="83402"/>
                  </a:cubicBezTo>
                  <a:lnTo>
                    <a:pt x="301" y="122830"/>
                  </a:lnTo>
                  <a:cubicBezTo>
                    <a:pt x="201" y="122896"/>
                    <a:pt x="101" y="122930"/>
                    <a:pt x="0" y="122997"/>
                  </a:cubicBezTo>
                  <a:cubicBezTo>
                    <a:pt x="113" y="123539"/>
                    <a:pt x="456" y="123852"/>
                    <a:pt x="925" y="123852"/>
                  </a:cubicBezTo>
                  <a:cubicBezTo>
                    <a:pt x="1148" y="123852"/>
                    <a:pt x="1399" y="123781"/>
                    <a:pt x="1668" y="123630"/>
                  </a:cubicBezTo>
                  <a:lnTo>
                    <a:pt x="70017" y="84202"/>
                  </a:lnTo>
                  <a:cubicBezTo>
                    <a:pt x="71018" y="83535"/>
                    <a:pt x="71618" y="82434"/>
                    <a:pt x="71685" y="81267"/>
                  </a:cubicBezTo>
                  <a:lnTo>
                    <a:pt x="71685" y="1209"/>
                  </a:lnTo>
                  <a:cubicBezTo>
                    <a:pt x="71685" y="451"/>
                    <a:pt x="71289" y="1"/>
                    <a:pt x="7071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403;p75"/>
            <p:cNvSpPr/>
            <p:nvPr/>
          </p:nvSpPr>
          <p:spPr>
            <a:xfrm>
              <a:off x="3673625" y="971125"/>
              <a:ext cx="1757125" cy="3059725"/>
            </a:xfrm>
            <a:custGeom>
              <a:avLst/>
              <a:gdLst/>
              <a:ahLst/>
              <a:cxnLst/>
              <a:rect l="l" t="t" r="r" b="b"/>
              <a:pathLst>
                <a:path w="70285" h="122389" extrusionOk="0">
                  <a:moveTo>
                    <a:pt x="70284" y="1"/>
                  </a:moveTo>
                  <a:lnTo>
                    <a:pt x="52605" y="10008"/>
                  </a:lnTo>
                  <a:lnTo>
                    <a:pt x="34992" y="20049"/>
                  </a:lnTo>
                  <a:lnTo>
                    <a:pt x="17380" y="30189"/>
                  </a:lnTo>
                  <a:lnTo>
                    <a:pt x="8573" y="35260"/>
                  </a:lnTo>
                  <a:lnTo>
                    <a:pt x="4170" y="37795"/>
                  </a:lnTo>
                  <a:lnTo>
                    <a:pt x="2002" y="39062"/>
                  </a:lnTo>
                  <a:cubicBezTo>
                    <a:pt x="1802" y="39162"/>
                    <a:pt x="1635" y="39296"/>
                    <a:pt x="1468" y="39429"/>
                  </a:cubicBezTo>
                  <a:cubicBezTo>
                    <a:pt x="1268" y="39596"/>
                    <a:pt x="1101" y="39729"/>
                    <a:pt x="968" y="39930"/>
                  </a:cubicBezTo>
                  <a:cubicBezTo>
                    <a:pt x="668" y="40263"/>
                    <a:pt x="434" y="40663"/>
                    <a:pt x="267" y="41097"/>
                  </a:cubicBezTo>
                  <a:cubicBezTo>
                    <a:pt x="101" y="41531"/>
                    <a:pt x="1" y="41964"/>
                    <a:pt x="1" y="42431"/>
                  </a:cubicBezTo>
                  <a:lnTo>
                    <a:pt x="1" y="51338"/>
                  </a:lnTo>
                  <a:lnTo>
                    <a:pt x="1" y="61478"/>
                  </a:lnTo>
                  <a:lnTo>
                    <a:pt x="67" y="81793"/>
                  </a:lnTo>
                  <a:lnTo>
                    <a:pt x="134" y="102074"/>
                  </a:lnTo>
                  <a:lnTo>
                    <a:pt x="301" y="122389"/>
                  </a:lnTo>
                  <a:lnTo>
                    <a:pt x="434" y="102074"/>
                  </a:lnTo>
                  <a:lnTo>
                    <a:pt x="501" y="81793"/>
                  </a:lnTo>
                  <a:lnTo>
                    <a:pt x="568" y="61478"/>
                  </a:lnTo>
                  <a:lnTo>
                    <a:pt x="568" y="51304"/>
                  </a:lnTo>
                  <a:lnTo>
                    <a:pt x="568" y="46234"/>
                  </a:lnTo>
                  <a:lnTo>
                    <a:pt x="568" y="42431"/>
                  </a:lnTo>
                  <a:cubicBezTo>
                    <a:pt x="568" y="42064"/>
                    <a:pt x="634" y="41664"/>
                    <a:pt x="801" y="41331"/>
                  </a:cubicBezTo>
                  <a:cubicBezTo>
                    <a:pt x="1068" y="40597"/>
                    <a:pt x="1602" y="39963"/>
                    <a:pt x="2302" y="39596"/>
                  </a:cubicBezTo>
                  <a:lnTo>
                    <a:pt x="4504" y="38362"/>
                  </a:lnTo>
                  <a:lnTo>
                    <a:pt x="8907" y="35827"/>
                  </a:lnTo>
                  <a:lnTo>
                    <a:pt x="17680" y="30723"/>
                  </a:lnTo>
                  <a:lnTo>
                    <a:pt x="35259" y="20549"/>
                  </a:lnTo>
                  <a:lnTo>
                    <a:pt x="52772" y="10308"/>
                  </a:lnTo>
                  <a:lnTo>
                    <a:pt x="702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404;p75"/>
            <p:cNvSpPr/>
            <p:nvPr/>
          </p:nvSpPr>
          <p:spPr>
            <a:xfrm>
              <a:off x="3847075" y="1635000"/>
              <a:ext cx="833125" cy="1183575"/>
            </a:xfrm>
            <a:custGeom>
              <a:avLst/>
              <a:gdLst/>
              <a:ahLst/>
              <a:cxnLst/>
              <a:rect l="l" t="t" r="r" b="b"/>
              <a:pathLst>
                <a:path w="33325" h="47343" extrusionOk="0">
                  <a:moveTo>
                    <a:pt x="32848" y="0"/>
                  </a:moveTo>
                  <a:cubicBezTo>
                    <a:pt x="32730" y="0"/>
                    <a:pt x="32597" y="42"/>
                    <a:pt x="32457" y="132"/>
                  </a:cubicBezTo>
                  <a:lnTo>
                    <a:pt x="902" y="18345"/>
                  </a:lnTo>
                  <a:cubicBezTo>
                    <a:pt x="368" y="18678"/>
                    <a:pt x="34" y="19279"/>
                    <a:pt x="1" y="19879"/>
                  </a:cubicBezTo>
                  <a:lnTo>
                    <a:pt x="1" y="46698"/>
                  </a:lnTo>
                  <a:cubicBezTo>
                    <a:pt x="1" y="47107"/>
                    <a:pt x="209" y="47342"/>
                    <a:pt x="512" y="47342"/>
                  </a:cubicBezTo>
                  <a:cubicBezTo>
                    <a:pt x="629" y="47342"/>
                    <a:pt x="762" y="47307"/>
                    <a:pt x="902" y="47232"/>
                  </a:cubicBezTo>
                  <a:lnTo>
                    <a:pt x="32457" y="28986"/>
                  </a:lnTo>
                  <a:cubicBezTo>
                    <a:pt x="32958" y="28652"/>
                    <a:pt x="33291" y="28085"/>
                    <a:pt x="33325" y="27451"/>
                  </a:cubicBezTo>
                  <a:lnTo>
                    <a:pt x="33325" y="632"/>
                  </a:lnTo>
                  <a:cubicBezTo>
                    <a:pt x="33325" y="234"/>
                    <a:pt x="33127" y="0"/>
                    <a:pt x="3284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405;p75"/>
            <p:cNvSpPr/>
            <p:nvPr/>
          </p:nvSpPr>
          <p:spPr>
            <a:xfrm>
              <a:off x="3921300" y="2642000"/>
              <a:ext cx="20875" cy="45400"/>
            </a:xfrm>
            <a:custGeom>
              <a:avLst/>
              <a:gdLst/>
              <a:ahLst/>
              <a:cxnLst/>
              <a:rect l="l" t="t" r="r" b="b"/>
              <a:pathLst>
                <a:path w="835" h="1816" extrusionOk="0">
                  <a:moveTo>
                    <a:pt x="514" y="322"/>
                  </a:moveTo>
                  <a:cubicBezTo>
                    <a:pt x="534" y="322"/>
                    <a:pt x="551" y="331"/>
                    <a:pt x="568" y="347"/>
                  </a:cubicBezTo>
                  <a:cubicBezTo>
                    <a:pt x="601" y="414"/>
                    <a:pt x="634" y="514"/>
                    <a:pt x="634" y="581"/>
                  </a:cubicBezTo>
                  <a:lnTo>
                    <a:pt x="634" y="781"/>
                  </a:lnTo>
                  <a:lnTo>
                    <a:pt x="634" y="981"/>
                  </a:lnTo>
                  <a:cubicBezTo>
                    <a:pt x="634" y="1081"/>
                    <a:pt x="601" y="1181"/>
                    <a:pt x="568" y="1281"/>
                  </a:cubicBezTo>
                  <a:cubicBezTo>
                    <a:pt x="534" y="1348"/>
                    <a:pt x="501" y="1415"/>
                    <a:pt x="434" y="1448"/>
                  </a:cubicBezTo>
                  <a:cubicBezTo>
                    <a:pt x="384" y="1482"/>
                    <a:pt x="351" y="1498"/>
                    <a:pt x="326" y="1498"/>
                  </a:cubicBezTo>
                  <a:cubicBezTo>
                    <a:pt x="301" y="1498"/>
                    <a:pt x="284" y="1482"/>
                    <a:pt x="268" y="1448"/>
                  </a:cubicBezTo>
                  <a:cubicBezTo>
                    <a:pt x="234" y="1381"/>
                    <a:pt x="201" y="1315"/>
                    <a:pt x="234" y="1215"/>
                  </a:cubicBezTo>
                  <a:lnTo>
                    <a:pt x="234" y="1015"/>
                  </a:lnTo>
                  <a:lnTo>
                    <a:pt x="234" y="814"/>
                  </a:lnTo>
                  <a:cubicBezTo>
                    <a:pt x="234" y="714"/>
                    <a:pt x="234" y="614"/>
                    <a:pt x="268" y="548"/>
                  </a:cubicBezTo>
                  <a:cubicBezTo>
                    <a:pt x="301" y="447"/>
                    <a:pt x="368" y="381"/>
                    <a:pt x="434" y="347"/>
                  </a:cubicBezTo>
                  <a:cubicBezTo>
                    <a:pt x="468" y="331"/>
                    <a:pt x="493" y="322"/>
                    <a:pt x="514" y="322"/>
                  </a:cubicBezTo>
                  <a:close/>
                  <a:moveTo>
                    <a:pt x="652" y="0"/>
                  </a:moveTo>
                  <a:cubicBezTo>
                    <a:pt x="637" y="0"/>
                    <a:pt x="621" y="4"/>
                    <a:pt x="601" y="14"/>
                  </a:cubicBezTo>
                  <a:cubicBezTo>
                    <a:pt x="534" y="14"/>
                    <a:pt x="468" y="14"/>
                    <a:pt x="434" y="47"/>
                  </a:cubicBezTo>
                  <a:cubicBezTo>
                    <a:pt x="334" y="81"/>
                    <a:pt x="301" y="147"/>
                    <a:pt x="234" y="214"/>
                  </a:cubicBezTo>
                  <a:cubicBezTo>
                    <a:pt x="167" y="281"/>
                    <a:pt x="134" y="347"/>
                    <a:pt x="101" y="414"/>
                  </a:cubicBezTo>
                  <a:cubicBezTo>
                    <a:pt x="67" y="514"/>
                    <a:pt x="67" y="581"/>
                    <a:pt x="34" y="681"/>
                  </a:cubicBezTo>
                  <a:cubicBezTo>
                    <a:pt x="34" y="748"/>
                    <a:pt x="1" y="848"/>
                    <a:pt x="1" y="948"/>
                  </a:cubicBezTo>
                  <a:lnTo>
                    <a:pt x="1" y="1148"/>
                  </a:lnTo>
                  <a:lnTo>
                    <a:pt x="1" y="1348"/>
                  </a:lnTo>
                  <a:cubicBezTo>
                    <a:pt x="1" y="1415"/>
                    <a:pt x="34" y="1515"/>
                    <a:pt x="34" y="1582"/>
                  </a:cubicBezTo>
                  <a:cubicBezTo>
                    <a:pt x="34" y="1648"/>
                    <a:pt x="67" y="1715"/>
                    <a:pt x="101" y="1748"/>
                  </a:cubicBezTo>
                  <a:cubicBezTo>
                    <a:pt x="134" y="1782"/>
                    <a:pt x="201" y="1815"/>
                    <a:pt x="234" y="1815"/>
                  </a:cubicBezTo>
                  <a:cubicBezTo>
                    <a:pt x="301" y="1815"/>
                    <a:pt x="368" y="1782"/>
                    <a:pt x="434" y="1748"/>
                  </a:cubicBezTo>
                  <a:cubicBezTo>
                    <a:pt x="501" y="1715"/>
                    <a:pt x="568" y="1648"/>
                    <a:pt x="601" y="1582"/>
                  </a:cubicBezTo>
                  <a:cubicBezTo>
                    <a:pt x="668" y="1548"/>
                    <a:pt x="701" y="1448"/>
                    <a:pt x="735" y="1381"/>
                  </a:cubicBezTo>
                  <a:cubicBezTo>
                    <a:pt x="768" y="1315"/>
                    <a:pt x="801" y="1215"/>
                    <a:pt x="801" y="1148"/>
                  </a:cubicBezTo>
                  <a:cubicBezTo>
                    <a:pt x="835" y="1048"/>
                    <a:pt x="835" y="981"/>
                    <a:pt x="835" y="881"/>
                  </a:cubicBezTo>
                  <a:lnTo>
                    <a:pt x="835" y="447"/>
                  </a:lnTo>
                  <a:cubicBezTo>
                    <a:pt x="835" y="381"/>
                    <a:pt x="835" y="314"/>
                    <a:pt x="801" y="214"/>
                  </a:cubicBezTo>
                  <a:cubicBezTo>
                    <a:pt x="801" y="147"/>
                    <a:pt x="768" y="114"/>
                    <a:pt x="735" y="47"/>
                  </a:cubicBezTo>
                  <a:cubicBezTo>
                    <a:pt x="711" y="24"/>
                    <a:pt x="687" y="0"/>
                    <a:pt x="65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406;p75"/>
            <p:cNvSpPr/>
            <p:nvPr/>
          </p:nvSpPr>
          <p:spPr>
            <a:xfrm>
              <a:off x="3993850" y="2281575"/>
              <a:ext cx="608950" cy="354100"/>
            </a:xfrm>
            <a:custGeom>
              <a:avLst/>
              <a:gdLst/>
              <a:ahLst/>
              <a:cxnLst/>
              <a:rect l="l" t="t" r="r" b="b"/>
              <a:pathLst>
                <a:path w="24358" h="14164" extrusionOk="0">
                  <a:moveTo>
                    <a:pt x="24076" y="1"/>
                  </a:moveTo>
                  <a:cubicBezTo>
                    <a:pt x="24048" y="1"/>
                    <a:pt x="24017" y="7"/>
                    <a:pt x="23985" y="21"/>
                  </a:cubicBezTo>
                  <a:lnTo>
                    <a:pt x="134" y="13797"/>
                  </a:lnTo>
                  <a:cubicBezTo>
                    <a:pt x="34" y="13830"/>
                    <a:pt x="1" y="13964"/>
                    <a:pt x="67" y="14064"/>
                  </a:cubicBezTo>
                  <a:cubicBezTo>
                    <a:pt x="101" y="14131"/>
                    <a:pt x="168" y="14164"/>
                    <a:pt x="234" y="14164"/>
                  </a:cubicBezTo>
                  <a:cubicBezTo>
                    <a:pt x="268" y="14164"/>
                    <a:pt x="301" y="14164"/>
                    <a:pt x="334" y="14131"/>
                  </a:cubicBezTo>
                  <a:lnTo>
                    <a:pt x="24185" y="387"/>
                  </a:lnTo>
                  <a:cubicBezTo>
                    <a:pt x="24357" y="244"/>
                    <a:pt x="24257" y="1"/>
                    <a:pt x="2407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407;p75"/>
            <p:cNvSpPr/>
            <p:nvPr/>
          </p:nvSpPr>
          <p:spPr>
            <a:xfrm>
              <a:off x="3911300" y="2483875"/>
              <a:ext cx="14200" cy="42575"/>
            </a:xfrm>
            <a:custGeom>
              <a:avLst/>
              <a:gdLst/>
              <a:ahLst/>
              <a:cxnLst/>
              <a:rect l="l" t="t" r="r" b="b"/>
              <a:pathLst>
                <a:path w="568" h="1703" extrusionOk="0">
                  <a:moveTo>
                    <a:pt x="534" y="1"/>
                  </a:moveTo>
                  <a:lnTo>
                    <a:pt x="401" y="68"/>
                  </a:lnTo>
                  <a:cubicBezTo>
                    <a:pt x="401" y="68"/>
                    <a:pt x="367" y="68"/>
                    <a:pt x="367" y="101"/>
                  </a:cubicBezTo>
                  <a:lnTo>
                    <a:pt x="334" y="134"/>
                  </a:lnTo>
                  <a:lnTo>
                    <a:pt x="0" y="735"/>
                  </a:lnTo>
                  <a:cubicBezTo>
                    <a:pt x="0" y="735"/>
                    <a:pt x="0" y="768"/>
                    <a:pt x="0" y="768"/>
                  </a:cubicBezTo>
                  <a:cubicBezTo>
                    <a:pt x="0" y="802"/>
                    <a:pt x="0" y="802"/>
                    <a:pt x="0" y="802"/>
                  </a:cubicBezTo>
                  <a:lnTo>
                    <a:pt x="100" y="902"/>
                  </a:lnTo>
                  <a:cubicBezTo>
                    <a:pt x="100" y="918"/>
                    <a:pt x="100" y="927"/>
                    <a:pt x="105" y="927"/>
                  </a:cubicBezTo>
                  <a:cubicBezTo>
                    <a:pt x="109" y="927"/>
                    <a:pt x="117" y="918"/>
                    <a:pt x="134" y="902"/>
                  </a:cubicBezTo>
                  <a:lnTo>
                    <a:pt x="367" y="501"/>
                  </a:lnTo>
                  <a:lnTo>
                    <a:pt x="367" y="1669"/>
                  </a:lnTo>
                  <a:cubicBezTo>
                    <a:pt x="367" y="1669"/>
                    <a:pt x="367" y="1702"/>
                    <a:pt x="367" y="1702"/>
                  </a:cubicBezTo>
                  <a:lnTo>
                    <a:pt x="401" y="1702"/>
                  </a:lnTo>
                  <a:lnTo>
                    <a:pt x="534" y="1635"/>
                  </a:lnTo>
                  <a:cubicBezTo>
                    <a:pt x="534" y="1635"/>
                    <a:pt x="534" y="1602"/>
                    <a:pt x="534" y="1602"/>
                  </a:cubicBezTo>
                  <a:cubicBezTo>
                    <a:pt x="534" y="1569"/>
                    <a:pt x="534" y="1569"/>
                    <a:pt x="534" y="1535"/>
                  </a:cubicBezTo>
                  <a:lnTo>
                    <a:pt x="534" y="34"/>
                  </a:lnTo>
                  <a:cubicBezTo>
                    <a:pt x="567" y="1"/>
                    <a:pt x="567" y="1"/>
                    <a:pt x="5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408;p75"/>
            <p:cNvSpPr/>
            <p:nvPr/>
          </p:nvSpPr>
          <p:spPr>
            <a:xfrm>
              <a:off x="3930475" y="2472200"/>
              <a:ext cx="20050" cy="45075"/>
            </a:xfrm>
            <a:custGeom>
              <a:avLst/>
              <a:gdLst/>
              <a:ahLst/>
              <a:cxnLst/>
              <a:rect l="l" t="t" r="r" b="b"/>
              <a:pathLst>
                <a:path w="802" h="1803" extrusionOk="0">
                  <a:moveTo>
                    <a:pt x="497" y="318"/>
                  </a:moveTo>
                  <a:cubicBezTo>
                    <a:pt x="526" y="318"/>
                    <a:pt x="551" y="335"/>
                    <a:pt x="568" y="368"/>
                  </a:cubicBezTo>
                  <a:cubicBezTo>
                    <a:pt x="601" y="435"/>
                    <a:pt x="601" y="501"/>
                    <a:pt x="601" y="601"/>
                  </a:cubicBezTo>
                  <a:lnTo>
                    <a:pt x="601" y="968"/>
                  </a:lnTo>
                  <a:cubicBezTo>
                    <a:pt x="601" y="1068"/>
                    <a:pt x="601" y="1168"/>
                    <a:pt x="568" y="1269"/>
                  </a:cubicBezTo>
                  <a:cubicBezTo>
                    <a:pt x="534" y="1335"/>
                    <a:pt x="468" y="1402"/>
                    <a:pt x="401" y="1469"/>
                  </a:cubicBezTo>
                  <a:cubicBezTo>
                    <a:pt x="368" y="1485"/>
                    <a:pt x="334" y="1494"/>
                    <a:pt x="305" y="1494"/>
                  </a:cubicBezTo>
                  <a:cubicBezTo>
                    <a:pt x="276" y="1494"/>
                    <a:pt x="251" y="1485"/>
                    <a:pt x="234" y="1469"/>
                  </a:cubicBezTo>
                  <a:cubicBezTo>
                    <a:pt x="201" y="1369"/>
                    <a:pt x="201" y="1302"/>
                    <a:pt x="201" y="1235"/>
                  </a:cubicBezTo>
                  <a:cubicBezTo>
                    <a:pt x="201" y="1168"/>
                    <a:pt x="201" y="1102"/>
                    <a:pt x="201" y="1035"/>
                  </a:cubicBezTo>
                  <a:lnTo>
                    <a:pt x="201" y="835"/>
                  </a:lnTo>
                  <a:cubicBezTo>
                    <a:pt x="201" y="735"/>
                    <a:pt x="234" y="635"/>
                    <a:pt x="234" y="535"/>
                  </a:cubicBezTo>
                  <a:cubicBezTo>
                    <a:pt x="267" y="468"/>
                    <a:pt x="334" y="401"/>
                    <a:pt x="401" y="368"/>
                  </a:cubicBezTo>
                  <a:cubicBezTo>
                    <a:pt x="434" y="335"/>
                    <a:pt x="468" y="318"/>
                    <a:pt x="497" y="318"/>
                  </a:cubicBezTo>
                  <a:close/>
                  <a:moveTo>
                    <a:pt x="601" y="1"/>
                  </a:moveTo>
                  <a:cubicBezTo>
                    <a:pt x="534" y="1"/>
                    <a:pt x="468" y="34"/>
                    <a:pt x="401" y="68"/>
                  </a:cubicBezTo>
                  <a:cubicBezTo>
                    <a:pt x="334" y="101"/>
                    <a:pt x="267" y="168"/>
                    <a:pt x="201" y="234"/>
                  </a:cubicBezTo>
                  <a:cubicBezTo>
                    <a:pt x="167" y="268"/>
                    <a:pt x="134" y="368"/>
                    <a:pt x="101" y="435"/>
                  </a:cubicBezTo>
                  <a:cubicBezTo>
                    <a:pt x="67" y="501"/>
                    <a:pt x="34" y="601"/>
                    <a:pt x="1" y="668"/>
                  </a:cubicBezTo>
                  <a:cubicBezTo>
                    <a:pt x="1" y="768"/>
                    <a:pt x="1" y="902"/>
                    <a:pt x="1" y="935"/>
                  </a:cubicBezTo>
                  <a:lnTo>
                    <a:pt x="1" y="1135"/>
                  </a:lnTo>
                  <a:lnTo>
                    <a:pt x="1" y="1369"/>
                  </a:lnTo>
                  <a:cubicBezTo>
                    <a:pt x="1" y="1435"/>
                    <a:pt x="1" y="1502"/>
                    <a:pt x="1" y="1602"/>
                  </a:cubicBezTo>
                  <a:cubicBezTo>
                    <a:pt x="34" y="1635"/>
                    <a:pt x="67" y="1702"/>
                    <a:pt x="101" y="1736"/>
                  </a:cubicBezTo>
                  <a:cubicBezTo>
                    <a:pt x="134" y="1769"/>
                    <a:pt x="167" y="1802"/>
                    <a:pt x="201" y="1802"/>
                  </a:cubicBezTo>
                  <a:cubicBezTo>
                    <a:pt x="267" y="1802"/>
                    <a:pt x="334" y="1802"/>
                    <a:pt x="401" y="1736"/>
                  </a:cubicBezTo>
                  <a:cubicBezTo>
                    <a:pt x="468" y="1702"/>
                    <a:pt x="534" y="1669"/>
                    <a:pt x="601" y="1602"/>
                  </a:cubicBezTo>
                  <a:cubicBezTo>
                    <a:pt x="634" y="1535"/>
                    <a:pt x="701" y="1469"/>
                    <a:pt x="701" y="1402"/>
                  </a:cubicBezTo>
                  <a:cubicBezTo>
                    <a:pt x="734" y="1302"/>
                    <a:pt x="768" y="1235"/>
                    <a:pt x="801" y="1135"/>
                  </a:cubicBezTo>
                  <a:cubicBezTo>
                    <a:pt x="801" y="1068"/>
                    <a:pt x="801" y="902"/>
                    <a:pt x="801" y="868"/>
                  </a:cubicBezTo>
                  <a:lnTo>
                    <a:pt x="801" y="768"/>
                  </a:lnTo>
                  <a:lnTo>
                    <a:pt x="801" y="568"/>
                  </a:lnTo>
                  <a:lnTo>
                    <a:pt x="801" y="468"/>
                  </a:lnTo>
                  <a:cubicBezTo>
                    <a:pt x="801" y="368"/>
                    <a:pt x="801" y="301"/>
                    <a:pt x="801" y="234"/>
                  </a:cubicBezTo>
                  <a:cubicBezTo>
                    <a:pt x="768" y="168"/>
                    <a:pt x="768" y="101"/>
                    <a:pt x="701" y="68"/>
                  </a:cubicBezTo>
                  <a:cubicBezTo>
                    <a:pt x="701" y="34"/>
                    <a:pt x="634" y="1"/>
                    <a:pt x="6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409;p75"/>
            <p:cNvSpPr/>
            <p:nvPr/>
          </p:nvSpPr>
          <p:spPr>
            <a:xfrm>
              <a:off x="3992450" y="2116650"/>
              <a:ext cx="609375" cy="353975"/>
            </a:xfrm>
            <a:custGeom>
              <a:avLst/>
              <a:gdLst/>
              <a:ahLst/>
              <a:cxnLst/>
              <a:rect l="l" t="t" r="r" b="b"/>
              <a:pathLst>
                <a:path w="24375" h="14159" extrusionOk="0">
                  <a:moveTo>
                    <a:pt x="24120" y="0"/>
                  </a:moveTo>
                  <a:cubicBezTo>
                    <a:pt x="24093" y="0"/>
                    <a:pt x="24066" y="4"/>
                    <a:pt x="24041" y="13"/>
                  </a:cubicBezTo>
                  <a:lnTo>
                    <a:pt x="190" y="13789"/>
                  </a:lnTo>
                  <a:cubicBezTo>
                    <a:pt x="0" y="13884"/>
                    <a:pt x="51" y="14159"/>
                    <a:pt x="255" y="14159"/>
                  </a:cubicBezTo>
                  <a:cubicBezTo>
                    <a:pt x="266" y="14159"/>
                    <a:pt x="278" y="14158"/>
                    <a:pt x="290" y="14156"/>
                  </a:cubicBezTo>
                  <a:lnTo>
                    <a:pt x="390" y="14156"/>
                  </a:lnTo>
                  <a:lnTo>
                    <a:pt x="24241" y="380"/>
                  </a:lnTo>
                  <a:cubicBezTo>
                    <a:pt x="24341" y="313"/>
                    <a:pt x="24374" y="213"/>
                    <a:pt x="24307" y="113"/>
                  </a:cubicBezTo>
                  <a:cubicBezTo>
                    <a:pt x="24282" y="38"/>
                    <a:pt x="24201" y="0"/>
                    <a:pt x="2412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410;p75"/>
            <p:cNvSpPr/>
            <p:nvPr/>
          </p:nvSpPr>
          <p:spPr>
            <a:xfrm>
              <a:off x="3909625" y="2319600"/>
              <a:ext cx="19200" cy="48400"/>
            </a:xfrm>
            <a:custGeom>
              <a:avLst/>
              <a:gdLst/>
              <a:ahLst/>
              <a:cxnLst/>
              <a:rect l="l" t="t" r="r" b="b"/>
              <a:pathLst>
                <a:path w="768" h="1936" extrusionOk="0">
                  <a:moveTo>
                    <a:pt x="568" y="1"/>
                  </a:moveTo>
                  <a:cubicBezTo>
                    <a:pt x="501" y="1"/>
                    <a:pt x="468" y="1"/>
                    <a:pt x="401" y="67"/>
                  </a:cubicBezTo>
                  <a:cubicBezTo>
                    <a:pt x="334" y="101"/>
                    <a:pt x="301" y="134"/>
                    <a:pt x="268" y="167"/>
                  </a:cubicBezTo>
                  <a:cubicBezTo>
                    <a:pt x="201" y="234"/>
                    <a:pt x="167" y="301"/>
                    <a:pt x="134" y="368"/>
                  </a:cubicBezTo>
                  <a:cubicBezTo>
                    <a:pt x="101" y="434"/>
                    <a:pt x="67" y="501"/>
                    <a:pt x="67" y="568"/>
                  </a:cubicBezTo>
                  <a:cubicBezTo>
                    <a:pt x="34" y="634"/>
                    <a:pt x="34" y="701"/>
                    <a:pt x="34" y="801"/>
                  </a:cubicBezTo>
                  <a:lnTo>
                    <a:pt x="34" y="835"/>
                  </a:lnTo>
                  <a:lnTo>
                    <a:pt x="67" y="835"/>
                  </a:lnTo>
                  <a:lnTo>
                    <a:pt x="167" y="768"/>
                  </a:lnTo>
                  <a:cubicBezTo>
                    <a:pt x="201" y="768"/>
                    <a:pt x="201" y="734"/>
                    <a:pt x="201" y="734"/>
                  </a:cubicBezTo>
                  <a:cubicBezTo>
                    <a:pt x="201" y="701"/>
                    <a:pt x="201" y="701"/>
                    <a:pt x="201" y="668"/>
                  </a:cubicBezTo>
                  <a:cubicBezTo>
                    <a:pt x="201" y="601"/>
                    <a:pt x="234" y="534"/>
                    <a:pt x="268" y="468"/>
                  </a:cubicBezTo>
                  <a:cubicBezTo>
                    <a:pt x="268" y="434"/>
                    <a:pt x="334" y="368"/>
                    <a:pt x="368" y="334"/>
                  </a:cubicBezTo>
                  <a:cubicBezTo>
                    <a:pt x="401" y="317"/>
                    <a:pt x="434" y="309"/>
                    <a:pt x="459" y="309"/>
                  </a:cubicBezTo>
                  <a:cubicBezTo>
                    <a:pt x="484" y="309"/>
                    <a:pt x="501" y="317"/>
                    <a:pt x="501" y="334"/>
                  </a:cubicBezTo>
                  <a:cubicBezTo>
                    <a:pt x="534" y="368"/>
                    <a:pt x="568" y="434"/>
                    <a:pt x="534" y="501"/>
                  </a:cubicBezTo>
                  <a:cubicBezTo>
                    <a:pt x="534" y="534"/>
                    <a:pt x="534" y="568"/>
                    <a:pt x="534" y="601"/>
                  </a:cubicBezTo>
                  <a:cubicBezTo>
                    <a:pt x="534" y="668"/>
                    <a:pt x="501" y="701"/>
                    <a:pt x="501" y="734"/>
                  </a:cubicBezTo>
                  <a:lnTo>
                    <a:pt x="1" y="1602"/>
                  </a:lnTo>
                  <a:cubicBezTo>
                    <a:pt x="1" y="1635"/>
                    <a:pt x="1" y="1635"/>
                    <a:pt x="1" y="1668"/>
                  </a:cubicBezTo>
                  <a:cubicBezTo>
                    <a:pt x="1" y="1702"/>
                    <a:pt x="1" y="1735"/>
                    <a:pt x="1" y="1735"/>
                  </a:cubicBezTo>
                  <a:lnTo>
                    <a:pt x="1" y="1902"/>
                  </a:lnTo>
                  <a:cubicBezTo>
                    <a:pt x="1" y="1902"/>
                    <a:pt x="1" y="1902"/>
                    <a:pt x="1" y="1935"/>
                  </a:cubicBezTo>
                  <a:lnTo>
                    <a:pt x="34" y="1935"/>
                  </a:lnTo>
                  <a:lnTo>
                    <a:pt x="735" y="1502"/>
                  </a:lnTo>
                  <a:cubicBezTo>
                    <a:pt x="768" y="1502"/>
                    <a:pt x="768" y="1468"/>
                    <a:pt x="768" y="1468"/>
                  </a:cubicBezTo>
                  <a:cubicBezTo>
                    <a:pt x="768" y="1468"/>
                    <a:pt x="768" y="1435"/>
                    <a:pt x="768" y="1435"/>
                  </a:cubicBezTo>
                  <a:lnTo>
                    <a:pt x="768" y="1268"/>
                  </a:lnTo>
                  <a:lnTo>
                    <a:pt x="768" y="1235"/>
                  </a:lnTo>
                  <a:lnTo>
                    <a:pt x="735" y="1235"/>
                  </a:lnTo>
                  <a:lnTo>
                    <a:pt x="301" y="1468"/>
                  </a:lnTo>
                  <a:lnTo>
                    <a:pt x="601" y="901"/>
                  </a:lnTo>
                  <a:cubicBezTo>
                    <a:pt x="634" y="835"/>
                    <a:pt x="668" y="768"/>
                    <a:pt x="668" y="734"/>
                  </a:cubicBezTo>
                  <a:cubicBezTo>
                    <a:pt x="701" y="701"/>
                    <a:pt x="735" y="634"/>
                    <a:pt x="735" y="601"/>
                  </a:cubicBezTo>
                  <a:cubicBezTo>
                    <a:pt x="735" y="568"/>
                    <a:pt x="768" y="501"/>
                    <a:pt x="768" y="468"/>
                  </a:cubicBezTo>
                  <a:cubicBezTo>
                    <a:pt x="768" y="434"/>
                    <a:pt x="768" y="401"/>
                    <a:pt x="768" y="368"/>
                  </a:cubicBezTo>
                  <a:cubicBezTo>
                    <a:pt x="768" y="301"/>
                    <a:pt x="768" y="234"/>
                    <a:pt x="768" y="201"/>
                  </a:cubicBezTo>
                  <a:cubicBezTo>
                    <a:pt x="735" y="134"/>
                    <a:pt x="735" y="101"/>
                    <a:pt x="701" y="67"/>
                  </a:cubicBezTo>
                  <a:cubicBezTo>
                    <a:pt x="668" y="34"/>
                    <a:pt x="601" y="1"/>
                    <a:pt x="5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411;p75"/>
            <p:cNvSpPr/>
            <p:nvPr/>
          </p:nvSpPr>
          <p:spPr>
            <a:xfrm>
              <a:off x="3932975" y="2305425"/>
              <a:ext cx="20875" cy="45400"/>
            </a:xfrm>
            <a:custGeom>
              <a:avLst/>
              <a:gdLst/>
              <a:ahLst/>
              <a:cxnLst/>
              <a:rect l="l" t="t" r="r" b="b"/>
              <a:pathLst>
                <a:path w="835" h="1816" extrusionOk="0">
                  <a:moveTo>
                    <a:pt x="504" y="329"/>
                  </a:moveTo>
                  <a:cubicBezTo>
                    <a:pt x="529" y="329"/>
                    <a:pt x="549" y="348"/>
                    <a:pt x="568" y="367"/>
                  </a:cubicBezTo>
                  <a:cubicBezTo>
                    <a:pt x="601" y="434"/>
                    <a:pt x="634" y="501"/>
                    <a:pt x="634" y="601"/>
                  </a:cubicBezTo>
                  <a:lnTo>
                    <a:pt x="634" y="801"/>
                  </a:lnTo>
                  <a:lnTo>
                    <a:pt x="634" y="1001"/>
                  </a:lnTo>
                  <a:cubicBezTo>
                    <a:pt x="634" y="1101"/>
                    <a:pt x="601" y="1201"/>
                    <a:pt x="568" y="1268"/>
                  </a:cubicBezTo>
                  <a:cubicBezTo>
                    <a:pt x="534" y="1368"/>
                    <a:pt x="501" y="1435"/>
                    <a:pt x="434" y="1468"/>
                  </a:cubicBezTo>
                  <a:cubicBezTo>
                    <a:pt x="384" y="1485"/>
                    <a:pt x="351" y="1493"/>
                    <a:pt x="326" y="1493"/>
                  </a:cubicBezTo>
                  <a:cubicBezTo>
                    <a:pt x="301" y="1493"/>
                    <a:pt x="284" y="1485"/>
                    <a:pt x="268" y="1468"/>
                  </a:cubicBezTo>
                  <a:cubicBezTo>
                    <a:pt x="234" y="1402"/>
                    <a:pt x="201" y="1301"/>
                    <a:pt x="234" y="1235"/>
                  </a:cubicBezTo>
                  <a:lnTo>
                    <a:pt x="234" y="1035"/>
                  </a:lnTo>
                  <a:lnTo>
                    <a:pt x="234" y="834"/>
                  </a:lnTo>
                  <a:cubicBezTo>
                    <a:pt x="234" y="734"/>
                    <a:pt x="234" y="634"/>
                    <a:pt x="268" y="534"/>
                  </a:cubicBezTo>
                  <a:cubicBezTo>
                    <a:pt x="301" y="468"/>
                    <a:pt x="368" y="401"/>
                    <a:pt x="434" y="367"/>
                  </a:cubicBezTo>
                  <a:cubicBezTo>
                    <a:pt x="463" y="339"/>
                    <a:pt x="485" y="329"/>
                    <a:pt x="504" y="329"/>
                  </a:cubicBezTo>
                  <a:close/>
                  <a:moveTo>
                    <a:pt x="601" y="1"/>
                  </a:moveTo>
                  <a:cubicBezTo>
                    <a:pt x="534" y="1"/>
                    <a:pt x="468" y="34"/>
                    <a:pt x="434" y="67"/>
                  </a:cubicBezTo>
                  <a:cubicBezTo>
                    <a:pt x="334" y="101"/>
                    <a:pt x="301" y="167"/>
                    <a:pt x="234" y="234"/>
                  </a:cubicBezTo>
                  <a:cubicBezTo>
                    <a:pt x="167" y="301"/>
                    <a:pt x="134" y="367"/>
                    <a:pt x="101" y="434"/>
                  </a:cubicBezTo>
                  <a:cubicBezTo>
                    <a:pt x="67" y="501"/>
                    <a:pt x="67" y="601"/>
                    <a:pt x="34" y="668"/>
                  </a:cubicBezTo>
                  <a:cubicBezTo>
                    <a:pt x="34" y="768"/>
                    <a:pt x="1" y="868"/>
                    <a:pt x="1" y="935"/>
                  </a:cubicBezTo>
                  <a:lnTo>
                    <a:pt x="1" y="1168"/>
                  </a:lnTo>
                  <a:lnTo>
                    <a:pt x="1" y="1368"/>
                  </a:lnTo>
                  <a:cubicBezTo>
                    <a:pt x="1" y="1435"/>
                    <a:pt x="34" y="1535"/>
                    <a:pt x="34" y="1602"/>
                  </a:cubicBezTo>
                  <a:cubicBezTo>
                    <a:pt x="34" y="1668"/>
                    <a:pt x="67" y="1702"/>
                    <a:pt x="101" y="1768"/>
                  </a:cubicBezTo>
                  <a:cubicBezTo>
                    <a:pt x="124" y="1792"/>
                    <a:pt x="165" y="1816"/>
                    <a:pt x="198" y="1816"/>
                  </a:cubicBezTo>
                  <a:cubicBezTo>
                    <a:pt x="212" y="1816"/>
                    <a:pt x="224" y="1812"/>
                    <a:pt x="234" y="1802"/>
                  </a:cubicBezTo>
                  <a:cubicBezTo>
                    <a:pt x="301" y="1802"/>
                    <a:pt x="368" y="1802"/>
                    <a:pt x="434" y="1768"/>
                  </a:cubicBezTo>
                  <a:cubicBezTo>
                    <a:pt x="501" y="1735"/>
                    <a:pt x="568" y="1668"/>
                    <a:pt x="601" y="1602"/>
                  </a:cubicBezTo>
                  <a:cubicBezTo>
                    <a:pt x="668" y="1535"/>
                    <a:pt x="701" y="1468"/>
                    <a:pt x="735" y="1402"/>
                  </a:cubicBezTo>
                  <a:cubicBezTo>
                    <a:pt x="768" y="1335"/>
                    <a:pt x="801" y="1235"/>
                    <a:pt x="801" y="1168"/>
                  </a:cubicBezTo>
                  <a:cubicBezTo>
                    <a:pt x="835" y="1068"/>
                    <a:pt x="835" y="968"/>
                    <a:pt x="835" y="901"/>
                  </a:cubicBezTo>
                  <a:lnTo>
                    <a:pt x="835" y="468"/>
                  </a:lnTo>
                  <a:cubicBezTo>
                    <a:pt x="835" y="401"/>
                    <a:pt x="835" y="301"/>
                    <a:pt x="801" y="234"/>
                  </a:cubicBezTo>
                  <a:cubicBezTo>
                    <a:pt x="801" y="167"/>
                    <a:pt x="768" y="101"/>
                    <a:pt x="735" y="67"/>
                  </a:cubicBezTo>
                  <a:cubicBezTo>
                    <a:pt x="701" y="34"/>
                    <a:pt x="668" y="1"/>
                    <a:pt x="6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412;p75"/>
            <p:cNvSpPr/>
            <p:nvPr/>
          </p:nvSpPr>
          <p:spPr>
            <a:xfrm>
              <a:off x="3992200" y="1952175"/>
              <a:ext cx="610600" cy="354100"/>
            </a:xfrm>
            <a:custGeom>
              <a:avLst/>
              <a:gdLst/>
              <a:ahLst/>
              <a:cxnLst/>
              <a:rect l="l" t="t" r="r" b="b"/>
              <a:pathLst>
                <a:path w="24424" h="14164" extrusionOk="0">
                  <a:moveTo>
                    <a:pt x="24142" y="0"/>
                  </a:moveTo>
                  <a:cubicBezTo>
                    <a:pt x="24114" y="0"/>
                    <a:pt x="24083" y="7"/>
                    <a:pt x="24051" y="20"/>
                  </a:cubicBezTo>
                  <a:lnTo>
                    <a:pt x="200" y="13764"/>
                  </a:lnTo>
                  <a:cubicBezTo>
                    <a:pt x="0" y="13864"/>
                    <a:pt x="100" y="14164"/>
                    <a:pt x="300" y="14164"/>
                  </a:cubicBezTo>
                  <a:cubicBezTo>
                    <a:pt x="334" y="14164"/>
                    <a:pt x="367" y="14131"/>
                    <a:pt x="400" y="14131"/>
                  </a:cubicBezTo>
                  <a:lnTo>
                    <a:pt x="24251" y="387"/>
                  </a:lnTo>
                  <a:cubicBezTo>
                    <a:pt x="24423" y="244"/>
                    <a:pt x="24323" y="0"/>
                    <a:pt x="2414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413;p75"/>
            <p:cNvSpPr/>
            <p:nvPr/>
          </p:nvSpPr>
          <p:spPr>
            <a:xfrm>
              <a:off x="3908800" y="2151975"/>
              <a:ext cx="20875" cy="48400"/>
            </a:xfrm>
            <a:custGeom>
              <a:avLst/>
              <a:gdLst/>
              <a:ahLst/>
              <a:cxnLst/>
              <a:rect l="l" t="t" r="r" b="b"/>
              <a:pathLst>
                <a:path w="835" h="1936" extrusionOk="0">
                  <a:moveTo>
                    <a:pt x="768" y="1"/>
                  </a:moveTo>
                  <a:lnTo>
                    <a:pt x="67" y="368"/>
                  </a:lnTo>
                  <a:cubicBezTo>
                    <a:pt x="67" y="401"/>
                    <a:pt x="34" y="401"/>
                    <a:pt x="34" y="401"/>
                  </a:cubicBezTo>
                  <a:cubicBezTo>
                    <a:pt x="34" y="434"/>
                    <a:pt x="34" y="434"/>
                    <a:pt x="34" y="468"/>
                  </a:cubicBezTo>
                  <a:lnTo>
                    <a:pt x="34" y="635"/>
                  </a:lnTo>
                  <a:lnTo>
                    <a:pt x="34" y="668"/>
                  </a:lnTo>
                  <a:lnTo>
                    <a:pt x="67" y="668"/>
                  </a:lnTo>
                  <a:lnTo>
                    <a:pt x="501" y="434"/>
                  </a:lnTo>
                  <a:lnTo>
                    <a:pt x="267" y="901"/>
                  </a:lnTo>
                  <a:cubicBezTo>
                    <a:pt x="267" y="901"/>
                    <a:pt x="267" y="935"/>
                    <a:pt x="267" y="935"/>
                  </a:cubicBezTo>
                  <a:cubicBezTo>
                    <a:pt x="267" y="968"/>
                    <a:pt x="267" y="968"/>
                    <a:pt x="267" y="1002"/>
                  </a:cubicBezTo>
                  <a:lnTo>
                    <a:pt x="267" y="1168"/>
                  </a:lnTo>
                  <a:cubicBezTo>
                    <a:pt x="234" y="1202"/>
                    <a:pt x="234" y="1202"/>
                    <a:pt x="267" y="1235"/>
                  </a:cubicBezTo>
                  <a:lnTo>
                    <a:pt x="301" y="1235"/>
                  </a:lnTo>
                  <a:lnTo>
                    <a:pt x="401" y="1168"/>
                  </a:lnTo>
                  <a:cubicBezTo>
                    <a:pt x="467" y="1135"/>
                    <a:pt x="501" y="1102"/>
                    <a:pt x="567" y="1102"/>
                  </a:cubicBezTo>
                  <a:cubicBezTo>
                    <a:pt x="601" y="1135"/>
                    <a:pt x="634" y="1168"/>
                    <a:pt x="634" y="1235"/>
                  </a:cubicBezTo>
                  <a:cubicBezTo>
                    <a:pt x="601" y="1302"/>
                    <a:pt x="601" y="1368"/>
                    <a:pt x="567" y="1435"/>
                  </a:cubicBezTo>
                  <a:cubicBezTo>
                    <a:pt x="534" y="1469"/>
                    <a:pt x="467" y="1535"/>
                    <a:pt x="401" y="1569"/>
                  </a:cubicBezTo>
                  <a:lnTo>
                    <a:pt x="334" y="1602"/>
                  </a:lnTo>
                  <a:lnTo>
                    <a:pt x="200" y="1602"/>
                  </a:lnTo>
                  <a:cubicBezTo>
                    <a:pt x="200" y="1569"/>
                    <a:pt x="200" y="1535"/>
                    <a:pt x="200" y="1535"/>
                  </a:cubicBezTo>
                  <a:cubicBezTo>
                    <a:pt x="167" y="1535"/>
                    <a:pt x="167" y="1535"/>
                    <a:pt x="167" y="1502"/>
                  </a:cubicBezTo>
                  <a:lnTo>
                    <a:pt x="134" y="1502"/>
                  </a:lnTo>
                  <a:lnTo>
                    <a:pt x="34" y="1602"/>
                  </a:lnTo>
                  <a:cubicBezTo>
                    <a:pt x="0" y="1602"/>
                    <a:pt x="0" y="1602"/>
                    <a:pt x="0" y="1635"/>
                  </a:cubicBezTo>
                  <a:cubicBezTo>
                    <a:pt x="0" y="1635"/>
                    <a:pt x="0" y="1669"/>
                    <a:pt x="0" y="1669"/>
                  </a:cubicBezTo>
                  <a:cubicBezTo>
                    <a:pt x="0" y="1735"/>
                    <a:pt x="0" y="1769"/>
                    <a:pt x="34" y="1802"/>
                  </a:cubicBezTo>
                  <a:cubicBezTo>
                    <a:pt x="34" y="1835"/>
                    <a:pt x="67" y="1869"/>
                    <a:pt x="100" y="1902"/>
                  </a:cubicBezTo>
                  <a:cubicBezTo>
                    <a:pt x="134" y="1936"/>
                    <a:pt x="200" y="1936"/>
                    <a:pt x="234" y="1936"/>
                  </a:cubicBezTo>
                  <a:cubicBezTo>
                    <a:pt x="301" y="1902"/>
                    <a:pt x="367" y="1902"/>
                    <a:pt x="434" y="1869"/>
                  </a:cubicBezTo>
                  <a:cubicBezTo>
                    <a:pt x="467" y="1835"/>
                    <a:pt x="534" y="1769"/>
                    <a:pt x="601" y="1735"/>
                  </a:cubicBezTo>
                  <a:cubicBezTo>
                    <a:pt x="634" y="1669"/>
                    <a:pt x="667" y="1602"/>
                    <a:pt x="734" y="1535"/>
                  </a:cubicBezTo>
                  <a:cubicBezTo>
                    <a:pt x="768" y="1469"/>
                    <a:pt x="801" y="1402"/>
                    <a:pt x="801" y="1335"/>
                  </a:cubicBezTo>
                  <a:cubicBezTo>
                    <a:pt x="834" y="1268"/>
                    <a:pt x="834" y="1168"/>
                    <a:pt x="834" y="1102"/>
                  </a:cubicBezTo>
                  <a:cubicBezTo>
                    <a:pt x="834" y="1035"/>
                    <a:pt x="834" y="1002"/>
                    <a:pt x="801" y="935"/>
                  </a:cubicBezTo>
                  <a:cubicBezTo>
                    <a:pt x="801" y="901"/>
                    <a:pt x="768" y="868"/>
                    <a:pt x="768" y="835"/>
                  </a:cubicBezTo>
                  <a:cubicBezTo>
                    <a:pt x="734" y="801"/>
                    <a:pt x="701" y="801"/>
                    <a:pt x="667" y="801"/>
                  </a:cubicBezTo>
                  <a:cubicBezTo>
                    <a:pt x="645" y="790"/>
                    <a:pt x="627" y="787"/>
                    <a:pt x="611" y="787"/>
                  </a:cubicBezTo>
                  <a:cubicBezTo>
                    <a:pt x="579" y="787"/>
                    <a:pt x="556" y="801"/>
                    <a:pt x="534" y="801"/>
                  </a:cubicBezTo>
                  <a:lnTo>
                    <a:pt x="768" y="301"/>
                  </a:lnTo>
                  <a:lnTo>
                    <a:pt x="768" y="268"/>
                  </a:lnTo>
                  <a:cubicBezTo>
                    <a:pt x="768" y="234"/>
                    <a:pt x="768" y="234"/>
                    <a:pt x="768" y="201"/>
                  </a:cubicBezTo>
                  <a:lnTo>
                    <a:pt x="768" y="34"/>
                  </a:lnTo>
                  <a:cubicBezTo>
                    <a:pt x="801" y="34"/>
                    <a:pt x="801" y="1"/>
                    <a:pt x="7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414;p75"/>
            <p:cNvSpPr/>
            <p:nvPr/>
          </p:nvSpPr>
          <p:spPr>
            <a:xfrm>
              <a:off x="3933825" y="2140300"/>
              <a:ext cx="20850" cy="45400"/>
            </a:xfrm>
            <a:custGeom>
              <a:avLst/>
              <a:gdLst/>
              <a:ahLst/>
              <a:cxnLst/>
              <a:rect l="l" t="t" r="r" b="b"/>
              <a:pathLst>
                <a:path w="834" h="1816" extrusionOk="0">
                  <a:moveTo>
                    <a:pt x="482" y="329"/>
                  </a:moveTo>
                  <a:cubicBezTo>
                    <a:pt x="517" y="329"/>
                    <a:pt x="548" y="348"/>
                    <a:pt x="567" y="368"/>
                  </a:cubicBezTo>
                  <a:cubicBezTo>
                    <a:pt x="600" y="434"/>
                    <a:pt x="600" y="501"/>
                    <a:pt x="600" y="601"/>
                  </a:cubicBezTo>
                  <a:lnTo>
                    <a:pt x="600" y="801"/>
                  </a:lnTo>
                  <a:lnTo>
                    <a:pt x="600" y="1002"/>
                  </a:lnTo>
                  <a:cubicBezTo>
                    <a:pt x="600" y="1102"/>
                    <a:pt x="600" y="1202"/>
                    <a:pt x="567" y="1268"/>
                  </a:cubicBezTo>
                  <a:cubicBezTo>
                    <a:pt x="534" y="1368"/>
                    <a:pt x="467" y="1435"/>
                    <a:pt x="400" y="1469"/>
                  </a:cubicBezTo>
                  <a:cubicBezTo>
                    <a:pt x="367" y="1485"/>
                    <a:pt x="342" y="1494"/>
                    <a:pt x="321" y="1494"/>
                  </a:cubicBezTo>
                  <a:cubicBezTo>
                    <a:pt x="300" y="1494"/>
                    <a:pt x="284" y="1485"/>
                    <a:pt x="267" y="1469"/>
                  </a:cubicBezTo>
                  <a:cubicBezTo>
                    <a:pt x="200" y="1402"/>
                    <a:pt x="200" y="1302"/>
                    <a:pt x="200" y="1235"/>
                  </a:cubicBezTo>
                  <a:lnTo>
                    <a:pt x="200" y="1035"/>
                  </a:lnTo>
                  <a:lnTo>
                    <a:pt x="200" y="835"/>
                  </a:lnTo>
                  <a:cubicBezTo>
                    <a:pt x="200" y="735"/>
                    <a:pt x="234" y="635"/>
                    <a:pt x="267" y="535"/>
                  </a:cubicBezTo>
                  <a:cubicBezTo>
                    <a:pt x="267" y="468"/>
                    <a:pt x="334" y="401"/>
                    <a:pt x="400" y="368"/>
                  </a:cubicBezTo>
                  <a:cubicBezTo>
                    <a:pt x="429" y="340"/>
                    <a:pt x="457" y="329"/>
                    <a:pt x="482" y="329"/>
                  </a:cubicBezTo>
                  <a:close/>
                  <a:moveTo>
                    <a:pt x="600" y="1"/>
                  </a:moveTo>
                  <a:cubicBezTo>
                    <a:pt x="534" y="1"/>
                    <a:pt x="467" y="34"/>
                    <a:pt x="400" y="68"/>
                  </a:cubicBezTo>
                  <a:cubicBezTo>
                    <a:pt x="334" y="101"/>
                    <a:pt x="267" y="168"/>
                    <a:pt x="234" y="234"/>
                  </a:cubicBezTo>
                  <a:cubicBezTo>
                    <a:pt x="167" y="301"/>
                    <a:pt x="133" y="368"/>
                    <a:pt x="100" y="434"/>
                  </a:cubicBezTo>
                  <a:cubicBezTo>
                    <a:pt x="67" y="501"/>
                    <a:pt x="33" y="601"/>
                    <a:pt x="33" y="668"/>
                  </a:cubicBezTo>
                  <a:cubicBezTo>
                    <a:pt x="0" y="768"/>
                    <a:pt x="0" y="868"/>
                    <a:pt x="0" y="935"/>
                  </a:cubicBezTo>
                  <a:lnTo>
                    <a:pt x="0" y="1168"/>
                  </a:lnTo>
                  <a:lnTo>
                    <a:pt x="0" y="1368"/>
                  </a:lnTo>
                  <a:cubicBezTo>
                    <a:pt x="0" y="1435"/>
                    <a:pt x="0" y="1535"/>
                    <a:pt x="33" y="1602"/>
                  </a:cubicBezTo>
                  <a:cubicBezTo>
                    <a:pt x="33" y="1669"/>
                    <a:pt x="67" y="1702"/>
                    <a:pt x="100" y="1769"/>
                  </a:cubicBezTo>
                  <a:cubicBezTo>
                    <a:pt x="124" y="1792"/>
                    <a:pt x="147" y="1816"/>
                    <a:pt x="183" y="1816"/>
                  </a:cubicBezTo>
                  <a:cubicBezTo>
                    <a:pt x="197" y="1816"/>
                    <a:pt x="214" y="1812"/>
                    <a:pt x="234" y="1802"/>
                  </a:cubicBezTo>
                  <a:cubicBezTo>
                    <a:pt x="300" y="1802"/>
                    <a:pt x="334" y="1802"/>
                    <a:pt x="400" y="1769"/>
                  </a:cubicBezTo>
                  <a:cubicBezTo>
                    <a:pt x="467" y="1735"/>
                    <a:pt x="534" y="1669"/>
                    <a:pt x="600" y="1602"/>
                  </a:cubicBezTo>
                  <a:cubicBezTo>
                    <a:pt x="634" y="1535"/>
                    <a:pt x="701" y="1469"/>
                    <a:pt x="734" y="1402"/>
                  </a:cubicBezTo>
                  <a:cubicBezTo>
                    <a:pt x="767" y="1302"/>
                    <a:pt x="767" y="1235"/>
                    <a:pt x="801" y="1135"/>
                  </a:cubicBezTo>
                  <a:cubicBezTo>
                    <a:pt x="801" y="1068"/>
                    <a:pt x="801" y="968"/>
                    <a:pt x="834" y="901"/>
                  </a:cubicBezTo>
                  <a:lnTo>
                    <a:pt x="834" y="468"/>
                  </a:lnTo>
                  <a:cubicBezTo>
                    <a:pt x="801" y="401"/>
                    <a:pt x="801" y="301"/>
                    <a:pt x="801" y="234"/>
                  </a:cubicBezTo>
                  <a:cubicBezTo>
                    <a:pt x="767" y="168"/>
                    <a:pt x="767" y="101"/>
                    <a:pt x="734" y="68"/>
                  </a:cubicBezTo>
                  <a:cubicBezTo>
                    <a:pt x="701" y="34"/>
                    <a:pt x="634" y="1"/>
                    <a:pt x="60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415;p75"/>
            <p:cNvSpPr/>
            <p:nvPr/>
          </p:nvSpPr>
          <p:spPr>
            <a:xfrm>
              <a:off x="3992200" y="1786775"/>
              <a:ext cx="611175" cy="354400"/>
            </a:xfrm>
            <a:custGeom>
              <a:avLst/>
              <a:gdLst/>
              <a:ahLst/>
              <a:cxnLst/>
              <a:rect l="l" t="t" r="r" b="b"/>
              <a:pathLst>
                <a:path w="24447" h="14176" extrusionOk="0">
                  <a:moveTo>
                    <a:pt x="24159" y="1"/>
                  </a:moveTo>
                  <a:cubicBezTo>
                    <a:pt x="24125" y="1"/>
                    <a:pt x="24088" y="10"/>
                    <a:pt x="24051" y="32"/>
                  </a:cubicBezTo>
                  <a:lnTo>
                    <a:pt x="200" y="13808"/>
                  </a:lnTo>
                  <a:cubicBezTo>
                    <a:pt x="0" y="13908"/>
                    <a:pt x="67" y="14175"/>
                    <a:pt x="300" y="14175"/>
                  </a:cubicBezTo>
                  <a:cubicBezTo>
                    <a:pt x="334" y="14175"/>
                    <a:pt x="367" y="14175"/>
                    <a:pt x="400" y="14142"/>
                  </a:cubicBezTo>
                  <a:lnTo>
                    <a:pt x="24251" y="399"/>
                  </a:lnTo>
                  <a:cubicBezTo>
                    <a:pt x="24447" y="259"/>
                    <a:pt x="24337" y="1"/>
                    <a:pt x="2415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416;p75"/>
            <p:cNvSpPr/>
            <p:nvPr/>
          </p:nvSpPr>
          <p:spPr>
            <a:xfrm>
              <a:off x="3999700" y="1996925"/>
              <a:ext cx="596275" cy="633750"/>
            </a:xfrm>
            <a:custGeom>
              <a:avLst/>
              <a:gdLst/>
              <a:ahLst/>
              <a:cxnLst/>
              <a:rect l="l" t="t" r="r" b="b"/>
              <a:pathLst>
                <a:path w="23851" h="25350" extrusionOk="0">
                  <a:moveTo>
                    <a:pt x="18671" y="1"/>
                  </a:moveTo>
                  <a:cubicBezTo>
                    <a:pt x="18373" y="1"/>
                    <a:pt x="18065" y="81"/>
                    <a:pt x="17746" y="265"/>
                  </a:cubicBezTo>
                  <a:cubicBezTo>
                    <a:pt x="15178" y="1733"/>
                    <a:pt x="14144" y="5769"/>
                    <a:pt x="11775" y="9739"/>
                  </a:cubicBezTo>
                  <a:cubicBezTo>
                    <a:pt x="10418" y="12032"/>
                    <a:pt x="8667" y="13735"/>
                    <a:pt x="7092" y="13735"/>
                  </a:cubicBezTo>
                  <a:cubicBezTo>
                    <a:pt x="5919" y="13735"/>
                    <a:pt x="4844" y="12789"/>
                    <a:pt x="4103" y="10439"/>
                  </a:cubicBezTo>
                  <a:cubicBezTo>
                    <a:pt x="3021" y="6984"/>
                    <a:pt x="1691" y="6334"/>
                    <a:pt x="845" y="6334"/>
                  </a:cubicBezTo>
                  <a:cubicBezTo>
                    <a:pt x="335" y="6334"/>
                    <a:pt x="0" y="6570"/>
                    <a:pt x="0" y="6570"/>
                  </a:cubicBezTo>
                  <a:lnTo>
                    <a:pt x="0" y="25350"/>
                  </a:lnTo>
                  <a:lnTo>
                    <a:pt x="23851" y="11607"/>
                  </a:lnTo>
                  <a:lnTo>
                    <a:pt x="23851" y="2967"/>
                  </a:lnTo>
                  <a:cubicBezTo>
                    <a:pt x="23696" y="3057"/>
                    <a:pt x="23540" y="3097"/>
                    <a:pt x="23383" y="3097"/>
                  </a:cubicBezTo>
                  <a:cubicBezTo>
                    <a:pt x="22004" y="3097"/>
                    <a:pt x="20530" y="1"/>
                    <a:pt x="1867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417;p75"/>
            <p:cNvSpPr/>
            <p:nvPr/>
          </p:nvSpPr>
          <p:spPr>
            <a:xfrm>
              <a:off x="3999700" y="1996925"/>
              <a:ext cx="596275" cy="633750"/>
            </a:xfrm>
            <a:custGeom>
              <a:avLst/>
              <a:gdLst/>
              <a:ahLst/>
              <a:cxnLst/>
              <a:rect l="l" t="t" r="r" b="b"/>
              <a:pathLst>
                <a:path w="23851" h="25350" extrusionOk="0">
                  <a:moveTo>
                    <a:pt x="18671" y="1"/>
                  </a:moveTo>
                  <a:cubicBezTo>
                    <a:pt x="18373" y="1"/>
                    <a:pt x="18065" y="81"/>
                    <a:pt x="17746" y="265"/>
                  </a:cubicBezTo>
                  <a:cubicBezTo>
                    <a:pt x="15178" y="1733"/>
                    <a:pt x="14144" y="5769"/>
                    <a:pt x="11775" y="9739"/>
                  </a:cubicBezTo>
                  <a:cubicBezTo>
                    <a:pt x="10418" y="12032"/>
                    <a:pt x="8667" y="13735"/>
                    <a:pt x="7092" y="13735"/>
                  </a:cubicBezTo>
                  <a:cubicBezTo>
                    <a:pt x="5919" y="13735"/>
                    <a:pt x="4844" y="12789"/>
                    <a:pt x="4103" y="10439"/>
                  </a:cubicBezTo>
                  <a:cubicBezTo>
                    <a:pt x="3021" y="6984"/>
                    <a:pt x="1691" y="6334"/>
                    <a:pt x="845" y="6334"/>
                  </a:cubicBezTo>
                  <a:cubicBezTo>
                    <a:pt x="335" y="6334"/>
                    <a:pt x="0" y="6570"/>
                    <a:pt x="0" y="6570"/>
                  </a:cubicBezTo>
                  <a:lnTo>
                    <a:pt x="0" y="25350"/>
                  </a:lnTo>
                  <a:lnTo>
                    <a:pt x="23851" y="11607"/>
                  </a:lnTo>
                  <a:lnTo>
                    <a:pt x="23851" y="2967"/>
                  </a:lnTo>
                  <a:cubicBezTo>
                    <a:pt x="23696" y="3057"/>
                    <a:pt x="23540" y="3097"/>
                    <a:pt x="23383" y="3097"/>
                  </a:cubicBezTo>
                  <a:cubicBezTo>
                    <a:pt x="22004" y="3097"/>
                    <a:pt x="20530" y="1"/>
                    <a:pt x="186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418;p75"/>
            <p:cNvSpPr/>
            <p:nvPr/>
          </p:nvSpPr>
          <p:spPr>
            <a:xfrm>
              <a:off x="3998850" y="1987700"/>
              <a:ext cx="597125" cy="642975"/>
            </a:xfrm>
            <a:custGeom>
              <a:avLst/>
              <a:gdLst/>
              <a:ahLst/>
              <a:cxnLst/>
              <a:rect l="l" t="t" r="r" b="b"/>
              <a:pathLst>
                <a:path w="23885" h="25719" extrusionOk="0">
                  <a:moveTo>
                    <a:pt x="23885" y="0"/>
                  </a:moveTo>
                  <a:cubicBezTo>
                    <a:pt x="20482" y="1969"/>
                    <a:pt x="20049" y="6272"/>
                    <a:pt x="18047" y="7439"/>
                  </a:cubicBezTo>
                  <a:cubicBezTo>
                    <a:pt x="17908" y="7518"/>
                    <a:pt x="17776" y="7554"/>
                    <a:pt x="17650" y="7554"/>
                  </a:cubicBezTo>
                  <a:cubicBezTo>
                    <a:pt x="16139" y="7554"/>
                    <a:pt x="15518" y="2289"/>
                    <a:pt x="13581" y="2289"/>
                  </a:cubicBezTo>
                  <a:cubicBezTo>
                    <a:pt x="13364" y="2289"/>
                    <a:pt x="13130" y="2355"/>
                    <a:pt x="12877" y="2502"/>
                  </a:cubicBezTo>
                  <a:cubicBezTo>
                    <a:pt x="10175" y="4070"/>
                    <a:pt x="9508" y="17680"/>
                    <a:pt x="6839" y="19181"/>
                  </a:cubicBezTo>
                  <a:cubicBezTo>
                    <a:pt x="6515" y="19369"/>
                    <a:pt x="6228" y="19451"/>
                    <a:pt x="5971" y="19451"/>
                  </a:cubicBezTo>
                  <a:cubicBezTo>
                    <a:pt x="4294" y="19451"/>
                    <a:pt x="3882" y="15979"/>
                    <a:pt x="2798" y="15979"/>
                  </a:cubicBezTo>
                  <a:cubicBezTo>
                    <a:pt x="2695" y="15979"/>
                    <a:pt x="2586" y="16010"/>
                    <a:pt x="2469" y="16079"/>
                  </a:cubicBezTo>
                  <a:cubicBezTo>
                    <a:pt x="1268" y="16746"/>
                    <a:pt x="34" y="22883"/>
                    <a:pt x="34" y="22883"/>
                  </a:cubicBezTo>
                  <a:lnTo>
                    <a:pt x="1" y="25719"/>
                  </a:lnTo>
                  <a:lnTo>
                    <a:pt x="1" y="25719"/>
                  </a:lnTo>
                  <a:lnTo>
                    <a:pt x="23885" y="11942"/>
                  </a:lnTo>
                  <a:lnTo>
                    <a:pt x="2388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419;p75"/>
            <p:cNvSpPr/>
            <p:nvPr/>
          </p:nvSpPr>
          <p:spPr>
            <a:xfrm>
              <a:off x="4000525" y="2042750"/>
              <a:ext cx="596275" cy="587925"/>
            </a:xfrm>
            <a:custGeom>
              <a:avLst/>
              <a:gdLst/>
              <a:ahLst/>
              <a:cxnLst/>
              <a:rect l="l" t="t" r="r" b="b"/>
              <a:pathLst>
                <a:path w="23851" h="23517" extrusionOk="0">
                  <a:moveTo>
                    <a:pt x="21483" y="0"/>
                  </a:moveTo>
                  <a:cubicBezTo>
                    <a:pt x="20015" y="2035"/>
                    <a:pt x="19381" y="4403"/>
                    <a:pt x="17980" y="5237"/>
                  </a:cubicBezTo>
                  <a:cubicBezTo>
                    <a:pt x="17843" y="5313"/>
                    <a:pt x="17712" y="5348"/>
                    <a:pt x="17588" y="5348"/>
                  </a:cubicBezTo>
                  <a:cubicBezTo>
                    <a:pt x="16571" y="5348"/>
                    <a:pt x="15970" y="2977"/>
                    <a:pt x="15078" y="1401"/>
                  </a:cubicBezTo>
                  <a:cubicBezTo>
                    <a:pt x="14044" y="3236"/>
                    <a:pt x="13110" y="5571"/>
                    <a:pt x="11742" y="7906"/>
                  </a:cubicBezTo>
                  <a:cubicBezTo>
                    <a:pt x="11109" y="9040"/>
                    <a:pt x="10275" y="10041"/>
                    <a:pt x="9274" y="10908"/>
                  </a:cubicBezTo>
                  <a:cubicBezTo>
                    <a:pt x="8607" y="13843"/>
                    <a:pt x="7873" y="16378"/>
                    <a:pt x="6805" y="16979"/>
                  </a:cubicBezTo>
                  <a:cubicBezTo>
                    <a:pt x="6482" y="17167"/>
                    <a:pt x="6194" y="17249"/>
                    <a:pt x="5937" y="17249"/>
                  </a:cubicBezTo>
                  <a:cubicBezTo>
                    <a:pt x="4260" y="17249"/>
                    <a:pt x="3848" y="13777"/>
                    <a:pt x="2764" y="13777"/>
                  </a:cubicBezTo>
                  <a:cubicBezTo>
                    <a:pt x="2661" y="13777"/>
                    <a:pt x="2552" y="13808"/>
                    <a:pt x="2436" y="13877"/>
                  </a:cubicBezTo>
                  <a:cubicBezTo>
                    <a:pt x="1235" y="14544"/>
                    <a:pt x="1" y="20681"/>
                    <a:pt x="1" y="20681"/>
                  </a:cubicBezTo>
                  <a:lnTo>
                    <a:pt x="1" y="23517"/>
                  </a:lnTo>
                  <a:lnTo>
                    <a:pt x="23851" y="9740"/>
                  </a:lnTo>
                  <a:lnTo>
                    <a:pt x="23851" y="1101"/>
                  </a:lnTo>
                  <a:cubicBezTo>
                    <a:pt x="23689" y="1192"/>
                    <a:pt x="23528" y="1233"/>
                    <a:pt x="23365" y="1233"/>
                  </a:cubicBezTo>
                  <a:cubicBezTo>
                    <a:pt x="22757" y="1233"/>
                    <a:pt x="22141" y="658"/>
                    <a:pt x="21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420;p75"/>
            <p:cNvSpPr/>
            <p:nvPr/>
          </p:nvSpPr>
          <p:spPr>
            <a:xfrm>
              <a:off x="3847075" y="2597875"/>
              <a:ext cx="833125" cy="1183575"/>
            </a:xfrm>
            <a:custGeom>
              <a:avLst/>
              <a:gdLst/>
              <a:ahLst/>
              <a:cxnLst/>
              <a:rect l="l" t="t" r="r" b="b"/>
              <a:pathLst>
                <a:path w="33325" h="47343" extrusionOk="0">
                  <a:moveTo>
                    <a:pt x="32826" y="1"/>
                  </a:moveTo>
                  <a:cubicBezTo>
                    <a:pt x="32713" y="1"/>
                    <a:pt x="32588" y="36"/>
                    <a:pt x="32457" y="111"/>
                  </a:cubicBezTo>
                  <a:lnTo>
                    <a:pt x="902" y="18357"/>
                  </a:lnTo>
                  <a:cubicBezTo>
                    <a:pt x="368" y="18691"/>
                    <a:pt x="34" y="19258"/>
                    <a:pt x="1" y="19892"/>
                  </a:cubicBezTo>
                  <a:lnTo>
                    <a:pt x="1" y="46711"/>
                  </a:lnTo>
                  <a:cubicBezTo>
                    <a:pt x="1" y="47109"/>
                    <a:pt x="198" y="47343"/>
                    <a:pt x="489" y="47343"/>
                  </a:cubicBezTo>
                  <a:cubicBezTo>
                    <a:pt x="612" y="47343"/>
                    <a:pt x="752" y="47301"/>
                    <a:pt x="902" y="47211"/>
                  </a:cubicBezTo>
                  <a:lnTo>
                    <a:pt x="32457" y="28998"/>
                  </a:lnTo>
                  <a:cubicBezTo>
                    <a:pt x="32958" y="28665"/>
                    <a:pt x="33291" y="28064"/>
                    <a:pt x="33325" y="27464"/>
                  </a:cubicBezTo>
                  <a:lnTo>
                    <a:pt x="33325" y="645"/>
                  </a:lnTo>
                  <a:cubicBezTo>
                    <a:pt x="33325" y="236"/>
                    <a:pt x="33117" y="1"/>
                    <a:pt x="3282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421;p75"/>
            <p:cNvSpPr/>
            <p:nvPr/>
          </p:nvSpPr>
          <p:spPr>
            <a:xfrm>
              <a:off x="3932975" y="3111000"/>
              <a:ext cx="44225" cy="514550"/>
            </a:xfrm>
            <a:custGeom>
              <a:avLst/>
              <a:gdLst/>
              <a:ahLst/>
              <a:cxnLst/>
              <a:rect l="l" t="t" r="r" b="b"/>
              <a:pathLst>
                <a:path w="1769" h="20582" extrusionOk="0">
                  <a:moveTo>
                    <a:pt x="1769" y="1"/>
                  </a:moveTo>
                  <a:lnTo>
                    <a:pt x="1" y="1001"/>
                  </a:lnTo>
                  <a:lnTo>
                    <a:pt x="1" y="20582"/>
                  </a:lnTo>
                  <a:lnTo>
                    <a:pt x="1769" y="19581"/>
                  </a:lnTo>
                  <a:lnTo>
                    <a:pt x="1769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422;p75"/>
            <p:cNvSpPr/>
            <p:nvPr/>
          </p:nvSpPr>
          <p:spPr>
            <a:xfrm>
              <a:off x="4010525" y="3065975"/>
              <a:ext cx="43400" cy="514550"/>
            </a:xfrm>
            <a:custGeom>
              <a:avLst/>
              <a:gdLst/>
              <a:ahLst/>
              <a:cxnLst/>
              <a:rect l="l" t="t" r="r" b="b"/>
              <a:pathLst>
                <a:path w="1736" h="20582" extrusionOk="0">
                  <a:moveTo>
                    <a:pt x="1735" y="0"/>
                  </a:moveTo>
                  <a:lnTo>
                    <a:pt x="1" y="1001"/>
                  </a:lnTo>
                  <a:lnTo>
                    <a:pt x="1" y="20582"/>
                  </a:lnTo>
                  <a:lnTo>
                    <a:pt x="1735" y="19581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423;p75"/>
            <p:cNvSpPr/>
            <p:nvPr/>
          </p:nvSpPr>
          <p:spPr>
            <a:xfrm>
              <a:off x="4087250" y="3021775"/>
              <a:ext cx="44225" cy="514550"/>
            </a:xfrm>
            <a:custGeom>
              <a:avLst/>
              <a:gdLst/>
              <a:ahLst/>
              <a:cxnLst/>
              <a:rect l="l" t="t" r="r" b="b"/>
              <a:pathLst>
                <a:path w="1769" h="20582" extrusionOk="0">
                  <a:moveTo>
                    <a:pt x="1769" y="0"/>
                  </a:moveTo>
                  <a:lnTo>
                    <a:pt x="1" y="1001"/>
                  </a:lnTo>
                  <a:lnTo>
                    <a:pt x="1" y="20582"/>
                  </a:lnTo>
                  <a:lnTo>
                    <a:pt x="1769" y="19548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424;p75"/>
            <p:cNvSpPr/>
            <p:nvPr/>
          </p:nvSpPr>
          <p:spPr>
            <a:xfrm>
              <a:off x="4164800" y="2976750"/>
              <a:ext cx="43400" cy="514550"/>
            </a:xfrm>
            <a:custGeom>
              <a:avLst/>
              <a:gdLst/>
              <a:ahLst/>
              <a:cxnLst/>
              <a:rect l="l" t="t" r="r" b="b"/>
              <a:pathLst>
                <a:path w="1736" h="20582" extrusionOk="0">
                  <a:moveTo>
                    <a:pt x="1736" y="0"/>
                  </a:moveTo>
                  <a:lnTo>
                    <a:pt x="1" y="1034"/>
                  </a:lnTo>
                  <a:lnTo>
                    <a:pt x="1" y="20581"/>
                  </a:lnTo>
                  <a:lnTo>
                    <a:pt x="1736" y="19581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425;p75"/>
            <p:cNvSpPr/>
            <p:nvPr/>
          </p:nvSpPr>
          <p:spPr>
            <a:xfrm>
              <a:off x="4242375" y="2932550"/>
              <a:ext cx="43375" cy="514550"/>
            </a:xfrm>
            <a:custGeom>
              <a:avLst/>
              <a:gdLst/>
              <a:ahLst/>
              <a:cxnLst/>
              <a:rect l="l" t="t" r="r" b="b"/>
              <a:pathLst>
                <a:path w="1735" h="20582" extrusionOk="0">
                  <a:moveTo>
                    <a:pt x="1735" y="0"/>
                  </a:moveTo>
                  <a:lnTo>
                    <a:pt x="0" y="1001"/>
                  </a:lnTo>
                  <a:lnTo>
                    <a:pt x="0" y="20582"/>
                  </a:lnTo>
                  <a:lnTo>
                    <a:pt x="1735" y="195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426;p75"/>
            <p:cNvSpPr/>
            <p:nvPr/>
          </p:nvSpPr>
          <p:spPr>
            <a:xfrm>
              <a:off x="4319100" y="2887500"/>
              <a:ext cx="44200" cy="514575"/>
            </a:xfrm>
            <a:custGeom>
              <a:avLst/>
              <a:gdLst/>
              <a:ahLst/>
              <a:cxnLst/>
              <a:rect l="l" t="t" r="r" b="b"/>
              <a:pathLst>
                <a:path w="1768" h="20583" extrusionOk="0">
                  <a:moveTo>
                    <a:pt x="1768" y="1"/>
                  </a:moveTo>
                  <a:lnTo>
                    <a:pt x="0" y="1035"/>
                  </a:lnTo>
                  <a:lnTo>
                    <a:pt x="0" y="20582"/>
                  </a:lnTo>
                  <a:lnTo>
                    <a:pt x="1768" y="19582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427;p75"/>
            <p:cNvSpPr/>
            <p:nvPr/>
          </p:nvSpPr>
          <p:spPr>
            <a:xfrm>
              <a:off x="4319100" y="2887500"/>
              <a:ext cx="44200" cy="248550"/>
            </a:xfrm>
            <a:custGeom>
              <a:avLst/>
              <a:gdLst/>
              <a:ahLst/>
              <a:cxnLst/>
              <a:rect l="l" t="t" r="r" b="b"/>
              <a:pathLst>
                <a:path w="1768" h="9942" extrusionOk="0">
                  <a:moveTo>
                    <a:pt x="1768" y="1"/>
                  </a:moveTo>
                  <a:lnTo>
                    <a:pt x="0" y="1035"/>
                  </a:lnTo>
                  <a:lnTo>
                    <a:pt x="0" y="9941"/>
                  </a:lnTo>
                  <a:lnTo>
                    <a:pt x="1768" y="8941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428;p75"/>
            <p:cNvSpPr/>
            <p:nvPr/>
          </p:nvSpPr>
          <p:spPr>
            <a:xfrm>
              <a:off x="4396650" y="2843300"/>
              <a:ext cx="43375" cy="514575"/>
            </a:xfrm>
            <a:custGeom>
              <a:avLst/>
              <a:gdLst/>
              <a:ahLst/>
              <a:cxnLst/>
              <a:rect l="l" t="t" r="r" b="b"/>
              <a:pathLst>
                <a:path w="1735" h="20583" extrusionOk="0">
                  <a:moveTo>
                    <a:pt x="1735" y="1"/>
                  </a:moveTo>
                  <a:lnTo>
                    <a:pt x="0" y="1002"/>
                  </a:lnTo>
                  <a:lnTo>
                    <a:pt x="0" y="20582"/>
                  </a:lnTo>
                  <a:lnTo>
                    <a:pt x="1735" y="19582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429;p75"/>
            <p:cNvSpPr/>
            <p:nvPr/>
          </p:nvSpPr>
          <p:spPr>
            <a:xfrm>
              <a:off x="4474200" y="2798275"/>
              <a:ext cx="43400" cy="514575"/>
            </a:xfrm>
            <a:custGeom>
              <a:avLst/>
              <a:gdLst/>
              <a:ahLst/>
              <a:cxnLst/>
              <a:rect l="l" t="t" r="r" b="b"/>
              <a:pathLst>
                <a:path w="1736" h="20583" extrusionOk="0">
                  <a:moveTo>
                    <a:pt x="1735" y="1"/>
                  </a:moveTo>
                  <a:lnTo>
                    <a:pt x="0" y="1035"/>
                  </a:lnTo>
                  <a:lnTo>
                    <a:pt x="0" y="20582"/>
                  </a:lnTo>
                  <a:lnTo>
                    <a:pt x="1735" y="19581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430;p75"/>
            <p:cNvSpPr/>
            <p:nvPr/>
          </p:nvSpPr>
          <p:spPr>
            <a:xfrm>
              <a:off x="4550925" y="2754075"/>
              <a:ext cx="44225" cy="514575"/>
            </a:xfrm>
            <a:custGeom>
              <a:avLst/>
              <a:gdLst/>
              <a:ahLst/>
              <a:cxnLst/>
              <a:rect l="l" t="t" r="r" b="b"/>
              <a:pathLst>
                <a:path w="1769" h="20583" extrusionOk="0">
                  <a:moveTo>
                    <a:pt x="1768" y="1"/>
                  </a:moveTo>
                  <a:lnTo>
                    <a:pt x="0" y="1001"/>
                  </a:lnTo>
                  <a:lnTo>
                    <a:pt x="0" y="20582"/>
                  </a:lnTo>
                  <a:lnTo>
                    <a:pt x="1768" y="19581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431;p75"/>
            <p:cNvSpPr/>
            <p:nvPr/>
          </p:nvSpPr>
          <p:spPr>
            <a:xfrm>
              <a:off x="3932975" y="3217750"/>
              <a:ext cx="44225" cy="298575"/>
            </a:xfrm>
            <a:custGeom>
              <a:avLst/>
              <a:gdLst/>
              <a:ahLst/>
              <a:cxnLst/>
              <a:rect l="l" t="t" r="r" b="b"/>
              <a:pathLst>
                <a:path w="1769" h="11943" extrusionOk="0">
                  <a:moveTo>
                    <a:pt x="1769" y="0"/>
                  </a:moveTo>
                  <a:lnTo>
                    <a:pt x="1" y="1001"/>
                  </a:lnTo>
                  <a:lnTo>
                    <a:pt x="1" y="11942"/>
                  </a:lnTo>
                  <a:lnTo>
                    <a:pt x="1769" y="10908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432;p75"/>
            <p:cNvSpPr/>
            <p:nvPr/>
          </p:nvSpPr>
          <p:spPr>
            <a:xfrm>
              <a:off x="3932975" y="3490450"/>
              <a:ext cx="44225" cy="135100"/>
            </a:xfrm>
            <a:custGeom>
              <a:avLst/>
              <a:gdLst/>
              <a:ahLst/>
              <a:cxnLst/>
              <a:rect l="l" t="t" r="r" b="b"/>
              <a:pathLst>
                <a:path w="1769" h="5404" extrusionOk="0">
                  <a:moveTo>
                    <a:pt x="1769" y="0"/>
                  </a:moveTo>
                  <a:lnTo>
                    <a:pt x="1" y="1034"/>
                  </a:lnTo>
                  <a:lnTo>
                    <a:pt x="1" y="5404"/>
                  </a:lnTo>
                  <a:lnTo>
                    <a:pt x="1769" y="440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433;p75"/>
            <p:cNvSpPr/>
            <p:nvPr/>
          </p:nvSpPr>
          <p:spPr>
            <a:xfrm>
              <a:off x="4010525" y="3235250"/>
              <a:ext cx="43400" cy="123450"/>
            </a:xfrm>
            <a:custGeom>
              <a:avLst/>
              <a:gdLst/>
              <a:ahLst/>
              <a:cxnLst/>
              <a:rect l="l" t="t" r="r" b="b"/>
              <a:pathLst>
                <a:path w="1736" h="4938" extrusionOk="0">
                  <a:moveTo>
                    <a:pt x="1735" y="1"/>
                  </a:moveTo>
                  <a:lnTo>
                    <a:pt x="1" y="1002"/>
                  </a:lnTo>
                  <a:lnTo>
                    <a:pt x="1" y="4938"/>
                  </a:lnTo>
                  <a:lnTo>
                    <a:pt x="1735" y="393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434;p75"/>
            <p:cNvSpPr/>
            <p:nvPr/>
          </p:nvSpPr>
          <p:spPr>
            <a:xfrm>
              <a:off x="4010525" y="3333650"/>
              <a:ext cx="43400" cy="246875"/>
            </a:xfrm>
            <a:custGeom>
              <a:avLst/>
              <a:gdLst/>
              <a:ahLst/>
              <a:cxnLst/>
              <a:rect l="l" t="t" r="r" b="b"/>
              <a:pathLst>
                <a:path w="1736" h="9875" extrusionOk="0">
                  <a:moveTo>
                    <a:pt x="1735" y="1"/>
                  </a:moveTo>
                  <a:lnTo>
                    <a:pt x="1" y="1002"/>
                  </a:lnTo>
                  <a:lnTo>
                    <a:pt x="1" y="9875"/>
                  </a:lnTo>
                  <a:lnTo>
                    <a:pt x="1735" y="8874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435;p75"/>
            <p:cNvSpPr/>
            <p:nvPr/>
          </p:nvSpPr>
          <p:spPr>
            <a:xfrm>
              <a:off x="4087250" y="3062625"/>
              <a:ext cx="44225" cy="110950"/>
            </a:xfrm>
            <a:custGeom>
              <a:avLst/>
              <a:gdLst/>
              <a:ahLst/>
              <a:cxnLst/>
              <a:rect l="l" t="t" r="r" b="b"/>
              <a:pathLst>
                <a:path w="1769" h="4438" extrusionOk="0">
                  <a:moveTo>
                    <a:pt x="1769" y="1"/>
                  </a:moveTo>
                  <a:lnTo>
                    <a:pt x="1" y="1002"/>
                  </a:lnTo>
                  <a:lnTo>
                    <a:pt x="1" y="4437"/>
                  </a:lnTo>
                  <a:lnTo>
                    <a:pt x="1769" y="3437"/>
                  </a:lnTo>
                  <a:lnTo>
                    <a:pt x="1769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436;p75"/>
            <p:cNvSpPr/>
            <p:nvPr/>
          </p:nvSpPr>
          <p:spPr>
            <a:xfrm>
              <a:off x="4087250" y="3148525"/>
              <a:ext cx="44225" cy="387800"/>
            </a:xfrm>
            <a:custGeom>
              <a:avLst/>
              <a:gdLst/>
              <a:ahLst/>
              <a:cxnLst/>
              <a:rect l="l" t="t" r="r" b="b"/>
              <a:pathLst>
                <a:path w="1769" h="15512" extrusionOk="0">
                  <a:moveTo>
                    <a:pt x="1769" y="1"/>
                  </a:moveTo>
                  <a:lnTo>
                    <a:pt x="1" y="1001"/>
                  </a:lnTo>
                  <a:lnTo>
                    <a:pt x="1" y="15512"/>
                  </a:lnTo>
                  <a:lnTo>
                    <a:pt x="1769" y="14478"/>
                  </a:lnTo>
                  <a:lnTo>
                    <a:pt x="17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437;p75"/>
            <p:cNvSpPr/>
            <p:nvPr/>
          </p:nvSpPr>
          <p:spPr>
            <a:xfrm>
              <a:off x="4164800" y="3083475"/>
              <a:ext cx="43400" cy="241875"/>
            </a:xfrm>
            <a:custGeom>
              <a:avLst/>
              <a:gdLst/>
              <a:ahLst/>
              <a:cxnLst/>
              <a:rect l="l" t="t" r="r" b="b"/>
              <a:pathLst>
                <a:path w="1736" h="9675" extrusionOk="0">
                  <a:moveTo>
                    <a:pt x="1736" y="1"/>
                  </a:moveTo>
                  <a:lnTo>
                    <a:pt x="1" y="1035"/>
                  </a:lnTo>
                  <a:lnTo>
                    <a:pt x="1" y="9674"/>
                  </a:lnTo>
                  <a:lnTo>
                    <a:pt x="1736" y="8674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438;p75"/>
            <p:cNvSpPr/>
            <p:nvPr/>
          </p:nvSpPr>
          <p:spPr>
            <a:xfrm>
              <a:off x="4164800" y="3300300"/>
              <a:ext cx="43400" cy="191000"/>
            </a:xfrm>
            <a:custGeom>
              <a:avLst/>
              <a:gdLst/>
              <a:ahLst/>
              <a:cxnLst/>
              <a:rect l="l" t="t" r="r" b="b"/>
              <a:pathLst>
                <a:path w="1736" h="7640" extrusionOk="0">
                  <a:moveTo>
                    <a:pt x="1736" y="1"/>
                  </a:moveTo>
                  <a:lnTo>
                    <a:pt x="1" y="1001"/>
                  </a:lnTo>
                  <a:lnTo>
                    <a:pt x="1" y="7639"/>
                  </a:lnTo>
                  <a:lnTo>
                    <a:pt x="1736" y="6639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439;p75"/>
            <p:cNvSpPr/>
            <p:nvPr/>
          </p:nvSpPr>
          <p:spPr>
            <a:xfrm>
              <a:off x="4242375" y="3126850"/>
              <a:ext cx="43375" cy="116775"/>
            </a:xfrm>
            <a:custGeom>
              <a:avLst/>
              <a:gdLst/>
              <a:ahLst/>
              <a:cxnLst/>
              <a:rect l="l" t="t" r="r" b="b"/>
              <a:pathLst>
                <a:path w="1735" h="4671" extrusionOk="0">
                  <a:moveTo>
                    <a:pt x="1735" y="0"/>
                  </a:moveTo>
                  <a:lnTo>
                    <a:pt x="0" y="1034"/>
                  </a:lnTo>
                  <a:lnTo>
                    <a:pt x="0" y="4670"/>
                  </a:lnTo>
                  <a:lnTo>
                    <a:pt x="1735" y="3670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440;p75"/>
            <p:cNvSpPr/>
            <p:nvPr/>
          </p:nvSpPr>
          <p:spPr>
            <a:xfrm>
              <a:off x="4242375" y="3218575"/>
              <a:ext cx="43375" cy="228525"/>
            </a:xfrm>
            <a:custGeom>
              <a:avLst/>
              <a:gdLst/>
              <a:ahLst/>
              <a:cxnLst/>
              <a:rect l="l" t="t" r="r" b="b"/>
              <a:pathLst>
                <a:path w="1735" h="9141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9141"/>
                  </a:lnTo>
                  <a:lnTo>
                    <a:pt x="1735" y="8106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441;p75"/>
            <p:cNvSpPr/>
            <p:nvPr/>
          </p:nvSpPr>
          <p:spPr>
            <a:xfrm>
              <a:off x="4319100" y="3111000"/>
              <a:ext cx="44200" cy="291075"/>
            </a:xfrm>
            <a:custGeom>
              <a:avLst/>
              <a:gdLst/>
              <a:ahLst/>
              <a:cxnLst/>
              <a:rect l="l" t="t" r="r" b="b"/>
              <a:pathLst>
                <a:path w="1768" h="11643" extrusionOk="0">
                  <a:moveTo>
                    <a:pt x="1768" y="1"/>
                  </a:moveTo>
                  <a:lnTo>
                    <a:pt x="0" y="1001"/>
                  </a:lnTo>
                  <a:lnTo>
                    <a:pt x="0" y="11642"/>
                  </a:lnTo>
                  <a:lnTo>
                    <a:pt x="1768" y="10642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442;p75"/>
            <p:cNvSpPr/>
            <p:nvPr/>
          </p:nvSpPr>
          <p:spPr>
            <a:xfrm>
              <a:off x="4396650" y="3101825"/>
              <a:ext cx="43375" cy="132625"/>
            </a:xfrm>
            <a:custGeom>
              <a:avLst/>
              <a:gdLst/>
              <a:ahLst/>
              <a:cxnLst/>
              <a:rect l="l" t="t" r="r" b="b"/>
              <a:pathLst>
                <a:path w="1735" h="5305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5304"/>
                  </a:lnTo>
                  <a:lnTo>
                    <a:pt x="1735" y="4304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443;p75"/>
            <p:cNvSpPr/>
            <p:nvPr/>
          </p:nvSpPr>
          <p:spPr>
            <a:xfrm>
              <a:off x="4396650" y="3209400"/>
              <a:ext cx="43375" cy="148475"/>
            </a:xfrm>
            <a:custGeom>
              <a:avLst/>
              <a:gdLst/>
              <a:ahLst/>
              <a:cxnLst/>
              <a:rect l="l" t="t" r="r" b="b"/>
              <a:pathLst>
                <a:path w="1735" h="5939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5938"/>
                  </a:lnTo>
                  <a:lnTo>
                    <a:pt x="1735" y="493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444;p75"/>
            <p:cNvSpPr/>
            <p:nvPr/>
          </p:nvSpPr>
          <p:spPr>
            <a:xfrm>
              <a:off x="4474200" y="2882500"/>
              <a:ext cx="43400" cy="268550"/>
            </a:xfrm>
            <a:custGeom>
              <a:avLst/>
              <a:gdLst/>
              <a:ahLst/>
              <a:cxnLst/>
              <a:rect l="l" t="t" r="r" b="b"/>
              <a:pathLst>
                <a:path w="1736" h="10742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10742"/>
                  </a:lnTo>
                  <a:lnTo>
                    <a:pt x="1735" y="9741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445;p75"/>
            <p:cNvSpPr/>
            <p:nvPr/>
          </p:nvSpPr>
          <p:spPr>
            <a:xfrm>
              <a:off x="4474200" y="3126025"/>
              <a:ext cx="43400" cy="186825"/>
            </a:xfrm>
            <a:custGeom>
              <a:avLst/>
              <a:gdLst/>
              <a:ahLst/>
              <a:cxnLst/>
              <a:rect l="l" t="t" r="r" b="b"/>
              <a:pathLst>
                <a:path w="1736" h="7473" extrusionOk="0">
                  <a:moveTo>
                    <a:pt x="1735" y="0"/>
                  </a:moveTo>
                  <a:lnTo>
                    <a:pt x="0" y="1001"/>
                  </a:lnTo>
                  <a:lnTo>
                    <a:pt x="0" y="7472"/>
                  </a:lnTo>
                  <a:lnTo>
                    <a:pt x="1735" y="6471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446;p75"/>
            <p:cNvSpPr/>
            <p:nvPr/>
          </p:nvSpPr>
          <p:spPr>
            <a:xfrm>
              <a:off x="4550925" y="2970075"/>
              <a:ext cx="44225" cy="110100"/>
            </a:xfrm>
            <a:custGeom>
              <a:avLst/>
              <a:gdLst/>
              <a:ahLst/>
              <a:cxnLst/>
              <a:rect l="l" t="t" r="r" b="b"/>
              <a:pathLst>
                <a:path w="1769" h="4404" extrusionOk="0">
                  <a:moveTo>
                    <a:pt x="1768" y="0"/>
                  </a:moveTo>
                  <a:lnTo>
                    <a:pt x="0" y="1034"/>
                  </a:lnTo>
                  <a:lnTo>
                    <a:pt x="0" y="4403"/>
                  </a:lnTo>
                  <a:lnTo>
                    <a:pt x="1768" y="3403"/>
                  </a:lnTo>
                  <a:lnTo>
                    <a:pt x="1768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447;p75"/>
            <p:cNvSpPr/>
            <p:nvPr/>
          </p:nvSpPr>
          <p:spPr>
            <a:xfrm>
              <a:off x="4550925" y="3055125"/>
              <a:ext cx="44225" cy="213525"/>
            </a:xfrm>
            <a:custGeom>
              <a:avLst/>
              <a:gdLst/>
              <a:ahLst/>
              <a:cxnLst/>
              <a:rect l="l" t="t" r="r" b="b"/>
              <a:pathLst>
                <a:path w="1769" h="8541" extrusionOk="0">
                  <a:moveTo>
                    <a:pt x="1768" y="1"/>
                  </a:moveTo>
                  <a:lnTo>
                    <a:pt x="0" y="1001"/>
                  </a:lnTo>
                  <a:lnTo>
                    <a:pt x="0" y="8540"/>
                  </a:lnTo>
                  <a:lnTo>
                    <a:pt x="1768" y="7539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448;p75"/>
            <p:cNvSpPr/>
            <p:nvPr/>
          </p:nvSpPr>
          <p:spPr>
            <a:xfrm>
              <a:off x="3932975" y="3490450"/>
              <a:ext cx="44225" cy="135100"/>
            </a:xfrm>
            <a:custGeom>
              <a:avLst/>
              <a:gdLst/>
              <a:ahLst/>
              <a:cxnLst/>
              <a:rect l="l" t="t" r="r" b="b"/>
              <a:pathLst>
                <a:path w="1769" h="5404" extrusionOk="0">
                  <a:moveTo>
                    <a:pt x="1769" y="0"/>
                  </a:moveTo>
                  <a:lnTo>
                    <a:pt x="1" y="1034"/>
                  </a:lnTo>
                  <a:lnTo>
                    <a:pt x="1" y="5404"/>
                  </a:lnTo>
                  <a:lnTo>
                    <a:pt x="1769" y="440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449;p75"/>
            <p:cNvSpPr/>
            <p:nvPr/>
          </p:nvSpPr>
          <p:spPr>
            <a:xfrm>
              <a:off x="3932975" y="3490450"/>
              <a:ext cx="44225" cy="135100"/>
            </a:xfrm>
            <a:custGeom>
              <a:avLst/>
              <a:gdLst/>
              <a:ahLst/>
              <a:cxnLst/>
              <a:rect l="l" t="t" r="r" b="b"/>
              <a:pathLst>
                <a:path w="1769" h="5404" extrusionOk="0">
                  <a:moveTo>
                    <a:pt x="1769" y="0"/>
                  </a:moveTo>
                  <a:lnTo>
                    <a:pt x="1" y="1034"/>
                  </a:lnTo>
                  <a:lnTo>
                    <a:pt x="1" y="5404"/>
                  </a:lnTo>
                  <a:lnTo>
                    <a:pt x="1769" y="440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450;p75"/>
            <p:cNvSpPr/>
            <p:nvPr/>
          </p:nvSpPr>
          <p:spPr>
            <a:xfrm>
              <a:off x="4010525" y="3333650"/>
              <a:ext cx="43400" cy="246875"/>
            </a:xfrm>
            <a:custGeom>
              <a:avLst/>
              <a:gdLst/>
              <a:ahLst/>
              <a:cxnLst/>
              <a:rect l="l" t="t" r="r" b="b"/>
              <a:pathLst>
                <a:path w="1736" h="9875" extrusionOk="0">
                  <a:moveTo>
                    <a:pt x="1735" y="1"/>
                  </a:moveTo>
                  <a:lnTo>
                    <a:pt x="1" y="1002"/>
                  </a:lnTo>
                  <a:lnTo>
                    <a:pt x="1" y="9875"/>
                  </a:lnTo>
                  <a:lnTo>
                    <a:pt x="1735" y="8874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451;p75"/>
            <p:cNvSpPr/>
            <p:nvPr/>
          </p:nvSpPr>
          <p:spPr>
            <a:xfrm>
              <a:off x="4010525" y="3333650"/>
              <a:ext cx="43400" cy="246875"/>
            </a:xfrm>
            <a:custGeom>
              <a:avLst/>
              <a:gdLst/>
              <a:ahLst/>
              <a:cxnLst/>
              <a:rect l="l" t="t" r="r" b="b"/>
              <a:pathLst>
                <a:path w="1736" h="9875" extrusionOk="0">
                  <a:moveTo>
                    <a:pt x="1735" y="1"/>
                  </a:moveTo>
                  <a:lnTo>
                    <a:pt x="1" y="1002"/>
                  </a:lnTo>
                  <a:lnTo>
                    <a:pt x="1" y="9875"/>
                  </a:lnTo>
                  <a:lnTo>
                    <a:pt x="1735" y="8874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452;p75"/>
            <p:cNvSpPr/>
            <p:nvPr/>
          </p:nvSpPr>
          <p:spPr>
            <a:xfrm>
              <a:off x="4087250" y="3148525"/>
              <a:ext cx="44225" cy="387800"/>
            </a:xfrm>
            <a:custGeom>
              <a:avLst/>
              <a:gdLst/>
              <a:ahLst/>
              <a:cxnLst/>
              <a:rect l="l" t="t" r="r" b="b"/>
              <a:pathLst>
                <a:path w="1769" h="15512" extrusionOk="0">
                  <a:moveTo>
                    <a:pt x="1769" y="1"/>
                  </a:moveTo>
                  <a:lnTo>
                    <a:pt x="1" y="1001"/>
                  </a:lnTo>
                  <a:lnTo>
                    <a:pt x="1" y="15512"/>
                  </a:lnTo>
                  <a:lnTo>
                    <a:pt x="1769" y="14478"/>
                  </a:lnTo>
                  <a:lnTo>
                    <a:pt x="1769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453;p75"/>
            <p:cNvSpPr/>
            <p:nvPr/>
          </p:nvSpPr>
          <p:spPr>
            <a:xfrm>
              <a:off x="4087250" y="3148525"/>
              <a:ext cx="44225" cy="387800"/>
            </a:xfrm>
            <a:custGeom>
              <a:avLst/>
              <a:gdLst/>
              <a:ahLst/>
              <a:cxnLst/>
              <a:rect l="l" t="t" r="r" b="b"/>
              <a:pathLst>
                <a:path w="1769" h="15512" extrusionOk="0">
                  <a:moveTo>
                    <a:pt x="1769" y="1"/>
                  </a:moveTo>
                  <a:lnTo>
                    <a:pt x="1" y="1001"/>
                  </a:lnTo>
                  <a:lnTo>
                    <a:pt x="1" y="15512"/>
                  </a:lnTo>
                  <a:lnTo>
                    <a:pt x="1769" y="14478"/>
                  </a:lnTo>
                  <a:lnTo>
                    <a:pt x="17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454;p75"/>
            <p:cNvSpPr/>
            <p:nvPr/>
          </p:nvSpPr>
          <p:spPr>
            <a:xfrm>
              <a:off x="4164800" y="3300300"/>
              <a:ext cx="43400" cy="191000"/>
            </a:xfrm>
            <a:custGeom>
              <a:avLst/>
              <a:gdLst/>
              <a:ahLst/>
              <a:cxnLst/>
              <a:rect l="l" t="t" r="r" b="b"/>
              <a:pathLst>
                <a:path w="1736" h="7640" extrusionOk="0">
                  <a:moveTo>
                    <a:pt x="1736" y="1"/>
                  </a:moveTo>
                  <a:lnTo>
                    <a:pt x="1" y="1001"/>
                  </a:lnTo>
                  <a:lnTo>
                    <a:pt x="1" y="7639"/>
                  </a:lnTo>
                  <a:lnTo>
                    <a:pt x="1736" y="6639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455;p75"/>
            <p:cNvSpPr/>
            <p:nvPr/>
          </p:nvSpPr>
          <p:spPr>
            <a:xfrm>
              <a:off x="4164800" y="3300300"/>
              <a:ext cx="43400" cy="191000"/>
            </a:xfrm>
            <a:custGeom>
              <a:avLst/>
              <a:gdLst/>
              <a:ahLst/>
              <a:cxnLst/>
              <a:rect l="l" t="t" r="r" b="b"/>
              <a:pathLst>
                <a:path w="1736" h="7640" extrusionOk="0">
                  <a:moveTo>
                    <a:pt x="1736" y="1"/>
                  </a:moveTo>
                  <a:lnTo>
                    <a:pt x="1" y="1001"/>
                  </a:lnTo>
                  <a:lnTo>
                    <a:pt x="1" y="7639"/>
                  </a:lnTo>
                  <a:lnTo>
                    <a:pt x="1736" y="6639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456;p75"/>
            <p:cNvSpPr/>
            <p:nvPr/>
          </p:nvSpPr>
          <p:spPr>
            <a:xfrm>
              <a:off x="4242375" y="3218575"/>
              <a:ext cx="43375" cy="228525"/>
            </a:xfrm>
            <a:custGeom>
              <a:avLst/>
              <a:gdLst/>
              <a:ahLst/>
              <a:cxnLst/>
              <a:rect l="l" t="t" r="r" b="b"/>
              <a:pathLst>
                <a:path w="1735" h="9141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9141"/>
                  </a:lnTo>
                  <a:lnTo>
                    <a:pt x="1735" y="8106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457;p75"/>
            <p:cNvSpPr/>
            <p:nvPr/>
          </p:nvSpPr>
          <p:spPr>
            <a:xfrm>
              <a:off x="4242375" y="3218575"/>
              <a:ext cx="43375" cy="228525"/>
            </a:xfrm>
            <a:custGeom>
              <a:avLst/>
              <a:gdLst/>
              <a:ahLst/>
              <a:cxnLst/>
              <a:rect l="l" t="t" r="r" b="b"/>
              <a:pathLst>
                <a:path w="1735" h="9141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9141"/>
                  </a:lnTo>
                  <a:lnTo>
                    <a:pt x="1735" y="8106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458;p75"/>
            <p:cNvSpPr/>
            <p:nvPr/>
          </p:nvSpPr>
          <p:spPr>
            <a:xfrm>
              <a:off x="4319100" y="3111000"/>
              <a:ext cx="44200" cy="291075"/>
            </a:xfrm>
            <a:custGeom>
              <a:avLst/>
              <a:gdLst/>
              <a:ahLst/>
              <a:cxnLst/>
              <a:rect l="l" t="t" r="r" b="b"/>
              <a:pathLst>
                <a:path w="1768" h="11643" extrusionOk="0">
                  <a:moveTo>
                    <a:pt x="1768" y="1"/>
                  </a:moveTo>
                  <a:lnTo>
                    <a:pt x="0" y="1001"/>
                  </a:lnTo>
                  <a:lnTo>
                    <a:pt x="0" y="11642"/>
                  </a:lnTo>
                  <a:lnTo>
                    <a:pt x="1768" y="10642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459;p75"/>
            <p:cNvSpPr/>
            <p:nvPr/>
          </p:nvSpPr>
          <p:spPr>
            <a:xfrm>
              <a:off x="4319100" y="3111000"/>
              <a:ext cx="44200" cy="291075"/>
            </a:xfrm>
            <a:custGeom>
              <a:avLst/>
              <a:gdLst/>
              <a:ahLst/>
              <a:cxnLst/>
              <a:rect l="l" t="t" r="r" b="b"/>
              <a:pathLst>
                <a:path w="1768" h="11643" extrusionOk="0">
                  <a:moveTo>
                    <a:pt x="1768" y="1"/>
                  </a:moveTo>
                  <a:lnTo>
                    <a:pt x="0" y="1001"/>
                  </a:lnTo>
                  <a:lnTo>
                    <a:pt x="0" y="11642"/>
                  </a:lnTo>
                  <a:lnTo>
                    <a:pt x="1768" y="10642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460;p75"/>
            <p:cNvSpPr/>
            <p:nvPr/>
          </p:nvSpPr>
          <p:spPr>
            <a:xfrm>
              <a:off x="4396650" y="3209400"/>
              <a:ext cx="43375" cy="148475"/>
            </a:xfrm>
            <a:custGeom>
              <a:avLst/>
              <a:gdLst/>
              <a:ahLst/>
              <a:cxnLst/>
              <a:rect l="l" t="t" r="r" b="b"/>
              <a:pathLst>
                <a:path w="1735" h="5939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5938"/>
                  </a:lnTo>
                  <a:lnTo>
                    <a:pt x="1735" y="493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461;p75"/>
            <p:cNvSpPr/>
            <p:nvPr/>
          </p:nvSpPr>
          <p:spPr>
            <a:xfrm>
              <a:off x="4396650" y="3209400"/>
              <a:ext cx="43375" cy="148475"/>
            </a:xfrm>
            <a:custGeom>
              <a:avLst/>
              <a:gdLst/>
              <a:ahLst/>
              <a:cxnLst/>
              <a:rect l="l" t="t" r="r" b="b"/>
              <a:pathLst>
                <a:path w="1735" h="5939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5938"/>
                  </a:lnTo>
                  <a:lnTo>
                    <a:pt x="1735" y="493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462;p75"/>
            <p:cNvSpPr/>
            <p:nvPr/>
          </p:nvSpPr>
          <p:spPr>
            <a:xfrm>
              <a:off x="4474200" y="3126025"/>
              <a:ext cx="43400" cy="186825"/>
            </a:xfrm>
            <a:custGeom>
              <a:avLst/>
              <a:gdLst/>
              <a:ahLst/>
              <a:cxnLst/>
              <a:rect l="l" t="t" r="r" b="b"/>
              <a:pathLst>
                <a:path w="1736" h="7473" extrusionOk="0">
                  <a:moveTo>
                    <a:pt x="1735" y="0"/>
                  </a:moveTo>
                  <a:lnTo>
                    <a:pt x="0" y="1001"/>
                  </a:lnTo>
                  <a:lnTo>
                    <a:pt x="0" y="7472"/>
                  </a:lnTo>
                  <a:lnTo>
                    <a:pt x="1735" y="6471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463;p75"/>
            <p:cNvSpPr/>
            <p:nvPr/>
          </p:nvSpPr>
          <p:spPr>
            <a:xfrm>
              <a:off x="4474200" y="3126025"/>
              <a:ext cx="43400" cy="186825"/>
            </a:xfrm>
            <a:custGeom>
              <a:avLst/>
              <a:gdLst/>
              <a:ahLst/>
              <a:cxnLst/>
              <a:rect l="l" t="t" r="r" b="b"/>
              <a:pathLst>
                <a:path w="1736" h="7473" extrusionOk="0">
                  <a:moveTo>
                    <a:pt x="1735" y="0"/>
                  </a:moveTo>
                  <a:lnTo>
                    <a:pt x="0" y="1001"/>
                  </a:lnTo>
                  <a:lnTo>
                    <a:pt x="0" y="7472"/>
                  </a:lnTo>
                  <a:lnTo>
                    <a:pt x="1735" y="6471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464;p75"/>
            <p:cNvSpPr/>
            <p:nvPr/>
          </p:nvSpPr>
          <p:spPr>
            <a:xfrm>
              <a:off x="4550925" y="3055125"/>
              <a:ext cx="44225" cy="213525"/>
            </a:xfrm>
            <a:custGeom>
              <a:avLst/>
              <a:gdLst/>
              <a:ahLst/>
              <a:cxnLst/>
              <a:rect l="l" t="t" r="r" b="b"/>
              <a:pathLst>
                <a:path w="1769" h="8541" extrusionOk="0">
                  <a:moveTo>
                    <a:pt x="1768" y="1"/>
                  </a:moveTo>
                  <a:lnTo>
                    <a:pt x="0" y="1001"/>
                  </a:lnTo>
                  <a:lnTo>
                    <a:pt x="0" y="8540"/>
                  </a:lnTo>
                  <a:lnTo>
                    <a:pt x="1768" y="7539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465;p75"/>
            <p:cNvSpPr/>
            <p:nvPr/>
          </p:nvSpPr>
          <p:spPr>
            <a:xfrm>
              <a:off x="4897000" y="1504075"/>
              <a:ext cx="669675" cy="1089025"/>
            </a:xfrm>
            <a:custGeom>
              <a:avLst/>
              <a:gdLst/>
              <a:ahLst/>
              <a:cxnLst/>
              <a:rect l="l" t="t" r="r" b="b"/>
              <a:pathLst>
                <a:path w="26787" h="43561" extrusionOk="0">
                  <a:moveTo>
                    <a:pt x="26298" y="0"/>
                  </a:moveTo>
                  <a:cubicBezTo>
                    <a:pt x="26175" y="0"/>
                    <a:pt x="26035" y="42"/>
                    <a:pt x="25886" y="132"/>
                  </a:cubicBezTo>
                  <a:lnTo>
                    <a:pt x="868" y="14575"/>
                  </a:lnTo>
                  <a:cubicBezTo>
                    <a:pt x="367" y="14909"/>
                    <a:pt x="34" y="15476"/>
                    <a:pt x="1" y="16110"/>
                  </a:cubicBezTo>
                  <a:lnTo>
                    <a:pt x="1" y="42929"/>
                  </a:lnTo>
                  <a:cubicBezTo>
                    <a:pt x="1" y="43327"/>
                    <a:pt x="198" y="43561"/>
                    <a:pt x="477" y="43561"/>
                  </a:cubicBezTo>
                  <a:cubicBezTo>
                    <a:pt x="596" y="43561"/>
                    <a:pt x="729" y="43519"/>
                    <a:pt x="868" y="43429"/>
                  </a:cubicBezTo>
                  <a:lnTo>
                    <a:pt x="25886" y="28986"/>
                  </a:lnTo>
                  <a:cubicBezTo>
                    <a:pt x="26419" y="28652"/>
                    <a:pt x="26753" y="28085"/>
                    <a:pt x="26786" y="27451"/>
                  </a:cubicBezTo>
                  <a:lnTo>
                    <a:pt x="26786" y="632"/>
                  </a:lnTo>
                  <a:cubicBezTo>
                    <a:pt x="26786" y="234"/>
                    <a:pt x="26589" y="0"/>
                    <a:pt x="2629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466;p75"/>
            <p:cNvSpPr/>
            <p:nvPr/>
          </p:nvSpPr>
          <p:spPr>
            <a:xfrm>
              <a:off x="4891175" y="1498775"/>
              <a:ext cx="681325" cy="1099375"/>
            </a:xfrm>
            <a:custGeom>
              <a:avLst/>
              <a:gdLst/>
              <a:ahLst/>
              <a:cxnLst/>
              <a:rect l="l" t="t" r="r" b="b"/>
              <a:pathLst>
                <a:path w="27253" h="43975" extrusionOk="0">
                  <a:moveTo>
                    <a:pt x="26652" y="444"/>
                  </a:moveTo>
                  <a:cubicBezTo>
                    <a:pt x="26752" y="544"/>
                    <a:pt x="26819" y="711"/>
                    <a:pt x="26786" y="877"/>
                  </a:cubicBezTo>
                  <a:lnTo>
                    <a:pt x="26786" y="27697"/>
                  </a:lnTo>
                  <a:cubicBezTo>
                    <a:pt x="26752" y="28230"/>
                    <a:pt x="26486" y="28731"/>
                    <a:pt x="26019" y="29064"/>
                  </a:cubicBezTo>
                  <a:lnTo>
                    <a:pt x="1001" y="43475"/>
                  </a:lnTo>
                  <a:cubicBezTo>
                    <a:pt x="921" y="43554"/>
                    <a:pt x="826" y="43590"/>
                    <a:pt x="736" y="43590"/>
                  </a:cubicBezTo>
                  <a:cubicBezTo>
                    <a:pt x="525" y="43590"/>
                    <a:pt x="340" y="43398"/>
                    <a:pt x="434" y="43141"/>
                  </a:cubicBezTo>
                  <a:lnTo>
                    <a:pt x="434" y="16322"/>
                  </a:lnTo>
                  <a:cubicBezTo>
                    <a:pt x="467" y="15788"/>
                    <a:pt x="734" y="15288"/>
                    <a:pt x="1201" y="14987"/>
                  </a:cubicBezTo>
                  <a:lnTo>
                    <a:pt x="26219" y="544"/>
                  </a:lnTo>
                  <a:cubicBezTo>
                    <a:pt x="26319" y="477"/>
                    <a:pt x="26419" y="444"/>
                    <a:pt x="26519" y="444"/>
                  </a:cubicBezTo>
                  <a:close/>
                  <a:moveTo>
                    <a:pt x="26467" y="1"/>
                  </a:moveTo>
                  <a:cubicBezTo>
                    <a:pt x="26305" y="1"/>
                    <a:pt x="26147" y="52"/>
                    <a:pt x="26019" y="144"/>
                  </a:cubicBezTo>
                  <a:lnTo>
                    <a:pt x="1001" y="14587"/>
                  </a:lnTo>
                  <a:cubicBezTo>
                    <a:pt x="400" y="14954"/>
                    <a:pt x="33" y="15621"/>
                    <a:pt x="0" y="16322"/>
                  </a:cubicBezTo>
                  <a:lnTo>
                    <a:pt x="0" y="43141"/>
                  </a:lnTo>
                  <a:cubicBezTo>
                    <a:pt x="0" y="43441"/>
                    <a:pt x="133" y="43708"/>
                    <a:pt x="367" y="43875"/>
                  </a:cubicBezTo>
                  <a:cubicBezTo>
                    <a:pt x="467" y="43942"/>
                    <a:pt x="600" y="43975"/>
                    <a:pt x="701" y="43975"/>
                  </a:cubicBezTo>
                  <a:cubicBezTo>
                    <a:pt x="901" y="43975"/>
                    <a:pt x="1067" y="43908"/>
                    <a:pt x="1234" y="43808"/>
                  </a:cubicBezTo>
                  <a:lnTo>
                    <a:pt x="26219" y="29398"/>
                  </a:lnTo>
                  <a:cubicBezTo>
                    <a:pt x="26819" y="28998"/>
                    <a:pt x="27186" y="28364"/>
                    <a:pt x="27219" y="27663"/>
                  </a:cubicBezTo>
                  <a:lnTo>
                    <a:pt x="27219" y="844"/>
                  </a:lnTo>
                  <a:cubicBezTo>
                    <a:pt x="27253" y="544"/>
                    <a:pt x="27119" y="277"/>
                    <a:pt x="26853" y="110"/>
                  </a:cubicBezTo>
                  <a:cubicBezTo>
                    <a:pt x="26732" y="35"/>
                    <a:pt x="26599" y="1"/>
                    <a:pt x="264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467;p75"/>
            <p:cNvSpPr/>
            <p:nvPr/>
          </p:nvSpPr>
          <p:spPr>
            <a:xfrm>
              <a:off x="5231400" y="1808825"/>
              <a:ext cx="96775" cy="239775"/>
            </a:xfrm>
            <a:custGeom>
              <a:avLst/>
              <a:gdLst/>
              <a:ahLst/>
              <a:cxnLst/>
              <a:rect l="l" t="t" r="r" b="b"/>
              <a:pathLst>
                <a:path w="3871" h="9591" extrusionOk="0">
                  <a:moveTo>
                    <a:pt x="2637" y="0"/>
                  </a:moveTo>
                  <a:cubicBezTo>
                    <a:pt x="1838" y="0"/>
                    <a:pt x="947" y="247"/>
                    <a:pt x="1" y="784"/>
                  </a:cubicBezTo>
                  <a:lnTo>
                    <a:pt x="1" y="9591"/>
                  </a:lnTo>
                  <a:lnTo>
                    <a:pt x="3870" y="217"/>
                  </a:lnTo>
                  <a:cubicBezTo>
                    <a:pt x="3491" y="75"/>
                    <a:pt x="3078" y="0"/>
                    <a:pt x="263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468;p75"/>
            <p:cNvSpPr/>
            <p:nvPr/>
          </p:nvSpPr>
          <p:spPr>
            <a:xfrm>
              <a:off x="5134675" y="1828425"/>
              <a:ext cx="96750" cy="220175"/>
            </a:xfrm>
            <a:custGeom>
              <a:avLst/>
              <a:gdLst/>
              <a:ahLst/>
              <a:cxnLst/>
              <a:rect l="l" t="t" r="r" b="b"/>
              <a:pathLst>
                <a:path w="3870" h="8807" extrusionOk="0">
                  <a:moveTo>
                    <a:pt x="3870" y="0"/>
                  </a:moveTo>
                  <a:cubicBezTo>
                    <a:pt x="2302" y="1001"/>
                    <a:pt x="968" y="2335"/>
                    <a:pt x="0" y="3936"/>
                  </a:cubicBezTo>
                  <a:lnTo>
                    <a:pt x="3870" y="8807"/>
                  </a:lnTo>
                  <a:lnTo>
                    <a:pt x="387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469;p75"/>
            <p:cNvSpPr/>
            <p:nvPr/>
          </p:nvSpPr>
          <p:spPr>
            <a:xfrm>
              <a:off x="5074625" y="1926825"/>
              <a:ext cx="156800" cy="144300"/>
            </a:xfrm>
            <a:custGeom>
              <a:avLst/>
              <a:gdLst/>
              <a:ahLst/>
              <a:cxnLst/>
              <a:rect l="l" t="t" r="r" b="b"/>
              <a:pathLst>
                <a:path w="6272" h="5772" extrusionOk="0">
                  <a:moveTo>
                    <a:pt x="2402" y="0"/>
                  </a:moveTo>
                  <a:cubicBezTo>
                    <a:pt x="1268" y="1768"/>
                    <a:pt x="434" y="3703"/>
                    <a:pt x="1" y="5771"/>
                  </a:cubicBezTo>
                  <a:lnTo>
                    <a:pt x="6272" y="4871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470;p75"/>
            <p:cNvSpPr/>
            <p:nvPr/>
          </p:nvSpPr>
          <p:spPr>
            <a:xfrm>
              <a:off x="5231400" y="1814250"/>
              <a:ext cx="157650" cy="234350"/>
            </a:xfrm>
            <a:custGeom>
              <a:avLst/>
              <a:gdLst/>
              <a:ahLst/>
              <a:cxnLst/>
              <a:rect l="l" t="t" r="r" b="b"/>
              <a:pathLst>
                <a:path w="6306" h="9374" extrusionOk="0">
                  <a:moveTo>
                    <a:pt x="3904" y="0"/>
                  </a:moveTo>
                  <a:lnTo>
                    <a:pt x="1" y="9374"/>
                  </a:lnTo>
                  <a:lnTo>
                    <a:pt x="6305" y="3036"/>
                  </a:lnTo>
                  <a:cubicBezTo>
                    <a:pt x="5872" y="1501"/>
                    <a:pt x="5004" y="467"/>
                    <a:pt x="390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471;p75"/>
            <p:cNvSpPr/>
            <p:nvPr/>
          </p:nvSpPr>
          <p:spPr>
            <a:xfrm>
              <a:off x="5066300" y="2048575"/>
              <a:ext cx="165125" cy="158475"/>
            </a:xfrm>
            <a:custGeom>
              <a:avLst/>
              <a:gdLst/>
              <a:ahLst/>
              <a:cxnLst/>
              <a:rect l="l" t="t" r="r" b="b"/>
              <a:pathLst>
                <a:path w="6605" h="6339" extrusionOk="0">
                  <a:moveTo>
                    <a:pt x="6605" y="1"/>
                  </a:moveTo>
                  <a:lnTo>
                    <a:pt x="334" y="901"/>
                  </a:lnTo>
                  <a:cubicBezTo>
                    <a:pt x="133" y="1835"/>
                    <a:pt x="0" y="2836"/>
                    <a:pt x="0" y="3803"/>
                  </a:cubicBezTo>
                  <a:cubicBezTo>
                    <a:pt x="0" y="4671"/>
                    <a:pt x="100" y="5504"/>
                    <a:pt x="334" y="6338"/>
                  </a:cubicBezTo>
                  <a:lnTo>
                    <a:pt x="660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472;p75"/>
            <p:cNvSpPr/>
            <p:nvPr/>
          </p:nvSpPr>
          <p:spPr>
            <a:xfrm>
              <a:off x="5231400" y="2026050"/>
              <a:ext cx="156800" cy="144300"/>
            </a:xfrm>
            <a:custGeom>
              <a:avLst/>
              <a:gdLst/>
              <a:ahLst/>
              <a:cxnLst/>
              <a:rect l="l" t="t" r="r" b="b"/>
              <a:pathLst>
                <a:path w="6272" h="5772" extrusionOk="0">
                  <a:moveTo>
                    <a:pt x="6272" y="1"/>
                  </a:moveTo>
                  <a:lnTo>
                    <a:pt x="1" y="902"/>
                  </a:lnTo>
                  <a:lnTo>
                    <a:pt x="3904" y="5772"/>
                  </a:lnTo>
                  <a:cubicBezTo>
                    <a:pt x="5038" y="4004"/>
                    <a:pt x="5838" y="2036"/>
                    <a:pt x="62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473;p75"/>
            <p:cNvSpPr/>
            <p:nvPr/>
          </p:nvSpPr>
          <p:spPr>
            <a:xfrm>
              <a:off x="5134675" y="2048575"/>
              <a:ext cx="96750" cy="239575"/>
            </a:xfrm>
            <a:custGeom>
              <a:avLst/>
              <a:gdLst/>
              <a:ahLst/>
              <a:cxnLst/>
              <a:rect l="l" t="t" r="r" b="b"/>
              <a:pathLst>
                <a:path w="3870" h="9583" extrusionOk="0">
                  <a:moveTo>
                    <a:pt x="3870" y="1"/>
                  </a:moveTo>
                  <a:lnTo>
                    <a:pt x="0" y="9341"/>
                  </a:lnTo>
                  <a:cubicBezTo>
                    <a:pt x="404" y="9499"/>
                    <a:pt x="839" y="9582"/>
                    <a:pt x="1298" y="9582"/>
                  </a:cubicBezTo>
                  <a:cubicBezTo>
                    <a:pt x="2093" y="9582"/>
                    <a:pt x="2961" y="9335"/>
                    <a:pt x="3870" y="8807"/>
                  </a:cubicBezTo>
                  <a:lnTo>
                    <a:pt x="3870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474;p75"/>
            <p:cNvSpPr/>
            <p:nvPr/>
          </p:nvSpPr>
          <p:spPr>
            <a:xfrm>
              <a:off x="5074625" y="2048575"/>
              <a:ext cx="156800" cy="233525"/>
            </a:xfrm>
            <a:custGeom>
              <a:avLst/>
              <a:gdLst/>
              <a:ahLst/>
              <a:cxnLst/>
              <a:rect l="l" t="t" r="r" b="b"/>
              <a:pathLst>
                <a:path w="6272" h="9341" extrusionOk="0">
                  <a:moveTo>
                    <a:pt x="6272" y="1"/>
                  </a:moveTo>
                  <a:lnTo>
                    <a:pt x="1" y="6338"/>
                  </a:lnTo>
                  <a:cubicBezTo>
                    <a:pt x="434" y="7873"/>
                    <a:pt x="1268" y="8907"/>
                    <a:pt x="2402" y="9341"/>
                  </a:cubicBezTo>
                  <a:lnTo>
                    <a:pt x="627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475;p75"/>
            <p:cNvSpPr/>
            <p:nvPr/>
          </p:nvSpPr>
          <p:spPr>
            <a:xfrm>
              <a:off x="5066300" y="1926825"/>
              <a:ext cx="165125" cy="356100"/>
            </a:xfrm>
            <a:custGeom>
              <a:avLst/>
              <a:gdLst/>
              <a:ahLst/>
              <a:cxnLst/>
              <a:rect l="l" t="t" r="r" b="b"/>
              <a:pathLst>
                <a:path w="6605" h="14244" extrusionOk="0">
                  <a:moveTo>
                    <a:pt x="2735" y="0"/>
                  </a:moveTo>
                  <a:cubicBezTo>
                    <a:pt x="1601" y="1768"/>
                    <a:pt x="767" y="3736"/>
                    <a:pt x="334" y="5771"/>
                  </a:cubicBezTo>
                  <a:cubicBezTo>
                    <a:pt x="133" y="6739"/>
                    <a:pt x="0" y="7706"/>
                    <a:pt x="0" y="8707"/>
                  </a:cubicBezTo>
                  <a:cubicBezTo>
                    <a:pt x="0" y="9574"/>
                    <a:pt x="100" y="10408"/>
                    <a:pt x="334" y="11242"/>
                  </a:cubicBezTo>
                  <a:cubicBezTo>
                    <a:pt x="734" y="12776"/>
                    <a:pt x="1601" y="13810"/>
                    <a:pt x="2735" y="14244"/>
                  </a:cubicBezTo>
                  <a:lnTo>
                    <a:pt x="6605" y="4904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476;p75"/>
            <p:cNvSpPr/>
            <p:nvPr/>
          </p:nvSpPr>
          <p:spPr>
            <a:xfrm>
              <a:off x="5231400" y="1890125"/>
              <a:ext cx="165150" cy="158475"/>
            </a:xfrm>
            <a:custGeom>
              <a:avLst/>
              <a:gdLst/>
              <a:ahLst/>
              <a:cxnLst/>
              <a:rect l="l" t="t" r="r" b="b"/>
              <a:pathLst>
                <a:path w="6606" h="6339" extrusionOk="0">
                  <a:moveTo>
                    <a:pt x="6272" y="1"/>
                  </a:moveTo>
                  <a:lnTo>
                    <a:pt x="1" y="6339"/>
                  </a:lnTo>
                  <a:lnTo>
                    <a:pt x="6272" y="5438"/>
                  </a:lnTo>
                  <a:cubicBezTo>
                    <a:pt x="6505" y="4471"/>
                    <a:pt x="6605" y="3503"/>
                    <a:pt x="6605" y="2536"/>
                  </a:cubicBezTo>
                  <a:cubicBezTo>
                    <a:pt x="6605" y="1668"/>
                    <a:pt x="6505" y="801"/>
                    <a:pt x="62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477;p75"/>
            <p:cNvSpPr/>
            <p:nvPr/>
          </p:nvSpPr>
          <p:spPr>
            <a:xfrm>
              <a:off x="5231400" y="2048575"/>
              <a:ext cx="97600" cy="220175"/>
            </a:xfrm>
            <a:custGeom>
              <a:avLst/>
              <a:gdLst/>
              <a:ahLst/>
              <a:cxnLst/>
              <a:rect l="l" t="t" r="r" b="b"/>
              <a:pathLst>
                <a:path w="3904" h="8807" extrusionOk="0">
                  <a:moveTo>
                    <a:pt x="1" y="1"/>
                  </a:moveTo>
                  <a:lnTo>
                    <a:pt x="1" y="8807"/>
                  </a:lnTo>
                  <a:cubicBezTo>
                    <a:pt x="1602" y="7806"/>
                    <a:pt x="2903" y="6472"/>
                    <a:pt x="3904" y="487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478;p75"/>
            <p:cNvSpPr/>
            <p:nvPr/>
          </p:nvSpPr>
          <p:spPr>
            <a:xfrm>
              <a:off x="5134675" y="1890125"/>
              <a:ext cx="261875" cy="398025"/>
            </a:xfrm>
            <a:custGeom>
              <a:avLst/>
              <a:gdLst/>
              <a:ahLst/>
              <a:cxnLst/>
              <a:rect l="l" t="t" r="r" b="b"/>
              <a:pathLst>
                <a:path w="10475" h="15921" extrusionOk="0">
                  <a:moveTo>
                    <a:pt x="10141" y="1"/>
                  </a:moveTo>
                  <a:lnTo>
                    <a:pt x="3870" y="6339"/>
                  </a:lnTo>
                  <a:lnTo>
                    <a:pt x="0" y="15679"/>
                  </a:lnTo>
                  <a:cubicBezTo>
                    <a:pt x="404" y="15837"/>
                    <a:pt x="839" y="15920"/>
                    <a:pt x="1298" y="15920"/>
                  </a:cubicBezTo>
                  <a:cubicBezTo>
                    <a:pt x="2093" y="15920"/>
                    <a:pt x="2961" y="15673"/>
                    <a:pt x="3870" y="15145"/>
                  </a:cubicBezTo>
                  <a:cubicBezTo>
                    <a:pt x="5438" y="14144"/>
                    <a:pt x="6772" y="12810"/>
                    <a:pt x="7739" y="11209"/>
                  </a:cubicBezTo>
                  <a:cubicBezTo>
                    <a:pt x="8873" y="9441"/>
                    <a:pt x="9707" y="7473"/>
                    <a:pt x="10141" y="5438"/>
                  </a:cubicBezTo>
                  <a:cubicBezTo>
                    <a:pt x="10374" y="4471"/>
                    <a:pt x="10474" y="3503"/>
                    <a:pt x="10474" y="2502"/>
                  </a:cubicBezTo>
                  <a:cubicBezTo>
                    <a:pt x="10474" y="1668"/>
                    <a:pt x="10374" y="801"/>
                    <a:pt x="101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479;p75"/>
            <p:cNvSpPr/>
            <p:nvPr/>
          </p:nvSpPr>
          <p:spPr>
            <a:xfrm>
              <a:off x="5028750" y="1755950"/>
              <a:ext cx="405325" cy="585350"/>
            </a:xfrm>
            <a:custGeom>
              <a:avLst/>
              <a:gdLst/>
              <a:ahLst/>
              <a:cxnLst/>
              <a:rect l="l" t="t" r="r" b="b"/>
              <a:pathLst>
                <a:path w="16213" h="23414" extrusionOk="0">
                  <a:moveTo>
                    <a:pt x="11417" y="427"/>
                  </a:moveTo>
                  <a:cubicBezTo>
                    <a:pt x="12053" y="427"/>
                    <a:pt x="12657" y="595"/>
                    <a:pt x="13177" y="931"/>
                  </a:cubicBezTo>
                  <a:cubicBezTo>
                    <a:pt x="14845" y="1898"/>
                    <a:pt x="15812" y="4167"/>
                    <a:pt x="15812" y="7136"/>
                  </a:cubicBezTo>
                  <a:cubicBezTo>
                    <a:pt x="15812" y="12906"/>
                    <a:pt x="12310" y="19578"/>
                    <a:pt x="8007" y="22080"/>
                  </a:cubicBezTo>
                  <a:cubicBezTo>
                    <a:pt x="6948" y="22676"/>
                    <a:pt x="5912" y="22984"/>
                    <a:pt x="4962" y="22984"/>
                  </a:cubicBezTo>
                  <a:cubicBezTo>
                    <a:pt x="4265" y="22984"/>
                    <a:pt x="3615" y="22819"/>
                    <a:pt x="3036" y="22480"/>
                  </a:cubicBezTo>
                  <a:cubicBezTo>
                    <a:pt x="1369" y="21513"/>
                    <a:pt x="401" y="19244"/>
                    <a:pt x="401" y="16275"/>
                  </a:cubicBezTo>
                  <a:cubicBezTo>
                    <a:pt x="401" y="10505"/>
                    <a:pt x="3904" y="3833"/>
                    <a:pt x="8207" y="1331"/>
                  </a:cubicBezTo>
                  <a:cubicBezTo>
                    <a:pt x="9141" y="764"/>
                    <a:pt x="10175" y="464"/>
                    <a:pt x="11242" y="431"/>
                  </a:cubicBezTo>
                  <a:cubicBezTo>
                    <a:pt x="11301" y="428"/>
                    <a:pt x="11359" y="427"/>
                    <a:pt x="11417" y="427"/>
                  </a:cubicBezTo>
                  <a:close/>
                  <a:moveTo>
                    <a:pt x="11227" y="0"/>
                  </a:moveTo>
                  <a:cubicBezTo>
                    <a:pt x="10216" y="0"/>
                    <a:pt x="9122" y="322"/>
                    <a:pt x="8007" y="964"/>
                  </a:cubicBezTo>
                  <a:cubicBezTo>
                    <a:pt x="3604" y="3533"/>
                    <a:pt x="1" y="10405"/>
                    <a:pt x="1" y="16275"/>
                  </a:cubicBezTo>
                  <a:cubicBezTo>
                    <a:pt x="1" y="19411"/>
                    <a:pt x="1035" y="21813"/>
                    <a:pt x="2836" y="22847"/>
                  </a:cubicBezTo>
                  <a:cubicBezTo>
                    <a:pt x="3470" y="23214"/>
                    <a:pt x="4204" y="23414"/>
                    <a:pt x="4971" y="23414"/>
                  </a:cubicBezTo>
                  <a:cubicBezTo>
                    <a:pt x="6105" y="23347"/>
                    <a:pt x="7239" y="23014"/>
                    <a:pt x="8207" y="22413"/>
                  </a:cubicBezTo>
                  <a:cubicBezTo>
                    <a:pt x="12610" y="19878"/>
                    <a:pt x="16213" y="13006"/>
                    <a:pt x="16213" y="7136"/>
                  </a:cubicBezTo>
                  <a:cubicBezTo>
                    <a:pt x="16213" y="4000"/>
                    <a:pt x="15178" y="1598"/>
                    <a:pt x="13377" y="564"/>
                  </a:cubicBezTo>
                  <a:cubicBezTo>
                    <a:pt x="12727" y="188"/>
                    <a:pt x="12001" y="0"/>
                    <a:pt x="1122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480;p75"/>
            <p:cNvSpPr/>
            <p:nvPr/>
          </p:nvSpPr>
          <p:spPr>
            <a:xfrm>
              <a:off x="4855300" y="1223775"/>
              <a:ext cx="402725" cy="482925"/>
            </a:xfrm>
            <a:custGeom>
              <a:avLst/>
              <a:gdLst/>
              <a:ahLst/>
              <a:cxnLst/>
              <a:rect l="l" t="t" r="r" b="b"/>
              <a:pathLst>
                <a:path w="16109" h="19317" extrusionOk="0">
                  <a:moveTo>
                    <a:pt x="15196" y="414"/>
                  </a:moveTo>
                  <a:cubicBezTo>
                    <a:pt x="15444" y="414"/>
                    <a:pt x="15674" y="649"/>
                    <a:pt x="15578" y="936"/>
                  </a:cubicBezTo>
                  <a:lnTo>
                    <a:pt x="15578" y="9409"/>
                  </a:lnTo>
                  <a:cubicBezTo>
                    <a:pt x="15545" y="10043"/>
                    <a:pt x="15212" y="10610"/>
                    <a:pt x="14711" y="10977"/>
                  </a:cubicBezTo>
                  <a:lnTo>
                    <a:pt x="12543" y="12211"/>
                  </a:lnTo>
                  <a:lnTo>
                    <a:pt x="11142" y="16981"/>
                  </a:lnTo>
                  <a:cubicBezTo>
                    <a:pt x="11142" y="17014"/>
                    <a:pt x="11109" y="17048"/>
                    <a:pt x="11075" y="17048"/>
                  </a:cubicBezTo>
                  <a:cubicBezTo>
                    <a:pt x="11042" y="17048"/>
                    <a:pt x="11042" y="17014"/>
                    <a:pt x="11009" y="16981"/>
                  </a:cubicBezTo>
                  <a:lnTo>
                    <a:pt x="9674" y="13879"/>
                  </a:lnTo>
                  <a:lnTo>
                    <a:pt x="1135" y="18816"/>
                  </a:lnTo>
                  <a:cubicBezTo>
                    <a:pt x="1051" y="18890"/>
                    <a:pt x="952" y="18923"/>
                    <a:pt x="854" y="18923"/>
                  </a:cubicBezTo>
                  <a:cubicBezTo>
                    <a:pt x="602" y="18923"/>
                    <a:pt x="362" y="18704"/>
                    <a:pt x="434" y="18415"/>
                  </a:cubicBezTo>
                  <a:lnTo>
                    <a:pt x="434" y="9943"/>
                  </a:lnTo>
                  <a:cubicBezTo>
                    <a:pt x="468" y="9309"/>
                    <a:pt x="801" y="8742"/>
                    <a:pt x="1335" y="8375"/>
                  </a:cubicBezTo>
                  <a:lnTo>
                    <a:pt x="14911" y="536"/>
                  </a:lnTo>
                  <a:cubicBezTo>
                    <a:pt x="14996" y="451"/>
                    <a:pt x="15098" y="414"/>
                    <a:pt x="15196" y="414"/>
                  </a:cubicBezTo>
                  <a:close/>
                  <a:moveTo>
                    <a:pt x="15230" y="1"/>
                  </a:moveTo>
                  <a:cubicBezTo>
                    <a:pt x="15052" y="1"/>
                    <a:pt x="14870" y="62"/>
                    <a:pt x="14711" y="202"/>
                  </a:cubicBezTo>
                  <a:lnTo>
                    <a:pt x="1135" y="8041"/>
                  </a:lnTo>
                  <a:cubicBezTo>
                    <a:pt x="468" y="8442"/>
                    <a:pt x="67" y="9142"/>
                    <a:pt x="34" y="9943"/>
                  </a:cubicBezTo>
                  <a:lnTo>
                    <a:pt x="34" y="18415"/>
                  </a:lnTo>
                  <a:cubicBezTo>
                    <a:pt x="1" y="18716"/>
                    <a:pt x="134" y="19049"/>
                    <a:pt x="434" y="19249"/>
                  </a:cubicBezTo>
                  <a:cubicBezTo>
                    <a:pt x="534" y="19316"/>
                    <a:pt x="668" y="19316"/>
                    <a:pt x="768" y="19316"/>
                  </a:cubicBezTo>
                  <a:cubicBezTo>
                    <a:pt x="968" y="19316"/>
                    <a:pt x="1168" y="19283"/>
                    <a:pt x="1335" y="19149"/>
                  </a:cubicBezTo>
                  <a:lnTo>
                    <a:pt x="9507" y="14479"/>
                  </a:lnTo>
                  <a:lnTo>
                    <a:pt x="10675" y="17148"/>
                  </a:lnTo>
                  <a:cubicBezTo>
                    <a:pt x="10742" y="17348"/>
                    <a:pt x="10942" y="17448"/>
                    <a:pt x="11142" y="17448"/>
                  </a:cubicBezTo>
                  <a:cubicBezTo>
                    <a:pt x="11342" y="17448"/>
                    <a:pt x="11509" y="17281"/>
                    <a:pt x="11542" y="17114"/>
                  </a:cubicBezTo>
                  <a:lnTo>
                    <a:pt x="12910" y="12478"/>
                  </a:lnTo>
                  <a:lnTo>
                    <a:pt x="14911" y="11344"/>
                  </a:lnTo>
                  <a:cubicBezTo>
                    <a:pt x="15578" y="10910"/>
                    <a:pt x="15979" y="10210"/>
                    <a:pt x="16012" y="9442"/>
                  </a:cubicBezTo>
                  <a:lnTo>
                    <a:pt x="16012" y="936"/>
                  </a:lnTo>
                  <a:cubicBezTo>
                    <a:pt x="16108" y="408"/>
                    <a:pt x="15686" y="1"/>
                    <a:pt x="1523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481;p75"/>
            <p:cNvSpPr/>
            <p:nvPr/>
          </p:nvSpPr>
          <p:spPr>
            <a:xfrm>
              <a:off x="4931200" y="1348125"/>
              <a:ext cx="248425" cy="145075"/>
            </a:xfrm>
            <a:custGeom>
              <a:avLst/>
              <a:gdLst/>
              <a:ahLst/>
              <a:cxnLst/>
              <a:rect l="l" t="t" r="r" b="b"/>
              <a:pathLst>
                <a:path w="9937" h="5803" extrusionOk="0">
                  <a:moveTo>
                    <a:pt x="9649" y="1"/>
                  </a:moveTo>
                  <a:cubicBezTo>
                    <a:pt x="9615" y="1"/>
                    <a:pt x="9578" y="10"/>
                    <a:pt x="9540" y="32"/>
                  </a:cubicBezTo>
                  <a:lnTo>
                    <a:pt x="200" y="5402"/>
                  </a:lnTo>
                  <a:cubicBezTo>
                    <a:pt x="0" y="5502"/>
                    <a:pt x="100" y="5803"/>
                    <a:pt x="300" y="5803"/>
                  </a:cubicBezTo>
                  <a:cubicBezTo>
                    <a:pt x="334" y="5803"/>
                    <a:pt x="367" y="5803"/>
                    <a:pt x="400" y="5769"/>
                  </a:cubicBezTo>
                  <a:lnTo>
                    <a:pt x="9740" y="365"/>
                  </a:lnTo>
                  <a:cubicBezTo>
                    <a:pt x="9936" y="253"/>
                    <a:pt x="9827" y="1"/>
                    <a:pt x="964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482;p75"/>
            <p:cNvSpPr/>
            <p:nvPr/>
          </p:nvSpPr>
          <p:spPr>
            <a:xfrm>
              <a:off x="4932025" y="1393075"/>
              <a:ext cx="246025" cy="145150"/>
            </a:xfrm>
            <a:custGeom>
              <a:avLst/>
              <a:gdLst/>
              <a:ahLst/>
              <a:cxnLst/>
              <a:rect l="l" t="t" r="r" b="b"/>
              <a:pathLst>
                <a:path w="9841" h="5806" extrusionOk="0">
                  <a:moveTo>
                    <a:pt x="9622" y="0"/>
                  </a:moveTo>
                  <a:cubicBezTo>
                    <a:pt x="9582" y="0"/>
                    <a:pt x="9543" y="11"/>
                    <a:pt x="9507" y="35"/>
                  </a:cubicBezTo>
                  <a:lnTo>
                    <a:pt x="167" y="5439"/>
                  </a:lnTo>
                  <a:cubicBezTo>
                    <a:pt x="1" y="5539"/>
                    <a:pt x="67" y="5806"/>
                    <a:pt x="267" y="5806"/>
                  </a:cubicBezTo>
                  <a:cubicBezTo>
                    <a:pt x="301" y="5806"/>
                    <a:pt x="334" y="5806"/>
                    <a:pt x="367" y="5773"/>
                  </a:cubicBezTo>
                  <a:lnTo>
                    <a:pt x="9707" y="402"/>
                  </a:lnTo>
                  <a:cubicBezTo>
                    <a:pt x="9808" y="335"/>
                    <a:pt x="9841" y="202"/>
                    <a:pt x="9808" y="102"/>
                  </a:cubicBezTo>
                  <a:cubicBezTo>
                    <a:pt x="9764" y="37"/>
                    <a:pt x="9694" y="0"/>
                    <a:pt x="962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483;p75"/>
            <p:cNvSpPr/>
            <p:nvPr/>
          </p:nvSpPr>
          <p:spPr>
            <a:xfrm>
              <a:off x="4932850" y="1438475"/>
              <a:ext cx="245200" cy="144800"/>
            </a:xfrm>
            <a:custGeom>
              <a:avLst/>
              <a:gdLst/>
              <a:ahLst/>
              <a:cxnLst/>
              <a:rect l="l" t="t" r="r" b="b"/>
              <a:pathLst>
                <a:path w="9808" h="5792" extrusionOk="0">
                  <a:moveTo>
                    <a:pt x="9593" y="0"/>
                  </a:moveTo>
                  <a:cubicBezTo>
                    <a:pt x="9552" y="0"/>
                    <a:pt x="9511" y="8"/>
                    <a:pt x="9474" y="20"/>
                  </a:cubicBezTo>
                  <a:lnTo>
                    <a:pt x="134" y="5424"/>
                  </a:lnTo>
                  <a:cubicBezTo>
                    <a:pt x="34" y="5458"/>
                    <a:pt x="1" y="5591"/>
                    <a:pt x="68" y="5691"/>
                  </a:cubicBezTo>
                  <a:cubicBezTo>
                    <a:pt x="101" y="5758"/>
                    <a:pt x="168" y="5791"/>
                    <a:pt x="234" y="5791"/>
                  </a:cubicBezTo>
                  <a:lnTo>
                    <a:pt x="334" y="5791"/>
                  </a:lnTo>
                  <a:lnTo>
                    <a:pt x="9674" y="387"/>
                  </a:lnTo>
                  <a:cubicBezTo>
                    <a:pt x="9775" y="321"/>
                    <a:pt x="9808" y="187"/>
                    <a:pt x="9775" y="87"/>
                  </a:cubicBezTo>
                  <a:cubicBezTo>
                    <a:pt x="9732" y="24"/>
                    <a:pt x="9663" y="0"/>
                    <a:pt x="959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484;p75"/>
            <p:cNvSpPr/>
            <p:nvPr/>
          </p:nvSpPr>
          <p:spPr>
            <a:xfrm>
              <a:off x="4800275" y="2751050"/>
              <a:ext cx="94250" cy="154825"/>
            </a:xfrm>
            <a:custGeom>
              <a:avLst/>
              <a:gdLst/>
              <a:ahLst/>
              <a:cxnLst/>
              <a:rect l="l" t="t" r="r" b="b"/>
              <a:pathLst>
                <a:path w="3770" h="6193" extrusionOk="0">
                  <a:moveTo>
                    <a:pt x="3336" y="589"/>
                  </a:moveTo>
                  <a:lnTo>
                    <a:pt x="3336" y="3958"/>
                  </a:lnTo>
                  <a:lnTo>
                    <a:pt x="434" y="5626"/>
                  </a:lnTo>
                  <a:lnTo>
                    <a:pt x="434" y="2257"/>
                  </a:lnTo>
                  <a:lnTo>
                    <a:pt x="3336" y="589"/>
                  </a:lnTo>
                  <a:close/>
                  <a:moveTo>
                    <a:pt x="3524" y="1"/>
                  </a:moveTo>
                  <a:cubicBezTo>
                    <a:pt x="3494" y="1"/>
                    <a:pt x="3464" y="7"/>
                    <a:pt x="3436" y="22"/>
                  </a:cubicBezTo>
                  <a:lnTo>
                    <a:pt x="100" y="1956"/>
                  </a:lnTo>
                  <a:cubicBezTo>
                    <a:pt x="33" y="1990"/>
                    <a:pt x="0" y="2056"/>
                    <a:pt x="0" y="2123"/>
                  </a:cubicBezTo>
                  <a:lnTo>
                    <a:pt x="0" y="5993"/>
                  </a:lnTo>
                  <a:cubicBezTo>
                    <a:pt x="0" y="6059"/>
                    <a:pt x="33" y="6126"/>
                    <a:pt x="100" y="6159"/>
                  </a:cubicBezTo>
                  <a:cubicBezTo>
                    <a:pt x="134" y="6193"/>
                    <a:pt x="167" y="6193"/>
                    <a:pt x="200" y="6193"/>
                  </a:cubicBezTo>
                  <a:cubicBezTo>
                    <a:pt x="234" y="6193"/>
                    <a:pt x="300" y="6193"/>
                    <a:pt x="334" y="6159"/>
                  </a:cubicBezTo>
                  <a:lnTo>
                    <a:pt x="3669" y="4225"/>
                  </a:lnTo>
                  <a:cubicBezTo>
                    <a:pt x="3703" y="4191"/>
                    <a:pt x="3769" y="4125"/>
                    <a:pt x="3769" y="4058"/>
                  </a:cubicBezTo>
                  <a:lnTo>
                    <a:pt x="3769" y="222"/>
                  </a:lnTo>
                  <a:cubicBezTo>
                    <a:pt x="3743" y="91"/>
                    <a:pt x="3635" y="1"/>
                    <a:pt x="352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485;p75"/>
            <p:cNvSpPr/>
            <p:nvPr/>
          </p:nvSpPr>
          <p:spPr>
            <a:xfrm>
              <a:off x="4820375" y="2731425"/>
              <a:ext cx="85825" cy="124425"/>
            </a:xfrm>
            <a:custGeom>
              <a:avLst/>
              <a:gdLst/>
              <a:ahLst/>
              <a:cxnLst/>
              <a:rect l="l" t="t" r="r" b="b"/>
              <a:pathLst>
                <a:path w="3433" h="4977" extrusionOk="0">
                  <a:moveTo>
                    <a:pt x="2967" y="0"/>
                  </a:moveTo>
                  <a:cubicBezTo>
                    <a:pt x="2817" y="0"/>
                    <a:pt x="2672" y="93"/>
                    <a:pt x="2599" y="240"/>
                  </a:cubicBezTo>
                  <a:lnTo>
                    <a:pt x="1064" y="3876"/>
                  </a:lnTo>
                  <a:lnTo>
                    <a:pt x="731" y="3542"/>
                  </a:lnTo>
                  <a:cubicBezTo>
                    <a:pt x="663" y="3505"/>
                    <a:pt x="594" y="3488"/>
                    <a:pt x="528" y="3488"/>
                  </a:cubicBezTo>
                  <a:cubicBezTo>
                    <a:pt x="236" y="3488"/>
                    <a:pt x="0" y="3810"/>
                    <a:pt x="163" y="4109"/>
                  </a:cubicBezTo>
                  <a:lnTo>
                    <a:pt x="931" y="4876"/>
                  </a:lnTo>
                  <a:cubicBezTo>
                    <a:pt x="997" y="4943"/>
                    <a:pt x="1097" y="4976"/>
                    <a:pt x="1231" y="4976"/>
                  </a:cubicBezTo>
                  <a:lnTo>
                    <a:pt x="1298" y="4976"/>
                  </a:lnTo>
                  <a:cubicBezTo>
                    <a:pt x="1431" y="4943"/>
                    <a:pt x="1531" y="4843"/>
                    <a:pt x="1598" y="4743"/>
                  </a:cubicBezTo>
                  <a:lnTo>
                    <a:pt x="3366" y="573"/>
                  </a:lnTo>
                  <a:cubicBezTo>
                    <a:pt x="3432" y="373"/>
                    <a:pt x="3332" y="106"/>
                    <a:pt x="3132" y="39"/>
                  </a:cubicBezTo>
                  <a:cubicBezTo>
                    <a:pt x="3079" y="13"/>
                    <a:pt x="3023" y="0"/>
                    <a:pt x="29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486;p75"/>
            <p:cNvSpPr/>
            <p:nvPr/>
          </p:nvSpPr>
          <p:spPr>
            <a:xfrm>
              <a:off x="4946200" y="2569925"/>
              <a:ext cx="333600" cy="210175"/>
            </a:xfrm>
            <a:custGeom>
              <a:avLst/>
              <a:gdLst/>
              <a:ahLst/>
              <a:cxnLst/>
              <a:rect l="l" t="t" r="r" b="b"/>
              <a:pathLst>
                <a:path w="13344" h="8407" extrusionOk="0">
                  <a:moveTo>
                    <a:pt x="13072" y="1"/>
                  </a:moveTo>
                  <a:cubicBezTo>
                    <a:pt x="12995" y="1"/>
                    <a:pt x="12906" y="31"/>
                    <a:pt x="12810" y="95"/>
                  </a:cubicBezTo>
                  <a:lnTo>
                    <a:pt x="534" y="7167"/>
                  </a:lnTo>
                  <a:cubicBezTo>
                    <a:pt x="234" y="7367"/>
                    <a:pt x="34" y="7700"/>
                    <a:pt x="1" y="8067"/>
                  </a:cubicBezTo>
                  <a:cubicBezTo>
                    <a:pt x="1" y="8278"/>
                    <a:pt x="132" y="8407"/>
                    <a:pt x="303" y="8407"/>
                  </a:cubicBezTo>
                  <a:cubicBezTo>
                    <a:pt x="376" y="8407"/>
                    <a:pt x="455" y="8384"/>
                    <a:pt x="534" y="8334"/>
                  </a:cubicBezTo>
                  <a:lnTo>
                    <a:pt x="12810" y="1229"/>
                  </a:lnTo>
                  <a:cubicBezTo>
                    <a:pt x="13110" y="1029"/>
                    <a:pt x="13310" y="729"/>
                    <a:pt x="13343" y="362"/>
                  </a:cubicBezTo>
                  <a:cubicBezTo>
                    <a:pt x="13343" y="135"/>
                    <a:pt x="13236" y="1"/>
                    <a:pt x="1307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487;p75"/>
            <p:cNvSpPr/>
            <p:nvPr/>
          </p:nvSpPr>
          <p:spPr>
            <a:xfrm>
              <a:off x="4800275" y="2895225"/>
              <a:ext cx="94250" cy="154925"/>
            </a:xfrm>
            <a:custGeom>
              <a:avLst/>
              <a:gdLst/>
              <a:ahLst/>
              <a:cxnLst/>
              <a:rect l="l" t="t" r="r" b="b"/>
              <a:pathLst>
                <a:path w="3770" h="6197" extrusionOk="0">
                  <a:moveTo>
                    <a:pt x="3336" y="559"/>
                  </a:moveTo>
                  <a:lnTo>
                    <a:pt x="3336" y="3962"/>
                  </a:lnTo>
                  <a:lnTo>
                    <a:pt x="434" y="5629"/>
                  </a:lnTo>
                  <a:lnTo>
                    <a:pt x="434" y="2260"/>
                  </a:lnTo>
                  <a:lnTo>
                    <a:pt x="3336" y="559"/>
                  </a:lnTo>
                  <a:close/>
                  <a:moveTo>
                    <a:pt x="3536" y="0"/>
                  </a:moveTo>
                  <a:cubicBezTo>
                    <a:pt x="3503" y="0"/>
                    <a:pt x="3469" y="9"/>
                    <a:pt x="3436" y="25"/>
                  </a:cubicBezTo>
                  <a:lnTo>
                    <a:pt x="100" y="1960"/>
                  </a:lnTo>
                  <a:cubicBezTo>
                    <a:pt x="33" y="1994"/>
                    <a:pt x="0" y="2060"/>
                    <a:pt x="0" y="2127"/>
                  </a:cubicBezTo>
                  <a:lnTo>
                    <a:pt x="0" y="5996"/>
                  </a:lnTo>
                  <a:cubicBezTo>
                    <a:pt x="0" y="6063"/>
                    <a:pt x="33" y="6130"/>
                    <a:pt x="100" y="6163"/>
                  </a:cubicBezTo>
                  <a:cubicBezTo>
                    <a:pt x="134" y="6197"/>
                    <a:pt x="167" y="6197"/>
                    <a:pt x="200" y="6197"/>
                  </a:cubicBezTo>
                  <a:cubicBezTo>
                    <a:pt x="234" y="6197"/>
                    <a:pt x="267" y="6163"/>
                    <a:pt x="300" y="6163"/>
                  </a:cubicBezTo>
                  <a:lnTo>
                    <a:pt x="3636" y="4228"/>
                  </a:lnTo>
                  <a:cubicBezTo>
                    <a:pt x="3703" y="4195"/>
                    <a:pt x="3769" y="4128"/>
                    <a:pt x="3769" y="4062"/>
                  </a:cubicBezTo>
                  <a:lnTo>
                    <a:pt x="3769" y="192"/>
                  </a:lnTo>
                  <a:cubicBezTo>
                    <a:pt x="3769" y="126"/>
                    <a:pt x="3703" y="59"/>
                    <a:pt x="3636" y="25"/>
                  </a:cubicBezTo>
                  <a:cubicBezTo>
                    <a:pt x="3603" y="9"/>
                    <a:pt x="3569" y="0"/>
                    <a:pt x="353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488;p75"/>
            <p:cNvSpPr/>
            <p:nvPr/>
          </p:nvSpPr>
          <p:spPr>
            <a:xfrm>
              <a:off x="4819750" y="2875675"/>
              <a:ext cx="86450" cy="125075"/>
            </a:xfrm>
            <a:custGeom>
              <a:avLst/>
              <a:gdLst/>
              <a:ahLst/>
              <a:cxnLst/>
              <a:rect l="l" t="t" r="r" b="b"/>
              <a:pathLst>
                <a:path w="3458" h="5003" extrusionOk="0">
                  <a:moveTo>
                    <a:pt x="2992" y="1"/>
                  </a:moveTo>
                  <a:cubicBezTo>
                    <a:pt x="2842" y="1"/>
                    <a:pt x="2697" y="94"/>
                    <a:pt x="2624" y="240"/>
                  </a:cubicBezTo>
                  <a:lnTo>
                    <a:pt x="1089" y="3876"/>
                  </a:lnTo>
                  <a:lnTo>
                    <a:pt x="756" y="3543"/>
                  </a:lnTo>
                  <a:cubicBezTo>
                    <a:pt x="677" y="3497"/>
                    <a:pt x="599" y="3477"/>
                    <a:pt x="525" y="3477"/>
                  </a:cubicBezTo>
                  <a:cubicBezTo>
                    <a:pt x="223" y="3477"/>
                    <a:pt x="1" y="3815"/>
                    <a:pt x="188" y="4110"/>
                  </a:cubicBezTo>
                  <a:lnTo>
                    <a:pt x="956" y="4877"/>
                  </a:lnTo>
                  <a:cubicBezTo>
                    <a:pt x="1056" y="4944"/>
                    <a:pt x="1156" y="4977"/>
                    <a:pt x="1256" y="4977"/>
                  </a:cubicBezTo>
                  <a:cubicBezTo>
                    <a:pt x="1256" y="4994"/>
                    <a:pt x="1264" y="5002"/>
                    <a:pt x="1277" y="5002"/>
                  </a:cubicBezTo>
                  <a:cubicBezTo>
                    <a:pt x="1289" y="5002"/>
                    <a:pt x="1306" y="4994"/>
                    <a:pt x="1323" y="4977"/>
                  </a:cubicBezTo>
                  <a:cubicBezTo>
                    <a:pt x="1456" y="4977"/>
                    <a:pt x="1556" y="4877"/>
                    <a:pt x="1623" y="4744"/>
                  </a:cubicBezTo>
                  <a:lnTo>
                    <a:pt x="3357" y="574"/>
                  </a:lnTo>
                  <a:cubicBezTo>
                    <a:pt x="3457" y="374"/>
                    <a:pt x="3357" y="140"/>
                    <a:pt x="3157" y="40"/>
                  </a:cubicBezTo>
                  <a:cubicBezTo>
                    <a:pt x="3104" y="13"/>
                    <a:pt x="3048" y="1"/>
                    <a:pt x="299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489;p75"/>
            <p:cNvSpPr/>
            <p:nvPr/>
          </p:nvSpPr>
          <p:spPr>
            <a:xfrm>
              <a:off x="4946200" y="2713900"/>
              <a:ext cx="333600" cy="210175"/>
            </a:xfrm>
            <a:custGeom>
              <a:avLst/>
              <a:gdLst/>
              <a:ahLst/>
              <a:cxnLst/>
              <a:rect l="l" t="t" r="r" b="b"/>
              <a:pathLst>
                <a:path w="13344" h="8407" extrusionOk="0">
                  <a:moveTo>
                    <a:pt x="13056" y="1"/>
                  </a:moveTo>
                  <a:cubicBezTo>
                    <a:pt x="12982" y="1"/>
                    <a:pt x="12899" y="24"/>
                    <a:pt x="12810" y="73"/>
                  </a:cubicBezTo>
                  <a:lnTo>
                    <a:pt x="534" y="7178"/>
                  </a:lnTo>
                  <a:cubicBezTo>
                    <a:pt x="234" y="7345"/>
                    <a:pt x="34" y="7679"/>
                    <a:pt x="1" y="8046"/>
                  </a:cubicBezTo>
                  <a:cubicBezTo>
                    <a:pt x="1" y="8272"/>
                    <a:pt x="124" y="8407"/>
                    <a:pt x="287" y="8407"/>
                  </a:cubicBezTo>
                  <a:cubicBezTo>
                    <a:pt x="363" y="8407"/>
                    <a:pt x="449" y="8377"/>
                    <a:pt x="534" y="8313"/>
                  </a:cubicBezTo>
                  <a:lnTo>
                    <a:pt x="12810" y="1241"/>
                  </a:lnTo>
                  <a:cubicBezTo>
                    <a:pt x="13110" y="1041"/>
                    <a:pt x="13310" y="707"/>
                    <a:pt x="13343" y="340"/>
                  </a:cubicBezTo>
                  <a:cubicBezTo>
                    <a:pt x="13343" y="129"/>
                    <a:pt x="13228" y="1"/>
                    <a:pt x="1305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490;p75"/>
            <p:cNvSpPr/>
            <p:nvPr/>
          </p:nvSpPr>
          <p:spPr>
            <a:xfrm>
              <a:off x="4800275" y="3040325"/>
              <a:ext cx="94250" cy="154100"/>
            </a:xfrm>
            <a:custGeom>
              <a:avLst/>
              <a:gdLst/>
              <a:ahLst/>
              <a:cxnLst/>
              <a:rect l="l" t="t" r="r" b="b"/>
              <a:pathLst>
                <a:path w="3770" h="6164" extrusionOk="0">
                  <a:moveTo>
                    <a:pt x="3336" y="559"/>
                  </a:moveTo>
                  <a:lnTo>
                    <a:pt x="3336" y="3928"/>
                  </a:lnTo>
                  <a:lnTo>
                    <a:pt x="434" y="5596"/>
                  </a:lnTo>
                  <a:lnTo>
                    <a:pt x="434" y="2227"/>
                  </a:lnTo>
                  <a:lnTo>
                    <a:pt x="3336" y="559"/>
                  </a:lnTo>
                  <a:close/>
                  <a:moveTo>
                    <a:pt x="3536" y="1"/>
                  </a:moveTo>
                  <a:cubicBezTo>
                    <a:pt x="3503" y="1"/>
                    <a:pt x="3469" y="9"/>
                    <a:pt x="3436" y="26"/>
                  </a:cubicBezTo>
                  <a:lnTo>
                    <a:pt x="100" y="1927"/>
                  </a:lnTo>
                  <a:cubicBezTo>
                    <a:pt x="33" y="1960"/>
                    <a:pt x="0" y="2027"/>
                    <a:pt x="0" y="2127"/>
                  </a:cubicBezTo>
                  <a:lnTo>
                    <a:pt x="0" y="5963"/>
                  </a:lnTo>
                  <a:cubicBezTo>
                    <a:pt x="0" y="6063"/>
                    <a:pt x="100" y="6163"/>
                    <a:pt x="200" y="6163"/>
                  </a:cubicBezTo>
                  <a:cubicBezTo>
                    <a:pt x="234" y="6163"/>
                    <a:pt x="267" y="6163"/>
                    <a:pt x="300" y="6130"/>
                  </a:cubicBezTo>
                  <a:lnTo>
                    <a:pt x="3636" y="4229"/>
                  </a:lnTo>
                  <a:cubicBezTo>
                    <a:pt x="3703" y="4195"/>
                    <a:pt x="3769" y="4095"/>
                    <a:pt x="3769" y="4028"/>
                  </a:cubicBezTo>
                  <a:lnTo>
                    <a:pt x="3769" y="192"/>
                  </a:lnTo>
                  <a:cubicBezTo>
                    <a:pt x="3769" y="126"/>
                    <a:pt x="3703" y="59"/>
                    <a:pt x="3636" y="26"/>
                  </a:cubicBezTo>
                  <a:cubicBezTo>
                    <a:pt x="3603" y="9"/>
                    <a:pt x="3569" y="1"/>
                    <a:pt x="353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491;p75"/>
            <p:cNvSpPr/>
            <p:nvPr/>
          </p:nvSpPr>
          <p:spPr>
            <a:xfrm>
              <a:off x="4819625" y="3020800"/>
              <a:ext cx="86575" cy="124425"/>
            </a:xfrm>
            <a:custGeom>
              <a:avLst/>
              <a:gdLst/>
              <a:ahLst/>
              <a:cxnLst/>
              <a:rect l="l" t="t" r="r" b="b"/>
              <a:pathLst>
                <a:path w="3463" h="4977" extrusionOk="0">
                  <a:moveTo>
                    <a:pt x="2997" y="0"/>
                  </a:moveTo>
                  <a:cubicBezTo>
                    <a:pt x="2847" y="0"/>
                    <a:pt x="2702" y="93"/>
                    <a:pt x="2629" y="240"/>
                  </a:cubicBezTo>
                  <a:lnTo>
                    <a:pt x="1094" y="3875"/>
                  </a:lnTo>
                  <a:lnTo>
                    <a:pt x="761" y="3509"/>
                  </a:lnTo>
                  <a:cubicBezTo>
                    <a:pt x="691" y="3474"/>
                    <a:pt x="621" y="3458"/>
                    <a:pt x="554" y="3458"/>
                  </a:cubicBezTo>
                  <a:cubicBezTo>
                    <a:pt x="240" y="3458"/>
                    <a:pt x="1" y="3806"/>
                    <a:pt x="193" y="4109"/>
                  </a:cubicBezTo>
                  <a:lnTo>
                    <a:pt x="961" y="4876"/>
                  </a:lnTo>
                  <a:cubicBezTo>
                    <a:pt x="1061" y="4943"/>
                    <a:pt x="1161" y="4976"/>
                    <a:pt x="1261" y="4976"/>
                  </a:cubicBezTo>
                  <a:lnTo>
                    <a:pt x="1328" y="4976"/>
                  </a:lnTo>
                  <a:cubicBezTo>
                    <a:pt x="1461" y="4943"/>
                    <a:pt x="1561" y="4876"/>
                    <a:pt x="1628" y="4743"/>
                  </a:cubicBezTo>
                  <a:lnTo>
                    <a:pt x="3362" y="573"/>
                  </a:lnTo>
                  <a:cubicBezTo>
                    <a:pt x="3462" y="373"/>
                    <a:pt x="3362" y="106"/>
                    <a:pt x="3162" y="39"/>
                  </a:cubicBezTo>
                  <a:cubicBezTo>
                    <a:pt x="3109" y="13"/>
                    <a:pt x="3053" y="0"/>
                    <a:pt x="29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492;p75"/>
            <p:cNvSpPr/>
            <p:nvPr/>
          </p:nvSpPr>
          <p:spPr>
            <a:xfrm>
              <a:off x="4946200" y="2858000"/>
              <a:ext cx="333600" cy="209800"/>
            </a:xfrm>
            <a:custGeom>
              <a:avLst/>
              <a:gdLst/>
              <a:ahLst/>
              <a:cxnLst/>
              <a:rect l="l" t="t" r="r" b="b"/>
              <a:pathLst>
                <a:path w="13344" h="8392" extrusionOk="0">
                  <a:moveTo>
                    <a:pt x="13071" y="1"/>
                  </a:moveTo>
                  <a:cubicBezTo>
                    <a:pt x="12994" y="1"/>
                    <a:pt x="12906" y="27"/>
                    <a:pt x="12810" y="80"/>
                  </a:cubicBezTo>
                  <a:lnTo>
                    <a:pt x="534" y="7152"/>
                  </a:lnTo>
                  <a:cubicBezTo>
                    <a:pt x="234" y="7352"/>
                    <a:pt x="34" y="7686"/>
                    <a:pt x="1" y="8052"/>
                  </a:cubicBezTo>
                  <a:cubicBezTo>
                    <a:pt x="1" y="8263"/>
                    <a:pt x="132" y="8392"/>
                    <a:pt x="303" y="8392"/>
                  </a:cubicBezTo>
                  <a:cubicBezTo>
                    <a:pt x="376" y="8392"/>
                    <a:pt x="455" y="8369"/>
                    <a:pt x="534" y="8319"/>
                  </a:cubicBezTo>
                  <a:lnTo>
                    <a:pt x="12810" y="1214"/>
                  </a:lnTo>
                  <a:cubicBezTo>
                    <a:pt x="13110" y="1047"/>
                    <a:pt x="13310" y="714"/>
                    <a:pt x="13343" y="347"/>
                  </a:cubicBezTo>
                  <a:cubicBezTo>
                    <a:pt x="13343" y="120"/>
                    <a:pt x="13235" y="1"/>
                    <a:pt x="1307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493;p75"/>
            <p:cNvSpPr/>
            <p:nvPr/>
          </p:nvSpPr>
          <p:spPr>
            <a:xfrm>
              <a:off x="3020650" y="821125"/>
              <a:ext cx="430850" cy="516975"/>
            </a:xfrm>
            <a:custGeom>
              <a:avLst/>
              <a:gdLst/>
              <a:ahLst/>
              <a:cxnLst/>
              <a:rect l="l" t="t" r="r" b="b"/>
              <a:pathLst>
                <a:path w="17234" h="20679" extrusionOk="0">
                  <a:moveTo>
                    <a:pt x="16269" y="470"/>
                  </a:moveTo>
                  <a:cubicBezTo>
                    <a:pt x="16537" y="470"/>
                    <a:pt x="16784" y="700"/>
                    <a:pt x="16713" y="1031"/>
                  </a:cubicBezTo>
                  <a:lnTo>
                    <a:pt x="16713" y="10104"/>
                  </a:lnTo>
                  <a:cubicBezTo>
                    <a:pt x="16680" y="10804"/>
                    <a:pt x="16313" y="11405"/>
                    <a:pt x="15746" y="11772"/>
                  </a:cubicBezTo>
                  <a:lnTo>
                    <a:pt x="13444" y="13106"/>
                  </a:lnTo>
                  <a:lnTo>
                    <a:pt x="11943" y="18210"/>
                  </a:lnTo>
                  <a:cubicBezTo>
                    <a:pt x="11943" y="18243"/>
                    <a:pt x="11909" y="18276"/>
                    <a:pt x="11876" y="18276"/>
                  </a:cubicBezTo>
                  <a:cubicBezTo>
                    <a:pt x="11843" y="18276"/>
                    <a:pt x="11809" y="18276"/>
                    <a:pt x="11776" y="18210"/>
                  </a:cubicBezTo>
                  <a:lnTo>
                    <a:pt x="10342" y="14874"/>
                  </a:lnTo>
                  <a:lnTo>
                    <a:pt x="1202" y="20144"/>
                  </a:lnTo>
                  <a:cubicBezTo>
                    <a:pt x="1113" y="20233"/>
                    <a:pt x="979" y="20278"/>
                    <a:pt x="851" y="20278"/>
                  </a:cubicBezTo>
                  <a:cubicBezTo>
                    <a:pt x="787" y="20278"/>
                    <a:pt x="724" y="20267"/>
                    <a:pt x="668" y="20245"/>
                  </a:cubicBezTo>
                  <a:cubicBezTo>
                    <a:pt x="501" y="20111"/>
                    <a:pt x="435" y="19911"/>
                    <a:pt x="468" y="19711"/>
                  </a:cubicBezTo>
                  <a:lnTo>
                    <a:pt x="468" y="10638"/>
                  </a:lnTo>
                  <a:cubicBezTo>
                    <a:pt x="501" y="9970"/>
                    <a:pt x="868" y="9337"/>
                    <a:pt x="1435" y="8970"/>
                  </a:cubicBezTo>
                  <a:lnTo>
                    <a:pt x="15946" y="564"/>
                  </a:lnTo>
                  <a:lnTo>
                    <a:pt x="15946" y="597"/>
                  </a:lnTo>
                  <a:cubicBezTo>
                    <a:pt x="16043" y="509"/>
                    <a:pt x="16158" y="470"/>
                    <a:pt x="16269" y="470"/>
                  </a:cubicBezTo>
                  <a:close/>
                  <a:moveTo>
                    <a:pt x="16300" y="1"/>
                  </a:moveTo>
                  <a:cubicBezTo>
                    <a:pt x="16110" y="1"/>
                    <a:pt x="15915" y="71"/>
                    <a:pt x="15746" y="230"/>
                  </a:cubicBezTo>
                  <a:lnTo>
                    <a:pt x="1202" y="8603"/>
                  </a:lnTo>
                  <a:cubicBezTo>
                    <a:pt x="501" y="9070"/>
                    <a:pt x="68" y="9804"/>
                    <a:pt x="34" y="10638"/>
                  </a:cubicBezTo>
                  <a:lnTo>
                    <a:pt x="34" y="19711"/>
                  </a:lnTo>
                  <a:cubicBezTo>
                    <a:pt x="1" y="20078"/>
                    <a:pt x="168" y="20411"/>
                    <a:pt x="435" y="20611"/>
                  </a:cubicBezTo>
                  <a:cubicBezTo>
                    <a:pt x="568" y="20645"/>
                    <a:pt x="701" y="20678"/>
                    <a:pt x="835" y="20678"/>
                  </a:cubicBezTo>
                  <a:cubicBezTo>
                    <a:pt x="1035" y="20678"/>
                    <a:pt x="1235" y="20611"/>
                    <a:pt x="1435" y="20511"/>
                  </a:cubicBezTo>
                  <a:lnTo>
                    <a:pt x="10142" y="15474"/>
                  </a:lnTo>
                  <a:lnTo>
                    <a:pt x="11409" y="18377"/>
                  </a:lnTo>
                  <a:cubicBezTo>
                    <a:pt x="11488" y="18581"/>
                    <a:pt x="11671" y="18682"/>
                    <a:pt x="11856" y="18682"/>
                  </a:cubicBezTo>
                  <a:cubicBezTo>
                    <a:pt x="12063" y="18682"/>
                    <a:pt x="12273" y="18556"/>
                    <a:pt x="12343" y="18310"/>
                  </a:cubicBezTo>
                  <a:lnTo>
                    <a:pt x="13777" y="13373"/>
                  </a:lnTo>
                  <a:lnTo>
                    <a:pt x="15946" y="12139"/>
                  </a:lnTo>
                  <a:cubicBezTo>
                    <a:pt x="16646" y="11672"/>
                    <a:pt x="17080" y="10938"/>
                    <a:pt x="17113" y="10104"/>
                  </a:cubicBezTo>
                  <a:lnTo>
                    <a:pt x="17113" y="1031"/>
                  </a:lnTo>
                  <a:cubicBezTo>
                    <a:pt x="17233" y="456"/>
                    <a:pt x="16785" y="1"/>
                    <a:pt x="16300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494;p75"/>
            <p:cNvSpPr/>
            <p:nvPr/>
          </p:nvSpPr>
          <p:spPr>
            <a:xfrm>
              <a:off x="3104050" y="954800"/>
              <a:ext cx="262850" cy="154800"/>
            </a:xfrm>
            <a:custGeom>
              <a:avLst/>
              <a:gdLst/>
              <a:ahLst/>
              <a:cxnLst/>
              <a:rect l="l" t="t" r="r" b="b"/>
              <a:pathLst>
                <a:path w="10514" h="6192" extrusionOk="0">
                  <a:moveTo>
                    <a:pt x="10233" y="0"/>
                  </a:moveTo>
                  <a:cubicBezTo>
                    <a:pt x="10204" y="0"/>
                    <a:pt x="10173" y="6"/>
                    <a:pt x="10141" y="20"/>
                  </a:cubicBezTo>
                  <a:lnTo>
                    <a:pt x="134" y="5791"/>
                  </a:lnTo>
                  <a:cubicBezTo>
                    <a:pt x="34" y="5858"/>
                    <a:pt x="1" y="5991"/>
                    <a:pt x="67" y="6091"/>
                  </a:cubicBezTo>
                  <a:cubicBezTo>
                    <a:pt x="101" y="6125"/>
                    <a:pt x="167" y="6191"/>
                    <a:pt x="234" y="6191"/>
                  </a:cubicBezTo>
                  <a:cubicBezTo>
                    <a:pt x="268" y="6191"/>
                    <a:pt x="301" y="6158"/>
                    <a:pt x="334" y="6158"/>
                  </a:cubicBezTo>
                  <a:lnTo>
                    <a:pt x="10341" y="387"/>
                  </a:lnTo>
                  <a:cubicBezTo>
                    <a:pt x="10514" y="243"/>
                    <a:pt x="10414" y="0"/>
                    <a:pt x="10233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495;p75"/>
            <p:cNvSpPr/>
            <p:nvPr/>
          </p:nvSpPr>
          <p:spPr>
            <a:xfrm>
              <a:off x="3104050" y="1002800"/>
              <a:ext cx="261875" cy="155175"/>
            </a:xfrm>
            <a:custGeom>
              <a:avLst/>
              <a:gdLst/>
              <a:ahLst/>
              <a:cxnLst/>
              <a:rect l="l" t="t" r="r" b="b"/>
              <a:pathLst>
                <a:path w="10475" h="6207" extrusionOk="0">
                  <a:moveTo>
                    <a:pt x="10256" y="0"/>
                  </a:moveTo>
                  <a:cubicBezTo>
                    <a:pt x="10216" y="0"/>
                    <a:pt x="10177" y="11"/>
                    <a:pt x="10141" y="35"/>
                  </a:cubicBezTo>
                  <a:lnTo>
                    <a:pt x="134" y="5806"/>
                  </a:lnTo>
                  <a:cubicBezTo>
                    <a:pt x="34" y="5872"/>
                    <a:pt x="1" y="6006"/>
                    <a:pt x="67" y="6106"/>
                  </a:cubicBezTo>
                  <a:cubicBezTo>
                    <a:pt x="101" y="6173"/>
                    <a:pt x="167" y="6206"/>
                    <a:pt x="234" y="6206"/>
                  </a:cubicBezTo>
                  <a:cubicBezTo>
                    <a:pt x="268" y="6206"/>
                    <a:pt x="301" y="6173"/>
                    <a:pt x="334" y="6173"/>
                  </a:cubicBezTo>
                  <a:lnTo>
                    <a:pt x="10341" y="402"/>
                  </a:lnTo>
                  <a:cubicBezTo>
                    <a:pt x="10441" y="335"/>
                    <a:pt x="10475" y="202"/>
                    <a:pt x="10441" y="102"/>
                  </a:cubicBezTo>
                  <a:cubicBezTo>
                    <a:pt x="10398" y="37"/>
                    <a:pt x="10327" y="0"/>
                    <a:pt x="1025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496;p75"/>
            <p:cNvSpPr/>
            <p:nvPr/>
          </p:nvSpPr>
          <p:spPr>
            <a:xfrm>
              <a:off x="3104050" y="1051025"/>
              <a:ext cx="264800" cy="155300"/>
            </a:xfrm>
            <a:custGeom>
              <a:avLst/>
              <a:gdLst/>
              <a:ahLst/>
              <a:cxnLst/>
              <a:rect l="l" t="t" r="r" b="b"/>
              <a:pathLst>
                <a:path w="10592" h="6212" extrusionOk="0">
                  <a:moveTo>
                    <a:pt x="10259" y="1"/>
                  </a:moveTo>
                  <a:cubicBezTo>
                    <a:pt x="10221" y="1"/>
                    <a:pt x="10180" y="13"/>
                    <a:pt x="10141" y="41"/>
                  </a:cubicBezTo>
                  <a:lnTo>
                    <a:pt x="134" y="5811"/>
                  </a:lnTo>
                  <a:cubicBezTo>
                    <a:pt x="34" y="5878"/>
                    <a:pt x="1" y="6012"/>
                    <a:pt x="67" y="6112"/>
                  </a:cubicBezTo>
                  <a:cubicBezTo>
                    <a:pt x="101" y="6178"/>
                    <a:pt x="167" y="6212"/>
                    <a:pt x="234" y="6212"/>
                  </a:cubicBezTo>
                  <a:cubicBezTo>
                    <a:pt x="268" y="6212"/>
                    <a:pt x="301" y="6178"/>
                    <a:pt x="334" y="6178"/>
                  </a:cubicBezTo>
                  <a:lnTo>
                    <a:pt x="10341" y="408"/>
                  </a:lnTo>
                  <a:cubicBezTo>
                    <a:pt x="10591" y="297"/>
                    <a:pt x="10448" y="1"/>
                    <a:pt x="10259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497;p75"/>
            <p:cNvSpPr/>
            <p:nvPr/>
          </p:nvSpPr>
          <p:spPr>
            <a:xfrm>
              <a:off x="2672075" y="808975"/>
              <a:ext cx="430850" cy="517450"/>
            </a:xfrm>
            <a:custGeom>
              <a:avLst/>
              <a:gdLst/>
              <a:ahLst/>
              <a:cxnLst/>
              <a:rect l="l" t="t" r="r" b="b"/>
              <a:pathLst>
                <a:path w="17234" h="20698" extrusionOk="0">
                  <a:moveTo>
                    <a:pt x="16295" y="1"/>
                  </a:moveTo>
                  <a:cubicBezTo>
                    <a:pt x="16107" y="1"/>
                    <a:pt x="15913" y="67"/>
                    <a:pt x="15745" y="216"/>
                  </a:cubicBezTo>
                  <a:lnTo>
                    <a:pt x="1202" y="8622"/>
                  </a:lnTo>
                  <a:cubicBezTo>
                    <a:pt x="501" y="9055"/>
                    <a:pt x="67" y="9823"/>
                    <a:pt x="34" y="10623"/>
                  </a:cubicBezTo>
                  <a:lnTo>
                    <a:pt x="34" y="19730"/>
                  </a:lnTo>
                  <a:cubicBezTo>
                    <a:pt x="1" y="20063"/>
                    <a:pt x="167" y="20397"/>
                    <a:pt x="468" y="20597"/>
                  </a:cubicBezTo>
                  <a:cubicBezTo>
                    <a:pt x="568" y="20664"/>
                    <a:pt x="701" y="20697"/>
                    <a:pt x="835" y="20697"/>
                  </a:cubicBezTo>
                  <a:cubicBezTo>
                    <a:pt x="1035" y="20697"/>
                    <a:pt x="1235" y="20630"/>
                    <a:pt x="1402" y="20530"/>
                  </a:cubicBezTo>
                  <a:lnTo>
                    <a:pt x="12843" y="13926"/>
                  </a:lnTo>
                  <a:cubicBezTo>
                    <a:pt x="12943" y="13859"/>
                    <a:pt x="12977" y="13726"/>
                    <a:pt x="12910" y="13659"/>
                  </a:cubicBezTo>
                  <a:cubicBezTo>
                    <a:pt x="12865" y="13570"/>
                    <a:pt x="12806" y="13525"/>
                    <a:pt x="12742" y="13525"/>
                  </a:cubicBezTo>
                  <a:cubicBezTo>
                    <a:pt x="12710" y="13525"/>
                    <a:pt x="12676" y="13536"/>
                    <a:pt x="12643" y="13559"/>
                  </a:cubicBezTo>
                  <a:lnTo>
                    <a:pt x="1202" y="20130"/>
                  </a:lnTo>
                  <a:cubicBezTo>
                    <a:pt x="1112" y="20230"/>
                    <a:pt x="999" y="20273"/>
                    <a:pt x="887" y="20273"/>
                  </a:cubicBezTo>
                  <a:cubicBezTo>
                    <a:pt x="625" y="20273"/>
                    <a:pt x="374" y="20034"/>
                    <a:pt x="468" y="19730"/>
                  </a:cubicBezTo>
                  <a:lnTo>
                    <a:pt x="468" y="10623"/>
                  </a:lnTo>
                  <a:cubicBezTo>
                    <a:pt x="501" y="9956"/>
                    <a:pt x="835" y="9356"/>
                    <a:pt x="1402" y="8955"/>
                  </a:cubicBezTo>
                  <a:lnTo>
                    <a:pt x="15945" y="583"/>
                  </a:lnTo>
                  <a:cubicBezTo>
                    <a:pt x="16046" y="502"/>
                    <a:pt x="16160" y="458"/>
                    <a:pt x="16278" y="458"/>
                  </a:cubicBezTo>
                  <a:cubicBezTo>
                    <a:pt x="16355" y="458"/>
                    <a:pt x="16434" y="477"/>
                    <a:pt x="16512" y="516"/>
                  </a:cubicBezTo>
                  <a:cubicBezTo>
                    <a:pt x="16646" y="616"/>
                    <a:pt x="16713" y="816"/>
                    <a:pt x="16713" y="1016"/>
                  </a:cubicBezTo>
                  <a:lnTo>
                    <a:pt x="16713" y="6787"/>
                  </a:lnTo>
                  <a:cubicBezTo>
                    <a:pt x="16713" y="6887"/>
                    <a:pt x="16779" y="6987"/>
                    <a:pt x="16913" y="6987"/>
                  </a:cubicBezTo>
                  <a:cubicBezTo>
                    <a:pt x="17013" y="6987"/>
                    <a:pt x="17113" y="6887"/>
                    <a:pt x="17113" y="6787"/>
                  </a:cubicBezTo>
                  <a:lnTo>
                    <a:pt x="17113" y="1016"/>
                  </a:lnTo>
                  <a:cubicBezTo>
                    <a:pt x="17233" y="439"/>
                    <a:pt x="16781" y="1"/>
                    <a:pt x="16295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498;p75"/>
            <p:cNvSpPr/>
            <p:nvPr/>
          </p:nvSpPr>
          <p:spPr>
            <a:xfrm>
              <a:off x="2754650" y="942475"/>
              <a:ext cx="262700" cy="154600"/>
            </a:xfrm>
            <a:custGeom>
              <a:avLst/>
              <a:gdLst/>
              <a:ahLst/>
              <a:cxnLst/>
              <a:rect l="l" t="t" r="r" b="b"/>
              <a:pathLst>
                <a:path w="10508" h="6184" extrusionOk="0">
                  <a:moveTo>
                    <a:pt x="10254" y="0"/>
                  </a:moveTo>
                  <a:cubicBezTo>
                    <a:pt x="10226" y="0"/>
                    <a:pt x="10199" y="5"/>
                    <a:pt x="10174" y="13"/>
                  </a:cubicBezTo>
                  <a:lnTo>
                    <a:pt x="167" y="5817"/>
                  </a:lnTo>
                  <a:cubicBezTo>
                    <a:pt x="0" y="5917"/>
                    <a:pt x="67" y="6184"/>
                    <a:pt x="267" y="6184"/>
                  </a:cubicBezTo>
                  <a:cubicBezTo>
                    <a:pt x="300" y="6184"/>
                    <a:pt x="367" y="6184"/>
                    <a:pt x="400" y="6151"/>
                  </a:cubicBezTo>
                  <a:lnTo>
                    <a:pt x="10407" y="380"/>
                  </a:lnTo>
                  <a:cubicBezTo>
                    <a:pt x="10474" y="313"/>
                    <a:pt x="10508" y="213"/>
                    <a:pt x="10474" y="113"/>
                  </a:cubicBezTo>
                  <a:cubicBezTo>
                    <a:pt x="10424" y="38"/>
                    <a:pt x="10337" y="0"/>
                    <a:pt x="1025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499;p75"/>
            <p:cNvSpPr/>
            <p:nvPr/>
          </p:nvSpPr>
          <p:spPr>
            <a:xfrm>
              <a:off x="2754650" y="990275"/>
              <a:ext cx="262700" cy="155175"/>
            </a:xfrm>
            <a:custGeom>
              <a:avLst/>
              <a:gdLst/>
              <a:ahLst/>
              <a:cxnLst/>
              <a:rect l="l" t="t" r="r" b="b"/>
              <a:pathLst>
                <a:path w="10508" h="6207" extrusionOk="0">
                  <a:moveTo>
                    <a:pt x="10288" y="1"/>
                  </a:moveTo>
                  <a:cubicBezTo>
                    <a:pt x="10249" y="1"/>
                    <a:pt x="10209" y="12"/>
                    <a:pt x="10174" y="36"/>
                  </a:cubicBezTo>
                  <a:lnTo>
                    <a:pt x="167" y="5806"/>
                  </a:lnTo>
                  <a:cubicBezTo>
                    <a:pt x="0" y="5906"/>
                    <a:pt x="67" y="6207"/>
                    <a:pt x="267" y="6207"/>
                  </a:cubicBezTo>
                  <a:lnTo>
                    <a:pt x="400" y="6207"/>
                  </a:lnTo>
                  <a:lnTo>
                    <a:pt x="10407" y="402"/>
                  </a:lnTo>
                  <a:cubicBezTo>
                    <a:pt x="10474" y="336"/>
                    <a:pt x="10508" y="202"/>
                    <a:pt x="10474" y="102"/>
                  </a:cubicBezTo>
                  <a:cubicBezTo>
                    <a:pt x="10431" y="38"/>
                    <a:pt x="10360" y="1"/>
                    <a:pt x="10288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500;p75"/>
            <p:cNvSpPr/>
            <p:nvPr/>
          </p:nvSpPr>
          <p:spPr>
            <a:xfrm>
              <a:off x="2754650" y="1054500"/>
              <a:ext cx="236025" cy="139325"/>
            </a:xfrm>
            <a:custGeom>
              <a:avLst/>
              <a:gdLst/>
              <a:ahLst/>
              <a:cxnLst/>
              <a:rect l="l" t="t" r="r" b="b"/>
              <a:pathLst>
                <a:path w="9441" h="5573" extrusionOk="0">
                  <a:moveTo>
                    <a:pt x="9221" y="0"/>
                  </a:moveTo>
                  <a:cubicBezTo>
                    <a:pt x="9182" y="0"/>
                    <a:pt x="9142" y="11"/>
                    <a:pt x="9107" y="35"/>
                  </a:cubicBezTo>
                  <a:lnTo>
                    <a:pt x="167" y="5205"/>
                  </a:lnTo>
                  <a:cubicBezTo>
                    <a:pt x="0" y="5306"/>
                    <a:pt x="67" y="5572"/>
                    <a:pt x="267" y="5572"/>
                  </a:cubicBezTo>
                  <a:cubicBezTo>
                    <a:pt x="300" y="5572"/>
                    <a:pt x="367" y="5572"/>
                    <a:pt x="400" y="5539"/>
                  </a:cubicBezTo>
                  <a:lnTo>
                    <a:pt x="9307" y="369"/>
                  </a:lnTo>
                  <a:cubicBezTo>
                    <a:pt x="9407" y="335"/>
                    <a:pt x="9440" y="202"/>
                    <a:pt x="9407" y="102"/>
                  </a:cubicBezTo>
                  <a:cubicBezTo>
                    <a:pt x="9364" y="37"/>
                    <a:pt x="9293" y="0"/>
                    <a:pt x="9221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501;p75"/>
            <p:cNvSpPr/>
            <p:nvPr/>
          </p:nvSpPr>
          <p:spPr>
            <a:xfrm>
              <a:off x="1793950" y="1451475"/>
              <a:ext cx="66750" cy="142625"/>
            </a:xfrm>
            <a:custGeom>
              <a:avLst/>
              <a:gdLst/>
              <a:ahLst/>
              <a:cxnLst/>
              <a:rect l="l" t="t" r="r" b="b"/>
              <a:pathLst>
                <a:path w="2670" h="5705" extrusionOk="0">
                  <a:moveTo>
                    <a:pt x="2502" y="1"/>
                  </a:moveTo>
                  <a:lnTo>
                    <a:pt x="1" y="1468"/>
                  </a:lnTo>
                  <a:lnTo>
                    <a:pt x="1" y="2903"/>
                  </a:lnTo>
                  <a:lnTo>
                    <a:pt x="1068" y="4737"/>
                  </a:lnTo>
                  <a:cubicBezTo>
                    <a:pt x="1068" y="4771"/>
                    <a:pt x="1101" y="4804"/>
                    <a:pt x="1135" y="4804"/>
                  </a:cubicBezTo>
                  <a:lnTo>
                    <a:pt x="2669" y="5705"/>
                  </a:lnTo>
                  <a:lnTo>
                    <a:pt x="1668" y="3803"/>
                  </a:lnTo>
                  <a:lnTo>
                    <a:pt x="2502" y="1468"/>
                  </a:lnTo>
                  <a:lnTo>
                    <a:pt x="250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502;p75"/>
            <p:cNvSpPr/>
            <p:nvPr/>
          </p:nvSpPr>
          <p:spPr>
            <a:xfrm>
              <a:off x="1793950" y="1451475"/>
              <a:ext cx="66750" cy="142625"/>
            </a:xfrm>
            <a:custGeom>
              <a:avLst/>
              <a:gdLst/>
              <a:ahLst/>
              <a:cxnLst/>
              <a:rect l="l" t="t" r="r" b="b"/>
              <a:pathLst>
                <a:path w="2670" h="5705" extrusionOk="0">
                  <a:moveTo>
                    <a:pt x="2502" y="1"/>
                  </a:moveTo>
                  <a:lnTo>
                    <a:pt x="1" y="1468"/>
                  </a:lnTo>
                  <a:lnTo>
                    <a:pt x="1" y="2903"/>
                  </a:lnTo>
                  <a:lnTo>
                    <a:pt x="1068" y="4737"/>
                  </a:lnTo>
                  <a:cubicBezTo>
                    <a:pt x="1068" y="4771"/>
                    <a:pt x="1101" y="4804"/>
                    <a:pt x="1135" y="4804"/>
                  </a:cubicBezTo>
                  <a:lnTo>
                    <a:pt x="2669" y="5705"/>
                  </a:lnTo>
                  <a:lnTo>
                    <a:pt x="1668" y="3803"/>
                  </a:lnTo>
                  <a:lnTo>
                    <a:pt x="2502" y="1468"/>
                  </a:lnTo>
                  <a:lnTo>
                    <a:pt x="25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503;p75"/>
            <p:cNvSpPr/>
            <p:nvPr/>
          </p:nvSpPr>
          <p:spPr>
            <a:xfrm>
              <a:off x="1634675" y="1187750"/>
              <a:ext cx="387800" cy="436600"/>
            </a:xfrm>
            <a:custGeom>
              <a:avLst/>
              <a:gdLst/>
              <a:ahLst/>
              <a:cxnLst/>
              <a:rect l="l" t="t" r="r" b="b"/>
              <a:pathLst>
                <a:path w="15512" h="17464" extrusionOk="0">
                  <a:moveTo>
                    <a:pt x="13393" y="1"/>
                  </a:moveTo>
                  <a:cubicBezTo>
                    <a:pt x="13135" y="1"/>
                    <a:pt x="12876" y="59"/>
                    <a:pt x="12643" y="176"/>
                  </a:cubicBezTo>
                  <a:lnTo>
                    <a:pt x="734" y="7047"/>
                  </a:lnTo>
                  <a:cubicBezTo>
                    <a:pt x="301" y="7347"/>
                    <a:pt x="34" y="7814"/>
                    <a:pt x="0" y="8348"/>
                  </a:cubicBezTo>
                  <a:lnTo>
                    <a:pt x="0" y="15653"/>
                  </a:lnTo>
                  <a:cubicBezTo>
                    <a:pt x="34" y="16154"/>
                    <a:pt x="301" y="16654"/>
                    <a:pt x="734" y="16921"/>
                  </a:cubicBezTo>
                  <a:lnTo>
                    <a:pt x="1368" y="17288"/>
                  </a:lnTo>
                  <a:cubicBezTo>
                    <a:pt x="1602" y="17405"/>
                    <a:pt x="1852" y="17463"/>
                    <a:pt x="2106" y="17463"/>
                  </a:cubicBezTo>
                  <a:cubicBezTo>
                    <a:pt x="2360" y="17463"/>
                    <a:pt x="2619" y="17405"/>
                    <a:pt x="2869" y="17288"/>
                  </a:cubicBezTo>
                  <a:lnTo>
                    <a:pt x="7906" y="14352"/>
                  </a:lnTo>
                  <a:lnTo>
                    <a:pt x="8973" y="16220"/>
                  </a:lnTo>
                  <a:cubicBezTo>
                    <a:pt x="9020" y="16267"/>
                    <a:pt x="9081" y="16292"/>
                    <a:pt x="9136" y="16292"/>
                  </a:cubicBezTo>
                  <a:cubicBezTo>
                    <a:pt x="9200" y="16292"/>
                    <a:pt x="9256" y="16259"/>
                    <a:pt x="9274" y="16187"/>
                  </a:cubicBezTo>
                  <a:lnTo>
                    <a:pt x="10408" y="12918"/>
                  </a:lnTo>
                  <a:lnTo>
                    <a:pt x="14744" y="10416"/>
                  </a:lnTo>
                  <a:cubicBezTo>
                    <a:pt x="15178" y="10149"/>
                    <a:pt x="15478" y="9649"/>
                    <a:pt x="15511" y="9149"/>
                  </a:cubicBezTo>
                  <a:lnTo>
                    <a:pt x="15511" y="1844"/>
                  </a:lnTo>
                  <a:cubicBezTo>
                    <a:pt x="15478" y="1310"/>
                    <a:pt x="15178" y="843"/>
                    <a:pt x="14744" y="543"/>
                  </a:cubicBezTo>
                  <a:lnTo>
                    <a:pt x="14144" y="176"/>
                  </a:lnTo>
                  <a:cubicBezTo>
                    <a:pt x="13910" y="59"/>
                    <a:pt x="13652" y="1"/>
                    <a:pt x="13393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504;p75"/>
            <p:cNvSpPr/>
            <p:nvPr/>
          </p:nvSpPr>
          <p:spPr>
            <a:xfrm>
              <a:off x="1634675" y="1378100"/>
              <a:ext cx="68400" cy="246475"/>
            </a:xfrm>
            <a:custGeom>
              <a:avLst/>
              <a:gdLst/>
              <a:ahLst/>
              <a:cxnLst/>
              <a:rect l="l" t="t" r="r" b="b"/>
              <a:pathLst>
                <a:path w="2736" h="9859" extrusionOk="0">
                  <a:moveTo>
                    <a:pt x="2736" y="9741"/>
                  </a:moveTo>
                  <a:lnTo>
                    <a:pt x="2736" y="9741"/>
                  </a:lnTo>
                  <a:cubicBezTo>
                    <a:pt x="2731" y="9742"/>
                    <a:pt x="2726" y="9744"/>
                    <a:pt x="2722" y="9746"/>
                  </a:cubicBezTo>
                  <a:lnTo>
                    <a:pt x="2722" y="9746"/>
                  </a:lnTo>
                  <a:cubicBezTo>
                    <a:pt x="2726" y="9744"/>
                    <a:pt x="2731" y="9742"/>
                    <a:pt x="2736" y="9741"/>
                  </a:cubicBezTo>
                  <a:close/>
                  <a:moveTo>
                    <a:pt x="234" y="0"/>
                  </a:moveTo>
                  <a:cubicBezTo>
                    <a:pt x="100" y="200"/>
                    <a:pt x="0" y="467"/>
                    <a:pt x="0" y="734"/>
                  </a:cubicBezTo>
                  <a:lnTo>
                    <a:pt x="0" y="8039"/>
                  </a:lnTo>
                  <a:cubicBezTo>
                    <a:pt x="34" y="8573"/>
                    <a:pt x="301" y="9040"/>
                    <a:pt x="734" y="9340"/>
                  </a:cubicBezTo>
                  <a:lnTo>
                    <a:pt x="1368" y="9674"/>
                  </a:lnTo>
                  <a:cubicBezTo>
                    <a:pt x="1585" y="9800"/>
                    <a:pt x="1831" y="9858"/>
                    <a:pt x="2086" y="9858"/>
                  </a:cubicBezTo>
                  <a:cubicBezTo>
                    <a:pt x="2296" y="9858"/>
                    <a:pt x="2512" y="9819"/>
                    <a:pt x="2722" y="9746"/>
                  </a:cubicBezTo>
                  <a:lnTo>
                    <a:pt x="2722" y="9746"/>
                  </a:lnTo>
                  <a:cubicBezTo>
                    <a:pt x="2651" y="9770"/>
                    <a:pt x="2584" y="9781"/>
                    <a:pt x="2523" y="9781"/>
                  </a:cubicBezTo>
                  <a:cubicBezTo>
                    <a:pt x="2270" y="9781"/>
                    <a:pt x="2102" y="9584"/>
                    <a:pt x="2102" y="9240"/>
                  </a:cubicBezTo>
                  <a:lnTo>
                    <a:pt x="2102" y="1935"/>
                  </a:lnTo>
                  <a:cubicBezTo>
                    <a:pt x="2102" y="1668"/>
                    <a:pt x="2202" y="1435"/>
                    <a:pt x="2335" y="1201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505;p75"/>
            <p:cNvSpPr/>
            <p:nvPr/>
          </p:nvSpPr>
          <p:spPr>
            <a:xfrm>
              <a:off x="1640500" y="1187750"/>
              <a:ext cx="381150" cy="221225"/>
            </a:xfrm>
            <a:custGeom>
              <a:avLst/>
              <a:gdLst/>
              <a:ahLst/>
              <a:cxnLst/>
              <a:rect l="l" t="t" r="r" b="b"/>
              <a:pathLst>
                <a:path w="15246" h="8849" extrusionOk="0">
                  <a:moveTo>
                    <a:pt x="13177" y="1"/>
                  </a:moveTo>
                  <a:cubicBezTo>
                    <a:pt x="12927" y="1"/>
                    <a:pt x="12677" y="59"/>
                    <a:pt x="12443" y="176"/>
                  </a:cubicBezTo>
                  <a:lnTo>
                    <a:pt x="501" y="7047"/>
                  </a:lnTo>
                  <a:cubicBezTo>
                    <a:pt x="301" y="7181"/>
                    <a:pt x="134" y="7381"/>
                    <a:pt x="1" y="7614"/>
                  </a:cubicBezTo>
                  <a:lnTo>
                    <a:pt x="2102" y="8849"/>
                  </a:lnTo>
                  <a:cubicBezTo>
                    <a:pt x="2202" y="8615"/>
                    <a:pt x="2403" y="8415"/>
                    <a:pt x="2636" y="8281"/>
                  </a:cubicBezTo>
                  <a:lnTo>
                    <a:pt x="14511" y="1410"/>
                  </a:lnTo>
                  <a:cubicBezTo>
                    <a:pt x="14627" y="1340"/>
                    <a:pt x="14739" y="1307"/>
                    <a:pt x="14839" y="1307"/>
                  </a:cubicBezTo>
                  <a:cubicBezTo>
                    <a:pt x="15029" y="1307"/>
                    <a:pt x="15180" y="1425"/>
                    <a:pt x="15245" y="1643"/>
                  </a:cubicBezTo>
                  <a:cubicBezTo>
                    <a:pt x="15145" y="1176"/>
                    <a:pt x="14878" y="776"/>
                    <a:pt x="14511" y="543"/>
                  </a:cubicBezTo>
                  <a:lnTo>
                    <a:pt x="13911" y="176"/>
                  </a:lnTo>
                  <a:cubicBezTo>
                    <a:pt x="13677" y="59"/>
                    <a:pt x="13427" y="1"/>
                    <a:pt x="13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506;p75"/>
            <p:cNvSpPr/>
            <p:nvPr/>
          </p:nvSpPr>
          <p:spPr>
            <a:xfrm>
              <a:off x="1738075" y="1442050"/>
              <a:ext cx="50075" cy="64775"/>
            </a:xfrm>
            <a:custGeom>
              <a:avLst/>
              <a:gdLst/>
              <a:ahLst/>
              <a:cxnLst/>
              <a:rect l="l" t="t" r="r" b="b"/>
              <a:pathLst>
                <a:path w="2003" h="2591" extrusionOk="0">
                  <a:moveTo>
                    <a:pt x="1468" y="1"/>
                  </a:moveTo>
                  <a:cubicBezTo>
                    <a:pt x="1338" y="1"/>
                    <a:pt x="1191" y="47"/>
                    <a:pt x="1035" y="144"/>
                  </a:cubicBezTo>
                  <a:cubicBezTo>
                    <a:pt x="434" y="511"/>
                    <a:pt x="34" y="1178"/>
                    <a:pt x="1" y="1879"/>
                  </a:cubicBezTo>
                  <a:cubicBezTo>
                    <a:pt x="1" y="2326"/>
                    <a:pt x="233" y="2590"/>
                    <a:pt x="557" y="2590"/>
                  </a:cubicBezTo>
                  <a:cubicBezTo>
                    <a:pt x="693" y="2590"/>
                    <a:pt x="844" y="2544"/>
                    <a:pt x="1001" y="2446"/>
                  </a:cubicBezTo>
                  <a:cubicBezTo>
                    <a:pt x="1602" y="2079"/>
                    <a:pt x="1969" y="1445"/>
                    <a:pt x="2002" y="745"/>
                  </a:cubicBezTo>
                  <a:cubicBezTo>
                    <a:pt x="2002" y="272"/>
                    <a:pt x="1785" y="1"/>
                    <a:pt x="1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507;p75"/>
            <p:cNvSpPr/>
            <p:nvPr/>
          </p:nvSpPr>
          <p:spPr>
            <a:xfrm>
              <a:off x="1830650" y="1389025"/>
              <a:ext cx="49225" cy="64425"/>
            </a:xfrm>
            <a:custGeom>
              <a:avLst/>
              <a:gdLst/>
              <a:ahLst/>
              <a:cxnLst/>
              <a:rect l="l" t="t" r="r" b="b"/>
              <a:pathLst>
                <a:path w="1969" h="2577" extrusionOk="0">
                  <a:moveTo>
                    <a:pt x="1435" y="1"/>
                  </a:moveTo>
                  <a:cubicBezTo>
                    <a:pt x="1304" y="1"/>
                    <a:pt x="1157" y="43"/>
                    <a:pt x="1001" y="130"/>
                  </a:cubicBezTo>
                  <a:cubicBezTo>
                    <a:pt x="401" y="497"/>
                    <a:pt x="34" y="1164"/>
                    <a:pt x="0" y="1865"/>
                  </a:cubicBezTo>
                  <a:cubicBezTo>
                    <a:pt x="0" y="2312"/>
                    <a:pt x="216" y="2576"/>
                    <a:pt x="542" y="2576"/>
                  </a:cubicBezTo>
                  <a:cubicBezTo>
                    <a:pt x="678" y="2576"/>
                    <a:pt x="834" y="2530"/>
                    <a:pt x="1001" y="2432"/>
                  </a:cubicBezTo>
                  <a:cubicBezTo>
                    <a:pt x="1568" y="2065"/>
                    <a:pt x="1935" y="1398"/>
                    <a:pt x="1968" y="697"/>
                  </a:cubicBezTo>
                  <a:cubicBezTo>
                    <a:pt x="1968" y="249"/>
                    <a:pt x="1751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508;p75"/>
            <p:cNvSpPr/>
            <p:nvPr/>
          </p:nvSpPr>
          <p:spPr>
            <a:xfrm>
              <a:off x="1922375" y="1335675"/>
              <a:ext cx="50075" cy="64400"/>
            </a:xfrm>
            <a:custGeom>
              <a:avLst/>
              <a:gdLst/>
              <a:ahLst/>
              <a:cxnLst/>
              <a:rect l="l" t="t" r="r" b="b"/>
              <a:pathLst>
                <a:path w="2003" h="2576" extrusionOk="0">
                  <a:moveTo>
                    <a:pt x="1438" y="1"/>
                  </a:moveTo>
                  <a:cubicBezTo>
                    <a:pt x="1304" y="1"/>
                    <a:pt x="1156" y="43"/>
                    <a:pt x="1001" y="130"/>
                  </a:cubicBezTo>
                  <a:cubicBezTo>
                    <a:pt x="401" y="530"/>
                    <a:pt x="34" y="1164"/>
                    <a:pt x="1" y="1864"/>
                  </a:cubicBezTo>
                  <a:cubicBezTo>
                    <a:pt x="1" y="2311"/>
                    <a:pt x="216" y="2576"/>
                    <a:pt x="542" y="2576"/>
                  </a:cubicBezTo>
                  <a:cubicBezTo>
                    <a:pt x="679" y="2576"/>
                    <a:pt x="834" y="2529"/>
                    <a:pt x="1001" y="2431"/>
                  </a:cubicBezTo>
                  <a:cubicBezTo>
                    <a:pt x="1568" y="2064"/>
                    <a:pt x="1935" y="1397"/>
                    <a:pt x="2002" y="730"/>
                  </a:cubicBezTo>
                  <a:cubicBezTo>
                    <a:pt x="2002" y="256"/>
                    <a:pt x="1766" y="1"/>
                    <a:pt x="1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509;p75"/>
            <p:cNvSpPr/>
            <p:nvPr/>
          </p:nvSpPr>
          <p:spPr>
            <a:xfrm>
              <a:off x="5580825" y="2214525"/>
              <a:ext cx="128450" cy="150975"/>
            </a:xfrm>
            <a:custGeom>
              <a:avLst/>
              <a:gdLst/>
              <a:ahLst/>
              <a:cxnLst/>
              <a:rect l="l" t="t" r="r" b="b"/>
              <a:pathLst>
                <a:path w="5138" h="6039" extrusionOk="0">
                  <a:moveTo>
                    <a:pt x="4770" y="1"/>
                  </a:moveTo>
                  <a:lnTo>
                    <a:pt x="0" y="835"/>
                  </a:lnTo>
                  <a:lnTo>
                    <a:pt x="501" y="6038"/>
                  </a:lnTo>
                  <a:lnTo>
                    <a:pt x="5137" y="5771"/>
                  </a:lnTo>
                  <a:lnTo>
                    <a:pt x="4770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510;p75"/>
            <p:cNvSpPr/>
            <p:nvPr/>
          </p:nvSpPr>
          <p:spPr>
            <a:xfrm>
              <a:off x="5728425" y="2290275"/>
              <a:ext cx="235050" cy="578925"/>
            </a:xfrm>
            <a:custGeom>
              <a:avLst/>
              <a:gdLst/>
              <a:ahLst/>
              <a:cxnLst/>
              <a:rect l="l" t="t" r="r" b="b"/>
              <a:pathLst>
                <a:path w="9402" h="23157" extrusionOk="0">
                  <a:moveTo>
                    <a:pt x="940" y="1"/>
                  </a:moveTo>
                  <a:cubicBezTo>
                    <a:pt x="650" y="1"/>
                    <a:pt x="338" y="35"/>
                    <a:pt x="1" y="106"/>
                  </a:cubicBezTo>
                  <a:lnTo>
                    <a:pt x="1935" y="10080"/>
                  </a:lnTo>
                  <a:lnTo>
                    <a:pt x="4604" y="14316"/>
                  </a:lnTo>
                  <a:lnTo>
                    <a:pt x="835" y="19653"/>
                  </a:lnTo>
                  <a:cubicBezTo>
                    <a:pt x="835" y="19653"/>
                    <a:pt x="2779" y="22914"/>
                    <a:pt x="2836" y="23144"/>
                  </a:cubicBezTo>
                  <a:lnTo>
                    <a:pt x="2836" y="23144"/>
                  </a:lnTo>
                  <a:cubicBezTo>
                    <a:pt x="3032" y="22781"/>
                    <a:pt x="9401" y="15125"/>
                    <a:pt x="9207" y="14316"/>
                  </a:cubicBezTo>
                  <a:cubicBezTo>
                    <a:pt x="8740" y="12515"/>
                    <a:pt x="5905" y="6544"/>
                    <a:pt x="4771" y="3809"/>
                  </a:cubicBezTo>
                  <a:cubicBezTo>
                    <a:pt x="3816" y="1466"/>
                    <a:pt x="2837" y="1"/>
                    <a:pt x="940" y="1"/>
                  </a:cubicBezTo>
                  <a:close/>
                  <a:moveTo>
                    <a:pt x="2836" y="23144"/>
                  </a:moveTo>
                  <a:cubicBezTo>
                    <a:pt x="2831" y="23152"/>
                    <a:pt x="2830" y="23157"/>
                    <a:pt x="2833" y="23157"/>
                  </a:cubicBezTo>
                  <a:cubicBezTo>
                    <a:pt x="2834" y="23157"/>
                    <a:pt x="2835" y="23157"/>
                    <a:pt x="2836" y="23156"/>
                  </a:cubicBezTo>
                  <a:cubicBezTo>
                    <a:pt x="2838" y="23155"/>
                    <a:pt x="2838" y="23151"/>
                    <a:pt x="2836" y="23144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11;p75"/>
            <p:cNvSpPr/>
            <p:nvPr/>
          </p:nvSpPr>
          <p:spPr>
            <a:xfrm>
              <a:off x="5399850" y="2760750"/>
              <a:ext cx="656325" cy="1310975"/>
            </a:xfrm>
            <a:custGeom>
              <a:avLst/>
              <a:gdLst/>
              <a:ahLst/>
              <a:cxnLst/>
              <a:rect l="l" t="t" r="r" b="b"/>
              <a:pathLst>
                <a:path w="26253" h="52439" extrusionOk="0">
                  <a:moveTo>
                    <a:pt x="16346" y="1"/>
                  </a:moveTo>
                  <a:lnTo>
                    <a:pt x="1769" y="834"/>
                  </a:lnTo>
                  <a:cubicBezTo>
                    <a:pt x="1769" y="834"/>
                    <a:pt x="501" y="11609"/>
                    <a:pt x="268" y="16546"/>
                  </a:cubicBezTo>
                  <a:cubicBezTo>
                    <a:pt x="1" y="22116"/>
                    <a:pt x="1" y="23884"/>
                    <a:pt x="134" y="26920"/>
                  </a:cubicBezTo>
                  <a:cubicBezTo>
                    <a:pt x="234" y="28821"/>
                    <a:pt x="501" y="30556"/>
                    <a:pt x="635" y="33458"/>
                  </a:cubicBezTo>
                  <a:cubicBezTo>
                    <a:pt x="768" y="36360"/>
                    <a:pt x="1669" y="50870"/>
                    <a:pt x="1669" y="50870"/>
                  </a:cubicBezTo>
                  <a:lnTo>
                    <a:pt x="1669" y="50837"/>
                  </a:lnTo>
                  <a:cubicBezTo>
                    <a:pt x="1669" y="51004"/>
                    <a:pt x="1702" y="51137"/>
                    <a:pt x="1735" y="51304"/>
                  </a:cubicBezTo>
                  <a:cubicBezTo>
                    <a:pt x="1869" y="51804"/>
                    <a:pt x="2436" y="52405"/>
                    <a:pt x="3470" y="52438"/>
                  </a:cubicBezTo>
                  <a:cubicBezTo>
                    <a:pt x="4938" y="52438"/>
                    <a:pt x="5405" y="51738"/>
                    <a:pt x="5471" y="51237"/>
                  </a:cubicBezTo>
                  <a:cubicBezTo>
                    <a:pt x="5471" y="51171"/>
                    <a:pt x="5505" y="51070"/>
                    <a:pt x="5505" y="50970"/>
                  </a:cubicBezTo>
                  <a:lnTo>
                    <a:pt x="5538" y="50970"/>
                  </a:lnTo>
                  <a:cubicBezTo>
                    <a:pt x="5538" y="50970"/>
                    <a:pt x="6606" y="44799"/>
                    <a:pt x="7339" y="40096"/>
                  </a:cubicBezTo>
                  <a:cubicBezTo>
                    <a:pt x="7706" y="37894"/>
                    <a:pt x="7907" y="35693"/>
                    <a:pt x="7940" y="33491"/>
                  </a:cubicBezTo>
                  <a:cubicBezTo>
                    <a:pt x="7840" y="32157"/>
                    <a:pt x="7640" y="30789"/>
                    <a:pt x="7306" y="29488"/>
                  </a:cubicBezTo>
                  <a:lnTo>
                    <a:pt x="9374" y="15912"/>
                  </a:lnTo>
                  <a:cubicBezTo>
                    <a:pt x="9374" y="15912"/>
                    <a:pt x="11176" y="27454"/>
                    <a:pt x="11476" y="28554"/>
                  </a:cubicBezTo>
                  <a:cubicBezTo>
                    <a:pt x="11676" y="29355"/>
                    <a:pt x="16446" y="36694"/>
                    <a:pt x="19315" y="41063"/>
                  </a:cubicBezTo>
                  <a:cubicBezTo>
                    <a:pt x="20549" y="42998"/>
                    <a:pt x="23351" y="47134"/>
                    <a:pt x="23551" y="47368"/>
                  </a:cubicBezTo>
                  <a:cubicBezTo>
                    <a:pt x="23625" y="47471"/>
                    <a:pt x="23722" y="47516"/>
                    <a:pt x="23834" y="47516"/>
                  </a:cubicBezTo>
                  <a:cubicBezTo>
                    <a:pt x="24637" y="47516"/>
                    <a:pt x="26253" y="45233"/>
                    <a:pt x="26253" y="45233"/>
                  </a:cubicBezTo>
                  <a:lnTo>
                    <a:pt x="25086" y="42331"/>
                  </a:lnTo>
                  <a:cubicBezTo>
                    <a:pt x="24552" y="40730"/>
                    <a:pt x="22617" y="34592"/>
                    <a:pt x="21917" y="32857"/>
                  </a:cubicBezTo>
                  <a:cubicBezTo>
                    <a:pt x="20849" y="30089"/>
                    <a:pt x="20149" y="28621"/>
                    <a:pt x="17914" y="27187"/>
                  </a:cubicBezTo>
                  <a:cubicBezTo>
                    <a:pt x="17914" y="27187"/>
                    <a:pt x="18014" y="13377"/>
                    <a:pt x="17914" y="8440"/>
                  </a:cubicBezTo>
                  <a:cubicBezTo>
                    <a:pt x="17747" y="2135"/>
                    <a:pt x="16346" y="1"/>
                    <a:pt x="16346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2;p75"/>
            <p:cNvSpPr/>
            <p:nvPr/>
          </p:nvSpPr>
          <p:spPr>
            <a:xfrm>
              <a:off x="5961100" y="3903225"/>
              <a:ext cx="107600" cy="218225"/>
            </a:xfrm>
            <a:custGeom>
              <a:avLst/>
              <a:gdLst/>
              <a:ahLst/>
              <a:cxnLst/>
              <a:rect l="l" t="t" r="r" b="b"/>
              <a:pathLst>
                <a:path w="4304" h="8729" extrusionOk="0">
                  <a:moveTo>
                    <a:pt x="4303" y="1"/>
                  </a:moveTo>
                  <a:lnTo>
                    <a:pt x="0" y="101"/>
                  </a:lnTo>
                  <a:cubicBezTo>
                    <a:pt x="1535" y="2169"/>
                    <a:pt x="2335" y="7606"/>
                    <a:pt x="1902" y="8407"/>
                  </a:cubicBezTo>
                  <a:cubicBezTo>
                    <a:pt x="1781" y="8630"/>
                    <a:pt x="1862" y="8729"/>
                    <a:pt x="2048" y="8729"/>
                  </a:cubicBezTo>
                  <a:cubicBezTo>
                    <a:pt x="2530" y="8729"/>
                    <a:pt x="3720" y="8064"/>
                    <a:pt x="3936" y="7173"/>
                  </a:cubicBezTo>
                  <a:cubicBezTo>
                    <a:pt x="4237" y="5972"/>
                    <a:pt x="4303" y="1"/>
                    <a:pt x="4303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13;p75"/>
            <p:cNvSpPr/>
            <p:nvPr/>
          </p:nvSpPr>
          <p:spPr>
            <a:xfrm>
              <a:off x="5341625" y="4013325"/>
              <a:ext cx="200025" cy="200075"/>
            </a:xfrm>
            <a:custGeom>
              <a:avLst/>
              <a:gdLst/>
              <a:ahLst/>
              <a:cxnLst/>
              <a:rect l="l" t="t" r="r" b="b"/>
              <a:pathLst>
                <a:path w="8001" h="8003" extrusionOk="0">
                  <a:moveTo>
                    <a:pt x="8001" y="0"/>
                  </a:moveTo>
                  <a:lnTo>
                    <a:pt x="3964" y="534"/>
                  </a:lnTo>
                  <a:cubicBezTo>
                    <a:pt x="3931" y="2102"/>
                    <a:pt x="2864" y="6238"/>
                    <a:pt x="1296" y="6738"/>
                  </a:cubicBezTo>
                  <a:cubicBezTo>
                    <a:pt x="0" y="7133"/>
                    <a:pt x="1392" y="8003"/>
                    <a:pt x="2560" y="8003"/>
                  </a:cubicBezTo>
                  <a:cubicBezTo>
                    <a:pt x="2775" y="8003"/>
                    <a:pt x="2982" y="7973"/>
                    <a:pt x="3164" y="7906"/>
                  </a:cubicBezTo>
                  <a:cubicBezTo>
                    <a:pt x="4365" y="7472"/>
                    <a:pt x="6133" y="3936"/>
                    <a:pt x="7033" y="3069"/>
                  </a:cubicBezTo>
                  <a:cubicBezTo>
                    <a:pt x="7967" y="2202"/>
                    <a:pt x="8001" y="0"/>
                    <a:pt x="8001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14;p75"/>
            <p:cNvSpPr/>
            <p:nvPr/>
          </p:nvSpPr>
          <p:spPr>
            <a:xfrm>
              <a:off x="5378175" y="2715725"/>
              <a:ext cx="479525" cy="702625"/>
            </a:xfrm>
            <a:custGeom>
              <a:avLst/>
              <a:gdLst/>
              <a:ahLst/>
              <a:cxnLst/>
              <a:rect l="l" t="t" r="r" b="b"/>
              <a:pathLst>
                <a:path w="19181" h="28105" extrusionOk="0">
                  <a:moveTo>
                    <a:pt x="16612" y="0"/>
                  </a:moveTo>
                  <a:lnTo>
                    <a:pt x="2502" y="934"/>
                  </a:lnTo>
                  <a:cubicBezTo>
                    <a:pt x="2502" y="934"/>
                    <a:pt x="2002" y="2535"/>
                    <a:pt x="1502" y="8440"/>
                  </a:cubicBezTo>
                  <a:cubicBezTo>
                    <a:pt x="1035" y="14344"/>
                    <a:pt x="67" y="22683"/>
                    <a:pt x="1" y="26019"/>
                  </a:cubicBezTo>
                  <a:cubicBezTo>
                    <a:pt x="1" y="26019"/>
                    <a:pt x="2569" y="25385"/>
                    <a:pt x="3670" y="23017"/>
                  </a:cubicBezTo>
                  <a:cubicBezTo>
                    <a:pt x="3670" y="23017"/>
                    <a:pt x="5471" y="26953"/>
                    <a:pt x="9708" y="27820"/>
                  </a:cubicBezTo>
                  <a:cubicBezTo>
                    <a:pt x="10652" y="28012"/>
                    <a:pt x="11596" y="28104"/>
                    <a:pt x="12503" y="28104"/>
                  </a:cubicBezTo>
                  <a:cubicBezTo>
                    <a:pt x="15698" y="28104"/>
                    <a:pt x="18431" y="26959"/>
                    <a:pt x="19081" y="24985"/>
                  </a:cubicBezTo>
                  <a:cubicBezTo>
                    <a:pt x="19048" y="24718"/>
                    <a:pt x="19181" y="11408"/>
                    <a:pt x="19081" y="8306"/>
                  </a:cubicBezTo>
                  <a:cubicBezTo>
                    <a:pt x="18981" y="5237"/>
                    <a:pt x="17780" y="2635"/>
                    <a:pt x="16612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15;p75"/>
            <p:cNvSpPr/>
            <p:nvPr/>
          </p:nvSpPr>
          <p:spPr>
            <a:xfrm>
              <a:off x="5420700" y="4126125"/>
              <a:ext cx="117625" cy="129175"/>
            </a:xfrm>
            <a:custGeom>
              <a:avLst/>
              <a:gdLst/>
              <a:ahLst/>
              <a:cxnLst/>
              <a:rect l="l" t="t" r="r" b="b"/>
              <a:pathLst>
                <a:path w="4705" h="5167" extrusionOk="0">
                  <a:moveTo>
                    <a:pt x="3406" y="1"/>
                  </a:moveTo>
                  <a:cubicBezTo>
                    <a:pt x="3291" y="1"/>
                    <a:pt x="3168" y="49"/>
                    <a:pt x="3036" y="158"/>
                  </a:cubicBezTo>
                  <a:cubicBezTo>
                    <a:pt x="1835" y="1092"/>
                    <a:pt x="1" y="4928"/>
                    <a:pt x="1" y="4928"/>
                  </a:cubicBezTo>
                  <a:cubicBezTo>
                    <a:pt x="1" y="4928"/>
                    <a:pt x="139" y="5166"/>
                    <a:pt x="683" y="5166"/>
                  </a:cubicBezTo>
                  <a:cubicBezTo>
                    <a:pt x="1027" y="5166"/>
                    <a:pt x="1533" y="5071"/>
                    <a:pt x="2269" y="4761"/>
                  </a:cubicBezTo>
                  <a:cubicBezTo>
                    <a:pt x="4170" y="3961"/>
                    <a:pt x="4704" y="2993"/>
                    <a:pt x="4704" y="2993"/>
                  </a:cubicBezTo>
                  <a:cubicBezTo>
                    <a:pt x="4704" y="2993"/>
                    <a:pt x="4310" y="1"/>
                    <a:pt x="340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16;p75"/>
            <p:cNvSpPr/>
            <p:nvPr/>
          </p:nvSpPr>
          <p:spPr>
            <a:xfrm>
              <a:off x="5420700" y="4126125"/>
              <a:ext cx="117625" cy="129175"/>
            </a:xfrm>
            <a:custGeom>
              <a:avLst/>
              <a:gdLst/>
              <a:ahLst/>
              <a:cxnLst/>
              <a:rect l="l" t="t" r="r" b="b"/>
              <a:pathLst>
                <a:path w="4705" h="5167" extrusionOk="0">
                  <a:moveTo>
                    <a:pt x="3406" y="1"/>
                  </a:moveTo>
                  <a:cubicBezTo>
                    <a:pt x="3291" y="1"/>
                    <a:pt x="3168" y="49"/>
                    <a:pt x="3036" y="158"/>
                  </a:cubicBezTo>
                  <a:cubicBezTo>
                    <a:pt x="1835" y="1092"/>
                    <a:pt x="1" y="4928"/>
                    <a:pt x="1" y="4928"/>
                  </a:cubicBezTo>
                  <a:cubicBezTo>
                    <a:pt x="1" y="4928"/>
                    <a:pt x="139" y="5166"/>
                    <a:pt x="683" y="5166"/>
                  </a:cubicBezTo>
                  <a:cubicBezTo>
                    <a:pt x="1027" y="5166"/>
                    <a:pt x="1533" y="5071"/>
                    <a:pt x="2269" y="4761"/>
                  </a:cubicBezTo>
                  <a:cubicBezTo>
                    <a:pt x="4170" y="3961"/>
                    <a:pt x="4704" y="2993"/>
                    <a:pt x="4704" y="2993"/>
                  </a:cubicBezTo>
                  <a:cubicBezTo>
                    <a:pt x="4704" y="2993"/>
                    <a:pt x="4310" y="1"/>
                    <a:pt x="3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17;p75"/>
            <p:cNvSpPr/>
            <p:nvPr/>
          </p:nvSpPr>
          <p:spPr>
            <a:xfrm>
              <a:off x="5302300" y="4012900"/>
              <a:ext cx="277725" cy="265750"/>
            </a:xfrm>
            <a:custGeom>
              <a:avLst/>
              <a:gdLst/>
              <a:ahLst/>
              <a:cxnLst/>
              <a:rect l="l" t="t" r="r" b="b"/>
              <a:pathLst>
                <a:path w="11109" h="10630" extrusionOk="0">
                  <a:moveTo>
                    <a:pt x="9618" y="1"/>
                  </a:moveTo>
                  <a:cubicBezTo>
                    <a:pt x="9133" y="1"/>
                    <a:pt x="8337" y="370"/>
                    <a:pt x="7839" y="784"/>
                  </a:cubicBezTo>
                  <a:cubicBezTo>
                    <a:pt x="7038" y="1485"/>
                    <a:pt x="6838" y="2419"/>
                    <a:pt x="6438" y="3520"/>
                  </a:cubicBezTo>
                  <a:cubicBezTo>
                    <a:pt x="6004" y="4687"/>
                    <a:pt x="5204" y="6288"/>
                    <a:pt x="4570" y="6622"/>
                  </a:cubicBezTo>
                  <a:cubicBezTo>
                    <a:pt x="4345" y="6752"/>
                    <a:pt x="4053" y="6794"/>
                    <a:pt x="3727" y="6794"/>
                  </a:cubicBezTo>
                  <a:cubicBezTo>
                    <a:pt x="3133" y="6794"/>
                    <a:pt x="2426" y="6655"/>
                    <a:pt x="1801" y="6655"/>
                  </a:cubicBezTo>
                  <a:cubicBezTo>
                    <a:pt x="834" y="6655"/>
                    <a:pt x="67" y="7089"/>
                    <a:pt x="33" y="7789"/>
                  </a:cubicBezTo>
                  <a:cubicBezTo>
                    <a:pt x="0" y="8356"/>
                    <a:pt x="2535" y="9624"/>
                    <a:pt x="4103" y="9691"/>
                  </a:cubicBezTo>
                  <a:cubicBezTo>
                    <a:pt x="4419" y="9707"/>
                    <a:pt x="4685" y="9731"/>
                    <a:pt x="4918" y="9731"/>
                  </a:cubicBezTo>
                  <a:cubicBezTo>
                    <a:pt x="5646" y="9731"/>
                    <a:pt x="6049" y="9496"/>
                    <a:pt x="6605" y="8056"/>
                  </a:cubicBezTo>
                  <a:cubicBezTo>
                    <a:pt x="7115" y="6710"/>
                    <a:pt x="7400" y="5768"/>
                    <a:pt x="7717" y="5768"/>
                  </a:cubicBezTo>
                  <a:cubicBezTo>
                    <a:pt x="7855" y="5768"/>
                    <a:pt x="8000" y="5949"/>
                    <a:pt x="8173" y="6355"/>
                  </a:cubicBezTo>
                  <a:cubicBezTo>
                    <a:pt x="8740" y="7656"/>
                    <a:pt x="8973" y="10391"/>
                    <a:pt x="8973" y="10391"/>
                  </a:cubicBezTo>
                  <a:cubicBezTo>
                    <a:pt x="9127" y="10545"/>
                    <a:pt x="9343" y="10629"/>
                    <a:pt x="9561" y="10629"/>
                  </a:cubicBezTo>
                  <a:cubicBezTo>
                    <a:pt x="9768" y="10629"/>
                    <a:pt x="9978" y="10554"/>
                    <a:pt x="10141" y="10391"/>
                  </a:cubicBezTo>
                  <a:cubicBezTo>
                    <a:pt x="10141" y="9457"/>
                    <a:pt x="10207" y="8490"/>
                    <a:pt x="10307" y="7522"/>
                  </a:cubicBezTo>
                  <a:cubicBezTo>
                    <a:pt x="10474" y="6355"/>
                    <a:pt x="11108" y="4487"/>
                    <a:pt x="11008" y="3053"/>
                  </a:cubicBezTo>
                  <a:cubicBezTo>
                    <a:pt x="10941" y="1652"/>
                    <a:pt x="10241" y="251"/>
                    <a:pt x="9874" y="50"/>
                  </a:cubicBezTo>
                  <a:cubicBezTo>
                    <a:pt x="9805" y="16"/>
                    <a:pt x="9718" y="1"/>
                    <a:pt x="96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18;p75"/>
            <p:cNvSpPr/>
            <p:nvPr/>
          </p:nvSpPr>
          <p:spPr>
            <a:xfrm>
              <a:off x="6061175" y="3986700"/>
              <a:ext cx="75075" cy="152950"/>
            </a:xfrm>
            <a:custGeom>
              <a:avLst/>
              <a:gdLst/>
              <a:ahLst/>
              <a:cxnLst/>
              <a:rect l="l" t="t" r="r" b="b"/>
              <a:pathLst>
                <a:path w="3003" h="6118" extrusionOk="0">
                  <a:moveTo>
                    <a:pt x="1245" y="0"/>
                  </a:moveTo>
                  <a:cubicBezTo>
                    <a:pt x="870" y="0"/>
                    <a:pt x="550" y="136"/>
                    <a:pt x="467" y="431"/>
                  </a:cubicBezTo>
                  <a:cubicBezTo>
                    <a:pt x="0" y="1899"/>
                    <a:pt x="601" y="6102"/>
                    <a:pt x="601" y="6102"/>
                  </a:cubicBezTo>
                  <a:cubicBezTo>
                    <a:pt x="601" y="6102"/>
                    <a:pt x="638" y="6118"/>
                    <a:pt x="710" y="6118"/>
                  </a:cubicBezTo>
                  <a:cubicBezTo>
                    <a:pt x="937" y="6118"/>
                    <a:pt x="1509" y="5965"/>
                    <a:pt x="2369" y="4701"/>
                  </a:cubicBezTo>
                  <a:cubicBezTo>
                    <a:pt x="2669" y="4367"/>
                    <a:pt x="2869" y="3967"/>
                    <a:pt x="3002" y="3567"/>
                  </a:cubicBezTo>
                  <a:cubicBezTo>
                    <a:pt x="2802" y="2800"/>
                    <a:pt x="2702" y="1999"/>
                    <a:pt x="2735" y="1232"/>
                  </a:cubicBezTo>
                  <a:cubicBezTo>
                    <a:pt x="2800" y="456"/>
                    <a:pt x="1931" y="0"/>
                    <a:pt x="124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19;p75"/>
            <p:cNvSpPr/>
            <p:nvPr/>
          </p:nvSpPr>
          <p:spPr>
            <a:xfrm>
              <a:off x="6061175" y="3986700"/>
              <a:ext cx="75075" cy="152950"/>
            </a:xfrm>
            <a:custGeom>
              <a:avLst/>
              <a:gdLst/>
              <a:ahLst/>
              <a:cxnLst/>
              <a:rect l="l" t="t" r="r" b="b"/>
              <a:pathLst>
                <a:path w="3003" h="6118" extrusionOk="0">
                  <a:moveTo>
                    <a:pt x="1245" y="0"/>
                  </a:moveTo>
                  <a:cubicBezTo>
                    <a:pt x="870" y="0"/>
                    <a:pt x="550" y="136"/>
                    <a:pt x="467" y="431"/>
                  </a:cubicBezTo>
                  <a:cubicBezTo>
                    <a:pt x="0" y="1899"/>
                    <a:pt x="601" y="6102"/>
                    <a:pt x="601" y="6102"/>
                  </a:cubicBezTo>
                  <a:cubicBezTo>
                    <a:pt x="601" y="6102"/>
                    <a:pt x="638" y="6118"/>
                    <a:pt x="710" y="6118"/>
                  </a:cubicBezTo>
                  <a:cubicBezTo>
                    <a:pt x="937" y="6118"/>
                    <a:pt x="1509" y="5965"/>
                    <a:pt x="2369" y="4701"/>
                  </a:cubicBezTo>
                  <a:cubicBezTo>
                    <a:pt x="2669" y="4367"/>
                    <a:pt x="2869" y="3967"/>
                    <a:pt x="3002" y="3567"/>
                  </a:cubicBezTo>
                  <a:cubicBezTo>
                    <a:pt x="2802" y="2800"/>
                    <a:pt x="2702" y="1999"/>
                    <a:pt x="2735" y="1232"/>
                  </a:cubicBezTo>
                  <a:cubicBezTo>
                    <a:pt x="2800" y="456"/>
                    <a:pt x="193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20;p75"/>
            <p:cNvSpPr/>
            <p:nvPr/>
          </p:nvSpPr>
          <p:spPr>
            <a:xfrm>
              <a:off x="5946925" y="3872275"/>
              <a:ext cx="254375" cy="303150"/>
            </a:xfrm>
            <a:custGeom>
              <a:avLst/>
              <a:gdLst/>
              <a:ahLst/>
              <a:cxnLst/>
              <a:rect l="l" t="t" r="r" b="b"/>
              <a:pathLst>
                <a:path w="10175" h="12126" extrusionOk="0">
                  <a:moveTo>
                    <a:pt x="4258" y="1"/>
                  </a:moveTo>
                  <a:cubicBezTo>
                    <a:pt x="4238" y="1"/>
                    <a:pt x="4220" y="2"/>
                    <a:pt x="4203" y="5"/>
                  </a:cubicBezTo>
                  <a:cubicBezTo>
                    <a:pt x="3770" y="38"/>
                    <a:pt x="3136" y="972"/>
                    <a:pt x="2936" y="1739"/>
                  </a:cubicBezTo>
                  <a:cubicBezTo>
                    <a:pt x="2635" y="2773"/>
                    <a:pt x="3002" y="3641"/>
                    <a:pt x="3269" y="4775"/>
                  </a:cubicBezTo>
                  <a:cubicBezTo>
                    <a:pt x="3569" y="5976"/>
                    <a:pt x="3803" y="7744"/>
                    <a:pt x="3469" y="8411"/>
                  </a:cubicBezTo>
                  <a:cubicBezTo>
                    <a:pt x="3136" y="9078"/>
                    <a:pt x="1968" y="9445"/>
                    <a:pt x="1168" y="9979"/>
                  </a:cubicBezTo>
                  <a:cubicBezTo>
                    <a:pt x="367" y="10512"/>
                    <a:pt x="0" y="11279"/>
                    <a:pt x="334" y="11913"/>
                  </a:cubicBezTo>
                  <a:cubicBezTo>
                    <a:pt x="427" y="12058"/>
                    <a:pt x="756" y="12126"/>
                    <a:pt x="1208" y="12126"/>
                  </a:cubicBezTo>
                  <a:cubicBezTo>
                    <a:pt x="2214" y="12126"/>
                    <a:pt x="3826" y="11788"/>
                    <a:pt x="4770" y="11213"/>
                  </a:cubicBezTo>
                  <a:cubicBezTo>
                    <a:pt x="5904" y="10512"/>
                    <a:pt x="6405" y="10479"/>
                    <a:pt x="5938" y="8444"/>
                  </a:cubicBezTo>
                  <a:cubicBezTo>
                    <a:pt x="5576" y="6892"/>
                    <a:pt x="5274" y="5922"/>
                    <a:pt x="5716" y="5922"/>
                  </a:cubicBezTo>
                  <a:cubicBezTo>
                    <a:pt x="5844" y="5922"/>
                    <a:pt x="6035" y="6003"/>
                    <a:pt x="6305" y="6176"/>
                  </a:cubicBezTo>
                  <a:cubicBezTo>
                    <a:pt x="7506" y="6943"/>
                    <a:pt x="9207" y="9078"/>
                    <a:pt x="9207" y="9078"/>
                  </a:cubicBezTo>
                  <a:cubicBezTo>
                    <a:pt x="9263" y="9091"/>
                    <a:pt x="9320" y="9097"/>
                    <a:pt x="9376" y="9097"/>
                  </a:cubicBezTo>
                  <a:cubicBezTo>
                    <a:pt x="9748" y="9097"/>
                    <a:pt x="10087" y="8821"/>
                    <a:pt x="10174" y="8444"/>
                  </a:cubicBezTo>
                  <a:cubicBezTo>
                    <a:pt x="9674" y="7644"/>
                    <a:pt x="9173" y="6843"/>
                    <a:pt x="8740" y="5976"/>
                  </a:cubicBezTo>
                  <a:cubicBezTo>
                    <a:pt x="8206" y="4908"/>
                    <a:pt x="7706" y="3007"/>
                    <a:pt x="6838" y="1873"/>
                  </a:cubicBezTo>
                  <a:cubicBezTo>
                    <a:pt x="6005" y="783"/>
                    <a:pt x="4740" y="1"/>
                    <a:pt x="425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521;p75"/>
            <p:cNvSpPr/>
            <p:nvPr/>
          </p:nvSpPr>
          <p:spPr>
            <a:xfrm>
              <a:off x="5412375" y="2287575"/>
              <a:ext cx="403650" cy="483100"/>
            </a:xfrm>
            <a:custGeom>
              <a:avLst/>
              <a:gdLst/>
              <a:ahLst/>
              <a:cxnLst/>
              <a:rect l="l" t="t" r="r" b="b"/>
              <a:pathLst>
                <a:path w="16146" h="19324" extrusionOk="0">
                  <a:moveTo>
                    <a:pt x="11013" y="1"/>
                  </a:moveTo>
                  <a:cubicBezTo>
                    <a:pt x="10043" y="1"/>
                    <a:pt x="8725" y="21"/>
                    <a:pt x="7706" y="114"/>
                  </a:cubicBezTo>
                  <a:cubicBezTo>
                    <a:pt x="6371" y="181"/>
                    <a:pt x="5071" y="448"/>
                    <a:pt x="3803" y="881"/>
                  </a:cubicBezTo>
                  <a:lnTo>
                    <a:pt x="2202" y="2416"/>
                  </a:lnTo>
                  <a:cubicBezTo>
                    <a:pt x="1468" y="3350"/>
                    <a:pt x="134" y="7486"/>
                    <a:pt x="167" y="14624"/>
                  </a:cubicBezTo>
                  <a:cubicBezTo>
                    <a:pt x="167" y="15992"/>
                    <a:pt x="0" y="17693"/>
                    <a:pt x="1134" y="18060"/>
                  </a:cubicBezTo>
                  <a:cubicBezTo>
                    <a:pt x="2464" y="18791"/>
                    <a:pt x="4769" y="19324"/>
                    <a:pt x="7367" y="19324"/>
                  </a:cubicBezTo>
                  <a:cubicBezTo>
                    <a:pt x="9985" y="19324"/>
                    <a:pt x="12900" y="18783"/>
                    <a:pt x="15411" y="17360"/>
                  </a:cubicBezTo>
                  <a:cubicBezTo>
                    <a:pt x="16145" y="16826"/>
                    <a:pt x="16012" y="12590"/>
                    <a:pt x="15978" y="10688"/>
                  </a:cubicBezTo>
                  <a:cubicBezTo>
                    <a:pt x="15945" y="8120"/>
                    <a:pt x="15878" y="3483"/>
                    <a:pt x="15545" y="2482"/>
                  </a:cubicBezTo>
                  <a:cubicBezTo>
                    <a:pt x="15111" y="1081"/>
                    <a:pt x="13843" y="81"/>
                    <a:pt x="12342" y="14"/>
                  </a:cubicBezTo>
                  <a:cubicBezTo>
                    <a:pt x="12342" y="14"/>
                    <a:pt x="11789" y="1"/>
                    <a:pt x="11013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522;p75"/>
            <p:cNvSpPr/>
            <p:nvPr/>
          </p:nvSpPr>
          <p:spPr>
            <a:xfrm>
              <a:off x="5454900" y="2450525"/>
              <a:ext cx="25875" cy="301900"/>
            </a:xfrm>
            <a:custGeom>
              <a:avLst/>
              <a:gdLst/>
              <a:ahLst/>
              <a:cxnLst/>
              <a:rect l="l" t="t" r="r" b="b"/>
              <a:pathLst>
                <a:path w="1035" h="12076" extrusionOk="0">
                  <a:moveTo>
                    <a:pt x="834" y="1"/>
                  </a:moveTo>
                  <a:lnTo>
                    <a:pt x="701" y="1568"/>
                  </a:lnTo>
                  <a:cubicBezTo>
                    <a:pt x="267" y="6906"/>
                    <a:pt x="0" y="10542"/>
                    <a:pt x="334" y="11976"/>
                  </a:cubicBezTo>
                  <a:lnTo>
                    <a:pt x="568" y="12076"/>
                  </a:lnTo>
                  <a:cubicBezTo>
                    <a:pt x="167" y="10742"/>
                    <a:pt x="534" y="6272"/>
                    <a:pt x="901" y="1568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523;p75"/>
            <p:cNvSpPr/>
            <p:nvPr/>
          </p:nvSpPr>
          <p:spPr>
            <a:xfrm>
              <a:off x="4841125" y="2119800"/>
              <a:ext cx="708875" cy="479525"/>
            </a:xfrm>
            <a:custGeom>
              <a:avLst/>
              <a:gdLst/>
              <a:ahLst/>
              <a:cxnLst/>
              <a:rect l="l" t="t" r="r" b="b"/>
              <a:pathLst>
                <a:path w="28355" h="19181" extrusionOk="0">
                  <a:moveTo>
                    <a:pt x="1950" y="0"/>
                  </a:moveTo>
                  <a:cubicBezTo>
                    <a:pt x="1874" y="0"/>
                    <a:pt x="1792" y="18"/>
                    <a:pt x="1702" y="54"/>
                  </a:cubicBezTo>
                  <a:cubicBezTo>
                    <a:pt x="1235" y="254"/>
                    <a:pt x="1335" y="888"/>
                    <a:pt x="1735" y="1855"/>
                  </a:cubicBezTo>
                  <a:cubicBezTo>
                    <a:pt x="1935" y="2255"/>
                    <a:pt x="2102" y="2689"/>
                    <a:pt x="2236" y="3122"/>
                  </a:cubicBezTo>
                  <a:cubicBezTo>
                    <a:pt x="2269" y="3289"/>
                    <a:pt x="2035" y="3356"/>
                    <a:pt x="1935" y="3423"/>
                  </a:cubicBezTo>
                  <a:cubicBezTo>
                    <a:pt x="1735" y="3523"/>
                    <a:pt x="1368" y="3690"/>
                    <a:pt x="1302" y="3923"/>
                  </a:cubicBezTo>
                  <a:cubicBezTo>
                    <a:pt x="1268" y="4056"/>
                    <a:pt x="1235" y="4157"/>
                    <a:pt x="1168" y="4290"/>
                  </a:cubicBezTo>
                  <a:cubicBezTo>
                    <a:pt x="1035" y="4523"/>
                    <a:pt x="668" y="4590"/>
                    <a:pt x="501" y="4824"/>
                  </a:cubicBezTo>
                  <a:cubicBezTo>
                    <a:pt x="401" y="4990"/>
                    <a:pt x="401" y="5257"/>
                    <a:pt x="301" y="5424"/>
                  </a:cubicBezTo>
                  <a:cubicBezTo>
                    <a:pt x="267" y="5558"/>
                    <a:pt x="167" y="5658"/>
                    <a:pt x="101" y="5791"/>
                  </a:cubicBezTo>
                  <a:cubicBezTo>
                    <a:pt x="1" y="6025"/>
                    <a:pt x="34" y="6325"/>
                    <a:pt x="201" y="6558"/>
                  </a:cubicBezTo>
                  <a:cubicBezTo>
                    <a:pt x="601" y="7392"/>
                    <a:pt x="1335" y="7893"/>
                    <a:pt x="2002" y="8493"/>
                  </a:cubicBezTo>
                  <a:cubicBezTo>
                    <a:pt x="2569" y="9027"/>
                    <a:pt x="3203" y="9327"/>
                    <a:pt x="3870" y="9861"/>
                  </a:cubicBezTo>
                  <a:cubicBezTo>
                    <a:pt x="4504" y="10361"/>
                    <a:pt x="11542" y="18834"/>
                    <a:pt x="13110" y="19134"/>
                  </a:cubicBezTo>
                  <a:cubicBezTo>
                    <a:pt x="13270" y="19166"/>
                    <a:pt x="13431" y="19181"/>
                    <a:pt x="13590" y="19181"/>
                  </a:cubicBezTo>
                  <a:cubicBezTo>
                    <a:pt x="13928" y="19181"/>
                    <a:pt x="14260" y="19114"/>
                    <a:pt x="14578" y="19000"/>
                  </a:cubicBezTo>
                  <a:cubicBezTo>
                    <a:pt x="15979" y="18600"/>
                    <a:pt x="21850" y="16198"/>
                    <a:pt x="24752" y="15198"/>
                  </a:cubicBezTo>
                  <a:cubicBezTo>
                    <a:pt x="26987" y="14030"/>
                    <a:pt x="27687" y="13597"/>
                    <a:pt x="28154" y="10294"/>
                  </a:cubicBezTo>
                  <a:cubicBezTo>
                    <a:pt x="28354" y="8693"/>
                    <a:pt x="26653" y="7592"/>
                    <a:pt x="26653" y="7592"/>
                  </a:cubicBezTo>
                  <a:cubicBezTo>
                    <a:pt x="26653" y="7592"/>
                    <a:pt x="25552" y="7592"/>
                    <a:pt x="22183" y="9427"/>
                  </a:cubicBezTo>
                  <a:cubicBezTo>
                    <a:pt x="19948" y="10628"/>
                    <a:pt x="15478" y="12929"/>
                    <a:pt x="13610" y="13797"/>
                  </a:cubicBezTo>
                  <a:cubicBezTo>
                    <a:pt x="12209" y="12629"/>
                    <a:pt x="6639" y="7959"/>
                    <a:pt x="6439" y="7526"/>
                  </a:cubicBezTo>
                  <a:cubicBezTo>
                    <a:pt x="6172" y="7025"/>
                    <a:pt x="6605" y="6191"/>
                    <a:pt x="6805" y="5724"/>
                  </a:cubicBezTo>
                  <a:cubicBezTo>
                    <a:pt x="7039" y="5257"/>
                    <a:pt x="7473" y="4257"/>
                    <a:pt x="7639" y="3990"/>
                  </a:cubicBezTo>
                  <a:cubicBezTo>
                    <a:pt x="7826" y="3711"/>
                    <a:pt x="7648" y="3577"/>
                    <a:pt x="7357" y="3577"/>
                  </a:cubicBezTo>
                  <a:cubicBezTo>
                    <a:pt x="7125" y="3577"/>
                    <a:pt x="6823" y="3661"/>
                    <a:pt x="6572" y="3823"/>
                  </a:cubicBezTo>
                  <a:cubicBezTo>
                    <a:pt x="6005" y="4190"/>
                    <a:pt x="5538" y="5091"/>
                    <a:pt x="5271" y="5224"/>
                  </a:cubicBezTo>
                  <a:cubicBezTo>
                    <a:pt x="5266" y="5226"/>
                    <a:pt x="5260" y="5227"/>
                    <a:pt x="5254" y="5227"/>
                  </a:cubicBezTo>
                  <a:cubicBezTo>
                    <a:pt x="4955" y="5227"/>
                    <a:pt x="3759" y="2866"/>
                    <a:pt x="3203" y="1721"/>
                  </a:cubicBezTo>
                  <a:cubicBezTo>
                    <a:pt x="2683" y="711"/>
                    <a:pt x="2438" y="0"/>
                    <a:pt x="1950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524;p75"/>
            <p:cNvSpPr/>
            <p:nvPr/>
          </p:nvSpPr>
          <p:spPr>
            <a:xfrm>
              <a:off x="5478250" y="1909150"/>
              <a:ext cx="312750" cy="316250"/>
            </a:xfrm>
            <a:custGeom>
              <a:avLst/>
              <a:gdLst/>
              <a:ahLst/>
              <a:cxnLst/>
              <a:rect l="l" t="t" r="r" b="b"/>
              <a:pathLst>
                <a:path w="12510" h="12650" extrusionOk="0">
                  <a:moveTo>
                    <a:pt x="7550" y="1"/>
                  </a:moveTo>
                  <a:cubicBezTo>
                    <a:pt x="7123" y="1"/>
                    <a:pt x="6694" y="29"/>
                    <a:pt x="6272" y="74"/>
                  </a:cubicBezTo>
                  <a:cubicBezTo>
                    <a:pt x="4798" y="266"/>
                    <a:pt x="3324" y="643"/>
                    <a:pt x="1821" y="643"/>
                  </a:cubicBezTo>
                  <a:cubicBezTo>
                    <a:pt x="1759" y="643"/>
                    <a:pt x="1697" y="642"/>
                    <a:pt x="1635" y="641"/>
                  </a:cubicBezTo>
                  <a:cubicBezTo>
                    <a:pt x="1577" y="632"/>
                    <a:pt x="1516" y="628"/>
                    <a:pt x="1455" y="628"/>
                  </a:cubicBezTo>
                  <a:cubicBezTo>
                    <a:pt x="1270" y="628"/>
                    <a:pt x="1076" y="666"/>
                    <a:pt x="901" y="741"/>
                  </a:cubicBezTo>
                  <a:cubicBezTo>
                    <a:pt x="634" y="907"/>
                    <a:pt x="501" y="1241"/>
                    <a:pt x="568" y="1575"/>
                  </a:cubicBezTo>
                  <a:cubicBezTo>
                    <a:pt x="634" y="1875"/>
                    <a:pt x="734" y="2175"/>
                    <a:pt x="901" y="2442"/>
                  </a:cubicBezTo>
                  <a:cubicBezTo>
                    <a:pt x="835" y="2420"/>
                    <a:pt x="767" y="2409"/>
                    <a:pt x="699" y="2409"/>
                  </a:cubicBezTo>
                  <a:cubicBezTo>
                    <a:pt x="463" y="2409"/>
                    <a:pt x="238" y="2542"/>
                    <a:pt x="134" y="2776"/>
                  </a:cubicBezTo>
                  <a:cubicBezTo>
                    <a:pt x="34" y="2942"/>
                    <a:pt x="0" y="3142"/>
                    <a:pt x="0" y="3343"/>
                  </a:cubicBezTo>
                  <a:cubicBezTo>
                    <a:pt x="0" y="3443"/>
                    <a:pt x="0" y="3543"/>
                    <a:pt x="34" y="3643"/>
                  </a:cubicBezTo>
                  <a:cubicBezTo>
                    <a:pt x="234" y="5144"/>
                    <a:pt x="1602" y="6078"/>
                    <a:pt x="2369" y="7279"/>
                  </a:cubicBezTo>
                  <a:cubicBezTo>
                    <a:pt x="2536" y="7546"/>
                    <a:pt x="2736" y="7812"/>
                    <a:pt x="2903" y="8079"/>
                  </a:cubicBezTo>
                  <a:cubicBezTo>
                    <a:pt x="3003" y="8213"/>
                    <a:pt x="3470" y="8613"/>
                    <a:pt x="3470" y="8780"/>
                  </a:cubicBezTo>
                  <a:lnTo>
                    <a:pt x="6639" y="12649"/>
                  </a:lnTo>
                  <a:cubicBezTo>
                    <a:pt x="6538" y="10881"/>
                    <a:pt x="12509" y="9213"/>
                    <a:pt x="12409" y="6645"/>
                  </a:cubicBezTo>
                  <a:cubicBezTo>
                    <a:pt x="12376" y="6011"/>
                    <a:pt x="12309" y="5377"/>
                    <a:pt x="12209" y="4777"/>
                  </a:cubicBezTo>
                  <a:cubicBezTo>
                    <a:pt x="12209" y="4410"/>
                    <a:pt x="12276" y="4043"/>
                    <a:pt x="12376" y="3710"/>
                  </a:cubicBezTo>
                  <a:cubicBezTo>
                    <a:pt x="12409" y="3343"/>
                    <a:pt x="12376" y="3009"/>
                    <a:pt x="12243" y="2675"/>
                  </a:cubicBezTo>
                  <a:cubicBezTo>
                    <a:pt x="11976" y="1908"/>
                    <a:pt x="11475" y="1274"/>
                    <a:pt x="10775" y="841"/>
                  </a:cubicBezTo>
                  <a:cubicBezTo>
                    <a:pt x="9848" y="207"/>
                    <a:pt x="8708" y="1"/>
                    <a:pt x="7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525;p75"/>
            <p:cNvSpPr/>
            <p:nvPr/>
          </p:nvSpPr>
          <p:spPr>
            <a:xfrm>
              <a:off x="5468250" y="2092775"/>
              <a:ext cx="25875" cy="50900"/>
            </a:xfrm>
            <a:custGeom>
              <a:avLst/>
              <a:gdLst/>
              <a:ahLst/>
              <a:cxnLst/>
              <a:rect l="l" t="t" r="r" b="b"/>
              <a:pathLst>
                <a:path w="1035" h="2036" extrusionOk="0">
                  <a:moveTo>
                    <a:pt x="1034" y="0"/>
                  </a:moveTo>
                  <a:cubicBezTo>
                    <a:pt x="1034" y="1"/>
                    <a:pt x="0" y="1535"/>
                    <a:pt x="134" y="1702"/>
                  </a:cubicBezTo>
                  <a:cubicBezTo>
                    <a:pt x="400" y="1835"/>
                    <a:pt x="667" y="1969"/>
                    <a:pt x="934" y="2035"/>
                  </a:cubicBezTo>
                  <a:lnTo>
                    <a:pt x="1034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526;p75"/>
            <p:cNvSpPr/>
            <p:nvPr/>
          </p:nvSpPr>
          <p:spPr>
            <a:xfrm>
              <a:off x="5482425" y="1961100"/>
              <a:ext cx="276050" cy="283125"/>
            </a:xfrm>
            <a:custGeom>
              <a:avLst/>
              <a:gdLst/>
              <a:ahLst/>
              <a:cxnLst/>
              <a:rect l="l" t="t" r="r" b="b"/>
              <a:pathLst>
                <a:path w="11042" h="11325" extrusionOk="0">
                  <a:moveTo>
                    <a:pt x="5724" y="0"/>
                  </a:moveTo>
                  <a:cubicBezTo>
                    <a:pt x="4785" y="0"/>
                    <a:pt x="4018" y="199"/>
                    <a:pt x="3636" y="397"/>
                  </a:cubicBezTo>
                  <a:cubicBezTo>
                    <a:pt x="2635" y="931"/>
                    <a:pt x="901" y="1865"/>
                    <a:pt x="434" y="5501"/>
                  </a:cubicBezTo>
                  <a:cubicBezTo>
                    <a:pt x="0" y="9204"/>
                    <a:pt x="834" y="10505"/>
                    <a:pt x="1335" y="11005"/>
                  </a:cubicBezTo>
                  <a:cubicBezTo>
                    <a:pt x="1558" y="11208"/>
                    <a:pt x="2312" y="11324"/>
                    <a:pt x="3079" y="11324"/>
                  </a:cubicBezTo>
                  <a:cubicBezTo>
                    <a:pt x="3573" y="11324"/>
                    <a:pt x="4071" y="11276"/>
                    <a:pt x="4437" y="11172"/>
                  </a:cubicBezTo>
                  <a:cubicBezTo>
                    <a:pt x="5604" y="10805"/>
                    <a:pt x="8173" y="9571"/>
                    <a:pt x="9340" y="7636"/>
                  </a:cubicBezTo>
                  <a:cubicBezTo>
                    <a:pt x="10741" y="5368"/>
                    <a:pt x="11041" y="2365"/>
                    <a:pt x="9440" y="1165"/>
                  </a:cubicBezTo>
                  <a:cubicBezTo>
                    <a:pt x="8193" y="278"/>
                    <a:pt x="6837" y="0"/>
                    <a:pt x="5724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527;p75"/>
            <p:cNvSpPr/>
            <p:nvPr/>
          </p:nvSpPr>
          <p:spPr>
            <a:xfrm>
              <a:off x="5518275" y="2225375"/>
              <a:ext cx="62575" cy="19025"/>
            </a:xfrm>
            <a:custGeom>
              <a:avLst/>
              <a:gdLst/>
              <a:ahLst/>
              <a:cxnLst/>
              <a:rect l="l" t="t" r="r" b="b"/>
              <a:pathLst>
                <a:path w="2503" h="761" extrusionOk="0">
                  <a:moveTo>
                    <a:pt x="2502" y="0"/>
                  </a:moveTo>
                  <a:cubicBezTo>
                    <a:pt x="2102" y="200"/>
                    <a:pt x="1702" y="300"/>
                    <a:pt x="1302" y="401"/>
                  </a:cubicBezTo>
                  <a:cubicBezTo>
                    <a:pt x="976" y="476"/>
                    <a:pt x="651" y="513"/>
                    <a:pt x="326" y="513"/>
                  </a:cubicBezTo>
                  <a:cubicBezTo>
                    <a:pt x="217" y="513"/>
                    <a:pt x="109" y="509"/>
                    <a:pt x="1" y="501"/>
                  </a:cubicBezTo>
                  <a:lnTo>
                    <a:pt x="1" y="501"/>
                  </a:lnTo>
                  <a:cubicBezTo>
                    <a:pt x="302" y="663"/>
                    <a:pt x="973" y="761"/>
                    <a:pt x="1645" y="761"/>
                  </a:cubicBezTo>
                  <a:cubicBezTo>
                    <a:pt x="1941" y="761"/>
                    <a:pt x="2237" y="742"/>
                    <a:pt x="2502" y="701"/>
                  </a:cubicBezTo>
                  <a:lnTo>
                    <a:pt x="2502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528;p75"/>
            <p:cNvSpPr/>
            <p:nvPr/>
          </p:nvSpPr>
          <p:spPr>
            <a:xfrm>
              <a:off x="5520775" y="1913300"/>
              <a:ext cx="364450" cy="426675"/>
            </a:xfrm>
            <a:custGeom>
              <a:avLst/>
              <a:gdLst/>
              <a:ahLst/>
              <a:cxnLst/>
              <a:rect l="l" t="t" r="r" b="b"/>
              <a:pathLst>
                <a:path w="14578" h="17067" extrusionOk="0">
                  <a:moveTo>
                    <a:pt x="11379" y="1"/>
                  </a:moveTo>
                  <a:cubicBezTo>
                    <a:pt x="10949" y="1"/>
                    <a:pt x="10514" y="100"/>
                    <a:pt x="10108" y="308"/>
                  </a:cubicBezTo>
                  <a:cubicBezTo>
                    <a:pt x="9274" y="741"/>
                    <a:pt x="9174" y="1309"/>
                    <a:pt x="9407" y="2009"/>
                  </a:cubicBezTo>
                  <a:cubicBezTo>
                    <a:pt x="9141" y="1842"/>
                    <a:pt x="8874" y="1676"/>
                    <a:pt x="8573" y="1575"/>
                  </a:cubicBezTo>
                  <a:cubicBezTo>
                    <a:pt x="8440" y="1509"/>
                    <a:pt x="8307" y="1475"/>
                    <a:pt x="8173" y="1442"/>
                  </a:cubicBezTo>
                  <a:cubicBezTo>
                    <a:pt x="7439" y="1240"/>
                    <a:pt x="6685" y="1139"/>
                    <a:pt x="5933" y="1139"/>
                  </a:cubicBezTo>
                  <a:cubicBezTo>
                    <a:pt x="5318" y="1139"/>
                    <a:pt x="4704" y="1207"/>
                    <a:pt x="4104" y="1342"/>
                  </a:cubicBezTo>
                  <a:cubicBezTo>
                    <a:pt x="3436" y="1475"/>
                    <a:pt x="2769" y="1709"/>
                    <a:pt x="2169" y="2009"/>
                  </a:cubicBezTo>
                  <a:lnTo>
                    <a:pt x="1669" y="2209"/>
                  </a:lnTo>
                  <a:cubicBezTo>
                    <a:pt x="1268" y="2376"/>
                    <a:pt x="868" y="2576"/>
                    <a:pt x="501" y="2876"/>
                  </a:cubicBezTo>
                  <a:cubicBezTo>
                    <a:pt x="334" y="3010"/>
                    <a:pt x="201" y="3210"/>
                    <a:pt x="101" y="3410"/>
                  </a:cubicBezTo>
                  <a:cubicBezTo>
                    <a:pt x="34" y="3610"/>
                    <a:pt x="1" y="3810"/>
                    <a:pt x="1" y="4011"/>
                  </a:cubicBezTo>
                  <a:cubicBezTo>
                    <a:pt x="67" y="4578"/>
                    <a:pt x="434" y="5078"/>
                    <a:pt x="968" y="5311"/>
                  </a:cubicBezTo>
                  <a:cubicBezTo>
                    <a:pt x="668" y="5678"/>
                    <a:pt x="601" y="6145"/>
                    <a:pt x="701" y="6612"/>
                  </a:cubicBezTo>
                  <a:cubicBezTo>
                    <a:pt x="868" y="7113"/>
                    <a:pt x="1202" y="7580"/>
                    <a:pt x="1635" y="7913"/>
                  </a:cubicBezTo>
                  <a:cubicBezTo>
                    <a:pt x="1635" y="7947"/>
                    <a:pt x="1669" y="7980"/>
                    <a:pt x="1702" y="7980"/>
                  </a:cubicBezTo>
                  <a:cubicBezTo>
                    <a:pt x="1769" y="7980"/>
                    <a:pt x="1802" y="7980"/>
                    <a:pt x="1869" y="7947"/>
                  </a:cubicBezTo>
                  <a:cubicBezTo>
                    <a:pt x="2400" y="7583"/>
                    <a:pt x="2743" y="7009"/>
                    <a:pt x="3371" y="7009"/>
                  </a:cubicBezTo>
                  <a:cubicBezTo>
                    <a:pt x="3492" y="7009"/>
                    <a:pt x="3624" y="7031"/>
                    <a:pt x="3770" y="7079"/>
                  </a:cubicBezTo>
                  <a:cubicBezTo>
                    <a:pt x="4938" y="7446"/>
                    <a:pt x="4904" y="9381"/>
                    <a:pt x="3903" y="10048"/>
                  </a:cubicBezTo>
                  <a:cubicBezTo>
                    <a:pt x="3741" y="10157"/>
                    <a:pt x="3559" y="10216"/>
                    <a:pt x="3378" y="10216"/>
                  </a:cubicBezTo>
                  <a:cubicBezTo>
                    <a:pt x="3226" y="10216"/>
                    <a:pt x="3074" y="10173"/>
                    <a:pt x="2936" y="10082"/>
                  </a:cubicBezTo>
                  <a:lnTo>
                    <a:pt x="2936" y="10082"/>
                  </a:lnTo>
                  <a:cubicBezTo>
                    <a:pt x="2936" y="10082"/>
                    <a:pt x="3236" y="12984"/>
                    <a:pt x="2502" y="13751"/>
                  </a:cubicBezTo>
                  <a:cubicBezTo>
                    <a:pt x="2029" y="14263"/>
                    <a:pt x="1347" y="14368"/>
                    <a:pt x="867" y="14368"/>
                  </a:cubicBezTo>
                  <a:cubicBezTo>
                    <a:pt x="535" y="14368"/>
                    <a:pt x="301" y="14318"/>
                    <a:pt x="301" y="14318"/>
                  </a:cubicBezTo>
                  <a:lnTo>
                    <a:pt x="301" y="14318"/>
                  </a:lnTo>
                  <a:cubicBezTo>
                    <a:pt x="301" y="14318"/>
                    <a:pt x="880" y="17067"/>
                    <a:pt x="4813" y="17067"/>
                  </a:cubicBezTo>
                  <a:cubicBezTo>
                    <a:pt x="5103" y="17067"/>
                    <a:pt x="5411" y="17052"/>
                    <a:pt x="5738" y="17020"/>
                  </a:cubicBezTo>
                  <a:cubicBezTo>
                    <a:pt x="9774" y="16620"/>
                    <a:pt x="9974" y="14118"/>
                    <a:pt x="9974" y="14118"/>
                  </a:cubicBezTo>
                  <a:lnTo>
                    <a:pt x="9974" y="14118"/>
                  </a:lnTo>
                  <a:cubicBezTo>
                    <a:pt x="10108" y="15052"/>
                    <a:pt x="9741" y="16019"/>
                    <a:pt x="9007" y="16620"/>
                  </a:cubicBezTo>
                  <a:cubicBezTo>
                    <a:pt x="9007" y="16620"/>
                    <a:pt x="9136" y="16632"/>
                    <a:pt x="9348" y="16632"/>
                  </a:cubicBezTo>
                  <a:cubicBezTo>
                    <a:pt x="10161" y="16632"/>
                    <a:pt x="12203" y="16444"/>
                    <a:pt x="12943" y="14618"/>
                  </a:cubicBezTo>
                  <a:cubicBezTo>
                    <a:pt x="13610" y="12917"/>
                    <a:pt x="12076" y="11749"/>
                    <a:pt x="11676" y="9581"/>
                  </a:cubicBezTo>
                  <a:cubicBezTo>
                    <a:pt x="11509" y="8714"/>
                    <a:pt x="11909" y="6946"/>
                    <a:pt x="11842" y="5512"/>
                  </a:cubicBezTo>
                  <a:lnTo>
                    <a:pt x="11842" y="5512"/>
                  </a:lnTo>
                  <a:cubicBezTo>
                    <a:pt x="11887" y="5517"/>
                    <a:pt x="11932" y="5520"/>
                    <a:pt x="11978" y="5520"/>
                  </a:cubicBezTo>
                  <a:cubicBezTo>
                    <a:pt x="12209" y="5520"/>
                    <a:pt x="12454" y="5450"/>
                    <a:pt x="12676" y="5311"/>
                  </a:cubicBezTo>
                  <a:cubicBezTo>
                    <a:pt x="14044" y="4611"/>
                    <a:pt x="14578" y="2910"/>
                    <a:pt x="13877" y="1542"/>
                  </a:cubicBezTo>
                  <a:cubicBezTo>
                    <a:pt x="13385" y="557"/>
                    <a:pt x="12397" y="1"/>
                    <a:pt x="113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529;p75"/>
            <p:cNvSpPr/>
            <p:nvPr/>
          </p:nvSpPr>
          <p:spPr>
            <a:xfrm>
              <a:off x="5541625" y="2102275"/>
              <a:ext cx="32550" cy="42225"/>
            </a:xfrm>
            <a:custGeom>
              <a:avLst/>
              <a:gdLst/>
              <a:ahLst/>
              <a:cxnLst/>
              <a:rect l="l" t="t" r="r" b="b"/>
              <a:pathLst>
                <a:path w="1302" h="1689" extrusionOk="0">
                  <a:moveTo>
                    <a:pt x="995" y="0"/>
                  </a:moveTo>
                  <a:cubicBezTo>
                    <a:pt x="632" y="0"/>
                    <a:pt x="298" y="223"/>
                    <a:pt x="167" y="588"/>
                  </a:cubicBezTo>
                  <a:cubicBezTo>
                    <a:pt x="1" y="1021"/>
                    <a:pt x="234" y="1522"/>
                    <a:pt x="701" y="1689"/>
                  </a:cubicBezTo>
                  <a:lnTo>
                    <a:pt x="1302" y="54"/>
                  </a:lnTo>
                  <a:cubicBezTo>
                    <a:pt x="1200" y="18"/>
                    <a:pt x="1096" y="0"/>
                    <a:pt x="9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1041;p40"/>
          <p:cNvGrpSpPr/>
          <p:nvPr/>
        </p:nvGrpSpPr>
        <p:grpSpPr>
          <a:xfrm>
            <a:off x="7500872" y="260247"/>
            <a:ext cx="1570293" cy="1023025"/>
            <a:chOff x="3226063" y="3457399"/>
            <a:chExt cx="351807" cy="367296"/>
          </a:xfrm>
        </p:grpSpPr>
        <p:sp>
          <p:nvSpPr>
            <p:cNvPr id="250" name="Google Shape;1042;p40"/>
            <p:cNvSpPr/>
            <p:nvPr/>
          </p:nvSpPr>
          <p:spPr>
            <a:xfrm>
              <a:off x="3426397" y="3457399"/>
              <a:ext cx="151473" cy="367296"/>
            </a:xfrm>
            <a:custGeom>
              <a:avLst/>
              <a:gdLst/>
              <a:ahLst/>
              <a:cxnLst/>
              <a:rect l="l" t="t" r="r" b="b"/>
              <a:pathLst>
                <a:path w="4430" h="10742" extrusionOk="0">
                  <a:moveTo>
                    <a:pt x="2215" y="1"/>
                  </a:moveTo>
                  <a:cubicBezTo>
                    <a:pt x="2120" y="1"/>
                    <a:pt x="2024" y="48"/>
                    <a:pt x="1953" y="144"/>
                  </a:cubicBezTo>
                  <a:lnTo>
                    <a:pt x="72" y="2692"/>
                  </a:lnTo>
                  <a:cubicBezTo>
                    <a:pt x="0" y="2811"/>
                    <a:pt x="0" y="2954"/>
                    <a:pt x="72" y="3073"/>
                  </a:cubicBezTo>
                  <a:cubicBezTo>
                    <a:pt x="143" y="3144"/>
                    <a:pt x="238" y="3192"/>
                    <a:pt x="334" y="3192"/>
                  </a:cubicBezTo>
                  <a:lnTo>
                    <a:pt x="1167" y="3192"/>
                  </a:lnTo>
                  <a:lnTo>
                    <a:pt x="1167" y="10741"/>
                  </a:lnTo>
                  <a:lnTo>
                    <a:pt x="2953" y="10741"/>
                  </a:lnTo>
                  <a:cubicBezTo>
                    <a:pt x="3120" y="10741"/>
                    <a:pt x="3263" y="10598"/>
                    <a:pt x="3263" y="10408"/>
                  </a:cubicBezTo>
                  <a:lnTo>
                    <a:pt x="3263" y="3192"/>
                  </a:lnTo>
                  <a:lnTo>
                    <a:pt x="4072" y="3192"/>
                  </a:lnTo>
                  <a:cubicBezTo>
                    <a:pt x="4191" y="3192"/>
                    <a:pt x="4287" y="3144"/>
                    <a:pt x="4334" y="3073"/>
                  </a:cubicBezTo>
                  <a:cubicBezTo>
                    <a:pt x="4430" y="2954"/>
                    <a:pt x="4430" y="2811"/>
                    <a:pt x="4334" y="2692"/>
                  </a:cubicBezTo>
                  <a:lnTo>
                    <a:pt x="2453" y="144"/>
                  </a:lnTo>
                  <a:cubicBezTo>
                    <a:pt x="2405" y="48"/>
                    <a:pt x="2310" y="1"/>
                    <a:pt x="2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043;p40"/>
            <p:cNvSpPr/>
            <p:nvPr/>
          </p:nvSpPr>
          <p:spPr>
            <a:xfrm>
              <a:off x="3406018" y="3602341"/>
              <a:ext cx="39116" cy="222354"/>
            </a:xfrm>
            <a:custGeom>
              <a:avLst/>
              <a:gdLst/>
              <a:ahLst/>
              <a:cxnLst/>
              <a:rect l="l" t="t" r="r" b="b"/>
              <a:pathLst>
                <a:path w="1144" h="6503" extrusionOk="0">
                  <a:moveTo>
                    <a:pt x="334" y="1"/>
                  </a:moveTo>
                  <a:cubicBezTo>
                    <a:pt x="144" y="1"/>
                    <a:pt x="1" y="144"/>
                    <a:pt x="1" y="310"/>
                  </a:cubicBezTo>
                  <a:lnTo>
                    <a:pt x="1" y="6502"/>
                  </a:lnTo>
                  <a:lnTo>
                    <a:pt x="1144" y="6502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044;p40"/>
            <p:cNvSpPr/>
            <p:nvPr/>
          </p:nvSpPr>
          <p:spPr>
            <a:xfrm>
              <a:off x="3346592" y="3645492"/>
              <a:ext cx="38296" cy="179203"/>
            </a:xfrm>
            <a:custGeom>
              <a:avLst/>
              <a:gdLst/>
              <a:ahLst/>
              <a:cxnLst/>
              <a:rect l="l" t="t" r="r" b="b"/>
              <a:pathLst>
                <a:path w="1120" h="5241" extrusionOk="0">
                  <a:moveTo>
                    <a:pt x="310" y="1"/>
                  </a:moveTo>
                  <a:cubicBezTo>
                    <a:pt x="119" y="1"/>
                    <a:pt x="0" y="144"/>
                    <a:pt x="0" y="311"/>
                  </a:cubicBezTo>
                  <a:lnTo>
                    <a:pt x="0" y="5240"/>
                  </a:lnTo>
                  <a:lnTo>
                    <a:pt x="1120" y="5240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045;p40"/>
            <p:cNvSpPr/>
            <p:nvPr/>
          </p:nvSpPr>
          <p:spPr>
            <a:xfrm>
              <a:off x="3286345" y="3688575"/>
              <a:ext cx="38296" cy="136120"/>
            </a:xfrm>
            <a:custGeom>
              <a:avLst/>
              <a:gdLst/>
              <a:ahLst/>
              <a:cxnLst/>
              <a:rect l="l" t="t" r="r" b="b"/>
              <a:pathLst>
                <a:path w="1120" h="3981" extrusionOk="0">
                  <a:moveTo>
                    <a:pt x="273" y="1"/>
                  </a:moveTo>
                  <a:cubicBezTo>
                    <a:pt x="123" y="1"/>
                    <a:pt x="0" y="136"/>
                    <a:pt x="0" y="313"/>
                  </a:cubicBezTo>
                  <a:lnTo>
                    <a:pt x="0" y="3980"/>
                  </a:lnTo>
                  <a:lnTo>
                    <a:pt x="1119" y="3980"/>
                  </a:lnTo>
                  <a:lnTo>
                    <a:pt x="1119" y="3"/>
                  </a:lnTo>
                  <a:lnTo>
                    <a:pt x="310" y="3"/>
                  </a:lnTo>
                  <a:cubicBezTo>
                    <a:pt x="297" y="1"/>
                    <a:pt x="285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046;p40"/>
            <p:cNvSpPr/>
            <p:nvPr/>
          </p:nvSpPr>
          <p:spPr>
            <a:xfrm>
              <a:off x="3226063" y="3731008"/>
              <a:ext cx="39116" cy="93687"/>
            </a:xfrm>
            <a:custGeom>
              <a:avLst/>
              <a:gdLst/>
              <a:ahLst/>
              <a:cxnLst/>
              <a:rect l="l" t="t" r="r" b="b"/>
              <a:pathLst>
                <a:path w="1144" h="2740" extrusionOk="0">
                  <a:moveTo>
                    <a:pt x="334" y="0"/>
                  </a:moveTo>
                  <a:cubicBezTo>
                    <a:pt x="144" y="0"/>
                    <a:pt x="1" y="143"/>
                    <a:pt x="1" y="310"/>
                  </a:cubicBezTo>
                  <a:lnTo>
                    <a:pt x="1" y="2406"/>
                  </a:lnTo>
                  <a:cubicBezTo>
                    <a:pt x="1" y="2572"/>
                    <a:pt x="144" y="2739"/>
                    <a:pt x="334" y="2739"/>
                  </a:cubicBezTo>
                  <a:lnTo>
                    <a:pt x="1144" y="273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Номер слайда 2"/>
          <p:cNvSpPr txBox="1">
            <a:spLocks/>
          </p:cNvSpPr>
          <p:nvPr/>
        </p:nvSpPr>
        <p:spPr>
          <a:xfrm>
            <a:off x="8460184" y="4738346"/>
            <a:ext cx="333496" cy="19907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17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98;p31"/>
          <p:cNvSpPr txBox="1">
            <a:spLocks noGrp="1"/>
          </p:cNvSpPr>
          <p:nvPr>
            <p:ph type="title"/>
          </p:nvPr>
        </p:nvSpPr>
        <p:spPr>
          <a:xfrm>
            <a:off x="569800" y="357129"/>
            <a:ext cx="6876025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При определении общих параметров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объёма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доходов бюджета муниципального округа на 2025 год и плановый период 2026 и 2027 годов будут учтены следующие изменения:</a:t>
            </a:r>
            <a:endParaRPr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60" name="Google Shape;699;p31"/>
          <p:cNvGrpSpPr/>
          <p:nvPr/>
        </p:nvGrpSpPr>
        <p:grpSpPr>
          <a:xfrm rot="-5400000">
            <a:off x="-1027417" y="2469109"/>
            <a:ext cx="3748020" cy="778799"/>
            <a:chOff x="457187" y="3491279"/>
            <a:chExt cx="1485600" cy="778799"/>
          </a:xfrm>
        </p:grpSpPr>
        <p:sp>
          <p:nvSpPr>
            <p:cNvPr id="661" name="Google Shape;700;p31"/>
            <p:cNvSpPr txBox="1"/>
            <p:nvPr/>
          </p:nvSpPr>
          <p:spPr>
            <a:xfrm>
              <a:off x="457187" y="3491279"/>
              <a:ext cx="1485600" cy="5049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Изменения</a:t>
              </a:r>
              <a:endParaRPr sz="24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62" name="Google Shape;701;p31"/>
            <p:cNvSpPr txBox="1"/>
            <p:nvPr/>
          </p:nvSpPr>
          <p:spPr>
            <a:xfrm>
              <a:off x="457187" y="3996178"/>
              <a:ext cx="14856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 smtClean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на 2025-2027 годы</a:t>
              </a: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663" name="Google Shape;702;p31"/>
          <p:cNvCxnSpPr>
            <a:stCxn id="679" idx="6"/>
            <a:endCxn id="686" idx="2"/>
          </p:cNvCxnSpPr>
          <p:nvPr/>
        </p:nvCxnSpPr>
        <p:spPr>
          <a:xfrm>
            <a:off x="2589275" y="2826925"/>
            <a:ext cx="141539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4" name="Google Shape;705;p31"/>
          <p:cNvCxnSpPr>
            <a:stCxn id="686" idx="6"/>
            <a:endCxn id="693" idx="2"/>
          </p:cNvCxnSpPr>
          <p:nvPr/>
        </p:nvCxnSpPr>
        <p:spPr>
          <a:xfrm>
            <a:off x="4652373" y="2826925"/>
            <a:ext cx="123816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5" name="Google Shape;707;p31"/>
          <p:cNvCxnSpPr>
            <a:stCxn id="693" idx="6"/>
            <a:endCxn id="700" idx="2"/>
          </p:cNvCxnSpPr>
          <p:nvPr/>
        </p:nvCxnSpPr>
        <p:spPr>
          <a:xfrm>
            <a:off x="6538240" y="2826925"/>
            <a:ext cx="134978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6" name="Google Shape;709;p31"/>
          <p:cNvCxnSpPr>
            <a:stCxn id="700" idx="6"/>
            <a:endCxn id="707" idx="2"/>
          </p:cNvCxnSpPr>
          <p:nvPr/>
        </p:nvCxnSpPr>
        <p:spPr>
          <a:xfrm flipH="1">
            <a:off x="6546425" y="2826925"/>
            <a:ext cx="198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7" name="Google Shape;711;p31"/>
          <p:cNvCxnSpPr>
            <a:stCxn id="707" idx="6"/>
          </p:cNvCxnSpPr>
          <p:nvPr/>
        </p:nvCxnSpPr>
        <p:spPr>
          <a:xfrm>
            <a:off x="7194125" y="2826925"/>
            <a:ext cx="50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8" name="Google Shape;713;p31"/>
          <p:cNvCxnSpPr/>
          <p:nvPr/>
        </p:nvCxnSpPr>
        <p:spPr>
          <a:xfrm>
            <a:off x="8345350" y="2826925"/>
            <a:ext cx="820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9" name="Google Shape;714;p31"/>
          <p:cNvCxnSpPr>
            <a:endCxn id="679" idx="4"/>
          </p:cNvCxnSpPr>
          <p:nvPr/>
        </p:nvCxnSpPr>
        <p:spPr>
          <a:xfrm rot="16200000" flipV="1">
            <a:off x="2183620" y="3232581"/>
            <a:ext cx="483965" cy="32035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670" name="Google Shape;716;p31"/>
          <p:cNvCxnSpPr>
            <a:stCxn id="686" idx="0"/>
            <a:endCxn id="688" idx="1"/>
          </p:cNvCxnSpPr>
          <p:nvPr/>
        </p:nvCxnSpPr>
        <p:spPr>
          <a:xfrm rot="16200000" flipV="1">
            <a:off x="3035488" y="1210039"/>
            <a:ext cx="984151" cy="1601921"/>
          </a:xfrm>
          <a:prstGeom prst="bentConnector4">
            <a:avLst>
              <a:gd name="adj1" fmla="val 26437"/>
              <a:gd name="adj2" fmla="val 1142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71" name="Google Shape;718;p31"/>
          <p:cNvCxnSpPr>
            <a:stCxn id="693" idx="4"/>
          </p:cNvCxnSpPr>
          <p:nvPr/>
        </p:nvCxnSpPr>
        <p:spPr>
          <a:xfrm rot="5400000">
            <a:off x="5546740" y="3153325"/>
            <a:ext cx="670200" cy="665100"/>
          </a:xfrm>
          <a:prstGeom prst="bentConnector4">
            <a:avLst>
              <a:gd name="adj1" fmla="val 39794"/>
              <a:gd name="adj2" fmla="val 13582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73" name="Google Shape;722;p31"/>
          <p:cNvCxnSpPr>
            <a:stCxn id="700" idx="0"/>
            <a:endCxn id="702" idx="1"/>
          </p:cNvCxnSpPr>
          <p:nvPr/>
        </p:nvCxnSpPr>
        <p:spPr>
          <a:xfrm rot="16200000" flipV="1">
            <a:off x="6507160" y="798360"/>
            <a:ext cx="882076" cy="2527354"/>
          </a:xfrm>
          <a:prstGeom prst="bentConnector4">
            <a:avLst>
              <a:gd name="adj1" fmla="val 23357"/>
              <a:gd name="adj2" fmla="val 10904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676" name="Google Shape;727;p31"/>
          <p:cNvGrpSpPr/>
          <p:nvPr/>
        </p:nvGrpSpPr>
        <p:grpSpPr>
          <a:xfrm>
            <a:off x="1832973" y="2503075"/>
            <a:ext cx="2819400" cy="2111089"/>
            <a:chOff x="1832973" y="2503075"/>
            <a:chExt cx="2819400" cy="2111089"/>
          </a:xfrm>
        </p:grpSpPr>
        <p:sp>
          <p:nvSpPr>
            <p:cNvPr id="681" name="Google Shape;729;p31"/>
            <p:cNvSpPr txBox="1"/>
            <p:nvPr/>
          </p:nvSpPr>
          <p:spPr>
            <a:xfrm>
              <a:off x="1832973" y="3671128"/>
              <a:ext cx="2819400" cy="943036"/>
            </a:xfrm>
            <a:prstGeom prst="rect">
              <a:avLst/>
            </a:prstGeom>
            <a:gradFill>
              <a:gsLst>
                <a:gs pos="0">
                  <a:schemeClr val="accent1">
                    <a:alpha val="23000"/>
                  </a:schemeClr>
                </a:gs>
                <a:gs pos="78000">
                  <a:schemeClr val="accent1">
                    <a:alpha val="89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300" dirty="0"/>
                <a:t>И</a:t>
              </a:r>
              <a:r>
                <a:rPr lang="ru-RU" sz="1300" dirty="0" smtClean="0"/>
                <a:t>ндексация </a:t>
              </a:r>
              <a:r>
                <a:rPr lang="ru-RU" sz="1300" dirty="0"/>
                <a:t>ставок и изменение норматива отчислений в бюджеты субъектов Российской Федерации от акцизов на нефтепродукты</a:t>
              </a:r>
              <a:endParaRPr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9" name="Google Shape;703;p31"/>
            <p:cNvSpPr/>
            <p:nvPr/>
          </p:nvSpPr>
          <p:spPr>
            <a:xfrm>
              <a:off x="1941575" y="2503075"/>
              <a:ext cx="647700" cy="64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683" name="Google Shape;732;p31"/>
          <p:cNvGrpSpPr/>
          <p:nvPr/>
        </p:nvGrpSpPr>
        <p:grpSpPr>
          <a:xfrm>
            <a:off x="2726602" y="1055125"/>
            <a:ext cx="2378797" cy="2095650"/>
            <a:chOff x="2726602" y="1055125"/>
            <a:chExt cx="2378797" cy="2095650"/>
          </a:xfrm>
        </p:grpSpPr>
        <p:sp>
          <p:nvSpPr>
            <p:cNvPr id="688" name="Google Shape;717;p31"/>
            <p:cNvSpPr txBox="1"/>
            <p:nvPr/>
          </p:nvSpPr>
          <p:spPr>
            <a:xfrm>
              <a:off x="2726602" y="1055125"/>
              <a:ext cx="2378797" cy="927597"/>
            </a:xfrm>
            <a:prstGeom prst="rect">
              <a:avLst/>
            </a:prstGeom>
            <a:gradFill>
              <a:gsLst>
                <a:gs pos="0">
                  <a:schemeClr val="accent2">
                    <a:hueOff val="0"/>
                    <a:satOff val="0"/>
                    <a:lumOff val="0"/>
                    <a:tint val="96000"/>
                    <a:lumMod val="100000"/>
                    <a:alpha val="42000"/>
                  </a:schemeClr>
                </a:gs>
                <a:gs pos="78000">
                  <a:schemeClr val="accent2">
                    <a:hueOff val="0"/>
                    <a:satOff val="0"/>
                    <a:lumOff val="0"/>
                    <a:shade val="94000"/>
                    <a:lumMod val="94000"/>
                    <a:alpha val="61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300" dirty="0" smtClean="0"/>
                <a:t>Введение дифференцированных </a:t>
              </a:r>
              <a:r>
                <a:rPr lang="ru-RU" sz="1300" dirty="0"/>
                <a:t>ставок по налогу на доходы физических лиц</a:t>
              </a:r>
              <a:endParaRPr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6" name="Google Shape;704;p31"/>
            <p:cNvSpPr/>
            <p:nvPr/>
          </p:nvSpPr>
          <p:spPr>
            <a:xfrm>
              <a:off x="4004673" y="2503075"/>
              <a:ext cx="647700" cy="647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690" name="Google Shape;737;p31"/>
          <p:cNvGrpSpPr/>
          <p:nvPr/>
        </p:nvGrpSpPr>
        <p:grpSpPr>
          <a:xfrm>
            <a:off x="5402375" y="2503075"/>
            <a:ext cx="3353375" cy="2053800"/>
            <a:chOff x="5402375" y="2503075"/>
            <a:chExt cx="3353375" cy="2053800"/>
          </a:xfrm>
        </p:grpSpPr>
        <p:sp>
          <p:nvSpPr>
            <p:cNvPr id="695" name="Google Shape;739;p31"/>
            <p:cNvSpPr txBox="1"/>
            <p:nvPr/>
          </p:nvSpPr>
          <p:spPr>
            <a:xfrm>
              <a:off x="5402375" y="3634740"/>
              <a:ext cx="3353375" cy="922135"/>
            </a:xfrm>
            <a:prstGeom prst="rect">
              <a:avLst/>
            </a:prstGeom>
            <a:gradFill>
              <a:gsLst>
                <a:gs pos="0">
                  <a:schemeClr val="accent3">
                    <a:alpha val="28000"/>
                  </a:schemeClr>
                </a:gs>
                <a:gs pos="78000">
                  <a:schemeClr val="accent3">
                    <a:alpha val="41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300" dirty="0" smtClean="0"/>
                <a:t>Внесение </a:t>
              </a:r>
              <a:r>
                <a:rPr lang="ru-RU" sz="1300" dirty="0"/>
                <a:t>изменений в налоговое законодательство в части применения стандартных налоговых вычетов при исчислении налога на доходы физических лиц</a:t>
              </a:r>
              <a:endParaRPr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3" name="Google Shape;706;p31"/>
            <p:cNvSpPr/>
            <p:nvPr/>
          </p:nvSpPr>
          <p:spPr>
            <a:xfrm>
              <a:off x="5890540" y="2503075"/>
              <a:ext cx="647700" cy="64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697" name="Google Shape;742;p31"/>
          <p:cNvGrpSpPr/>
          <p:nvPr/>
        </p:nvGrpSpPr>
        <p:grpSpPr>
          <a:xfrm>
            <a:off x="5684521" y="1150973"/>
            <a:ext cx="2940310" cy="1999802"/>
            <a:chOff x="5494021" y="1150973"/>
            <a:chExt cx="2940310" cy="1999802"/>
          </a:xfrm>
        </p:grpSpPr>
        <p:sp>
          <p:nvSpPr>
            <p:cNvPr id="702" name="Google Shape;723;p31"/>
            <p:cNvSpPr txBox="1"/>
            <p:nvPr/>
          </p:nvSpPr>
          <p:spPr>
            <a:xfrm>
              <a:off x="5494021" y="1150973"/>
              <a:ext cx="2940310" cy="940051"/>
            </a:xfrm>
            <a:prstGeom prst="rect">
              <a:avLst/>
            </a:prstGeom>
            <a:gradFill>
              <a:gsLst>
                <a:gs pos="0">
                  <a:schemeClr val="accent4">
                    <a:alpha val="78000"/>
                  </a:schemeClr>
                </a:gs>
                <a:gs pos="78000">
                  <a:schemeClr val="accent4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300" dirty="0" smtClean="0"/>
                <a:t>Внесение </a:t>
              </a:r>
              <a:r>
                <a:rPr lang="ru-RU" sz="1300" dirty="0"/>
                <a:t>изменений в налоговое законодательство в части применения налогоплательщиками упрощенной системы налогообложения</a:t>
              </a:r>
              <a:endParaRPr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00" name="Google Shape;708;p31"/>
            <p:cNvSpPr/>
            <p:nvPr/>
          </p:nvSpPr>
          <p:spPr>
            <a:xfrm>
              <a:off x="7697525" y="2503075"/>
              <a:ext cx="647700" cy="64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735" name="Google Shape;771;p31"/>
          <p:cNvSpPr/>
          <p:nvPr/>
        </p:nvSpPr>
        <p:spPr>
          <a:xfrm>
            <a:off x="8238125" y="389298"/>
            <a:ext cx="595200" cy="595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736" name="Google Shape;790;p31"/>
          <p:cNvGrpSpPr/>
          <p:nvPr/>
        </p:nvGrpSpPr>
        <p:grpSpPr>
          <a:xfrm>
            <a:off x="8352489" y="503382"/>
            <a:ext cx="366475" cy="367056"/>
            <a:chOff x="828827" y="2287503"/>
            <a:chExt cx="366475" cy="367056"/>
          </a:xfrm>
        </p:grpSpPr>
        <p:sp>
          <p:nvSpPr>
            <p:cNvPr id="737" name="Google Shape;791;p31"/>
            <p:cNvSpPr/>
            <p:nvPr/>
          </p:nvSpPr>
          <p:spPr>
            <a:xfrm>
              <a:off x="1001465" y="2287503"/>
              <a:ext cx="21199" cy="35663"/>
            </a:xfrm>
            <a:custGeom>
              <a:avLst/>
              <a:gdLst/>
              <a:ahLst/>
              <a:cxnLst/>
              <a:rect l="l" t="t" r="r" b="b"/>
              <a:pathLst>
                <a:path w="620" h="1043" extrusionOk="0">
                  <a:moveTo>
                    <a:pt x="310" y="1"/>
                  </a:moveTo>
                  <a:cubicBezTo>
                    <a:pt x="155" y="1"/>
                    <a:pt x="1" y="102"/>
                    <a:pt x="1" y="304"/>
                  </a:cubicBezTo>
                  <a:lnTo>
                    <a:pt x="1" y="733"/>
                  </a:lnTo>
                  <a:cubicBezTo>
                    <a:pt x="1" y="900"/>
                    <a:pt x="120" y="1042"/>
                    <a:pt x="286" y="1042"/>
                  </a:cubicBezTo>
                  <a:lnTo>
                    <a:pt x="310" y="1042"/>
                  </a:lnTo>
                  <a:cubicBezTo>
                    <a:pt x="477" y="1042"/>
                    <a:pt x="620" y="900"/>
                    <a:pt x="620" y="733"/>
                  </a:cubicBezTo>
                  <a:lnTo>
                    <a:pt x="620" y="304"/>
                  </a:lnTo>
                  <a:cubicBezTo>
                    <a:pt x="620" y="102"/>
                    <a:pt x="465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92;p31"/>
            <p:cNvSpPr/>
            <p:nvPr/>
          </p:nvSpPr>
          <p:spPr>
            <a:xfrm>
              <a:off x="1063148" y="2333663"/>
              <a:ext cx="45544" cy="29679"/>
            </a:xfrm>
            <a:custGeom>
              <a:avLst/>
              <a:gdLst/>
              <a:ahLst/>
              <a:cxnLst/>
              <a:rect l="l" t="t" r="r" b="b"/>
              <a:pathLst>
                <a:path w="1332" h="868" extrusionOk="0">
                  <a:moveTo>
                    <a:pt x="871" y="1"/>
                  </a:moveTo>
                  <a:cubicBezTo>
                    <a:pt x="816" y="1"/>
                    <a:pt x="758" y="16"/>
                    <a:pt x="697" y="50"/>
                  </a:cubicBezTo>
                  <a:lnTo>
                    <a:pt x="340" y="264"/>
                  </a:lnTo>
                  <a:cubicBezTo>
                    <a:pt x="1" y="424"/>
                    <a:pt x="196" y="867"/>
                    <a:pt x="479" y="867"/>
                  </a:cubicBezTo>
                  <a:cubicBezTo>
                    <a:pt x="533" y="867"/>
                    <a:pt x="591" y="850"/>
                    <a:pt x="649" y="812"/>
                  </a:cubicBezTo>
                  <a:lnTo>
                    <a:pt x="1031" y="597"/>
                  </a:lnTo>
                  <a:cubicBezTo>
                    <a:pt x="1331" y="417"/>
                    <a:pt x="1160" y="1"/>
                    <a:pt x="8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93;p31"/>
            <p:cNvSpPr/>
            <p:nvPr/>
          </p:nvSpPr>
          <p:spPr>
            <a:xfrm>
              <a:off x="1037948" y="2299812"/>
              <a:ext cx="35389" cy="34466"/>
            </a:xfrm>
            <a:custGeom>
              <a:avLst/>
              <a:gdLst/>
              <a:ahLst/>
              <a:cxnLst/>
              <a:rect l="l" t="t" r="r" b="b"/>
              <a:pathLst>
                <a:path w="1035" h="1008" extrusionOk="0">
                  <a:moveTo>
                    <a:pt x="602" y="1"/>
                  </a:moveTo>
                  <a:cubicBezTo>
                    <a:pt x="504" y="1"/>
                    <a:pt x="405" y="47"/>
                    <a:pt x="339" y="159"/>
                  </a:cubicBezTo>
                  <a:lnTo>
                    <a:pt x="148" y="540"/>
                  </a:lnTo>
                  <a:cubicBezTo>
                    <a:pt x="1" y="785"/>
                    <a:pt x="213" y="1008"/>
                    <a:pt x="422" y="1008"/>
                  </a:cubicBezTo>
                  <a:cubicBezTo>
                    <a:pt x="517" y="1008"/>
                    <a:pt x="612" y="961"/>
                    <a:pt x="672" y="849"/>
                  </a:cubicBezTo>
                  <a:lnTo>
                    <a:pt x="886" y="492"/>
                  </a:lnTo>
                  <a:cubicBezTo>
                    <a:pt x="1034" y="229"/>
                    <a:pt x="820" y="1"/>
                    <a:pt x="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94;p31"/>
            <p:cNvSpPr/>
            <p:nvPr/>
          </p:nvSpPr>
          <p:spPr>
            <a:xfrm>
              <a:off x="951646" y="2299812"/>
              <a:ext cx="35355" cy="33645"/>
            </a:xfrm>
            <a:custGeom>
              <a:avLst/>
              <a:gdLst/>
              <a:ahLst/>
              <a:cxnLst/>
              <a:rect l="l" t="t" r="r" b="b"/>
              <a:pathLst>
                <a:path w="1034" h="984" extrusionOk="0">
                  <a:moveTo>
                    <a:pt x="411" y="0"/>
                  </a:moveTo>
                  <a:cubicBezTo>
                    <a:pt x="201" y="0"/>
                    <a:pt x="1" y="223"/>
                    <a:pt x="148" y="468"/>
                  </a:cubicBezTo>
                  <a:lnTo>
                    <a:pt x="338" y="825"/>
                  </a:lnTo>
                  <a:cubicBezTo>
                    <a:pt x="405" y="937"/>
                    <a:pt x="505" y="984"/>
                    <a:pt x="604" y="984"/>
                  </a:cubicBezTo>
                  <a:cubicBezTo>
                    <a:pt x="821" y="984"/>
                    <a:pt x="1033" y="761"/>
                    <a:pt x="886" y="516"/>
                  </a:cubicBezTo>
                  <a:lnTo>
                    <a:pt x="672" y="159"/>
                  </a:lnTo>
                  <a:cubicBezTo>
                    <a:pt x="605" y="47"/>
                    <a:pt x="507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95;p31"/>
            <p:cNvSpPr/>
            <p:nvPr/>
          </p:nvSpPr>
          <p:spPr>
            <a:xfrm>
              <a:off x="914479" y="2332876"/>
              <a:ext cx="46331" cy="29987"/>
            </a:xfrm>
            <a:custGeom>
              <a:avLst/>
              <a:gdLst/>
              <a:ahLst/>
              <a:cxnLst/>
              <a:rect l="l" t="t" r="r" b="b"/>
              <a:pathLst>
                <a:path w="1355" h="877" extrusionOk="0">
                  <a:moveTo>
                    <a:pt x="467" y="1"/>
                  </a:moveTo>
                  <a:cubicBezTo>
                    <a:pt x="180" y="1"/>
                    <a:pt x="1" y="464"/>
                    <a:pt x="354" y="620"/>
                  </a:cubicBezTo>
                  <a:lnTo>
                    <a:pt x="711" y="811"/>
                  </a:lnTo>
                  <a:cubicBezTo>
                    <a:pt x="774" y="857"/>
                    <a:pt x="836" y="876"/>
                    <a:pt x="895" y="876"/>
                  </a:cubicBezTo>
                  <a:cubicBezTo>
                    <a:pt x="1170" y="876"/>
                    <a:pt x="1354" y="444"/>
                    <a:pt x="1020" y="287"/>
                  </a:cubicBezTo>
                  <a:lnTo>
                    <a:pt x="663" y="73"/>
                  </a:lnTo>
                  <a:cubicBezTo>
                    <a:pt x="596" y="22"/>
                    <a:pt x="529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96;p31"/>
            <p:cNvSpPr/>
            <p:nvPr/>
          </p:nvSpPr>
          <p:spPr>
            <a:xfrm>
              <a:off x="985189" y="2517755"/>
              <a:ext cx="53785" cy="67599"/>
            </a:xfrm>
            <a:custGeom>
              <a:avLst/>
              <a:gdLst/>
              <a:ahLst/>
              <a:cxnLst/>
              <a:rect l="l" t="t" r="r" b="b"/>
              <a:pathLst>
                <a:path w="1573" h="1977" extrusionOk="0">
                  <a:moveTo>
                    <a:pt x="786" y="0"/>
                  </a:moveTo>
                  <a:cubicBezTo>
                    <a:pt x="358" y="0"/>
                    <a:pt x="0" y="357"/>
                    <a:pt x="0" y="786"/>
                  </a:cubicBezTo>
                  <a:lnTo>
                    <a:pt x="0" y="1191"/>
                  </a:lnTo>
                  <a:cubicBezTo>
                    <a:pt x="0" y="1715"/>
                    <a:pt x="393" y="1977"/>
                    <a:pt x="786" y="1977"/>
                  </a:cubicBezTo>
                  <a:cubicBezTo>
                    <a:pt x="1179" y="1977"/>
                    <a:pt x="1572" y="1715"/>
                    <a:pt x="1572" y="1191"/>
                  </a:cubicBezTo>
                  <a:lnTo>
                    <a:pt x="1572" y="786"/>
                  </a:lnTo>
                  <a:cubicBezTo>
                    <a:pt x="1572" y="357"/>
                    <a:pt x="1215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97;p31"/>
            <p:cNvSpPr/>
            <p:nvPr/>
          </p:nvSpPr>
          <p:spPr>
            <a:xfrm>
              <a:off x="958314" y="2590209"/>
              <a:ext cx="107501" cy="64350"/>
            </a:xfrm>
            <a:custGeom>
              <a:avLst/>
              <a:gdLst/>
              <a:ahLst/>
              <a:cxnLst/>
              <a:rect l="l" t="t" r="r" b="b"/>
              <a:pathLst>
                <a:path w="3144" h="1882" extrusionOk="0">
                  <a:moveTo>
                    <a:pt x="477" y="1"/>
                  </a:moveTo>
                  <a:cubicBezTo>
                    <a:pt x="167" y="286"/>
                    <a:pt x="0" y="691"/>
                    <a:pt x="0" y="1120"/>
                  </a:cubicBezTo>
                  <a:lnTo>
                    <a:pt x="0" y="1572"/>
                  </a:lnTo>
                  <a:cubicBezTo>
                    <a:pt x="0" y="1739"/>
                    <a:pt x="119" y="1882"/>
                    <a:pt x="310" y="1882"/>
                  </a:cubicBezTo>
                  <a:lnTo>
                    <a:pt x="2811" y="1882"/>
                  </a:lnTo>
                  <a:cubicBezTo>
                    <a:pt x="3001" y="1882"/>
                    <a:pt x="3144" y="1739"/>
                    <a:pt x="3120" y="1572"/>
                  </a:cubicBezTo>
                  <a:lnTo>
                    <a:pt x="3120" y="1144"/>
                  </a:lnTo>
                  <a:cubicBezTo>
                    <a:pt x="3120" y="715"/>
                    <a:pt x="2953" y="310"/>
                    <a:pt x="2644" y="1"/>
                  </a:cubicBezTo>
                  <a:cubicBezTo>
                    <a:pt x="2370" y="334"/>
                    <a:pt x="1971" y="501"/>
                    <a:pt x="1569" y="501"/>
                  </a:cubicBezTo>
                  <a:cubicBezTo>
                    <a:pt x="1167" y="501"/>
                    <a:pt x="762" y="334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98;p31"/>
            <p:cNvSpPr/>
            <p:nvPr/>
          </p:nvSpPr>
          <p:spPr>
            <a:xfrm>
              <a:off x="854506" y="2517755"/>
              <a:ext cx="56212" cy="69445"/>
            </a:xfrm>
            <a:custGeom>
              <a:avLst/>
              <a:gdLst/>
              <a:ahLst/>
              <a:cxnLst/>
              <a:rect l="l" t="t" r="r" b="b"/>
              <a:pathLst>
                <a:path w="1644" h="2031" extrusionOk="0">
                  <a:moveTo>
                    <a:pt x="822" y="0"/>
                  </a:moveTo>
                  <a:cubicBezTo>
                    <a:pt x="393" y="0"/>
                    <a:pt x="36" y="357"/>
                    <a:pt x="36" y="786"/>
                  </a:cubicBezTo>
                  <a:lnTo>
                    <a:pt x="36" y="1191"/>
                  </a:lnTo>
                  <a:cubicBezTo>
                    <a:pt x="0" y="1750"/>
                    <a:pt x="411" y="2030"/>
                    <a:pt x="822" y="2030"/>
                  </a:cubicBezTo>
                  <a:cubicBezTo>
                    <a:pt x="1232" y="2030"/>
                    <a:pt x="1643" y="1750"/>
                    <a:pt x="1608" y="1191"/>
                  </a:cubicBezTo>
                  <a:lnTo>
                    <a:pt x="1608" y="786"/>
                  </a:lnTo>
                  <a:cubicBezTo>
                    <a:pt x="1608" y="357"/>
                    <a:pt x="1250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99;p31"/>
            <p:cNvSpPr/>
            <p:nvPr/>
          </p:nvSpPr>
          <p:spPr>
            <a:xfrm>
              <a:off x="828827" y="2590209"/>
              <a:ext cx="106715" cy="64350"/>
            </a:xfrm>
            <a:custGeom>
              <a:avLst/>
              <a:gdLst/>
              <a:ahLst/>
              <a:cxnLst/>
              <a:rect l="l" t="t" r="r" b="b"/>
              <a:pathLst>
                <a:path w="3121" h="1882" extrusionOk="0">
                  <a:moveTo>
                    <a:pt x="501" y="1"/>
                  </a:moveTo>
                  <a:cubicBezTo>
                    <a:pt x="168" y="286"/>
                    <a:pt x="1" y="691"/>
                    <a:pt x="1" y="1120"/>
                  </a:cubicBezTo>
                  <a:lnTo>
                    <a:pt x="1" y="1572"/>
                  </a:lnTo>
                  <a:cubicBezTo>
                    <a:pt x="1" y="1739"/>
                    <a:pt x="120" y="1882"/>
                    <a:pt x="311" y="1882"/>
                  </a:cubicBezTo>
                  <a:lnTo>
                    <a:pt x="2811" y="1882"/>
                  </a:lnTo>
                  <a:cubicBezTo>
                    <a:pt x="2978" y="1882"/>
                    <a:pt x="3121" y="1739"/>
                    <a:pt x="3121" y="1572"/>
                  </a:cubicBezTo>
                  <a:lnTo>
                    <a:pt x="3121" y="1144"/>
                  </a:lnTo>
                  <a:cubicBezTo>
                    <a:pt x="3121" y="715"/>
                    <a:pt x="2954" y="310"/>
                    <a:pt x="2644" y="1"/>
                  </a:cubicBezTo>
                  <a:cubicBezTo>
                    <a:pt x="2370" y="334"/>
                    <a:pt x="1972" y="501"/>
                    <a:pt x="1573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800;p31"/>
            <p:cNvSpPr/>
            <p:nvPr/>
          </p:nvSpPr>
          <p:spPr>
            <a:xfrm>
              <a:off x="1113445" y="2517755"/>
              <a:ext cx="56212" cy="69445"/>
            </a:xfrm>
            <a:custGeom>
              <a:avLst/>
              <a:gdLst/>
              <a:ahLst/>
              <a:cxnLst/>
              <a:rect l="l" t="t" r="r" b="b"/>
              <a:pathLst>
                <a:path w="1644" h="2031" extrusionOk="0">
                  <a:moveTo>
                    <a:pt x="822" y="0"/>
                  </a:moveTo>
                  <a:cubicBezTo>
                    <a:pt x="393" y="0"/>
                    <a:pt x="36" y="357"/>
                    <a:pt x="36" y="786"/>
                  </a:cubicBezTo>
                  <a:lnTo>
                    <a:pt x="36" y="1191"/>
                  </a:lnTo>
                  <a:cubicBezTo>
                    <a:pt x="0" y="1750"/>
                    <a:pt x="411" y="2030"/>
                    <a:pt x="822" y="2030"/>
                  </a:cubicBezTo>
                  <a:cubicBezTo>
                    <a:pt x="1232" y="2030"/>
                    <a:pt x="1643" y="1750"/>
                    <a:pt x="1608" y="1191"/>
                  </a:cubicBezTo>
                  <a:lnTo>
                    <a:pt x="1608" y="786"/>
                  </a:lnTo>
                  <a:cubicBezTo>
                    <a:pt x="1608" y="357"/>
                    <a:pt x="1250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801;p31"/>
            <p:cNvSpPr/>
            <p:nvPr/>
          </p:nvSpPr>
          <p:spPr>
            <a:xfrm>
              <a:off x="1087767" y="2590209"/>
              <a:ext cx="107535" cy="64350"/>
            </a:xfrm>
            <a:custGeom>
              <a:avLst/>
              <a:gdLst/>
              <a:ahLst/>
              <a:cxnLst/>
              <a:rect l="l" t="t" r="r" b="b"/>
              <a:pathLst>
                <a:path w="3145" h="1882" extrusionOk="0">
                  <a:moveTo>
                    <a:pt x="501" y="1"/>
                  </a:moveTo>
                  <a:cubicBezTo>
                    <a:pt x="191" y="286"/>
                    <a:pt x="1" y="691"/>
                    <a:pt x="1" y="1120"/>
                  </a:cubicBezTo>
                  <a:lnTo>
                    <a:pt x="1" y="1572"/>
                  </a:lnTo>
                  <a:cubicBezTo>
                    <a:pt x="1" y="1739"/>
                    <a:pt x="144" y="1882"/>
                    <a:pt x="311" y="1882"/>
                  </a:cubicBezTo>
                  <a:lnTo>
                    <a:pt x="2859" y="1882"/>
                  </a:lnTo>
                  <a:cubicBezTo>
                    <a:pt x="3025" y="1882"/>
                    <a:pt x="3144" y="1739"/>
                    <a:pt x="3144" y="1572"/>
                  </a:cubicBezTo>
                  <a:lnTo>
                    <a:pt x="3144" y="1144"/>
                  </a:lnTo>
                  <a:cubicBezTo>
                    <a:pt x="3144" y="715"/>
                    <a:pt x="2978" y="310"/>
                    <a:pt x="2668" y="1"/>
                  </a:cubicBezTo>
                  <a:cubicBezTo>
                    <a:pt x="2382" y="334"/>
                    <a:pt x="1978" y="501"/>
                    <a:pt x="1576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802;p31"/>
            <p:cNvSpPr/>
            <p:nvPr/>
          </p:nvSpPr>
          <p:spPr>
            <a:xfrm>
              <a:off x="983548" y="2466432"/>
              <a:ext cx="57033" cy="31799"/>
            </a:xfrm>
            <a:custGeom>
              <a:avLst/>
              <a:gdLst/>
              <a:ahLst/>
              <a:cxnLst/>
              <a:rect l="l" t="t" r="r" b="b"/>
              <a:pathLst>
                <a:path w="1668" h="930" extrusionOk="0">
                  <a:moveTo>
                    <a:pt x="1" y="1"/>
                  </a:moveTo>
                  <a:lnTo>
                    <a:pt x="1" y="525"/>
                  </a:lnTo>
                  <a:cubicBezTo>
                    <a:pt x="1" y="739"/>
                    <a:pt x="191" y="930"/>
                    <a:pt x="406" y="930"/>
                  </a:cubicBezTo>
                  <a:lnTo>
                    <a:pt x="1263" y="930"/>
                  </a:lnTo>
                  <a:cubicBezTo>
                    <a:pt x="1477" y="930"/>
                    <a:pt x="1668" y="739"/>
                    <a:pt x="1668" y="525"/>
                  </a:cubicBezTo>
                  <a:lnTo>
                    <a:pt x="16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803;p31"/>
            <p:cNvSpPr/>
            <p:nvPr/>
          </p:nvSpPr>
          <p:spPr>
            <a:xfrm>
              <a:off x="939576" y="2337800"/>
              <a:ext cx="144976" cy="106681"/>
            </a:xfrm>
            <a:custGeom>
              <a:avLst/>
              <a:gdLst/>
              <a:ahLst/>
              <a:cxnLst/>
              <a:rect l="l" t="t" r="r" b="b"/>
              <a:pathLst>
                <a:path w="4240" h="3120" extrusionOk="0">
                  <a:moveTo>
                    <a:pt x="2120" y="0"/>
                  </a:moveTo>
                  <a:cubicBezTo>
                    <a:pt x="691" y="0"/>
                    <a:pt x="1" y="1739"/>
                    <a:pt x="1049" y="2715"/>
                  </a:cubicBezTo>
                  <a:cubicBezTo>
                    <a:pt x="1168" y="2834"/>
                    <a:pt x="1263" y="2977"/>
                    <a:pt x="1287" y="3120"/>
                  </a:cubicBezTo>
                  <a:lnTo>
                    <a:pt x="2954" y="3120"/>
                  </a:lnTo>
                  <a:cubicBezTo>
                    <a:pt x="2977" y="2977"/>
                    <a:pt x="3073" y="2834"/>
                    <a:pt x="3192" y="2715"/>
                  </a:cubicBezTo>
                  <a:cubicBezTo>
                    <a:pt x="4240" y="1739"/>
                    <a:pt x="3549" y="0"/>
                    <a:pt x="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18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2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5" name="Google Shape;761;p32"/>
          <p:cNvCxnSpPr>
            <a:stCxn id="621" idx="6"/>
            <a:endCxn id="628" idx="2"/>
          </p:cNvCxnSpPr>
          <p:nvPr/>
        </p:nvCxnSpPr>
        <p:spPr>
          <a:xfrm>
            <a:off x="1747539" y="2826925"/>
            <a:ext cx="1605456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6" name="Google Shape;764;p32"/>
          <p:cNvCxnSpPr>
            <a:stCxn id="628" idx="6"/>
            <a:endCxn id="635" idx="2"/>
          </p:cNvCxnSpPr>
          <p:nvPr/>
        </p:nvCxnSpPr>
        <p:spPr>
          <a:xfrm>
            <a:off x="4000695" y="2826925"/>
            <a:ext cx="229157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0" name="Google Shape;772;p32"/>
          <p:cNvCxnSpPr>
            <a:stCxn id="622" idx="1"/>
            <a:endCxn id="621" idx="4"/>
          </p:cNvCxnSpPr>
          <p:nvPr/>
        </p:nvCxnSpPr>
        <p:spPr>
          <a:xfrm rot="10800000" flipH="1">
            <a:off x="695337" y="3150923"/>
            <a:ext cx="665100" cy="670200"/>
          </a:xfrm>
          <a:prstGeom prst="bentConnector4">
            <a:avLst>
              <a:gd name="adj1" fmla="val -35803"/>
              <a:gd name="adj2" fmla="val 6022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611" name="Google Shape;774;p32"/>
          <p:cNvCxnSpPr>
            <a:stCxn id="628" idx="0"/>
            <a:endCxn id="630" idx="1"/>
          </p:cNvCxnSpPr>
          <p:nvPr/>
        </p:nvCxnSpPr>
        <p:spPr>
          <a:xfrm rot="16200000" flipV="1">
            <a:off x="2966175" y="1792405"/>
            <a:ext cx="1173496" cy="247844"/>
          </a:xfrm>
          <a:prstGeom prst="bentConnector4">
            <a:avLst>
              <a:gd name="adj1" fmla="val 3414"/>
              <a:gd name="adj2" fmla="val 22290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12" name="Google Shape;776;p32"/>
          <p:cNvCxnSpPr>
            <a:stCxn id="635" idx="4"/>
          </p:cNvCxnSpPr>
          <p:nvPr/>
        </p:nvCxnSpPr>
        <p:spPr>
          <a:xfrm rot="16200000" flipH="1">
            <a:off x="6610419" y="3156474"/>
            <a:ext cx="335248" cy="32385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16" name="Google Shape;784;p32"/>
          <p:cNvCxnSpPr>
            <a:stCxn id="621" idx="2"/>
          </p:cNvCxnSpPr>
          <p:nvPr/>
        </p:nvCxnSpPr>
        <p:spPr>
          <a:xfrm rot="10800000">
            <a:off x="-75" y="2826925"/>
            <a:ext cx="1036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18" name="Google Shape;786;p32"/>
          <p:cNvGrpSpPr/>
          <p:nvPr/>
        </p:nvGrpSpPr>
        <p:grpSpPr>
          <a:xfrm>
            <a:off x="695337" y="2503075"/>
            <a:ext cx="4608588" cy="2533745"/>
            <a:chOff x="1600187" y="2503075"/>
            <a:chExt cx="4332151" cy="2533745"/>
          </a:xfrm>
        </p:grpSpPr>
        <p:sp>
          <p:nvSpPr>
            <p:cNvPr id="623" name="Google Shape;788;p32"/>
            <p:cNvSpPr txBox="1"/>
            <p:nvPr/>
          </p:nvSpPr>
          <p:spPr>
            <a:xfrm>
              <a:off x="1600187" y="3566160"/>
              <a:ext cx="4332151" cy="147066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  <a:alpha val="52000"/>
                  </a:schemeClr>
                </a:gs>
                <a:gs pos="78000">
                  <a:schemeClr val="accent6">
                    <a:lumMod val="75000"/>
                    <a:alpha val="77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200" dirty="0" smtClean="0"/>
                <a:t>Установление </a:t>
              </a:r>
              <a:r>
                <a:rPr lang="ru-RU" sz="1200" dirty="0"/>
                <a:t>на 2025 год коэффициента, отражающего региональные особенности рынка труда на территории Ставропольского края, используемого для расчета размера фиксированных авансовых платежей, уплачиваемых иностранными гражданами, осуществляющими трудовую деятельность по найму в Российской Федерации на основании патента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21" name="Google Shape;762;p32"/>
            <p:cNvSpPr/>
            <p:nvPr/>
          </p:nvSpPr>
          <p:spPr>
            <a:xfrm>
              <a:off x="1941575" y="2503075"/>
              <a:ext cx="647700" cy="6477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</a:t>
              </a: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5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625" name="Google Shape;791;p32"/>
          <p:cNvGrpSpPr/>
          <p:nvPr/>
        </p:nvGrpSpPr>
        <p:grpSpPr>
          <a:xfrm>
            <a:off x="3352995" y="236220"/>
            <a:ext cx="4472746" cy="2914555"/>
            <a:chOff x="3092800" y="236220"/>
            <a:chExt cx="4472745" cy="2914555"/>
          </a:xfrm>
        </p:grpSpPr>
        <p:sp>
          <p:nvSpPr>
            <p:cNvPr id="630" name="Google Shape;775;p32"/>
            <p:cNvSpPr txBox="1"/>
            <p:nvPr/>
          </p:nvSpPr>
          <p:spPr>
            <a:xfrm>
              <a:off x="3168806" y="236220"/>
              <a:ext cx="4396739" cy="2186718"/>
            </a:xfrm>
            <a:prstGeom prst="rect">
              <a:avLst/>
            </a:prstGeom>
            <a:gradFill>
              <a:gsLst>
                <a:gs pos="0">
                  <a:schemeClr val="accent5">
                    <a:alpha val="23000"/>
                  </a:schemeClr>
                </a:gs>
                <a:gs pos="78000">
                  <a:schemeClr val="accent5">
                    <a:alpha val="7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200" dirty="0" smtClean="0"/>
                <a:t>Продление </a:t>
              </a:r>
              <a:r>
                <a:rPr lang="ru-RU" sz="1200" dirty="0"/>
                <a:t>действия льготы по земельному налогу для граждан, принимающих (принимавших) участие в специальной военной операции, проводимой на территориях Украины, Донецкой Народной Республики и Луганской Народной Республики с 24 февраля 2022 года и на территориях Запорожской области и Херсонской области с 30 сентября 2022 года (далее - участники специальной военной операции), либо их супруге (супругу), родителям (усыновителям) погибших (умерших) ветеранов  боевых действий, проживающих на территории Труновского муниципального округа Ставропольского края и на налоговый период 2024 года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28" name="Google Shape;763;p32"/>
            <p:cNvSpPr/>
            <p:nvPr/>
          </p:nvSpPr>
          <p:spPr>
            <a:xfrm>
              <a:off x="3092800" y="2503075"/>
              <a:ext cx="647700" cy="647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</a:t>
              </a:r>
              <a:r>
                <a:rPr lang="ru-RU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6</a:t>
              </a:r>
              <a:endParaRPr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632" name="Google Shape;796;p32"/>
          <p:cNvGrpSpPr/>
          <p:nvPr/>
        </p:nvGrpSpPr>
        <p:grpSpPr>
          <a:xfrm>
            <a:off x="5547360" y="2503075"/>
            <a:ext cx="3322320" cy="2533744"/>
            <a:chOff x="3499092" y="2503075"/>
            <a:chExt cx="3322320" cy="2533744"/>
          </a:xfrm>
        </p:grpSpPr>
        <p:sp>
          <p:nvSpPr>
            <p:cNvPr id="637" name="Google Shape;798;p32"/>
            <p:cNvSpPr txBox="1"/>
            <p:nvPr/>
          </p:nvSpPr>
          <p:spPr>
            <a:xfrm>
              <a:off x="3499092" y="3566160"/>
              <a:ext cx="3322320" cy="1470659"/>
            </a:xfrm>
            <a:prstGeom prst="rect">
              <a:avLst/>
            </a:prstGeom>
            <a:gradFill>
              <a:gsLst>
                <a:gs pos="0">
                  <a:schemeClr val="accent4">
                    <a:alpha val="48000"/>
                  </a:schemeClr>
                </a:gs>
                <a:gs pos="78000">
                  <a:schemeClr val="accent4">
                    <a:alpha val="7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200" dirty="0" smtClean="0"/>
                <a:t>Продление </a:t>
              </a:r>
              <a:r>
                <a:rPr lang="ru-RU" sz="1200" dirty="0"/>
                <a:t>предоставления «налоговых каникул» для впервые зарегистрированных индивидуальных предпринимателей, применяющих упрощенную систему налогообложения и патентную систему налогообложения до 01 января 2027 года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35" name="Google Shape;765;p32"/>
            <p:cNvSpPr/>
            <p:nvPr/>
          </p:nvSpPr>
          <p:spPr>
            <a:xfrm>
              <a:off x="4244000" y="2503075"/>
              <a:ext cx="647700" cy="64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</a:t>
              </a: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7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55" name="Google Shape;771;p31"/>
          <p:cNvSpPr/>
          <p:nvPr/>
        </p:nvSpPr>
        <p:spPr>
          <a:xfrm>
            <a:off x="8274480" y="236220"/>
            <a:ext cx="595200" cy="595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56" name="Google Shape;790;p31"/>
          <p:cNvGrpSpPr/>
          <p:nvPr/>
        </p:nvGrpSpPr>
        <p:grpSpPr>
          <a:xfrm>
            <a:off x="8388844" y="350304"/>
            <a:ext cx="366475" cy="367056"/>
            <a:chOff x="828827" y="2287503"/>
            <a:chExt cx="366475" cy="367056"/>
          </a:xfrm>
        </p:grpSpPr>
        <p:sp>
          <p:nvSpPr>
            <p:cNvPr id="57" name="Google Shape;791;p31"/>
            <p:cNvSpPr/>
            <p:nvPr/>
          </p:nvSpPr>
          <p:spPr>
            <a:xfrm>
              <a:off x="1001465" y="2287503"/>
              <a:ext cx="21199" cy="35663"/>
            </a:xfrm>
            <a:custGeom>
              <a:avLst/>
              <a:gdLst/>
              <a:ahLst/>
              <a:cxnLst/>
              <a:rect l="l" t="t" r="r" b="b"/>
              <a:pathLst>
                <a:path w="620" h="1043" extrusionOk="0">
                  <a:moveTo>
                    <a:pt x="310" y="1"/>
                  </a:moveTo>
                  <a:cubicBezTo>
                    <a:pt x="155" y="1"/>
                    <a:pt x="1" y="102"/>
                    <a:pt x="1" y="304"/>
                  </a:cubicBezTo>
                  <a:lnTo>
                    <a:pt x="1" y="733"/>
                  </a:lnTo>
                  <a:cubicBezTo>
                    <a:pt x="1" y="900"/>
                    <a:pt x="120" y="1042"/>
                    <a:pt x="286" y="1042"/>
                  </a:cubicBezTo>
                  <a:lnTo>
                    <a:pt x="310" y="1042"/>
                  </a:lnTo>
                  <a:cubicBezTo>
                    <a:pt x="477" y="1042"/>
                    <a:pt x="620" y="900"/>
                    <a:pt x="620" y="733"/>
                  </a:cubicBezTo>
                  <a:lnTo>
                    <a:pt x="620" y="304"/>
                  </a:lnTo>
                  <a:cubicBezTo>
                    <a:pt x="620" y="102"/>
                    <a:pt x="465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92;p31"/>
            <p:cNvSpPr/>
            <p:nvPr/>
          </p:nvSpPr>
          <p:spPr>
            <a:xfrm>
              <a:off x="1063148" y="2333663"/>
              <a:ext cx="45544" cy="29679"/>
            </a:xfrm>
            <a:custGeom>
              <a:avLst/>
              <a:gdLst/>
              <a:ahLst/>
              <a:cxnLst/>
              <a:rect l="l" t="t" r="r" b="b"/>
              <a:pathLst>
                <a:path w="1332" h="868" extrusionOk="0">
                  <a:moveTo>
                    <a:pt x="871" y="1"/>
                  </a:moveTo>
                  <a:cubicBezTo>
                    <a:pt x="816" y="1"/>
                    <a:pt x="758" y="16"/>
                    <a:pt x="697" y="50"/>
                  </a:cubicBezTo>
                  <a:lnTo>
                    <a:pt x="340" y="264"/>
                  </a:lnTo>
                  <a:cubicBezTo>
                    <a:pt x="1" y="424"/>
                    <a:pt x="196" y="867"/>
                    <a:pt x="479" y="867"/>
                  </a:cubicBezTo>
                  <a:cubicBezTo>
                    <a:pt x="533" y="867"/>
                    <a:pt x="591" y="850"/>
                    <a:pt x="649" y="812"/>
                  </a:cubicBezTo>
                  <a:lnTo>
                    <a:pt x="1031" y="597"/>
                  </a:lnTo>
                  <a:cubicBezTo>
                    <a:pt x="1331" y="417"/>
                    <a:pt x="1160" y="1"/>
                    <a:pt x="8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93;p31"/>
            <p:cNvSpPr/>
            <p:nvPr/>
          </p:nvSpPr>
          <p:spPr>
            <a:xfrm>
              <a:off x="1037948" y="2299812"/>
              <a:ext cx="35389" cy="34466"/>
            </a:xfrm>
            <a:custGeom>
              <a:avLst/>
              <a:gdLst/>
              <a:ahLst/>
              <a:cxnLst/>
              <a:rect l="l" t="t" r="r" b="b"/>
              <a:pathLst>
                <a:path w="1035" h="1008" extrusionOk="0">
                  <a:moveTo>
                    <a:pt x="602" y="1"/>
                  </a:moveTo>
                  <a:cubicBezTo>
                    <a:pt x="504" y="1"/>
                    <a:pt x="405" y="47"/>
                    <a:pt x="339" y="159"/>
                  </a:cubicBezTo>
                  <a:lnTo>
                    <a:pt x="148" y="540"/>
                  </a:lnTo>
                  <a:cubicBezTo>
                    <a:pt x="1" y="785"/>
                    <a:pt x="213" y="1008"/>
                    <a:pt x="422" y="1008"/>
                  </a:cubicBezTo>
                  <a:cubicBezTo>
                    <a:pt x="517" y="1008"/>
                    <a:pt x="612" y="961"/>
                    <a:pt x="672" y="849"/>
                  </a:cubicBezTo>
                  <a:lnTo>
                    <a:pt x="886" y="492"/>
                  </a:lnTo>
                  <a:cubicBezTo>
                    <a:pt x="1034" y="229"/>
                    <a:pt x="820" y="1"/>
                    <a:pt x="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94;p31"/>
            <p:cNvSpPr/>
            <p:nvPr/>
          </p:nvSpPr>
          <p:spPr>
            <a:xfrm>
              <a:off x="951646" y="2299812"/>
              <a:ext cx="35355" cy="33645"/>
            </a:xfrm>
            <a:custGeom>
              <a:avLst/>
              <a:gdLst/>
              <a:ahLst/>
              <a:cxnLst/>
              <a:rect l="l" t="t" r="r" b="b"/>
              <a:pathLst>
                <a:path w="1034" h="984" extrusionOk="0">
                  <a:moveTo>
                    <a:pt x="411" y="0"/>
                  </a:moveTo>
                  <a:cubicBezTo>
                    <a:pt x="201" y="0"/>
                    <a:pt x="1" y="223"/>
                    <a:pt x="148" y="468"/>
                  </a:cubicBezTo>
                  <a:lnTo>
                    <a:pt x="338" y="825"/>
                  </a:lnTo>
                  <a:cubicBezTo>
                    <a:pt x="405" y="937"/>
                    <a:pt x="505" y="984"/>
                    <a:pt x="604" y="984"/>
                  </a:cubicBezTo>
                  <a:cubicBezTo>
                    <a:pt x="821" y="984"/>
                    <a:pt x="1033" y="761"/>
                    <a:pt x="886" y="516"/>
                  </a:cubicBezTo>
                  <a:lnTo>
                    <a:pt x="672" y="159"/>
                  </a:lnTo>
                  <a:cubicBezTo>
                    <a:pt x="605" y="47"/>
                    <a:pt x="507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95;p31"/>
            <p:cNvSpPr/>
            <p:nvPr/>
          </p:nvSpPr>
          <p:spPr>
            <a:xfrm>
              <a:off x="914479" y="2332876"/>
              <a:ext cx="46331" cy="29987"/>
            </a:xfrm>
            <a:custGeom>
              <a:avLst/>
              <a:gdLst/>
              <a:ahLst/>
              <a:cxnLst/>
              <a:rect l="l" t="t" r="r" b="b"/>
              <a:pathLst>
                <a:path w="1355" h="877" extrusionOk="0">
                  <a:moveTo>
                    <a:pt x="467" y="1"/>
                  </a:moveTo>
                  <a:cubicBezTo>
                    <a:pt x="180" y="1"/>
                    <a:pt x="1" y="464"/>
                    <a:pt x="354" y="620"/>
                  </a:cubicBezTo>
                  <a:lnTo>
                    <a:pt x="711" y="811"/>
                  </a:lnTo>
                  <a:cubicBezTo>
                    <a:pt x="774" y="857"/>
                    <a:pt x="836" y="876"/>
                    <a:pt x="895" y="876"/>
                  </a:cubicBezTo>
                  <a:cubicBezTo>
                    <a:pt x="1170" y="876"/>
                    <a:pt x="1354" y="444"/>
                    <a:pt x="1020" y="287"/>
                  </a:cubicBezTo>
                  <a:lnTo>
                    <a:pt x="663" y="73"/>
                  </a:lnTo>
                  <a:cubicBezTo>
                    <a:pt x="596" y="22"/>
                    <a:pt x="529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96;p31"/>
            <p:cNvSpPr/>
            <p:nvPr/>
          </p:nvSpPr>
          <p:spPr>
            <a:xfrm>
              <a:off x="985189" y="2517755"/>
              <a:ext cx="53785" cy="67599"/>
            </a:xfrm>
            <a:custGeom>
              <a:avLst/>
              <a:gdLst/>
              <a:ahLst/>
              <a:cxnLst/>
              <a:rect l="l" t="t" r="r" b="b"/>
              <a:pathLst>
                <a:path w="1573" h="1977" extrusionOk="0">
                  <a:moveTo>
                    <a:pt x="786" y="0"/>
                  </a:moveTo>
                  <a:cubicBezTo>
                    <a:pt x="358" y="0"/>
                    <a:pt x="0" y="357"/>
                    <a:pt x="0" y="786"/>
                  </a:cubicBezTo>
                  <a:lnTo>
                    <a:pt x="0" y="1191"/>
                  </a:lnTo>
                  <a:cubicBezTo>
                    <a:pt x="0" y="1715"/>
                    <a:pt x="393" y="1977"/>
                    <a:pt x="786" y="1977"/>
                  </a:cubicBezTo>
                  <a:cubicBezTo>
                    <a:pt x="1179" y="1977"/>
                    <a:pt x="1572" y="1715"/>
                    <a:pt x="1572" y="1191"/>
                  </a:cubicBezTo>
                  <a:lnTo>
                    <a:pt x="1572" y="786"/>
                  </a:lnTo>
                  <a:cubicBezTo>
                    <a:pt x="1572" y="357"/>
                    <a:pt x="1215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97;p31"/>
            <p:cNvSpPr/>
            <p:nvPr/>
          </p:nvSpPr>
          <p:spPr>
            <a:xfrm>
              <a:off x="958314" y="2590209"/>
              <a:ext cx="107501" cy="64350"/>
            </a:xfrm>
            <a:custGeom>
              <a:avLst/>
              <a:gdLst/>
              <a:ahLst/>
              <a:cxnLst/>
              <a:rect l="l" t="t" r="r" b="b"/>
              <a:pathLst>
                <a:path w="3144" h="1882" extrusionOk="0">
                  <a:moveTo>
                    <a:pt x="477" y="1"/>
                  </a:moveTo>
                  <a:cubicBezTo>
                    <a:pt x="167" y="286"/>
                    <a:pt x="0" y="691"/>
                    <a:pt x="0" y="1120"/>
                  </a:cubicBezTo>
                  <a:lnTo>
                    <a:pt x="0" y="1572"/>
                  </a:lnTo>
                  <a:cubicBezTo>
                    <a:pt x="0" y="1739"/>
                    <a:pt x="119" y="1882"/>
                    <a:pt x="310" y="1882"/>
                  </a:cubicBezTo>
                  <a:lnTo>
                    <a:pt x="2811" y="1882"/>
                  </a:lnTo>
                  <a:cubicBezTo>
                    <a:pt x="3001" y="1882"/>
                    <a:pt x="3144" y="1739"/>
                    <a:pt x="3120" y="1572"/>
                  </a:cubicBezTo>
                  <a:lnTo>
                    <a:pt x="3120" y="1144"/>
                  </a:lnTo>
                  <a:cubicBezTo>
                    <a:pt x="3120" y="715"/>
                    <a:pt x="2953" y="310"/>
                    <a:pt x="2644" y="1"/>
                  </a:cubicBezTo>
                  <a:cubicBezTo>
                    <a:pt x="2370" y="334"/>
                    <a:pt x="1971" y="501"/>
                    <a:pt x="1569" y="501"/>
                  </a:cubicBezTo>
                  <a:cubicBezTo>
                    <a:pt x="1167" y="501"/>
                    <a:pt x="762" y="334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98;p31"/>
            <p:cNvSpPr/>
            <p:nvPr/>
          </p:nvSpPr>
          <p:spPr>
            <a:xfrm>
              <a:off x="854506" y="2517755"/>
              <a:ext cx="56212" cy="69445"/>
            </a:xfrm>
            <a:custGeom>
              <a:avLst/>
              <a:gdLst/>
              <a:ahLst/>
              <a:cxnLst/>
              <a:rect l="l" t="t" r="r" b="b"/>
              <a:pathLst>
                <a:path w="1644" h="2031" extrusionOk="0">
                  <a:moveTo>
                    <a:pt x="822" y="0"/>
                  </a:moveTo>
                  <a:cubicBezTo>
                    <a:pt x="393" y="0"/>
                    <a:pt x="36" y="357"/>
                    <a:pt x="36" y="786"/>
                  </a:cubicBezTo>
                  <a:lnTo>
                    <a:pt x="36" y="1191"/>
                  </a:lnTo>
                  <a:cubicBezTo>
                    <a:pt x="0" y="1750"/>
                    <a:pt x="411" y="2030"/>
                    <a:pt x="822" y="2030"/>
                  </a:cubicBezTo>
                  <a:cubicBezTo>
                    <a:pt x="1232" y="2030"/>
                    <a:pt x="1643" y="1750"/>
                    <a:pt x="1608" y="1191"/>
                  </a:cubicBezTo>
                  <a:lnTo>
                    <a:pt x="1608" y="786"/>
                  </a:lnTo>
                  <a:cubicBezTo>
                    <a:pt x="1608" y="357"/>
                    <a:pt x="1250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99;p31"/>
            <p:cNvSpPr/>
            <p:nvPr/>
          </p:nvSpPr>
          <p:spPr>
            <a:xfrm>
              <a:off x="828827" y="2590209"/>
              <a:ext cx="106715" cy="64350"/>
            </a:xfrm>
            <a:custGeom>
              <a:avLst/>
              <a:gdLst/>
              <a:ahLst/>
              <a:cxnLst/>
              <a:rect l="l" t="t" r="r" b="b"/>
              <a:pathLst>
                <a:path w="3121" h="1882" extrusionOk="0">
                  <a:moveTo>
                    <a:pt x="501" y="1"/>
                  </a:moveTo>
                  <a:cubicBezTo>
                    <a:pt x="168" y="286"/>
                    <a:pt x="1" y="691"/>
                    <a:pt x="1" y="1120"/>
                  </a:cubicBezTo>
                  <a:lnTo>
                    <a:pt x="1" y="1572"/>
                  </a:lnTo>
                  <a:cubicBezTo>
                    <a:pt x="1" y="1739"/>
                    <a:pt x="120" y="1882"/>
                    <a:pt x="311" y="1882"/>
                  </a:cubicBezTo>
                  <a:lnTo>
                    <a:pt x="2811" y="1882"/>
                  </a:lnTo>
                  <a:cubicBezTo>
                    <a:pt x="2978" y="1882"/>
                    <a:pt x="3121" y="1739"/>
                    <a:pt x="3121" y="1572"/>
                  </a:cubicBezTo>
                  <a:lnTo>
                    <a:pt x="3121" y="1144"/>
                  </a:lnTo>
                  <a:cubicBezTo>
                    <a:pt x="3121" y="715"/>
                    <a:pt x="2954" y="310"/>
                    <a:pt x="2644" y="1"/>
                  </a:cubicBezTo>
                  <a:cubicBezTo>
                    <a:pt x="2370" y="334"/>
                    <a:pt x="1972" y="501"/>
                    <a:pt x="1573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00;p31"/>
            <p:cNvSpPr/>
            <p:nvPr/>
          </p:nvSpPr>
          <p:spPr>
            <a:xfrm>
              <a:off x="1113445" y="2517755"/>
              <a:ext cx="56212" cy="69445"/>
            </a:xfrm>
            <a:custGeom>
              <a:avLst/>
              <a:gdLst/>
              <a:ahLst/>
              <a:cxnLst/>
              <a:rect l="l" t="t" r="r" b="b"/>
              <a:pathLst>
                <a:path w="1644" h="2031" extrusionOk="0">
                  <a:moveTo>
                    <a:pt x="822" y="0"/>
                  </a:moveTo>
                  <a:cubicBezTo>
                    <a:pt x="393" y="0"/>
                    <a:pt x="36" y="357"/>
                    <a:pt x="36" y="786"/>
                  </a:cubicBezTo>
                  <a:lnTo>
                    <a:pt x="36" y="1191"/>
                  </a:lnTo>
                  <a:cubicBezTo>
                    <a:pt x="0" y="1750"/>
                    <a:pt x="411" y="2030"/>
                    <a:pt x="822" y="2030"/>
                  </a:cubicBezTo>
                  <a:cubicBezTo>
                    <a:pt x="1232" y="2030"/>
                    <a:pt x="1643" y="1750"/>
                    <a:pt x="1608" y="1191"/>
                  </a:cubicBezTo>
                  <a:lnTo>
                    <a:pt x="1608" y="786"/>
                  </a:lnTo>
                  <a:cubicBezTo>
                    <a:pt x="1608" y="357"/>
                    <a:pt x="1250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01;p31"/>
            <p:cNvSpPr/>
            <p:nvPr/>
          </p:nvSpPr>
          <p:spPr>
            <a:xfrm>
              <a:off x="1087767" y="2590209"/>
              <a:ext cx="107535" cy="64350"/>
            </a:xfrm>
            <a:custGeom>
              <a:avLst/>
              <a:gdLst/>
              <a:ahLst/>
              <a:cxnLst/>
              <a:rect l="l" t="t" r="r" b="b"/>
              <a:pathLst>
                <a:path w="3145" h="1882" extrusionOk="0">
                  <a:moveTo>
                    <a:pt x="501" y="1"/>
                  </a:moveTo>
                  <a:cubicBezTo>
                    <a:pt x="191" y="286"/>
                    <a:pt x="1" y="691"/>
                    <a:pt x="1" y="1120"/>
                  </a:cubicBezTo>
                  <a:lnTo>
                    <a:pt x="1" y="1572"/>
                  </a:lnTo>
                  <a:cubicBezTo>
                    <a:pt x="1" y="1739"/>
                    <a:pt x="144" y="1882"/>
                    <a:pt x="311" y="1882"/>
                  </a:cubicBezTo>
                  <a:lnTo>
                    <a:pt x="2859" y="1882"/>
                  </a:lnTo>
                  <a:cubicBezTo>
                    <a:pt x="3025" y="1882"/>
                    <a:pt x="3144" y="1739"/>
                    <a:pt x="3144" y="1572"/>
                  </a:cubicBezTo>
                  <a:lnTo>
                    <a:pt x="3144" y="1144"/>
                  </a:lnTo>
                  <a:cubicBezTo>
                    <a:pt x="3144" y="715"/>
                    <a:pt x="2978" y="310"/>
                    <a:pt x="2668" y="1"/>
                  </a:cubicBezTo>
                  <a:cubicBezTo>
                    <a:pt x="2382" y="334"/>
                    <a:pt x="1978" y="501"/>
                    <a:pt x="1576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02;p31"/>
            <p:cNvSpPr/>
            <p:nvPr/>
          </p:nvSpPr>
          <p:spPr>
            <a:xfrm>
              <a:off x="983548" y="2466432"/>
              <a:ext cx="57033" cy="31799"/>
            </a:xfrm>
            <a:custGeom>
              <a:avLst/>
              <a:gdLst/>
              <a:ahLst/>
              <a:cxnLst/>
              <a:rect l="l" t="t" r="r" b="b"/>
              <a:pathLst>
                <a:path w="1668" h="930" extrusionOk="0">
                  <a:moveTo>
                    <a:pt x="1" y="1"/>
                  </a:moveTo>
                  <a:lnTo>
                    <a:pt x="1" y="525"/>
                  </a:lnTo>
                  <a:cubicBezTo>
                    <a:pt x="1" y="739"/>
                    <a:pt x="191" y="930"/>
                    <a:pt x="406" y="930"/>
                  </a:cubicBezTo>
                  <a:lnTo>
                    <a:pt x="1263" y="930"/>
                  </a:lnTo>
                  <a:cubicBezTo>
                    <a:pt x="1477" y="930"/>
                    <a:pt x="1668" y="739"/>
                    <a:pt x="1668" y="525"/>
                  </a:cubicBezTo>
                  <a:lnTo>
                    <a:pt x="16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03;p31"/>
            <p:cNvSpPr/>
            <p:nvPr/>
          </p:nvSpPr>
          <p:spPr>
            <a:xfrm>
              <a:off x="939576" y="2337800"/>
              <a:ext cx="144976" cy="106681"/>
            </a:xfrm>
            <a:custGeom>
              <a:avLst/>
              <a:gdLst/>
              <a:ahLst/>
              <a:cxnLst/>
              <a:rect l="l" t="t" r="r" b="b"/>
              <a:pathLst>
                <a:path w="4240" h="3120" extrusionOk="0">
                  <a:moveTo>
                    <a:pt x="2120" y="0"/>
                  </a:moveTo>
                  <a:cubicBezTo>
                    <a:pt x="691" y="0"/>
                    <a:pt x="1" y="1739"/>
                    <a:pt x="1049" y="2715"/>
                  </a:cubicBezTo>
                  <a:cubicBezTo>
                    <a:pt x="1168" y="2834"/>
                    <a:pt x="1263" y="2977"/>
                    <a:pt x="1287" y="3120"/>
                  </a:cubicBezTo>
                  <a:lnTo>
                    <a:pt x="2954" y="3120"/>
                  </a:lnTo>
                  <a:cubicBezTo>
                    <a:pt x="2977" y="2977"/>
                    <a:pt x="3073" y="2834"/>
                    <a:pt x="3192" y="2715"/>
                  </a:cubicBezTo>
                  <a:cubicBezTo>
                    <a:pt x="4240" y="1739"/>
                    <a:pt x="3549" y="0"/>
                    <a:pt x="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271;p20"/>
          <p:cNvGrpSpPr/>
          <p:nvPr/>
        </p:nvGrpSpPr>
        <p:grpSpPr>
          <a:xfrm flipH="1">
            <a:off x="138521" y="263516"/>
            <a:ext cx="1760721" cy="2611313"/>
            <a:chOff x="1993073" y="1358949"/>
            <a:chExt cx="1525794" cy="2486454"/>
          </a:xfrm>
        </p:grpSpPr>
        <p:sp>
          <p:nvSpPr>
            <p:cNvPr id="71" name="Google Shape;272;p20"/>
            <p:cNvSpPr/>
            <p:nvPr/>
          </p:nvSpPr>
          <p:spPr>
            <a:xfrm>
              <a:off x="2714868" y="3729003"/>
              <a:ext cx="804000" cy="116400"/>
            </a:xfrm>
            <a:prstGeom prst="ellipse">
              <a:avLst/>
            </a:prstGeom>
            <a:solidFill>
              <a:srgbClr val="666666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73;p20"/>
            <p:cNvSpPr/>
            <p:nvPr/>
          </p:nvSpPr>
          <p:spPr>
            <a:xfrm>
              <a:off x="2644091" y="2362207"/>
              <a:ext cx="433712" cy="294328"/>
            </a:xfrm>
            <a:custGeom>
              <a:avLst/>
              <a:gdLst/>
              <a:ahLst/>
              <a:cxnLst/>
              <a:rect l="l" t="t" r="r" b="b"/>
              <a:pathLst>
                <a:path w="35678" h="24212" extrusionOk="0">
                  <a:moveTo>
                    <a:pt x="30595" y="1"/>
                  </a:moveTo>
                  <a:lnTo>
                    <a:pt x="30355" y="26"/>
                  </a:lnTo>
                  <a:lnTo>
                    <a:pt x="30127" y="51"/>
                  </a:lnTo>
                  <a:lnTo>
                    <a:pt x="29887" y="89"/>
                  </a:lnTo>
                  <a:lnTo>
                    <a:pt x="29660" y="140"/>
                  </a:lnTo>
                  <a:lnTo>
                    <a:pt x="29432" y="203"/>
                  </a:lnTo>
                  <a:lnTo>
                    <a:pt x="29217" y="279"/>
                  </a:lnTo>
                  <a:lnTo>
                    <a:pt x="28990" y="355"/>
                  </a:lnTo>
                  <a:lnTo>
                    <a:pt x="28775" y="443"/>
                  </a:lnTo>
                  <a:lnTo>
                    <a:pt x="28560" y="544"/>
                  </a:lnTo>
                  <a:lnTo>
                    <a:pt x="28358" y="658"/>
                  </a:lnTo>
                  <a:lnTo>
                    <a:pt x="28155" y="785"/>
                  </a:lnTo>
                  <a:lnTo>
                    <a:pt x="27953" y="911"/>
                  </a:lnTo>
                  <a:lnTo>
                    <a:pt x="27763" y="1050"/>
                  </a:lnTo>
                  <a:lnTo>
                    <a:pt x="27574" y="1202"/>
                  </a:lnTo>
                  <a:lnTo>
                    <a:pt x="27397" y="1366"/>
                  </a:lnTo>
                  <a:lnTo>
                    <a:pt x="27232" y="1531"/>
                  </a:lnTo>
                  <a:lnTo>
                    <a:pt x="27068" y="1720"/>
                  </a:lnTo>
                  <a:lnTo>
                    <a:pt x="26904" y="1897"/>
                  </a:lnTo>
                  <a:lnTo>
                    <a:pt x="26765" y="2099"/>
                  </a:lnTo>
                  <a:lnTo>
                    <a:pt x="26626" y="2302"/>
                  </a:lnTo>
                  <a:lnTo>
                    <a:pt x="26486" y="2517"/>
                  </a:lnTo>
                  <a:lnTo>
                    <a:pt x="19445" y="13971"/>
                  </a:lnTo>
                  <a:lnTo>
                    <a:pt x="1201" y="7725"/>
                  </a:lnTo>
                  <a:lnTo>
                    <a:pt x="0" y="12884"/>
                  </a:lnTo>
                  <a:lnTo>
                    <a:pt x="645" y="13427"/>
                  </a:lnTo>
                  <a:lnTo>
                    <a:pt x="1404" y="14059"/>
                  </a:lnTo>
                  <a:lnTo>
                    <a:pt x="2403" y="14856"/>
                  </a:lnTo>
                  <a:lnTo>
                    <a:pt x="3629" y="15804"/>
                  </a:lnTo>
                  <a:lnTo>
                    <a:pt x="4312" y="16310"/>
                  </a:lnTo>
                  <a:lnTo>
                    <a:pt x="5045" y="16841"/>
                  </a:lnTo>
                  <a:lnTo>
                    <a:pt x="5803" y="17397"/>
                  </a:lnTo>
                  <a:lnTo>
                    <a:pt x="6612" y="17953"/>
                  </a:lnTo>
                  <a:lnTo>
                    <a:pt x="7434" y="18510"/>
                  </a:lnTo>
                  <a:lnTo>
                    <a:pt x="8294" y="19078"/>
                  </a:lnTo>
                  <a:lnTo>
                    <a:pt x="9179" y="19635"/>
                  </a:lnTo>
                  <a:lnTo>
                    <a:pt x="10089" y="20178"/>
                  </a:lnTo>
                  <a:lnTo>
                    <a:pt x="10999" y="20722"/>
                  </a:lnTo>
                  <a:lnTo>
                    <a:pt x="11935" y="21228"/>
                  </a:lnTo>
                  <a:lnTo>
                    <a:pt x="12870" y="21721"/>
                  </a:lnTo>
                  <a:lnTo>
                    <a:pt x="13806" y="22188"/>
                  </a:lnTo>
                  <a:lnTo>
                    <a:pt x="14286" y="22403"/>
                  </a:lnTo>
                  <a:lnTo>
                    <a:pt x="14754" y="22606"/>
                  </a:lnTo>
                  <a:lnTo>
                    <a:pt x="15222" y="22808"/>
                  </a:lnTo>
                  <a:lnTo>
                    <a:pt x="15690" y="22998"/>
                  </a:lnTo>
                  <a:lnTo>
                    <a:pt x="16158" y="23175"/>
                  </a:lnTo>
                  <a:lnTo>
                    <a:pt x="16625" y="23339"/>
                  </a:lnTo>
                  <a:lnTo>
                    <a:pt x="17080" y="23491"/>
                  </a:lnTo>
                  <a:lnTo>
                    <a:pt x="17536" y="23630"/>
                  </a:lnTo>
                  <a:lnTo>
                    <a:pt x="17991" y="23756"/>
                  </a:lnTo>
                  <a:lnTo>
                    <a:pt x="18446" y="23870"/>
                  </a:lnTo>
                  <a:lnTo>
                    <a:pt x="18888" y="23971"/>
                  </a:lnTo>
                  <a:lnTo>
                    <a:pt x="19318" y="24047"/>
                  </a:lnTo>
                  <a:lnTo>
                    <a:pt x="19761" y="24110"/>
                  </a:lnTo>
                  <a:lnTo>
                    <a:pt x="20178" y="24161"/>
                  </a:lnTo>
                  <a:lnTo>
                    <a:pt x="20608" y="24199"/>
                  </a:lnTo>
                  <a:lnTo>
                    <a:pt x="21012" y="24211"/>
                  </a:lnTo>
                  <a:lnTo>
                    <a:pt x="21417" y="24199"/>
                  </a:lnTo>
                  <a:lnTo>
                    <a:pt x="21821" y="24186"/>
                  </a:lnTo>
                  <a:lnTo>
                    <a:pt x="22201" y="24135"/>
                  </a:lnTo>
                  <a:lnTo>
                    <a:pt x="22580" y="24072"/>
                  </a:lnTo>
                  <a:lnTo>
                    <a:pt x="22845" y="24009"/>
                  </a:lnTo>
                  <a:lnTo>
                    <a:pt x="23098" y="23946"/>
                  </a:lnTo>
                  <a:lnTo>
                    <a:pt x="23351" y="23857"/>
                  </a:lnTo>
                  <a:lnTo>
                    <a:pt x="23617" y="23756"/>
                  </a:lnTo>
                  <a:lnTo>
                    <a:pt x="23869" y="23642"/>
                  </a:lnTo>
                  <a:lnTo>
                    <a:pt x="24110" y="23529"/>
                  </a:lnTo>
                  <a:lnTo>
                    <a:pt x="24363" y="23390"/>
                  </a:lnTo>
                  <a:lnTo>
                    <a:pt x="24615" y="23238"/>
                  </a:lnTo>
                  <a:lnTo>
                    <a:pt x="24856" y="23086"/>
                  </a:lnTo>
                  <a:lnTo>
                    <a:pt x="25108" y="22922"/>
                  </a:lnTo>
                  <a:lnTo>
                    <a:pt x="25349" y="22732"/>
                  </a:lnTo>
                  <a:lnTo>
                    <a:pt x="25589" y="22542"/>
                  </a:lnTo>
                  <a:lnTo>
                    <a:pt x="25829" y="22353"/>
                  </a:lnTo>
                  <a:lnTo>
                    <a:pt x="26069" y="22138"/>
                  </a:lnTo>
                  <a:lnTo>
                    <a:pt x="26309" y="21923"/>
                  </a:lnTo>
                  <a:lnTo>
                    <a:pt x="26537" y="21695"/>
                  </a:lnTo>
                  <a:lnTo>
                    <a:pt x="27005" y="21215"/>
                  </a:lnTo>
                  <a:lnTo>
                    <a:pt x="27460" y="20709"/>
                  </a:lnTo>
                  <a:lnTo>
                    <a:pt x="27902" y="20166"/>
                  </a:lnTo>
                  <a:lnTo>
                    <a:pt x="28345" y="19597"/>
                  </a:lnTo>
                  <a:lnTo>
                    <a:pt x="28787" y="19003"/>
                  </a:lnTo>
                  <a:lnTo>
                    <a:pt x="29205" y="18396"/>
                  </a:lnTo>
                  <a:lnTo>
                    <a:pt x="29622" y="17751"/>
                  </a:lnTo>
                  <a:lnTo>
                    <a:pt x="30039" y="17106"/>
                  </a:lnTo>
                  <a:lnTo>
                    <a:pt x="30431" y="16449"/>
                  </a:lnTo>
                  <a:lnTo>
                    <a:pt x="30823" y="15766"/>
                  </a:lnTo>
                  <a:lnTo>
                    <a:pt x="31202" y="15083"/>
                  </a:lnTo>
                  <a:lnTo>
                    <a:pt x="31581" y="14401"/>
                  </a:lnTo>
                  <a:lnTo>
                    <a:pt x="31935" y="13705"/>
                  </a:lnTo>
                  <a:lnTo>
                    <a:pt x="32289" y="13010"/>
                  </a:lnTo>
                  <a:lnTo>
                    <a:pt x="32972" y="11645"/>
                  </a:lnTo>
                  <a:lnTo>
                    <a:pt x="33604" y="10292"/>
                  </a:lnTo>
                  <a:lnTo>
                    <a:pt x="34198" y="8990"/>
                  </a:lnTo>
                  <a:lnTo>
                    <a:pt x="35248" y="6613"/>
                  </a:lnTo>
                  <a:lnTo>
                    <a:pt x="35336" y="6385"/>
                  </a:lnTo>
                  <a:lnTo>
                    <a:pt x="35425" y="6158"/>
                  </a:lnTo>
                  <a:lnTo>
                    <a:pt x="35501" y="5918"/>
                  </a:lnTo>
                  <a:lnTo>
                    <a:pt x="35551" y="5690"/>
                  </a:lnTo>
                  <a:lnTo>
                    <a:pt x="35602" y="5450"/>
                  </a:lnTo>
                  <a:lnTo>
                    <a:pt x="35640" y="5222"/>
                  </a:lnTo>
                  <a:lnTo>
                    <a:pt x="35665" y="4982"/>
                  </a:lnTo>
                  <a:lnTo>
                    <a:pt x="35678" y="4742"/>
                  </a:lnTo>
                  <a:lnTo>
                    <a:pt x="35678" y="4514"/>
                  </a:lnTo>
                  <a:lnTo>
                    <a:pt x="35665" y="4274"/>
                  </a:lnTo>
                  <a:lnTo>
                    <a:pt x="35652" y="4046"/>
                  </a:lnTo>
                  <a:lnTo>
                    <a:pt x="35614" y="3819"/>
                  </a:lnTo>
                  <a:lnTo>
                    <a:pt x="35576" y="3591"/>
                  </a:lnTo>
                  <a:lnTo>
                    <a:pt x="35526" y="3364"/>
                  </a:lnTo>
                  <a:lnTo>
                    <a:pt x="35463" y="3136"/>
                  </a:lnTo>
                  <a:lnTo>
                    <a:pt x="35387" y="2921"/>
                  </a:lnTo>
                  <a:lnTo>
                    <a:pt x="35311" y="2694"/>
                  </a:lnTo>
                  <a:lnTo>
                    <a:pt x="35222" y="2491"/>
                  </a:lnTo>
                  <a:lnTo>
                    <a:pt x="35121" y="2276"/>
                  </a:lnTo>
                  <a:lnTo>
                    <a:pt x="35007" y="2074"/>
                  </a:lnTo>
                  <a:lnTo>
                    <a:pt x="34881" y="1872"/>
                  </a:lnTo>
                  <a:lnTo>
                    <a:pt x="34755" y="1682"/>
                  </a:lnTo>
                  <a:lnTo>
                    <a:pt x="34616" y="1493"/>
                  </a:lnTo>
                  <a:lnTo>
                    <a:pt x="34464" y="1316"/>
                  </a:lnTo>
                  <a:lnTo>
                    <a:pt x="34312" y="1139"/>
                  </a:lnTo>
                  <a:lnTo>
                    <a:pt x="34148" y="962"/>
                  </a:lnTo>
                  <a:lnTo>
                    <a:pt x="33971" y="810"/>
                  </a:lnTo>
                  <a:lnTo>
                    <a:pt x="33781" y="658"/>
                  </a:lnTo>
                  <a:lnTo>
                    <a:pt x="33592" y="507"/>
                  </a:lnTo>
                  <a:lnTo>
                    <a:pt x="33389" y="367"/>
                  </a:lnTo>
                  <a:lnTo>
                    <a:pt x="33187" y="241"/>
                  </a:lnTo>
                  <a:lnTo>
                    <a:pt x="32972" y="127"/>
                  </a:lnTo>
                  <a:lnTo>
                    <a:pt x="32972" y="127"/>
                  </a:lnTo>
                  <a:lnTo>
                    <a:pt x="33162" y="570"/>
                  </a:lnTo>
                  <a:lnTo>
                    <a:pt x="33162" y="570"/>
                  </a:lnTo>
                  <a:lnTo>
                    <a:pt x="32947" y="456"/>
                  </a:lnTo>
                  <a:lnTo>
                    <a:pt x="32707" y="355"/>
                  </a:lnTo>
                  <a:lnTo>
                    <a:pt x="32479" y="266"/>
                  </a:lnTo>
                  <a:lnTo>
                    <a:pt x="32251" y="203"/>
                  </a:lnTo>
                  <a:lnTo>
                    <a:pt x="32011" y="140"/>
                  </a:lnTo>
                  <a:lnTo>
                    <a:pt x="31784" y="89"/>
                  </a:lnTo>
                  <a:lnTo>
                    <a:pt x="31543" y="51"/>
                  </a:lnTo>
                  <a:lnTo>
                    <a:pt x="31303" y="13"/>
                  </a:lnTo>
                  <a:lnTo>
                    <a:pt x="3106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74;p20"/>
            <p:cNvSpPr/>
            <p:nvPr/>
          </p:nvSpPr>
          <p:spPr>
            <a:xfrm>
              <a:off x="2541577" y="2151198"/>
              <a:ext cx="175829" cy="346880"/>
            </a:xfrm>
            <a:custGeom>
              <a:avLst/>
              <a:gdLst/>
              <a:ahLst/>
              <a:cxnLst/>
              <a:rect l="l" t="t" r="r" b="b"/>
              <a:pathLst>
                <a:path w="14464" h="28535" extrusionOk="0">
                  <a:moveTo>
                    <a:pt x="3819" y="1"/>
                  </a:moveTo>
                  <a:lnTo>
                    <a:pt x="1" y="1505"/>
                  </a:lnTo>
                  <a:lnTo>
                    <a:pt x="10646" y="28535"/>
                  </a:lnTo>
                  <a:lnTo>
                    <a:pt x="14464" y="27030"/>
                  </a:lnTo>
                  <a:lnTo>
                    <a:pt x="38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75;p20"/>
            <p:cNvSpPr/>
            <p:nvPr/>
          </p:nvSpPr>
          <p:spPr>
            <a:xfrm>
              <a:off x="2564784" y="2228816"/>
              <a:ext cx="257908" cy="510552"/>
            </a:xfrm>
            <a:custGeom>
              <a:avLst/>
              <a:gdLst/>
              <a:ahLst/>
              <a:cxnLst/>
              <a:rect l="l" t="t" r="r" b="b"/>
              <a:pathLst>
                <a:path w="21216" h="41999" extrusionOk="0">
                  <a:moveTo>
                    <a:pt x="4476" y="0"/>
                  </a:moveTo>
                  <a:lnTo>
                    <a:pt x="4211" y="38"/>
                  </a:lnTo>
                  <a:lnTo>
                    <a:pt x="3958" y="101"/>
                  </a:lnTo>
                  <a:lnTo>
                    <a:pt x="3693" y="177"/>
                  </a:lnTo>
                  <a:lnTo>
                    <a:pt x="1682" y="974"/>
                  </a:lnTo>
                  <a:lnTo>
                    <a:pt x="1430" y="1087"/>
                  </a:lnTo>
                  <a:lnTo>
                    <a:pt x="1202" y="1226"/>
                  </a:lnTo>
                  <a:lnTo>
                    <a:pt x="987" y="1378"/>
                  </a:lnTo>
                  <a:lnTo>
                    <a:pt x="797" y="1543"/>
                  </a:lnTo>
                  <a:lnTo>
                    <a:pt x="620" y="1732"/>
                  </a:lnTo>
                  <a:lnTo>
                    <a:pt x="469" y="1934"/>
                  </a:lnTo>
                  <a:lnTo>
                    <a:pt x="330" y="2149"/>
                  </a:lnTo>
                  <a:lnTo>
                    <a:pt x="228" y="2377"/>
                  </a:lnTo>
                  <a:lnTo>
                    <a:pt x="127" y="2617"/>
                  </a:lnTo>
                  <a:lnTo>
                    <a:pt x="64" y="2870"/>
                  </a:lnTo>
                  <a:lnTo>
                    <a:pt x="26" y="3110"/>
                  </a:lnTo>
                  <a:lnTo>
                    <a:pt x="1" y="3376"/>
                  </a:lnTo>
                  <a:lnTo>
                    <a:pt x="14" y="3629"/>
                  </a:lnTo>
                  <a:lnTo>
                    <a:pt x="39" y="3894"/>
                  </a:lnTo>
                  <a:lnTo>
                    <a:pt x="102" y="4147"/>
                  </a:lnTo>
                  <a:lnTo>
                    <a:pt x="191" y="4400"/>
                  </a:lnTo>
                  <a:lnTo>
                    <a:pt x="14097" y="40317"/>
                  </a:lnTo>
                  <a:lnTo>
                    <a:pt x="14211" y="40570"/>
                  </a:lnTo>
                  <a:lnTo>
                    <a:pt x="14338" y="40798"/>
                  </a:lnTo>
                  <a:lnTo>
                    <a:pt x="14489" y="41012"/>
                  </a:lnTo>
                  <a:lnTo>
                    <a:pt x="14666" y="41202"/>
                  </a:lnTo>
                  <a:lnTo>
                    <a:pt x="14856" y="41379"/>
                  </a:lnTo>
                  <a:lnTo>
                    <a:pt x="15058" y="41531"/>
                  </a:lnTo>
                  <a:lnTo>
                    <a:pt x="15273" y="41657"/>
                  </a:lnTo>
                  <a:lnTo>
                    <a:pt x="15501" y="41771"/>
                  </a:lnTo>
                  <a:lnTo>
                    <a:pt x="15741" y="41860"/>
                  </a:lnTo>
                  <a:lnTo>
                    <a:pt x="15981" y="41935"/>
                  </a:lnTo>
                  <a:lnTo>
                    <a:pt x="16234" y="41973"/>
                  </a:lnTo>
                  <a:lnTo>
                    <a:pt x="16487" y="41999"/>
                  </a:lnTo>
                  <a:lnTo>
                    <a:pt x="16752" y="41986"/>
                  </a:lnTo>
                  <a:lnTo>
                    <a:pt x="17005" y="41961"/>
                  </a:lnTo>
                  <a:lnTo>
                    <a:pt x="17271" y="41897"/>
                  </a:lnTo>
                  <a:lnTo>
                    <a:pt x="17523" y="41809"/>
                  </a:lnTo>
                  <a:lnTo>
                    <a:pt x="19534" y="41012"/>
                  </a:lnTo>
                  <a:lnTo>
                    <a:pt x="19786" y="40899"/>
                  </a:lnTo>
                  <a:lnTo>
                    <a:pt x="20014" y="40772"/>
                  </a:lnTo>
                  <a:lnTo>
                    <a:pt x="20229" y="40621"/>
                  </a:lnTo>
                  <a:lnTo>
                    <a:pt x="20419" y="40444"/>
                  </a:lnTo>
                  <a:lnTo>
                    <a:pt x="20596" y="40254"/>
                  </a:lnTo>
                  <a:lnTo>
                    <a:pt x="20747" y="40052"/>
                  </a:lnTo>
                  <a:lnTo>
                    <a:pt x="20886" y="39837"/>
                  </a:lnTo>
                  <a:lnTo>
                    <a:pt x="20987" y="39609"/>
                  </a:lnTo>
                  <a:lnTo>
                    <a:pt x="21089" y="39369"/>
                  </a:lnTo>
                  <a:lnTo>
                    <a:pt x="21152" y="39129"/>
                  </a:lnTo>
                  <a:lnTo>
                    <a:pt x="21190" y="38876"/>
                  </a:lnTo>
                  <a:lnTo>
                    <a:pt x="21215" y="38623"/>
                  </a:lnTo>
                  <a:lnTo>
                    <a:pt x="21202" y="38358"/>
                  </a:lnTo>
                  <a:lnTo>
                    <a:pt x="21177" y="38105"/>
                  </a:lnTo>
                  <a:lnTo>
                    <a:pt x="21114" y="37839"/>
                  </a:lnTo>
                  <a:lnTo>
                    <a:pt x="21025" y="37586"/>
                  </a:lnTo>
                  <a:lnTo>
                    <a:pt x="7119" y="1669"/>
                  </a:lnTo>
                  <a:lnTo>
                    <a:pt x="7018" y="1429"/>
                  </a:lnTo>
                  <a:lnTo>
                    <a:pt x="6878" y="1201"/>
                  </a:lnTo>
                  <a:lnTo>
                    <a:pt x="6727" y="986"/>
                  </a:lnTo>
                  <a:lnTo>
                    <a:pt x="6550" y="797"/>
                  </a:lnTo>
                  <a:lnTo>
                    <a:pt x="6360" y="620"/>
                  </a:lnTo>
                  <a:lnTo>
                    <a:pt x="6158" y="468"/>
                  </a:lnTo>
                  <a:lnTo>
                    <a:pt x="5943" y="329"/>
                  </a:lnTo>
                  <a:lnTo>
                    <a:pt x="5715" y="215"/>
                  </a:lnTo>
                  <a:lnTo>
                    <a:pt x="5475" y="127"/>
                  </a:lnTo>
                  <a:lnTo>
                    <a:pt x="5235" y="63"/>
                  </a:lnTo>
                  <a:lnTo>
                    <a:pt x="4982" y="1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76;p20"/>
            <p:cNvSpPr/>
            <p:nvPr/>
          </p:nvSpPr>
          <p:spPr>
            <a:xfrm>
              <a:off x="2503163" y="2094489"/>
              <a:ext cx="107133" cy="90844"/>
            </a:xfrm>
            <a:custGeom>
              <a:avLst/>
              <a:gdLst/>
              <a:ahLst/>
              <a:cxnLst/>
              <a:rect l="l" t="t" r="r" b="b"/>
              <a:pathLst>
                <a:path w="8813" h="7473" extrusionOk="0">
                  <a:moveTo>
                    <a:pt x="6941" y="1"/>
                  </a:moveTo>
                  <a:lnTo>
                    <a:pt x="0" y="2731"/>
                  </a:lnTo>
                  <a:lnTo>
                    <a:pt x="1871" y="7472"/>
                  </a:lnTo>
                  <a:lnTo>
                    <a:pt x="8812" y="4741"/>
                  </a:lnTo>
                  <a:lnTo>
                    <a:pt x="69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77;p20"/>
            <p:cNvSpPr/>
            <p:nvPr/>
          </p:nvSpPr>
          <p:spPr>
            <a:xfrm>
              <a:off x="1993073" y="1358949"/>
              <a:ext cx="803944" cy="803944"/>
            </a:xfrm>
            <a:custGeom>
              <a:avLst/>
              <a:gdLst/>
              <a:ahLst/>
              <a:cxnLst/>
              <a:rect l="l" t="t" r="r" b="b"/>
              <a:pathLst>
                <a:path w="66134" h="66134" extrusionOk="0">
                  <a:moveTo>
                    <a:pt x="33074" y="7611"/>
                  </a:moveTo>
                  <a:lnTo>
                    <a:pt x="33693" y="7624"/>
                  </a:lnTo>
                  <a:lnTo>
                    <a:pt x="34313" y="7649"/>
                  </a:lnTo>
                  <a:lnTo>
                    <a:pt x="34932" y="7687"/>
                  </a:lnTo>
                  <a:lnTo>
                    <a:pt x="35539" y="7738"/>
                  </a:lnTo>
                  <a:lnTo>
                    <a:pt x="36158" y="7801"/>
                  </a:lnTo>
                  <a:lnTo>
                    <a:pt x="36765" y="7889"/>
                  </a:lnTo>
                  <a:lnTo>
                    <a:pt x="37372" y="7990"/>
                  </a:lnTo>
                  <a:lnTo>
                    <a:pt x="37966" y="8092"/>
                  </a:lnTo>
                  <a:lnTo>
                    <a:pt x="38573" y="8218"/>
                  </a:lnTo>
                  <a:lnTo>
                    <a:pt x="39167" y="8370"/>
                  </a:lnTo>
                  <a:lnTo>
                    <a:pt x="39761" y="8521"/>
                  </a:lnTo>
                  <a:lnTo>
                    <a:pt x="40343" y="8686"/>
                  </a:lnTo>
                  <a:lnTo>
                    <a:pt x="40925" y="8863"/>
                  </a:lnTo>
                  <a:lnTo>
                    <a:pt x="41506" y="9065"/>
                  </a:lnTo>
                  <a:lnTo>
                    <a:pt x="42088" y="9280"/>
                  </a:lnTo>
                  <a:lnTo>
                    <a:pt x="42644" y="9495"/>
                  </a:lnTo>
                  <a:lnTo>
                    <a:pt x="43213" y="9735"/>
                  </a:lnTo>
                  <a:lnTo>
                    <a:pt x="43769" y="9988"/>
                  </a:lnTo>
                  <a:lnTo>
                    <a:pt x="44325" y="10241"/>
                  </a:lnTo>
                  <a:lnTo>
                    <a:pt x="44869" y="10519"/>
                  </a:lnTo>
                  <a:lnTo>
                    <a:pt x="45400" y="10810"/>
                  </a:lnTo>
                  <a:lnTo>
                    <a:pt x="45931" y="11113"/>
                  </a:lnTo>
                  <a:lnTo>
                    <a:pt x="46462" y="11429"/>
                  </a:lnTo>
                  <a:lnTo>
                    <a:pt x="46968" y="11758"/>
                  </a:lnTo>
                  <a:lnTo>
                    <a:pt x="47486" y="12099"/>
                  </a:lnTo>
                  <a:lnTo>
                    <a:pt x="47979" y="12453"/>
                  </a:lnTo>
                  <a:lnTo>
                    <a:pt x="48472" y="12820"/>
                  </a:lnTo>
                  <a:lnTo>
                    <a:pt x="48965" y="13199"/>
                  </a:lnTo>
                  <a:lnTo>
                    <a:pt x="49433" y="13578"/>
                  </a:lnTo>
                  <a:lnTo>
                    <a:pt x="49901" y="13983"/>
                  </a:lnTo>
                  <a:lnTo>
                    <a:pt x="50356" y="14400"/>
                  </a:lnTo>
                  <a:lnTo>
                    <a:pt x="50811" y="14817"/>
                  </a:lnTo>
                  <a:lnTo>
                    <a:pt x="51254" y="15260"/>
                  </a:lnTo>
                  <a:lnTo>
                    <a:pt x="51671" y="15702"/>
                  </a:lnTo>
                  <a:lnTo>
                    <a:pt x="52101" y="16170"/>
                  </a:lnTo>
                  <a:lnTo>
                    <a:pt x="52505" y="16638"/>
                  </a:lnTo>
                  <a:lnTo>
                    <a:pt x="52897" y="17118"/>
                  </a:lnTo>
                  <a:lnTo>
                    <a:pt x="53289" y="17611"/>
                  </a:lnTo>
                  <a:lnTo>
                    <a:pt x="53668" y="18117"/>
                  </a:lnTo>
                  <a:lnTo>
                    <a:pt x="54022" y="18635"/>
                  </a:lnTo>
                  <a:lnTo>
                    <a:pt x="54376" y="19154"/>
                  </a:lnTo>
                  <a:lnTo>
                    <a:pt x="54718" y="19697"/>
                  </a:lnTo>
                  <a:lnTo>
                    <a:pt x="55046" y="20241"/>
                  </a:lnTo>
                  <a:lnTo>
                    <a:pt x="55362" y="20797"/>
                  </a:lnTo>
                  <a:lnTo>
                    <a:pt x="55666" y="21366"/>
                  </a:lnTo>
                  <a:lnTo>
                    <a:pt x="55957" y="21948"/>
                  </a:lnTo>
                  <a:lnTo>
                    <a:pt x="56222" y="22529"/>
                  </a:lnTo>
                  <a:lnTo>
                    <a:pt x="56488" y="23136"/>
                  </a:lnTo>
                  <a:lnTo>
                    <a:pt x="56740" y="23743"/>
                  </a:lnTo>
                  <a:lnTo>
                    <a:pt x="56968" y="24350"/>
                  </a:lnTo>
                  <a:lnTo>
                    <a:pt x="57183" y="24969"/>
                  </a:lnTo>
                  <a:lnTo>
                    <a:pt x="57385" y="25589"/>
                  </a:lnTo>
                  <a:lnTo>
                    <a:pt x="57575" y="26208"/>
                  </a:lnTo>
                  <a:lnTo>
                    <a:pt x="57739" y="26828"/>
                  </a:lnTo>
                  <a:lnTo>
                    <a:pt x="57891" y="27447"/>
                  </a:lnTo>
                  <a:lnTo>
                    <a:pt x="58017" y="28079"/>
                  </a:lnTo>
                  <a:lnTo>
                    <a:pt x="58131" y="28699"/>
                  </a:lnTo>
                  <a:lnTo>
                    <a:pt x="58232" y="29318"/>
                  </a:lnTo>
                  <a:lnTo>
                    <a:pt x="58321" y="29951"/>
                  </a:lnTo>
                  <a:lnTo>
                    <a:pt x="58397" y="30570"/>
                  </a:lnTo>
                  <a:lnTo>
                    <a:pt x="58447" y="31202"/>
                  </a:lnTo>
                  <a:lnTo>
                    <a:pt x="58485" y="31822"/>
                  </a:lnTo>
                  <a:lnTo>
                    <a:pt x="58510" y="32441"/>
                  </a:lnTo>
                  <a:lnTo>
                    <a:pt x="58510" y="33061"/>
                  </a:lnTo>
                  <a:lnTo>
                    <a:pt x="58510" y="33680"/>
                  </a:lnTo>
                  <a:lnTo>
                    <a:pt x="58485" y="34300"/>
                  </a:lnTo>
                  <a:lnTo>
                    <a:pt x="58447" y="34919"/>
                  </a:lnTo>
                  <a:lnTo>
                    <a:pt x="58397" y="35539"/>
                  </a:lnTo>
                  <a:lnTo>
                    <a:pt x="58321" y="36145"/>
                  </a:lnTo>
                  <a:lnTo>
                    <a:pt x="58245" y="36752"/>
                  </a:lnTo>
                  <a:lnTo>
                    <a:pt x="58144" y="37359"/>
                  </a:lnTo>
                  <a:lnTo>
                    <a:pt x="58030" y="37966"/>
                  </a:lnTo>
                  <a:lnTo>
                    <a:pt x="57903" y="38560"/>
                  </a:lnTo>
                  <a:lnTo>
                    <a:pt x="57764" y="39154"/>
                  </a:lnTo>
                  <a:lnTo>
                    <a:pt x="57613" y="39748"/>
                  </a:lnTo>
                  <a:lnTo>
                    <a:pt x="57448" y="40343"/>
                  </a:lnTo>
                  <a:lnTo>
                    <a:pt x="57259" y="40924"/>
                  </a:lnTo>
                  <a:lnTo>
                    <a:pt x="57069" y="41506"/>
                  </a:lnTo>
                  <a:lnTo>
                    <a:pt x="56854" y="42075"/>
                  </a:lnTo>
                  <a:lnTo>
                    <a:pt x="56639" y="42644"/>
                  </a:lnTo>
                  <a:lnTo>
                    <a:pt x="56399" y="43200"/>
                  </a:lnTo>
                  <a:lnTo>
                    <a:pt x="56146" y="43756"/>
                  </a:lnTo>
                  <a:lnTo>
                    <a:pt x="55881" y="44312"/>
                  </a:lnTo>
                  <a:lnTo>
                    <a:pt x="55603" y="44856"/>
                  </a:lnTo>
                  <a:lnTo>
                    <a:pt x="55324" y="45400"/>
                  </a:lnTo>
                  <a:lnTo>
                    <a:pt x="55021" y="45931"/>
                  </a:lnTo>
                  <a:lnTo>
                    <a:pt x="54705" y="46449"/>
                  </a:lnTo>
                  <a:lnTo>
                    <a:pt x="54376" y="46967"/>
                  </a:lnTo>
                  <a:lnTo>
                    <a:pt x="54035" y="47473"/>
                  </a:lnTo>
                  <a:lnTo>
                    <a:pt x="53681" y="47979"/>
                  </a:lnTo>
                  <a:lnTo>
                    <a:pt x="53314" y="48472"/>
                  </a:lnTo>
                  <a:lnTo>
                    <a:pt x="52935" y="48952"/>
                  </a:lnTo>
                  <a:lnTo>
                    <a:pt x="52543" y="49433"/>
                  </a:lnTo>
                  <a:lnTo>
                    <a:pt x="52151" y="49900"/>
                  </a:lnTo>
                  <a:lnTo>
                    <a:pt x="51734" y="50356"/>
                  </a:lnTo>
                  <a:lnTo>
                    <a:pt x="51304" y="50798"/>
                  </a:lnTo>
                  <a:lnTo>
                    <a:pt x="50874" y="51241"/>
                  </a:lnTo>
                  <a:lnTo>
                    <a:pt x="50419" y="51670"/>
                  </a:lnTo>
                  <a:lnTo>
                    <a:pt x="49964" y="52088"/>
                  </a:lnTo>
                  <a:lnTo>
                    <a:pt x="49496" y="52492"/>
                  </a:lnTo>
                  <a:lnTo>
                    <a:pt x="49016" y="52897"/>
                  </a:lnTo>
                  <a:lnTo>
                    <a:pt x="48523" y="53276"/>
                  </a:lnTo>
                  <a:lnTo>
                    <a:pt x="48017" y="53655"/>
                  </a:lnTo>
                  <a:lnTo>
                    <a:pt x="47499" y="54022"/>
                  </a:lnTo>
                  <a:lnTo>
                    <a:pt x="46968" y="54376"/>
                  </a:lnTo>
                  <a:lnTo>
                    <a:pt x="46437" y="54705"/>
                  </a:lnTo>
                  <a:lnTo>
                    <a:pt x="45893" y="55033"/>
                  </a:lnTo>
                  <a:lnTo>
                    <a:pt x="45337" y="55349"/>
                  </a:lnTo>
                  <a:lnTo>
                    <a:pt x="44768" y="55653"/>
                  </a:lnTo>
                  <a:lnTo>
                    <a:pt x="44186" y="55944"/>
                  </a:lnTo>
                  <a:lnTo>
                    <a:pt x="43605" y="56222"/>
                  </a:lnTo>
                  <a:lnTo>
                    <a:pt x="42998" y="56487"/>
                  </a:lnTo>
                  <a:lnTo>
                    <a:pt x="42391" y="56727"/>
                  </a:lnTo>
                  <a:lnTo>
                    <a:pt x="41784" y="56968"/>
                  </a:lnTo>
                  <a:lnTo>
                    <a:pt x="41165" y="57183"/>
                  </a:lnTo>
                  <a:lnTo>
                    <a:pt x="40545" y="57385"/>
                  </a:lnTo>
                  <a:lnTo>
                    <a:pt x="39926" y="57562"/>
                  </a:lnTo>
                  <a:lnTo>
                    <a:pt x="39306" y="57726"/>
                  </a:lnTo>
                  <a:lnTo>
                    <a:pt x="38687" y="57878"/>
                  </a:lnTo>
                  <a:lnTo>
                    <a:pt x="38055" y="58017"/>
                  </a:lnTo>
                  <a:lnTo>
                    <a:pt x="37435" y="58131"/>
                  </a:lnTo>
                  <a:lnTo>
                    <a:pt x="36803" y="58232"/>
                  </a:lnTo>
                  <a:lnTo>
                    <a:pt x="36184" y="58320"/>
                  </a:lnTo>
                  <a:lnTo>
                    <a:pt x="35564" y="58384"/>
                  </a:lnTo>
                  <a:lnTo>
                    <a:pt x="34932" y="58434"/>
                  </a:lnTo>
                  <a:lnTo>
                    <a:pt x="34313" y="58472"/>
                  </a:lnTo>
                  <a:lnTo>
                    <a:pt x="33693" y="58497"/>
                  </a:lnTo>
                  <a:lnTo>
                    <a:pt x="33074" y="58510"/>
                  </a:lnTo>
                  <a:lnTo>
                    <a:pt x="32441" y="58497"/>
                  </a:lnTo>
                  <a:lnTo>
                    <a:pt x="31835" y="58472"/>
                  </a:lnTo>
                  <a:lnTo>
                    <a:pt x="31215" y="58434"/>
                  </a:lnTo>
                  <a:lnTo>
                    <a:pt x="30596" y="58384"/>
                  </a:lnTo>
                  <a:lnTo>
                    <a:pt x="29989" y="58320"/>
                  </a:lnTo>
                  <a:lnTo>
                    <a:pt x="29382" y="58232"/>
                  </a:lnTo>
                  <a:lnTo>
                    <a:pt x="28775" y="58143"/>
                  </a:lnTo>
                  <a:lnTo>
                    <a:pt x="28168" y="58030"/>
                  </a:lnTo>
                  <a:lnTo>
                    <a:pt x="27561" y="57903"/>
                  </a:lnTo>
                  <a:lnTo>
                    <a:pt x="26967" y="57764"/>
                  </a:lnTo>
                  <a:lnTo>
                    <a:pt x="26386" y="57612"/>
                  </a:lnTo>
                  <a:lnTo>
                    <a:pt x="25792" y="57435"/>
                  </a:lnTo>
                  <a:lnTo>
                    <a:pt x="25210" y="57258"/>
                  </a:lnTo>
                  <a:lnTo>
                    <a:pt x="24628" y="57056"/>
                  </a:lnTo>
                  <a:lnTo>
                    <a:pt x="24060" y="56854"/>
                  </a:lnTo>
                  <a:lnTo>
                    <a:pt x="23491" y="56626"/>
                  </a:lnTo>
                  <a:lnTo>
                    <a:pt x="22922" y="56386"/>
                  </a:lnTo>
                  <a:lnTo>
                    <a:pt x="22365" y="56146"/>
                  </a:lnTo>
                  <a:lnTo>
                    <a:pt x="21822" y="55880"/>
                  </a:lnTo>
                  <a:lnTo>
                    <a:pt x="21278" y="55602"/>
                  </a:lnTo>
                  <a:lnTo>
                    <a:pt x="20735" y="55311"/>
                  </a:lnTo>
                  <a:lnTo>
                    <a:pt x="20204" y="55008"/>
                  </a:lnTo>
                  <a:lnTo>
                    <a:pt x="19685" y="54692"/>
                  </a:lnTo>
                  <a:lnTo>
                    <a:pt x="19167" y="54363"/>
                  </a:lnTo>
                  <a:lnTo>
                    <a:pt x="18661" y="54022"/>
                  </a:lnTo>
                  <a:lnTo>
                    <a:pt x="18155" y="53681"/>
                  </a:lnTo>
                  <a:lnTo>
                    <a:pt x="17662" y="53314"/>
                  </a:lnTo>
                  <a:lnTo>
                    <a:pt x="17182" y="52935"/>
                  </a:lnTo>
                  <a:lnTo>
                    <a:pt x="16702" y="52543"/>
                  </a:lnTo>
                  <a:lnTo>
                    <a:pt x="16234" y="52138"/>
                  </a:lnTo>
                  <a:lnTo>
                    <a:pt x="15779" y="51734"/>
                  </a:lnTo>
                  <a:lnTo>
                    <a:pt x="15324" y="51304"/>
                  </a:lnTo>
                  <a:lnTo>
                    <a:pt x="14894" y="50861"/>
                  </a:lnTo>
                  <a:lnTo>
                    <a:pt x="14464" y="50419"/>
                  </a:lnTo>
                  <a:lnTo>
                    <a:pt x="14047" y="49964"/>
                  </a:lnTo>
                  <a:lnTo>
                    <a:pt x="13629" y="49483"/>
                  </a:lnTo>
                  <a:lnTo>
                    <a:pt x="13238" y="49003"/>
                  </a:lnTo>
                  <a:lnTo>
                    <a:pt x="12846" y="48510"/>
                  </a:lnTo>
                  <a:lnTo>
                    <a:pt x="12479" y="48004"/>
                  </a:lnTo>
                  <a:lnTo>
                    <a:pt x="12112" y="47498"/>
                  </a:lnTo>
                  <a:lnTo>
                    <a:pt x="11758" y="46967"/>
                  </a:lnTo>
                  <a:lnTo>
                    <a:pt x="11417" y="46436"/>
                  </a:lnTo>
                  <a:lnTo>
                    <a:pt x="11088" y="45880"/>
                  </a:lnTo>
                  <a:lnTo>
                    <a:pt x="10785" y="45324"/>
                  </a:lnTo>
                  <a:lnTo>
                    <a:pt x="10481" y="44755"/>
                  </a:lnTo>
                  <a:lnTo>
                    <a:pt x="10191" y="44186"/>
                  </a:lnTo>
                  <a:lnTo>
                    <a:pt x="9913" y="43592"/>
                  </a:lnTo>
                  <a:lnTo>
                    <a:pt x="9647" y="42998"/>
                  </a:lnTo>
                  <a:lnTo>
                    <a:pt x="9407" y="42391"/>
                  </a:lnTo>
                  <a:lnTo>
                    <a:pt x="9167" y="41771"/>
                  </a:lnTo>
                  <a:lnTo>
                    <a:pt x="8952" y="41152"/>
                  </a:lnTo>
                  <a:lnTo>
                    <a:pt x="8749" y="40532"/>
                  </a:lnTo>
                  <a:lnTo>
                    <a:pt x="8572" y="39913"/>
                  </a:lnTo>
                  <a:lnTo>
                    <a:pt x="8408" y="39293"/>
                  </a:lnTo>
                  <a:lnTo>
                    <a:pt x="8256" y="38674"/>
                  </a:lnTo>
                  <a:lnTo>
                    <a:pt x="8117" y="38054"/>
                  </a:lnTo>
                  <a:lnTo>
                    <a:pt x="8004" y="37422"/>
                  </a:lnTo>
                  <a:lnTo>
                    <a:pt x="7902" y="36803"/>
                  </a:lnTo>
                  <a:lnTo>
                    <a:pt x="7814" y="36183"/>
                  </a:lnTo>
                  <a:lnTo>
                    <a:pt x="7751" y="35551"/>
                  </a:lnTo>
                  <a:lnTo>
                    <a:pt x="7688" y="34932"/>
                  </a:lnTo>
                  <a:lnTo>
                    <a:pt x="7650" y="34300"/>
                  </a:lnTo>
                  <a:lnTo>
                    <a:pt x="7637" y="33680"/>
                  </a:lnTo>
                  <a:lnTo>
                    <a:pt x="7624" y="33061"/>
                  </a:lnTo>
                  <a:lnTo>
                    <a:pt x="7637" y="32441"/>
                  </a:lnTo>
                  <a:lnTo>
                    <a:pt x="7650" y="31822"/>
                  </a:lnTo>
                  <a:lnTo>
                    <a:pt x="7688" y="31202"/>
                  </a:lnTo>
                  <a:lnTo>
                    <a:pt x="7751" y="30595"/>
                  </a:lnTo>
                  <a:lnTo>
                    <a:pt x="7814" y="29976"/>
                  </a:lnTo>
                  <a:lnTo>
                    <a:pt x="7890" y="29369"/>
                  </a:lnTo>
                  <a:lnTo>
                    <a:pt x="7991" y="28762"/>
                  </a:lnTo>
                  <a:lnTo>
                    <a:pt x="8105" y="28155"/>
                  </a:lnTo>
                  <a:lnTo>
                    <a:pt x="8231" y="27561"/>
                  </a:lnTo>
                  <a:lnTo>
                    <a:pt x="8370" y="26967"/>
                  </a:lnTo>
                  <a:lnTo>
                    <a:pt x="8522" y="26373"/>
                  </a:lnTo>
                  <a:lnTo>
                    <a:pt x="8699" y="25791"/>
                  </a:lnTo>
                  <a:lnTo>
                    <a:pt x="8876" y="25197"/>
                  </a:lnTo>
                  <a:lnTo>
                    <a:pt x="9066" y="24628"/>
                  </a:lnTo>
                  <a:lnTo>
                    <a:pt x="9280" y="24046"/>
                  </a:lnTo>
                  <a:lnTo>
                    <a:pt x="9508" y="23478"/>
                  </a:lnTo>
                  <a:lnTo>
                    <a:pt x="9736" y="22921"/>
                  </a:lnTo>
                  <a:lnTo>
                    <a:pt x="9988" y="22365"/>
                  </a:lnTo>
                  <a:lnTo>
                    <a:pt x="10254" y="21809"/>
                  </a:lnTo>
                  <a:lnTo>
                    <a:pt x="10532" y="21265"/>
                  </a:lnTo>
                  <a:lnTo>
                    <a:pt x="10823" y="20734"/>
                  </a:lnTo>
                  <a:lnTo>
                    <a:pt x="11126" y="20203"/>
                  </a:lnTo>
                  <a:lnTo>
                    <a:pt x="11442" y="19672"/>
                  </a:lnTo>
                  <a:lnTo>
                    <a:pt x="11758" y="19154"/>
                  </a:lnTo>
                  <a:lnTo>
                    <a:pt x="12100" y="18648"/>
                  </a:lnTo>
                  <a:lnTo>
                    <a:pt x="12454" y="18142"/>
                  </a:lnTo>
                  <a:lnTo>
                    <a:pt x="12820" y="17649"/>
                  </a:lnTo>
                  <a:lnTo>
                    <a:pt x="13200" y="17169"/>
                  </a:lnTo>
                  <a:lnTo>
                    <a:pt x="13592" y="16701"/>
                  </a:lnTo>
                  <a:lnTo>
                    <a:pt x="13996" y="16233"/>
                  </a:lnTo>
                  <a:lnTo>
                    <a:pt x="14401" y="15766"/>
                  </a:lnTo>
                  <a:lnTo>
                    <a:pt x="14831" y="15323"/>
                  </a:lnTo>
                  <a:lnTo>
                    <a:pt x="15260" y="14881"/>
                  </a:lnTo>
                  <a:lnTo>
                    <a:pt x="15715" y="14451"/>
                  </a:lnTo>
                  <a:lnTo>
                    <a:pt x="16171" y="14034"/>
                  </a:lnTo>
                  <a:lnTo>
                    <a:pt x="16638" y="13629"/>
                  </a:lnTo>
                  <a:lnTo>
                    <a:pt x="17131" y="13237"/>
                  </a:lnTo>
                  <a:lnTo>
                    <a:pt x="17625" y="12845"/>
                  </a:lnTo>
                  <a:lnTo>
                    <a:pt x="18130" y="12466"/>
                  </a:lnTo>
                  <a:lnTo>
                    <a:pt x="18636" y="12112"/>
                  </a:lnTo>
                  <a:lnTo>
                    <a:pt x="19167" y="11758"/>
                  </a:lnTo>
                  <a:lnTo>
                    <a:pt x="19698" y="11417"/>
                  </a:lnTo>
                  <a:lnTo>
                    <a:pt x="20254" y="11088"/>
                  </a:lnTo>
                  <a:lnTo>
                    <a:pt x="20810" y="10772"/>
                  </a:lnTo>
                  <a:lnTo>
                    <a:pt x="21379" y="10468"/>
                  </a:lnTo>
                  <a:lnTo>
                    <a:pt x="21948" y="10178"/>
                  </a:lnTo>
                  <a:lnTo>
                    <a:pt x="22542" y="9899"/>
                  </a:lnTo>
                  <a:lnTo>
                    <a:pt x="23137" y="9647"/>
                  </a:lnTo>
                  <a:lnTo>
                    <a:pt x="23743" y="9394"/>
                  </a:lnTo>
                  <a:lnTo>
                    <a:pt x="24363" y="9166"/>
                  </a:lnTo>
                  <a:lnTo>
                    <a:pt x="24970" y="8951"/>
                  </a:lnTo>
                  <a:lnTo>
                    <a:pt x="25589" y="8749"/>
                  </a:lnTo>
                  <a:lnTo>
                    <a:pt x="26209" y="8559"/>
                  </a:lnTo>
                  <a:lnTo>
                    <a:pt x="26841" y="8395"/>
                  </a:lnTo>
                  <a:lnTo>
                    <a:pt x="27460" y="8243"/>
                  </a:lnTo>
                  <a:lnTo>
                    <a:pt x="28080" y="8117"/>
                  </a:lnTo>
                  <a:lnTo>
                    <a:pt x="28699" y="7990"/>
                  </a:lnTo>
                  <a:lnTo>
                    <a:pt x="29331" y="7889"/>
                  </a:lnTo>
                  <a:lnTo>
                    <a:pt x="29951" y="7813"/>
                  </a:lnTo>
                  <a:lnTo>
                    <a:pt x="30583" y="7738"/>
                  </a:lnTo>
                  <a:lnTo>
                    <a:pt x="31203" y="7687"/>
                  </a:lnTo>
                  <a:lnTo>
                    <a:pt x="31822" y="7649"/>
                  </a:lnTo>
                  <a:lnTo>
                    <a:pt x="32454" y="7624"/>
                  </a:lnTo>
                  <a:lnTo>
                    <a:pt x="33074" y="7611"/>
                  </a:lnTo>
                  <a:close/>
                  <a:moveTo>
                    <a:pt x="32265" y="0"/>
                  </a:moveTo>
                  <a:lnTo>
                    <a:pt x="31455" y="38"/>
                  </a:lnTo>
                  <a:lnTo>
                    <a:pt x="30646" y="89"/>
                  </a:lnTo>
                  <a:lnTo>
                    <a:pt x="29837" y="152"/>
                  </a:lnTo>
                  <a:lnTo>
                    <a:pt x="29015" y="241"/>
                  </a:lnTo>
                  <a:lnTo>
                    <a:pt x="28206" y="354"/>
                  </a:lnTo>
                  <a:lnTo>
                    <a:pt x="27397" y="493"/>
                  </a:lnTo>
                  <a:lnTo>
                    <a:pt x="26588" y="645"/>
                  </a:lnTo>
                  <a:lnTo>
                    <a:pt x="25779" y="809"/>
                  </a:lnTo>
                  <a:lnTo>
                    <a:pt x="24970" y="1012"/>
                  </a:lnTo>
                  <a:lnTo>
                    <a:pt x="24161" y="1227"/>
                  </a:lnTo>
                  <a:lnTo>
                    <a:pt x="23352" y="1467"/>
                  </a:lnTo>
                  <a:lnTo>
                    <a:pt x="22555" y="1720"/>
                  </a:lnTo>
                  <a:lnTo>
                    <a:pt x="21746" y="1998"/>
                  </a:lnTo>
                  <a:lnTo>
                    <a:pt x="20949" y="2301"/>
                  </a:lnTo>
                  <a:lnTo>
                    <a:pt x="20166" y="2630"/>
                  </a:lnTo>
                  <a:lnTo>
                    <a:pt x="19382" y="2971"/>
                  </a:lnTo>
                  <a:lnTo>
                    <a:pt x="18623" y="3325"/>
                  </a:lnTo>
                  <a:lnTo>
                    <a:pt x="17865" y="3705"/>
                  </a:lnTo>
                  <a:lnTo>
                    <a:pt x="17131" y="4097"/>
                  </a:lnTo>
                  <a:lnTo>
                    <a:pt x="16411" y="4501"/>
                  </a:lnTo>
                  <a:lnTo>
                    <a:pt x="15703" y="4931"/>
                  </a:lnTo>
                  <a:lnTo>
                    <a:pt x="14995" y="5373"/>
                  </a:lnTo>
                  <a:lnTo>
                    <a:pt x="14312" y="5829"/>
                  </a:lnTo>
                  <a:lnTo>
                    <a:pt x="13642" y="6296"/>
                  </a:lnTo>
                  <a:lnTo>
                    <a:pt x="12997" y="6789"/>
                  </a:lnTo>
                  <a:lnTo>
                    <a:pt x="12353" y="7295"/>
                  </a:lnTo>
                  <a:lnTo>
                    <a:pt x="11720" y="7801"/>
                  </a:lnTo>
                  <a:lnTo>
                    <a:pt x="11114" y="8332"/>
                  </a:lnTo>
                  <a:lnTo>
                    <a:pt x="10519" y="8875"/>
                  </a:lnTo>
                  <a:lnTo>
                    <a:pt x="9938" y="9432"/>
                  </a:lnTo>
                  <a:lnTo>
                    <a:pt x="9369" y="10013"/>
                  </a:lnTo>
                  <a:lnTo>
                    <a:pt x="8813" y="10595"/>
                  </a:lnTo>
                  <a:lnTo>
                    <a:pt x="8282" y="11189"/>
                  </a:lnTo>
                  <a:lnTo>
                    <a:pt x="7751" y="11796"/>
                  </a:lnTo>
                  <a:lnTo>
                    <a:pt x="7245" y="12415"/>
                  </a:lnTo>
                  <a:lnTo>
                    <a:pt x="6752" y="13035"/>
                  </a:lnTo>
                  <a:lnTo>
                    <a:pt x="6284" y="13680"/>
                  </a:lnTo>
                  <a:lnTo>
                    <a:pt x="5829" y="14337"/>
                  </a:lnTo>
                  <a:lnTo>
                    <a:pt x="5387" y="14994"/>
                  </a:lnTo>
                  <a:lnTo>
                    <a:pt x="4957" y="15664"/>
                  </a:lnTo>
                  <a:lnTo>
                    <a:pt x="4552" y="16347"/>
                  </a:lnTo>
                  <a:lnTo>
                    <a:pt x="4160" y="17030"/>
                  </a:lnTo>
                  <a:lnTo>
                    <a:pt x="3781" y="17738"/>
                  </a:lnTo>
                  <a:lnTo>
                    <a:pt x="3414" y="18446"/>
                  </a:lnTo>
                  <a:lnTo>
                    <a:pt x="3073" y="19154"/>
                  </a:lnTo>
                  <a:lnTo>
                    <a:pt x="2757" y="19887"/>
                  </a:lnTo>
                  <a:lnTo>
                    <a:pt x="2441" y="20608"/>
                  </a:lnTo>
                  <a:lnTo>
                    <a:pt x="2150" y="21354"/>
                  </a:lnTo>
                  <a:lnTo>
                    <a:pt x="1885" y="22100"/>
                  </a:lnTo>
                  <a:lnTo>
                    <a:pt x="1632" y="22845"/>
                  </a:lnTo>
                  <a:lnTo>
                    <a:pt x="1392" y="23604"/>
                  </a:lnTo>
                  <a:lnTo>
                    <a:pt x="1177" y="24375"/>
                  </a:lnTo>
                  <a:lnTo>
                    <a:pt x="974" y="25134"/>
                  </a:lnTo>
                  <a:lnTo>
                    <a:pt x="785" y="25918"/>
                  </a:lnTo>
                  <a:lnTo>
                    <a:pt x="620" y="26689"/>
                  </a:lnTo>
                  <a:lnTo>
                    <a:pt x="481" y="27473"/>
                  </a:lnTo>
                  <a:lnTo>
                    <a:pt x="355" y="28269"/>
                  </a:lnTo>
                  <a:lnTo>
                    <a:pt x="254" y="29053"/>
                  </a:lnTo>
                  <a:lnTo>
                    <a:pt x="165" y="29849"/>
                  </a:lnTo>
                  <a:lnTo>
                    <a:pt x="89" y="30646"/>
                  </a:lnTo>
                  <a:lnTo>
                    <a:pt x="39" y="31455"/>
                  </a:lnTo>
                  <a:lnTo>
                    <a:pt x="14" y="32251"/>
                  </a:lnTo>
                  <a:lnTo>
                    <a:pt x="1" y="33061"/>
                  </a:lnTo>
                  <a:lnTo>
                    <a:pt x="14" y="33870"/>
                  </a:lnTo>
                  <a:lnTo>
                    <a:pt x="39" y="34679"/>
                  </a:lnTo>
                  <a:lnTo>
                    <a:pt x="89" y="35488"/>
                  </a:lnTo>
                  <a:lnTo>
                    <a:pt x="165" y="36297"/>
                  </a:lnTo>
                  <a:lnTo>
                    <a:pt x="254" y="37106"/>
                  </a:lnTo>
                  <a:lnTo>
                    <a:pt x="368" y="37928"/>
                  </a:lnTo>
                  <a:lnTo>
                    <a:pt x="494" y="38737"/>
                  </a:lnTo>
                  <a:lnTo>
                    <a:pt x="646" y="39546"/>
                  </a:lnTo>
                  <a:lnTo>
                    <a:pt x="823" y="40355"/>
                  </a:lnTo>
                  <a:lnTo>
                    <a:pt x="1012" y="41164"/>
                  </a:lnTo>
                  <a:lnTo>
                    <a:pt x="1227" y="41974"/>
                  </a:lnTo>
                  <a:lnTo>
                    <a:pt x="1467" y="42783"/>
                  </a:lnTo>
                  <a:lnTo>
                    <a:pt x="1733" y="43579"/>
                  </a:lnTo>
                  <a:lnTo>
                    <a:pt x="2011" y="44376"/>
                  </a:lnTo>
                  <a:lnTo>
                    <a:pt x="2314" y="45185"/>
                  </a:lnTo>
                  <a:lnTo>
                    <a:pt x="2631" y="45969"/>
                  </a:lnTo>
                  <a:lnTo>
                    <a:pt x="2972" y="46752"/>
                  </a:lnTo>
                  <a:lnTo>
                    <a:pt x="3338" y="47511"/>
                  </a:lnTo>
                  <a:lnTo>
                    <a:pt x="3705" y="48257"/>
                  </a:lnTo>
                  <a:lnTo>
                    <a:pt x="4097" y="49003"/>
                  </a:lnTo>
                  <a:lnTo>
                    <a:pt x="4514" y="49723"/>
                  </a:lnTo>
                  <a:lnTo>
                    <a:pt x="4931" y="50431"/>
                  </a:lnTo>
                  <a:lnTo>
                    <a:pt x="5374" y="51127"/>
                  </a:lnTo>
                  <a:lnTo>
                    <a:pt x="5842" y="51809"/>
                  </a:lnTo>
                  <a:lnTo>
                    <a:pt x="6309" y="52480"/>
                  </a:lnTo>
                  <a:lnTo>
                    <a:pt x="6790" y="53137"/>
                  </a:lnTo>
                  <a:lnTo>
                    <a:pt x="7296" y="53782"/>
                  </a:lnTo>
                  <a:lnTo>
                    <a:pt x="7814" y="54414"/>
                  </a:lnTo>
                  <a:lnTo>
                    <a:pt x="8345" y="55021"/>
                  </a:lnTo>
                  <a:lnTo>
                    <a:pt x="8889" y="55615"/>
                  </a:lnTo>
                  <a:lnTo>
                    <a:pt x="9445" y="56196"/>
                  </a:lnTo>
                  <a:lnTo>
                    <a:pt x="10014" y="56765"/>
                  </a:lnTo>
                  <a:lnTo>
                    <a:pt x="10595" y="57322"/>
                  </a:lnTo>
                  <a:lnTo>
                    <a:pt x="11189" y="57853"/>
                  </a:lnTo>
                  <a:lnTo>
                    <a:pt x="11796" y="58384"/>
                  </a:lnTo>
                  <a:lnTo>
                    <a:pt x="12416" y="58889"/>
                  </a:lnTo>
                  <a:lnTo>
                    <a:pt x="13048" y="59370"/>
                  </a:lnTo>
                  <a:lnTo>
                    <a:pt x="13693" y="59850"/>
                  </a:lnTo>
                  <a:lnTo>
                    <a:pt x="14337" y="60305"/>
                  </a:lnTo>
                  <a:lnTo>
                    <a:pt x="14995" y="60748"/>
                  </a:lnTo>
                  <a:lnTo>
                    <a:pt x="15678" y="61178"/>
                  </a:lnTo>
                  <a:lnTo>
                    <a:pt x="16348" y="61582"/>
                  </a:lnTo>
                  <a:lnTo>
                    <a:pt x="17043" y="61974"/>
                  </a:lnTo>
                  <a:lnTo>
                    <a:pt x="17738" y="62353"/>
                  </a:lnTo>
                  <a:lnTo>
                    <a:pt x="18446" y="62707"/>
                  </a:lnTo>
                  <a:lnTo>
                    <a:pt x="19167" y="63049"/>
                  </a:lnTo>
                  <a:lnTo>
                    <a:pt x="19888" y="63377"/>
                  </a:lnTo>
                  <a:lnTo>
                    <a:pt x="20621" y="63681"/>
                  </a:lnTo>
                  <a:lnTo>
                    <a:pt x="21354" y="63972"/>
                  </a:lnTo>
                  <a:lnTo>
                    <a:pt x="22100" y="64250"/>
                  </a:lnTo>
                  <a:lnTo>
                    <a:pt x="22858" y="64503"/>
                  </a:lnTo>
                  <a:lnTo>
                    <a:pt x="23617" y="64743"/>
                  </a:lnTo>
                  <a:lnTo>
                    <a:pt x="24376" y="64958"/>
                  </a:lnTo>
                  <a:lnTo>
                    <a:pt x="25147" y="65160"/>
                  </a:lnTo>
                  <a:lnTo>
                    <a:pt x="25918" y="65337"/>
                  </a:lnTo>
                  <a:lnTo>
                    <a:pt x="26702" y="65501"/>
                  </a:lnTo>
                  <a:lnTo>
                    <a:pt x="27486" y="65653"/>
                  </a:lnTo>
                  <a:lnTo>
                    <a:pt x="28269" y="65779"/>
                  </a:lnTo>
                  <a:lnTo>
                    <a:pt x="29066" y="65881"/>
                  </a:lnTo>
                  <a:lnTo>
                    <a:pt x="29862" y="65969"/>
                  </a:lnTo>
                  <a:lnTo>
                    <a:pt x="30659" y="66045"/>
                  </a:lnTo>
                  <a:lnTo>
                    <a:pt x="31455" y="66096"/>
                  </a:lnTo>
                  <a:lnTo>
                    <a:pt x="32265" y="66121"/>
                  </a:lnTo>
                  <a:lnTo>
                    <a:pt x="33074" y="66133"/>
                  </a:lnTo>
                  <a:lnTo>
                    <a:pt x="33870" y="66121"/>
                  </a:lnTo>
                  <a:lnTo>
                    <a:pt x="34679" y="66096"/>
                  </a:lnTo>
                  <a:lnTo>
                    <a:pt x="35501" y="66045"/>
                  </a:lnTo>
                  <a:lnTo>
                    <a:pt x="36310" y="65969"/>
                  </a:lnTo>
                  <a:lnTo>
                    <a:pt x="37119" y="65881"/>
                  </a:lnTo>
                  <a:lnTo>
                    <a:pt x="37928" y="65767"/>
                  </a:lnTo>
                  <a:lnTo>
                    <a:pt x="38737" y="65640"/>
                  </a:lnTo>
                  <a:lnTo>
                    <a:pt x="39547" y="65489"/>
                  </a:lnTo>
                  <a:lnTo>
                    <a:pt x="40368" y="65312"/>
                  </a:lnTo>
                  <a:lnTo>
                    <a:pt x="41177" y="65122"/>
                  </a:lnTo>
                  <a:lnTo>
                    <a:pt x="41974" y="64894"/>
                  </a:lnTo>
                  <a:lnTo>
                    <a:pt x="42783" y="64667"/>
                  </a:lnTo>
                  <a:lnTo>
                    <a:pt x="43592" y="64401"/>
                  </a:lnTo>
                  <a:lnTo>
                    <a:pt x="44389" y="64123"/>
                  </a:lnTo>
                  <a:lnTo>
                    <a:pt x="45185" y="63820"/>
                  </a:lnTo>
                  <a:lnTo>
                    <a:pt x="45982" y="63504"/>
                  </a:lnTo>
                  <a:lnTo>
                    <a:pt x="46753" y="63162"/>
                  </a:lnTo>
                  <a:lnTo>
                    <a:pt x="47511" y="62796"/>
                  </a:lnTo>
                  <a:lnTo>
                    <a:pt x="48270" y="62429"/>
                  </a:lnTo>
                  <a:lnTo>
                    <a:pt x="49003" y="62025"/>
                  </a:lnTo>
                  <a:lnTo>
                    <a:pt x="49736" y="61620"/>
                  </a:lnTo>
                  <a:lnTo>
                    <a:pt x="50444" y="61190"/>
                  </a:lnTo>
                  <a:lnTo>
                    <a:pt x="51140" y="60748"/>
                  </a:lnTo>
                  <a:lnTo>
                    <a:pt x="51822" y="60293"/>
                  </a:lnTo>
                  <a:lnTo>
                    <a:pt x="52492" y="59825"/>
                  </a:lnTo>
                  <a:lnTo>
                    <a:pt x="53150" y="59332"/>
                  </a:lnTo>
                  <a:lnTo>
                    <a:pt x="53782" y="58839"/>
                  </a:lnTo>
                  <a:lnTo>
                    <a:pt x="54414" y="58320"/>
                  </a:lnTo>
                  <a:lnTo>
                    <a:pt x="55021" y="57789"/>
                  </a:lnTo>
                  <a:lnTo>
                    <a:pt x="55628" y="57246"/>
                  </a:lnTo>
                  <a:lnTo>
                    <a:pt x="56209" y="56689"/>
                  </a:lnTo>
                  <a:lnTo>
                    <a:pt x="56778" y="56121"/>
                  </a:lnTo>
                  <a:lnTo>
                    <a:pt x="57322" y="55539"/>
                  </a:lnTo>
                  <a:lnTo>
                    <a:pt x="57866" y="54945"/>
                  </a:lnTo>
                  <a:lnTo>
                    <a:pt x="58384" y="54338"/>
                  </a:lnTo>
                  <a:lnTo>
                    <a:pt x="58890" y="53718"/>
                  </a:lnTo>
                  <a:lnTo>
                    <a:pt x="59383" y="53086"/>
                  </a:lnTo>
                  <a:lnTo>
                    <a:pt x="59850" y="52442"/>
                  </a:lnTo>
                  <a:lnTo>
                    <a:pt x="60318" y="51797"/>
                  </a:lnTo>
                  <a:lnTo>
                    <a:pt x="60761" y="51127"/>
                  </a:lnTo>
                  <a:lnTo>
                    <a:pt x="61178" y="50457"/>
                  </a:lnTo>
                  <a:lnTo>
                    <a:pt x="61595" y="49774"/>
                  </a:lnTo>
                  <a:lnTo>
                    <a:pt x="61987" y="49091"/>
                  </a:lnTo>
                  <a:lnTo>
                    <a:pt x="62366" y="48396"/>
                  </a:lnTo>
                  <a:lnTo>
                    <a:pt x="62720" y="47688"/>
                  </a:lnTo>
                  <a:lnTo>
                    <a:pt x="63062" y="46967"/>
                  </a:lnTo>
                  <a:lnTo>
                    <a:pt x="63390" y="46247"/>
                  </a:lnTo>
                  <a:lnTo>
                    <a:pt x="63694" y="45513"/>
                  </a:lnTo>
                  <a:lnTo>
                    <a:pt x="63984" y="44780"/>
                  </a:lnTo>
                  <a:lnTo>
                    <a:pt x="64250" y="44034"/>
                  </a:lnTo>
                  <a:lnTo>
                    <a:pt x="64515" y="43276"/>
                  </a:lnTo>
                  <a:lnTo>
                    <a:pt x="64743" y="42517"/>
                  </a:lnTo>
                  <a:lnTo>
                    <a:pt x="64971" y="41759"/>
                  </a:lnTo>
                  <a:lnTo>
                    <a:pt x="65173" y="40987"/>
                  </a:lnTo>
                  <a:lnTo>
                    <a:pt x="65350" y="40216"/>
                  </a:lnTo>
                  <a:lnTo>
                    <a:pt x="65514" y="39432"/>
                  </a:lnTo>
                  <a:lnTo>
                    <a:pt x="65653" y="38649"/>
                  </a:lnTo>
                  <a:lnTo>
                    <a:pt x="65780" y="37865"/>
                  </a:lnTo>
                  <a:lnTo>
                    <a:pt x="65894" y="37068"/>
                  </a:lnTo>
                  <a:lnTo>
                    <a:pt x="65982" y="36272"/>
                  </a:lnTo>
                  <a:lnTo>
                    <a:pt x="66045" y="35475"/>
                  </a:lnTo>
                  <a:lnTo>
                    <a:pt x="66096" y="34679"/>
                  </a:lnTo>
                  <a:lnTo>
                    <a:pt x="66121" y="33870"/>
                  </a:lnTo>
                  <a:lnTo>
                    <a:pt x="66134" y="33061"/>
                  </a:lnTo>
                  <a:lnTo>
                    <a:pt x="66121" y="32251"/>
                  </a:lnTo>
                  <a:lnTo>
                    <a:pt x="66096" y="31442"/>
                  </a:lnTo>
                  <a:lnTo>
                    <a:pt x="66045" y="30633"/>
                  </a:lnTo>
                  <a:lnTo>
                    <a:pt x="65982" y="29824"/>
                  </a:lnTo>
                  <a:lnTo>
                    <a:pt x="65881" y="29015"/>
                  </a:lnTo>
                  <a:lnTo>
                    <a:pt x="65780" y="28206"/>
                  </a:lnTo>
                  <a:lnTo>
                    <a:pt x="65641" y="27397"/>
                  </a:lnTo>
                  <a:lnTo>
                    <a:pt x="65489" y="26575"/>
                  </a:lnTo>
                  <a:lnTo>
                    <a:pt x="65312" y="25766"/>
                  </a:lnTo>
                  <a:lnTo>
                    <a:pt x="65122" y="24957"/>
                  </a:lnTo>
                  <a:lnTo>
                    <a:pt x="64907" y="24148"/>
                  </a:lnTo>
                  <a:lnTo>
                    <a:pt x="64667" y="23351"/>
                  </a:lnTo>
                  <a:lnTo>
                    <a:pt x="64414" y="22542"/>
                  </a:lnTo>
                  <a:lnTo>
                    <a:pt x="64136" y="21746"/>
                  </a:lnTo>
                  <a:lnTo>
                    <a:pt x="63833" y="20949"/>
                  </a:lnTo>
                  <a:lnTo>
                    <a:pt x="63504" y="20153"/>
                  </a:lnTo>
                  <a:lnTo>
                    <a:pt x="63163" y="19381"/>
                  </a:lnTo>
                  <a:lnTo>
                    <a:pt x="62809" y="18610"/>
                  </a:lnTo>
                  <a:lnTo>
                    <a:pt x="62429" y="17864"/>
                  </a:lnTo>
                  <a:lnTo>
                    <a:pt x="62038" y="17131"/>
                  </a:lnTo>
                  <a:lnTo>
                    <a:pt x="61633" y="16398"/>
                  </a:lnTo>
                  <a:lnTo>
                    <a:pt x="61203" y="15690"/>
                  </a:lnTo>
                  <a:lnTo>
                    <a:pt x="60761" y="14994"/>
                  </a:lnTo>
                  <a:lnTo>
                    <a:pt x="60306" y="14312"/>
                  </a:lnTo>
                  <a:lnTo>
                    <a:pt x="59825" y="13642"/>
                  </a:lnTo>
                  <a:lnTo>
                    <a:pt x="59345" y="12984"/>
                  </a:lnTo>
                  <a:lnTo>
                    <a:pt x="58839" y="12339"/>
                  </a:lnTo>
                  <a:lnTo>
                    <a:pt x="58321" y="11720"/>
                  </a:lnTo>
                  <a:lnTo>
                    <a:pt x="57790" y="11101"/>
                  </a:lnTo>
                  <a:lnTo>
                    <a:pt x="57246" y="10506"/>
                  </a:lnTo>
                  <a:lnTo>
                    <a:pt x="56690" y="9925"/>
                  </a:lnTo>
                  <a:lnTo>
                    <a:pt x="56121" y="9356"/>
                  </a:lnTo>
                  <a:lnTo>
                    <a:pt x="55539" y="8800"/>
                  </a:lnTo>
                  <a:lnTo>
                    <a:pt x="54945" y="8269"/>
                  </a:lnTo>
                  <a:lnTo>
                    <a:pt x="54338" y="7750"/>
                  </a:lnTo>
                  <a:lnTo>
                    <a:pt x="53719" y="7245"/>
                  </a:lnTo>
                  <a:lnTo>
                    <a:pt x="53087" y="6751"/>
                  </a:lnTo>
                  <a:lnTo>
                    <a:pt x="52455" y="6271"/>
                  </a:lnTo>
                  <a:lnTo>
                    <a:pt x="51797" y="5816"/>
                  </a:lnTo>
                  <a:lnTo>
                    <a:pt x="51140" y="5373"/>
                  </a:lnTo>
                  <a:lnTo>
                    <a:pt x="50470" y="4956"/>
                  </a:lnTo>
                  <a:lnTo>
                    <a:pt x="49787" y="4539"/>
                  </a:lnTo>
                  <a:lnTo>
                    <a:pt x="49092" y="4147"/>
                  </a:lnTo>
                  <a:lnTo>
                    <a:pt x="48396" y="3768"/>
                  </a:lnTo>
                  <a:lnTo>
                    <a:pt x="47688" y="3414"/>
                  </a:lnTo>
                  <a:lnTo>
                    <a:pt x="46980" y="3073"/>
                  </a:lnTo>
                  <a:lnTo>
                    <a:pt x="46247" y="2744"/>
                  </a:lnTo>
                  <a:lnTo>
                    <a:pt x="45514" y="2440"/>
                  </a:lnTo>
                  <a:lnTo>
                    <a:pt x="44781" y="2150"/>
                  </a:lnTo>
                  <a:lnTo>
                    <a:pt x="44035" y="1871"/>
                  </a:lnTo>
                  <a:lnTo>
                    <a:pt x="43289" y="1619"/>
                  </a:lnTo>
                  <a:lnTo>
                    <a:pt x="42530" y="1378"/>
                  </a:lnTo>
                  <a:lnTo>
                    <a:pt x="41759" y="1163"/>
                  </a:lnTo>
                  <a:lnTo>
                    <a:pt x="40988" y="961"/>
                  </a:lnTo>
                  <a:lnTo>
                    <a:pt x="40217" y="784"/>
                  </a:lnTo>
                  <a:lnTo>
                    <a:pt x="39445" y="620"/>
                  </a:lnTo>
                  <a:lnTo>
                    <a:pt x="38662" y="481"/>
                  </a:lnTo>
                  <a:lnTo>
                    <a:pt x="37865" y="354"/>
                  </a:lnTo>
                  <a:lnTo>
                    <a:pt x="37081" y="241"/>
                  </a:lnTo>
                  <a:lnTo>
                    <a:pt x="36285" y="152"/>
                  </a:lnTo>
                  <a:lnTo>
                    <a:pt x="35488" y="89"/>
                  </a:lnTo>
                  <a:lnTo>
                    <a:pt x="34679" y="38"/>
                  </a:lnTo>
                  <a:lnTo>
                    <a:pt x="338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78;p20"/>
            <p:cNvSpPr/>
            <p:nvPr/>
          </p:nvSpPr>
          <p:spPr>
            <a:xfrm>
              <a:off x="2933484" y="2337931"/>
              <a:ext cx="282172" cy="528847"/>
            </a:xfrm>
            <a:custGeom>
              <a:avLst/>
              <a:gdLst/>
              <a:ahLst/>
              <a:cxnLst/>
              <a:rect l="l" t="t" r="r" b="b"/>
              <a:pathLst>
                <a:path w="23212" h="43504" extrusionOk="0">
                  <a:moveTo>
                    <a:pt x="11138" y="0"/>
                  </a:moveTo>
                  <a:lnTo>
                    <a:pt x="10721" y="13"/>
                  </a:lnTo>
                  <a:lnTo>
                    <a:pt x="10317" y="38"/>
                  </a:lnTo>
                  <a:lnTo>
                    <a:pt x="9937" y="89"/>
                  </a:lnTo>
                  <a:lnTo>
                    <a:pt x="9596" y="165"/>
                  </a:lnTo>
                  <a:lnTo>
                    <a:pt x="9255" y="241"/>
                  </a:lnTo>
                  <a:lnTo>
                    <a:pt x="8951" y="329"/>
                  </a:lnTo>
                  <a:lnTo>
                    <a:pt x="8660" y="430"/>
                  </a:lnTo>
                  <a:lnTo>
                    <a:pt x="8408" y="544"/>
                  </a:lnTo>
                  <a:lnTo>
                    <a:pt x="8167" y="645"/>
                  </a:lnTo>
                  <a:lnTo>
                    <a:pt x="7952" y="759"/>
                  </a:lnTo>
                  <a:lnTo>
                    <a:pt x="7763" y="860"/>
                  </a:lnTo>
                  <a:lnTo>
                    <a:pt x="7598" y="961"/>
                  </a:lnTo>
                  <a:lnTo>
                    <a:pt x="7346" y="1138"/>
                  </a:lnTo>
                  <a:lnTo>
                    <a:pt x="7181" y="1252"/>
                  </a:lnTo>
                  <a:lnTo>
                    <a:pt x="7131" y="1302"/>
                  </a:lnTo>
                  <a:lnTo>
                    <a:pt x="7055" y="1315"/>
                  </a:lnTo>
                  <a:lnTo>
                    <a:pt x="6865" y="1378"/>
                  </a:lnTo>
                  <a:lnTo>
                    <a:pt x="6713" y="1429"/>
                  </a:lnTo>
                  <a:lnTo>
                    <a:pt x="6549" y="1505"/>
                  </a:lnTo>
                  <a:lnTo>
                    <a:pt x="6359" y="1593"/>
                  </a:lnTo>
                  <a:lnTo>
                    <a:pt x="6144" y="1707"/>
                  </a:lnTo>
                  <a:lnTo>
                    <a:pt x="5904" y="1846"/>
                  </a:lnTo>
                  <a:lnTo>
                    <a:pt x="5664" y="1998"/>
                  </a:lnTo>
                  <a:lnTo>
                    <a:pt x="5399" y="2187"/>
                  </a:lnTo>
                  <a:lnTo>
                    <a:pt x="5120" y="2415"/>
                  </a:lnTo>
                  <a:lnTo>
                    <a:pt x="4830" y="2655"/>
                  </a:lnTo>
                  <a:lnTo>
                    <a:pt x="4539" y="2946"/>
                  </a:lnTo>
                  <a:lnTo>
                    <a:pt x="4248" y="3262"/>
                  </a:lnTo>
                  <a:lnTo>
                    <a:pt x="3945" y="3616"/>
                  </a:lnTo>
                  <a:lnTo>
                    <a:pt x="3641" y="4021"/>
                  </a:lnTo>
                  <a:lnTo>
                    <a:pt x="3338" y="4463"/>
                  </a:lnTo>
                  <a:lnTo>
                    <a:pt x="3034" y="4944"/>
                  </a:lnTo>
                  <a:lnTo>
                    <a:pt x="2744" y="5475"/>
                  </a:lnTo>
                  <a:lnTo>
                    <a:pt x="2605" y="5753"/>
                  </a:lnTo>
                  <a:lnTo>
                    <a:pt x="2466" y="6056"/>
                  </a:lnTo>
                  <a:lnTo>
                    <a:pt x="2326" y="6360"/>
                  </a:lnTo>
                  <a:lnTo>
                    <a:pt x="2187" y="6676"/>
                  </a:lnTo>
                  <a:lnTo>
                    <a:pt x="2048" y="7017"/>
                  </a:lnTo>
                  <a:lnTo>
                    <a:pt x="1922" y="7358"/>
                  </a:lnTo>
                  <a:lnTo>
                    <a:pt x="1795" y="7725"/>
                  </a:lnTo>
                  <a:lnTo>
                    <a:pt x="1682" y="8092"/>
                  </a:lnTo>
                  <a:lnTo>
                    <a:pt x="1555" y="8483"/>
                  </a:lnTo>
                  <a:lnTo>
                    <a:pt x="1441" y="8888"/>
                  </a:lnTo>
                  <a:lnTo>
                    <a:pt x="1340" y="9305"/>
                  </a:lnTo>
                  <a:lnTo>
                    <a:pt x="1239" y="9735"/>
                  </a:lnTo>
                  <a:lnTo>
                    <a:pt x="1138" y="10190"/>
                  </a:lnTo>
                  <a:lnTo>
                    <a:pt x="1050" y="10645"/>
                  </a:lnTo>
                  <a:lnTo>
                    <a:pt x="961" y="11126"/>
                  </a:lnTo>
                  <a:lnTo>
                    <a:pt x="885" y="11619"/>
                  </a:lnTo>
                  <a:lnTo>
                    <a:pt x="809" y="12137"/>
                  </a:lnTo>
                  <a:lnTo>
                    <a:pt x="746" y="12655"/>
                  </a:lnTo>
                  <a:lnTo>
                    <a:pt x="683" y="13199"/>
                  </a:lnTo>
                  <a:lnTo>
                    <a:pt x="632" y="13768"/>
                  </a:lnTo>
                  <a:lnTo>
                    <a:pt x="582" y="14350"/>
                  </a:lnTo>
                  <a:lnTo>
                    <a:pt x="544" y="14944"/>
                  </a:lnTo>
                  <a:lnTo>
                    <a:pt x="519" y="15551"/>
                  </a:lnTo>
                  <a:lnTo>
                    <a:pt x="506" y="16183"/>
                  </a:lnTo>
                  <a:lnTo>
                    <a:pt x="405" y="20342"/>
                  </a:lnTo>
                  <a:lnTo>
                    <a:pt x="316" y="24830"/>
                  </a:lnTo>
                  <a:lnTo>
                    <a:pt x="152" y="33731"/>
                  </a:lnTo>
                  <a:lnTo>
                    <a:pt x="0" y="43503"/>
                  </a:lnTo>
                  <a:lnTo>
                    <a:pt x="22542" y="43503"/>
                  </a:lnTo>
                  <a:lnTo>
                    <a:pt x="22656" y="42011"/>
                  </a:lnTo>
                  <a:lnTo>
                    <a:pt x="22769" y="40292"/>
                  </a:lnTo>
                  <a:lnTo>
                    <a:pt x="22896" y="38042"/>
                  </a:lnTo>
                  <a:lnTo>
                    <a:pt x="22959" y="36752"/>
                  </a:lnTo>
                  <a:lnTo>
                    <a:pt x="23022" y="35361"/>
                  </a:lnTo>
                  <a:lnTo>
                    <a:pt x="23085" y="33882"/>
                  </a:lnTo>
                  <a:lnTo>
                    <a:pt x="23136" y="32340"/>
                  </a:lnTo>
                  <a:lnTo>
                    <a:pt x="23174" y="30722"/>
                  </a:lnTo>
                  <a:lnTo>
                    <a:pt x="23199" y="29053"/>
                  </a:lnTo>
                  <a:lnTo>
                    <a:pt x="23212" y="27359"/>
                  </a:lnTo>
                  <a:lnTo>
                    <a:pt x="23212" y="25627"/>
                  </a:lnTo>
                  <a:lnTo>
                    <a:pt x="23199" y="23882"/>
                  </a:lnTo>
                  <a:lnTo>
                    <a:pt x="23149" y="22125"/>
                  </a:lnTo>
                  <a:lnTo>
                    <a:pt x="23085" y="20380"/>
                  </a:lnTo>
                  <a:lnTo>
                    <a:pt x="22997" y="18661"/>
                  </a:lnTo>
                  <a:lnTo>
                    <a:pt x="22946" y="17801"/>
                  </a:lnTo>
                  <a:lnTo>
                    <a:pt x="22883" y="16967"/>
                  </a:lnTo>
                  <a:lnTo>
                    <a:pt x="22807" y="16132"/>
                  </a:lnTo>
                  <a:lnTo>
                    <a:pt x="22731" y="15310"/>
                  </a:lnTo>
                  <a:lnTo>
                    <a:pt x="22643" y="14501"/>
                  </a:lnTo>
                  <a:lnTo>
                    <a:pt x="22554" y="13705"/>
                  </a:lnTo>
                  <a:lnTo>
                    <a:pt x="22441" y="12934"/>
                  </a:lnTo>
                  <a:lnTo>
                    <a:pt x="22340" y="12175"/>
                  </a:lnTo>
                  <a:lnTo>
                    <a:pt x="22213" y="11429"/>
                  </a:lnTo>
                  <a:lnTo>
                    <a:pt x="22087" y="10721"/>
                  </a:lnTo>
                  <a:lnTo>
                    <a:pt x="21948" y="10013"/>
                  </a:lnTo>
                  <a:lnTo>
                    <a:pt x="21796" y="9343"/>
                  </a:lnTo>
                  <a:lnTo>
                    <a:pt x="21632" y="8698"/>
                  </a:lnTo>
                  <a:lnTo>
                    <a:pt x="21467" y="8079"/>
                  </a:lnTo>
                  <a:lnTo>
                    <a:pt x="21278" y="7485"/>
                  </a:lnTo>
                  <a:lnTo>
                    <a:pt x="21088" y="6916"/>
                  </a:lnTo>
                  <a:lnTo>
                    <a:pt x="20886" y="6385"/>
                  </a:lnTo>
                  <a:lnTo>
                    <a:pt x="20671" y="5879"/>
                  </a:lnTo>
                  <a:lnTo>
                    <a:pt x="20443" y="5411"/>
                  </a:lnTo>
                  <a:lnTo>
                    <a:pt x="20203" y="4981"/>
                  </a:lnTo>
                  <a:lnTo>
                    <a:pt x="20077" y="4779"/>
                  </a:lnTo>
                  <a:lnTo>
                    <a:pt x="19950" y="4577"/>
                  </a:lnTo>
                  <a:lnTo>
                    <a:pt x="19811" y="4400"/>
                  </a:lnTo>
                  <a:lnTo>
                    <a:pt x="19685" y="4223"/>
                  </a:lnTo>
                  <a:lnTo>
                    <a:pt x="19546" y="4059"/>
                  </a:lnTo>
                  <a:lnTo>
                    <a:pt x="19406" y="3907"/>
                  </a:lnTo>
                  <a:lnTo>
                    <a:pt x="19255" y="3755"/>
                  </a:lnTo>
                  <a:lnTo>
                    <a:pt x="19116" y="3629"/>
                  </a:lnTo>
                  <a:lnTo>
                    <a:pt x="18762" y="3325"/>
                  </a:lnTo>
                  <a:lnTo>
                    <a:pt x="18420" y="3047"/>
                  </a:lnTo>
                  <a:lnTo>
                    <a:pt x="18079" y="2782"/>
                  </a:lnTo>
                  <a:lnTo>
                    <a:pt x="17750" y="2529"/>
                  </a:lnTo>
                  <a:lnTo>
                    <a:pt x="17409" y="2301"/>
                  </a:lnTo>
                  <a:lnTo>
                    <a:pt x="17093" y="2074"/>
                  </a:lnTo>
                  <a:lnTo>
                    <a:pt x="16764" y="1871"/>
                  </a:lnTo>
                  <a:lnTo>
                    <a:pt x="16448" y="1669"/>
                  </a:lnTo>
                  <a:lnTo>
                    <a:pt x="16145" y="1492"/>
                  </a:lnTo>
                  <a:lnTo>
                    <a:pt x="15829" y="1315"/>
                  </a:lnTo>
                  <a:lnTo>
                    <a:pt x="15525" y="1163"/>
                  </a:lnTo>
                  <a:lnTo>
                    <a:pt x="15234" y="1012"/>
                  </a:lnTo>
                  <a:lnTo>
                    <a:pt x="14931" y="873"/>
                  </a:lnTo>
                  <a:lnTo>
                    <a:pt x="14653" y="759"/>
                  </a:lnTo>
                  <a:lnTo>
                    <a:pt x="14362" y="645"/>
                  </a:lnTo>
                  <a:lnTo>
                    <a:pt x="14084" y="544"/>
                  </a:lnTo>
                  <a:lnTo>
                    <a:pt x="13818" y="443"/>
                  </a:lnTo>
                  <a:lnTo>
                    <a:pt x="13540" y="367"/>
                  </a:lnTo>
                  <a:lnTo>
                    <a:pt x="13275" y="291"/>
                  </a:lnTo>
                  <a:lnTo>
                    <a:pt x="13022" y="228"/>
                  </a:lnTo>
                  <a:lnTo>
                    <a:pt x="12516" y="127"/>
                  </a:lnTo>
                  <a:lnTo>
                    <a:pt x="12036" y="51"/>
                  </a:lnTo>
                  <a:lnTo>
                    <a:pt x="11581" y="13"/>
                  </a:lnTo>
                  <a:lnTo>
                    <a:pt x="111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79;p20"/>
            <p:cNvSpPr/>
            <p:nvPr/>
          </p:nvSpPr>
          <p:spPr>
            <a:xfrm>
              <a:off x="2942856" y="2151964"/>
              <a:ext cx="157084" cy="221791"/>
            </a:xfrm>
            <a:custGeom>
              <a:avLst/>
              <a:gdLst/>
              <a:ahLst/>
              <a:cxnLst/>
              <a:rect l="l" t="t" r="r" b="b"/>
              <a:pathLst>
                <a:path w="12922" h="18245" extrusionOk="0">
                  <a:moveTo>
                    <a:pt x="569" y="1"/>
                  </a:moveTo>
                  <a:lnTo>
                    <a:pt x="506" y="418"/>
                  </a:lnTo>
                  <a:lnTo>
                    <a:pt x="380" y="1518"/>
                  </a:lnTo>
                  <a:lnTo>
                    <a:pt x="291" y="2264"/>
                  </a:lnTo>
                  <a:lnTo>
                    <a:pt x="215" y="3111"/>
                  </a:lnTo>
                  <a:lnTo>
                    <a:pt x="140" y="4034"/>
                  </a:lnTo>
                  <a:lnTo>
                    <a:pt x="64" y="5007"/>
                  </a:lnTo>
                  <a:lnTo>
                    <a:pt x="26" y="6006"/>
                  </a:lnTo>
                  <a:lnTo>
                    <a:pt x="0" y="7017"/>
                  </a:lnTo>
                  <a:lnTo>
                    <a:pt x="0" y="7511"/>
                  </a:lnTo>
                  <a:lnTo>
                    <a:pt x="13" y="7991"/>
                  </a:lnTo>
                  <a:lnTo>
                    <a:pt x="26" y="8459"/>
                  </a:lnTo>
                  <a:lnTo>
                    <a:pt x="51" y="8926"/>
                  </a:lnTo>
                  <a:lnTo>
                    <a:pt x="89" y="9369"/>
                  </a:lnTo>
                  <a:lnTo>
                    <a:pt x="140" y="9786"/>
                  </a:lnTo>
                  <a:lnTo>
                    <a:pt x="203" y="10178"/>
                  </a:lnTo>
                  <a:lnTo>
                    <a:pt x="279" y="10545"/>
                  </a:lnTo>
                  <a:lnTo>
                    <a:pt x="367" y="10886"/>
                  </a:lnTo>
                  <a:lnTo>
                    <a:pt x="481" y="11189"/>
                  </a:lnTo>
                  <a:lnTo>
                    <a:pt x="531" y="11341"/>
                  </a:lnTo>
                  <a:lnTo>
                    <a:pt x="595" y="11468"/>
                  </a:lnTo>
                  <a:lnTo>
                    <a:pt x="670" y="11581"/>
                  </a:lnTo>
                  <a:lnTo>
                    <a:pt x="734" y="11695"/>
                  </a:lnTo>
                  <a:lnTo>
                    <a:pt x="885" y="11897"/>
                  </a:lnTo>
                  <a:lnTo>
                    <a:pt x="1050" y="12100"/>
                  </a:lnTo>
                  <a:lnTo>
                    <a:pt x="1227" y="12277"/>
                  </a:lnTo>
                  <a:lnTo>
                    <a:pt x="1416" y="12441"/>
                  </a:lnTo>
                  <a:lnTo>
                    <a:pt x="1619" y="12605"/>
                  </a:lnTo>
                  <a:lnTo>
                    <a:pt x="1821" y="12757"/>
                  </a:lnTo>
                  <a:lnTo>
                    <a:pt x="2023" y="12896"/>
                  </a:lnTo>
                  <a:lnTo>
                    <a:pt x="2238" y="13023"/>
                  </a:lnTo>
                  <a:lnTo>
                    <a:pt x="2466" y="13136"/>
                  </a:lnTo>
                  <a:lnTo>
                    <a:pt x="2681" y="13250"/>
                  </a:lnTo>
                  <a:lnTo>
                    <a:pt x="2908" y="13351"/>
                  </a:lnTo>
                  <a:lnTo>
                    <a:pt x="3136" y="13453"/>
                  </a:lnTo>
                  <a:lnTo>
                    <a:pt x="3591" y="13617"/>
                  </a:lnTo>
                  <a:lnTo>
                    <a:pt x="4033" y="13756"/>
                  </a:lnTo>
                  <a:lnTo>
                    <a:pt x="4463" y="13857"/>
                  </a:lnTo>
                  <a:lnTo>
                    <a:pt x="4855" y="13946"/>
                  </a:lnTo>
                  <a:lnTo>
                    <a:pt x="5222" y="14009"/>
                  </a:lnTo>
                  <a:lnTo>
                    <a:pt x="5538" y="14059"/>
                  </a:lnTo>
                  <a:lnTo>
                    <a:pt x="5993" y="14110"/>
                  </a:lnTo>
                  <a:lnTo>
                    <a:pt x="6157" y="14123"/>
                  </a:lnTo>
                  <a:lnTo>
                    <a:pt x="6360" y="18244"/>
                  </a:lnTo>
                  <a:lnTo>
                    <a:pt x="11821" y="16348"/>
                  </a:lnTo>
                  <a:lnTo>
                    <a:pt x="11998" y="11683"/>
                  </a:lnTo>
                  <a:lnTo>
                    <a:pt x="12921" y="342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rgbClr val="FF9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80;p20"/>
            <p:cNvSpPr/>
            <p:nvPr/>
          </p:nvSpPr>
          <p:spPr>
            <a:xfrm>
              <a:off x="2928415" y="2103400"/>
              <a:ext cx="194415" cy="182600"/>
            </a:xfrm>
            <a:custGeom>
              <a:avLst/>
              <a:gdLst/>
              <a:ahLst/>
              <a:cxnLst/>
              <a:rect l="l" t="t" r="r" b="b"/>
              <a:pathLst>
                <a:path w="15993" h="15021" extrusionOk="0">
                  <a:moveTo>
                    <a:pt x="6637" y="1"/>
                  </a:moveTo>
                  <a:lnTo>
                    <a:pt x="5563" y="13"/>
                  </a:lnTo>
                  <a:lnTo>
                    <a:pt x="4513" y="51"/>
                  </a:lnTo>
                  <a:lnTo>
                    <a:pt x="3527" y="89"/>
                  </a:lnTo>
                  <a:lnTo>
                    <a:pt x="1808" y="165"/>
                  </a:lnTo>
                  <a:lnTo>
                    <a:pt x="632" y="241"/>
                  </a:lnTo>
                  <a:lnTo>
                    <a:pt x="190" y="266"/>
                  </a:lnTo>
                  <a:lnTo>
                    <a:pt x="152" y="355"/>
                  </a:lnTo>
                  <a:lnTo>
                    <a:pt x="114" y="443"/>
                  </a:lnTo>
                  <a:lnTo>
                    <a:pt x="76" y="582"/>
                  </a:lnTo>
                  <a:lnTo>
                    <a:pt x="38" y="747"/>
                  </a:lnTo>
                  <a:lnTo>
                    <a:pt x="0" y="936"/>
                  </a:lnTo>
                  <a:lnTo>
                    <a:pt x="0" y="1151"/>
                  </a:lnTo>
                  <a:lnTo>
                    <a:pt x="13" y="1404"/>
                  </a:lnTo>
                  <a:lnTo>
                    <a:pt x="25" y="1531"/>
                  </a:lnTo>
                  <a:lnTo>
                    <a:pt x="51" y="1670"/>
                  </a:lnTo>
                  <a:lnTo>
                    <a:pt x="89" y="1809"/>
                  </a:lnTo>
                  <a:lnTo>
                    <a:pt x="126" y="1960"/>
                  </a:lnTo>
                  <a:lnTo>
                    <a:pt x="190" y="2112"/>
                  </a:lnTo>
                  <a:lnTo>
                    <a:pt x="253" y="2264"/>
                  </a:lnTo>
                  <a:lnTo>
                    <a:pt x="329" y="2428"/>
                  </a:lnTo>
                  <a:lnTo>
                    <a:pt x="430" y="2593"/>
                  </a:lnTo>
                  <a:lnTo>
                    <a:pt x="531" y="2757"/>
                  </a:lnTo>
                  <a:lnTo>
                    <a:pt x="657" y="2934"/>
                  </a:lnTo>
                  <a:lnTo>
                    <a:pt x="797" y="3098"/>
                  </a:lnTo>
                  <a:lnTo>
                    <a:pt x="948" y="3275"/>
                  </a:lnTo>
                  <a:lnTo>
                    <a:pt x="1125" y="3452"/>
                  </a:lnTo>
                  <a:lnTo>
                    <a:pt x="1315" y="3642"/>
                  </a:lnTo>
                  <a:lnTo>
                    <a:pt x="1530" y="3819"/>
                  </a:lnTo>
                  <a:lnTo>
                    <a:pt x="1757" y="3996"/>
                  </a:lnTo>
                  <a:lnTo>
                    <a:pt x="8698" y="4185"/>
                  </a:lnTo>
                  <a:lnTo>
                    <a:pt x="8660" y="4287"/>
                  </a:lnTo>
                  <a:lnTo>
                    <a:pt x="8559" y="4552"/>
                  </a:lnTo>
                  <a:lnTo>
                    <a:pt x="8496" y="4754"/>
                  </a:lnTo>
                  <a:lnTo>
                    <a:pt x="8433" y="4995"/>
                  </a:lnTo>
                  <a:lnTo>
                    <a:pt x="8382" y="5260"/>
                  </a:lnTo>
                  <a:lnTo>
                    <a:pt x="8331" y="5576"/>
                  </a:lnTo>
                  <a:lnTo>
                    <a:pt x="8294" y="5918"/>
                  </a:lnTo>
                  <a:lnTo>
                    <a:pt x="8281" y="6284"/>
                  </a:lnTo>
                  <a:lnTo>
                    <a:pt x="8281" y="6676"/>
                  </a:lnTo>
                  <a:lnTo>
                    <a:pt x="8306" y="7093"/>
                  </a:lnTo>
                  <a:lnTo>
                    <a:pt x="8357" y="7548"/>
                  </a:lnTo>
                  <a:lnTo>
                    <a:pt x="8407" y="7776"/>
                  </a:lnTo>
                  <a:lnTo>
                    <a:pt x="8445" y="8016"/>
                  </a:lnTo>
                  <a:lnTo>
                    <a:pt x="8508" y="8256"/>
                  </a:lnTo>
                  <a:lnTo>
                    <a:pt x="8584" y="8497"/>
                  </a:lnTo>
                  <a:lnTo>
                    <a:pt x="8660" y="8749"/>
                  </a:lnTo>
                  <a:lnTo>
                    <a:pt x="8749" y="9002"/>
                  </a:lnTo>
                  <a:lnTo>
                    <a:pt x="8825" y="9179"/>
                  </a:lnTo>
                  <a:lnTo>
                    <a:pt x="8926" y="9356"/>
                  </a:lnTo>
                  <a:lnTo>
                    <a:pt x="9039" y="9533"/>
                  </a:lnTo>
                  <a:lnTo>
                    <a:pt x="9166" y="9710"/>
                  </a:lnTo>
                  <a:lnTo>
                    <a:pt x="9292" y="9875"/>
                  </a:lnTo>
                  <a:lnTo>
                    <a:pt x="9431" y="10039"/>
                  </a:lnTo>
                  <a:lnTo>
                    <a:pt x="9709" y="10342"/>
                  </a:lnTo>
                  <a:lnTo>
                    <a:pt x="9975" y="10595"/>
                  </a:lnTo>
                  <a:lnTo>
                    <a:pt x="10190" y="10798"/>
                  </a:lnTo>
                  <a:lnTo>
                    <a:pt x="10405" y="10975"/>
                  </a:lnTo>
                  <a:lnTo>
                    <a:pt x="10417" y="10873"/>
                  </a:lnTo>
                  <a:lnTo>
                    <a:pt x="10493" y="10621"/>
                  </a:lnTo>
                  <a:lnTo>
                    <a:pt x="10544" y="10444"/>
                  </a:lnTo>
                  <a:lnTo>
                    <a:pt x="10607" y="10254"/>
                  </a:lnTo>
                  <a:lnTo>
                    <a:pt x="10683" y="10052"/>
                  </a:lnTo>
                  <a:lnTo>
                    <a:pt x="10784" y="9849"/>
                  </a:lnTo>
                  <a:lnTo>
                    <a:pt x="10885" y="9647"/>
                  </a:lnTo>
                  <a:lnTo>
                    <a:pt x="11012" y="9445"/>
                  </a:lnTo>
                  <a:lnTo>
                    <a:pt x="11163" y="9255"/>
                  </a:lnTo>
                  <a:lnTo>
                    <a:pt x="11239" y="9179"/>
                  </a:lnTo>
                  <a:lnTo>
                    <a:pt x="11328" y="9091"/>
                  </a:lnTo>
                  <a:lnTo>
                    <a:pt x="11416" y="9028"/>
                  </a:lnTo>
                  <a:lnTo>
                    <a:pt x="11505" y="8964"/>
                  </a:lnTo>
                  <a:lnTo>
                    <a:pt x="11606" y="8914"/>
                  </a:lnTo>
                  <a:lnTo>
                    <a:pt x="11707" y="8863"/>
                  </a:lnTo>
                  <a:lnTo>
                    <a:pt x="11808" y="8825"/>
                  </a:lnTo>
                  <a:lnTo>
                    <a:pt x="11922" y="8800"/>
                  </a:lnTo>
                  <a:lnTo>
                    <a:pt x="12162" y="8800"/>
                  </a:lnTo>
                  <a:lnTo>
                    <a:pt x="12251" y="8813"/>
                  </a:lnTo>
                  <a:lnTo>
                    <a:pt x="12326" y="8825"/>
                  </a:lnTo>
                  <a:lnTo>
                    <a:pt x="12402" y="8851"/>
                  </a:lnTo>
                  <a:lnTo>
                    <a:pt x="12478" y="8889"/>
                  </a:lnTo>
                  <a:lnTo>
                    <a:pt x="12541" y="8939"/>
                  </a:lnTo>
                  <a:lnTo>
                    <a:pt x="12617" y="8990"/>
                  </a:lnTo>
                  <a:lnTo>
                    <a:pt x="12680" y="9053"/>
                  </a:lnTo>
                  <a:lnTo>
                    <a:pt x="12731" y="9129"/>
                  </a:lnTo>
                  <a:lnTo>
                    <a:pt x="12845" y="9280"/>
                  </a:lnTo>
                  <a:lnTo>
                    <a:pt x="12933" y="9470"/>
                  </a:lnTo>
                  <a:lnTo>
                    <a:pt x="13009" y="9672"/>
                  </a:lnTo>
                  <a:lnTo>
                    <a:pt x="13072" y="9887"/>
                  </a:lnTo>
                  <a:lnTo>
                    <a:pt x="13110" y="10127"/>
                  </a:lnTo>
                  <a:lnTo>
                    <a:pt x="13136" y="10368"/>
                  </a:lnTo>
                  <a:lnTo>
                    <a:pt x="13136" y="10633"/>
                  </a:lnTo>
                  <a:lnTo>
                    <a:pt x="13123" y="10899"/>
                  </a:lnTo>
                  <a:lnTo>
                    <a:pt x="13098" y="11164"/>
                  </a:lnTo>
                  <a:lnTo>
                    <a:pt x="13047" y="11430"/>
                  </a:lnTo>
                  <a:lnTo>
                    <a:pt x="12984" y="11695"/>
                  </a:lnTo>
                  <a:lnTo>
                    <a:pt x="12883" y="11961"/>
                  </a:lnTo>
                  <a:lnTo>
                    <a:pt x="12782" y="12201"/>
                  </a:lnTo>
                  <a:lnTo>
                    <a:pt x="12668" y="12403"/>
                  </a:lnTo>
                  <a:lnTo>
                    <a:pt x="12541" y="12567"/>
                  </a:lnTo>
                  <a:lnTo>
                    <a:pt x="12402" y="12719"/>
                  </a:lnTo>
                  <a:lnTo>
                    <a:pt x="12263" y="12833"/>
                  </a:lnTo>
                  <a:lnTo>
                    <a:pt x="12124" y="12934"/>
                  </a:lnTo>
                  <a:lnTo>
                    <a:pt x="11985" y="12997"/>
                  </a:lnTo>
                  <a:lnTo>
                    <a:pt x="11846" y="13061"/>
                  </a:lnTo>
                  <a:lnTo>
                    <a:pt x="11720" y="13098"/>
                  </a:lnTo>
                  <a:lnTo>
                    <a:pt x="11593" y="13124"/>
                  </a:lnTo>
                  <a:lnTo>
                    <a:pt x="11492" y="13136"/>
                  </a:lnTo>
                  <a:lnTo>
                    <a:pt x="11252" y="13136"/>
                  </a:lnTo>
                  <a:lnTo>
                    <a:pt x="11201" y="13124"/>
                  </a:lnTo>
                  <a:lnTo>
                    <a:pt x="11201" y="13124"/>
                  </a:lnTo>
                  <a:lnTo>
                    <a:pt x="13237" y="15020"/>
                  </a:lnTo>
                  <a:lnTo>
                    <a:pt x="13439" y="14641"/>
                  </a:lnTo>
                  <a:lnTo>
                    <a:pt x="13667" y="14186"/>
                  </a:lnTo>
                  <a:lnTo>
                    <a:pt x="13945" y="13592"/>
                  </a:lnTo>
                  <a:lnTo>
                    <a:pt x="14261" y="12896"/>
                  </a:lnTo>
                  <a:lnTo>
                    <a:pt x="14602" y="12087"/>
                  </a:lnTo>
                  <a:lnTo>
                    <a:pt x="14779" y="11657"/>
                  </a:lnTo>
                  <a:lnTo>
                    <a:pt x="14943" y="11215"/>
                  </a:lnTo>
                  <a:lnTo>
                    <a:pt x="15108" y="10760"/>
                  </a:lnTo>
                  <a:lnTo>
                    <a:pt x="15260" y="10292"/>
                  </a:lnTo>
                  <a:lnTo>
                    <a:pt x="15411" y="9824"/>
                  </a:lnTo>
                  <a:lnTo>
                    <a:pt x="15550" y="9344"/>
                  </a:lnTo>
                  <a:lnTo>
                    <a:pt x="15677" y="8876"/>
                  </a:lnTo>
                  <a:lnTo>
                    <a:pt x="15778" y="8395"/>
                  </a:lnTo>
                  <a:lnTo>
                    <a:pt x="15866" y="7928"/>
                  </a:lnTo>
                  <a:lnTo>
                    <a:pt x="15930" y="7473"/>
                  </a:lnTo>
                  <a:lnTo>
                    <a:pt x="15980" y="7017"/>
                  </a:lnTo>
                  <a:lnTo>
                    <a:pt x="15993" y="6588"/>
                  </a:lnTo>
                  <a:lnTo>
                    <a:pt x="15980" y="6158"/>
                  </a:lnTo>
                  <a:lnTo>
                    <a:pt x="15968" y="5955"/>
                  </a:lnTo>
                  <a:lnTo>
                    <a:pt x="15942" y="5766"/>
                  </a:lnTo>
                  <a:lnTo>
                    <a:pt x="15904" y="5564"/>
                  </a:lnTo>
                  <a:lnTo>
                    <a:pt x="15866" y="5387"/>
                  </a:lnTo>
                  <a:lnTo>
                    <a:pt x="15816" y="5210"/>
                  </a:lnTo>
                  <a:lnTo>
                    <a:pt x="15765" y="5033"/>
                  </a:lnTo>
                  <a:lnTo>
                    <a:pt x="15689" y="4868"/>
                  </a:lnTo>
                  <a:lnTo>
                    <a:pt x="15614" y="4704"/>
                  </a:lnTo>
                  <a:lnTo>
                    <a:pt x="15525" y="4552"/>
                  </a:lnTo>
                  <a:lnTo>
                    <a:pt x="15424" y="4413"/>
                  </a:lnTo>
                  <a:lnTo>
                    <a:pt x="15323" y="4274"/>
                  </a:lnTo>
                  <a:lnTo>
                    <a:pt x="15196" y="4148"/>
                  </a:lnTo>
                  <a:lnTo>
                    <a:pt x="15070" y="4034"/>
                  </a:lnTo>
                  <a:lnTo>
                    <a:pt x="14931" y="3920"/>
                  </a:lnTo>
                  <a:lnTo>
                    <a:pt x="14918" y="3819"/>
                  </a:lnTo>
                  <a:lnTo>
                    <a:pt x="14893" y="3528"/>
                  </a:lnTo>
                  <a:lnTo>
                    <a:pt x="14855" y="3338"/>
                  </a:lnTo>
                  <a:lnTo>
                    <a:pt x="14804" y="3111"/>
                  </a:lnTo>
                  <a:lnTo>
                    <a:pt x="14729" y="2858"/>
                  </a:lnTo>
                  <a:lnTo>
                    <a:pt x="14640" y="2593"/>
                  </a:lnTo>
                  <a:lnTo>
                    <a:pt x="14514" y="2314"/>
                  </a:lnTo>
                  <a:lnTo>
                    <a:pt x="14362" y="2036"/>
                  </a:lnTo>
                  <a:lnTo>
                    <a:pt x="14286" y="1897"/>
                  </a:lnTo>
                  <a:lnTo>
                    <a:pt x="14185" y="1745"/>
                  </a:lnTo>
                  <a:lnTo>
                    <a:pt x="14084" y="1606"/>
                  </a:lnTo>
                  <a:lnTo>
                    <a:pt x="13957" y="1467"/>
                  </a:lnTo>
                  <a:lnTo>
                    <a:pt x="13831" y="1341"/>
                  </a:lnTo>
                  <a:lnTo>
                    <a:pt x="13705" y="1202"/>
                  </a:lnTo>
                  <a:lnTo>
                    <a:pt x="13553" y="1075"/>
                  </a:lnTo>
                  <a:lnTo>
                    <a:pt x="13401" y="949"/>
                  </a:lnTo>
                  <a:lnTo>
                    <a:pt x="13224" y="835"/>
                  </a:lnTo>
                  <a:lnTo>
                    <a:pt x="13047" y="721"/>
                  </a:lnTo>
                  <a:lnTo>
                    <a:pt x="12857" y="608"/>
                  </a:lnTo>
                  <a:lnTo>
                    <a:pt x="12643" y="519"/>
                  </a:lnTo>
                  <a:lnTo>
                    <a:pt x="12402" y="431"/>
                  </a:lnTo>
                  <a:lnTo>
                    <a:pt x="12124" y="342"/>
                  </a:lnTo>
                  <a:lnTo>
                    <a:pt x="11808" y="279"/>
                  </a:lnTo>
                  <a:lnTo>
                    <a:pt x="11454" y="216"/>
                  </a:lnTo>
                  <a:lnTo>
                    <a:pt x="11062" y="165"/>
                  </a:lnTo>
                  <a:lnTo>
                    <a:pt x="10645" y="115"/>
                  </a:lnTo>
                  <a:lnTo>
                    <a:pt x="10203" y="77"/>
                  </a:lnTo>
                  <a:lnTo>
                    <a:pt x="9735" y="51"/>
                  </a:lnTo>
                  <a:lnTo>
                    <a:pt x="8749" y="13"/>
                  </a:lnTo>
                  <a:lnTo>
                    <a:pt x="76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81;p20"/>
            <p:cNvSpPr/>
            <p:nvPr/>
          </p:nvSpPr>
          <p:spPr>
            <a:xfrm>
              <a:off x="3017702" y="2297353"/>
              <a:ext cx="35047" cy="47045"/>
            </a:xfrm>
            <a:custGeom>
              <a:avLst/>
              <a:gdLst/>
              <a:ahLst/>
              <a:cxnLst/>
              <a:rect l="l" t="t" r="r" b="b"/>
              <a:pathLst>
                <a:path w="2883" h="3870" extrusionOk="0">
                  <a:moveTo>
                    <a:pt x="2883" y="1"/>
                  </a:moveTo>
                  <a:lnTo>
                    <a:pt x="2858" y="140"/>
                  </a:lnTo>
                  <a:lnTo>
                    <a:pt x="2820" y="266"/>
                  </a:lnTo>
                  <a:lnTo>
                    <a:pt x="2756" y="393"/>
                  </a:lnTo>
                  <a:lnTo>
                    <a:pt x="2693" y="506"/>
                  </a:lnTo>
                  <a:lnTo>
                    <a:pt x="2617" y="620"/>
                  </a:lnTo>
                  <a:lnTo>
                    <a:pt x="2529" y="734"/>
                  </a:lnTo>
                  <a:lnTo>
                    <a:pt x="2428" y="835"/>
                  </a:lnTo>
                  <a:lnTo>
                    <a:pt x="2327" y="949"/>
                  </a:lnTo>
                  <a:lnTo>
                    <a:pt x="2112" y="1139"/>
                  </a:lnTo>
                  <a:lnTo>
                    <a:pt x="1859" y="1316"/>
                  </a:lnTo>
                  <a:lnTo>
                    <a:pt x="1606" y="1480"/>
                  </a:lnTo>
                  <a:lnTo>
                    <a:pt x="1353" y="1619"/>
                  </a:lnTo>
                  <a:lnTo>
                    <a:pt x="1100" y="1745"/>
                  </a:lnTo>
                  <a:lnTo>
                    <a:pt x="847" y="1859"/>
                  </a:lnTo>
                  <a:lnTo>
                    <a:pt x="418" y="2023"/>
                  </a:lnTo>
                  <a:lnTo>
                    <a:pt x="114" y="2125"/>
                  </a:lnTo>
                  <a:lnTo>
                    <a:pt x="0" y="2163"/>
                  </a:lnTo>
                  <a:lnTo>
                    <a:pt x="89" y="3869"/>
                  </a:lnTo>
                  <a:lnTo>
                    <a:pt x="342" y="3793"/>
                  </a:lnTo>
                  <a:lnTo>
                    <a:pt x="582" y="3718"/>
                  </a:lnTo>
                  <a:lnTo>
                    <a:pt x="809" y="3616"/>
                  </a:lnTo>
                  <a:lnTo>
                    <a:pt x="1024" y="3503"/>
                  </a:lnTo>
                  <a:lnTo>
                    <a:pt x="1214" y="3389"/>
                  </a:lnTo>
                  <a:lnTo>
                    <a:pt x="1404" y="3262"/>
                  </a:lnTo>
                  <a:lnTo>
                    <a:pt x="1568" y="3123"/>
                  </a:lnTo>
                  <a:lnTo>
                    <a:pt x="1720" y="2972"/>
                  </a:lnTo>
                  <a:lnTo>
                    <a:pt x="1871" y="2833"/>
                  </a:lnTo>
                  <a:lnTo>
                    <a:pt x="1998" y="2668"/>
                  </a:lnTo>
                  <a:lnTo>
                    <a:pt x="2112" y="2504"/>
                  </a:lnTo>
                  <a:lnTo>
                    <a:pt x="2225" y="2352"/>
                  </a:lnTo>
                  <a:lnTo>
                    <a:pt x="2314" y="2175"/>
                  </a:lnTo>
                  <a:lnTo>
                    <a:pt x="2402" y="2011"/>
                  </a:lnTo>
                  <a:lnTo>
                    <a:pt x="2478" y="1846"/>
                  </a:lnTo>
                  <a:lnTo>
                    <a:pt x="2554" y="1682"/>
                  </a:lnTo>
                  <a:lnTo>
                    <a:pt x="2668" y="1353"/>
                  </a:lnTo>
                  <a:lnTo>
                    <a:pt x="2756" y="1050"/>
                  </a:lnTo>
                  <a:lnTo>
                    <a:pt x="2807" y="759"/>
                  </a:lnTo>
                  <a:lnTo>
                    <a:pt x="2845" y="519"/>
                  </a:lnTo>
                  <a:lnTo>
                    <a:pt x="2870" y="304"/>
                  </a:lnTo>
                  <a:lnTo>
                    <a:pt x="2883" y="140"/>
                  </a:lnTo>
                  <a:lnTo>
                    <a:pt x="2883" y="1"/>
                  </a:lnTo>
                  <a:close/>
                </a:path>
              </a:pathLst>
            </a:custGeom>
            <a:solidFill>
              <a:srgbClr val="BF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82;p20"/>
            <p:cNvSpPr/>
            <p:nvPr/>
          </p:nvSpPr>
          <p:spPr>
            <a:xfrm>
              <a:off x="3012475" y="2327014"/>
              <a:ext cx="91306" cy="59493"/>
            </a:xfrm>
            <a:custGeom>
              <a:avLst/>
              <a:gdLst/>
              <a:ahLst/>
              <a:cxnLst/>
              <a:rect l="l" t="t" r="r" b="b"/>
              <a:pathLst>
                <a:path w="7511" h="4894" extrusionOk="0">
                  <a:moveTo>
                    <a:pt x="6360" y="1"/>
                  </a:moveTo>
                  <a:lnTo>
                    <a:pt x="1315" y="3073"/>
                  </a:lnTo>
                  <a:lnTo>
                    <a:pt x="582" y="1910"/>
                  </a:lnTo>
                  <a:lnTo>
                    <a:pt x="0" y="2694"/>
                  </a:lnTo>
                  <a:lnTo>
                    <a:pt x="0" y="4312"/>
                  </a:lnTo>
                  <a:lnTo>
                    <a:pt x="1290" y="3680"/>
                  </a:lnTo>
                  <a:lnTo>
                    <a:pt x="3654" y="4893"/>
                  </a:lnTo>
                  <a:lnTo>
                    <a:pt x="7510" y="1404"/>
                  </a:lnTo>
                  <a:lnTo>
                    <a:pt x="63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83;p20"/>
            <p:cNvSpPr/>
            <p:nvPr/>
          </p:nvSpPr>
          <p:spPr>
            <a:xfrm>
              <a:off x="2933484" y="2866766"/>
              <a:ext cx="364701" cy="807323"/>
            </a:xfrm>
            <a:custGeom>
              <a:avLst/>
              <a:gdLst/>
              <a:ahLst/>
              <a:cxnLst/>
              <a:rect l="l" t="t" r="r" b="b"/>
              <a:pathLst>
                <a:path w="30001" h="66412" extrusionOk="0">
                  <a:moveTo>
                    <a:pt x="0" y="0"/>
                  </a:moveTo>
                  <a:lnTo>
                    <a:pt x="5171" y="66412"/>
                  </a:lnTo>
                  <a:lnTo>
                    <a:pt x="13401" y="66412"/>
                  </a:lnTo>
                  <a:lnTo>
                    <a:pt x="13401" y="28636"/>
                  </a:lnTo>
                  <a:lnTo>
                    <a:pt x="21164" y="66412"/>
                  </a:lnTo>
                  <a:lnTo>
                    <a:pt x="30001" y="66412"/>
                  </a:lnTo>
                  <a:lnTo>
                    <a:pt x="25285" y="28484"/>
                  </a:lnTo>
                  <a:lnTo>
                    <a:pt x="22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84;p20"/>
            <p:cNvSpPr/>
            <p:nvPr/>
          </p:nvSpPr>
          <p:spPr>
            <a:xfrm>
              <a:off x="3211194" y="3647333"/>
              <a:ext cx="75928" cy="44431"/>
            </a:xfrm>
            <a:custGeom>
              <a:avLst/>
              <a:gdLst/>
              <a:ahLst/>
              <a:cxnLst/>
              <a:rect l="l" t="t" r="r" b="b"/>
              <a:pathLst>
                <a:path w="6246" h="3655" extrusionOk="0">
                  <a:moveTo>
                    <a:pt x="0" y="1"/>
                  </a:moveTo>
                  <a:lnTo>
                    <a:pt x="835" y="3654"/>
                  </a:lnTo>
                  <a:lnTo>
                    <a:pt x="6246" y="3654"/>
                  </a:lnTo>
                  <a:lnTo>
                    <a:pt x="5715" y="1"/>
                  </a:lnTo>
                  <a:close/>
                </a:path>
              </a:pathLst>
            </a:custGeom>
            <a:solidFill>
              <a:srgbClr val="011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85;p20"/>
            <p:cNvSpPr/>
            <p:nvPr/>
          </p:nvSpPr>
          <p:spPr>
            <a:xfrm>
              <a:off x="3115755" y="3691752"/>
              <a:ext cx="183657" cy="98065"/>
            </a:xfrm>
            <a:custGeom>
              <a:avLst/>
              <a:gdLst/>
              <a:ahLst/>
              <a:cxnLst/>
              <a:rect l="l" t="t" r="r" b="b"/>
              <a:pathLst>
                <a:path w="15108" h="8067" extrusionOk="0">
                  <a:moveTo>
                    <a:pt x="8686" y="0"/>
                  </a:moveTo>
                  <a:lnTo>
                    <a:pt x="8306" y="456"/>
                  </a:lnTo>
                  <a:lnTo>
                    <a:pt x="8129" y="633"/>
                  </a:lnTo>
                  <a:lnTo>
                    <a:pt x="7624" y="1113"/>
                  </a:lnTo>
                  <a:lnTo>
                    <a:pt x="7270" y="1442"/>
                  </a:lnTo>
                  <a:lnTo>
                    <a:pt x="6852" y="1808"/>
                  </a:lnTo>
                  <a:lnTo>
                    <a:pt x="6385" y="2200"/>
                  </a:lnTo>
                  <a:lnTo>
                    <a:pt x="5866" y="2630"/>
                  </a:lnTo>
                  <a:lnTo>
                    <a:pt x="5310" y="3060"/>
                  </a:lnTo>
                  <a:lnTo>
                    <a:pt x="4729" y="3490"/>
                  </a:lnTo>
                  <a:lnTo>
                    <a:pt x="4122" y="3907"/>
                  </a:lnTo>
                  <a:lnTo>
                    <a:pt x="3806" y="4109"/>
                  </a:lnTo>
                  <a:lnTo>
                    <a:pt x="3490" y="4312"/>
                  </a:lnTo>
                  <a:lnTo>
                    <a:pt x="3161" y="4501"/>
                  </a:lnTo>
                  <a:lnTo>
                    <a:pt x="2845" y="4678"/>
                  </a:lnTo>
                  <a:lnTo>
                    <a:pt x="2516" y="4842"/>
                  </a:lnTo>
                  <a:lnTo>
                    <a:pt x="2200" y="5007"/>
                  </a:lnTo>
                  <a:lnTo>
                    <a:pt x="1871" y="5146"/>
                  </a:lnTo>
                  <a:lnTo>
                    <a:pt x="1555" y="5272"/>
                  </a:lnTo>
                  <a:lnTo>
                    <a:pt x="1239" y="5386"/>
                  </a:lnTo>
                  <a:lnTo>
                    <a:pt x="923" y="5475"/>
                  </a:lnTo>
                  <a:lnTo>
                    <a:pt x="0" y="8066"/>
                  </a:lnTo>
                  <a:lnTo>
                    <a:pt x="8711" y="8066"/>
                  </a:lnTo>
                  <a:lnTo>
                    <a:pt x="10974" y="7611"/>
                  </a:lnTo>
                  <a:lnTo>
                    <a:pt x="11631" y="8066"/>
                  </a:lnTo>
                  <a:lnTo>
                    <a:pt x="15007" y="8066"/>
                  </a:lnTo>
                  <a:lnTo>
                    <a:pt x="15032" y="7826"/>
                  </a:lnTo>
                  <a:lnTo>
                    <a:pt x="15070" y="7143"/>
                  </a:lnTo>
                  <a:lnTo>
                    <a:pt x="15083" y="6676"/>
                  </a:lnTo>
                  <a:lnTo>
                    <a:pt x="15095" y="6132"/>
                  </a:lnTo>
                  <a:lnTo>
                    <a:pt x="15108" y="5550"/>
                  </a:lnTo>
                  <a:lnTo>
                    <a:pt x="15095" y="4918"/>
                  </a:lnTo>
                  <a:lnTo>
                    <a:pt x="15070" y="4261"/>
                  </a:lnTo>
                  <a:lnTo>
                    <a:pt x="15020" y="3591"/>
                  </a:lnTo>
                  <a:lnTo>
                    <a:pt x="14944" y="2921"/>
                  </a:lnTo>
                  <a:lnTo>
                    <a:pt x="14906" y="2579"/>
                  </a:lnTo>
                  <a:lnTo>
                    <a:pt x="14843" y="2251"/>
                  </a:lnTo>
                  <a:lnTo>
                    <a:pt x="14792" y="1935"/>
                  </a:lnTo>
                  <a:lnTo>
                    <a:pt x="14716" y="1619"/>
                  </a:lnTo>
                  <a:lnTo>
                    <a:pt x="14640" y="1315"/>
                  </a:lnTo>
                  <a:lnTo>
                    <a:pt x="14552" y="1024"/>
                  </a:lnTo>
                  <a:lnTo>
                    <a:pt x="14451" y="746"/>
                  </a:lnTo>
                  <a:lnTo>
                    <a:pt x="14349" y="481"/>
                  </a:lnTo>
                  <a:lnTo>
                    <a:pt x="14223" y="228"/>
                  </a:lnTo>
                  <a:lnTo>
                    <a:pt x="1409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86;p20"/>
            <p:cNvSpPr/>
            <p:nvPr/>
          </p:nvSpPr>
          <p:spPr>
            <a:xfrm>
              <a:off x="3015855" y="3647333"/>
              <a:ext cx="65632" cy="44431"/>
            </a:xfrm>
            <a:custGeom>
              <a:avLst/>
              <a:gdLst/>
              <a:ahLst/>
              <a:cxnLst/>
              <a:rect l="l" t="t" r="r" b="b"/>
              <a:pathLst>
                <a:path w="5399" h="3655" extrusionOk="0">
                  <a:moveTo>
                    <a:pt x="1" y="1"/>
                  </a:moveTo>
                  <a:lnTo>
                    <a:pt x="1" y="3654"/>
                  </a:lnTo>
                  <a:lnTo>
                    <a:pt x="5399" y="3654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rgbClr val="011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87;p20"/>
            <p:cNvSpPr/>
            <p:nvPr/>
          </p:nvSpPr>
          <p:spPr>
            <a:xfrm>
              <a:off x="2910277" y="3691752"/>
              <a:ext cx="183511" cy="98065"/>
            </a:xfrm>
            <a:custGeom>
              <a:avLst/>
              <a:gdLst/>
              <a:ahLst/>
              <a:cxnLst/>
              <a:rect l="l" t="t" r="r" b="b"/>
              <a:pathLst>
                <a:path w="15096" h="8067" extrusionOk="0">
                  <a:moveTo>
                    <a:pt x="8686" y="0"/>
                  </a:moveTo>
                  <a:lnTo>
                    <a:pt x="8306" y="456"/>
                  </a:lnTo>
                  <a:lnTo>
                    <a:pt x="8117" y="633"/>
                  </a:lnTo>
                  <a:lnTo>
                    <a:pt x="7624" y="1113"/>
                  </a:lnTo>
                  <a:lnTo>
                    <a:pt x="7257" y="1442"/>
                  </a:lnTo>
                  <a:lnTo>
                    <a:pt x="6852" y="1808"/>
                  </a:lnTo>
                  <a:lnTo>
                    <a:pt x="6385" y="2200"/>
                  </a:lnTo>
                  <a:lnTo>
                    <a:pt x="5866" y="2630"/>
                  </a:lnTo>
                  <a:lnTo>
                    <a:pt x="5310" y="3060"/>
                  </a:lnTo>
                  <a:lnTo>
                    <a:pt x="4729" y="3490"/>
                  </a:lnTo>
                  <a:lnTo>
                    <a:pt x="4109" y="3907"/>
                  </a:lnTo>
                  <a:lnTo>
                    <a:pt x="3793" y="4109"/>
                  </a:lnTo>
                  <a:lnTo>
                    <a:pt x="3477" y="4312"/>
                  </a:lnTo>
                  <a:lnTo>
                    <a:pt x="3161" y="4501"/>
                  </a:lnTo>
                  <a:lnTo>
                    <a:pt x="2845" y="4678"/>
                  </a:lnTo>
                  <a:lnTo>
                    <a:pt x="2516" y="4842"/>
                  </a:lnTo>
                  <a:lnTo>
                    <a:pt x="2187" y="5007"/>
                  </a:lnTo>
                  <a:lnTo>
                    <a:pt x="1871" y="5146"/>
                  </a:lnTo>
                  <a:lnTo>
                    <a:pt x="1543" y="5272"/>
                  </a:lnTo>
                  <a:lnTo>
                    <a:pt x="1227" y="5386"/>
                  </a:lnTo>
                  <a:lnTo>
                    <a:pt x="910" y="5475"/>
                  </a:lnTo>
                  <a:lnTo>
                    <a:pt x="0" y="8066"/>
                  </a:lnTo>
                  <a:lnTo>
                    <a:pt x="8711" y="8066"/>
                  </a:lnTo>
                  <a:lnTo>
                    <a:pt x="10961" y="7611"/>
                  </a:lnTo>
                  <a:lnTo>
                    <a:pt x="11631" y="8066"/>
                  </a:lnTo>
                  <a:lnTo>
                    <a:pt x="15007" y="8066"/>
                  </a:lnTo>
                  <a:lnTo>
                    <a:pt x="15020" y="7826"/>
                  </a:lnTo>
                  <a:lnTo>
                    <a:pt x="15070" y="7143"/>
                  </a:lnTo>
                  <a:lnTo>
                    <a:pt x="15083" y="6676"/>
                  </a:lnTo>
                  <a:lnTo>
                    <a:pt x="15095" y="6132"/>
                  </a:lnTo>
                  <a:lnTo>
                    <a:pt x="15095" y="5550"/>
                  </a:lnTo>
                  <a:lnTo>
                    <a:pt x="15095" y="4918"/>
                  </a:lnTo>
                  <a:lnTo>
                    <a:pt x="15057" y="4261"/>
                  </a:lnTo>
                  <a:lnTo>
                    <a:pt x="15020" y="3591"/>
                  </a:lnTo>
                  <a:lnTo>
                    <a:pt x="14944" y="2921"/>
                  </a:lnTo>
                  <a:lnTo>
                    <a:pt x="14893" y="2579"/>
                  </a:lnTo>
                  <a:lnTo>
                    <a:pt x="14843" y="2251"/>
                  </a:lnTo>
                  <a:lnTo>
                    <a:pt x="14779" y="1935"/>
                  </a:lnTo>
                  <a:lnTo>
                    <a:pt x="14716" y="1619"/>
                  </a:lnTo>
                  <a:lnTo>
                    <a:pt x="14628" y="1315"/>
                  </a:lnTo>
                  <a:lnTo>
                    <a:pt x="14539" y="1024"/>
                  </a:lnTo>
                  <a:lnTo>
                    <a:pt x="14451" y="746"/>
                  </a:lnTo>
                  <a:lnTo>
                    <a:pt x="14337" y="481"/>
                  </a:lnTo>
                  <a:lnTo>
                    <a:pt x="14223" y="228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88;p20"/>
            <p:cNvSpPr/>
            <p:nvPr/>
          </p:nvSpPr>
          <p:spPr>
            <a:xfrm>
              <a:off x="2737537" y="2373743"/>
              <a:ext cx="457064" cy="313219"/>
            </a:xfrm>
            <a:custGeom>
              <a:avLst/>
              <a:gdLst/>
              <a:ahLst/>
              <a:cxnLst/>
              <a:rect l="l" t="t" r="r" b="b"/>
              <a:pathLst>
                <a:path w="37599" h="25766" extrusionOk="0">
                  <a:moveTo>
                    <a:pt x="32466" y="0"/>
                  </a:moveTo>
                  <a:lnTo>
                    <a:pt x="32226" y="13"/>
                  </a:lnTo>
                  <a:lnTo>
                    <a:pt x="31998" y="25"/>
                  </a:lnTo>
                  <a:lnTo>
                    <a:pt x="31758" y="63"/>
                  </a:lnTo>
                  <a:lnTo>
                    <a:pt x="31530" y="114"/>
                  </a:lnTo>
                  <a:lnTo>
                    <a:pt x="31290" y="164"/>
                  </a:lnTo>
                  <a:lnTo>
                    <a:pt x="31075" y="228"/>
                  </a:lnTo>
                  <a:lnTo>
                    <a:pt x="30848" y="303"/>
                  </a:lnTo>
                  <a:lnTo>
                    <a:pt x="30633" y="392"/>
                  </a:lnTo>
                  <a:lnTo>
                    <a:pt x="30418" y="480"/>
                  </a:lnTo>
                  <a:lnTo>
                    <a:pt x="30203" y="594"/>
                  </a:lnTo>
                  <a:lnTo>
                    <a:pt x="30001" y="708"/>
                  </a:lnTo>
                  <a:lnTo>
                    <a:pt x="29798" y="834"/>
                  </a:lnTo>
                  <a:lnTo>
                    <a:pt x="29609" y="961"/>
                  </a:lnTo>
                  <a:lnTo>
                    <a:pt x="29419" y="1113"/>
                  </a:lnTo>
                  <a:lnTo>
                    <a:pt x="29242" y="1264"/>
                  </a:lnTo>
                  <a:lnTo>
                    <a:pt x="29065" y="1429"/>
                  </a:lnTo>
                  <a:lnTo>
                    <a:pt x="28901" y="1593"/>
                  </a:lnTo>
                  <a:lnTo>
                    <a:pt x="28736" y="1770"/>
                  </a:lnTo>
                  <a:lnTo>
                    <a:pt x="28597" y="1960"/>
                  </a:lnTo>
                  <a:lnTo>
                    <a:pt x="28446" y="2149"/>
                  </a:lnTo>
                  <a:lnTo>
                    <a:pt x="28319" y="2352"/>
                  </a:lnTo>
                  <a:lnTo>
                    <a:pt x="28193" y="2554"/>
                  </a:lnTo>
                  <a:lnTo>
                    <a:pt x="28079" y="2769"/>
                  </a:lnTo>
                  <a:lnTo>
                    <a:pt x="27978" y="2996"/>
                  </a:lnTo>
                  <a:lnTo>
                    <a:pt x="27877" y="3224"/>
                  </a:lnTo>
                  <a:lnTo>
                    <a:pt x="27801" y="3464"/>
                  </a:lnTo>
                  <a:lnTo>
                    <a:pt x="23528" y="16511"/>
                  </a:lnTo>
                  <a:lnTo>
                    <a:pt x="518" y="13603"/>
                  </a:lnTo>
                  <a:lnTo>
                    <a:pt x="0" y="20569"/>
                  </a:lnTo>
                  <a:lnTo>
                    <a:pt x="898" y="20898"/>
                  </a:lnTo>
                  <a:lnTo>
                    <a:pt x="1947" y="21252"/>
                  </a:lnTo>
                  <a:lnTo>
                    <a:pt x="3338" y="21707"/>
                  </a:lnTo>
                  <a:lnTo>
                    <a:pt x="5007" y="22238"/>
                  </a:lnTo>
                  <a:lnTo>
                    <a:pt x="5929" y="22516"/>
                  </a:lnTo>
                  <a:lnTo>
                    <a:pt x="6903" y="22807"/>
                  </a:lnTo>
                  <a:lnTo>
                    <a:pt x="7927" y="23098"/>
                  </a:lnTo>
                  <a:lnTo>
                    <a:pt x="9002" y="23401"/>
                  </a:lnTo>
                  <a:lnTo>
                    <a:pt x="10089" y="23692"/>
                  </a:lnTo>
                  <a:lnTo>
                    <a:pt x="11227" y="23970"/>
                  </a:lnTo>
                  <a:lnTo>
                    <a:pt x="12377" y="24248"/>
                  </a:lnTo>
                  <a:lnTo>
                    <a:pt x="13540" y="24514"/>
                  </a:lnTo>
                  <a:lnTo>
                    <a:pt x="14716" y="24754"/>
                  </a:lnTo>
                  <a:lnTo>
                    <a:pt x="15892" y="24994"/>
                  </a:lnTo>
                  <a:lnTo>
                    <a:pt x="17067" y="25197"/>
                  </a:lnTo>
                  <a:lnTo>
                    <a:pt x="18231" y="25374"/>
                  </a:lnTo>
                  <a:lnTo>
                    <a:pt x="19381" y="25525"/>
                  </a:lnTo>
                  <a:lnTo>
                    <a:pt x="19950" y="25589"/>
                  </a:lnTo>
                  <a:lnTo>
                    <a:pt x="20506" y="25639"/>
                  </a:lnTo>
                  <a:lnTo>
                    <a:pt x="21062" y="25677"/>
                  </a:lnTo>
                  <a:lnTo>
                    <a:pt x="21619" y="25715"/>
                  </a:lnTo>
                  <a:lnTo>
                    <a:pt x="22150" y="25740"/>
                  </a:lnTo>
                  <a:lnTo>
                    <a:pt x="22681" y="25753"/>
                  </a:lnTo>
                  <a:lnTo>
                    <a:pt x="23199" y="25766"/>
                  </a:lnTo>
                  <a:lnTo>
                    <a:pt x="23717" y="25753"/>
                  </a:lnTo>
                  <a:lnTo>
                    <a:pt x="24210" y="25740"/>
                  </a:lnTo>
                  <a:lnTo>
                    <a:pt x="24691" y="25702"/>
                  </a:lnTo>
                  <a:lnTo>
                    <a:pt x="25171" y="25664"/>
                  </a:lnTo>
                  <a:lnTo>
                    <a:pt x="25626" y="25614"/>
                  </a:lnTo>
                  <a:lnTo>
                    <a:pt x="26069" y="25538"/>
                  </a:lnTo>
                  <a:lnTo>
                    <a:pt x="26499" y="25462"/>
                  </a:lnTo>
                  <a:lnTo>
                    <a:pt x="26916" y="25361"/>
                  </a:lnTo>
                  <a:lnTo>
                    <a:pt x="27308" y="25247"/>
                  </a:lnTo>
                  <a:lnTo>
                    <a:pt x="27687" y="25121"/>
                  </a:lnTo>
                  <a:lnTo>
                    <a:pt x="28054" y="24982"/>
                  </a:lnTo>
                  <a:lnTo>
                    <a:pt x="28294" y="24868"/>
                  </a:lnTo>
                  <a:lnTo>
                    <a:pt x="28534" y="24741"/>
                  </a:lnTo>
                  <a:lnTo>
                    <a:pt x="28762" y="24615"/>
                  </a:lnTo>
                  <a:lnTo>
                    <a:pt x="29002" y="24476"/>
                  </a:lnTo>
                  <a:lnTo>
                    <a:pt x="29230" y="24312"/>
                  </a:lnTo>
                  <a:lnTo>
                    <a:pt x="29457" y="24147"/>
                  </a:lnTo>
                  <a:lnTo>
                    <a:pt x="29672" y="23970"/>
                  </a:lnTo>
                  <a:lnTo>
                    <a:pt x="29887" y="23781"/>
                  </a:lnTo>
                  <a:lnTo>
                    <a:pt x="30114" y="23591"/>
                  </a:lnTo>
                  <a:lnTo>
                    <a:pt x="30317" y="23389"/>
                  </a:lnTo>
                  <a:lnTo>
                    <a:pt x="30532" y="23174"/>
                  </a:lnTo>
                  <a:lnTo>
                    <a:pt x="30734" y="22946"/>
                  </a:lnTo>
                  <a:lnTo>
                    <a:pt x="30936" y="22706"/>
                  </a:lnTo>
                  <a:lnTo>
                    <a:pt x="31139" y="22466"/>
                  </a:lnTo>
                  <a:lnTo>
                    <a:pt x="31530" y="21960"/>
                  </a:lnTo>
                  <a:lnTo>
                    <a:pt x="31910" y="21429"/>
                  </a:lnTo>
                  <a:lnTo>
                    <a:pt x="32276" y="20860"/>
                  </a:lnTo>
                  <a:lnTo>
                    <a:pt x="32630" y="20279"/>
                  </a:lnTo>
                  <a:lnTo>
                    <a:pt x="32972" y="19659"/>
                  </a:lnTo>
                  <a:lnTo>
                    <a:pt x="33300" y="19027"/>
                  </a:lnTo>
                  <a:lnTo>
                    <a:pt x="33616" y="18370"/>
                  </a:lnTo>
                  <a:lnTo>
                    <a:pt x="33933" y="17712"/>
                  </a:lnTo>
                  <a:lnTo>
                    <a:pt x="34223" y="17030"/>
                  </a:lnTo>
                  <a:lnTo>
                    <a:pt x="34514" y="16334"/>
                  </a:lnTo>
                  <a:lnTo>
                    <a:pt x="34780" y="15626"/>
                  </a:lnTo>
                  <a:lnTo>
                    <a:pt x="35045" y="14918"/>
                  </a:lnTo>
                  <a:lnTo>
                    <a:pt x="35298" y="14198"/>
                  </a:lnTo>
                  <a:lnTo>
                    <a:pt x="35538" y="13477"/>
                  </a:lnTo>
                  <a:lnTo>
                    <a:pt x="35766" y="12769"/>
                  </a:lnTo>
                  <a:lnTo>
                    <a:pt x="35981" y="12048"/>
                  </a:lnTo>
                  <a:lnTo>
                    <a:pt x="36196" y="11340"/>
                  </a:lnTo>
                  <a:lnTo>
                    <a:pt x="36385" y="10632"/>
                  </a:lnTo>
                  <a:lnTo>
                    <a:pt x="36575" y="9937"/>
                  </a:lnTo>
                  <a:lnTo>
                    <a:pt x="36929" y="8572"/>
                  </a:lnTo>
                  <a:lnTo>
                    <a:pt x="37232" y="7282"/>
                  </a:lnTo>
                  <a:lnTo>
                    <a:pt x="37498" y="6068"/>
                  </a:lnTo>
                  <a:lnTo>
                    <a:pt x="37536" y="5828"/>
                  </a:lnTo>
                  <a:lnTo>
                    <a:pt x="37574" y="5588"/>
                  </a:lnTo>
                  <a:lnTo>
                    <a:pt x="37586" y="5348"/>
                  </a:lnTo>
                  <a:lnTo>
                    <a:pt x="37599" y="5108"/>
                  </a:lnTo>
                  <a:lnTo>
                    <a:pt x="37599" y="4867"/>
                  </a:lnTo>
                  <a:lnTo>
                    <a:pt x="37586" y="4627"/>
                  </a:lnTo>
                  <a:lnTo>
                    <a:pt x="37561" y="4387"/>
                  </a:lnTo>
                  <a:lnTo>
                    <a:pt x="37523" y="4159"/>
                  </a:lnTo>
                  <a:lnTo>
                    <a:pt x="37485" y="3932"/>
                  </a:lnTo>
                  <a:lnTo>
                    <a:pt x="37422" y="3704"/>
                  </a:lnTo>
                  <a:lnTo>
                    <a:pt x="37359" y="3477"/>
                  </a:lnTo>
                  <a:lnTo>
                    <a:pt x="37283" y="3262"/>
                  </a:lnTo>
                  <a:lnTo>
                    <a:pt x="37194" y="3047"/>
                  </a:lnTo>
                  <a:lnTo>
                    <a:pt x="37093" y="2832"/>
                  </a:lnTo>
                  <a:lnTo>
                    <a:pt x="36992" y="2630"/>
                  </a:lnTo>
                  <a:lnTo>
                    <a:pt x="36878" y="2427"/>
                  </a:lnTo>
                  <a:lnTo>
                    <a:pt x="36752" y="2225"/>
                  </a:lnTo>
                  <a:lnTo>
                    <a:pt x="36613" y="2035"/>
                  </a:lnTo>
                  <a:lnTo>
                    <a:pt x="36474" y="1858"/>
                  </a:lnTo>
                  <a:lnTo>
                    <a:pt x="36322" y="1681"/>
                  </a:lnTo>
                  <a:lnTo>
                    <a:pt x="36170" y="1504"/>
                  </a:lnTo>
                  <a:lnTo>
                    <a:pt x="35993" y="1340"/>
                  </a:lnTo>
                  <a:lnTo>
                    <a:pt x="35829" y="1188"/>
                  </a:lnTo>
                  <a:lnTo>
                    <a:pt x="35639" y="1037"/>
                  </a:lnTo>
                  <a:lnTo>
                    <a:pt x="35450" y="898"/>
                  </a:lnTo>
                  <a:lnTo>
                    <a:pt x="35260" y="771"/>
                  </a:lnTo>
                  <a:lnTo>
                    <a:pt x="35045" y="645"/>
                  </a:lnTo>
                  <a:lnTo>
                    <a:pt x="34843" y="531"/>
                  </a:lnTo>
                  <a:lnTo>
                    <a:pt x="34615" y="430"/>
                  </a:lnTo>
                  <a:lnTo>
                    <a:pt x="34400" y="341"/>
                  </a:lnTo>
                  <a:lnTo>
                    <a:pt x="34160" y="253"/>
                  </a:lnTo>
                  <a:lnTo>
                    <a:pt x="33933" y="190"/>
                  </a:lnTo>
                  <a:lnTo>
                    <a:pt x="33680" y="126"/>
                  </a:lnTo>
                  <a:lnTo>
                    <a:pt x="33439" y="76"/>
                  </a:lnTo>
                  <a:lnTo>
                    <a:pt x="33199" y="38"/>
                  </a:lnTo>
                  <a:lnTo>
                    <a:pt x="32959" y="13"/>
                  </a:lnTo>
                  <a:lnTo>
                    <a:pt x="327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89;p20"/>
            <p:cNvSpPr/>
            <p:nvPr/>
          </p:nvSpPr>
          <p:spPr>
            <a:xfrm>
              <a:off x="2641320" y="2511438"/>
              <a:ext cx="104058" cy="112361"/>
            </a:xfrm>
            <a:custGeom>
              <a:avLst/>
              <a:gdLst/>
              <a:ahLst/>
              <a:cxnLst/>
              <a:rect l="l" t="t" r="r" b="b"/>
              <a:pathLst>
                <a:path w="8560" h="9243" extrusionOk="0">
                  <a:moveTo>
                    <a:pt x="3187" y="1"/>
                  </a:moveTo>
                  <a:lnTo>
                    <a:pt x="3035" y="13"/>
                  </a:lnTo>
                  <a:lnTo>
                    <a:pt x="2909" y="26"/>
                  </a:lnTo>
                  <a:lnTo>
                    <a:pt x="2808" y="64"/>
                  </a:lnTo>
                  <a:lnTo>
                    <a:pt x="2732" y="102"/>
                  </a:lnTo>
                  <a:lnTo>
                    <a:pt x="2668" y="165"/>
                  </a:lnTo>
                  <a:lnTo>
                    <a:pt x="2631" y="228"/>
                  </a:lnTo>
                  <a:lnTo>
                    <a:pt x="2605" y="304"/>
                  </a:lnTo>
                  <a:lnTo>
                    <a:pt x="2605" y="393"/>
                  </a:lnTo>
                  <a:lnTo>
                    <a:pt x="2618" y="481"/>
                  </a:lnTo>
                  <a:lnTo>
                    <a:pt x="2656" y="582"/>
                  </a:lnTo>
                  <a:lnTo>
                    <a:pt x="2694" y="683"/>
                  </a:lnTo>
                  <a:lnTo>
                    <a:pt x="2757" y="785"/>
                  </a:lnTo>
                  <a:lnTo>
                    <a:pt x="2833" y="873"/>
                  </a:lnTo>
                  <a:lnTo>
                    <a:pt x="2909" y="974"/>
                  </a:lnTo>
                  <a:lnTo>
                    <a:pt x="3010" y="1050"/>
                  </a:lnTo>
                  <a:lnTo>
                    <a:pt x="3111" y="1139"/>
                  </a:lnTo>
                  <a:lnTo>
                    <a:pt x="3225" y="1202"/>
                  </a:lnTo>
                  <a:lnTo>
                    <a:pt x="3351" y="1265"/>
                  </a:lnTo>
                  <a:lnTo>
                    <a:pt x="3478" y="1316"/>
                  </a:lnTo>
                  <a:lnTo>
                    <a:pt x="3604" y="1341"/>
                  </a:lnTo>
                  <a:lnTo>
                    <a:pt x="3869" y="1391"/>
                  </a:lnTo>
                  <a:lnTo>
                    <a:pt x="4122" y="1467"/>
                  </a:lnTo>
                  <a:lnTo>
                    <a:pt x="4363" y="1543"/>
                  </a:lnTo>
                  <a:lnTo>
                    <a:pt x="4577" y="1632"/>
                  </a:lnTo>
                  <a:lnTo>
                    <a:pt x="4881" y="1758"/>
                  </a:lnTo>
                  <a:lnTo>
                    <a:pt x="5007" y="1821"/>
                  </a:lnTo>
                  <a:lnTo>
                    <a:pt x="4350" y="1657"/>
                  </a:lnTo>
                  <a:lnTo>
                    <a:pt x="3667" y="1493"/>
                  </a:lnTo>
                  <a:lnTo>
                    <a:pt x="2871" y="1328"/>
                  </a:lnTo>
                  <a:lnTo>
                    <a:pt x="2454" y="1240"/>
                  </a:lnTo>
                  <a:lnTo>
                    <a:pt x="2049" y="1176"/>
                  </a:lnTo>
                  <a:lnTo>
                    <a:pt x="1644" y="1113"/>
                  </a:lnTo>
                  <a:lnTo>
                    <a:pt x="1278" y="1075"/>
                  </a:lnTo>
                  <a:lnTo>
                    <a:pt x="949" y="1063"/>
                  </a:lnTo>
                  <a:lnTo>
                    <a:pt x="671" y="1063"/>
                  </a:lnTo>
                  <a:lnTo>
                    <a:pt x="545" y="1075"/>
                  </a:lnTo>
                  <a:lnTo>
                    <a:pt x="443" y="1101"/>
                  </a:lnTo>
                  <a:lnTo>
                    <a:pt x="355" y="1126"/>
                  </a:lnTo>
                  <a:lnTo>
                    <a:pt x="292" y="1164"/>
                  </a:lnTo>
                  <a:lnTo>
                    <a:pt x="191" y="1265"/>
                  </a:lnTo>
                  <a:lnTo>
                    <a:pt x="115" y="1366"/>
                  </a:lnTo>
                  <a:lnTo>
                    <a:pt x="51" y="1480"/>
                  </a:lnTo>
                  <a:lnTo>
                    <a:pt x="14" y="1594"/>
                  </a:lnTo>
                  <a:lnTo>
                    <a:pt x="1" y="1720"/>
                  </a:lnTo>
                  <a:lnTo>
                    <a:pt x="1" y="1847"/>
                  </a:lnTo>
                  <a:lnTo>
                    <a:pt x="26" y="1986"/>
                  </a:lnTo>
                  <a:lnTo>
                    <a:pt x="77" y="2112"/>
                  </a:lnTo>
                  <a:lnTo>
                    <a:pt x="140" y="2238"/>
                  </a:lnTo>
                  <a:lnTo>
                    <a:pt x="216" y="2352"/>
                  </a:lnTo>
                  <a:lnTo>
                    <a:pt x="317" y="2466"/>
                  </a:lnTo>
                  <a:lnTo>
                    <a:pt x="431" y="2580"/>
                  </a:lnTo>
                  <a:lnTo>
                    <a:pt x="557" y="2668"/>
                  </a:lnTo>
                  <a:lnTo>
                    <a:pt x="709" y="2744"/>
                  </a:lnTo>
                  <a:lnTo>
                    <a:pt x="873" y="2807"/>
                  </a:lnTo>
                  <a:lnTo>
                    <a:pt x="1050" y="2858"/>
                  </a:lnTo>
                  <a:lnTo>
                    <a:pt x="1012" y="2871"/>
                  </a:lnTo>
                  <a:lnTo>
                    <a:pt x="886" y="2896"/>
                  </a:lnTo>
                  <a:lnTo>
                    <a:pt x="722" y="2946"/>
                  </a:lnTo>
                  <a:lnTo>
                    <a:pt x="633" y="2984"/>
                  </a:lnTo>
                  <a:lnTo>
                    <a:pt x="532" y="3035"/>
                  </a:lnTo>
                  <a:lnTo>
                    <a:pt x="443" y="3098"/>
                  </a:lnTo>
                  <a:lnTo>
                    <a:pt x="342" y="3161"/>
                  </a:lnTo>
                  <a:lnTo>
                    <a:pt x="254" y="3250"/>
                  </a:lnTo>
                  <a:lnTo>
                    <a:pt x="178" y="3351"/>
                  </a:lnTo>
                  <a:lnTo>
                    <a:pt x="102" y="3465"/>
                  </a:lnTo>
                  <a:lnTo>
                    <a:pt x="51" y="3591"/>
                  </a:lnTo>
                  <a:lnTo>
                    <a:pt x="14" y="3730"/>
                  </a:lnTo>
                  <a:lnTo>
                    <a:pt x="1" y="3895"/>
                  </a:lnTo>
                  <a:lnTo>
                    <a:pt x="14" y="4059"/>
                  </a:lnTo>
                  <a:lnTo>
                    <a:pt x="39" y="4211"/>
                  </a:lnTo>
                  <a:lnTo>
                    <a:pt x="89" y="4350"/>
                  </a:lnTo>
                  <a:lnTo>
                    <a:pt x="165" y="4476"/>
                  </a:lnTo>
                  <a:lnTo>
                    <a:pt x="254" y="4577"/>
                  </a:lnTo>
                  <a:lnTo>
                    <a:pt x="342" y="4678"/>
                  </a:lnTo>
                  <a:lnTo>
                    <a:pt x="443" y="4767"/>
                  </a:lnTo>
                  <a:lnTo>
                    <a:pt x="557" y="4843"/>
                  </a:lnTo>
                  <a:lnTo>
                    <a:pt x="658" y="4906"/>
                  </a:lnTo>
                  <a:lnTo>
                    <a:pt x="759" y="4957"/>
                  </a:lnTo>
                  <a:lnTo>
                    <a:pt x="949" y="5032"/>
                  </a:lnTo>
                  <a:lnTo>
                    <a:pt x="1075" y="5083"/>
                  </a:lnTo>
                  <a:lnTo>
                    <a:pt x="1126" y="5096"/>
                  </a:lnTo>
                  <a:lnTo>
                    <a:pt x="1113" y="5146"/>
                  </a:lnTo>
                  <a:lnTo>
                    <a:pt x="1075" y="5285"/>
                  </a:lnTo>
                  <a:lnTo>
                    <a:pt x="1038" y="5500"/>
                  </a:lnTo>
                  <a:lnTo>
                    <a:pt x="1025" y="5614"/>
                  </a:lnTo>
                  <a:lnTo>
                    <a:pt x="1025" y="5753"/>
                  </a:lnTo>
                  <a:lnTo>
                    <a:pt x="1038" y="5892"/>
                  </a:lnTo>
                  <a:lnTo>
                    <a:pt x="1050" y="6044"/>
                  </a:lnTo>
                  <a:lnTo>
                    <a:pt x="1088" y="6196"/>
                  </a:lnTo>
                  <a:lnTo>
                    <a:pt x="1151" y="6335"/>
                  </a:lnTo>
                  <a:lnTo>
                    <a:pt x="1227" y="6486"/>
                  </a:lnTo>
                  <a:lnTo>
                    <a:pt x="1341" y="6625"/>
                  </a:lnTo>
                  <a:lnTo>
                    <a:pt x="1467" y="6764"/>
                  </a:lnTo>
                  <a:lnTo>
                    <a:pt x="1632" y="6891"/>
                  </a:lnTo>
                  <a:lnTo>
                    <a:pt x="1644" y="6941"/>
                  </a:lnTo>
                  <a:lnTo>
                    <a:pt x="1670" y="7068"/>
                  </a:lnTo>
                  <a:lnTo>
                    <a:pt x="1720" y="7258"/>
                  </a:lnTo>
                  <a:lnTo>
                    <a:pt x="1758" y="7371"/>
                  </a:lnTo>
                  <a:lnTo>
                    <a:pt x="1821" y="7498"/>
                  </a:lnTo>
                  <a:lnTo>
                    <a:pt x="1885" y="7612"/>
                  </a:lnTo>
                  <a:lnTo>
                    <a:pt x="1960" y="7738"/>
                  </a:lnTo>
                  <a:lnTo>
                    <a:pt x="2049" y="7864"/>
                  </a:lnTo>
                  <a:lnTo>
                    <a:pt x="2150" y="7978"/>
                  </a:lnTo>
                  <a:lnTo>
                    <a:pt x="2277" y="8092"/>
                  </a:lnTo>
                  <a:lnTo>
                    <a:pt x="2416" y="8193"/>
                  </a:lnTo>
                  <a:lnTo>
                    <a:pt x="2580" y="8282"/>
                  </a:lnTo>
                  <a:lnTo>
                    <a:pt x="2757" y="8357"/>
                  </a:lnTo>
                  <a:lnTo>
                    <a:pt x="2972" y="8421"/>
                  </a:lnTo>
                  <a:lnTo>
                    <a:pt x="3263" y="8497"/>
                  </a:lnTo>
                  <a:lnTo>
                    <a:pt x="3983" y="8636"/>
                  </a:lnTo>
                  <a:lnTo>
                    <a:pt x="4830" y="8787"/>
                  </a:lnTo>
                  <a:lnTo>
                    <a:pt x="5715" y="8926"/>
                  </a:lnTo>
                  <a:lnTo>
                    <a:pt x="7258" y="9154"/>
                  </a:lnTo>
                  <a:lnTo>
                    <a:pt x="7915" y="9242"/>
                  </a:lnTo>
                  <a:lnTo>
                    <a:pt x="8560" y="2289"/>
                  </a:lnTo>
                  <a:lnTo>
                    <a:pt x="8269" y="2049"/>
                  </a:lnTo>
                  <a:lnTo>
                    <a:pt x="7940" y="1783"/>
                  </a:lnTo>
                  <a:lnTo>
                    <a:pt x="7536" y="1480"/>
                  </a:lnTo>
                  <a:lnTo>
                    <a:pt x="7081" y="1151"/>
                  </a:lnTo>
                  <a:lnTo>
                    <a:pt x="6840" y="999"/>
                  </a:lnTo>
                  <a:lnTo>
                    <a:pt x="6600" y="848"/>
                  </a:lnTo>
                  <a:lnTo>
                    <a:pt x="6360" y="709"/>
                  </a:lnTo>
                  <a:lnTo>
                    <a:pt x="6120" y="595"/>
                  </a:lnTo>
                  <a:lnTo>
                    <a:pt x="5892" y="494"/>
                  </a:lnTo>
                  <a:lnTo>
                    <a:pt x="5677" y="418"/>
                  </a:lnTo>
                  <a:lnTo>
                    <a:pt x="5248" y="304"/>
                  </a:lnTo>
                  <a:lnTo>
                    <a:pt x="4805" y="203"/>
                  </a:lnTo>
                  <a:lnTo>
                    <a:pt x="4350" y="115"/>
                  </a:lnTo>
                  <a:lnTo>
                    <a:pt x="3920" y="39"/>
                  </a:lnTo>
                  <a:lnTo>
                    <a:pt x="3528" y="1"/>
                  </a:lnTo>
                  <a:close/>
                </a:path>
              </a:pathLst>
            </a:custGeom>
            <a:solidFill>
              <a:srgbClr val="FF9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90;p20"/>
            <p:cNvSpPr/>
            <p:nvPr/>
          </p:nvSpPr>
          <p:spPr>
            <a:xfrm>
              <a:off x="2615050" y="2422453"/>
              <a:ext cx="68707" cy="98989"/>
            </a:xfrm>
            <a:custGeom>
              <a:avLst/>
              <a:gdLst/>
              <a:ahLst/>
              <a:cxnLst/>
              <a:rect l="l" t="t" r="r" b="b"/>
              <a:pathLst>
                <a:path w="5652" h="8143" extrusionOk="0">
                  <a:moveTo>
                    <a:pt x="1075" y="1"/>
                  </a:moveTo>
                  <a:lnTo>
                    <a:pt x="973" y="13"/>
                  </a:lnTo>
                  <a:lnTo>
                    <a:pt x="860" y="26"/>
                  </a:lnTo>
                  <a:lnTo>
                    <a:pt x="759" y="51"/>
                  </a:lnTo>
                  <a:lnTo>
                    <a:pt x="657" y="102"/>
                  </a:lnTo>
                  <a:lnTo>
                    <a:pt x="544" y="152"/>
                  </a:lnTo>
                  <a:lnTo>
                    <a:pt x="455" y="228"/>
                  </a:lnTo>
                  <a:lnTo>
                    <a:pt x="367" y="329"/>
                  </a:lnTo>
                  <a:lnTo>
                    <a:pt x="278" y="443"/>
                  </a:lnTo>
                  <a:lnTo>
                    <a:pt x="215" y="582"/>
                  </a:lnTo>
                  <a:lnTo>
                    <a:pt x="152" y="734"/>
                  </a:lnTo>
                  <a:lnTo>
                    <a:pt x="126" y="886"/>
                  </a:lnTo>
                  <a:lnTo>
                    <a:pt x="101" y="1037"/>
                  </a:lnTo>
                  <a:lnTo>
                    <a:pt x="89" y="1189"/>
                  </a:lnTo>
                  <a:lnTo>
                    <a:pt x="101" y="1328"/>
                  </a:lnTo>
                  <a:lnTo>
                    <a:pt x="114" y="1467"/>
                  </a:lnTo>
                  <a:lnTo>
                    <a:pt x="126" y="1606"/>
                  </a:lnTo>
                  <a:lnTo>
                    <a:pt x="152" y="1720"/>
                  </a:lnTo>
                  <a:lnTo>
                    <a:pt x="215" y="1935"/>
                  </a:lnTo>
                  <a:lnTo>
                    <a:pt x="278" y="2112"/>
                  </a:lnTo>
                  <a:lnTo>
                    <a:pt x="354" y="2251"/>
                  </a:lnTo>
                  <a:lnTo>
                    <a:pt x="329" y="2276"/>
                  </a:lnTo>
                  <a:lnTo>
                    <a:pt x="253" y="2352"/>
                  </a:lnTo>
                  <a:lnTo>
                    <a:pt x="164" y="2479"/>
                  </a:lnTo>
                  <a:lnTo>
                    <a:pt x="114" y="2554"/>
                  </a:lnTo>
                  <a:lnTo>
                    <a:pt x="76" y="2656"/>
                  </a:lnTo>
                  <a:lnTo>
                    <a:pt x="38" y="2757"/>
                  </a:lnTo>
                  <a:lnTo>
                    <a:pt x="13" y="2883"/>
                  </a:lnTo>
                  <a:lnTo>
                    <a:pt x="0" y="3010"/>
                  </a:lnTo>
                  <a:lnTo>
                    <a:pt x="0" y="3149"/>
                  </a:lnTo>
                  <a:lnTo>
                    <a:pt x="25" y="3313"/>
                  </a:lnTo>
                  <a:lnTo>
                    <a:pt x="63" y="3477"/>
                  </a:lnTo>
                  <a:lnTo>
                    <a:pt x="126" y="3667"/>
                  </a:lnTo>
                  <a:lnTo>
                    <a:pt x="215" y="3857"/>
                  </a:lnTo>
                  <a:lnTo>
                    <a:pt x="164" y="3970"/>
                  </a:lnTo>
                  <a:lnTo>
                    <a:pt x="126" y="4097"/>
                  </a:lnTo>
                  <a:lnTo>
                    <a:pt x="101" y="4261"/>
                  </a:lnTo>
                  <a:lnTo>
                    <a:pt x="101" y="4350"/>
                  </a:lnTo>
                  <a:lnTo>
                    <a:pt x="101" y="4438"/>
                  </a:lnTo>
                  <a:lnTo>
                    <a:pt x="114" y="4527"/>
                  </a:lnTo>
                  <a:lnTo>
                    <a:pt x="126" y="4628"/>
                  </a:lnTo>
                  <a:lnTo>
                    <a:pt x="164" y="4716"/>
                  </a:lnTo>
                  <a:lnTo>
                    <a:pt x="215" y="4805"/>
                  </a:lnTo>
                  <a:lnTo>
                    <a:pt x="278" y="4893"/>
                  </a:lnTo>
                  <a:lnTo>
                    <a:pt x="354" y="4982"/>
                  </a:lnTo>
                  <a:lnTo>
                    <a:pt x="329" y="5032"/>
                  </a:lnTo>
                  <a:lnTo>
                    <a:pt x="278" y="5197"/>
                  </a:lnTo>
                  <a:lnTo>
                    <a:pt x="253" y="5298"/>
                  </a:lnTo>
                  <a:lnTo>
                    <a:pt x="240" y="5437"/>
                  </a:lnTo>
                  <a:lnTo>
                    <a:pt x="228" y="5576"/>
                  </a:lnTo>
                  <a:lnTo>
                    <a:pt x="240" y="5740"/>
                  </a:lnTo>
                  <a:lnTo>
                    <a:pt x="266" y="5917"/>
                  </a:lnTo>
                  <a:lnTo>
                    <a:pt x="303" y="6094"/>
                  </a:lnTo>
                  <a:lnTo>
                    <a:pt x="379" y="6284"/>
                  </a:lnTo>
                  <a:lnTo>
                    <a:pt x="480" y="6486"/>
                  </a:lnTo>
                  <a:lnTo>
                    <a:pt x="619" y="6676"/>
                  </a:lnTo>
                  <a:lnTo>
                    <a:pt x="695" y="6777"/>
                  </a:lnTo>
                  <a:lnTo>
                    <a:pt x="796" y="6878"/>
                  </a:lnTo>
                  <a:lnTo>
                    <a:pt x="898" y="6979"/>
                  </a:lnTo>
                  <a:lnTo>
                    <a:pt x="1011" y="7081"/>
                  </a:lnTo>
                  <a:lnTo>
                    <a:pt x="1125" y="7169"/>
                  </a:lnTo>
                  <a:lnTo>
                    <a:pt x="1264" y="7270"/>
                  </a:lnTo>
                  <a:lnTo>
                    <a:pt x="1555" y="7447"/>
                  </a:lnTo>
                  <a:lnTo>
                    <a:pt x="1846" y="7599"/>
                  </a:lnTo>
                  <a:lnTo>
                    <a:pt x="2137" y="7738"/>
                  </a:lnTo>
                  <a:lnTo>
                    <a:pt x="2427" y="7839"/>
                  </a:lnTo>
                  <a:lnTo>
                    <a:pt x="2706" y="7928"/>
                  </a:lnTo>
                  <a:lnTo>
                    <a:pt x="2971" y="7991"/>
                  </a:lnTo>
                  <a:lnTo>
                    <a:pt x="3236" y="8041"/>
                  </a:lnTo>
                  <a:lnTo>
                    <a:pt x="3477" y="8079"/>
                  </a:lnTo>
                  <a:lnTo>
                    <a:pt x="3704" y="8105"/>
                  </a:lnTo>
                  <a:lnTo>
                    <a:pt x="3907" y="8130"/>
                  </a:lnTo>
                  <a:lnTo>
                    <a:pt x="4248" y="8142"/>
                  </a:lnTo>
                  <a:lnTo>
                    <a:pt x="4475" y="8130"/>
                  </a:lnTo>
                  <a:lnTo>
                    <a:pt x="4551" y="8130"/>
                  </a:lnTo>
                  <a:lnTo>
                    <a:pt x="4008" y="6638"/>
                  </a:lnTo>
                  <a:lnTo>
                    <a:pt x="4261" y="6613"/>
                  </a:lnTo>
                  <a:lnTo>
                    <a:pt x="4501" y="6562"/>
                  </a:lnTo>
                  <a:lnTo>
                    <a:pt x="4615" y="6524"/>
                  </a:lnTo>
                  <a:lnTo>
                    <a:pt x="4716" y="6474"/>
                  </a:lnTo>
                  <a:lnTo>
                    <a:pt x="4817" y="6436"/>
                  </a:lnTo>
                  <a:lnTo>
                    <a:pt x="4905" y="6373"/>
                  </a:lnTo>
                  <a:lnTo>
                    <a:pt x="4981" y="6322"/>
                  </a:lnTo>
                  <a:lnTo>
                    <a:pt x="5044" y="6259"/>
                  </a:lnTo>
                  <a:lnTo>
                    <a:pt x="5095" y="6183"/>
                  </a:lnTo>
                  <a:lnTo>
                    <a:pt x="5133" y="6107"/>
                  </a:lnTo>
                  <a:lnTo>
                    <a:pt x="5158" y="6031"/>
                  </a:lnTo>
                  <a:lnTo>
                    <a:pt x="5171" y="5955"/>
                  </a:lnTo>
                  <a:lnTo>
                    <a:pt x="5158" y="5867"/>
                  </a:lnTo>
                  <a:lnTo>
                    <a:pt x="5120" y="5778"/>
                  </a:lnTo>
                  <a:lnTo>
                    <a:pt x="5070" y="5677"/>
                  </a:lnTo>
                  <a:lnTo>
                    <a:pt x="4994" y="5589"/>
                  </a:lnTo>
                  <a:lnTo>
                    <a:pt x="4905" y="5513"/>
                  </a:lnTo>
                  <a:lnTo>
                    <a:pt x="4804" y="5450"/>
                  </a:lnTo>
                  <a:lnTo>
                    <a:pt x="4690" y="5386"/>
                  </a:lnTo>
                  <a:lnTo>
                    <a:pt x="4577" y="5336"/>
                  </a:lnTo>
                  <a:lnTo>
                    <a:pt x="4336" y="5260"/>
                  </a:lnTo>
                  <a:lnTo>
                    <a:pt x="4109" y="5209"/>
                  </a:lnTo>
                  <a:lnTo>
                    <a:pt x="3907" y="5184"/>
                  </a:lnTo>
                  <a:lnTo>
                    <a:pt x="3730" y="5159"/>
                  </a:lnTo>
                  <a:lnTo>
                    <a:pt x="3730" y="5159"/>
                  </a:lnTo>
                  <a:lnTo>
                    <a:pt x="3957" y="5172"/>
                  </a:lnTo>
                  <a:lnTo>
                    <a:pt x="4185" y="5172"/>
                  </a:lnTo>
                  <a:lnTo>
                    <a:pt x="4463" y="5146"/>
                  </a:lnTo>
                  <a:lnTo>
                    <a:pt x="4602" y="5134"/>
                  </a:lnTo>
                  <a:lnTo>
                    <a:pt x="4741" y="5108"/>
                  </a:lnTo>
                  <a:lnTo>
                    <a:pt x="4867" y="5070"/>
                  </a:lnTo>
                  <a:lnTo>
                    <a:pt x="4994" y="5020"/>
                  </a:lnTo>
                  <a:lnTo>
                    <a:pt x="5108" y="4969"/>
                  </a:lnTo>
                  <a:lnTo>
                    <a:pt x="5196" y="4893"/>
                  </a:lnTo>
                  <a:lnTo>
                    <a:pt x="5272" y="4818"/>
                  </a:lnTo>
                  <a:lnTo>
                    <a:pt x="5297" y="4767"/>
                  </a:lnTo>
                  <a:lnTo>
                    <a:pt x="5323" y="4716"/>
                  </a:lnTo>
                  <a:lnTo>
                    <a:pt x="5348" y="4615"/>
                  </a:lnTo>
                  <a:lnTo>
                    <a:pt x="5360" y="4514"/>
                  </a:lnTo>
                  <a:lnTo>
                    <a:pt x="5360" y="4426"/>
                  </a:lnTo>
                  <a:lnTo>
                    <a:pt x="5348" y="4350"/>
                  </a:lnTo>
                  <a:lnTo>
                    <a:pt x="5335" y="4274"/>
                  </a:lnTo>
                  <a:lnTo>
                    <a:pt x="5310" y="4198"/>
                  </a:lnTo>
                  <a:lnTo>
                    <a:pt x="5234" y="4084"/>
                  </a:lnTo>
                  <a:lnTo>
                    <a:pt x="5158" y="3983"/>
                  </a:lnTo>
                  <a:lnTo>
                    <a:pt x="5095" y="3907"/>
                  </a:lnTo>
                  <a:lnTo>
                    <a:pt x="5019" y="3857"/>
                  </a:lnTo>
                  <a:lnTo>
                    <a:pt x="5133" y="3844"/>
                  </a:lnTo>
                  <a:lnTo>
                    <a:pt x="5234" y="3831"/>
                  </a:lnTo>
                  <a:lnTo>
                    <a:pt x="5335" y="3793"/>
                  </a:lnTo>
                  <a:lnTo>
                    <a:pt x="5411" y="3743"/>
                  </a:lnTo>
                  <a:lnTo>
                    <a:pt x="5487" y="3680"/>
                  </a:lnTo>
                  <a:lnTo>
                    <a:pt x="5550" y="3616"/>
                  </a:lnTo>
                  <a:lnTo>
                    <a:pt x="5601" y="3541"/>
                  </a:lnTo>
                  <a:lnTo>
                    <a:pt x="5639" y="3452"/>
                  </a:lnTo>
                  <a:lnTo>
                    <a:pt x="5651" y="3364"/>
                  </a:lnTo>
                  <a:lnTo>
                    <a:pt x="5651" y="3275"/>
                  </a:lnTo>
                  <a:lnTo>
                    <a:pt x="5639" y="3174"/>
                  </a:lnTo>
                  <a:lnTo>
                    <a:pt x="5601" y="3085"/>
                  </a:lnTo>
                  <a:lnTo>
                    <a:pt x="5537" y="2997"/>
                  </a:lnTo>
                  <a:lnTo>
                    <a:pt x="5449" y="2896"/>
                  </a:lnTo>
                  <a:lnTo>
                    <a:pt x="5348" y="2807"/>
                  </a:lnTo>
                  <a:lnTo>
                    <a:pt x="5209" y="2731"/>
                  </a:lnTo>
                  <a:lnTo>
                    <a:pt x="5044" y="2656"/>
                  </a:lnTo>
                  <a:lnTo>
                    <a:pt x="4855" y="2592"/>
                  </a:lnTo>
                  <a:lnTo>
                    <a:pt x="4652" y="2542"/>
                  </a:lnTo>
                  <a:lnTo>
                    <a:pt x="4438" y="2491"/>
                  </a:lnTo>
                  <a:lnTo>
                    <a:pt x="4210" y="2453"/>
                  </a:lnTo>
                  <a:lnTo>
                    <a:pt x="3982" y="2428"/>
                  </a:lnTo>
                  <a:lnTo>
                    <a:pt x="3527" y="2403"/>
                  </a:lnTo>
                  <a:lnTo>
                    <a:pt x="3110" y="2390"/>
                  </a:lnTo>
                  <a:lnTo>
                    <a:pt x="2453" y="2390"/>
                  </a:lnTo>
                  <a:lnTo>
                    <a:pt x="2326" y="2061"/>
                  </a:lnTo>
                  <a:lnTo>
                    <a:pt x="2883" y="2061"/>
                  </a:lnTo>
                  <a:lnTo>
                    <a:pt x="3325" y="2099"/>
                  </a:lnTo>
                  <a:lnTo>
                    <a:pt x="3578" y="2125"/>
                  </a:lnTo>
                  <a:lnTo>
                    <a:pt x="3856" y="2150"/>
                  </a:lnTo>
                  <a:lnTo>
                    <a:pt x="4020" y="2175"/>
                  </a:lnTo>
                  <a:lnTo>
                    <a:pt x="4185" y="2175"/>
                  </a:lnTo>
                  <a:lnTo>
                    <a:pt x="4349" y="2163"/>
                  </a:lnTo>
                  <a:lnTo>
                    <a:pt x="4513" y="2137"/>
                  </a:lnTo>
                  <a:lnTo>
                    <a:pt x="4665" y="2087"/>
                  </a:lnTo>
                  <a:lnTo>
                    <a:pt x="4804" y="2036"/>
                  </a:lnTo>
                  <a:lnTo>
                    <a:pt x="4931" y="1973"/>
                  </a:lnTo>
                  <a:lnTo>
                    <a:pt x="5044" y="1884"/>
                  </a:lnTo>
                  <a:lnTo>
                    <a:pt x="5120" y="1796"/>
                  </a:lnTo>
                  <a:lnTo>
                    <a:pt x="5158" y="1745"/>
                  </a:lnTo>
                  <a:lnTo>
                    <a:pt x="5183" y="1695"/>
                  </a:lnTo>
                  <a:lnTo>
                    <a:pt x="5196" y="1632"/>
                  </a:lnTo>
                  <a:lnTo>
                    <a:pt x="5209" y="1568"/>
                  </a:lnTo>
                  <a:lnTo>
                    <a:pt x="5209" y="1518"/>
                  </a:lnTo>
                  <a:lnTo>
                    <a:pt x="5196" y="1442"/>
                  </a:lnTo>
                  <a:lnTo>
                    <a:pt x="5183" y="1379"/>
                  </a:lnTo>
                  <a:lnTo>
                    <a:pt x="5158" y="1303"/>
                  </a:lnTo>
                  <a:lnTo>
                    <a:pt x="5108" y="1240"/>
                  </a:lnTo>
                  <a:lnTo>
                    <a:pt x="5070" y="1164"/>
                  </a:lnTo>
                  <a:lnTo>
                    <a:pt x="5006" y="1075"/>
                  </a:lnTo>
                  <a:lnTo>
                    <a:pt x="4931" y="999"/>
                  </a:lnTo>
                  <a:lnTo>
                    <a:pt x="4754" y="835"/>
                  </a:lnTo>
                  <a:lnTo>
                    <a:pt x="4640" y="747"/>
                  </a:lnTo>
                  <a:lnTo>
                    <a:pt x="4526" y="671"/>
                  </a:lnTo>
                  <a:lnTo>
                    <a:pt x="4286" y="532"/>
                  </a:lnTo>
                  <a:lnTo>
                    <a:pt x="4033" y="405"/>
                  </a:lnTo>
                  <a:lnTo>
                    <a:pt x="3767" y="317"/>
                  </a:lnTo>
                  <a:lnTo>
                    <a:pt x="3502" y="241"/>
                  </a:lnTo>
                  <a:lnTo>
                    <a:pt x="3224" y="178"/>
                  </a:lnTo>
                  <a:lnTo>
                    <a:pt x="2958" y="127"/>
                  </a:lnTo>
                  <a:lnTo>
                    <a:pt x="2693" y="89"/>
                  </a:lnTo>
                  <a:lnTo>
                    <a:pt x="2453" y="64"/>
                  </a:lnTo>
                  <a:lnTo>
                    <a:pt x="2225" y="51"/>
                  </a:lnTo>
                  <a:lnTo>
                    <a:pt x="1833" y="39"/>
                  </a:lnTo>
                  <a:lnTo>
                    <a:pt x="1580" y="39"/>
                  </a:lnTo>
                  <a:lnTo>
                    <a:pt x="1479" y="51"/>
                  </a:lnTo>
                  <a:lnTo>
                    <a:pt x="1441" y="39"/>
                  </a:lnTo>
                  <a:lnTo>
                    <a:pt x="1327" y="13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BF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91;p20"/>
            <p:cNvSpPr/>
            <p:nvPr/>
          </p:nvSpPr>
          <p:spPr>
            <a:xfrm>
              <a:off x="2085753" y="1451470"/>
              <a:ext cx="618597" cy="618755"/>
            </a:xfrm>
            <a:custGeom>
              <a:avLst/>
              <a:gdLst/>
              <a:ahLst/>
              <a:cxnLst/>
              <a:rect l="l" t="t" r="r" b="b"/>
              <a:pathLst>
                <a:path w="50887" h="50900" extrusionOk="0">
                  <a:moveTo>
                    <a:pt x="25450" y="0"/>
                  </a:moveTo>
                  <a:lnTo>
                    <a:pt x="24830" y="13"/>
                  </a:lnTo>
                  <a:lnTo>
                    <a:pt x="24198" y="38"/>
                  </a:lnTo>
                  <a:lnTo>
                    <a:pt x="23579" y="76"/>
                  </a:lnTo>
                  <a:lnTo>
                    <a:pt x="22959" y="127"/>
                  </a:lnTo>
                  <a:lnTo>
                    <a:pt x="22327" y="202"/>
                  </a:lnTo>
                  <a:lnTo>
                    <a:pt x="21707" y="278"/>
                  </a:lnTo>
                  <a:lnTo>
                    <a:pt x="21075" y="379"/>
                  </a:lnTo>
                  <a:lnTo>
                    <a:pt x="20456" y="506"/>
                  </a:lnTo>
                  <a:lnTo>
                    <a:pt x="19836" y="632"/>
                  </a:lnTo>
                  <a:lnTo>
                    <a:pt x="19217" y="784"/>
                  </a:lnTo>
                  <a:lnTo>
                    <a:pt x="18585" y="948"/>
                  </a:lnTo>
                  <a:lnTo>
                    <a:pt x="17965" y="1138"/>
                  </a:lnTo>
                  <a:lnTo>
                    <a:pt x="17346" y="1340"/>
                  </a:lnTo>
                  <a:lnTo>
                    <a:pt x="16739" y="1555"/>
                  </a:lnTo>
                  <a:lnTo>
                    <a:pt x="16119" y="1783"/>
                  </a:lnTo>
                  <a:lnTo>
                    <a:pt x="15513" y="2036"/>
                  </a:lnTo>
                  <a:lnTo>
                    <a:pt x="14918" y="2288"/>
                  </a:lnTo>
                  <a:lnTo>
                    <a:pt x="14324" y="2567"/>
                  </a:lnTo>
                  <a:lnTo>
                    <a:pt x="13755" y="2857"/>
                  </a:lnTo>
                  <a:lnTo>
                    <a:pt x="13186" y="3161"/>
                  </a:lnTo>
                  <a:lnTo>
                    <a:pt x="12630" y="3477"/>
                  </a:lnTo>
                  <a:lnTo>
                    <a:pt x="12074" y="3806"/>
                  </a:lnTo>
                  <a:lnTo>
                    <a:pt x="11543" y="4147"/>
                  </a:lnTo>
                  <a:lnTo>
                    <a:pt x="11012" y="4501"/>
                  </a:lnTo>
                  <a:lnTo>
                    <a:pt x="10506" y="4855"/>
                  </a:lnTo>
                  <a:lnTo>
                    <a:pt x="10001" y="5234"/>
                  </a:lnTo>
                  <a:lnTo>
                    <a:pt x="9507" y="5626"/>
                  </a:lnTo>
                  <a:lnTo>
                    <a:pt x="9014" y="6018"/>
                  </a:lnTo>
                  <a:lnTo>
                    <a:pt x="8547" y="6423"/>
                  </a:lnTo>
                  <a:lnTo>
                    <a:pt x="8091" y="6840"/>
                  </a:lnTo>
                  <a:lnTo>
                    <a:pt x="7636" y="7270"/>
                  </a:lnTo>
                  <a:lnTo>
                    <a:pt x="7207" y="7712"/>
                  </a:lnTo>
                  <a:lnTo>
                    <a:pt x="6777" y="8155"/>
                  </a:lnTo>
                  <a:lnTo>
                    <a:pt x="6372" y="8622"/>
                  </a:lnTo>
                  <a:lnTo>
                    <a:pt x="5968" y="9090"/>
                  </a:lnTo>
                  <a:lnTo>
                    <a:pt x="5576" y="9558"/>
                  </a:lnTo>
                  <a:lnTo>
                    <a:pt x="5196" y="10038"/>
                  </a:lnTo>
                  <a:lnTo>
                    <a:pt x="4830" y="10531"/>
                  </a:lnTo>
                  <a:lnTo>
                    <a:pt x="4476" y="11037"/>
                  </a:lnTo>
                  <a:lnTo>
                    <a:pt x="4134" y="11543"/>
                  </a:lnTo>
                  <a:lnTo>
                    <a:pt x="3818" y="12061"/>
                  </a:lnTo>
                  <a:lnTo>
                    <a:pt x="3502" y="12592"/>
                  </a:lnTo>
                  <a:lnTo>
                    <a:pt x="3199" y="13123"/>
                  </a:lnTo>
                  <a:lnTo>
                    <a:pt x="2908" y="13654"/>
                  </a:lnTo>
                  <a:lnTo>
                    <a:pt x="2630" y="14198"/>
                  </a:lnTo>
                  <a:lnTo>
                    <a:pt x="2364" y="14754"/>
                  </a:lnTo>
                  <a:lnTo>
                    <a:pt x="2112" y="15310"/>
                  </a:lnTo>
                  <a:lnTo>
                    <a:pt x="1884" y="15867"/>
                  </a:lnTo>
                  <a:lnTo>
                    <a:pt x="1656" y="16435"/>
                  </a:lnTo>
                  <a:lnTo>
                    <a:pt x="1442" y="17017"/>
                  </a:lnTo>
                  <a:lnTo>
                    <a:pt x="1252" y="17586"/>
                  </a:lnTo>
                  <a:lnTo>
                    <a:pt x="1075" y="18180"/>
                  </a:lnTo>
                  <a:lnTo>
                    <a:pt x="898" y="18762"/>
                  </a:lnTo>
                  <a:lnTo>
                    <a:pt x="746" y="19356"/>
                  </a:lnTo>
                  <a:lnTo>
                    <a:pt x="607" y="19950"/>
                  </a:lnTo>
                  <a:lnTo>
                    <a:pt x="481" y="20544"/>
                  </a:lnTo>
                  <a:lnTo>
                    <a:pt x="367" y="21151"/>
                  </a:lnTo>
                  <a:lnTo>
                    <a:pt x="266" y="21758"/>
                  </a:lnTo>
                  <a:lnTo>
                    <a:pt x="190" y="22365"/>
                  </a:lnTo>
                  <a:lnTo>
                    <a:pt x="127" y="22984"/>
                  </a:lnTo>
                  <a:lnTo>
                    <a:pt x="64" y="23591"/>
                  </a:lnTo>
                  <a:lnTo>
                    <a:pt x="26" y="24211"/>
                  </a:lnTo>
                  <a:lnTo>
                    <a:pt x="13" y="24830"/>
                  </a:lnTo>
                  <a:lnTo>
                    <a:pt x="0" y="25450"/>
                  </a:lnTo>
                  <a:lnTo>
                    <a:pt x="13" y="26069"/>
                  </a:lnTo>
                  <a:lnTo>
                    <a:pt x="26" y="26689"/>
                  </a:lnTo>
                  <a:lnTo>
                    <a:pt x="64" y="27321"/>
                  </a:lnTo>
                  <a:lnTo>
                    <a:pt x="127" y="27940"/>
                  </a:lnTo>
                  <a:lnTo>
                    <a:pt x="190" y="28572"/>
                  </a:lnTo>
                  <a:lnTo>
                    <a:pt x="278" y="29192"/>
                  </a:lnTo>
                  <a:lnTo>
                    <a:pt x="380" y="29811"/>
                  </a:lnTo>
                  <a:lnTo>
                    <a:pt x="493" y="30443"/>
                  </a:lnTo>
                  <a:lnTo>
                    <a:pt x="632" y="31063"/>
                  </a:lnTo>
                  <a:lnTo>
                    <a:pt x="784" y="31682"/>
                  </a:lnTo>
                  <a:lnTo>
                    <a:pt x="948" y="32302"/>
                  </a:lnTo>
                  <a:lnTo>
                    <a:pt x="1125" y="32921"/>
                  </a:lnTo>
                  <a:lnTo>
                    <a:pt x="1328" y="33541"/>
                  </a:lnTo>
                  <a:lnTo>
                    <a:pt x="1543" y="34160"/>
                  </a:lnTo>
                  <a:lnTo>
                    <a:pt x="1783" y="34780"/>
                  </a:lnTo>
                  <a:lnTo>
                    <a:pt x="2023" y="35387"/>
                  </a:lnTo>
                  <a:lnTo>
                    <a:pt x="2289" y="35981"/>
                  </a:lnTo>
                  <a:lnTo>
                    <a:pt x="2567" y="36575"/>
                  </a:lnTo>
                  <a:lnTo>
                    <a:pt x="2857" y="37144"/>
                  </a:lnTo>
                  <a:lnTo>
                    <a:pt x="3161" y="37713"/>
                  </a:lnTo>
                  <a:lnTo>
                    <a:pt x="3464" y="38269"/>
                  </a:lnTo>
                  <a:lnTo>
                    <a:pt x="3793" y="38825"/>
                  </a:lnTo>
                  <a:lnTo>
                    <a:pt x="4134" y="39356"/>
                  </a:lnTo>
                  <a:lnTo>
                    <a:pt x="4488" y="39887"/>
                  </a:lnTo>
                  <a:lnTo>
                    <a:pt x="4855" y="40393"/>
                  </a:lnTo>
                  <a:lnTo>
                    <a:pt x="5222" y="40899"/>
                  </a:lnTo>
                  <a:lnTo>
                    <a:pt x="5614" y="41392"/>
                  </a:lnTo>
                  <a:lnTo>
                    <a:pt x="6005" y="41872"/>
                  </a:lnTo>
                  <a:lnTo>
                    <a:pt x="6423" y="42353"/>
                  </a:lnTo>
                  <a:lnTo>
                    <a:pt x="6840" y="42808"/>
                  </a:lnTo>
                  <a:lnTo>
                    <a:pt x="7270" y="43250"/>
                  </a:lnTo>
                  <a:lnTo>
                    <a:pt x="7700" y="43693"/>
                  </a:lnTo>
                  <a:lnTo>
                    <a:pt x="8155" y="44123"/>
                  </a:lnTo>
                  <a:lnTo>
                    <a:pt x="8610" y="44527"/>
                  </a:lnTo>
                  <a:lnTo>
                    <a:pt x="9078" y="44932"/>
                  </a:lnTo>
                  <a:lnTo>
                    <a:pt x="9558" y="45324"/>
                  </a:lnTo>
                  <a:lnTo>
                    <a:pt x="10038" y="45703"/>
                  </a:lnTo>
                  <a:lnTo>
                    <a:pt x="10531" y="46070"/>
                  </a:lnTo>
                  <a:lnTo>
                    <a:pt x="11037" y="46411"/>
                  </a:lnTo>
                  <a:lnTo>
                    <a:pt x="11543" y="46752"/>
                  </a:lnTo>
                  <a:lnTo>
                    <a:pt x="12061" y="47081"/>
                  </a:lnTo>
                  <a:lnTo>
                    <a:pt x="12580" y="47397"/>
                  </a:lnTo>
                  <a:lnTo>
                    <a:pt x="13111" y="47700"/>
                  </a:lnTo>
                  <a:lnTo>
                    <a:pt x="13654" y="47991"/>
                  </a:lnTo>
                  <a:lnTo>
                    <a:pt x="14198" y="48269"/>
                  </a:lnTo>
                  <a:lnTo>
                    <a:pt x="14741" y="48535"/>
                  </a:lnTo>
                  <a:lnTo>
                    <a:pt x="15298" y="48775"/>
                  </a:lnTo>
                  <a:lnTo>
                    <a:pt x="15867" y="49015"/>
                  </a:lnTo>
                  <a:lnTo>
                    <a:pt x="16436" y="49243"/>
                  </a:lnTo>
                  <a:lnTo>
                    <a:pt x="17004" y="49445"/>
                  </a:lnTo>
                  <a:lnTo>
                    <a:pt x="17586" y="49647"/>
                  </a:lnTo>
                  <a:lnTo>
                    <a:pt x="18168" y="49824"/>
                  </a:lnTo>
                  <a:lnTo>
                    <a:pt x="18762" y="50001"/>
                  </a:lnTo>
                  <a:lnTo>
                    <a:pt x="19343" y="50153"/>
                  </a:lnTo>
                  <a:lnTo>
                    <a:pt x="19937" y="50292"/>
                  </a:lnTo>
                  <a:lnTo>
                    <a:pt x="20544" y="50419"/>
                  </a:lnTo>
                  <a:lnTo>
                    <a:pt x="21151" y="50532"/>
                  </a:lnTo>
                  <a:lnTo>
                    <a:pt x="21758" y="50621"/>
                  </a:lnTo>
                  <a:lnTo>
                    <a:pt x="22365" y="50709"/>
                  </a:lnTo>
                  <a:lnTo>
                    <a:pt x="22972" y="50773"/>
                  </a:lnTo>
                  <a:lnTo>
                    <a:pt x="23591" y="50823"/>
                  </a:lnTo>
                  <a:lnTo>
                    <a:pt x="24211" y="50861"/>
                  </a:lnTo>
                  <a:lnTo>
                    <a:pt x="24817" y="50886"/>
                  </a:lnTo>
                  <a:lnTo>
                    <a:pt x="25450" y="50899"/>
                  </a:lnTo>
                  <a:lnTo>
                    <a:pt x="26069" y="50886"/>
                  </a:lnTo>
                  <a:lnTo>
                    <a:pt x="26689" y="50861"/>
                  </a:lnTo>
                  <a:lnTo>
                    <a:pt x="27308" y="50823"/>
                  </a:lnTo>
                  <a:lnTo>
                    <a:pt x="27940" y="50773"/>
                  </a:lnTo>
                  <a:lnTo>
                    <a:pt x="28560" y="50709"/>
                  </a:lnTo>
                  <a:lnTo>
                    <a:pt x="29179" y="50621"/>
                  </a:lnTo>
                  <a:lnTo>
                    <a:pt x="29811" y="50520"/>
                  </a:lnTo>
                  <a:lnTo>
                    <a:pt x="30431" y="50406"/>
                  </a:lnTo>
                  <a:lnTo>
                    <a:pt x="31063" y="50267"/>
                  </a:lnTo>
                  <a:lnTo>
                    <a:pt x="31682" y="50115"/>
                  </a:lnTo>
                  <a:lnTo>
                    <a:pt x="32302" y="49951"/>
                  </a:lnTo>
                  <a:lnTo>
                    <a:pt x="32921" y="49774"/>
                  </a:lnTo>
                  <a:lnTo>
                    <a:pt x="33541" y="49572"/>
                  </a:lnTo>
                  <a:lnTo>
                    <a:pt x="34160" y="49357"/>
                  </a:lnTo>
                  <a:lnTo>
                    <a:pt x="34767" y="49116"/>
                  </a:lnTo>
                  <a:lnTo>
                    <a:pt x="35374" y="48876"/>
                  </a:lnTo>
                  <a:lnTo>
                    <a:pt x="35981" y="48611"/>
                  </a:lnTo>
                  <a:lnTo>
                    <a:pt x="36562" y="48333"/>
                  </a:lnTo>
                  <a:lnTo>
                    <a:pt x="37144" y="48042"/>
                  </a:lnTo>
                  <a:lnTo>
                    <a:pt x="37713" y="47738"/>
                  </a:lnTo>
                  <a:lnTo>
                    <a:pt x="38269" y="47422"/>
                  </a:lnTo>
                  <a:lnTo>
                    <a:pt x="38813" y="47094"/>
                  </a:lnTo>
                  <a:lnTo>
                    <a:pt x="39344" y="46765"/>
                  </a:lnTo>
                  <a:lnTo>
                    <a:pt x="39875" y="46411"/>
                  </a:lnTo>
                  <a:lnTo>
                    <a:pt x="40393" y="46044"/>
                  </a:lnTo>
                  <a:lnTo>
                    <a:pt x="40899" y="45665"/>
                  </a:lnTo>
                  <a:lnTo>
                    <a:pt x="41392" y="45286"/>
                  </a:lnTo>
                  <a:lnTo>
                    <a:pt x="41872" y="44881"/>
                  </a:lnTo>
                  <a:lnTo>
                    <a:pt x="42340" y="44477"/>
                  </a:lnTo>
                  <a:lnTo>
                    <a:pt x="42795" y="44059"/>
                  </a:lnTo>
                  <a:lnTo>
                    <a:pt x="43250" y="43630"/>
                  </a:lnTo>
                  <a:lnTo>
                    <a:pt x="43680" y="43187"/>
                  </a:lnTo>
                  <a:lnTo>
                    <a:pt x="44110" y="42745"/>
                  </a:lnTo>
                  <a:lnTo>
                    <a:pt x="44527" y="42289"/>
                  </a:lnTo>
                  <a:lnTo>
                    <a:pt x="44919" y="41822"/>
                  </a:lnTo>
                  <a:lnTo>
                    <a:pt x="45311" y="41341"/>
                  </a:lnTo>
                  <a:lnTo>
                    <a:pt x="45690" y="40861"/>
                  </a:lnTo>
                  <a:lnTo>
                    <a:pt x="46057" y="40368"/>
                  </a:lnTo>
                  <a:lnTo>
                    <a:pt x="46411" y="39862"/>
                  </a:lnTo>
                  <a:lnTo>
                    <a:pt x="46752" y="39356"/>
                  </a:lnTo>
                  <a:lnTo>
                    <a:pt x="47081" y="38838"/>
                  </a:lnTo>
                  <a:lnTo>
                    <a:pt x="47397" y="38320"/>
                  </a:lnTo>
                  <a:lnTo>
                    <a:pt x="47700" y="37789"/>
                  </a:lnTo>
                  <a:lnTo>
                    <a:pt x="47979" y="37245"/>
                  </a:lnTo>
                  <a:lnTo>
                    <a:pt x="48257" y="36701"/>
                  </a:lnTo>
                  <a:lnTo>
                    <a:pt x="48522" y="36145"/>
                  </a:lnTo>
                  <a:lnTo>
                    <a:pt x="48775" y="35589"/>
                  </a:lnTo>
                  <a:lnTo>
                    <a:pt x="49015" y="35033"/>
                  </a:lnTo>
                  <a:lnTo>
                    <a:pt x="49230" y="34464"/>
                  </a:lnTo>
                  <a:lnTo>
                    <a:pt x="49445" y="33895"/>
                  </a:lnTo>
                  <a:lnTo>
                    <a:pt x="49635" y="33313"/>
                  </a:lnTo>
                  <a:lnTo>
                    <a:pt x="49824" y="32732"/>
                  </a:lnTo>
                  <a:lnTo>
                    <a:pt x="49989" y="32137"/>
                  </a:lnTo>
                  <a:lnTo>
                    <a:pt x="50140" y="31543"/>
                  </a:lnTo>
                  <a:lnTo>
                    <a:pt x="50279" y="30949"/>
                  </a:lnTo>
                  <a:lnTo>
                    <a:pt x="50406" y="30355"/>
                  </a:lnTo>
                  <a:lnTo>
                    <a:pt x="50520" y="29748"/>
                  </a:lnTo>
                  <a:lnTo>
                    <a:pt x="50621" y="29141"/>
                  </a:lnTo>
                  <a:lnTo>
                    <a:pt x="50697" y="28534"/>
                  </a:lnTo>
                  <a:lnTo>
                    <a:pt x="50773" y="27928"/>
                  </a:lnTo>
                  <a:lnTo>
                    <a:pt x="50823" y="27308"/>
                  </a:lnTo>
                  <a:lnTo>
                    <a:pt x="50861" y="26689"/>
                  </a:lnTo>
                  <a:lnTo>
                    <a:pt x="50886" y="26069"/>
                  </a:lnTo>
                  <a:lnTo>
                    <a:pt x="50886" y="25450"/>
                  </a:lnTo>
                  <a:lnTo>
                    <a:pt x="50886" y="24830"/>
                  </a:lnTo>
                  <a:lnTo>
                    <a:pt x="50861" y="24211"/>
                  </a:lnTo>
                  <a:lnTo>
                    <a:pt x="50823" y="23591"/>
                  </a:lnTo>
                  <a:lnTo>
                    <a:pt x="50773" y="22959"/>
                  </a:lnTo>
                  <a:lnTo>
                    <a:pt x="50697" y="22340"/>
                  </a:lnTo>
                  <a:lnTo>
                    <a:pt x="50608" y="21707"/>
                  </a:lnTo>
                  <a:lnTo>
                    <a:pt x="50507" y="21088"/>
                  </a:lnTo>
                  <a:lnTo>
                    <a:pt x="50393" y="20468"/>
                  </a:lnTo>
                  <a:lnTo>
                    <a:pt x="50267" y="19836"/>
                  </a:lnTo>
                  <a:lnTo>
                    <a:pt x="50115" y="19217"/>
                  </a:lnTo>
                  <a:lnTo>
                    <a:pt x="49951" y="18597"/>
                  </a:lnTo>
                  <a:lnTo>
                    <a:pt x="49761" y="17978"/>
                  </a:lnTo>
                  <a:lnTo>
                    <a:pt x="49559" y="17358"/>
                  </a:lnTo>
                  <a:lnTo>
                    <a:pt x="49344" y="16739"/>
                  </a:lnTo>
                  <a:lnTo>
                    <a:pt x="49116" y="16132"/>
                  </a:lnTo>
                  <a:lnTo>
                    <a:pt x="48864" y="15525"/>
                  </a:lnTo>
                  <a:lnTo>
                    <a:pt x="48598" y="14918"/>
                  </a:lnTo>
                  <a:lnTo>
                    <a:pt x="48333" y="14337"/>
                  </a:lnTo>
                  <a:lnTo>
                    <a:pt x="48042" y="13755"/>
                  </a:lnTo>
                  <a:lnTo>
                    <a:pt x="47738" y="13186"/>
                  </a:lnTo>
                  <a:lnTo>
                    <a:pt x="47422" y="12630"/>
                  </a:lnTo>
                  <a:lnTo>
                    <a:pt x="47094" y="12086"/>
                  </a:lnTo>
                  <a:lnTo>
                    <a:pt x="46752" y="11543"/>
                  </a:lnTo>
                  <a:lnTo>
                    <a:pt x="46398" y="11024"/>
                  </a:lnTo>
                  <a:lnTo>
                    <a:pt x="46044" y="10506"/>
                  </a:lnTo>
                  <a:lnTo>
                    <a:pt x="45665" y="10000"/>
                  </a:lnTo>
                  <a:lnTo>
                    <a:pt x="45273" y="9507"/>
                  </a:lnTo>
                  <a:lnTo>
                    <a:pt x="44881" y="9027"/>
                  </a:lnTo>
                  <a:lnTo>
                    <a:pt x="44477" y="8559"/>
                  </a:lnTo>
                  <a:lnTo>
                    <a:pt x="44047" y="8091"/>
                  </a:lnTo>
                  <a:lnTo>
                    <a:pt x="43630" y="7649"/>
                  </a:lnTo>
                  <a:lnTo>
                    <a:pt x="43187" y="7206"/>
                  </a:lnTo>
                  <a:lnTo>
                    <a:pt x="42732" y="6789"/>
                  </a:lnTo>
                  <a:lnTo>
                    <a:pt x="42277" y="6372"/>
                  </a:lnTo>
                  <a:lnTo>
                    <a:pt x="41809" y="5967"/>
                  </a:lnTo>
                  <a:lnTo>
                    <a:pt x="41341" y="5588"/>
                  </a:lnTo>
                  <a:lnTo>
                    <a:pt x="40848" y="5209"/>
                  </a:lnTo>
                  <a:lnTo>
                    <a:pt x="40355" y="4842"/>
                  </a:lnTo>
                  <a:lnTo>
                    <a:pt x="39862" y="4488"/>
                  </a:lnTo>
                  <a:lnTo>
                    <a:pt x="39344" y="4147"/>
                  </a:lnTo>
                  <a:lnTo>
                    <a:pt x="38838" y="3818"/>
                  </a:lnTo>
                  <a:lnTo>
                    <a:pt x="38307" y="3502"/>
                  </a:lnTo>
                  <a:lnTo>
                    <a:pt x="37776" y="3199"/>
                  </a:lnTo>
                  <a:lnTo>
                    <a:pt x="37245" y="2908"/>
                  </a:lnTo>
                  <a:lnTo>
                    <a:pt x="36701" y="2630"/>
                  </a:lnTo>
                  <a:lnTo>
                    <a:pt x="36145" y="2377"/>
                  </a:lnTo>
                  <a:lnTo>
                    <a:pt x="35589" y="2124"/>
                  </a:lnTo>
                  <a:lnTo>
                    <a:pt x="35020" y="1884"/>
                  </a:lnTo>
                  <a:lnTo>
                    <a:pt x="34464" y="1669"/>
                  </a:lnTo>
                  <a:lnTo>
                    <a:pt x="33882" y="1454"/>
                  </a:lnTo>
                  <a:lnTo>
                    <a:pt x="33301" y="1252"/>
                  </a:lnTo>
                  <a:lnTo>
                    <a:pt x="32719" y="1075"/>
                  </a:lnTo>
                  <a:lnTo>
                    <a:pt x="32137" y="910"/>
                  </a:lnTo>
                  <a:lnTo>
                    <a:pt x="31543" y="759"/>
                  </a:lnTo>
                  <a:lnTo>
                    <a:pt x="30949" y="607"/>
                  </a:lnTo>
                  <a:lnTo>
                    <a:pt x="30342" y="481"/>
                  </a:lnTo>
                  <a:lnTo>
                    <a:pt x="29748" y="379"/>
                  </a:lnTo>
                  <a:lnTo>
                    <a:pt x="29141" y="278"/>
                  </a:lnTo>
                  <a:lnTo>
                    <a:pt x="28534" y="190"/>
                  </a:lnTo>
                  <a:lnTo>
                    <a:pt x="27915" y="127"/>
                  </a:lnTo>
                  <a:lnTo>
                    <a:pt x="27308" y="76"/>
                  </a:lnTo>
                  <a:lnTo>
                    <a:pt x="26689" y="38"/>
                  </a:lnTo>
                  <a:lnTo>
                    <a:pt x="26069" y="13"/>
                  </a:lnTo>
                  <a:lnTo>
                    <a:pt x="25450" y="0"/>
                  </a:lnTo>
                  <a:close/>
                </a:path>
              </a:pathLst>
            </a:custGeom>
            <a:solidFill>
              <a:srgbClr val="D4E2F1">
                <a:alpha val="519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Номер слайда 2"/>
          <p:cNvSpPr txBox="1">
            <a:spLocks/>
          </p:cNvSpPr>
          <p:nvPr/>
        </p:nvSpPr>
        <p:spPr>
          <a:xfrm>
            <a:off x="8796972" y="4873671"/>
            <a:ext cx="357245" cy="1631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19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641" y="-106573"/>
            <a:ext cx="8249475" cy="213146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СОДЕРЖАНИЕ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379" y="272279"/>
            <a:ext cx="9144000" cy="483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2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42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42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42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42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6542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42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42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42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2738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Представление ……….…………………………..……………………………………………… 3</a:t>
            </a:r>
            <a:endParaRPr kumimoji="0" lang="ru-RU" altLang="ru-RU" sz="105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2738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Административно - территориальное деление …………………….....……….. 4</a:t>
            </a:r>
          </a:p>
          <a:p>
            <a:pPr lvl="0">
              <a:buClrTx/>
              <a:tabLst>
                <a:tab pos="4122738" algn="l"/>
                <a:tab pos="6542088" algn="l"/>
              </a:tabLst>
            </a:pP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История Труновского </a:t>
            </a:r>
            <a:r>
              <a:rPr lang="ru-RU" altLang="ru-RU" sz="105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 </a:t>
            </a:r>
            <a:endParaRPr lang="ru-RU" altLang="ru-RU" sz="105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Tx/>
              <a:tabLst>
                <a:tab pos="4129088" algn="l"/>
                <a:tab pos="6542088" algn="l"/>
              </a:tabLst>
            </a:pP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Ставропольского края ……………………………………………………………………...... 5 </a:t>
            </a:r>
            <a:endParaRPr kumimoji="0" lang="ru-RU" altLang="ru-RU" sz="105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2738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Прогноз социально-экономического развития Труновского</a:t>
            </a:r>
            <a:endParaRPr kumimoji="0" lang="ru-RU" altLang="ru-RU" sz="105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9088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 Ставропольского края …............................……....… 6</a:t>
            </a:r>
            <a:endParaRPr kumimoji="0" lang="ru-RU" altLang="ru-RU" sz="105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9088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и приоритеты налоговой и бюджетной политики ……………….. 7-9</a:t>
            </a:r>
            <a:endParaRPr kumimoji="0" lang="ru-RU" altLang="ru-RU" sz="105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7500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долговой политики Труновского муниципального округа Ставропольского края на 2025 год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7500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плановый период 2026 и 2027 годов ……………….………...…………….10-13</a:t>
            </a:r>
            <a:endParaRPr kumimoji="0" lang="ru-RU" altLang="ru-RU" sz="105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2738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Доходы бюджета по видам доходов на 2025 год и плановый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2738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 2026 и 2027 годов в сравнении с ожидаемым исполнением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9088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2024 год и отчётом за 2023 год ……………………………………..…….……… 14</a:t>
            </a:r>
            <a:endParaRPr kumimoji="0" lang="ru-RU" altLang="ru-RU" sz="105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2738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Труновского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7500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 Ставропольского края</a:t>
            </a:r>
            <a:r>
              <a:rPr kumimoji="0" lang="ru-RU" altLang="ru-RU" sz="1050" b="0" i="0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…………….. 15</a:t>
            </a:r>
            <a:endParaRPr kumimoji="0" lang="ru-RU" altLang="ru-RU" sz="105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7500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безвозмездных</a:t>
            </a:r>
            <a:r>
              <a:rPr kumimoji="0" lang="ru-RU" altLang="ru-RU" sz="1050" b="0" i="0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поступлений ……………………………………….....16</a:t>
            </a:r>
            <a:endParaRPr kumimoji="0" lang="ru-RU" altLang="ru-RU" sz="105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2738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доходов</a:t>
            </a:r>
            <a:r>
              <a:rPr kumimoji="0" lang="ru-RU" altLang="ru-RU" sz="1050" b="0" i="0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бюджета     Труновского     муниципального     округа Ставропольского края за 2023-2027 годы  …………………… 17 - 21</a:t>
            </a:r>
            <a:endParaRPr kumimoji="0" lang="ru-RU" altLang="ru-RU" sz="105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7500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местного самоуправления, влияющая на изменение доходов бюджета ……………………………………………………...</a:t>
            </a:r>
            <a:r>
              <a:rPr kumimoji="0" lang="ru-RU" altLang="ru-RU" sz="1050" b="0" i="0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22-23</a:t>
            </a:r>
            <a:endParaRPr kumimoji="0" lang="ru-RU" altLang="ru-RU" sz="105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2738" algn="l"/>
                <a:tab pos="6542088" algn="l"/>
              </a:tabLst>
            </a:pP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r>
              <a:rPr kumimoji="0" lang="ru-RU" altLang="ru-RU" sz="1050" b="0" i="0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…………………………..</a:t>
            </a:r>
            <a:r>
              <a:rPr kumimoji="0" lang="ru-RU" altLang="ru-RU" sz="105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……………………………………………………………….. 24</a:t>
            </a:r>
            <a:endParaRPr kumimoji="0" lang="ru-RU" altLang="ru-RU" sz="105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2738" algn="l"/>
                <a:tab pos="6542088" algn="l"/>
              </a:tabLst>
            </a:pPr>
            <a:r>
              <a:rPr kumimoji="0" lang="ru-RU" altLang="ru-RU" sz="100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Функциональная структура расходов бюджета Труновского муниципального округа Ставропольского края на 2025 год .……………………………………...…… 25</a:t>
            </a:r>
            <a:endParaRPr kumimoji="0" lang="ru-RU" altLang="ru-RU" sz="100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7500" algn="l"/>
                <a:tab pos="6542088" algn="l"/>
              </a:tabLst>
            </a:pPr>
            <a:r>
              <a:rPr kumimoji="0" lang="ru-RU" altLang="ru-RU" sz="100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Национальные проекты в 2025 году …………………….…………………….………… 26</a:t>
            </a:r>
            <a:endParaRPr kumimoji="0" lang="ru-RU" altLang="ru-RU" sz="100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7500" algn="l"/>
                <a:tab pos="6542088" algn="l"/>
              </a:tabLst>
            </a:pPr>
            <a:r>
              <a:rPr kumimoji="0" lang="ru-RU" altLang="ru-RU" sz="1000" b="0" i="0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Подушевые</a:t>
            </a:r>
            <a:r>
              <a:rPr kumimoji="0" lang="ru-RU" altLang="ru-RU" sz="100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показатели доходов и расходов бюджета и показатели, характеризующие результаты использования бюджетных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7500" algn="l"/>
                <a:tab pos="6542088" algn="l"/>
              </a:tabLst>
            </a:pPr>
            <a:r>
              <a:rPr kumimoji="0" lang="ru-RU" altLang="ru-RU" sz="100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ассигнований в Труновском муниципальном  округе на 2025 год</a:t>
            </a:r>
            <a:r>
              <a:rPr kumimoji="0" lang="ru-RU" altLang="ru-RU" sz="1000" b="0" i="0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…...…. </a:t>
            </a:r>
            <a:r>
              <a:rPr kumimoji="0" lang="ru-RU" altLang="ru-RU" sz="100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lvl="0">
              <a:buClrTx/>
              <a:tabLst>
                <a:tab pos="4122738" algn="l"/>
                <a:tab pos="6542088" algn="l"/>
              </a:tabLst>
            </a:pP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муниципального округа </a:t>
            </a: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2025-2027 годы …………………………………………………………………..…….……… 28</a:t>
            </a:r>
            <a:endParaRPr lang="ru-RU" altLang="ru-RU" sz="1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о расходной части бюджета на 2025 год и плановый </a:t>
            </a: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 2026 и 2027 годов в сравнении с ожидаемым исполнением </a:t>
            </a: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2024 год в разрезе разделов и подразделов</a:t>
            </a: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…………………………………..... 29-33</a:t>
            </a:r>
            <a:endParaRPr lang="ru-RU" altLang="ru-RU" sz="1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о расходной части бюджета на 2025 год и плановый период 2026 и 2027 годов в разрезе муниципальных программ ……………..... 34-39</a:t>
            </a: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цели и показатели муниципальных программ ……………... 40-49</a:t>
            </a:r>
          </a:p>
          <a:p>
            <a:pPr lvl="0">
              <a:buClrTx/>
            </a:pP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Оплата труда работников бюджетной сферы в 2025 году </a:t>
            </a:r>
          </a:p>
          <a:p>
            <a:pPr lvl="0">
              <a:buClrTx/>
            </a:pP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плановом периоде 2026 и 2027 годов ……………………………….………………….… 50</a:t>
            </a:r>
            <a:endParaRPr lang="ru-RU" altLang="ru-RU" sz="1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оплаты труда</a:t>
            </a: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………………………………………………………………….…..... 51</a:t>
            </a: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Расходы на дорожное хозяйство в 2023-2027 годах ………………………………….. 52</a:t>
            </a: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Структура расходов на благоустройство в 2023-2027 годах …………………...… 53</a:t>
            </a:r>
            <a:endParaRPr lang="ru-RU" altLang="ru-RU" sz="10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расходов на отрасли социально-культурной сферы </a:t>
            </a: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2023-2027 годах ………………………………………………………………….........….. 54-60</a:t>
            </a: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бюджета с учётом интересов целевых групп пользователей</a:t>
            </a: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2023-2027 гг. </a:t>
            </a: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……………………………………………………………………..……..… 61-65</a:t>
            </a:r>
          </a:p>
          <a:p>
            <a:pPr>
              <a:buClrTx/>
              <a:tabLst>
                <a:tab pos="4302125" algn="l"/>
                <a:tab pos="6542088" algn="l"/>
              </a:tabLst>
            </a:pPr>
            <a:r>
              <a:rPr lang="ru-RU" sz="1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Поддержка социально ориентированных некоммерческих организаций</a:t>
            </a:r>
            <a:r>
              <a:rPr lang="ru-RU" sz="105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.. </a:t>
            </a:r>
            <a:r>
              <a:rPr 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66</a:t>
            </a:r>
          </a:p>
          <a:p>
            <a:pPr>
              <a:buClrTx/>
              <a:tabLst>
                <a:tab pos="4302125" algn="l"/>
                <a:tab pos="6542088" algn="l"/>
              </a:tabLst>
            </a:pPr>
            <a:r>
              <a:rPr lang="ru-RU" sz="105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Поддержка </a:t>
            </a:r>
            <a:r>
              <a:rPr 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субъектов малого и среднего предпринимательства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…....... 67</a:t>
            </a:r>
            <a:endParaRPr lang="ru-RU" altLang="ru-RU" sz="10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Объём межбюджетных трансфертов бюджета муниципального округа в 2023-2027 годах ………………………………………………………………………………....... 68</a:t>
            </a:r>
            <a:endParaRPr lang="ru-RU" altLang="ru-RU" sz="10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бюджет, задачи долговой политики .… 69</a:t>
            </a:r>
            <a:endParaRPr lang="ru-RU" altLang="ru-RU" sz="10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Общественно-значимые </a:t>
            </a:r>
            <a:r>
              <a:rPr lang="ru-RU" altLang="ru-RU" sz="105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проекты в </a:t>
            </a: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altLang="ru-RU" sz="105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…………………..........……… 70-71</a:t>
            </a:r>
            <a:endParaRPr lang="ru-RU" altLang="ru-RU" sz="1050" dirty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территорий муниципальных образований, основанных на местных </a:t>
            </a: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инициативах .................................................................................................. 72-78</a:t>
            </a:r>
            <a:endParaRPr lang="ru-RU" altLang="ru-RU" sz="1050" dirty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об открытости бюджетных данных Труновского муниципального округа Ставропольского края, качества управления муниципальными финансами ……………………………………………..………………. </a:t>
            </a: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ru-RU" altLang="ru-RU" sz="105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tabLst>
                <a:tab pos="4302125" algn="l"/>
                <a:tab pos="6542088" algn="l"/>
              </a:tabLst>
            </a:pPr>
            <a:r>
              <a:rPr lang="ru-RU" sz="1000" kern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Сравнение </a:t>
            </a:r>
            <a:r>
              <a:rPr lang="ru-RU" sz="1000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по муниципальным образованиям Ставропольского края по проектам бюджетов на 2025 </a:t>
            </a:r>
            <a:r>
              <a:rPr lang="ru-RU" sz="1000" kern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год</a:t>
            </a:r>
            <a:r>
              <a:rPr lang="ru-RU" sz="1000" kern="1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…………………………………………………………….…. </a:t>
            </a:r>
            <a:r>
              <a:rPr lang="ru-RU" sz="1000" kern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80</a:t>
            </a: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00" kern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Опрос мнения граждан ……………….</a:t>
            </a: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……………………………………………..………………. 81</a:t>
            </a:r>
            <a:endParaRPr lang="ru-RU" altLang="ru-RU" sz="1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Глоссарий ………………….....…………………………………………………………………. 82-84</a:t>
            </a:r>
            <a:endParaRPr lang="ru-RU" altLang="ru-RU" sz="10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ClrTx/>
              <a:tabLst>
                <a:tab pos="4302125" algn="l"/>
                <a:tab pos="6542088" algn="l"/>
              </a:tabLst>
            </a:pP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Контактная </a:t>
            </a:r>
            <a:r>
              <a:rPr lang="ru-RU" altLang="ru-RU" sz="105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altLang="ru-RU" sz="105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………………………..…………………………...………………. 85</a:t>
            </a:r>
            <a:endParaRPr lang="ru-RU" altLang="ru-RU" sz="1050" dirty="0"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42088" algn="l"/>
              </a:tabLst>
            </a:pPr>
            <a:endParaRPr kumimoji="0" lang="ru-RU" altLang="ru-RU" sz="105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4" name="Google Shape;9333;p84"/>
          <p:cNvGrpSpPr/>
          <p:nvPr/>
        </p:nvGrpSpPr>
        <p:grpSpPr>
          <a:xfrm>
            <a:off x="6275899" y="4837680"/>
            <a:ext cx="1352122" cy="284865"/>
            <a:chOff x="1808063" y="4294338"/>
            <a:chExt cx="3370782" cy="721817"/>
          </a:xfrm>
          <a:solidFill>
            <a:schemeClr val="accent5">
              <a:lumMod val="75000"/>
            </a:schemeClr>
          </a:solidFill>
        </p:grpSpPr>
        <p:sp>
          <p:nvSpPr>
            <p:cNvPr id="15" name="Google Shape;9334;p84"/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335;p84"/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36;p84"/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37;p84"/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338;p84"/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39;p84"/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40;p84"/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41;p84"/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42;p84"/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43;p84"/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Номер слайда 2"/>
          <p:cNvSpPr txBox="1">
            <a:spLocks/>
          </p:cNvSpPr>
          <p:nvPr/>
        </p:nvSpPr>
        <p:spPr>
          <a:xfrm>
            <a:off x="8720903" y="4880659"/>
            <a:ext cx="258910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2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763672727"/>
              </p:ext>
            </p:extLst>
          </p:nvPr>
        </p:nvGraphicFramePr>
        <p:xfrm>
          <a:off x="-9536" y="1308564"/>
          <a:ext cx="2732678" cy="1312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47682" y="232980"/>
            <a:ext cx="366231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Общий объём доходов бюджета Труновского муниципального округа Ставропольского края (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далее - бюджет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округа)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запланирован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объёме: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41" name="TextBox 640"/>
          <p:cNvSpPr txBox="1"/>
          <p:nvPr/>
        </p:nvSpPr>
        <p:spPr>
          <a:xfrm>
            <a:off x="1865215" y="1187087"/>
            <a:ext cx="8579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b="1" dirty="0" smtClean="0">
                <a:solidFill>
                  <a:srgbClr val="654921"/>
                </a:solidFill>
              </a:rPr>
              <a:t>(млн. руб.)</a:t>
            </a:r>
            <a:endParaRPr lang="ru-RU" sz="1000" b="1" dirty="0">
              <a:solidFill>
                <a:srgbClr val="654921"/>
              </a:solidFill>
            </a:endParaRPr>
          </a:p>
        </p:txBody>
      </p:sp>
      <p:graphicFrame>
        <p:nvGraphicFramePr>
          <p:cNvPr id="643" name="Схема 642"/>
          <p:cNvGraphicFramePr/>
          <p:nvPr>
            <p:extLst>
              <p:ext uri="{D42A27DB-BD31-4B8C-83A1-F6EECF244321}">
                <p14:modId xmlns:p14="http://schemas.microsoft.com/office/powerpoint/2010/main" val="2851770611"/>
              </p:ext>
            </p:extLst>
          </p:nvPr>
        </p:nvGraphicFramePr>
        <p:xfrm>
          <a:off x="4573624" y="1588988"/>
          <a:ext cx="3611880" cy="1329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44" name="Прямоугольник 643"/>
          <p:cNvSpPr/>
          <p:nvPr/>
        </p:nvSpPr>
        <p:spPr>
          <a:xfrm>
            <a:off x="4499941" y="215222"/>
            <a:ext cx="271769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b="1" dirty="0">
                <a:ln/>
                <a:solidFill>
                  <a:schemeClr val="accent2">
                    <a:lumMod val="50000"/>
                  </a:schemeClr>
                </a:solidFill>
              </a:rPr>
              <a:t>Наибольший удельный вес в структуре налоговых и неналоговых доходов </a:t>
            </a:r>
            <a:r>
              <a:rPr lang="ru-RU" b="1" dirty="0" smtClean="0">
                <a:ln/>
                <a:solidFill>
                  <a:schemeClr val="accent2">
                    <a:lumMod val="50000"/>
                  </a:schemeClr>
                </a:solidFill>
              </a:rPr>
              <a:t>- 91,86 </a:t>
            </a:r>
            <a:r>
              <a:rPr lang="ru-RU" b="1" dirty="0">
                <a:ln/>
                <a:solidFill>
                  <a:schemeClr val="accent2">
                    <a:lumMod val="50000"/>
                  </a:schemeClr>
                </a:solidFill>
              </a:rPr>
              <a:t>процента, или 424,43 млн. рублей, составляют 4 </a:t>
            </a:r>
            <a:r>
              <a:rPr lang="ru-RU" b="1" dirty="0" smtClean="0">
                <a:ln/>
                <a:solidFill>
                  <a:schemeClr val="accent2">
                    <a:lumMod val="50000"/>
                  </a:schemeClr>
                </a:solidFill>
              </a:rPr>
              <a:t>вида </a:t>
            </a:r>
            <a:r>
              <a:rPr lang="ru-RU" b="1" dirty="0">
                <a:ln/>
                <a:solidFill>
                  <a:schemeClr val="accent2">
                    <a:lumMod val="50000"/>
                  </a:schemeClr>
                </a:solidFill>
              </a:rPr>
              <a:t>налогов:</a:t>
            </a:r>
          </a:p>
        </p:txBody>
      </p:sp>
      <p:sp>
        <p:nvSpPr>
          <p:cNvPr id="645" name="TextBox 644"/>
          <p:cNvSpPr txBox="1"/>
          <p:nvPr/>
        </p:nvSpPr>
        <p:spPr>
          <a:xfrm>
            <a:off x="7501213" y="1187087"/>
            <a:ext cx="8579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tx1"/>
                </a:solidFill>
              </a:rPr>
              <a:t>(млн. руб.)</a:t>
            </a:r>
            <a:endParaRPr lang="ru-RU" sz="1000" b="1" dirty="0">
              <a:solidFill>
                <a:schemeClr val="tx1"/>
              </a:solidFill>
            </a:endParaRPr>
          </a:p>
        </p:txBody>
      </p:sp>
      <p:graphicFrame>
        <p:nvGraphicFramePr>
          <p:cNvPr id="648" name="Диаграмма 647"/>
          <p:cNvGraphicFramePr/>
          <p:nvPr>
            <p:extLst>
              <p:ext uri="{D42A27DB-BD31-4B8C-83A1-F6EECF244321}">
                <p14:modId xmlns:p14="http://schemas.microsoft.com/office/powerpoint/2010/main" val="1519894788"/>
              </p:ext>
            </p:extLst>
          </p:nvPr>
        </p:nvGraphicFramePr>
        <p:xfrm>
          <a:off x="321186" y="2716419"/>
          <a:ext cx="5621414" cy="2364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pSp>
        <p:nvGrpSpPr>
          <p:cNvPr id="650" name="Google Shape;4089;p75"/>
          <p:cNvGrpSpPr/>
          <p:nvPr/>
        </p:nvGrpSpPr>
        <p:grpSpPr>
          <a:xfrm>
            <a:off x="6309128" y="2952349"/>
            <a:ext cx="2384169" cy="2191151"/>
            <a:chOff x="1356975" y="492800"/>
            <a:chExt cx="4939375" cy="4832300"/>
          </a:xfrm>
        </p:grpSpPr>
        <p:sp>
          <p:nvSpPr>
            <p:cNvPr id="651" name="Google Shape;4090;p75"/>
            <p:cNvSpPr/>
            <p:nvPr/>
          </p:nvSpPr>
          <p:spPr>
            <a:xfrm>
              <a:off x="1356975" y="2393825"/>
              <a:ext cx="4939375" cy="2931275"/>
            </a:xfrm>
            <a:custGeom>
              <a:avLst/>
              <a:gdLst/>
              <a:ahLst/>
              <a:cxnLst/>
              <a:rect l="l" t="t" r="r" b="b"/>
              <a:pathLst>
                <a:path w="197575" h="117251" extrusionOk="0">
                  <a:moveTo>
                    <a:pt x="98771" y="0"/>
                  </a:moveTo>
                  <a:cubicBezTo>
                    <a:pt x="44232" y="0"/>
                    <a:pt x="0" y="26253"/>
                    <a:pt x="0" y="58609"/>
                  </a:cubicBezTo>
                  <a:cubicBezTo>
                    <a:pt x="0" y="90999"/>
                    <a:pt x="44232" y="117251"/>
                    <a:pt x="98771" y="117251"/>
                  </a:cubicBezTo>
                  <a:cubicBezTo>
                    <a:pt x="153343" y="117251"/>
                    <a:pt x="197575" y="90999"/>
                    <a:pt x="197575" y="58609"/>
                  </a:cubicBezTo>
                  <a:cubicBezTo>
                    <a:pt x="197575" y="26253"/>
                    <a:pt x="153343" y="0"/>
                    <a:pt x="98771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4091;p75"/>
            <p:cNvSpPr/>
            <p:nvPr/>
          </p:nvSpPr>
          <p:spPr>
            <a:xfrm>
              <a:off x="3557700" y="3895150"/>
              <a:ext cx="2088200" cy="1036150"/>
            </a:xfrm>
            <a:custGeom>
              <a:avLst/>
              <a:gdLst/>
              <a:ahLst/>
              <a:cxnLst/>
              <a:rect l="l" t="t" r="r" b="b"/>
              <a:pathLst>
                <a:path w="83528" h="41446" extrusionOk="0">
                  <a:moveTo>
                    <a:pt x="18704" y="1"/>
                  </a:moveTo>
                  <a:cubicBezTo>
                    <a:pt x="18310" y="1"/>
                    <a:pt x="17922" y="53"/>
                    <a:pt x="17547" y="157"/>
                  </a:cubicBezTo>
                  <a:cubicBezTo>
                    <a:pt x="10075" y="2425"/>
                    <a:pt x="4371" y="5694"/>
                    <a:pt x="368" y="9964"/>
                  </a:cubicBezTo>
                  <a:cubicBezTo>
                    <a:pt x="1" y="10364"/>
                    <a:pt x="34" y="10998"/>
                    <a:pt x="435" y="11365"/>
                  </a:cubicBezTo>
                  <a:cubicBezTo>
                    <a:pt x="4904" y="15468"/>
                    <a:pt x="11309" y="19671"/>
                    <a:pt x="17614" y="22873"/>
                  </a:cubicBezTo>
                  <a:cubicBezTo>
                    <a:pt x="17967" y="23019"/>
                    <a:pt x="18345" y="23100"/>
                    <a:pt x="18718" y="23100"/>
                  </a:cubicBezTo>
                  <a:cubicBezTo>
                    <a:pt x="18944" y="23100"/>
                    <a:pt x="19167" y="23070"/>
                    <a:pt x="19381" y="23007"/>
                  </a:cubicBezTo>
                  <a:cubicBezTo>
                    <a:pt x="21716" y="22240"/>
                    <a:pt x="24018" y="21339"/>
                    <a:pt x="26253" y="20305"/>
                  </a:cubicBezTo>
                  <a:lnTo>
                    <a:pt x="26253" y="20305"/>
                  </a:lnTo>
                  <a:cubicBezTo>
                    <a:pt x="23117" y="25876"/>
                    <a:pt x="25386" y="32280"/>
                    <a:pt x="33058" y="36717"/>
                  </a:cubicBezTo>
                  <a:cubicBezTo>
                    <a:pt x="38512" y="39869"/>
                    <a:pt x="45667" y="41445"/>
                    <a:pt x="52822" y="41445"/>
                  </a:cubicBezTo>
                  <a:cubicBezTo>
                    <a:pt x="59977" y="41445"/>
                    <a:pt x="67132" y="39869"/>
                    <a:pt x="72586" y="36717"/>
                  </a:cubicBezTo>
                  <a:cubicBezTo>
                    <a:pt x="83527" y="30412"/>
                    <a:pt x="83527" y="20205"/>
                    <a:pt x="72586" y="13900"/>
                  </a:cubicBezTo>
                  <a:cubicBezTo>
                    <a:pt x="67132" y="10760"/>
                    <a:pt x="59991" y="9185"/>
                    <a:pt x="52845" y="9185"/>
                  </a:cubicBezTo>
                  <a:cubicBezTo>
                    <a:pt x="48759" y="9185"/>
                    <a:pt x="44671" y="9700"/>
                    <a:pt x="40897" y="10731"/>
                  </a:cubicBezTo>
                  <a:cubicBezTo>
                    <a:pt x="40997" y="10631"/>
                    <a:pt x="41097" y="10531"/>
                    <a:pt x="41197" y="10431"/>
                  </a:cubicBezTo>
                  <a:cubicBezTo>
                    <a:pt x="41597" y="10131"/>
                    <a:pt x="41564" y="9497"/>
                    <a:pt x="41130" y="9230"/>
                  </a:cubicBezTo>
                  <a:cubicBezTo>
                    <a:pt x="34926" y="4694"/>
                    <a:pt x="27721" y="1592"/>
                    <a:pt x="19415" y="57"/>
                  </a:cubicBezTo>
                  <a:cubicBezTo>
                    <a:pt x="19177" y="20"/>
                    <a:pt x="18939" y="1"/>
                    <a:pt x="1870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4092;p75"/>
            <p:cNvSpPr/>
            <p:nvPr/>
          </p:nvSpPr>
          <p:spPr>
            <a:xfrm>
              <a:off x="1933225" y="2626900"/>
              <a:ext cx="3016350" cy="1738150"/>
            </a:xfrm>
            <a:custGeom>
              <a:avLst/>
              <a:gdLst/>
              <a:ahLst/>
              <a:cxnLst/>
              <a:rect l="l" t="t" r="r" b="b"/>
              <a:pathLst>
                <a:path w="120654" h="69526" extrusionOk="0">
                  <a:moveTo>
                    <a:pt x="115549" y="1"/>
                  </a:moveTo>
                  <a:cubicBezTo>
                    <a:pt x="115208" y="1"/>
                    <a:pt x="114866" y="84"/>
                    <a:pt x="114549" y="251"/>
                  </a:cubicBezTo>
                  <a:lnTo>
                    <a:pt x="534" y="66065"/>
                  </a:lnTo>
                  <a:cubicBezTo>
                    <a:pt x="0" y="66398"/>
                    <a:pt x="0" y="66899"/>
                    <a:pt x="534" y="67232"/>
                  </a:cubicBezTo>
                  <a:lnTo>
                    <a:pt x="4170" y="69300"/>
                  </a:lnTo>
                  <a:cubicBezTo>
                    <a:pt x="4487" y="69450"/>
                    <a:pt x="4829" y="69526"/>
                    <a:pt x="5171" y="69526"/>
                  </a:cubicBezTo>
                  <a:cubicBezTo>
                    <a:pt x="5512" y="69526"/>
                    <a:pt x="5854" y="69450"/>
                    <a:pt x="6171" y="69300"/>
                  </a:cubicBezTo>
                  <a:lnTo>
                    <a:pt x="120086" y="3520"/>
                  </a:lnTo>
                  <a:cubicBezTo>
                    <a:pt x="120653" y="3220"/>
                    <a:pt x="120653" y="2686"/>
                    <a:pt x="120086" y="2352"/>
                  </a:cubicBezTo>
                  <a:lnTo>
                    <a:pt x="116550" y="251"/>
                  </a:lnTo>
                  <a:cubicBezTo>
                    <a:pt x="116233" y="84"/>
                    <a:pt x="115891" y="1"/>
                    <a:pt x="11554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4093;p75"/>
            <p:cNvSpPr/>
            <p:nvPr/>
          </p:nvSpPr>
          <p:spPr>
            <a:xfrm>
              <a:off x="2780500" y="3980800"/>
              <a:ext cx="639650" cy="369450"/>
            </a:xfrm>
            <a:custGeom>
              <a:avLst/>
              <a:gdLst/>
              <a:ahLst/>
              <a:cxnLst/>
              <a:rect l="l" t="t" r="r" b="b"/>
              <a:pathLst>
                <a:path w="25586" h="14778" extrusionOk="0">
                  <a:moveTo>
                    <a:pt x="12809" y="0"/>
                  </a:moveTo>
                  <a:cubicBezTo>
                    <a:pt x="5738" y="0"/>
                    <a:pt x="0" y="3336"/>
                    <a:pt x="0" y="7405"/>
                  </a:cubicBezTo>
                  <a:cubicBezTo>
                    <a:pt x="0" y="11475"/>
                    <a:pt x="5738" y="14777"/>
                    <a:pt x="12809" y="14777"/>
                  </a:cubicBezTo>
                  <a:cubicBezTo>
                    <a:pt x="19848" y="14777"/>
                    <a:pt x="25585" y="11475"/>
                    <a:pt x="25585" y="7405"/>
                  </a:cubicBezTo>
                  <a:cubicBezTo>
                    <a:pt x="25585" y="3336"/>
                    <a:pt x="19848" y="0"/>
                    <a:pt x="1280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4094;p75"/>
            <p:cNvSpPr/>
            <p:nvPr/>
          </p:nvSpPr>
          <p:spPr>
            <a:xfrm>
              <a:off x="3247500" y="4252650"/>
              <a:ext cx="639650" cy="369450"/>
            </a:xfrm>
            <a:custGeom>
              <a:avLst/>
              <a:gdLst/>
              <a:ahLst/>
              <a:cxnLst/>
              <a:rect l="l" t="t" r="r" b="b"/>
              <a:pathLst>
                <a:path w="25586" h="14778" extrusionOk="0">
                  <a:moveTo>
                    <a:pt x="12776" y="1"/>
                  </a:moveTo>
                  <a:cubicBezTo>
                    <a:pt x="5738" y="1"/>
                    <a:pt x="0" y="3303"/>
                    <a:pt x="0" y="7406"/>
                  </a:cubicBezTo>
                  <a:cubicBezTo>
                    <a:pt x="0" y="11476"/>
                    <a:pt x="5738" y="14778"/>
                    <a:pt x="12776" y="14778"/>
                  </a:cubicBezTo>
                  <a:cubicBezTo>
                    <a:pt x="19848" y="14778"/>
                    <a:pt x="25585" y="11476"/>
                    <a:pt x="25585" y="7406"/>
                  </a:cubicBezTo>
                  <a:cubicBezTo>
                    <a:pt x="25585" y="3303"/>
                    <a:pt x="19848" y="1"/>
                    <a:pt x="1277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4095;p75"/>
            <p:cNvSpPr/>
            <p:nvPr/>
          </p:nvSpPr>
          <p:spPr>
            <a:xfrm>
              <a:off x="4686025" y="2761575"/>
              <a:ext cx="638800" cy="369475"/>
            </a:xfrm>
            <a:custGeom>
              <a:avLst/>
              <a:gdLst/>
              <a:ahLst/>
              <a:cxnLst/>
              <a:rect l="l" t="t" r="r" b="b"/>
              <a:pathLst>
                <a:path w="25552" h="14779" extrusionOk="0">
                  <a:moveTo>
                    <a:pt x="12776" y="1"/>
                  </a:moveTo>
                  <a:cubicBezTo>
                    <a:pt x="5738" y="1"/>
                    <a:pt x="0" y="3303"/>
                    <a:pt x="0" y="7373"/>
                  </a:cubicBezTo>
                  <a:cubicBezTo>
                    <a:pt x="0" y="11476"/>
                    <a:pt x="5738" y="14778"/>
                    <a:pt x="12776" y="14778"/>
                  </a:cubicBezTo>
                  <a:cubicBezTo>
                    <a:pt x="19848" y="14778"/>
                    <a:pt x="25552" y="11476"/>
                    <a:pt x="25552" y="7373"/>
                  </a:cubicBezTo>
                  <a:cubicBezTo>
                    <a:pt x="25552" y="3303"/>
                    <a:pt x="19848" y="1"/>
                    <a:pt x="1277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4096;p75"/>
            <p:cNvSpPr/>
            <p:nvPr/>
          </p:nvSpPr>
          <p:spPr>
            <a:xfrm>
              <a:off x="1356975" y="735550"/>
              <a:ext cx="1056601" cy="876650"/>
            </a:xfrm>
            <a:custGeom>
              <a:avLst/>
              <a:gdLst/>
              <a:ahLst/>
              <a:cxnLst/>
              <a:rect l="l" t="t" r="r" b="b"/>
              <a:pathLst>
                <a:path w="24785" h="18739" extrusionOk="0">
                  <a:moveTo>
                    <a:pt x="11471" y="0"/>
                  </a:moveTo>
                  <a:cubicBezTo>
                    <a:pt x="10831" y="0"/>
                    <a:pt x="10107" y="210"/>
                    <a:pt x="9341" y="651"/>
                  </a:cubicBezTo>
                  <a:cubicBezTo>
                    <a:pt x="6705" y="2152"/>
                    <a:pt x="4604" y="5855"/>
                    <a:pt x="4604" y="8890"/>
                  </a:cubicBezTo>
                  <a:lnTo>
                    <a:pt x="4604" y="10591"/>
                  </a:lnTo>
                  <a:cubicBezTo>
                    <a:pt x="4571" y="11259"/>
                    <a:pt x="4737" y="11926"/>
                    <a:pt x="5004" y="12560"/>
                  </a:cubicBezTo>
                  <a:lnTo>
                    <a:pt x="1769" y="14428"/>
                  </a:lnTo>
                  <a:cubicBezTo>
                    <a:pt x="701" y="15095"/>
                    <a:pt x="67" y="16229"/>
                    <a:pt x="1" y="17463"/>
                  </a:cubicBezTo>
                  <a:cubicBezTo>
                    <a:pt x="1" y="18269"/>
                    <a:pt x="388" y="18739"/>
                    <a:pt x="972" y="18739"/>
                  </a:cubicBezTo>
                  <a:cubicBezTo>
                    <a:pt x="1210" y="18739"/>
                    <a:pt x="1479" y="18661"/>
                    <a:pt x="1769" y="18497"/>
                  </a:cubicBezTo>
                  <a:lnTo>
                    <a:pt x="23017" y="6222"/>
                  </a:lnTo>
                  <a:cubicBezTo>
                    <a:pt x="24051" y="5521"/>
                    <a:pt x="24718" y="4387"/>
                    <a:pt x="24785" y="3153"/>
                  </a:cubicBezTo>
                  <a:cubicBezTo>
                    <a:pt x="24785" y="2372"/>
                    <a:pt x="24382" y="1910"/>
                    <a:pt x="23802" y="1910"/>
                  </a:cubicBezTo>
                  <a:cubicBezTo>
                    <a:pt x="23565" y="1910"/>
                    <a:pt x="23298" y="1987"/>
                    <a:pt x="23017" y="2152"/>
                  </a:cubicBezTo>
                  <a:lnTo>
                    <a:pt x="19081" y="4420"/>
                  </a:lnTo>
                  <a:cubicBezTo>
                    <a:pt x="19114" y="4254"/>
                    <a:pt x="19114" y="4053"/>
                    <a:pt x="19114" y="3887"/>
                  </a:cubicBezTo>
                  <a:lnTo>
                    <a:pt x="19114" y="2753"/>
                  </a:lnTo>
                  <a:cubicBezTo>
                    <a:pt x="19114" y="1327"/>
                    <a:pt x="18387" y="494"/>
                    <a:pt x="17341" y="494"/>
                  </a:cubicBezTo>
                  <a:cubicBezTo>
                    <a:pt x="16919" y="494"/>
                    <a:pt x="16444" y="630"/>
                    <a:pt x="15945" y="918"/>
                  </a:cubicBezTo>
                  <a:cubicBezTo>
                    <a:pt x="15178" y="1385"/>
                    <a:pt x="14544" y="2019"/>
                    <a:pt x="14044" y="2753"/>
                  </a:cubicBezTo>
                  <a:cubicBezTo>
                    <a:pt x="13861" y="993"/>
                    <a:pt x="12864" y="0"/>
                    <a:pt x="11471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4097;p75"/>
            <p:cNvSpPr/>
            <p:nvPr/>
          </p:nvSpPr>
          <p:spPr>
            <a:xfrm>
              <a:off x="2133664" y="1059300"/>
              <a:ext cx="797789" cy="660654"/>
            </a:xfrm>
            <a:custGeom>
              <a:avLst/>
              <a:gdLst/>
              <a:ahLst/>
              <a:cxnLst/>
              <a:rect l="l" t="t" r="r" b="b"/>
              <a:pathLst>
                <a:path w="18714" h="14122" extrusionOk="0">
                  <a:moveTo>
                    <a:pt x="8663" y="0"/>
                  </a:moveTo>
                  <a:cubicBezTo>
                    <a:pt x="8185" y="0"/>
                    <a:pt x="7645" y="154"/>
                    <a:pt x="7072" y="477"/>
                  </a:cubicBezTo>
                  <a:cubicBezTo>
                    <a:pt x="5104" y="1611"/>
                    <a:pt x="3470" y="4413"/>
                    <a:pt x="3470" y="6681"/>
                  </a:cubicBezTo>
                  <a:lnTo>
                    <a:pt x="3470" y="7982"/>
                  </a:lnTo>
                  <a:cubicBezTo>
                    <a:pt x="3470" y="8483"/>
                    <a:pt x="3570" y="8983"/>
                    <a:pt x="3803" y="9450"/>
                  </a:cubicBezTo>
                  <a:lnTo>
                    <a:pt x="1335" y="10884"/>
                  </a:lnTo>
                  <a:cubicBezTo>
                    <a:pt x="534" y="11385"/>
                    <a:pt x="34" y="12252"/>
                    <a:pt x="0" y="13186"/>
                  </a:cubicBezTo>
                  <a:cubicBezTo>
                    <a:pt x="0" y="13782"/>
                    <a:pt x="307" y="14122"/>
                    <a:pt x="749" y="14122"/>
                  </a:cubicBezTo>
                  <a:cubicBezTo>
                    <a:pt x="926" y="14122"/>
                    <a:pt x="1125" y="14068"/>
                    <a:pt x="1335" y="13953"/>
                  </a:cubicBezTo>
                  <a:lnTo>
                    <a:pt x="17379" y="4680"/>
                  </a:lnTo>
                  <a:cubicBezTo>
                    <a:pt x="18147" y="4180"/>
                    <a:pt x="18647" y="3312"/>
                    <a:pt x="18714" y="2378"/>
                  </a:cubicBezTo>
                  <a:cubicBezTo>
                    <a:pt x="18714" y="1785"/>
                    <a:pt x="18409" y="1428"/>
                    <a:pt x="17969" y="1428"/>
                  </a:cubicBezTo>
                  <a:cubicBezTo>
                    <a:pt x="17791" y="1428"/>
                    <a:pt x="17591" y="1486"/>
                    <a:pt x="17379" y="1611"/>
                  </a:cubicBezTo>
                  <a:lnTo>
                    <a:pt x="14411" y="3312"/>
                  </a:lnTo>
                  <a:cubicBezTo>
                    <a:pt x="14411" y="3179"/>
                    <a:pt x="14444" y="3045"/>
                    <a:pt x="14444" y="2945"/>
                  </a:cubicBezTo>
                  <a:lnTo>
                    <a:pt x="14444" y="2078"/>
                  </a:lnTo>
                  <a:cubicBezTo>
                    <a:pt x="14444" y="987"/>
                    <a:pt x="13904" y="351"/>
                    <a:pt x="13112" y="351"/>
                  </a:cubicBezTo>
                  <a:cubicBezTo>
                    <a:pt x="12790" y="351"/>
                    <a:pt x="12428" y="456"/>
                    <a:pt x="12042" y="677"/>
                  </a:cubicBezTo>
                  <a:cubicBezTo>
                    <a:pt x="11475" y="1044"/>
                    <a:pt x="11008" y="1511"/>
                    <a:pt x="10608" y="2078"/>
                  </a:cubicBezTo>
                  <a:cubicBezTo>
                    <a:pt x="10470" y="747"/>
                    <a:pt x="9717" y="0"/>
                    <a:pt x="8663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4098;p75"/>
            <p:cNvSpPr/>
            <p:nvPr/>
          </p:nvSpPr>
          <p:spPr>
            <a:xfrm>
              <a:off x="1590975" y="3474550"/>
              <a:ext cx="485700" cy="539625"/>
            </a:xfrm>
            <a:custGeom>
              <a:avLst/>
              <a:gdLst/>
              <a:ahLst/>
              <a:cxnLst/>
              <a:rect l="l" t="t" r="r" b="b"/>
              <a:pathLst>
                <a:path w="19428" h="21585" extrusionOk="0">
                  <a:moveTo>
                    <a:pt x="5765" y="0"/>
                  </a:moveTo>
                  <a:cubicBezTo>
                    <a:pt x="2477" y="0"/>
                    <a:pt x="0" y="2803"/>
                    <a:pt x="3383" y="5473"/>
                  </a:cubicBezTo>
                  <a:cubicBezTo>
                    <a:pt x="7219" y="8475"/>
                    <a:pt x="14291" y="11978"/>
                    <a:pt x="16459" y="21584"/>
                  </a:cubicBezTo>
                  <a:lnTo>
                    <a:pt x="19294" y="20884"/>
                  </a:lnTo>
                  <a:cubicBezTo>
                    <a:pt x="19294" y="20884"/>
                    <a:pt x="19428" y="14713"/>
                    <a:pt x="17026" y="9576"/>
                  </a:cubicBezTo>
                  <a:cubicBezTo>
                    <a:pt x="14624" y="4439"/>
                    <a:pt x="10855" y="970"/>
                    <a:pt x="7019" y="136"/>
                  </a:cubicBezTo>
                  <a:cubicBezTo>
                    <a:pt x="6595" y="44"/>
                    <a:pt x="6174" y="0"/>
                    <a:pt x="576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4099;p75"/>
            <p:cNvSpPr/>
            <p:nvPr/>
          </p:nvSpPr>
          <p:spPr>
            <a:xfrm>
              <a:off x="1590975" y="3474550"/>
              <a:ext cx="485700" cy="539625"/>
            </a:xfrm>
            <a:custGeom>
              <a:avLst/>
              <a:gdLst/>
              <a:ahLst/>
              <a:cxnLst/>
              <a:rect l="l" t="t" r="r" b="b"/>
              <a:pathLst>
                <a:path w="19428" h="21585" extrusionOk="0">
                  <a:moveTo>
                    <a:pt x="5765" y="0"/>
                  </a:moveTo>
                  <a:cubicBezTo>
                    <a:pt x="2477" y="0"/>
                    <a:pt x="0" y="2803"/>
                    <a:pt x="3383" y="5473"/>
                  </a:cubicBezTo>
                  <a:cubicBezTo>
                    <a:pt x="7219" y="8475"/>
                    <a:pt x="14291" y="11978"/>
                    <a:pt x="16459" y="21584"/>
                  </a:cubicBezTo>
                  <a:lnTo>
                    <a:pt x="19294" y="20884"/>
                  </a:lnTo>
                  <a:cubicBezTo>
                    <a:pt x="19294" y="20884"/>
                    <a:pt x="19428" y="14713"/>
                    <a:pt x="17026" y="9576"/>
                  </a:cubicBezTo>
                  <a:cubicBezTo>
                    <a:pt x="14624" y="4439"/>
                    <a:pt x="10855" y="970"/>
                    <a:pt x="7019" y="136"/>
                  </a:cubicBezTo>
                  <a:cubicBezTo>
                    <a:pt x="6595" y="44"/>
                    <a:pt x="6174" y="0"/>
                    <a:pt x="5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4100;p75"/>
            <p:cNvSpPr/>
            <p:nvPr/>
          </p:nvSpPr>
          <p:spPr>
            <a:xfrm>
              <a:off x="1711400" y="3517300"/>
              <a:ext cx="344425" cy="436225"/>
            </a:xfrm>
            <a:custGeom>
              <a:avLst/>
              <a:gdLst/>
              <a:ahLst/>
              <a:cxnLst/>
              <a:rect l="l" t="t" r="r" b="b"/>
              <a:pathLst>
                <a:path w="13777" h="17449" extrusionOk="0">
                  <a:moveTo>
                    <a:pt x="212" y="0"/>
                  </a:moveTo>
                  <a:cubicBezTo>
                    <a:pt x="134" y="0"/>
                    <a:pt x="58" y="55"/>
                    <a:pt x="34" y="127"/>
                  </a:cubicBezTo>
                  <a:cubicBezTo>
                    <a:pt x="0" y="260"/>
                    <a:pt x="67" y="360"/>
                    <a:pt x="167" y="394"/>
                  </a:cubicBezTo>
                  <a:cubicBezTo>
                    <a:pt x="3536" y="1661"/>
                    <a:pt x="10641" y="6832"/>
                    <a:pt x="13343" y="17306"/>
                  </a:cubicBezTo>
                  <a:cubicBezTo>
                    <a:pt x="13371" y="17388"/>
                    <a:pt x="13443" y="17448"/>
                    <a:pt x="13524" y="17448"/>
                  </a:cubicBezTo>
                  <a:cubicBezTo>
                    <a:pt x="13541" y="17448"/>
                    <a:pt x="13559" y="17445"/>
                    <a:pt x="13577" y="17439"/>
                  </a:cubicBezTo>
                  <a:lnTo>
                    <a:pt x="13610" y="17439"/>
                  </a:lnTo>
                  <a:cubicBezTo>
                    <a:pt x="13710" y="17439"/>
                    <a:pt x="13777" y="17306"/>
                    <a:pt x="13743" y="17206"/>
                  </a:cubicBezTo>
                  <a:cubicBezTo>
                    <a:pt x="11008" y="6565"/>
                    <a:pt x="3736" y="1294"/>
                    <a:pt x="300" y="27"/>
                  </a:cubicBezTo>
                  <a:cubicBezTo>
                    <a:pt x="272" y="8"/>
                    <a:pt x="242" y="0"/>
                    <a:pt x="2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4101;p75"/>
            <p:cNvSpPr/>
            <p:nvPr/>
          </p:nvSpPr>
          <p:spPr>
            <a:xfrm>
              <a:off x="1572950" y="3758975"/>
              <a:ext cx="477050" cy="513475"/>
            </a:xfrm>
            <a:custGeom>
              <a:avLst/>
              <a:gdLst/>
              <a:ahLst/>
              <a:cxnLst/>
              <a:rect l="l" t="t" r="r" b="b"/>
              <a:pathLst>
                <a:path w="19082" h="20539" extrusionOk="0">
                  <a:moveTo>
                    <a:pt x="3817" y="0"/>
                  </a:moveTo>
                  <a:cubicBezTo>
                    <a:pt x="2696" y="0"/>
                    <a:pt x="1611" y="463"/>
                    <a:pt x="802" y="1301"/>
                  </a:cubicBezTo>
                  <a:cubicBezTo>
                    <a:pt x="234" y="1835"/>
                    <a:pt x="1" y="2602"/>
                    <a:pt x="168" y="3369"/>
                  </a:cubicBezTo>
                  <a:cubicBezTo>
                    <a:pt x="401" y="4170"/>
                    <a:pt x="1168" y="4670"/>
                    <a:pt x="1869" y="5070"/>
                  </a:cubicBezTo>
                  <a:cubicBezTo>
                    <a:pt x="2603" y="5471"/>
                    <a:pt x="3370" y="5938"/>
                    <a:pt x="3670" y="6705"/>
                  </a:cubicBezTo>
                  <a:cubicBezTo>
                    <a:pt x="4304" y="8239"/>
                    <a:pt x="2636" y="10041"/>
                    <a:pt x="3337" y="11575"/>
                  </a:cubicBezTo>
                  <a:cubicBezTo>
                    <a:pt x="3670" y="12176"/>
                    <a:pt x="4237" y="12643"/>
                    <a:pt x="4938" y="12809"/>
                  </a:cubicBezTo>
                  <a:cubicBezTo>
                    <a:pt x="5472" y="13009"/>
                    <a:pt x="6072" y="13076"/>
                    <a:pt x="6639" y="13243"/>
                  </a:cubicBezTo>
                  <a:cubicBezTo>
                    <a:pt x="6906" y="13276"/>
                    <a:pt x="7173" y="13276"/>
                    <a:pt x="7473" y="13310"/>
                  </a:cubicBezTo>
                  <a:cubicBezTo>
                    <a:pt x="7608" y="13293"/>
                    <a:pt x="7742" y="13285"/>
                    <a:pt x="7877" y="13285"/>
                  </a:cubicBezTo>
                  <a:cubicBezTo>
                    <a:pt x="8540" y="13285"/>
                    <a:pt x="9192" y="13488"/>
                    <a:pt x="9775" y="13877"/>
                  </a:cubicBezTo>
                  <a:cubicBezTo>
                    <a:pt x="10809" y="14677"/>
                    <a:pt x="10942" y="16145"/>
                    <a:pt x="11476" y="17346"/>
                  </a:cubicBezTo>
                  <a:cubicBezTo>
                    <a:pt x="12143" y="18780"/>
                    <a:pt x="13411" y="19881"/>
                    <a:pt x="14945" y="20281"/>
                  </a:cubicBezTo>
                  <a:cubicBezTo>
                    <a:pt x="15520" y="20448"/>
                    <a:pt x="16238" y="20539"/>
                    <a:pt x="16892" y="20539"/>
                  </a:cubicBezTo>
                  <a:cubicBezTo>
                    <a:pt x="17681" y="20539"/>
                    <a:pt x="18377" y="20406"/>
                    <a:pt x="18614" y="20115"/>
                  </a:cubicBezTo>
                  <a:cubicBezTo>
                    <a:pt x="18914" y="19714"/>
                    <a:pt x="18347" y="18313"/>
                    <a:pt x="18414" y="17813"/>
                  </a:cubicBezTo>
                  <a:cubicBezTo>
                    <a:pt x="18548" y="16512"/>
                    <a:pt x="18581" y="15211"/>
                    <a:pt x="18481" y="13910"/>
                  </a:cubicBezTo>
                  <a:cubicBezTo>
                    <a:pt x="18381" y="13343"/>
                    <a:pt x="18381" y="12743"/>
                    <a:pt x="18481" y="12142"/>
                  </a:cubicBezTo>
                  <a:cubicBezTo>
                    <a:pt x="18581" y="11508"/>
                    <a:pt x="18648" y="10841"/>
                    <a:pt x="18748" y="10174"/>
                  </a:cubicBezTo>
                  <a:cubicBezTo>
                    <a:pt x="18848" y="9507"/>
                    <a:pt x="19081" y="8940"/>
                    <a:pt x="18948" y="8173"/>
                  </a:cubicBezTo>
                  <a:cubicBezTo>
                    <a:pt x="18781" y="7472"/>
                    <a:pt x="18481" y="6772"/>
                    <a:pt x="18114" y="6138"/>
                  </a:cubicBezTo>
                  <a:cubicBezTo>
                    <a:pt x="17747" y="5504"/>
                    <a:pt x="17413" y="4904"/>
                    <a:pt x="17046" y="4270"/>
                  </a:cubicBezTo>
                  <a:cubicBezTo>
                    <a:pt x="16646" y="3503"/>
                    <a:pt x="16179" y="2802"/>
                    <a:pt x="15612" y="2168"/>
                  </a:cubicBezTo>
                  <a:cubicBezTo>
                    <a:pt x="14573" y="1129"/>
                    <a:pt x="13186" y="533"/>
                    <a:pt x="11728" y="533"/>
                  </a:cubicBezTo>
                  <a:cubicBezTo>
                    <a:pt x="11688" y="533"/>
                    <a:pt x="11649" y="533"/>
                    <a:pt x="11609" y="534"/>
                  </a:cubicBezTo>
                  <a:cubicBezTo>
                    <a:pt x="10634" y="561"/>
                    <a:pt x="9593" y="896"/>
                    <a:pt x="8593" y="896"/>
                  </a:cubicBezTo>
                  <a:cubicBezTo>
                    <a:pt x="8362" y="896"/>
                    <a:pt x="8132" y="878"/>
                    <a:pt x="7907" y="834"/>
                  </a:cubicBezTo>
                  <a:cubicBezTo>
                    <a:pt x="6706" y="601"/>
                    <a:pt x="5572" y="134"/>
                    <a:pt x="4337" y="34"/>
                  </a:cubicBezTo>
                  <a:cubicBezTo>
                    <a:pt x="4164" y="11"/>
                    <a:pt x="3990" y="0"/>
                    <a:pt x="381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4102;p75"/>
            <p:cNvSpPr/>
            <p:nvPr/>
          </p:nvSpPr>
          <p:spPr>
            <a:xfrm>
              <a:off x="1629675" y="3795650"/>
              <a:ext cx="397800" cy="382800"/>
            </a:xfrm>
            <a:custGeom>
              <a:avLst/>
              <a:gdLst/>
              <a:ahLst/>
              <a:cxnLst/>
              <a:rect l="l" t="t" r="r" b="b"/>
              <a:pathLst>
                <a:path w="15912" h="15312" extrusionOk="0">
                  <a:moveTo>
                    <a:pt x="200" y="1"/>
                  </a:moveTo>
                  <a:cubicBezTo>
                    <a:pt x="100" y="1"/>
                    <a:pt x="0" y="68"/>
                    <a:pt x="0" y="168"/>
                  </a:cubicBezTo>
                  <a:cubicBezTo>
                    <a:pt x="0" y="268"/>
                    <a:pt x="67" y="368"/>
                    <a:pt x="167" y="368"/>
                  </a:cubicBezTo>
                  <a:cubicBezTo>
                    <a:pt x="2902" y="568"/>
                    <a:pt x="14177" y="3804"/>
                    <a:pt x="15511" y="15145"/>
                  </a:cubicBezTo>
                  <a:cubicBezTo>
                    <a:pt x="15545" y="15245"/>
                    <a:pt x="15645" y="15312"/>
                    <a:pt x="15745" y="15312"/>
                  </a:cubicBezTo>
                  <a:cubicBezTo>
                    <a:pt x="15845" y="15312"/>
                    <a:pt x="15912" y="15212"/>
                    <a:pt x="15912" y="15112"/>
                  </a:cubicBezTo>
                  <a:cubicBezTo>
                    <a:pt x="14511" y="3503"/>
                    <a:pt x="2969" y="20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4103;p75"/>
            <p:cNvSpPr/>
            <p:nvPr/>
          </p:nvSpPr>
          <p:spPr>
            <a:xfrm>
              <a:off x="1711400" y="3940700"/>
              <a:ext cx="223850" cy="49300"/>
            </a:xfrm>
            <a:custGeom>
              <a:avLst/>
              <a:gdLst/>
              <a:ahLst/>
              <a:cxnLst/>
              <a:rect l="l" t="t" r="r" b="b"/>
              <a:pathLst>
                <a:path w="8954" h="1972" extrusionOk="0">
                  <a:moveTo>
                    <a:pt x="5651" y="1"/>
                  </a:moveTo>
                  <a:cubicBezTo>
                    <a:pt x="3703" y="1"/>
                    <a:pt x="1764" y="550"/>
                    <a:pt x="67" y="1638"/>
                  </a:cubicBezTo>
                  <a:cubicBezTo>
                    <a:pt x="0" y="1704"/>
                    <a:pt x="0" y="1838"/>
                    <a:pt x="34" y="1904"/>
                  </a:cubicBezTo>
                  <a:cubicBezTo>
                    <a:pt x="100" y="1938"/>
                    <a:pt x="134" y="1971"/>
                    <a:pt x="200" y="1971"/>
                  </a:cubicBezTo>
                  <a:cubicBezTo>
                    <a:pt x="234" y="1971"/>
                    <a:pt x="267" y="1971"/>
                    <a:pt x="300" y="1938"/>
                  </a:cubicBezTo>
                  <a:cubicBezTo>
                    <a:pt x="1903" y="898"/>
                    <a:pt x="3758" y="365"/>
                    <a:pt x="5629" y="365"/>
                  </a:cubicBezTo>
                  <a:cubicBezTo>
                    <a:pt x="6640" y="365"/>
                    <a:pt x="7657" y="521"/>
                    <a:pt x="8640" y="837"/>
                  </a:cubicBezTo>
                  <a:cubicBezTo>
                    <a:pt x="8659" y="842"/>
                    <a:pt x="8677" y="845"/>
                    <a:pt x="8695" y="845"/>
                  </a:cubicBezTo>
                  <a:cubicBezTo>
                    <a:pt x="8888" y="845"/>
                    <a:pt x="8954" y="531"/>
                    <a:pt x="8740" y="470"/>
                  </a:cubicBezTo>
                  <a:cubicBezTo>
                    <a:pt x="7731" y="157"/>
                    <a:pt x="6689" y="1"/>
                    <a:pt x="5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4104;p75"/>
            <p:cNvSpPr/>
            <p:nvPr/>
          </p:nvSpPr>
          <p:spPr>
            <a:xfrm>
              <a:off x="2062475" y="531650"/>
              <a:ext cx="2770350" cy="3786075"/>
            </a:xfrm>
            <a:custGeom>
              <a:avLst/>
              <a:gdLst/>
              <a:ahLst/>
              <a:cxnLst/>
              <a:rect l="l" t="t" r="r" b="b"/>
              <a:pathLst>
                <a:path w="110814" h="151443" extrusionOk="0">
                  <a:moveTo>
                    <a:pt x="110346" y="1"/>
                  </a:moveTo>
                  <a:cubicBezTo>
                    <a:pt x="109946" y="1"/>
                    <a:pt x="108545" y="735"/>
                    <a:pt x="105309" y="2603"/>
                  </a:cubicBezTo>
                  <a:lnTo>
                    <a:pt x="1568" y="62445"/>
                  </a:lnTo>
                  <a:cubicBezTo>
                    <a:pt x="601" y="63013"/>
                    <a:pt x="34" y="64047"/>
                    <a:pt x="1" y="65181"/>
                  </a:cubicBezTo>
                  <a:lnTo>
                    <a:pt x="1" y="150475"/>
                  </a:lnTo>
                  <a:cubicBezTo>
                    <a:pt x="1" y="150809"/>
                    <a:pt x="167" y="151142"/>
                    <a:pt x="468" y="151276"/>
                  </a:cubicBezTo>
                  <a:lnTo>
                    <a:pt x="534" y="151342"/>
                  </a:lnTo>
                  <a:lnTo>
                    <a:pt x="634" y="151376"/>
                  </a:lnTo>
                  <a:lnTo>
                    <a:pt x="701" y="151409"/>
                  </a:lnTo>
                  <a:cubicBezTo>
                    <a:pt x="768" y="151409"/>
                    <a:pt x="835" y="151409"/>
                    <a:pt x="868" y="151442"/>
                  </a:cubicBezTo>
                  <a:lnTo>
                    <a:pt x="901" y="151409"/>
                  </a:lnTo>
                  <a:cubicBezTo>
                    <a:pt x="1068" y="151409"/>
                    <a:pt x="1201" y="151342"/>
                    <a:pt x="1335" y="151276"/>
                  </a:cubicBezTo>
                  <a:lnTo>
                    <a:pt x="1368" y="151276"/>
                  </a:lnTo>
                  <a:lnTo>
                    <a:pt x="1402" y="151242"/>
                  </a:lnTo>
                  <a:lnTo>
                    <a:pt x="109245" y="88964"/>
                  </a:lnTo>
                  <a:cubicBezTo>
                    <a:pt x="110146" y="88364"/>
                    <a:pt x="110746" y="87363"/>
                    <a:pt x="110813" y="86262"/>
                  </a:cubicBezTo>
                  <a:lnTo>
                    <a:pt x="110813" y="901"/>
                  </a:lnTo>
                  <a:lnTo>
                    <a:pt x="110813" y="701"/>
                  </a:lnTo>
                  <a:cubicBezTo>
                    <a:pt x="110813" y="668"/>
                    <a:pt x="110813" y="635"/>
                    <a:pt x="110813" y="601"/>
                  </a:cubicBezTo>
                  <a:lnTo>
                    <a:pt x="110780" y="501"/>
                  </a:lnTo>
                  <a:cubicBezTo>
                    <a:pt x="110780" y="468"/>
                    <a:pt x="110746" y="434"/>
                    <a:pt x="110746" y="434"/>
                  </a:cubicBezTo>
                  <a:cubicBezTo>
                    <a:pt x="110746" y="368"/>
                    <a:pt x="110713" y="301"/>
                    <a:pt x="110680" y="268"/>
                  </a:cubicBezTo>
                  <a:lnTo>
                    <a:pt x="110680" y="234"/>
                  </a:lnTo>
                  <a:lnTo>
                    <a:pt x="110646" y="201"/>
                  </a:lnTo>
                  <a:lnTo>
                    <a:pt x="110646" y="168"/>
                  </a:lnTo>
                  <a:lnTo>
                    <a:pt x="110613" y="134"/>
                  </a:lnTo>
                  <a:cubicBezTo>
                    <a:pt x="110580" y="134"/>
                    <a:pt x="110580" y="101"/>
                    <a:pt x="110546" y="67"/>
                  </a:cubicBezTo>
                  <a:lnTo>
                    <a:pt x="110446" y="34"/>
                  </a:lnTo>
                  <a:cubicBezTo>
                    <a:pt x="110413" y="1"/>
                    <a:pt x="110379" y="1"/>
                    <a:pt x="110346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4105;p75"/>
            <p:cNvSpPr/>
            <p:nvPr/>
          </p:nvSpPr>
          <p:spPr>
            <a:xfrm>
              <a:off x="2055800" y="524975"/>
              <a:ext cx="2784525" cy="3798575"/>
            </a:xfrm>
            <a:custGeom>
              <a:avLst/>
              <a:gdLst/>
              <a:ahLst/>
              <a:cxnLst/>
              <a:rect l="l" t="t" r="r" b="b"/>
              <a:pathLst>
                <a:path w="111381" h="151943" extrusionOk="0">
                  <a:moveTo>
                    <a:pt x="110646" y="535"/>
                  </a:moveTo>
                  <a:lnTo>
                    <a:pt x="110713" y="601"/>
                  </a:lnTo>
                  <a:lnTo>
                    <a:pt x="110746" y="668"/>
                  </a:lnTo>
                  <a:cubicBezTo>
                    <a:pt x="110746" y="668"/>
                    <a:pt x="110746" y="701"/>
                    <a:pt x="110780" y="701"/>
                  </a:cubicBezTo>
                  <a:lnTo>
                    <a:pt x="110780" y="735"/>
                  </a:lnTo>
                  <a:lnTo>
                    <a:pt x="110813" y="868"/>
                  </a:lnTo>
                  <a:lnTo>
                    <a:pt x="110813" y="902"/>
                  </a:lnTo>
                  <a:lnTo>
                    <a:pt x="110813" y="935"/>
                  </a:lnTo>
                  <a:cubicBezTo>
                    <a:pt x="110813" y="935"/>
                    <a:pt x="110813" y="935"/>
                    <a:pt x="110813" y="968"/>
                  </a:cubicBezTo>
                  <a:cubicBezTo>
                    <a:pt x="110813" y="1002"/>
                    <a:pt x="110813" y="1068"/>
                    <a:pt x="110813" y="1135"/>
                  </a:cubicBezTo>
                  <a:lnTo>
                    <a:pt x="110813" y="86529"/>
                  </a:lnTo>
                  <a:cubicBezTo>
                    <a:pt x="110746" y="87530"/>
                    <a:pt x="110213" y="88464"/>
                    <a:pt x="109379" y="89031"/>
                  </a:cubicBezTo>
                  <a:lnTo>
                    <a:pt x="3103" y="150375"/>
                  </a:lnTo>
                  <a:lnTo>
                    <a:pt x="1535" y="151276"/>
                  </a:lnTo>
                  <a:lnTo>
                    <a:pt x="1502" y="151309"/>
                  </a:lnTo>
                  <a:lnTo>
                    <a:pt x="1435" y="151343"/>
                  </a:lnTo>
                  <a:cubicBezTo>
                    <a:pt x="1368" y="151376"/>
                    <a:pt x="1268" y="151409"/>
                    <a:pt x="1168" y="151443"/>
                  </a:cubicBezTo>
                  <a:lnTo>
                    <a:pt x="1001" y="151443"/>
                  </a:lnTo>
                  <a:lnTo>
                    <a:pt x="968" y="151409"/>
                  </a:lnTo>
                  <a:lnTo>
                    <a:pt x="901" y="151376"/>
                  </a:lnTo>
                  <a:cubicBezTo>
                    <a:pt x="701" y="151242"/>
                    <a:pt x="568" y="151042"/>
                    <a:pt x="568" y="150809"/>
                  </a:cubicBezTo>
                  <a:lnTo>
                    <a:pt x="568" y="150375"/>
                  </a:lnTo>
                  <a:lnTo>
                    <a:pt x="568" y="65448"/>
                  </a:lnTo>
                  <a:cubicBezTo>
                    <a:pt x="568" y="64414"/>
                    <a:pt x="1135" y="63480"/>
                    <a:pt x="2002" y="62946"/>
                  </a:cubicBezTo>
                  <a:lnTo>
                    <a:pt x="105710" y="3070"/>
                  </a:lnTo>
                  <a:cubicBezTo>
                    <a:pt x="106910" y="2403"/>
                    <a:pt x="110079" y="568"/>
                    <a:pt x="110613" y="535"/>
                  </a:cubicBezTo>
                  <a:close/>
                  <a:moveTo>
                    <a:pt x="110613" y="1"/>
                  </a:moveTo>
                  <a:cubicBezTo>
                    <a:pt x="110213" y="1"/>
                    <a:pt x="109245" y="435"/>
                    <a:pt x="105443" y="2636"/>
                  </a:cubicBezTo>
                  <a:lnTo>
                    <a:pt x="1702" y="62479"/>
                  </a:lnTo>
                  <a:cubicBezTo>
                    <a:pt x="668" y="63113"/>
                    <a:pt x="34" y="64214"/>
                    <a:pt x="1" y="65448"/>
                  </a:cubicBezTo>
                  <a:lnTo>
                    <a:pt x="1" y="150375"/>
                  </a:lnTo>
                  <a:lnTo>
                    <a:pt x="1" y="150742"/>
                  </a:lnTo>
                  <a:cubicBezTo>
                    <a:pt x="1" y="151176"/>
                    <a:pt x="234" y="151576"/>
                    <a:pt x="601" y="151776"/>
                  </a:cubicBezTo>
                  <a:lnTo>
                    <a:pt x="668" y="151810"/>
                  </a:lnTo>
                  <a:lnTo>
                    <a:pt x="768" y="151876"/>
                  </a:lnTo>
                  <a:cubicBezTo>
                    <a:pt x="801" y="151876"/>
                    <a:pt x="868" y="151910"/>
                    <a:pt x="901" y="151910"/>
                  </a:cubicBezTo>
                  <a:cubicBezTo>
                    <a:pt x="1001" y="151943"/>
                    <a:pt x="1068" y="151943"/>
                    <a:pt x="1135" y="151943"/>
                  </a:cubicBezTo>
                  <a:lnTo>
                    <a:pt x="1168" y="151943"/>
                  </a:lnTo>
                  <a:cubicBezTo>
                    <a:pt x="1335" y="151943"/>
                    <a:pt x="1535" y="151876"/>
                    <a:pt x="1702" y="151776"/>
                  </a:cubicBezTo>
                  <a:lnTo>
                    <a:pt x="1735" y="151743"/>
                  </a:lnTo>
                  <a:lnTo>
                    <a:pt x="3370" y="150809"/>
                  </a:lnTo>
                  <a:lnTo>
                    <a:pt x="109679" y="89465"/>
                  </a:lnTo>
                  <a:cubicBezTo>
                    <a:pt x="110680" y="88831"/>
                    <a:pt x="111314" y="87730"/>
                    <a:pt x="111380" y="86529"/>
                  </a:cubicBezTo>
                  <a:lnTo>
                    <a:pt x="111380" y="1168"/>
                  </a:lnTo>
                  <a:lnTo>
                    <a:pt x="111380" y="968"/>
                  </a:lnTo>
                  <a:cubicBezTo>
                    <a:pt x="111380" y="902"/>
                    <a:pt x="111347" y="868"/>
                    <a:pt x="111347" y="801"/>
                  </a:cubicBezTo>
                  <a:cubicBezTo>
                    <a:pt x="111347" y="801"/>
                    <a:pt x="111347" y="801"/>
                    <a:pt x="111347" y="768"/>
                  </a:cubicBezTo>
                  <a:cubicBezTo>
                    <a:pt x="111347" y="735"/>
                    <a:pt x="111314" y="668"/>
                    <a:pt x="111314" y="635"/>
                  </a:cubicBezTo>
                  <a:cubicBezTo>
                    <a:pt x="111280" y="535"/>
                    <a:pt x="111247" y="468"/>
                    <a:pt x="111213" y="401"/>
                  </a:cubicBezTo>
                  <a:cubicBezTo>
                    <a:pt x="111180" y="368"/>
                    <a:pt x="111180" y="334"/>
                    <a:pt x="111147" y="334"/>
                  </a:cubicBezTo>
                  <a:cubicBezTo>
                    <a:pt x="111147" y="301"/>
                    <a:pt x="111113" y="268"/>
                    <a:pt x="111080" y="268"/>
                  </a:cubicBezTo>
                  <a:cubicBezTo>
                    <a:pt x="111080" y="201"/>
                    <a:pt x="111013" y="168"/>
                    <a:pt x="110980" y="134"/>
                  </a:cubicBezTo>
                  <a:cubicBezTo>
                    <a:pt x="110947" y="101"/>
                    <a:pt x="110880" y="68"/>
                    <a:pt x="110847" y="68"/>
                  </a:cubicBezTo>
                  <a:cubicBezTo>
                    <a:pt x="110780" y="34"/>
                    <a:pt x="110713" y="1"/>
                    <a:pt x="11064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4106;p75"/>
            <p:cNvSpPr/>
            <p:nvPr/>
          </p:nvSpPr>
          <p:spPr>
            <a:xfrm>
              <a:off x="2000775" y="2086925"/>
              <a:ext cx="70900" cy="2231625"/>
            </a:xfrm>
            <a:custGeom>
              <a:avLst/>
              <a:gdLst/>
              <a:ahLst/>
              <a:cxnLst/>
              <a:rect l="l" t="t" r="r" b="b"/>
              <a:pathLst>
                <a:path w="2836" h="89265" extrusionOk="0">
                  <a:moveTo>
                    <a:pt x="534" y="1"/>
                  </a:moveTo>
                  <a:cubicBezTo>
                    <a:pt x="200" y="535"/>
                    <a:pt x="34" y="1102"/>
                    <a:pt x="0" y="1736"/>
                  </a:cubicBezTo>
                  <a:lnTo>
                    <a:pt x="0" y="86630"/>
                  </a:lnTo>
                  <a:cubicBezTo>
                    <a:pt x="0" y="86696"/>
                    <a:pt x="0" y="86763"/>
                    <a:pt x="0" y="86863"/>
                  </a:cubicBezTo>
                  <a:cubicBezTo>
                    <a:pt x="100" y="87430"/>
                    <a:pt x="434" y="87897"/>
                    <a:pt x="934" y="88197"/>
                  </a:cubicBezTo>
                  <a:lnTo>
                    <a:pt x="2735" y="89231"/>
                  </a:lnTo>
                  <a:cubicBezTo>
                    <a:pt x="2402" y="89031"/>
                    <a:pt x="2168" y="88631"/>
                    <a:pt x="2202" y="88264"/>
                  </a:cubicBezTo>
                  <a:lnTo>
                    <a:pt x="2202" y="2936"/>
                  </a:lnTo>
                  <a:cubicBezTo>
                    <a:pt x="2202" y="2336"/>
                    <a:pt x="2369" y="1769"/>
                    <a:pt x="2702" y="1269"/>
                  </a:cubicBezTo>
                  <a:lnTo>
                    <a:pt x="534" y="1"/>
                  </a:lnTo>
                  <a:close/>
                  <a:moveTo>
                    <a:pt x="2735" y="89231"/>
                  </a:moveTo>
                  <a:lnTo>
                    <a:pt x="2785" y="89248"/>
                  </a:lnTo>
                  <a:lnTo>
                    <a:pt x="2785" y="89248"/>
                  </a:lnTo>
                  <a:cubicBezTo>
                    <a:pt x="2767" y="89231"/>
                    <a:pt x="2762" y="89231"/>
                    <a:pt x="2735" y="89231"/>
                  </a:cubicBezTo>
                  <a:close/>
                  <a:moveTo>
                    <a:pt x="2785" y="89248"/>
                  </a:moveTo>
                  <a:lnTo>
                    <a:pt x="2785" y="89248"/>
                  </a:lnTo>
                  <a:cubicBezTo>
                    <a:pt x="2790" y="89252"/>
                    <a:pt x="2795" y="89258"/>
                    <a:pt x="2802" y="89265"/>
                  </a:cubicBezTo>
                  <a:lnTo>
                    <a:pt x="2836" y="89265"/>
                  </a:lnTo>
                  <a:lnTo>
                    <a:pt x="2785" y="89248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4107;p75"/>
            <p:cNvSpPr/>
            <p:nvPr/>
          </p:nvSpPr>
          <p:spPr>
            <a:xfrm>
              <a:off x="2055800" y="523800"/>
              <a:ext cx="2784525" cy="1830850"/>
            </a:xfrm>
            <a:custGeom>
              <a:avLst/>
              <a:gdLst/>
              <a:ahLst/>
              <a:cxnLst/>
              <a:rect l="l" t="t" r="r" b="b"/>
              <a:pathLst>
                <a:path w="111381" h="73234" extrusionOk="0">
                  <a:moveTo>
                    <a:pt x="110402" y="1"/>
                  </a:moveTo>
                  <a:cubicBezTo>
                    <a:pt x="110177" y="1"/>
                    <a:pt x="109929" y="70"/>
                    <a:pt x="109679" y="215"/>
                  </a:cubicBezTo>
                  <a:lnTo>
                    <a:pt x="1702" y="62493"/>
                  </a:lnTo>
                  <a:cubicBezTo>
                    <a:pt x="668" y="63126"/>
                    <a:pt x="1" y="64227"/>
                    <a:pt x="1" y="65461"/>
                  </a:cubicBezTo>
                  <a:lnTo>
                    <a:pt x="1" y="73234"/>
                  </a:lnTo>
                  <a:lnTo>
                    <a:pt x="111380" y="8921"/>
                  </a:lnTo>
                  <a:lnTo>
                    <a:pt x="111380" y="1182"/>
                  </a:lnTo>
                  <a:cubicBezTo>
                    <a:pt x="111380" y="423"/>
                    <a:pt x="110958" y="1"/>
                    <a:pt x="11040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4108;p75"/>
            <p:cNvSpPr/>
            <p:nvPr/>
          </p:nvSpPr>
          <p:spPr>
            <a:xfrm>
              <a:off x="2014100" y="492800"/>
              <a:ext cx="2812050" cy="1625025"/>
            </a:xfrm>
            <a:custGeom>
              <a:avLst/>
              <a:gdLst/>
              <a:ahLst/>
              <a:cxnLst/>
              <a:rect l="l" t="t" r="r" b="b"/>
              <a:pathLst>
                <a:path w="112482" h="65001" extrusionOk="0">
                  <a:moveTo>
                    <a:pt x="109850" y="1"/>
                  </a:moveTo>
                  <a:cubicBezTo>
                    <a:pt x="109600" y="1"/>
                    <a:pt x="109352" y="85"/>
                    <a:pt x="109145" y="254"/>
                  </a:cubicBezTo>
                  <a:lnTo>
                    <a:pt x="16980" y="53425"/>
                  </a:lnTo>
                  <a:lnTo>
                    <a:pt x="1202" y="62532"/>
                  </a:lnTo>
                  <a:cubicBezTo>
                    <a:pt x="1002" y="62632"/>
                    <a:pt x="835" y="62765"/>
                    <a:pt x="701" y="62899"/>
                  </a:cubicBezTo>
                  <a:lnTo>
                    <a:pt x="535" y="63065"/>
                  </a:lnTo>
                  <a:cubicBezTo>
                    <a:pt x="334" y="63266"/>
                    <a:pt x="168" y="63499"/>
                    <a:pt x="1" y="63766"/>
                  </a:cubicBezTo>
                  <a:lnTo>
                    <a:pt x="2169" y="65000"/>
                  </a:lnTo>
                  <a:cubicBezTo>
                    <a:pt x="2269" y="64800"/>
                    <a:pt x="2403" y="64633"/>
                    <a:pt x="2569" y="64466"/>
                  </a:cubicBezTo>
                  <a:cubicBezTo>
                    <a:pt x="2703" y="64266"/>
                    <a:pt x="2870" y="64100"/>
                    <a:pt x="3036" y="63966"/>
                  </a:cubicBezTo>
                  <a:cubicBezTo>
                    <a:pt x="3136" y="63899"/>
                    <a:pt x="3237" y="63799"/>
                    <a:pt x="3370" y="63733"/>
                  </a:cubicBezTo>
                  <a:lnTo>
                    <a:pt x="19181" y="54659"/>
                  </a:lnTo>
                  <a:lnTo>
                    <a:pt x="111347" y="1455"/>
                  </a:lnTo>
                  <a:cubicBezTo>
                    <a:pt x="111555" y="1309"/>
                    <a:pt x="111788" y="1229"/>
                    <a:pt x="112031" y="1229"/>
                  </a:cubicBezTo>
                  <a:cubicBezTo>
                    <a:pt x="112179" y="1229"/>
                    <a:pt x="112330" y="1258"/>
                    <a:pt x="112481" y="1321"/>
                  </a:cubicBezTo>
                  <a:cubicBezTo>
                    <a:pt x="112114" y="1121"/>
                    <a:pt x="110713" y="287"/>
                    <a:pt x="110413" y="154"/>
                  </a:cubicBezTo>
                  <a:cubicBezTo>
                    <a:pt x="110238" y="52"/>
                    <a:pt x="110044" y="1"/>
                    <a:pt x="10985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4109;p75"/>
            <p:cNvSpPr/>
            <p:nvPr/>
          </p:nvSpPr>
          <p:spPr>
            <a:xfrm>
              <a:off x="2014100" y="492800"/>
              <a:ext cx="2812050" cy="1625025"/>
            </a:xfrm>
            <a:custGeom>
              <a:avLst/>
              <a:gdLst/>
              <a:ahLst/>
              <a:cxnLst/>
              <a:rect l="l" t="t" r="r" b="b"/>
              <a:pathLst>
                <a:path w="112482" h="65001" extrusionOk="0">
                  <a:moveTo>
                    <a:pt x="109850" y="1"/>
                  </a:moveTo>
                  <a:cubicBezTo>
                    <a:pt x="109600" y="1"/>
                    <a:pt x="109352" y="85"/>
                    <a:pt x="109145" y="254"/>
                  </a:cubicBezTo>
                  <a:lnTo>
                    <a:pt x="16980" y="53425"/>
                  </a:lnTo>
                  <a:lnTo>
                    <a:pt x="1202" y="62532"/>
                  </a:lnTo>
                  <a:cubicBezTo>
                    <a:pt x="1002" y="62632"/>
                    <a:pt x="835" y="62765"/>
                    <a:pt x="701" y="62899"/>
                  </a:cubicBezTo>
                  <a:lnTo>
                    <a:pt x="535" y="63065"/>
                  </a:lnTo>
                  <a:cubicBezTo>
                    <a:pt x="334" y="63266"/>
                    <a:pt x="168" y="63499"/>
                    <a:pt x="1" y="63766"/>
                  </a:cubicBezTo>
                  <a:lnTo>
                    <a:pt x="2169" y="65000"/>
                  </a:lnTo>
                  <a:cubicBezTo>
                    <a:pt x="2269" y="64800"/>
                    <a:pt x="2403" y="64633"/>
                    <a:pt x="2569" y="64466"/>
                  </a:cubicBezTo>
                  <a:cubicBezTo>
                    <a:pt x="2703" y="64266"/>
                    <a:pt x="2870" y="64100"/>
                    <a:pt x="3036" y="63966"/>
                  </a:cubicBezTo>
                  <a:cubicBezTo>
                    <a:pt x="3136" y="63899"/>
                    <a:pt x="3237" y="63799"/>
                    <a:pt x="3370" y="63733"/>
                  </a:cubicBezTo>
                  <a:lnTo>
                    <a:pt x="19181" y="54659"/>
                  </a:lnTo>
                  <a:lnTo>
                    <a:pt x="111347" y="1455"/>
                  </a:lnTo>
                  <a:cubicBezTo>
                    <a:pt x="111555" y="1309"/>
                    <a:pt x="111788" y="1229"/>
                    <a:pt x="112031" y="1229"/>
                  </a:cubicBezTo>
                  <a:cubicBezTo>
                    <a:pt x="112179" y="1229"/>
                    <a:pt x="112330" y="1258"/>
                    <a:pt x="112481" y="1321"/>
                  </a:cubicBezTo>
                  <a:cubicBezTo>
                    <a:pt x="112114" y="1121"/>
                    <a:pt x="110713" y="287"/>
                    <a:pt x="110413" y="154"/>
                  </a:cubicBezTo>
                  <a:cubicBezTo>
                    <a:pt x="110238" y="52"/>
                    <a:pt x="110044" y="1"/>
                    <a:pt x="109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4110;p75"/>
            <p:cNvSpPr/>
            <p:nvPr/>
          </p:nvSpPr>
          <p:spPr>
            <a:xfrm>
              <a:off x="2000775" y="2086100"/>
              <a:ext cx="67575" cy="268550"/>
            </a:xfrm>
            <a:custGeom>
              <a:avLst/>
              <a:gdLst/>
              <a:ahLst/>
              <a:cxnLst/>
              <a:rect l="l" t="t" r="r" b="b"/>
              <a:pathLst>
                <a:path w="2703" h="10742" extrusionOk="0">
                  <a:moveTo>
                    <a:pt x="534" y="1"/>
                  </a:moveTo>
                  <a:cubicBezTo>
                    <a:pt x="200" y="534"/>
                    <a:pt x="34" y="1101"/>
                    <a:pt x="0" y="1735"/>
                  </a:cubicBezTo>
                  <a:lnTo>
                    <a:pt x="0" y="9474"/>
                  </a:lnTo>
                  <a:lnTo>
                    <a:pt x="2202" y="10742"/>
                  </a:lnTo>
                  <a:lnTo>
                    <a:pt x="2202" y="2969"/>
                  </a:lnTo>
                  <a:cubicBezTo>
                    <a:pt x="2202" y="2369"/>
                    <a:pt x="2402" y="1769"/>
                    <a:pt x="2702" y="1268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4111;p75"/>
            <p:cNvSpPr/>
            <p:nvPr/>
          </p:nvSpPr>
          <p:spPr>
            <a:xfrm>
              <a:off x="2000775" y="2086100"/>
              <a:ext cx="67575" cy="268550"/>
            </a:xfrm>
            <a:custGeom>
              <a:avLst/>
              <a:gdLst/>
              <a:ahLst/>
              <a:cxnLst/>
              <a:rect l="l" t="t" r="r" b="b"/>
              <a:pathLst>
                <a:path w="2703" h="10742" extrusionOk="0">
                  <a:moveTo>
                    <a:pt x="534" y="1"/>
                  </a:moveTo>
                  <a:cubicBezTo>
                    <a:pt x="200" y="534"/>
                    <a:pt x="34" y="1101"/>
                    <a:pt x="0" y="1735"/>
                  </a:cubicBezTo>
                  <a:lnTo>
                    <a:pt x="0" y="9474"/>
                  </a:lnTo>
                  <a:lnTo>
                    <a:pt x="2202" y="10742"/>
                  </a:lnTo>
                  <a:lnTo>
                    <a:pt x="2202" y="2969"/>
                  </a:lnTo>
                  <a:cubicBezTo>
                    <a:pt x="2202" y="2369"/>
                    <a:pt x="2402" y="1769"/>
                    <a:pt x="2702" y="1268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4112;p75"/>
            <p:cNvSpPr/>
            <p:nvPr/>
          </p:nvSpPr>
          <p:spPr>
            <a:xfrm>
              <a:off x="3505175" y="979225"/>
              <a:ext cx="1181700" cy="1468225"/>
            </a:xfrm>
            <a:custGeom>
              <a:avLst/>
              <a:gdLst/>
              <a:ahLst/>
              <a:cxnLst/>
              <a:rect l="l" t="t" r="r" b="b"/>
              <a:pathLst>
                <a:path w="47268" h="58729" extrusionOk="0">
                  <a:moveTo>
                    <a:pt x="46695" y="0"/>
                  </a:moveTo>
                  <a:cubicBezTo>
                    <a:pt x="46556" y="0"/>
                    <a:pt x="46399" y="47"/>
                    <a:pt x="46233" y="144"/>
                  </a:cubicBezTo>
                  <a:lnTo>
                    <a:pt x="1035" y="26229"/>
                  </a:lnTo>
                  <a:cubicBezTo>
                    <a:pt x="434" y="26630"/>
                    <a:pt x="34" y="27297"/>
                    <a:pt x="0" y="28031"/>
                  </a:cubicBezTo>
                  <a:lnTo>
                    <a:pt x="0" y="57952"/>
                  </a:lnTo>
                  <a:cubicBezTo>
                    <a:pt x="0" y="58450"/>
                    <a:pt x="236" y="58729"/>
                    <a:pt x="576" y="58729"/>
                  </a:cubicBezTo>
                  <a:cubicBezTo>
                    <a:pt x="715" y="58729"/>
                    <a:pt x="870" y="58682"/>
                    <a:pt x="1035" y="58586"/>
                  </a:cubicBezTo>
                  <a:lnTo>
                    <a:pt x="46233" y="32500"/>
                  </a:lnTo>
                  <a:cubicBezTo>
                    <a:pt x="46834" y="32067"/>
                    <a:pt x="47234" y="31400"/>
                    <a:pt x="47268" y="30666"/>
                  </a:cubicBezTo>
                  <a:lnTo>
                    <a:pt x="47268" y="744"/>
                  </a:lnTo>
                  <a:cubicBezTo>
                    <a:pt x="47268" y="272"/>
                    <a:pt x="47033" y="0"/>
                    <a:pt x="46695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4113;p75"/>
            <p:cNvSpPr/>
            <p:nvPr/>
          </p:nvSpPr>
          <p:spPr>
            <a:xfrm>
              <a:off x="3588575" y="1675200"/>
              <a:ext cx="338600" cy="429900"/>
            </a:xfrm>
            <a:custGeom>
              <a:avLst/>
              <a:gdLst/>
              <a:ahLst/>
              <a:cxnLst/>
              <a:rect l="l" t="t" r="r" b="b"/>
              <a:pathLst>
                <a:path w="13544" h="17196" extrusionOk="0">
                  <a:moveTo>
                    <a:pt x="13316" y="0"/>
                  </a:moveTo>
                  <a:cubicBezTo>
                    <a:pt x="13257" y="0"/>
                    <a:pt x="13187" y="19"/>
                    <a:pt x="13110" y="58"/>
                  </a:cubicBezTo>
                  <a:lnTo>
                    <a:pt x="467" y="7330"/>
                  </a:lnTo>
                  <a:cubicBezTo>
                    <a:pt x="200" y="7530"/>
                    <a:pt x="34" y="7797"/>
                    <a:pt x="0" y="8131"/>
                  </a:cubicBezTo>
                  <a:lnTo>
                    <a:pt x="0" y="16870"/>
                  </a:lnTo>
                  <a:cubicBezTo>
                    <a:pt x="0" y="17083"/>
                    <a:pt x="101" y="17195"/>
                    <a:pt x="254" y="17195"/>
                  </a:cubicBezTo>
                  <a:cubicBezTo>
                    <a:pt x="317" y="17195"/>
                    <a:pt x="389" y="17176"/>
                    <a:pt x="467" y="17137"/>
                  </a:cubicBezTo>
                  <a:lnTo>
                    <a:pt x="13110" y="9832"/>
                  </a:lnTo>
                  <a:cubicBezTo>
                    <a:pt x="13376" y="9665"/>
                    <a:pt x="13543" y="9365"/>
                    <a:pt x="13543" y="9065"/>
                  </a:cubicBezTo>
                  <a:lnTo>
                    <a:pt x="13543" y="325"/>
                  </a:lnTo>
                  <a:cubicBezTo>
                    <a:pt x="13543" y="112"/>
                    <a:pt x="13460" y="0"/>
                    <a:pt x="1331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4114;p75"/>
            <p:cNvSpPr/>
            <p:nvPr/>
          </p:nvSpPr>
          <p:spPr>
            <a:xfrm>
              <a:off x="3604400" y="1714375"/>
              <a:ext cx="307750" cy="350900"/>
            </a:xfrm>
            <a:custGeom>
              <a:avLst/>
              <a:gdLst/>
              <a:ahLst/>
              <a:cxnLst/>
              <a:rect l="l" t="t" r="r" b="b"/>
              <a:pathLst>
                <a:path w="12310" h="14036" extrusionOk="0">
                  <a:moveTo>
                    <a:pt x="11009" y="526"/>
                  </a:moveTo>
                  <a:cubicBezTo>
                    <a:pt x="11133" y="835"/>
                    <a:pt x="11457" y="1030"/>
                    <a:pt x="11796" y="1030"/>
                  </a:cubicBezTo>
                  <a:cubicBezTo>
                    <a:pt x="11823" y="1030"/>
                    <a:pt x="11849" y="1029"/>
                    <a:pt x="11876" y="1026"/>
                  </a:cubicBezTo>
                  <a:lnTo>
                    <a:pt x="11876" y="6664"/>
                  </a:lnTo>
                  <a:cubicBezTo>
                    <a:pt x="11543" y="6931"/>
                    <a:pt x="11309" y="7331"/>
                    <a:pt x="11276" y="7731"/>
                  </a:cubicBezTo>
                  <a:lnTo>
                    <a:pt x="1302" y="13502"/>
                  </a:lnTo>
                  <a:cubicBezTo>
                    <a:pt x="1235" y="13335"/>
                    <a:pt x="1102" y="13202"/>
                    <a:pt x="935" y="13102"/>
                  </a:cubicBezTo>
                  <a:cubicBezTo>
                    <a:pt x="802" y="13035"/>
                    <a:pt x="668" y="13002"/>
                    <a:pt x="535" y="13002"/>
                  </a:cubicBezTo>
                  <a:lnTo>
                    <a:pt x="435" y="13002"/>
                  </a:lnTo>
                  <a:lnTo>
                    <a:pt x="435" y="7364"/>
                  </a:lnTo>
                  <a:cubicBezTo>
                    <a:pt x="768" y="7097"/>
                    <a:pt x="1002" y="6697"/>
                    <a:pt x="1035" y="6263"/>
                  </a:cubicBezTo>
                  <a:lnTo>
                    <a:pt x="11009" y="526"/>
                  </a:lnTo>
                  <a:close/>
                  <a:moveTo>
                    <a:pt x="11159" y="1"/>
                  </a:moveTo>
                  <a:cubicBezTo>
                    <a:pt x="11117" y="1"/>
                    <a:pt x="11076" y="9"/>
                    <a:pt x="11042" y="26"/>
                  </a:cubicBezTo>
                  <a:lnTo>
                    <a:pt x="735" y="5997"/>
                  </a:lnTo>
                  <a:cubicBezTo>
                    <a:pt x="668" y="6030"/>
                    <a:pt x="635" y="6097"/>
                    <a:pt x="635" y="6163"/>
                  </a:cubicBezTo>
                  <a:cubicBezTo>
                    <a:pt x="635" y="6530"/>
                    <a:pt x="435" y="6864"/>
                    <a:pt x="101" y="7064"/>
                  </a:cubicBezTo>
                  <a:cubicBezTo>
                    <a:pt x="34" y="7097"/>
                    <a:pt x="1" y="7164"/>
                    <a:pt x="1" y="7264"/>
                  </a:cubicBezTo>
                  <a:lnTo>
                    <a:pt x="1" y="13302"/>
                  </a:lnTo>
                  <a:cubicBezTo>
                    <a:pt x="1" y="13369"/>
                    <a:pt x="34" y="13435"/>
                    <a:pt x="101" y="13469"/>
                  </a:cubicBezTo>
                  <a:cubicBezTo>
                    <a:pt x="134" y="13485"/>
                    <a:pt x="168" y="13494"/>
                    <a:pt x="201" y="13494"/>
                  </a:cubicBezTo>
                  <a:cubicBezTo>
                    <a:pt x="234" y="13494"/>
                    <a:pt x="268" y="13485"/>
                    <a:pt x="301" y="13469"/>
                  </a:cubicBezTo>
                  <a:cubicBezTo>
                    <a:pt x="368" y="13435"/>
                    <a:pt x="443" y="13419"/>
                    <a:pt x="518" y="13419"/>
                  </a:cubicBezTo>
                  <a:cubicBezTo>
                    <a:pt x="593" y="13419"/>
                    <a:pt x="668" y="13435"/>
                    <a:pt x="735" y="13469"/>
                  </a:cubicBezTo>
                  <a:cubicBezTo>
                    <a:pt x="868" y="13535"/>
                    <a:pt x="935" y="13669"/>
                    <a:pt x="935" y="13836"/>
                  </a:cubicBezTo>
                  <a:cubicBezTo>
                    <a:pt x="935" y="13902"/>
                    <a:pt x="968" y="13969"/>
                    <a:pt x="1035" y="14002"/>
                  </a:cubicBezTo>
                  <a:cubicBezTo>
                    <a:pt x="1068" y="14036"/>
                    <a:pt x="1102" y="14036"/>
                    <a:pt x="1135" y="14036"/>
                  </a:cubicBezTo>
                  <a:cubicBezTo>
                    <a:pt x="1168" y="14036"/>
                    <a:pt x="1235" y="14036"/>
                    <a:pt x="1269" y="14002"/>
                  </a:cubicBezTo>
                  <a:lnTo>
                    <a:pt x="11576" y="8065"/>
                  </a:lnTo>
                  <a:cubicBezTo>
                    <a:pt x="11643" y="8031"/>
                    <a:pt x="11676" y="7965"/>
                    <a:pt x="11676" y="7865"/>
                  </a:cubicBezTo>
                  <a:cubicBezTo>
                    <a:pt x="11676" y="7498"/>
                    <a:pt x="11876" y="7164"/>
                    <a:pt x="12210" y="6964"/>
                  </a:cubicBezTo>
                  <a:cubicBezTo>
                    <a:pt x="12276" y="6931"/>
                    <a:pt x="12310" y="6864"/>
                    <a:pt x="12310" y="6797"/>
                  </a:cubicBezTo>
                  <a:lnTo>
                    <a:pt x="12310" y="759"/>
                  </a:lnTo>
                  <a:cubicBezTo>
                    <a:pt x="12310" y="659"/>
                    <a:pt x="12276" y="593"/>
                    <a:pt x="12210" y="559"/>
                  </a:cubicBezTo>
                  <a:cubicBezTo>
                    <a:pt x="12176" y="543"/>
                    <a:pt x="12135" y="534"/>
                    <a:pt x="12093" y="534"/>
                  </a:cubicBezTo>
                  <a:cubicBezTo>
                    <a:pt x="12051" y="534"/>
                    <a:pt x="12010" y="543"/>
                    <a:pt x="11976" y="559"/>
                  </a:cubicBezTo>
                  <a:cubicBezTo>
                    <a:pt x="11926" y="593"/>
                    <a:pt x="11859" y="609"/>
                    <a:pt x="11789" y="609"/>
                  </a:cubicBezTo>
                  <a:cubicBezTo>
                    <a:pt x="11718" y="609"/>
                    <a:pt x="11643" y="593"/>
                    <a:pt x="11576" y="559"/>
                  </a:cubicBezTo>
                  <a:cubicBezTo>
                    <a:pt x="11442" y="493"/>
                    <a:pt x="11376" y="359"/>
                    <a:pt x="11376" y="192"/>
                  </a:cubicBezTo>
                  <a:cubicBezTo>
                    <a:pt x="11376" y="126"/>
                    <a:pt x="11309" y="59"/>
                    <a:pt x="11276" y="26"/>
                  </a:cubicBezTo>
                  <a:cubicBezTo>
                    <a:pt x="11242" y="9"/>
                    <a:pt x="11201" y="1"/>
                    <a:pt x="1115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4115;p75"/>
            <p:cNvSpPr/>
            <p:nvPr/>
          </p:nvSpPr>
          <p:spPr>
            <a:xfrm>
              <a:off x="3705325" y="1823400"/>
              <a:ext cx="108750" cy="131800"/>
            </a:xfrm>
            <a:custGeom>
              <a:avLst/>
              <a:gdLst/>
              <a:ahLst/>
              <a:cxnLst/>
              <a:rect l="l" t="t" r="r" b="b"/>
              <a:pathLst>
                <a:path w="4350" h="5272" extrusionOk="0">
                  <a:moveTo>
                    <a:pt x="2936" y="435"/>
                  </a:moveTo>
                  <a:cubicBezTo>
                    <a:pt x="3069" y="435"/>
                    <a:pt x="3202" y="468"/>
                    <a:pt x="3336" y="535"/>
                  </a:cubicBezTo>
                  <a:cubicBezTo>
                    <a:pt x="3636" y="802"/>
                    <a:pt x="3836" y="1169"/>
                    <a:pt x="3770" y="1569"/>
                  </a:cubicBezTo>
                  <a:cubicBezTo>
                    <a:pt x="3703" y="2803"/>
                    <a:pt x="3036" y="3937"/>
                    <a:pt x="2002" y="4638"/>
                  </a:cubicBezTo>
                  <a:cubicBezTo>
                    <a:pt x="1814" y="4816"/>
                    <a:pt x="1592" y="4894"/>
                    <a:pt x="1375" y="4894"/>
                  </a:cubicBezTo>
                  <a:cubicBezTo>
                    <a:pt x="821" y="4894"/>
                    <a:pt x="299" y="4384"/>
                    <a:pt x="467" y="3737"/>
                  </a:cubicBezTo>
                  <a:cubicBezTo>
                    <a:pt x="534" y="2503"/>
                    <a:pt x="1168" y="1369"/>
                    <a:pt x="2235" y="668"/>
                  </a:cubicBezTo>
                  <a:cubicBezTo>
                    <a:pt x="2435" y="535"/>
                    <a:pt x="2702" y="468"/>
                    <a:pt x="2936" y="435"/>
                  </a:cubicBezTo>
                  <a:close/>
                  <a:moveTo>
                    <a:pt x="2850" y="0"/>
                  </a:moveTo>
                  <a:cubicBezTo>
                    <a:pt x="2561" y="0"/>
                    <a:pt x="2264" y="93"/>
                    <a:pt x="2002" y="301"/>
                  </a:cubicBezTo>
                  <a:cubicBezTo>
                    <a:pt x="834" y="1068"/>
                    <a:pt x="134" y="2336"/>
                    <a:pt x="34" y="3737"/>
                  </a:cubicBezTo>
                  <a:cubicBezTo>
                    <a:pt x="0" y="4271"/>
                    <a:pt x="234" y="4805"/>
                    <a:pt x="701" y="5105"/>
                  </a:cubicBezTo>
                  <a:cubicBezTo>
                    <a:pt x="867" y="5205"/>
                    <a:pt x="1068" y="5272"/>
                    <a:pt x="1268" y="5272"/>
                  </a:cubicBezTo>
                  <a:cubicBezTo>
                    <a:pt x="1601" y="5272"/>
                    <a:pt x="1935" y="5138"/>
                    <a:pt x="2235" y="4971"/>
                  </a:cubicBezTo>
                  <a:cubicBezTo>
                    <a:pt x="3369" y="4204"/>
                    <a:pt x="4103" y="2936"/>
                    <a:pt x="4203" y="1569"/>
                  </a:cubicBezTo>
                  <a:cubicBezTo>
                    <a:pt x="4349" y="669"/>
                    <a:pt x="3627" y="0"/>
                    <a:pt x="285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4116;p75"/>
            <p:cNvSpPr/>
            <p:nvPr/>
          </p:nvSpPr>
          <p:spPr>
            <a:xfrm>
              <a:off x="4113100" y="1499850"/>
              <a:ext cx="37550" cy="84050"/>
            </a:xfrm>
            <a:custGeom>
              <a:avLst/>
              <a:gdLst/>
              <a:ahLst/>
              <a:cxnLst/>
              <a:rect l="l" t="t" r="r" b="b"/>
              <a:pathLst>
                <a:path w="1502" h="3362" extrusionOk="0">
                  <a:moveTo>
                    <a:pt x="1435" y="0"/>
                  </a:moveTo>
                  <a:lnTo>
                    <a:pt x="68" y="768"/>
                  </a:lnTo>
                  <a:cubicBezTo>
                    <a:pt x="68" y="768"/>
                    <a:pt x="34" y="801"/>
                    <a:pt x="34" y="834"/>
                  </a:cubicBezTo>
                  <a:cubicBezTo>
                    <a:pt x="34" y="834"/>
                    <a:pt x="34" y="868"/>
                    <a:pt x="34" y="901"/>
                  </a:cubicBezTo>
                  <a:lnTo>
                    <a:pt x="34" y="1201"/>
                  </a:lnTo>
                  <a:cubicBezTo>
                    <a:pt x="1" y="1235"/>
                    <a:pt x="1" y="1268"/>
                    <a:pt x="34" y="1268"/>
                  </a:cubicBezTo>
                  <a:cubicBezTo>
                    <a:pt x="34" y="1285"/>
                    <a:pt x="43" y="1293"/>
                    <a:pt x="51" y="1293"/>
                  </a:cubicBezTo>
                  <a:cubicBezTo>
                    <a:pt x="59" y="1293"/>
                    <a:pt x="68" y="1285"/>
                    <a:pt x="68" y="1268"/>
                  </a:cubicBezTo>
                  <a:lnTo>
                    <a:pt x="568" y="1001"/>
                  </a:lnTo>
                  <a:lnTo>
                    <a:pt x="568" y="3269"/>
                  </a:lnTo>
                  <a:cubicBezTo>
                    <a:pt x="568" y="3303"/>
                    <a:pt x="568" y="3336"/>
                    <a:pt x="601" y="3336"/>
                  </a:cubicBezTo>
                  <a:cubicBezTo>
                    <a:pt x="601" y="3353"/>
                    <a:pt x="610" y="3361"/>
                    <a:pt x="618" y="3361"/>
                  </a:cubicBezTo>
                  <a:cubicBezTo>
                    <a:pt x="626" y="3361"/>
                    <a:pt x="635" y="3353"/>
                    <a:pt x="635" y="3336"/>
                  </a:cubicBezTo>
                  <a:lnTo>
                    <a:pt x="868" y="3236"/>
                  </a:lnTo>
                  <a:cubicBezTo>
                    <a:pt x="868" y="3203"/>
                    <a:pt x="901" y="3169"/>
                    <a:pt x="901" y="3169"/>
                  </a:cubicBezTo>
                  <a:cubicBezTo>
                    <a:pt x="935" y="3136"/>
                    <a:pt x="935" y="3103"/>
                    <a:pt x="935" y="3069"/>
                  </a:cubicBezTo>
                  <a:lnTo>
                    <a:pt x="935" y="768"/>
                  </a:lnTo>
                  <a:lnTo>
                    <a:pt x="1435" y="501"/>
                  </a:lnTo>
                  <a:cubicBezTo>
                    <a:pt x="1435" y="501"/>
                    <a:pt x="1469" y="467"/>
                    <a:pt x="1469" y="434"/>
                  </a:cubicBezTo>
                  <a:cubicBezTo>
                    <a:pt x="1469" y="401"/>
                    <a:pt x="1502" y="367"/>
                    <a:pt x="1502" y="334"/>
                  </a:cubicBezTo>
                  <a:lnTo>
                    <a:pt x="1502" y="67"/>
                  </a:lnTo>
                  <a:cubicBezTo>
                    <a:pt x="1502" y="34"/>
                    <a:pt x="1469" y="0"/>
                    <a:pt x="146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4117;p75"/>
            <p:cNvSpPr/>
            <p:nvPr/>
          </p:nvSpPr>
          <p:spPr>
            <a:xfrm>
              <a:off x="4148975" y="1504850"/>
              <a:ext cx="34200" cy="60900"/>
            </a:xfrm>
            <a:custGeom>
              <a:avLst/>
              <a:gdLst/>
              <a:ahLst/>
              <a:cxnLst/>
              <a:rect l="l" t="t" r="r" b="b"/>
              <a:pathLst>
                <a:path w="1368" h="2436" extrusionOk="0">
                  <a:moveTo>
                    <a:pt x="851" y="543"/>
                  </a:moveTo>
                  <a:cubicBezTo>
                    <a:pt x="867" y="543"/>
                    <a:pt x="884" y="551"/>
                    <a:pt x="901" y="568"/>
                  </a:cubicBezTo>
                  <a:cubicBezTo>
                    <a:pt x="934" y="568"/>
                    <a:pt x="968" y="601"/>
                    <a:pt x="968" y="634"/>
                  </a:cubicBezTo>
                  <a:cubicBezTo>
                    <a:pt x="1001" y="701"/>
                    <a:pt x="1001" y="768"/>
                    <a:pt x="1001" y="835"/>
                  </a:cubicBezTo>
                  <a:cubicBezTo>
                    <a:pt x="1001" y="868"/>
                    <a:pt x="1001" y="868"/>
                    <a:pt x="1001" y="901"/>
                  </a:cubicBezTo>
                  <a:lnTo>
                    <a:pt x="1001" y="1135"/>
                  </a:lnTo>
                  <a:lnTo>
                    <a:pt x="1001" y="1201"/>
                  </a:lnTo>
                  <a:cubicBezTo>
                    <a:pt x="1001" y="1368"/>
                    <a:pt x="968" y="1502"/>
                    <a:pt x="901" y="1635"/>
                  </a:cubicBezTo>
                  <a:cubicBezTo>
                    <a:pt x="867" y="1668"/>
                    <a:pt x="834" y="1702"/>
                    <a:pt x="801" y="1735"/>
                  </a:cubicBezTo>
                  <a:cubicBezTo>
                    <a:pt x="767" y="1769"/>
                    <a:pt x="734" y="1802"/>
                    <a:pt x="667" y="1835"/>
                  </a:cubicBezTo>
                  <a:cubicBezTo>
                    <a:pt x="634" y="1869"/>
                    <a:pt x="601" y="1869"/>
                    <a:pt x="567" y="1869"/>
                  </a:cubicBezTo>
                  <a:cubicBezTo>
                    <a:pt x="551" y="1885"/>
                    <a:pt x="534" y="1894"/>
                    <a:pt x="517" y="1894"/>
                  </a:cubicBezTo>
                  <a:cubicBezTo>
                    <a:pt x="501" y="1894"/>
                    <a:pt x="484" y="1885"/>
                    <a:pt x="467" y="1869"/>
                  </a:cubicBezTo>
                  <a:cubicBezTo>
                    <a:pt x="434" y="1869"/>
                    <a:pt x="400" y="1835"/>
                    <a:pt x="400" y="1802"/>
                  </a:cubicBezTo>
                  <a:cubicBezTo>
                    <a:pt x="367" y="1735"/>
                    <a:pt x="367" y="1668"/>
                    <a:pt x="367" y="1602"/>
                  </a:cubicBezTo>
                  <a:cubicBezTo>
                    <a:pt x="367" y="1568"/>
                    <a:pt x="367" y="1535"/>
                    <a:pt x="367" y="1535"/>
                  </a:cubicBezTo>
                  <a:lnTo>
                    <a:pt x="367" y="1302"/>
                  </a:lnTo>
                  <a:cubicBezTo>
                    <a:pt x="367" y="1268"/>
                    <a:pt x="367" y="1235"/>
                    <a:pt x="367" y="1235"/>
                  </a:cubicBezTo>
                  <a:cubicBezTo>
                    <a:pt x="367" y="1135"/>
                    <a:pt x="367" y="1068"/>
                    <a:pt x="400" y="1001"/>
                  </a:cubicBezTo>
                  <a:cubicBezTo>
                    <a:pt x="400" y="935"/>
                    <a:pt x="434" y="868"/>
                    <a:pt x="467" y="801"/>
                  </a:cubicBezTo>
                  <a:cubicBezTo>
                    <a:pt x="501" y="768"/>
                    <a:pt x="534" y="701"/>
                    <a:pt x="567" y="668"/>
                  </a:cubicBezTo>
                  <a:cubicBezTo>
                    <a:pt x="601" y="634"/>
                    <a:pt x="634" y="634"/>
                    <a:pt x="667" y="601"/>
                  </a:cubicBezTo>
                  <a:cubicBezTo>
                    <a:pt x="701" y="568"/>
                    <a:pt x="767" y="568"/>
                    <a:pt x="801" y="568"/>
                  </a:cubicBezTo>
                  <a:cubicBezTo>
                    <a:pt x="817" y="551"/>
                    <a:pt x="834" y="543"/>
                    <a:pt x="851" y="543"/>
                  </a:cubicBezTo>
                  <a:close/>
                  <a:moveTo>
                    <a:pt x="968" y="1"/>
                  </a:moveTo>
                  <a:cubicBezTo>
                    <a:pt x="867" y="1"/>
                    <a:pt x="767" y="34"/>
                    <a:pt x="667" y="101"/>
                  </a:cubicBezTo>
                  <a:cubicBezTo>
                    <a:pt x="567" y="134"/>
                    <a:pt x="501" y="234"/>
                    <a:pt x="400" y="301"/>
                  </a:cubicBezTo>
                  <a:cubicBezTo>
                    <a:pt x="334" y="401"/>
                    <a:pt x="267" y="501"/>
                    <a:pt x="200" y="634"/>
                  </a:cubicBezTo>
                  <a:cubicBezTo>
                    <a:pt x="100" y="868"/>
                    <a:pt x="0" y="1135"/>
                    <a:pt x="0" y="1402"/>
                  </a:cubicBezTo>
                  <a:cubicBezTo>
                    <a:pt x="0" y="1435"/>
                    <a:pt x="0" y="1468"/>
                    <a:pt x="0" y="1502"/>
                  </a:cubicBezTo>
                  <a:lnTo>
                    <a:pt x="0" y="1735"/>
                  </a:lnTo>
                  <a:cubicBezTo>
                    <a:pt x="0" y="1769"/>
                    <a:pt x="0" y="1769"/>
                    <a:pt x="0" y="1802"/>
                  </a:cubicBezTo>
                  <a:cubicBezTo>
                    <a:pt x="0" y="1935"/>
                    <a:pt x="34" y="2035"/>
                    <a:pt x="67" y="2135"/>
                  </a:cubicBezTo>
                  <a:cubicBezTo>
                    <a:pt x="100" y="2202"/>
                    <a:pt x="134" y="2302"/>
                    <a:pt x="200" y="2336"/>
                  </a:cubicBezTo>
                  <a:cubicBezTo>
                    <a:pt x="267" y="2402"/>
                    <a:pt x="334" y="2436"/>
                    <a:pt x="400" y="2436"/>
                  </a:cubicBezTo>
                  <a:cubicBezTo>
                    <a:pt x="501" y="2402"/>
                    <a:pt x="601" y="2402"/>
                    <a:pt x="667" y="2336"/>
                  </a:cubicBezTo>
                  <a:cubicBezTo>
                    <a:pt x="767" y="2269"/>
                    <a:pt x="867" y="2202"/>
                    <a:pt x="968" y="2102"/>
                  </a:cubicBezTo>
                  <a:cubicBezTo>
                    <a:pt x="1034" y="2002"/>
                    <a:pt x="1101" y="1902"/>
                    <a:pt x="1168" y="1802"/>
                  </a:cubicBezTo>
                  <a:cubicBezTo>
                    <a:pt x="1234" y="1668"/>
                    <a:pt x="1268" y="1535"/>
                    <a:pt x="1301" y="1435"/>
                  </a:cubicBezTo>
                  <a:cubicBezTo>
                    <a:pt x="1334" y="1302"/>
                    <a:pt x="1368" y="1168"/>
                    <a:pt x="1368" y="1035"/>
                  </a:cubicBezTo>
                  <a:cubicBezTo>
                    <a:pt x="1368" y="1001"/>
                    <a:pt x="1368" y="968"/>
                    <a:pt x="1368" y="935"/>
                  </a:cubicBezTo>
                  <a:lnTo>
                    <a:pt x="1368" y="701"/>
                  </a:lnTo>
                  <a:cubicBezTo>
                    <a:pt x="1368" y="668"/>
                    <a:pt x="1368" y="634"/>
                    <a:pt x="1368" y="601"/>
                  </a:cubicBezTo>
                  <a:cubicBezTo>
                    <a:pt x="1368" y="501"/>
                    <a:pt x="1334" y="401"/>
                    <a:pt x="1301" y="301"/>
                  </a:cubicBezTo>
                  <a:cubicBezTo>
                    <a:pt x="1268" y="201"/>
                    <a:pt x="1234" y="134"/>
                    <a:pt x="1168" y="67"/>
                  </a:cubicBezTo>
                  <a:cubicBezTo>
                    <a:pt x="1101" y="34"/>
                    <a:pt x="1034" y="1"/>
                    <a:pt x="9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4118;p75"/>
            <p:cNvSpPr/>
            <p:nvPr/>
          </p:nvSpPr>
          <p:spPr>
            <a:xfrm>
              <a:off x="4187325" y="1468150"/>
              <a:ext cx="26725" cy="72925"/>
            </a:xfrm>
            <a:custGeom>
              <a:avLst/>
              <a:gdLst/>
              <a:ahLst/>
              <a:cxnLst/>
              <a:rect l="l" t="t" r="r" b="b"/>
              <a:pathLst>
                <a:path w="1069" h="2917" extrusionOk="0">
                  <a:moveTo>
                    <a:pt x="534" y="1"/>
                  </a:moveTo>
                  <a:lnTo>
                    <a:pt x="334" y="134"/>
                  </a:lnTo>
                  <a:cubicBezTo>
                    <a:pt x="301" y="134"/>
                    <a:pt x="301" y="168"/>
                    <a:pt x="301" y="201"/>
                  </a:cubicBezTo>
                  <a:cubicBezTo>
                    <a:pt x="267" y="234"/>
                    <a:pt x="267" y="268"/>
                    <a:pt x="267" y="301"/>
                  </a:cubicBezTo>
                  <a:lnTo>
                    <a:pt x="267" y="968"/>
                  </a:lnTo>
                  <a:lnTo>
                    <a:pt x="101" y="1068"/>
                  </a:lnTo>
                  <a:cubicBezTo>
                    <a:pt x="67" y="1068"/>
                    <a:pt x="34" y="1102"/>
                    <a:pt x="34" y="1135"/>
                  </a:cubicBezTo>
                  <a:cubicBezTo>
                    <a:pt x="34" y="1168"/>
                    <a:pt x="1" y="1202"/>
                    <a:pt x="1" y="1235"/>
                  </a:cubicBezTo>
                  <a:lnTo>
                    <a:pt x="1" y="1502"/>
                  </a:lnTo>
                  <a:cubicBezTo>
                    <a:pt x="1" y="1535"/>
                    <a:pt x="34" y="1535"/>
                    <a:pt x="34" y="1569"/>
                  </a:cubicBezTo>
                  <a:lnTo>
                    <a:pt x="101" y="1569"/>
                  </a:lnTo>
                  <a:lnTo>
                    <a:pt x="267" y="1469"/>
                  </a:lnTo>
                  <a:lnTo>
                    <a:pt x="267" y="2369"/>
                  </a:lnTo>
                  <a:cubicBezTo>
                    <a:pt x="267" y="2636"/>
                    <a:pt x="301" y="2803"/>
                    <a:pt x="401" y="2870"/>
                  </a:cubicBezTo>
                  <a:cubicBezTo>
                    <a:pt x="446" y="2900"/>
                    <a:pt x="498" y="2916"/>
                    <a:pt x="556" y="2916"/>
                  </a:cubicBezTo>
                  <a:cubicBezTo>
                    <a:pt x="628" y="2916"/>
                    <a:pt x="709" y="2891"/>
                    <a:pt x="801" y="2836"/>
                  </a:cubicBezTo>
                  <a:lnTo>
                    <a:pt x="1001" y="2736"/>
                  </a:lnTo>
                  <a:cubicBezTo>
                    <a:pt x="1001" y="2703"/>
                    <a:pt x="1035" y="2703"/>
                    <a:pt x="1035" y="2669"/>
                  </a:cubicBezTo>
                  <a:cubicBezTo>
                    <a:pt x="1068" y="2636"/>
                    <a:pt x="1068" y="2603"/>
                    <a:pt x="1068" y="2569"/>
                  </a:cubicBezTo>
                  <a:lnTo>
                    <a:pt x="1068" y="2303"/>
                  </a:lnTo>
                  <a:cubicBezTo>
                    <a:pt x="1068" y="2269"/>
                    <a:pt x="1068" y="2236"/>
                    <a:pt x="1035" y="2236"/>
                  </a:cubicBezTo>
                  <a:cubicBezTo>
                    <a:pt x="1035" y="2219"/>
                    <a:pt x="1026" y="2211"/>
                    <a:pt x="1018" y="2211"/>
                  </a:cubicBezTo>
                  <a:cubicBezTo>
                    <a:pt x="1010" y="2211"/>
                    <a:pt x="1001" y="2219"/>
                    <a:pt x="1001" y="2236"/>
                  </a:cubicBezTo>
                  <a:lnTo>
                    <a:pt x="835" y="2336"/>
                  </a:lnTo>
                  <a:cubicBezTo>
                    <a:pt x="768" y="2336"/>
                    <a:pt x="731" y="2351"/>
                    <a:pt x="704" y="2351"/>
                  </a:cubicBezTo>
                  <a:cubicBezTo>
                    <a:pt x="690" y="2351"/>
                    <a:pt x="679" y="2347"/>
                    <a:pt x="668" y="2336"/>
                  </a:cubicBezTo>
                  <a:cubicBezTo>
                    <a:pt x="634" y="2269"/>
                    <a:pt x="601" y="2202"/>
                    <a:pt x="634" y="2136"/>
                  </a:cubicBezTo>
                  <a:lnTo>
                    <a:pt x="634" y="1268"/>
                  </a:lnTo>
                  <a:lnTo>
                    <a:pt x="968" y="1068"/>
                  </a:lnTo>
                  <a:cubicBezTo>
                    <a:pt x="1001" y="1035"/>
                    <a:pt x="1001" y="1002"/>
                    <a:pt x="1001" y="1002"/>
                  </a:cubicBezTo>
                  <a:cubicBezTo>
                    <a:pt x="1035" y="968"/>
                    <a:pt x="1035" y="935"/>
                    <a:pt x="1001" y="902"/>
                  </a:cubicBezTo>
                  <a:lnTo>
                    <a:pt x="1001" y="635"/>
                  </a:lnTo>
                  <a:cubicBezTo>
                    <a:pt x="1035" y="601"/>
                    <a:pt x="1035" y="568"/>
                    <a:pt x="1001" y="568"/>
                  </a:cubicBezTo>
                  <a:cubicBezTo>
                    <a:pt x="1001" y="551"/>
                    <a:pt x="993" y="543"/>
                    <a:pt x="985" y="543"/>
                  </a:cubicBezTo>
                  <a:cubicBezTo>
                    <a:pt x="976" y="543"/>
                    <a:pt x="968" y="551"/>
                    <a:pt x="968" y="568"/>
                  </a:cubicBezTo>
                  <a:lnTo>
                    <a:pt x="634" y="768"/>
                  </a:lnTo>
                  <a:lnTo>
                    <a:pt x="634" y="68"/>
                  </a:lnTo>
                  <a:cubicBezTo>
                    <a:pt x="634" y="68"/>
                    <a:pt x="601" y="34"/>
                    <a:pt x="60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4119;p75"/>
            <p:cNvSpPr/>
            <p:nvPr/>
          </p:nvSpPr>
          <p:spPr>
            <a:xfrm>
              <a:off x="4217350" y="1464825"/>
              <a:ext cx="32550" cy="63400"/>
            </a:xfrm>
            <a:custGeom>
              <a:avLst/>
              <a:gdLst/>
              <a:ahLst/>
              <a:cxnLst/>
              <a:rect l="l" t="t" r="r" b="b"/>
              <a:pathLst>
                <a:path w="1302" h="2536" extrusionOk="0">
                  <a:moveTo>
                    <a:pt x="934" y="1201"/>
                  </a:moveTo>
                  <a:lnTo>
                    <a:pt x="934" y="1235"/>
                  </a:lnTo>
                  <a:cubicBezTo>
                    <a:pt x="934" y="1301"/>
                    <a:pt x="934" y="1368"/>
                    <a:pt x="934" y="1435"/>
                  </a:cubicBezTo>
                  <a:cubicBezTo>
                    <a:pt x="901" y="1502"/>
                    <a:pt x="868" y="1568"/>
                    <a:pt x="834" y="1602"/>
                  </a:cubicBezTo>
                  <a:cubicBezTo>
                    <a:pt x="801" y="1668"/>
                    <a:pt x="768" y="1735"/>
                    <a:pt x="734" y="1802"/>
                  </a:cubicBezTo>
                  <a:cubicBezTo>
                    <a:pt x="668" y="1835"/>
                    <a:pt x="634" y="1902"/>
                    <a:pt x="568" y="1935"/>
                  </a:cubicBezTo>
                  <a:cubicBezTo>
                    <a:pt x="534" y="1969"/>
                    <a:pt x="467" y="1969"/>
                    <a:pt x="434" y="1969"/>
                  </a:cubicBezTo>
                  <a:cubicBezTo>
                    <a:pt x="401" y="1969"/>
                    <a:pt x="367" y="1935"/>
                    <a:pt x="367" y="1868"/>
                  </a:cubicBezTo>
                  <a:cubicBezTo>
                    <a:pt x="367" y="1802"/>
                    <a:pt x="401" y="1735"/>
                    <a:pt x="434" y="1702"/>
                  </a:cubicBezTo>
                  <a:cubicBezTo>
                    <a:pt x="467" y="1635"/>
                    <a:pt x="501" y="1568"/>
                    <a:pt x="568" y="1502"/>
                  </a:cubicBezTo>
                  <a:lnTo>
                    <a:pt x="934" y="1201"/>
                  </a:lnTo>
                  <a:close/>
                  <a:moveTo>
                    <a:pt x="934" y="0"/>
                  </a:moveTo>
                  <a:cubicBezTo>
                    <a:pt x="834" y="34"/>
                    <a:pt x="768" y="67"/>
                    <a:pt x="701" y="101"/>
                  </a:cubicBezTo>
                  <a:cubicBezTo>
                    <a:pt x="601" y="167"/>
                    <a:pt x="534" y="234"/>
                    <a:pt x="434" y="301"/>
                  </a:cubicBezTo>
                  <a:cubicBezTo>
                    <a:pt x="367" y="367"/>
                    <a:pt x="334" y="467"/>
                    <a:pt x="267" y="534"/>
                  </a:cubicBezTo>
                  <a:cubicBezTo>
                    <a:pt x="234" y="634"/>
                    <a:pt x="201" y="701"/>
                    <a:pt x="167" y="801"/>
                  </a:cubicBezTo>
                  <a:cubicBezTo>
                    <a:pt x="134" y="868"/>
                    <a:pt x="134" y="934"/>
                    <a:pt x="101" y="1001"/>
                  </a:cubicBezTo>
                  <a:cubicBezTo>
                    <a:pt x="101" y="1035"/>
                    <a:pt x="101" y="1068"/>
                    <a:pt x="134" y="1068"/>
                  </a:cubicBezTo>
                  <a:lnTo>
                    <a:pt x="167" y="1068"/>
                  </a:lnTo>
                  <a:lnTo>
                    <a:pt x="434" y="934"/>
                  </a:lnTo>
                  <a:cubicBezTo>
                    <a:pt x="434" y="934"/>
                    <a:pt x="467" y="901"/>
                    <a:pt x="467" y="901"/>
                  </a:cubicBezTo>
                  <a:cubicBezTo>
                    <a:pt x="501" y="868"/>
                    <a:pt x="501" y="868"/>
                    <a:pt x="501" y="834"/>
                  </a:cubicBezTo>
                  <a:cubicBezTo>
                    <a:pt x="534" y="768"/>
                    <a:pt x="568" y="734"/>
                    <a:pt x="601" y="701"/>
                  </a:cubicBezTo>
                  <a:cubicBezTo>
                    <a:pt x="601" y="668"/>
                    <a:pt x="634" y="634"/>
                    <a:pt x="701" y="601"/>
                  </a:cubicBezTo>
                  <a:cubicBezTo>
                    <a:pt x="734" y="568"/>
                    <a:pt x="801" y="568"/>
                    <a:pt x="868" y="568"/>
                  </a:cubicBezTo>
                  <a:cubicBezTo>
                    <a:pt x="934" y="601"/>
                    <a:pt x="934" y="668"/>
                    <a:pt x="934" y="768"/>
                  </a:cubicBezTo>
                  <a:lnTo>
                    <a:pt x="501" y="1168"/>
                  </a:lnTo>
                  <a:cubicBezTo>
                    <a:pt x="367" y="1268"/>
                    <a:pt x="234" y="1401"/>
                    <a:pt x="134" y="1568"/>
                  </a:cubicBezTo>
                  <a:cubicBezTo>
                    <a:pt x="67" y="1735"/>
                    <a:pt x="0" y="1902"/>
                    <a:pt x="34" y="2102"/>
                  </a:cubicBezTo>
                  <a:cubicBezTo>
                    <a:pt x="0" y="2169"/>
                    <a:pt x="34" y="2269"/>
                    <a:pt x="67" y="2335"/>
                  </a:cubicBezTo>
                  <a:cubicBezTo>
                    <a:pt x="67" y="2402"/>
                    <a:pt x="101" y="2436"/>
                    <a:pt x="134" y="2502"/>
                  </a:cubicBezTo>
                  <a:cubicBezTo>
                    <a:pt x="201" y="2536"/>
                    <a:pt x="234" y="2536"/>
                    <a:pt x="301" y="2536"/>
                  </a:cubicBezTo>
                  <a:cubicBezTo>
                    <a:pt x="367" y="2536"/>
                    <a:pt x="434" y="2502"/>
                    <a:pt x="501" y="2469"/>
                  </a:cubicBezTo>
                  <a:cubicBezTo>
                    <a:pt x="601" y="2402"/>
                    <a:pt x="701" y="2302"/>
                    <a:pt x="768" y="2235"/>
                  </a:cubicBezTo>
                  <a:cubicBezTo>
                    <a:pt x="834" y="2135"/>
                    <a:pt x="901" y="2035"/>
                    <a:pt x="934" y="1935"/>
                  </a:cubicBezTo>
                  <a:lnTo>
                    <a:pt x="934" y="2069"/>
                  </a:lnTo>
                  <a:cubicBezTo>
                    <a:pt x="934" y="2069"/>
                    <a:pt x="934" y="2102"/>
                    <a:pt x="968" y="2135"/>
                  </a:cubicBezTo>
                  <a:lnTo>
                    <a:pt x="1035" y="2135"/>
                  </a:lnTo>
                  <a:lnTo>
                    <a:pt x="1235" y="2002"/>
                  </a:lnTo>
                  <a:cubicBezTo>
                    <a:pt x="1235" y="2002"/>
                    <a:pt x="1268" y="1969"/>
                    <a:pt x="1268" y="1935"/>
                  </a:cubicBezTo>
                  <a:cubicBezTo>
                    <a:pt x="1301" y="1902"/>
                    <a:pt x="1301" y="1868"/>
                    <a:pt x="1301" y="1835"/>
                  </a:cubicBezTo>
                  <a:lnTo>
                    <a:pt x="1301" y="634"/>
                  </a:lnTo>
                  <a:cubicBezTo>
                    <a:pt x="1301" y="501"/>
                    <a:pt x="1301" y="401"/>
                    <a:pt x="1268" y="267"/>
                  </a:cubicBezTo>
                  <a:cubicBezTo>
                    <a:pt x="1235" y="201"/>
                    <a:pt x="1201" y="134"/>
                    <a:pt x="1135" y="67"/>
                  </a:cubicBezTo>
                  <a:cubicBezTo>
                    <a:pt x="1068" y="34"/>
                    <a:pt x="1001" y="0"/>
                    <a:pt x="9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4120;p75"/>
            <p:cNvSpPr/>
            <p:nvPr/>
          </p:nvSpPr>
          <p:spPr>
            <a:xfrm>
              <a:off x="4259050" y="1430625"/>
              <a:ext cx="8350" cy="77375"/>
            </a:xfrm>
            <a:custGeom>
              <a:avLst/>
              <a:gdLst/>
              <a:ahLst/>
              <a:cxnLst/>
              <a:rect l="l" t="t" r="r" b="b"/>
              <a:pathLst>
                <a:path w="334" h="3095" extrusionOk="0">
                  <a:moveTo>
                    <a:pt x="267" y="1"/>
                  </a:moveTo>
                  <a:lnTo>
                    <a:pt x="67" y="134"/>
                  </a:lnTo>
                  <a:cubicBezTo>
                    <a:pt x="34" y="134"/>
                    <a:pt x="34" y="168"/>
                    <a:pt x="0" y="168"/>
                  </a:cubicBezTo>
                  <a:cubicBezTo>
                    <a:pt x="0" y="201"/>
                    <a:pt x="0" y="234"/>
                    <a:pt x="0" y="268"/>
                  </a:cubicBezTo>
                  <a:lnTo>
                    <a:pt x="0" y="3003"/>
                  </a:lnTo>
                  <a:cubicBezTo>
                    <a:pt x="0" y="3036"/>
                    <a:pt x="0" y="3070"/>
                    <a:pt x="0" y="3070"/>
                  </a:cubicBezTo>
                  <a:cubicBezTo>
                    <a:pt x="17" y="3086"/>
                    <a:pt x="25" y="3095"/>
                    <a:pt x="34" y="3095"/>
                  </a:cubicBezTo>
                  <a:cubicBezTo>
                    <a:pt x="42" y="3095"/>
                    <a:pt x="50" y="3086"/>
                    <a:pt x="67" y="3070"/>
                  </a:cubicBezTo>
                  <a:lnTo>
                    <a:pt x="267" y="2970"/>
                  </a:lnTo>
                  <a:cubicBezTo>
                    <a:pt x="301" y="2936"/>
                    <a:pt x="301" y="2936"/>
                    <a:pt x="334" y="2903"/>
                  </a:cubicBezTo>
                  <a:cubicBezTo>
                    <a:pt x="334" y="2870"/>
                    <a:pt x="334" y="2836"/>
                    <a:pt x="334" y="2803"/>
                  </a:cubicBezTo>
                  <a:lnTo>
                    <a:pt x="334" y="68"/>
                  </a:lnTo>
                  <a:cubicBezTo>
                    <a:pt x="334" y="34"/>
                    <a:pt x="334" y="34"/>
                    <a:pt x="33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4121;p75"/>
            <p:cNvSpPr/>
            <p:nvPr/>
          </p:nvSpPr>
          <p:spPr>
            <a:xfrm>
              <a:off x="4292400" y="1423325"/>
              <a:ext cx="22550" cy="65700"/>
            </a:xfrm>
            <a:custGeom>
              <a:avLst/>
              <a:gdLst/>
              <a:ahLst/>
              <a:cxnLst/>
              <a:rect l="l" t="t" r="r" b="b"/>
              <a:pathLst>
                <a:path w="902" h="2628" extrusionOk="0">
                  <a:moveTo>
                    <a:pt x="855" y="1"/>
                  </a:moveTo>
                  <a:cubicBezTo>
                    <a:pt x="843" y="1"/>
                    <a:pt x="835" y="9"/>
                    <a:pt x="835" y="26"/>
                  </a:cubicBezTo>
                  <a:lnTo>
                    <a:pt x="701" y="93"/>
                  </a:lnTo>
                  <a:cubicBezTo>
                    <a:pt x="634" y="126"/>
                    <a:pt x="568" y="193"/>
                    <a:pt x="501" y="259"/>
                  </a:cubicBezTo>
                  <a:cubicBezTo>
                    <a:pt x="434" y="326"/>
                    <a:pt x="401" y="426"/>
                    <a:pt x="368" y="493"/>
                  </a:cubicBezTo>
                  <a:lnTo>
                    <a:pt x="368" y="393"/>
                  </a:lnTo>
                  <a:cubicBezTo>
                    <a:pt x="368" y="360"/>
                    <a:pt x="334" y="360"/>
                    <a:pt x="334" y="326"/>
                  </a:cubicBezTo>
                  <a:lnTo>
                    <a:pt x="267" y="326"/>
                  </a:lnTo>
                  <a:lnTo>
                    <a:pt x="67" y="460"/>
                  </a:lnTo>
                  <a:cubicBezTo>
                    <a:pt x="34" y="460"/>
                    <a:pt x="34" y="493"/>
                    <a:pt x="34" y="526"/>
                  </a:cubicBezTo>
                  <a:cubicBezTo>
                    <a:pt x="1" y="526"/>
                    <a:pt x="1" y="560"/>
                    <a:pt x="1" y="593"/>
                  </a:cubicBezTo>
                  <a:lnTo>
                    <a:pt x="1" y="2561"/>
                  </a:lnTo>
                  <a:cubicBezTo>
                    <a:pt x="1" y="2561"/>
                    <a:pt x="1" y="2594"/>
                    <a:pt x="34" y="2628"/>
                  </a:cubicBezTo>
                  <a:lnTo>
                    <a:pt x="67" y="2628"/>
                  </a:lnTo>
                  <a:lnTo>
                    <a:pt x="267" y="2494"/>
                  </a:lnTo>
                  <a:cubicBezTo>
                    <a:pt x="301" y="2494"/>
                    <a:pt x="334" y="2461"/>
                    <a:pt x="334" y="2428"/>
                  </a:cubicBezTo>
                  <a:cubicBezTo>
                    <a:pt x="334" y="2394"/>
                    <a:pt x="334" y="2361"/>
                    <a:pt x="368" y="2328"/>
                  </a:cubicBezTo>
                  <a:lnTo>
                    <a:pt x="368" y="1260"/>
                  </a:lnTo>
                  <a:cubicBezTo>
                    <a:pt x="334" y="1093"/>
                    <a:pt x="368" y="960"/>
                    <a:pt x="434" y="827"/>
                  </a:cubicBezTo>
                  <a:cubicBezTo>
                    <a:pt x="468" y="726"/>
                    <a:pt x="568" y="660"/>
                    <a:pt x="668" y="593"/>
                  </a:cubicBezTo>
                  <a:lnTo>
                    <a:pt x="835" y="493"/>
                  </a:lnTo>
                  <a:cubicBezTo>
                    <a:pt x="868" y="493"/>
                    <a:pt x="868" y="460"/>
                    <a:pt x="901" y="460"/>
                  </a:cubicBezTo>
                  <a:cubicBezTo>
                    <a:pt x="901" y="426"/>
                    <a:pt x="901" y="393"/>
                    <a:pt x="901" y="360"/>
                  </a:cubicBezTo>
                  <a:lnTo>
                    <a:pt x="901" y="93"/>
                  </a:lnTo>
                  <a:cubicBezTo>
                    <a:pt x="901" y="59"/>
                    <a:pt x="901" y="26"/>
                    <a:pt x="901" y="26"/>
                  </a:cubicBezTo>
                  <a:cubicBezTo>
                    <a:pt x="885" y="9"/>
                    <a:pt x="868" y="1"/>
                    <a:pt x="85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4122;p75"/>
            <p:cNvSpPr/>
            <p:nvPr/>
          </p:nvSpPr>
          <p:spPr>
            <a:xfrm>
              <a:off x="4318250" y="1408125"/>
              <a:ext cx="33375" cy="60050"/>
            </a:xfrm>
            <a:custGeom>
              <a:avLst/>
              <a:gdLst/>
              <a:ahLst/>
              <a:cxnLst/>
              <a:rect l="l" t="t" r="r" b="b"/>
              <a:pathLst>
                <a:path w="1335" h="2402" extrusionOk="0">
                  <a:moveTo>
                    <a:pt x="835" y="501"/>
                  </a:moveTo>
                  <a:cubicBezTo>
                    <a:pt x="868" y="501"/>
                    <a:pt x="901" y="534"/>
                    <a:pt x="901" y="567"/>
                  </a:cubicBezTo>
                  <a:cubicBezTo>
                    <a:pt x="935" y="567"/>
                    <a:pt x="968" y="601"/>
                    <a:pt x="968" y="634"/>
                  </a:cubicBezTo>
                  <a:cubicBezTo>
                    <a:pt x="968" y="701"/>
                    <a:pt x="968" y="734"/>
                    <a:pt x="968" y="767"/>
                  </a:cubicBezTo>
                  <a:lnTo>
                    <a:pt x="368" y="1134"/>
                  </a:lnTo>
                  <a:cubicBezTo>
                    <a:pt x="368" y="1068"/>
                    <a:pt x="368" y="1034"/>
                    <a:pt x="368" y="968"/>
                  </a:cubicBezTo>
                  <a:cubicBezTo>
                    <a:pt x="401" y="934"/>
                    <a:pt x="401" y="867"/>
                    <a:pt x="434" y="801"/>
                  </a:cubicBezTo>
                  <a:cubicBezTo>
                    <a:pt x="468" y="767"/>
                    <a:pt x="501" y="701"/>
                    <a:pt x="534" y="667"/>
                  </a:cubicBezTo>
                  <a:cubicBezTo>
                    <a:pt x="568" y="634"/>
                    <a:pt x="634" y="601"/>
                    <a:pt x="668" y="567"/>
                  </a:cubicBezTo>
                  <a:cubicBezTo>
                    <a:pt x="701" y="534"/>
                    <a:pt x="768" y="501"/>
                    <a:pt x="835" y="501"/>
                  </a:cubicBezTo>
                  <a:close/>
                  <a:moveTo>
                    <a:pt x="935" y="0"/>
                  </a:moveTo>
                  <a:cubicBezTo>
                    <a:pt x="835" y="0"/>
                    <a:pt x="735" y="34"/>
                    <a:pt x="668" y="67"/>
                  </a:cubicBezTo>
                  <a:cubicBezTo>
                    <a:pt x="568" y="134"/>
                    <a:pt x="468" y="234"/>
                    <a:pt x="401" y="334"/>
                  </a:cubicBezTo>
                  <a:cubicBezTo>
                    <a:pt x="301" y="434"/>
                    <a:pt x="234" y="567"/>
                    <a:pt x="201" y="701"/>
                  </a:cubicBezTo>
                  <a:cubicBezTo>
                    <a:pt x="134" y="834"/>
                    <a:pt x="67" y="968"/>
                    <a:pt x="67" y="1101"/>
                  </a:cubicBezTo>
                  <a:cubicBezTo>
                    <a:pt x="34" y="1268"/>
                    <a:pt x="1" y="1401"/>
                    <a:pt x="1" y="1568"/>
                  </a:cubicBezTo>
                  <a:cubicBezTo>
                    <a:pt x="1" y="1701"/>
                    <a:pt x="34" y="1868"/>
                    <a:pt x="67" y="2002"/>
                  </a:cubicBezTo>
                  <a:cubicBezTo>
                    <a:pt x="101" y="2102"/>
                    <a:pt x="134" y="2202"/>
                    <a:pt x="201" y="2268"/>
                  </a:cubicBezTo>
                  <a:cubicBezTo>
                    <a:pt x="268" y="2335"/>
                    <a:pt x="334" y="2369"/>
                    <a:pt x="401" y="2402"/>
                  </a:cubicBezTo>
                  <a:cubicBezTo>
                    <a:pt x="501" y="2402"/>
                    <a:pt x="601" y="2369"/>
                    <a:pt x="701" y="2302"/>
                  </a:cubicBezTo>
                  <a:cubicBezTo>
                    <a:pt x="801" y="2268"/>
                    <a:pt x="868" y="2168"/>
                    <a:pt x="968" y="2102"/>
                  </a:cubicBezTo>
                  <a:cubicBezTo>
                    <a:pt x="1035" y="2002"/>
                    <a:pt x="1101" y="1935"/>
                    <a:pt x="1135" y="1835"/>
                  </a:cubicBezTo>
                  <a:cubicBezTo>
                    <a:pt x="1202" y="1768"/>
                    <a:pt x="1235" y="1668"/>
                    <a:pt x="1268" y="1601"/>
                  </a:cubicBezTo>
                  <a:cubicBezTo>
                    <a:pt x="1302" y="1535"/>
                    <a:pt x="1302" y="1468"/>
                    <a:pt x="1302" y="1401"/>
                  </a:cubicBezTo>
                  <a:cubicBezTo>
                    <a:pt x="1302" y="1401"/>
                    <a:pt x="1302" y="1368"/>
                    <a:pt x="1302" y="1334"/>
                  </a:cubicBezTo>
                  <a:lnTo>
                    <a:pt x="1235" y="1334"/>
                  </a:lnTo>
                  <a:lnTo>
                    <a:pt x="1035" y="1468"/>
                  </a:lnTo>
                  <a:cubicBezTo>
                    <a:pt x="1001" y="1468"/>
                    <a:pt x="968" y="1501"/>
                    <a:pt x="968" y="1501"/>
                  </a:cubicBezTo>
                  <a:lnTo>
                    <a:pt x="901" y="1568"/>
                  </a:lnTo>
                  <a:cubicBezTo>
                    <a:pt x="901" y="1635"/>
                    <a:pt x="868" y="1668"/>
                    <a:pt x="835" y="1701"/>
                  </a:cubicBezTo>
                  <a:cubicBezTo>
                    <a:pt x="801" y="1735"/>
                    <a:pt x="735" y="1768"/>
                    <a:pt x="701" y="1801"/>
                  </a:cubicBezTo>
                  <a:cubicBezTo>
                    <a:pt x="668" y="1835"/>
                    <a:pt x="601" y="1835"/>
                    <a:pt x="568" y="1868"/>
                  </a:cubicBezTo>
                  <a:lnTo>
                    <a:pt x="468" y="1868"/>
                  </a:lnTo>
                  <a:cubicBezTo>
                    <a:pt x="434" y="1835"/>
                    <a:pt x="401" y="1801"/>
                    <a:pt x="401" y="1768"/>
                  </a:cubicBezTo>
                  <a:cubicBezTo>
                    <a:pt x="368" y="1735"/>
                    <a:pt x="368" y="1668"/>
                    <a:pt x="368" y="1601"/>
                  </a:cubicBezTo>
                  <a:lnTo>
                    <a:pt x="1268" y="1101"/>
                  </a:lnTo>
                  <a:cubicBezTo>
                    <a:pt x="1302" y="1068"/>
                    <a:pt x="1335" y="1068"/>
                    <a:pt x="1335" y="1034"/>
                  </a:cubicBezTo>
                  <a:cubicBezTo>
                    <a:pt x="1335" y="1001"/>
                    <a:pt x="1335" y="968"/>
                    <a:pt x="1335" y="934"/>
                  </a:cubicBezTo>
                  <a:lnTo>
                    <a:pt x="1335" y="767"/>
                  </a:lnTo>
                  <a:cubicBezTo>
                    <a:pt x="1335" y="634"/>
                    <a:pt x="1335" y="501"/>
                    <a:pt x="1302" y="367"/>
                  </a:cubicBezTo>
                  <a:cubicBezTo>
                    <a:pt x="1268" y="267"/>
                    <a:pt x="1202" y="200"/>
                    <a:pt x="1168" y="100"/>
                  </a:cubicBezTo>
                  <a:cubicBezTo>
                    <a:pt x="1101" y="67"/>
                    <a:pt x="1035" y="0"/>
                    <a:pt x="93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4123;p75"/>
            <p:cNvSpPr/>
            <p:nvPr/>
          </p:nvSpPr>
          <p:spPr>
            <a:xfrm>
              <a:off x="4354950" y="1378925"/>
              <a:ext cx="36725" cy="65700"/>
            </a:xfrm>
            <a:custGeom>
              <a:avLst/>
              <a:gdLst/>
              <a:ahLst/>
              <a:cxnLst/>
              <a:rect l="l" t="t" r="r" b="b"/>
              <a:pathLst>
                <a:path w="1469" h="2628" extrusionOk="0">
                  <a:moveTo>
                    <a:pt x="1401" y="1"/>
                  </a:moveTo>
                  <a:lnTo>
                    <a:pt x="1201" y="134"/>
                  </a:lnTo>
                  <a:cubicBezTo>
                    <a:pt x="1168" y="134"/>
                    <a:pt x="1135" y="167"/>
                    <a:pt x="1135" y="201"/>
                  </a:cubicBezTo>
                  <a:cubicBezTo>
                    <a:pt x="1101" y="234"/>
                    <a:pt x="1101" y="268"/>
                    <a:pt x="1101" y="268"/>
                  </a:cubicBezTo>
                  <a:lnTo>
                    <a:pt x="734" y="1769"/>
                  </a:lnTo>
                  <a:lnTo>
                    <a:pt x="367" y="701"/>
                  </a:lnTo>
                  <a:cubicBezTo>
                    <a:pt x="367" y="668"/>
                    <a:pt x="367" y="668"/>
                    <a:pt x="334" y="634"/>
                  </a:cubicBezTo>
                  <a:lnTo>
                    <a:pt x="301" y="634"/>
                  </a:lnTo>
                  <a:lnTo>
                    <a:pt x="67" y="768"/>
                  </a:lnTo>
                  <a:cubicBezTo>
                    <a:pt x="67" y="768"/>
                    <a:pt x="34" y="801"/>
                    <a:pt x="34" y="835"/>
                  </a:cubicBezTo>
                  <a:cubicBezTo>
                    <a:pt x="0" y="868"/>
                    <a:pt x="0" y="901"/>
                    <a:pt x="0" y="935"/>
                  </a:cubicBezTo>
                  <a:lnTo>
                    <a:pt x="567" y="2569"/>
                  </a:lnTo>
                  <a:cubicBezTo>
                    <a:pt x="567" y="2569"/>
                    <a:pt x="567" y="2603"/>
                    <a:pt x="601" y="2603"/>
                  </a:cubicBezTo>
                  <a:cubicBezTo>
                    <a:pt x="601" y="2619"/>
                    <a:pt x="601" y="2628"/>
                    <a:pt x="605" y="2628"/>
                  </a:cubicBezTo>
                  <a:cubicBezTo>
                    <a:pt x="609" y="2628"/>
                    <a:pt x="618" y="2619"/>
                    <a:pt x="634" y="2603"/>
                  </a:cubicBezTo>
                  <a:lnTo>
                    <a:pt x="834" y="2502"/>
                  </a:lnTo>
                  <a:cubicBezTo>
                    <a:pt x="868" y="2502"/>
                    <a:pt x="868" y="2469"/>
                    <a:pt x="901" y="2436"/>
                  </a:cubicBezTo>
                  <a:cubicBezTo>
                    <a:pt x="901" y="2402"/>
                    <a:pt x="901" y="2369"/>
                    <a:pt x="934" y="2336"/>
                  </a:cubicBezTo>
                  <a:lnTo>
                    <a:pt x="1468" y="101"/>
                  </a:lnTo>
                  <a:cubicBezTo>
                    <a:pt x="1468" y="101"/>
                    <a:pt x="1468" y="101"/>
                    <a:pt x="1468" y="67"/>
                  </a:cubicBezTo>
                  <a:cubicBezTo>
                    <a:pt x="1468" y="67"/>
                    <a:pt x="1468" y="34"/>
                    <a:pt x="143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4124;p75"/>
            <p:cNvSpPr/>
            <p:nvPr/>
          </p:nvSpPr>
          <p:spPr>
            <a:xfrm>
              <a:off x="4394150" y="1363925"/>
              <a:ext cx="33375" cy="60050"/>
            </a:xfrm>
            <a:custGeom>
              <a:avLst/>
              <a:gdLst/>
              <a:ahLst/>
              <a:cxnLst/>
              <a:rect l="l" t="t" r="r" b="b"/>
              <a:pathLst>
                <a:path w="1335" h="2402" extrusionOk="0">
                  <a:moveTo>
                    <a:pt x="801" y="534"/>
                  </a:moveTo>
                  <a:cubicBezTo>
                    <a:pt x="834" y="534"/>
                    <a:pt x="867" y="534"/>
                    <a:pt x="901" y="567"/>
                  </a:cubicBezTo>
                  <a:cubicBezTo>
                    <a:pt x="934" y="601"/>
                    <a:pt x="934" y="634"/>
                    <a:pt x="934" y="667"/>
                  </a:cubicBezTo>
                  <a:cubicBezTo>
                    <a:pt x="968" y="701"/>
                    <a:pt x="968" y="734"/>
                    <a:pt x="968" y="767"/>
                  </a:cubicBezTo>
                  <a:lnTo>
                    <a:pt x="367" y="1134"/>
                  </a:lnTo>
                  <a:cubicBezTo>
                    <a:pt x="367" y="1068"/>
                    <a:pt x="367" y="1034"/>
                    <a:pt x="367" y="968"/>
                  </a:cubicBezTo>
                  <a:cubicBezTo>
                    <a:pt x="400" y="934"/>
                    <a:pt x="400" y="868"/>
                    <a:pt x="434" y="834"/>
                  </a:cubicBezTo>
                  <a:cubicBezTo>
                    <a:pt x="467" y="767"/>
                    <a:pt x="501" y="734"/>
                    <a:pt x="534" y="667"/>
                  </a:cubicBezTo>
                  <a:cubicBezTo>
                    <a:pt x="567" y="634"/>
                    <a:pt x="601" y="601"/>
                    <a:pt x="667" y="567"/>
                  </a:cubicBezTo>
                  <a:lnTo>
                    <a:pt x="701" y="567"/>
                  </a:lnTo>
                  <a:cubicBezTo>
                    <a:pt x="734" y="534"/>
                    <a:pt x="767" y="534"/>
                    <a:pt x="801" y="534"/>
                  </a:cubicBezTo>
                  <a:close/>
                  <a:moveTo>
                    <a:pt x="934" y="0"/>
                  </a:moveTo>
                  <a:cubicBezTo>
                    <a:pt x="834" y="0"/>
                    <a:pt x="734" y="34"/>
                    <a:pt x="667" y="67"/>
                  </a:cubicBezTo>
                  <a:cubicBezTo>
                    <a:pt x="567" y="134"/>
                    <a:pt x="467" y="234"/>
                    <a:pt x="400" y="334"/>
                  </a:cubicBezTo>
                  <a:cubicBezTo>
                    <a:pt x="300" y="434"/>
                    <a:pt x="234" y="567"/>
                    <a:pt x="200" y="701"/>
                  </a:cubicBezTo>
                  <a:cubicBezTo>
                    <a:pt x="134" y="834"/>
                    <a:pt x="67" y="968"/>
                    <a:pt x="67" y="1101"/>
                  </a:cubicBezTo>
                  <a:cubicBezTo>
                    <a:pt x="34" y="1268"/>
                    <a:pt x="0" y="1435"/>
                    <a:pt x="0" y="1568"/>
                  </a:cubicBezTo>
                  <a:cubicBezTo>
                    <a:pt x="0" y="1735"/>
                    <a:pt x="34" y="1868"/>
                    <a:pt x="34" y="2002"/>
                  </a:cubicBezTo>
                  <a:cubicBezTo>
                    <a:pt x="67" y="2102"/>
                    <a:pt x="134" y="2202"/>
                    <a:pt x="167" y="2269"/>
                  </a:cubicBezTo>
                  <a:cubicBezTo>
                    <a:pt x="234" y="2335"/>
                    <a:pt x="300" y="2402"/>
                    <a:pt x="400" y="2402"/>
                  </a:cubicBezTo>
                  <a:cubicBezTo>
                    <a:pt x="501" y="2402"/>
                    <a:pt x="601" y="2369"/>
                    <a:pt x="667" y="2302"/>
                  </a:cubicBezTo>
                  <a:cubicBezTo>
                    <a:pt x="767" y="2269"/>
                    <a:pt x="867" y="2168"/>
                    <a:pt x="934" y="2102"/>
                  </a:cubicBezTo>
                  <a:cubicBezTo>
                    <a:pt x="1001" y="2002"/>
                    <a:pt x="1068" y="1935"/>
                    <a:pt x="1134" y="1835"/>
                  </a:cubicBezTo>
                  <a:cubicBezTo>
                    <a:pt x="1168" y="1768"/>
                    <a:pt x="1201" y="1668"/>
                    <a:pt x="1234" y="1601"/>
                  </a:cubicBezTo>
                  <a:cubicBezTo>
                    <a:pt x="1268" y="1535"/>
                    <a:pt x="1268" y="1468"/>
                    <a:pt x="1301" y="1401"/>
                  </a:cubicBezTo>
                  <a:cubicBezTo>
                    <a:pt x="1301" y="1401"/>
                    <a:pt x="1301" y="1368"/>
                    <a:pt x="1268" y="1335"/>
                  </a:cubicBezTo>
                  <a:lnTo>
                    <a:pt x="1201" y="1335"/>
                  </a:lnTo>
                  <a:lnTo>
                    <a:pt x="1001" y="1468"/>
                  </a:lnTo>
                  <a:cubicBezTo>
                    <a:pt x="968" y="1468"/>
                    <a:pt x="968" y="1501"/>
                    <a:pt x="934" y="1501"/>
                  </a:cubicBezTo>
                  <a:lnTo>
                    <a:pt x="901" y="1601"/>
                  </a:lnTo>
                  <a:cubicBezTo>
                    <a:pt x="867" y="1635"/>
                    <a:pt x="834" y="1668"/>
                    <a:pt x="801" y="1701"/>
                  </a:cubicBezTo>
                  <a:cubicBezTo>
                    <a:pt x="767" y="1768"/>
                    <a:pt x="734" y="1802"/>
                    <a:pt x="667" y="1835"/>
                  </a:cubicBezTo>
                  <a:cubicBezTo>
                    <a:pt x="634" y="1835"/>
                    <a:pt x="601" y="1868"/>
                    <a:pt x="567" y="1868"/>
                  </a:cubicBezTo>
                  <a:lnTo>
                    <a:pt x="467" y="1868"/>
                  </a:lnTo>
                  <a:cubicBezTo>
                    <a:pt x="434" y="1835"/>
                    <a:pt x="400" y="1802"/>
                    <a:pt x="400" y="1768"/>
                  </a:cubicBezTo>
                  <a:cubicBezTo>
                    <a:pt x="367" y="1735"/>
                    <a:pt x="367" y="1668"/>
                    <a:pt x="367" y="1635"/>
                  </a:cubicBezTo>
                  <a:lnTo>
                    <a:pt x="1268" y="1101"/>
                  </a:lnTo>
                  <a:cubicBezTo>
                    <a:pt x="1268" y="1101"/>
                    <a:pt x="1301" y="1068"/>
                    <a:pt x="1301" y="1034"/>
                  </a:cubicBezTo>
                  <a:cubicBezTo>
                    <a:pt x="1334" y="1001"/>
                    <a:pt x="1334" y="968"/>
                    <a:pt x="1334" y="934"/>
                  </a:cubicBezTo>
                  <a:lnTo>
                    <a:pt x="1334" y="767"/>
                  </a:lnTo>
                  <a:cubicBezTo>
                    <a:pt x="1334" y="634"/>
                    <a:pt x="1334" y="501"/>
                    <a:pt x="1301" y="367"/>
                  </a:cubicBezTo>
                  <a:cubicBezTo>
                    <a:pt x="1268" y="267"/>
                    <a:pt x="1201" y="200"/>
                    <a:pt x="1168" y="100"/>
                  </a:cubicBezTo>
                  <a:cubicBezTo>
                    <a:pt x="1101" y="67"/>
                    <a:pt x="1034" y="34"/>
                    <a:pt x="9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4125;p75"/>
            <p:cNvSpPr/>
            <p:nvPr/>
          </p:nvSpPr>
          <p:spPr>
            <a:xfrm>
              <a:off x="4435000" y="1338900"/>
              <a:ext cx="33375" cy="68200"/>
            </a:xfrm>
            <a:custGeom>
              <a:avLst/>
              <a:gdLst/>
              <a:ahLst/>
              <a:cxnLst/>
              <a:rect l="l" t="t" r="r" b="b"/>
              <a:pathLst>
                <a:path w="1335" h="2728" extrusionOk="0">
                  <a:moveTo>
                    <a:pt x="1001" y="1"/>
                  </a:moveTo>
                  <a:cubicBezTo>
                    <a:pt x="901" y="1"/>
                    <a:pt x="835" y="34"/>
                    <a:pt x="735" y="67"/>
                  </a:cubicBezTo>
                  <a:cubicBezTo>
                    <a:pt x="634" y="134"/>
                    <a:pt x="568" y="201"/>
                    <a:pt x="501" y="267"/>
                  </a:cubicBezTo>
                  <a:cubicBezTo>
                    <a:pt x="434" y="367"/>
                    <a:pt x="401" y="468"/>
                    <a:pt x="334" y="568"/>
                  </a:cubicBezTo>
                  <a:lnTo>
                    <a:pt x="334" y="468"/>
                  </a:lnTo>
                  <a:cubicBezTo>
                    <a:pt x="334" y="434"/>
                    <a:pt x="334" y="401"/>
                    <a:pt x="334" y="401"/>
                  </a:cubicBezTo>
                  <a:cubicBezTo>
                    <a:pt x="318" y="384"/>
                    <a:pt x="309" y="376"/>
                    <a:pt x="301" y="376"/>
                  </a:cubicBezTo>
                  <a:cubicBezTo>
                    <a:pt x="293" y="376"/>
                    <a:pt x="284" y="384"/>
                    <a:pt x="268" y="401"/>
                  </a:cubicBezTo>
                  <a:lnTo>
                    <a:pt x="67" y="501"/>
                  </a:lnTo>
                  <a:cubicBezTo>
                    <a:pt x="34" y="534"/>
                    <a:pt x="34" y="534"/>
                    <a:pt x="1" y="568"/>
                  </a:cubicBezTo>
                  <a:cubicBezTo>
                    <a:pt x="1" y="601"/>
                    <a:pt x="1" y="634"/>
                    <a:pt x="1" y="668"/>
                  </a:cubicBezTo>
                  <a:lnTo>
                    <a:pt x="1" y="2636"/>
                  </a:lnTo>
                  <a:cubicBezTo>
                    <a:pt x="1" y="2669"/>
                    <a:pt x="1" y="2702"/>
                    <a:pt x="1" y="2702"/>
                  </a:cubicBezTo>
                  <a:cubicBezTo>
                    <a:pt x="17" y="2719"/>
                    <a:pt x="34" y="2727"/>
                    <a:pt x="47" y="2727"/>
                  </a:cubicBezTo>
                  <a:cubicBezTo>
                    <a:pt x="59" y="2727"/>
                    <a:pt x="67" y="2719"/>
                    <a:pt x="67" y="2702"/>
                  </a:cubicBezTo>
                  <a:lnTo>
                    <a:pt x="268" y="2602"/>
                  </a:lnTo>
                  <a:cubicBezTo>
                    <a:pt x="301" y="2569"/>
                    <a:pt x="301" y="2536"/>
                    <a:pt x="334" y="2536"/>
                  </a:cubicBezTo>
                  <a:cubicBezTo>
                    <a:pt x="334" y="2502"/>
                    <a:pt x="334" y="2469"/>
                    <a:pt x="334" y="2436"/>
                  </a:cubicBezTo>
                  <a:lnTo>
                    <a:pt x="334" y="1368"/>
                  </a:lnTo>
                  <a:cubicBezTo>
                    <a:pt x="334" y="1235"/>
                    <a:pt x="368" y="1068"/>
                    <a:pt x="434" y="935"/>
                  </a:cubicBezTo>
                  <a:cubicBezTo>
                    <a:pt x="468" y="801"/>
                    <a:pt x="568" y="701"/>
                    <a:pt x="668" y="634"/>
                  </a:cubicBezTo>
                  <a:cubicBezTo>
                    <a:pt x="718" y="601"/>
                    <a:pt x="760" y="584"/>
                    <a:pt x="797" y="584"/>
                  </a:cubicBezTo>
                  <a:cubicBezTo>
                    <a:pt x="835" y="584"/>
                    <a:pt x="868" y="601"/>
                    <a:pt x="901" y="634"/>
                  </a:cubicBezTo>
                  <a:cubicBezTo>
                    <a:pt x="935" y="768"/>
                    <a:pt x="968" y="868"/>
                    <a:pt x="968" y="1001"/>
                  </a:cubicBezTo>
                  <a:lnTo>
                    <a:pt x="968" y="2035"/>
                  </a:lnTo>
                  <a:cubicBezTo>
                    <a:pt x="968" y="2069"/>
                    <a:pt x="968" y="2102"/>
                    <a:pt x="1001" y="2102"/>
                  </a:cubicBezTo>
                  <a:cubicBezTo>
                    <a:pt x="1001" y="2119"/>
                    <a:pt x="1010" y="2127"/>
                    <a:pt x="1018" y="2127"/>
                  </a:cubicBezTo>
                  <a:cubicBezTo>
                    <a:pt x="1026" y="2127"/>
                    <a:pt x="1035" y="2119"/>
                    <a:pt x="1035" y="2102"/>
                  </a:cubicBezTo>
                  <a:lnTo>
                    <a:pt x="1235" y="2002"/>
                  </a:lnTo>
                  <a:cubicBezTo>
                    <a:pt x="1268" y="1969"/>
                    <a:pt x="1268" y="1969"/>
                    <a:pt x="1302" y="1935"/>
                  </a:cubicBezTo>
                  <a:cubicBezTo>
                    <a:pt x="1302" y="1902"/>
                    <a:pt x="1302" y="1869"/>
                    <a:pt x="1335" y="1835"/>
                  </a:cubicBezTo>
                  <a:lnTo>
                    <a:pt x="1335" y="734"/>
                  </a:lnTo>
                  <a:cubicBezTo>
                    <a:pt x="1302" y="601"/>
                    <a:pt x="1302" y="468"/>
                    <a:pt x="1302" y="367"/>
                  </a:cubicBezTo>
                  <a:cubicBezTo>
                    <a:pt x="1268" y="267"/>
                    <a:pt x="1235" y="201"/>
                    <a:pt x="1202" y="101"/>
                  </a:cubicBezTo>
                  <a:cubicBezTo>
                    <a:pt x="1168" y="34"/>
                    <a:pt x="1101" y="1"/>
                    <a:pt x="100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4126;p75"/>
            <p:cNvSpPr/>
            <p:nvPr/>
          </p:nvSpPr>
          <p:spPr>
            <a:xfrm>
              <a:off x="4476700" y="1310550"/>
              <a:ext cx="32550" cy="67075"/>
            </a:xfrm>
            <a:custGeom>
              <a:avLst/>
              <a:gdLst/>
              <a:ahLst/>
              <a:cxnLst/>
              <a:rect l="l" t="t" r="r" b="b"/>
              <a:pathLst>
                <a:path w="1302" h="2683" extrusionOk="0">
                  <a:moveTo>
                    <a:pt x="1235" y="0"/>
                  </a:moveTo>
                  <a:lnTo>
                    <a:pt x="1001" y="134"/>
                  </a:lnTo>
                  <a:cubicBezTo>
                    <a:pt x="1001" y="134"/>
                    <a:pt x="968" y="167"/>
                    <a:pt x="968" y="167"/>
                  </a:cubicBezTo>
                  <a:cubicBezTo>
                    <a:pt x="935" y="201"/>
                    <a:pt x="935" y="234"/>
                    <a:pt x="935" y="267"/>
                  </a:cubicBezTo>
                  <a:lnTo>
                    <a:pt x="935" y="1335"/>
                  </a:lnTo>
                  <a:cubicBezTo>
                    <a:pt x="935" y="1468"/>
                    <a:pt x="901" y="1635"/>
                    <a:pt x="868" y="1768"/>
                  </a:cubicBezTo>
                  <a:cubicBezTo>
                    <a:pt x="834" y="1902"/>
                    <a:pt x="734" y="2002"/>
                    <a:pt x="634" y="2069"/>
                  </a:cubicBezTo>
                  <a:cubicBezTo>
                    <a:pt x="584" y="2102"/>
                    <a:pt x="543" y="2119"/>
                    <a:pt x="509" y="2119"/>
                  </a:cubicBezTo>
                  <a:cubicBezTo>
                    <a:pt x="476" y="2119"/>
                    <a:pt x="451" y="2102"/>
                    <a:pt x="434" y="2069"/>
                  </a:cubicBezTo>
                  <a:cubicBezTo>
                    <a:pt x="367" y="1935"/>
                    <a:pt x="334" y="1802"/>
                    <a:pt x="334" y="1702"/>
                  </a:cubicBezTo>
                  <a:lnTo>
                    <a:pt x="334" y="634"/>
                  </a:lnTo>
                  <a:cubicBezTo>
                    <a:pt x="334" y="601"/>
                    <a:pt x="334" y="567"/>
                    <a:pt x="334" y="567"/>
                  </a:cubicBezTo>
                  <a:cubicBezTo>
                    <a:pt x="317" y="551"/>
                    <a:pt x="309" y="542"/>
                    <a:pt x="301" y="542"/>
                  </a:cubicBezTo>
                  <a:cubicBezTo>
                    <a:pt x="292" y="542"/>
                    <a:pt x="284" y="551"/>
                    <a:pt x="267" y="567"/>
                  </a:cubicBezTo>
                  <a:lnTo>
                    <a:pt x="67" y="701"/>
                  </a:lnTo>
                  <a:cubicBezTo>
                    <a:pt x="34" y="701"/>
                    <a:pt x="34" y="734"/>
                    <a:pt x="34" y="734"/>
                  </a:cubicBezTo>
                  <a:cubicBezTo>
                    <a:pt x="1" y="768"/>
                    <a:pt x="1" y="801"/>
                    <a:pt x="1" y="834"/>
                  </a:cubicBezTo>
                  <a:lnTo>
                    <a:pt x="1" y="1968"/>
                  </a:lnTo>
                  <a:cubicBezTo>
                    <a:pt x="1" y="2069"/>
                    <a:pt x="1" y="2202"/>
                    <a:pt x="34" y="2302"/>
                  </a:cubicBezTo>
                  <a:cubicBezTo>
                    <a:pt x="34" y="2402"/>
                    <a:pt x="67" y="2502"/>
                    <a:pt x="101" y="2569"/>
                  </a:cubicBezTo>
                  <a:cubicBezTo>
                    <a:pt x="167" y="2636"/>
                    <a:pt x="201" y="2669"/>
                    <a:pt x="301" y="2669"/>
                  </a:cubicBezTo>
                  <a:cubicBezTo>
                    <a:pt x="328" y="2678"/>
                    <a:pt x="352" y="2682"/>
                    <a:pt x="375" y="2682"/>
                  </a:cubicBezTo>
                  <a:cubicBezTo>
                    <a:pt x="439" y="2682"/>
                    <a:pt x="494" y="2651"/>
                    <a:pt x="568" y="2602"/>
                  </a:cubicBezTo>
                  <a:cubicBezTo>
                    <a:pt x="634" y="2536"/>
                    <a:pt x="734" y="2469"/>
                    <a:pt x="801" y="2402"/>
                  </a:cubicBezTo>
                  <a:cubicBezTo>
                    <a:pt x="834" y="2302"/>
                    <a:pt x="901" y="2235"/>
                    <a:pt x="935" y="2135"/>
                  </a:cubicBezTo>
                  <a:lnTo>
                    <a:pt x="935" y="2202"/>
                  </a:lnTo>
                  <a:cubicBezTo>
                    <a:pt x="935" y="2235"/>
                    <a:pt x="935" y="2269"/>
                    <a:pt x="968" y="2269"/>
                  </a:cubicBezTo>
                  <a:cubicBezTo>
                    <a:pt x="968" y="2285"/>
                    <a:pt x="976" y="2294"/>
                    <a:pt x="985" y="2294"/>
                  </a:cubicBezTo>
                  <a:cubicBezTo>
                    <a:pt x="993" y="2294"/>
                    <a:pt x="1001" y="2285"/>
                    <a:pt x="1001" y="2269"/>
                  </a:cubicBezTo>
                  <a:lnTo>
                    <a:pt x="1235" y="2169"/>
                  </a:lnTo>
                  <a:cubicBezTo>
                    <a:pt x="1235" y="2135"/>
                    <a:pt x="1268" y="2135"/>
                    <a:pt x="1268" y="2102"/>
                  </a:cubicBezTo>
                  <a:cubicBezTo>
                    <a:pt x="1268" y="2069"/>
                    <a:pt x="1301" y="2035"/>
                    <a:pt x="1301" y="2002"/>
                  </a:cubicBezTo>
                  <a:lnTo>
                    <a:pt x="1301" y="67"/>
                  </a:lnTo>
                  <a:cubicBezTo>
                    <a:pt x="1301" y="34"/>
                    <a:pt x="1268" y="0"/>
                    <a:pt x="12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4127;p75"/>
            <p:cNvSpPr/>
            <p:nvPr/>
          </p:nvSpPr>
          <p:spPr>
            <a:xfrm>
              <a:off x="4516725" y="1293550"/>
              <a:ext cx="33375" cy="59550"/>
            </a:xfrm>
            <a:custGeom>
              <a:avLst/>
              <a:gdLst/>
              <a:ahLst/>
              <a:cxnLst/>
              <a:rect l="l" t="t" r="r" b="b"/>
              <a:pathLst>
                <a:path w="1335" h="2382" extrusionOk="0">
                  <a:moveTo>
                    <a:pt x="801" y="514"/>
                  </a:moveTo>
                  <a:cubicBezTo>
                    <a:pt x="835" y="514"/>
                    <a:pt x="868" y="514"/>
                    <a:pt x="901" y="547"/>
                  </a:cubicBezTo>
                  <a:cubicBezTo>
                    <a:pt x="901" y="580"/>
                    <a:pt x="935" y="614"/>
                    <a:pt x="935" y="647"/>
                  </a:cubicBezTo>
                  <a:cubicBezTo>
                    <a:pt x="935" y="680"/>
                    <a:pt x="968" y="714"/>
                    <a:pt x="968" y="747"/>
                  </a:cubicBezTo>
                  <a:lnTo>
                    <a:pt x="334" y="1114"/>
                  </a:lnTo>
                  <a:cubicBezTo>
                    <a:pt x="334" y="1081"/>
                    <a:pt x="368" y="1014"/>
                    <a:pt x="368" y="981"/>
                  </a:cubicBezTo>
                  <a:cubicBezTo>
                    <a:pt x="368" y="914"/>
                    <a:pt x="401" y="847"/>
                    <a:pt x="434" y="814"/>
                  </a:cubicBezTo>
                  <a:cubicBezTo>
                    <a:pt x="468" y="747"/>
                    <a:pt x="501" y="714"/>
                    <a:pt x="534" y="680"/>
                  </a:cubicBezTo>
                  <a:cubicBezTo>
                    <a:pt x="568" y="614"/>
                    <a:pt x="601" y="580"/>
                    <a:pt x="668" y="547"/>
                  </a:cubicBezTo>
                  <a:cubicBezTo>
                    <a:pt x="701" y="514"/>
                    <a:pt x="735" y="514"/>
                    <a:pt x="801" y="514"/>
                  </a:cubicBezTo>
                  <a:close/>
                  <a:moveTo>
                    <a:pt x="855" y="0"/>
                  </a:moveTo>
                  <a:cubicBezTo>
                    <a:pt x="783" y="0"/>
                    <a:pt x="717" y="31"/>
                    <a:pt x="668" y="80"/>
                  </a:cubicBezTo>
                  <a:cubicBezTo>
                    <a:pt x="534" y="147"/>
                    <a:pt x="468" y="213"/>
                    <a:pt x="368" y="313"/>
                  </a:cubicBezTo>
                  <a:cubicBezTo>
                    <a:pt x="301" y="447"/>
                    <a:pt x="234" y="547"/>
                    <a:pt x="167" y="680"/>
                  </a:cubicBezTo>
                  <a:cubicBezTo>
                    <a:pt x="101" y="814"/>
                    <a:pt x="67" y="947"/>
                    <a:pt x="34" y="1114"/>
                  </a:cubicBezTo>
                  <a:cubicBezTo>
                    <a:pt x="1" y="1247"/>
                    <a:pt x="1" y="1414"/>
                    <a:pt x="1" y="1581"/>
                  </a:cubicBezTo>
                  <a:cubicBezTo>
                    <a:pt x="1" y="1714"/>
                    <a:pt x="1" y="1848"/>
                    <a:pt x="34" y="1981"/>
                  </a:cubicBezTo>
                  <a:cubicBezTo>
                    <a:pt x="67" y="2081"/>
                    <a:pt x="101" y="2181"/>
                    <a:pt x="167" y="2282"/>
                  </a:cubicBezTo>
                  <a:cubicBezTo>
                    <a:pt x="234" y="2348"/>
                    <a:pt x="301" y="2382"/>
                    <a:pt x="368" y="2382"/>
                  </a:cubicBezTo>
                  <a:cubicBezTo>
                    <a:pt x="468" y="2382"/>
                    <a:pt x="568" y="2348"/>
                    <a:pt x="668" y="2315"/>
                  </a:cubicBezTo>
                  <a:cubicBezTo>
                    <a:pt x="768" y="2248"/>
                    <a:pt x="835" y="2181"/>
                    <a:pt x="935" y="2081"/>
                  </a:cubicBezTo>
                  <a:cubicBezTo>
                    <a:pt x="1001" y="2015"/>
                    <a:pt x="1068" y="1915"/>
                    <a:pt x="1101" y="1815"/>
                  </a:cubicBezTo>
                  <a:cubicBezTo>
                    <a:pt x="1168" y="1748"/>
                    <a:pt x="1202" y="1681"/>
                    <a:pt x="1235" y="1581"/>
                  </a:cubicBezTo>
                  <a:cubicBezTo>
                    <a:pt x="1268" y="1514"/>
                    <a:pt x="1268" y="1481"/>
                    <a:pt x="1268" y="1414"/>
                  </a:cubicBezTo>
                  <a:cubicBezTo>
                    <a:pt x="1268" y="1381"/>
                    <a:pt x="1268" y="1348"/>
                    <a:pt x="1268" y="1348"/>
                  </a:cubicBezTo>
                  <a:cubicBezTo>
                    <a:pt x="1252" y="1331"/>
                    <a:pt x="1235" y="1323"/>
                    <a:pt x="1222" y="1323"/>
                  </a:cubicBezTo>
                  <a:cubicBezTo>
                    <a:pt x="1210" y="1323"/>
                    <a:pt x="1202" y="1331"/>
                    <a:pt x="1202" y="1348"/>
                  </a:cubicBezTo>
                  <a:lnTo>
                    <a:pt x="1001" y="1448"/>
                  </a:lnTo>
                  <a:cubicBezTo>
                    <a:pt x="968" y="1481"/>
                    <a:pt x="935" y="1481"/>
                    <a:pt x="935" y="1514"/>
                  </a:cubicBezTo>
                  <a:lnTo>
                    <a:pt x="901" y="1581"/>
                  </a:lnTo>
                  <a:cubicBezTo>
                    <a:pt x="868" y="1614"/>
                    <a:pt x="835" y="1681"/>
                    <a:pt x="801" y="1714"/>
                  </a:cubicBezTo>
                  <a:cubicBezTo>
                    <a:pt x="768" y="1748"/>
                    <a:pt x="701" y="1781"/>
                    <a:pt x="668" y="1815"/>
                  </a:cubicBezTo>
                  <a:cubicBezTo>
                    <a:pt x="634" y="1848"/>
                    <a:pt x="568" y="1848"/>
                    <a:pt x="534" y="1848"/>
                  </a:cubicBezTo>
                  <a:lnTo>
                    <a:pt x="434" y="1848"/>
                  </a:lnTo>
                  <a:cubicBezTo>
                    <a:pt x="401" y="1848"/>
                    <a:pt x="401" y="1815"/>
                    <a:pt x="368" y="1781"/>
                  </a:cubicBezTo>
                  <a:cubicBezTo>
                    <a:pt x="334" y="1714"/>
                    <a:pt x="334" y="1681"/>
                    <a:pt x="334" y="1614"/>
                  </a:cubicBezTo>
                  <a:lnTo>
                    <a:pt x="1235" y="1081"/>
                  </a:lnTo>
                  <a:cubicBezTo>
                    <a:pt x="1268" y="1081"/>
                    <a:pt x="1302" y="1047"/>
                    <a:pt x="1302" y="1014"/>
                  </a:cubicBezTo>
                  <a:cubicBezTo>
                    <a:pt x="1302" y="1014"/>
                    <a:pt x="1335" y="981"/>
                    <a:pt x="1335" y="947"/>
                  </a:cubicBezTo>
                  <a:lnTo>
                    <a:pt x="1335" y="747"/>
                  </a:lnTo>
                  <a:cubicBezTo>
                    <a:pt x="1335" y="614"/>
                    <a:pt x="1302" y="480"/>
                    <a:pt x="1268" y="380"/>
                  </a:cubicBezTo>
                  <a:cubicBezTo>
                    <a:pt x="1235" y="280"/>
                    <a:pt x="1202" y="180"/>
                    <a:pt x="1135" y="113"/>
                  </a:cubicBezTo>
                  <a:cubicBezTo>
                    <a:pt x="1068" y="47"/>
                    <a:pt x="1001" y="13"/>
                    <a:pt x="935" y="13"/>
                  </a:cubicBezTo>
                  <a:cubicBezTo>
                    <a:pt x="908" y="4"/>
                    <a:pt x="881" y="0"/>
                    <a:pt x="85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4128;p75"/>
            <p:cNvSpPr/>
            <p:nvPr/>
          </p:nvSpPr>
          <p:spPr>
            <a:xfrm>
              <a:off x="4372450" y="1760875"/>
              <a:ext cx="28400" cy="46725"/>
            </a:xfrm>
            <a:custGeom>
              <a:avLst/>
              <a:gdLst/>
              <a:ahLst/>
              <a:cxnLst/>
              <a:rect l="l" t="t" r="r" b="b"/>
              <a:pathLst>
                <a:path w="1136" h="1869" extrusionOk="0">
                  <a:moveTo>
                    <a:pt x="668" y="0"/>
                  </a:moveTo>
                  <a:lnTo>
                    <a:pt x="501" y="100"/>
                  </a:lnTo>
                  <a:cubicBezTo>
                    <a:pt x="468" y="100"/>
                    <a:pt x="468" y="134"/>
                    <a:pt x="468" y="134"/>
                  </a:cubicBezTo>
                  <a:cubicBezTo>
                    <a:pt x="435" y="167"/>
                    <a:pt x="435" y="200"/>
                    <a:pt x="468" y="234"/>
                  </a:cubicBezTo>
                  <a:lnTo>
                    <a:pt x="468" y="834"/>
                  </a:lnTo>
                  <a:lnTo>
                    <a:pt x="68" y="1034"/>
                  </a:lnTo>
                  <a:cubicBezTo>
                    <a:pt x="34" y="1068"/>
                    <a:pt x="34" y="1068"/>
                    <a:pt x="34" y="1101"/>
                  </a:cubicBezTo>
                  <a:cubicBezTo>
                    <a:pt x="1" y="1134"/>
                    <a:pt x="1" y="1134"/>
                    <a:pt x="34" y="1168"/>
                  </a:cubicBezTo>
                  <a:lnTo>
                    <a:pt x="34" y="1401"/>
                  </a:lnTo>
                  <a:lnTo>
                    <a:pt x="34" y="1435"/>
                  </a:lnTo>
                  <a:cubicBezTo>
                    <a:pt x="34" y="1451"/>
                    <a:pt x="43" y="1460"/>
                    <a:pt x="51" y="1460"/>
                  </a:cubicBezTo>
                  <a:cubicBezTo>
                    <a:pt x="59" y="1460"/>
                    <a:pt x="68" y="1451"/>
                    <a:pt x="68" y="1435"/>
                  </a:cubicBezTo>
                  <a:lnTo>
                    <a:pt x="468" y="1234"/>
                  </a:lnTo>
                  <a:lnTo>
                    <a:pt x="468" y="1835"/>
                  </a:lnTo>
                  <a:cubicBezTo>
                    <a:pt x="435" y="1835"/>
                    <a:pt x="435" y="1868"/>
                    <a:pt x="468" y="1868"/>
                  </a:cubicBezTo>
                  <a:lnTo>
                    <a:pt x="501" y="1868"/>
                  </a:lnTo>
                  <a:lnTo>
                    <a:pt x="668" y="1768"/>
                  </a:lnTo>
                  <a:cubicBezTo>
                    <a:pt x="668" y="1768"/>
                    <a:pt x="701" y="1735"/>
                    <a:pt x="701" y="1735"/>
                  </a:cubicBezTo>
                  <a:cubicBezTo>
                    <a:pt x="701" y="1701"/>
                    <a:pt x="701" y="1668"/>
                    <a:pt x="735" y="1668"/>
                  </a:cubicBezTo>
                  <a:lnTo>
                    <a:pt x="735" y="1034"/>
                  </a:lnTo>
                  <a:lnTo>
                    <a:pt x="1102" y="834"/>
                  </a:lnTo>
                  <a:cubicBezTo>
                    <a:pt x="1135" y="834"/>
                    <a:pt x="1135" y="801"/>
                    <a:pt x="1135" y="801"/>
                  </a:cubicBezTo>
                  <a:cubicBezTo>
                    <a:pt x="1135" y="767"/>
                    <a:pt x="1135" y="734"/>
                    <a:pt x="1135" y="701"/>
                  </a:cubicBezTo>
                  <a:lnTo>
                    <a:pt x="1135" y="501"/>
                  </a:lnTo>
                  <a:cubicBezTo>
                    <a:pt x="1135" y="467"/>
                    <a:pt x="1135" y="467"/>
                    <a:pt x="1135" y="434"/>
                  </a:cubicBezTo>
                  <a:lnTo>
                    <a:pt x="1102" y="434"/>
                  </a:lnTo>
                  <a:lnTo>
                    <a:pt x="735" y="667"/>
                  </a:lnTo>
                  <a:lnTo>
                    <a:pt x="735" y="67"/>
                  </a:lnTo>
                  <a:cubicBezTo>
                    <a:pt x="735" y="34"/>
                    <a:pt x="701" y="0"/>
                    <a:pt x="7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4129;p75"/>
            <p:cNvSpPr/>
            <p:nvPr/>
          </p:nvSpPr>
          <p:spPr>
            <a:xfrm>
              <a:off x="4402475" y="1727500"/>
              <a:ext cx="25875" cy="69250"/>
            </a:xfrm>
            <a:custGeom>
              <a:avLst/>
              <a:gdLst/>
              <a:ahLst/>
              <a:cxnLst/>
              <a:rect l="l" t="t" r="r" b="b"/>
              <a:pathLst>
                <a:path w="1035" h="2770" extrusionOk="0">
                  <a:moveTo>
                    <a:pt x="968" y="1"/>
                  </a:moveTo>
                  <a:lnTo>
                    <a:pt x="34" y="568"/>
                  </a:lnTo>
                  <a:cubicBezTo>
                    <a:pt x="1" y="568"/>
                    <a:pt x="1" y="601"/>
                    <a:pt x="1" y="601"/>
                  </a:cubicBezTo>
                  <a:cubicBezTo>
                    <a:pt x="1" y="635"/>
                    <a:pt x="1" y="668"/>
                    <a:pt x="1" y="668"/>
                  </a:cubicBezTo>
                  <a:lnTo>
                    <a:pt x="1" y="902"/>
                  </a:lnTo>
                  <a:cubicBezTo>
                    <a:pt x="1" y="935"/>
                    <a:pt x="1" y="968"/>
                    <a:pt x="1" y="968"/>
                  </a:cubicBezTo>
                  <a:lnTo>
                    <a:pt x="34" y="968"/>
                  </a:lnTo>
                  <a:lnTo>
                    <a:pt x="701" y="568"/>
                  </a:lnTo>
                  <a:lnTo>
                    <a:pt x="201" y="2670"/>
                  </a:lnTo>
                  <a:cubicBezTo>
                    <a:pt x="201" y="2670"/>
                    <a:pt x="201" y="2703"/>
                    <a:pt x="201" y="2703"/>
                  </a:cubicBezTo>
                  <a:cubicBezTo>
                    <a:pt x="201" y="2736"/>
                    <a:pt x="201" y="2736"/>
                    <a:pt x="201" y="2770"/>
                  </a:cubicBezTo>
                  <a:lnTo>
                    <a:pt x="268" y="2770"/>
                  </a:lnTo>
                  <a:lnTo>
                    <a:pt x="434" y="2670"/>
                  </a:lnTo>
                  <a:cubicBezTo>
                    <a:pt x="434" y="2636"/>
                    <a:pt x="468" y="2636"/>
                    <a:pt x="468" y="2603"/>
                  </a:cubicBezTo>
                  <a:lnTo>
                    <a:pt x="501" y="2536"/>
                  </a:lnTo>
                  <a:lnTo>
                    <a:pt x="1001" y="468"/>
                  </a:lnTo>
                  <a:cubicBezTo>
                    <a:pt x="1035" y="401"/>
                    <a:pt x="1035" y="368"/>
                    <a:pt x="1035" y="335"/>
                  </a:cubicBezTo>
                  <a:cubicBezTo>
                    <a:pt x="1035" y="335"/>
                    <a:pt x="1035" y="301"/>
                    <a:pt x="1035" y="268"/>
                  </a:cubicBezTo>
                  <a:lnTo>
                    <a:pt x="1035" y="68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4130;p75"/>
            <p:cNvSpPr/>
            <p:nvPr/>
          </p:nvSpPr>
          <p:spPr>
            <a:xfrm>
              <a:off x="4430000" y="1767550"/>
              <a:ext cx="7525" cy="15850"/>
            </a:xfrm>
            <a:custGeom>
              <a:avLst/>
              <a:gdLst/>
              <a:ahLst/>
              <a:cxnLst/>
              <a:rect l="l" t="t" r="r" b="b"/>
              <a:pathLst>
                <a:path w="301" h="634" extrusionOk="0">
                  <a:moveTo>
                    <a:pt x="234" y="0"/>
                  </a:moveTo>
                  <a:lnTo>
                    <a:pt x="34" y="134"/>
                  </a:lnTo>
                  <a:cubicBezTo>
                    <a:pt x="34" y="134"/>
                    <a:pt x="1" y="167"/>
                    <a:pt x="1" y="167"/>
                  </a:cubicBezTo>
                  <a:cubicBezTo>
                    <a:pt x="1" y="200"/>
                    <a:pt x="1" y="234"/>
                    <a:pt x="1" y="267"/>
                  </a:cubicBezTo>
                  <a:lnTo>
                    <a:pt x="1" y="567"/>
                  </a:lnTo>
                  <a:cubicBezTo>
                    <a:pt x="1" y="601"/>
                    <a:pt x="1" y="601"/>
                    <a:pt x="1" y="634"/>
                  </a:cubicBezTo>
                  <a:lnTo>
                    <a:pt x="34" y="634"/>
                  </a:lnTo>
                  <a:lnTo>
                    <a:pt x="234" y="500"/>
                  </a:lnTo>
                  <a:cubicBezTo>
                    <a:pt x="267" y="500"/>
                    <a:pt x="267" y="500"/>
                    <a:pt x="301" y="467"/>
                  </a:cubicBezTo>
                  <a:cubicBezTo>
                    <a:pt x="301" y="434"/>
                    <a:pt x="301" y="434"/>
                    <a:pt x="301" y="400"/>
                  </a:cubicBezTo>
                  <a:lnTo>
                    <a:pt x="301" y="67"/>
                  </a:lnTo>
                  <a:cubicBezTo>
                    <a:pt x="301" y="33"/>
                    <a:pt x="301" y="33"/>
                    <a:pt x="3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4131;p75"/>
            <p:cNvSpPr/>
            <p:nvPr/>
          </p:nvSpPr>
          <p:spPr>
            <a:xfrm>
              <a:off x="4443350" y="1706675"/>
              <a:ext cx="29200" cy="64225"/>
            </a:xfrm>
            <a:custGeom>
              <a:avLst/>
              <a:gdLst/>
              <a:ahLst/>
              <a:cxnLst/>
              <a:rect l="l" t="t" r="r" b="b"/>
              <a:pathLst>
                <a:path w="1168" h="2569" extrusionOk="0">
                  <a:moveTo>
                    <a:pt x="697" y="450"/>
                  </a:moveTo>
                  <a:cubicBezTo>
                    <a:pt x="734" y="450"/>
                    <a:pt x="767" y="467"/>
                    <a:pt x="801" y="500"/>
                  </a:cubicBezTo>
                  <a:cubicBezTo>
                    <a:pt x="834" y="600"/>
                    <a:pt x="868" y="734"/>
                    <a:pt x="868" y="834"/>
                  </a:cubicBezTo>
                  <a:lnTo>
                    <a:pt x="868" y="1101"/>
                  </a:lnTo>
                  <a:lnTo>
                    <a:pt x="868" y="1401"/>
                  </a:lnTo>
                  <a:cubicBezTo>
                    <a:pt x="868" y="1534"/>
                    <a:pt x="834" y="1668"/>
                    <a:pt x="801" y="1801"/>
                  </a:cubicBezTo>
                  <a:cubicBezTo>
                    <a:pt x="734" y="1935"/>
                    <a:pt x="667" y="2001"/>
                    <a:pt x="567" y="2068"/>
                  </a:cubicBezTo>
                  <a:cubicBezTo>
                    <a:pt x="517" y="2102"/>
                    <a:pt x="476" y="2118"/>
                    <a:pt x="442" y="2118"/>
                  </a:cubicBezTo>
                  <a:cubicBezTo>
                    <a:pt x="409" y="2118"/>
                    <a:pt x="384" y="2102"/>
                    <a:pt x="367" y="2068"/>
                  </a:cubicBezTo>
                  <a:cubicBezTo>
                    <a:pt x="300" y="1968"/>
                    <a:pt x="267" y="1868"/>
                    <a:pt x="300" y="1735"/>
                  </a:cubicBezTo>
                  <a:cubicBezTo>
                    <a:pt x="267" y="1668"/>
                    <a:pt x="300" y="1568"/>
                    <a:pt x="300" y="1468"/>
                  </a:cubicBezTo>
                  <a:lnTo>
                    <a:pt x="300" y="1201"/>
                  </a:lnTo>
                  <a:cubicBezTo>
                    <a:pt x="300" y="1034"/>
                    <a:pt x="300" y="901"/>
                    <a:pt x="367" y="767"/>
                  </a:cubicBezTo>
                  <a:cubicBezTo>
                    <a:pt x="401" y="667"/>
                    <a:pt x="467" y="567"/>
                    <a:pt x="567" y="500"/>
                  </a:cubicBezTo>
                  <a:cubicBezTo>
                    <a:pt x="617" y="467"/>
                    <a:pt x="659" y="450"/>
                    <a:pt x="697" y="450"/>
                  </a:cubicBezTo>
                  <a:close/>
                  <a:moveTo>
                    <a:pt x="834" y="0"/>
                  </a:moveTo>
                  <a:cubicBezTo>
                    <a:pt x="734" y="0"/>
                    <a:pt x="667" y="33"/>
                    <a:pt x="567" y="100"/>
                  </a:cubicBezTo>
                  <a:cubicBezTo>
                    <a:pt x="467" y="133"/>
                    <a:pt x="367" y="234"/>
                    <a:pt x="300" y="300"/>
                  </a:cubicBezTo>
                  <a:cubicBezTo>
                    <a:pt x="234" y="400"/>
                    <a:pt x="167" y="500"/>
                    <a:pt x="134" y="600"/>
                  </a:cubicBezTo>
                  <a:cubicBezTo>
                    <a:pt x="67" y="734"/>
                    <a:pt x="34" y="834"/>
                    <a:pt x="34" y="967"/>
                  </a:cubicBezTo>
                  <a:cubicBezTo>
                    <a:pt x="0" y="1101"/>
                    <a:pt x="0" y="1234"/>
                    <a:pt x="0" y="1334"/>
                  </a:cubicBezTo>
                  <a:lnTo>
                    <a:pt x="0" y="1635"/>
                  </a:lnTo>
                  <a:lnTo>
                    <a:pt x="0" y="1935"/>
                  </a:lnTo>
                  <a:cubicBezTo>
                    <a:pt x="0" y="2035"/>
                    <a:pt x="0" y="2135"/>
                    <a:pt x="34" y="2268"/>
                  </a:cubicBezTo>
                  <a:cubicBezTo>
                    <a:pt x="34" y="2335"/>
                    <a:pt x="67" y="2435"/>
                    <a:pt x="134" y="2502"/>
                  </a:cubicBezTo>
                  <a:cubicBezTo>
                    <a:pt x="167" y="2535"/>
                    <a:pt x="234" y="2569"/>
                    <a:pt x="300" y="2569"/>
                  </a:cubicBezTo>
                  <a:cubicBezTo>
                    <a:pt x="401" y="2569"/>
                    <a:pt x="501" y="2535"/>
                    <a:pt x="567" y="2502"/>
                  </a:cubicBezTo>
                  <a:cubicBezTo>
                    <a:pt x="667" y="2435"/>
                    <a:pt x="767" y="2368"/>
                    <a:pt x="834" y="2268"/>
                  </a:cubicBezTo>
                  <a:cubicBezTo>
                    <a:pt x="901" y="2168"/>
                    <a:pt x="968" y="2068"/>
                    <a:pt x="1034" y="1968"/>
                  </a:cubicBezTo>
                  <a:cubicBezTo>
                    <a:pt x="1068" y="1868"/>
                    <a:pt x="1101" y="1735"/>
                    <a:pt x="1134" y="1635"/>
                  </a:cubicBezTo>
                  <a:cubicBezTo>
                    <a:pt x="1134" y="1501"/>
                    <a:pt x="1168" y="1368"/>
                    <a:pt x="1168" y="1268"/>
                  </a:cubicBezTo>
                  <a:lnTo>
                    <a:pt x="1168" y="1101"/>
                  </a:lnTo>
                  <a:lnTo>
                    <a:pt x="1168" y="801"/>
                  </a:lnTo>
                  <a:lnTo>
                    <a:pt x="1168" y="667"/>
                  </a:lnTo>
                  <a:cubicBezTo>
                    <a:pt x="1168" y="534"/>
                    <a:pt x="1134" y="434"/>
                    <a:pt x="1134" y="334"/>
                  </a:cubicBezTo>
                  <a:cubicBezTo>
                    <a:pt x="1101" y="234"/>
                    <a:pt x="1068" y="167"/>
                    <a:pt x="1034" y="100"/>
                  </a:cubicBezTo>
                  <a:cubicBezTo>
                    <a:pt x="968" y="33"/>
                    <a:pt x="901" y="0"/>
                    <a:pt x="8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4132;p75"/>
            <p:cNvSpPr/>
            <p:nvPr/>
          </p:nvSpPr>
          <p:spPr>
            <a:xfrm>
              <a:off x="4477525" y="1683525"/>
              <a:ext cx="28400" cy="68200"/>
            </a:xfrm>
            <a:custGeom>
              <a:avLst/>
              <a:gdLst/>
              <a:ahLst/>
              <a:cxnLst/>
              <a:rect l="l" t="t" r="r" b="b"/>
              <a:pathLst>
                <a:path w="1136" h="2728" extrusionOk="0">
                  <a:moveTo>
                    <a:pt x="1018" y="0"/>
                  </a:moveTo>
                  <a:cubicBezTo>
                    <a:pt x="1010" y="0"/>
                    <a:pt x="1002" y="9"/>
                    <a:pt x="1002" y="25"/>
                  </a:cubicBezTo>
                  <a:lnTo>
                    <a:pt x="168" y="492"/>
                  </a:lnTo>
                  <a:cubicBezTo>
                    <a:pt x="134" y="492"/>
                    <a:pt x="134" y="526"/>
                    <a:pt x="134" y="526"/>
                  </a:cubicBezTo>
                  <a:cubicBezTo>
                    <a:pt x="134" y="559"/>
                    <a:pt x="134" y="592"/>
                    <a:pt x="134" y="592"/>
                  </a:cubicBezTo>
                  <a:lnTo>
                    <a:pt x="68" y="1760"/>
                  </a:lnTo>
                  <a:lnTo>
                    <a:pt x="68" y="1827"/>
                  </a:lnTo>
                  <a:lnTo>
                    <a:pt x="101" y="1827"/>
                  </a:lnTo>
                  <a:lnTo>
                    <a:pt x="301" y="1693"/>
                  </a:lnTo>
                  <a:lnTo>
                    <a:pt x="368" y="1660"/>
                  </a:lnTo>
                  <a:lnTo>
                    <a:pt x="401" y="1593"/>
                  </a:lnTo>
                  <a:cubicBezTo>
                    <a:pt x="401" y="1560"/>
                    <a:pt x="435" y="1560"/>
                    <a:pt x="468" y="1526"/>
                  </a:cubicBezTo>
                  <a:cubicBezTo>
                    <a:pt x="501" y="1493"/>
                    <a:pt x="535" y="1460"/>
                    <a:pt x="568" y="1460"/>
                  </a:cubicBezTo>
                  <a:cubicBezTo>
                    <a:pt x="601" y="1443"/>
                    <a:pt x="635" y="1435"/>
                    <a:pt x="668" y="1435"/>
                  </a:cubicBezTo>
                  <a:cubicBezTo>
                    <a:pt x="701" y="1435"/>
                    <a:pt x="735" y="1443"/>
                    <a:pt x="768" y="1460"/>
                  </a:cubicBezTo>
                  <a:cubicBezTo>
                    <a:pt x="801" y="1493"/>
                    <a:pt x="835" y="1593"/>
                    <a:pt x="835" y="1660"/>
                  </a:cubicBezTo>
                  <a:cubicBezTo>
                    <a:pt x="835" y="1760"/>
                    <a:pt x="801" y="1893"/>
                    <a:pt x="768" y="1993"/>
                  </a:cubicBezTo>
                  <a:cubicBezTo>
                    <a:pt x="701" y="2060"/>
                    <a:pt x="635" y="2160"/>
                    <a:pt x="568" y="2194"/>
                  </a:cubicBezTo>
                  <a:cubicBezTo>
                    <a:pt x="535" y="2227"/>
                    <a:pt x="501" y="2227"/>
                    <a:pt x="468" y="2260"/>
                  </a:cubicBezTo>
                  <a:cubicBezTo>
                    <a:pt x="401" y="2260"/>
                    <a:pt x="368" y="2260"/>
                    <a:pt x="334" y="2227"/>
                  </a:cubicBezTo>
                  <a:cubicBezTo>
                    <a:pt x="301" y="2194"/>
                    <a:pt x="268" y="2160"/>
                    <a:pt x="268" y="2127"/>
                  </a:cubicBezTo>
                  <a:cubicBezTo>
                    <a:pt x="268" y="2094"/>
                    <a:pt x="268" y="2094"/>
                    <a:pt x="268" y="2060"/>
                  </a:cubicBezTo>
                  <a:lnTo>
                    <a:pt x="201" y="2060"/>
                  </a:lnTo>
                  <a:lnTo>
                    <a:pt x="34" y="2194"/>
                  </a:lnTo>
                  <a:cubicBezTo>
                    <a:pt x="34" y="2194"/>
                    <a:pt x="1" y="2194"/>
                    <a:pt x="1" y="2227"/>
                  </a:cubicBezTo>
                  <a:cubicBezTo>
                    <a:pt x="1" y="2260"/>
                    <a:pt x="1" y="2260"/>
                    <a:pt x="1" y="2294"/>
                  </a:cubicBezTo>
                  <a:cubicBezTo>
                    <a:pt x="1" y="2360"/>
                    <a:pt x="1" y="2460"/>
                    <a:pt x="34" y="2527"/>
                  </a:cubicBezTo>
                  <a:cubicBezTo>
                    <a:pt x="68" y="2594"/>
                    <a:pt x="101" y="2627"/>
                    <a:pt x="134" y="2661"/>
                  </a:cubicBezTo>
                  <a:cubicBezTo>
                    <a:pt x="201" y="2694"/>
                    <a:pt x="268" y="2727"/>
                    <a:pt x="334" y="2727"/>
                  </a:cubicBezTo>
                  <a:cubicBezTo>
                    <a:pt x="401" y="2694"/>
                    <a:pt x="501" y="2661"/>
                    <a:pt x="568" y="2627"/>
                  </a:cubicBezTo>
                  <a:cubicBezTo>
                    <a:pt x="668" y="2561"/>
                    <a:pt x="735" y="2527"/>
                    <a:pt x="801" y="2460"/>
                  </a:cubicBezTo>
                  <a:cubicBezTo>
                    <a:pt x="868" y="2360"/>
                    <a:pt x="935" y="2294"/>
                    <a:pt x="968" y="2194"/>
                  </a:cubicBezTo>
                  <a:cubicBezTo>
                    <a:pt x="1035" y="2094"/>
                    <a:pt x="1068" y="1993"/>
                    <a:pt x="1102" y="1893"/>
                  </a:cubicBezTo>
                  <a:cubicBezTo>
                    <a:pt x="1135" y="1760"/>
                    <a:pt x="1135" y="1627"/>
                    <a:pt x="1135" y="1493"/>
                  </a:cubicBezTo>
                  <a:cubicBezTo>
                    <a:pt x="1135" y="1393"/>
                    <a:pt x="1135" y="1293"/>
                    <a:pt x="1102" y="1193"/>
                  </a:cubicBezTo>
                  <a:cubicBezTo>
                    <a:pt x="1068" y="1126"/>
                    <a:pt x="1035" y="1059"/>
                    <a:pt x="1002" y="1026"/>
                  </a:cubicBezTo>
                  <a:cubicBezTo>
                    <a:pt x="935" y="959"/>
                    <a:pt x="868" y="959"/>
                    <a:pt x="801" y="959"/>
                  </a:cubicBezTo>
                  <a:cubicBezTo>
                    <a:pt x="735" y="993"/>
                    <a:pt x="635" y="993"/>
                    <a:pt x="568" y="1059"/>
                  </a:cubicBezTo>
                  <a:lnTo>
                    <a:pt x="501" y="1126"/>
                  </a:lnTo>
                  <a:cubicBezTo>
                    <a:pt x="435" y="1126"/>
                    <a:pt x="401" y="1193"/>
                    <a:pt x="368" y="1226"/>
                  </a:cubicBezTo>
                  <a:lnTo>
                    <a:pt x="401" y="793"/>
                  </a:lnTo>
                  <a:lnTo>
                    <a:pt x="1002" y="426"/>
                  </a:lnTo>
                  <a:cubicBezTo>
                    <a:pt x="1035" y="426"/>
                    <a:pt x="1035" y="392"/>
                    <a:pt x="1035" y="392"/>
                  </a:cubicBezTo>
                  <a:cubicBezTo>
                    <a:pt x="1035" y="359"/>
                    <a:pt x="1035" y="326"/>
                    <a:pt x="1035" y="292"/>
                  </a:cubicBezTo>
                  <a:lnTo>
                    <a:pt x="1035" y="59"/>
                  </a:lnTo>
                  <a:cubicBezTo>
                    <a:pt x="1035" y="59"/>
                    <a:pt x="1035" y="25"/>
                    <a:pt x="1035" y="25"/>
                  </a:cubicBezTo>
                  <a:cubicBezTo>
                    <a:pt x="1035" y="9"/>
                    <a:pt x="1027" y="0"/>
                    <a:pt x="101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4133;p75"/>
            <p:cNvSpPr/>
            <p:nvPr/>
          </p:nvSpPr>
          <p:spPr>
            <a:xfrm>
              <a:off x="4510900" y="1659125"/>
              <a:ext cx="39200" cy="75925"/>
            </a:xfrm>
            <a:custGeom>
              <a:avLst/>
              <a:gdLst/>
              <a:ahLst/>
              <a:cxnLst/>
              <a:rect l="l" t="t" r="r" b="b"/>
              <a:pathLst>
                <a:path w="1568" h="3037" extrusionOk="0">
                  <a:moveTo>
                    <a:pt x="375" y="876"/>
                  </a:moveTo>
                  <a:cubicBezTo>
                    <a:pt x="392" y="876"/>
                    <a:pt x="400" y="885"/>
                    <a:pt x="400" y="901"/>
                  </a:cubicBezTo>
                  <a:cubicBezTo>
                    <a:pt x="434" y="901"/>
                    <a:pt x="434" y="935"/>
                    <a:pt x="434" y="968"/>
                  </a:cubicBezTo>
                  <a:lnTo>
                    <a:pt x="434" y="1302"/>
                  </a:lnTo>
                  <a:cubicBezTo>
                    <a:pt x="434" y="1335"/>
                    <a:pt x="434" y="1368"/>
                    <a:pt x="400" y="1435"/>
                  </a:cubicBezTo>
                  <a:cubicBezTo>
                    <a:pt x="400" y="1468"/>
                    <a:pt x="367" y="1502"/>
                    <a:pt x="300" y="1502"/>
                  </a:cubicBezTo>
                  <a:cubicBezTo>
                    <a:pt x="284" y="1518"/>
                    <a:pt x="267" y="1527"/>
                    <a:pt x="255" y="1527"/>
                  </a:cubicBezTo>
                  <a:cubicBezTo>
                    <a:pt x="242" y="1527"/>
                    <a:pt x="234" y="1518"/>
                    <a:pt x="234" y="1502"/>
                  </a:cubicBezTo>
                  <a:cubicBezTo>
                    <a:pt x="200" y="1502"/>
                    <a:pt x="200" y="1468"/>
                    <a:pt x="200" y="1435"/>
                  </a:cubicBezTo>
                  <a:cubicBezTo>
                    <a:pt x="200" y="1402"/>
                    <a:pt x="200" y="1368"/>
                    <a:pt x="200" y="1368"/>
                  </a:cubicBezTo>
                  <a:lnTo>
                    <a:pt x="200" y="1168"/>
                  </a:lnTo>
                  <a:cubicBezTo>
                    <a:pt x="200" y="1168"/>
                    <a:pt x="200" y="1135"/>
                    <a:pt x="200" y="1101"/>
                  </a:cubicBezTo>
                  <a:cubicBezTo>
                    <a:pt x="200" y="1068"/>
                    <a:pt x="200" y="1035"/>
                    <a:pt x="234" y="968"/>
                  </a:cubicBezTo>
                  <a:cubicBezTo>
                    <a:pt x="234" y="935"/>
                    <a:pt x="267" y="901"/>
                    <a:pt x="300" y="901"/>
                  </a:cubicBezTo>
                  <a:cubicBezTo>
                    <a:pt x="334" y="885"/>
                    <a:pt x="359" y="876"/>
                    <a:pt x="375" y="876"/>
                  </a:cubicBezTo>
                  <a:close/>
                  <a:moveTo>
                    <a:pt x="467" y="568"/>
                  </a:moveTo>
                  <a:cubicBezTo>
                    <a:pt x="400" y="568"/>
                    <a:pt x="367" y="568"/>
                    <a:pt x="300" y="601"/>
                  </a:cubicBezTo>
                  <a:cubicBezTo>
                    <a:pt x="267" y="634"/>
                    <a:pt x="234" y="668"/>
                    <a:pt x="200" y="701"/>
                  </a:cubicBezTo>
                  <a:cubicBezTo>
                    <a:pt x="134" y="768"/>
                    <a:pt x="100" y="801"/>
                    <a:pt x="67" y="868"/>
                  </a:cubicBezTo>
                  <a:cubicBezTo>
                    <a:pt x="34" y="935"/>
                    <a:pt x="34" y="968"/>
                    <a:pt x="34" y="1035"/>
                  </a:cubicBezTo>
                  <a:cubicBezTo>
                    <a:pt x="0" y="1101"/>
                    <a:pt x="0" y="1135"/>
                    <a:pt x="0" y="1202"/>
                  </a:cubicBezTo>
                  <a:lnTo>
                    <a:pt x="0" y="1402"/>
                  </a:lnTo>
                  <a:lnTo>
                    <a:pt x="0" y="1568"/>
                  </a:lnTo>
                  <a:cubicBezTo>
                    <a:pt x="0" y="1635"/>
                    <a:pt x="0" y="1669"/>
                    <a:pt x="34" y="1702"/>
                  </a:cubicBezTo>
                  <a:cubicBezTo>
                    <a:pt x="34" y="1735"/>
                    <a:pt x="34" y="1769"/>
                    <a:pt x="67" y="1802"/>
                  </a:cubicBezTo>
                  <a:cubicBezTo>
                    <a:pt x="100" y="1835"/>
                    <a:pt x="134" y="1835"/>
                    <a:pt x="167" y="1835"/>
                  </a:cubicBezTo>
                  <a:cubicBezTo>
                    <a:pt x="234" y="1835"/>
                    <a:pt x="267" y="1835"/>
                    <a:pt x="300" y="1802"/>
                  </a:cubicBezTo>
                  <a:cubicBezTo>
                    <a:pt x="367" y="1769"/>
                    <a:pt x="400" y="1735"/>
                    <a:pt x="467" y="1702"/>
                  </a:cubicBezTo>
                  <a:cubicBezTo>
                    <a:pt x="501" y="1635"/>
                    <a:pt x="534" y="1602"/>
                    <a:pt x="567" y="1535"/>
                  </a:cubicBezTo>
                  <a:cubicBezTo>
                    <a:pt x="567" y="1468"/>
                    <a:pt x="601" y="1435"/>
                    <a:pt x="601" y="1368"/>
                  </a:cubicBezTo>
                  <a:cubicBezTo>
                    <a:pt x="634" y="1302"/>
                    <a:pt x="634" y="1268"/>
                    <a:pt x="634" y="1202"/>
                  </a:cubicBezTo>
                  <a:lnTo>
                    <a:pt x="634" y="1001"/>
                  </a:lnTo>
                  <a:lnTo>
                    <a:pt x="634" y="835"/>
                  </a:lnTo>
                  <a:cubicBezTo>
                    <a:pt x="634" y="768"/>
                    <a:pt x="634" y="735"/>
                    <a:pt x="601" y="701"/>
                  </a:cubicBezTo>
                  <a:cubicBezTo>
                    <a:pt x="601" y="668"/>
                    <a:pt x="567" y="634"/>
                    <a:pt x="567" y="601"/>
                  </a:cubicBezTo>
                  <a:cubicBezTo>
                    <a:pt x="534" y="568"/>
                    <a:pt x="501" y="568"/>
                    <a:pt x="467" y="568"/>
                  </a:cubicBezTo>
                  <a:close/>
                  <a:moveTo>
                    <a:pt x="1334" y="1502"/>
                  </a:moveTo>
                  <a:cubicBezTo>
                    <a:pt x="1368" y="1535"/>
                    <a:pt x="1368" y="1568"/>
                    <a:pt x="1368" y="1602"/>
                  </a:cubicBezTo>
                  <a:lnTo>
                    <a:pt x="1368" y="1902"/>
                  </a:lnTo>
                  <a:cubicBezTo>
                    <a:pt x="1368" y="1969"/>
                    <a:pt x="1368" y="2002"/>
                    <a:pt x="1334" y="2035"/>
                  </a:cubicBezTo>
                  <a:cubicBezTo>
                    <a:pt x="1334" y="2102"/>
                    <a:pt x="1301" y="2136"/>
                    <a:pt x="1268" y="2136"/>
                  </a:cubicBezTo>
                  <a:lnTo>
                    <a:pt x="1168" y="2136"/>
                  </a:lnTo>
                  <a:cubicBezTo>
                    <a:pt x="1168" y="2102"/>
                    <a:pt x="1134" y="2069"/>
                    <a:pt x="1168" y="2035"/>
                  </a:cubicBezTo>
                  <a:cubicBezTo>
                    <a:pt x="1134" y="2035"/>
                    <a:pt x="1134" y="2002"/>
                    <a:pt x="1168" y="2002"/>
                  </a:cubicBezTo>
                  <a:lnTo>
                    <a:pt x="1168" y="1802"/>
                  </a:lnTo>
                  <a:cubicBezTo>
                    <a:pt x="1134" y="1769"/>
                    <a:pt x="1134" y="1769"/>
                    <a:pt x="1168" y="1735"/>
                  </a:cubicBezTo>
                  <a:cubicBezTo>
                    <a:pt x="1168" y="1702"/>
                    <a:pt x="1168" y="1635"/>
                    <a:pt x="1168" y="1602"/>
                  </a:cubicBezTo>
                  <a:cubicBezTo>
                    <a:pt x="1201" y="1568"/>
                    <a:pt x="1234" y="1535"/>
                    <a:pt x="1268" y="1502"/>
                  </a:cubicBezTo>
                  <a:close/>
                  <a:moveTo>
                    <a:pt x="1401" y="1202"/>
                  </a:moveTo>
                  <a:cubicBezTo>
                    <a:pt x="1368" y="1202"/>
                    <a:pt x="1301" y="1202"/>
                    <a:pt x="1268" y="1235"/>
                  </a:cubicBezTo>
                  <a:cubicBezTo>
                    <a:pt x="1201" y="1268"/>
                    <a:pt x="1168" y="1302"/>
                    <a:pt x="1134" y="1335"/>
                  </a:cubicBezTo>
                  <a:cubicBezTo>
                    <a:pt x="1101" y="1402"/>
                    <a:pt x="1068" y="1435"/>
                    <a:pt x="1034" y="1502"/>
                  </a:cubicBezTo>
                  <a:cubicBezTo>
                    <a:pt x="1001" y="1568"/>
                    <a:pt x="968" y="1602"/>
                    <a:pt x="968" y="1669"/>
                  </a:cubicBezTo>
                  <a:cubicBezTo>
                    <a:pt x="968" y="1735"/>
                    <a:pt x="934" y="1769"/>
                    <a:pt x="934" y="1835"/>
                  </a:cubicBezTo>
                  <a:lnTo>
                    <a:pt x="934" y="2035"/>
                  </a:lnTo>
                  <a:lnTo>
                    <a:pt x="934" y="2202"/>
                  </a:lnTo>
                  <a:cubicBezTo>
                    <a:pt x="934" y="2269"/>
                    <a:pt x="968" y="2302"/>
                    <a:pt x="968" y="2336"/>
                  </a:cubicBezTo>
                  <a:cubicBezTo>
                    <a:pt x="968" y="2369"/>
                    <a:pt x="1001" y="2402"/>
                    <a:pt x="1034" y="2436"/>
                  </a:cubicBezTo>
                  <a:cubicBezTo>
                    <a:pt x="1068" y="2469"/>
                    <a:pt x="1101" y="2469"/>
                    <a:pt x="1134" y="2469"/>
                  </a:cubicBezTo>
                  <a:cubicBezTo>
                    <a:pt x="1168" y="2469"/>
                    <a:pt x="1234" y="2469"/>
                    <a:pt x="1268" y="2436"/>
                  </a:cubicBezTo>
                  <a:cubicBezTo>
                    <a:pt x="1301" y="2402"/>
                    <a:pt x="1368" y="2369"/>
                    <a:pt x="1401" y="2336"/>
                  </a:cubicBezTo>
                  <a:cubicBezTo>
                    <a:pt x="1435" y="2269"/>
                    <a:pt x="1468" y="2236"/>
                    <a:pt x="1501" y="2169"/>
                  </a:cubicBezTo>
                  <a:cubicBezTo>
                    <a:pt x="1535" y="2102"/>
                    <a:pt x="1535" y="2069"/>
                    <a:pt x="1568" y="2002"/>
                  </a:cubicBezTo>
                  <a:cubicBezTo>
                    <a:pt x="1568" y="1935"/>
                    <a:pt x="1568" y="1902"/>
                    <a:pt x="1568" y="1835"/>
                  </a:cubicBezTo>
                  <a:lnTo>
                    <a:pt x="1568" y="1635"/>
                  </a:lnTo>
                  <a:lnTo>
                    <a:pt x="1568" y="1468"/>
                  </a:lnTo>
                  <a:cubicBezTo>
                    <a:pt x="1568" y="1402"/>
                    <a:pt x="1568" y="1368"/>
                    <a:pt x="1568" y="1335"/>
                  </a:cubicBezTo>
                  <a:cubicBezTo>
                    <a:pt x="1535" y="1302"/>
                    <a:pt x="1535" y="1268"/>
                    <a:pt x="1501" y="1235"/>
                  </a:cubicBezTo>
                  <a:cubicBezTo>
                    <a:pt x="1468" y="1202"/>
                    <a:pt x="1435" y="1202"/>
                    <a:pt x="1401" y="1202"/>
                  </a:cubicBezTo>
                  <a:close/>
                  <a:moveTo>
                    <a:pt x="1401" y="1"/>
                  </a:moveTo>
                  <a:lnTo>
                    <a:pt x="1268" y="67"/>
                  </a:lnTo>
                  <a:cubicBezTo>
                    <a:pt x="1234" y="67"/>
                    <a:pt x="1234" y="101"/>
                    <a:pt x="1201" y="134"/>
                  </a:cubicBezTo>
                  <a:cubicBezTo>
                    <a:pt x="1201" y="134"/>
                    <a:pt x="1201" y="167"/>
                    <a:pt x="1168" y="167"/>
                  </a:cubicBezTo>
                  <a:lnTo>
                    <a:pt x="100" y="2969"/>
                  </a:lnTo>
                  <a:lnTo>
                    <a:pt x="100" y="3003"/>
                  </a:lnTo>
                  <a:cubicBezTo>
                    <a:pt x="100" y="3003"/>
                    <a:pt x="100" y="3003"/>
                    <a:pt x="100" y="3036"/>
                  </a:cubicBezTo>
                  <a:lnTo>
                    <a:pt x="167" y="3036"/>
                  </a:lnTo>
                  <a:lnTo>
                    <a:pt x="267" y="2969"/>
                  </a:lnTo>
                  <a:cubicBezTo>
                    <a:pt x="300" y="2936"/>
                    <a:pt x="300" y="2936"/>
                    <a:pt x="334" y="2903"/>
                  </a:cubicBezTo>
                  <a:cubicBezTo>
                    <a:pt x="334" y="2903"/>
                    <a:pt x="367" y="2869"/>
                    <a:pt x="367" y="2836"/>
                  </a:cubicBezTo>
                  <a:lnTo>
                    <a:pt x="1435" y="67"/>
                  </a:lnTo>
                  <a:lnTo>
                    <a:pt x="1435" y="34"/>
                  </a:lnTo>
                  <a:cubicBezTo>
                    <a:pt x="1435" y="34"/>
                    <a:pt x="1435" y="1"/>
                    <a:pt x="143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4135;p75"/>
            <p:cNvSpPr/>
            <p:nvPr/>
          </p:nvSpPr>
          <p:spPr>
            <a:xfrm>
              <a:off x="4145625" y="1634325"/>
              <a:ext cx="51725" cy="141375"/>
            </a:xfrm>
            <a:custGeom>
              <a:avLst/>
              <a:gdLst/>
              <a:ahLst/>
              <a:cxnLst/>
              <a:rect l="l" t="t" r="r" b="b"/>
              <a:pathLst>
                <a:path w="2069" h="5655" extrusionOk="0">
                  <a:moveTo>
                    <a:pt x="1952" y="0"/>
                  </a:moveTo>
                  <a:cubicBezTo>
                    <a:pt x="1935" y="0"/>
                    <a:pt x="1919" y="9"/>
                    <a:pt x="1902" y="25"/>
                  </a:cubicBezTo>
                  <a:lnTo>
                    <a:pt x="1335" y="359"/>
                  </a:lnTo>
                  <a:cubicBezTo>
                    <a:pt x="1268" y="392"/>
                    <a:pt x="1235" y="459"/>
                    <a:pt x="1202" y="492"/>
                  </a:cubicBezTo>
                  <a:cubicBezTo>
                    <a:pt x="1168" y="559"/>
                    <a:pt x="1135" y="626"/>
                    <a:pt x="1102" y="659"/>
                  </a:cubicBezTo>
                  <a:lnTo>
                    <a:pt x="34" y="2494"/>
                  </a:lnTo>
                  <a:cubicBezTo>
                    <a:pt x="34" y="2560"/>
                    <a:pt x="1" y="2594"/>
                    <a:pt x="1" y="2661"/>
                  </a:cubicBezTo>
                  <a:cubicBezTo>
                    <a:pt x="1" y="2727"/>
                    <a:pt x="1" y="2761"/>
                    <a:pt x="34" y="2794"/>
                  </a:cubicBezTo>
                  <a:lnTo>
                    <a:pt x="368" y="3328"/>
                  </a:lnTo>
                  <a:cubicBezTo>
                    <a:pt x="384" y="3344"/>
                    <a:pt x="401" y="3353"/>
                    <a:pt x="418" y="3353"/>
                  </a:cubicBezTo>
                  <a:cubicBezTo>
                    <a:pt x="434" y="3353"/>
                    <a:pt x="451" y="3344"/>
                    <a:pt x="468" y="3328"/>
                  </a:cubicBezTo>
                  <a:cubicBezTo>
                    <a:pt x="501" y="3328"/>
                    <a:pt x="534" y="3294"/>
                    <a:pt x="568" y="3261"/>
                  </a:cubicBezTo>
                  <a:lnTo>
                    <a:pt x="1135" y="2227"/>
                  </a:lnTo>
                  <a:lnTo>
                    <a:pt x="1135" y="5529"/>
                  </a:lnTo>
                  <a:cubicBezTo>
                    <a:pt x="1135" y="5563"/>
                    <a:pt x="1168" y="5596"/>
                    <a:pt x="1202" y="5629"/>
                  </a:cubicBezTo>
                  <a:cubicBezTo>
                    <a:pt x="1202" y="5646"/>
                    <a:pt x="1210" y="5654"/>
                    <a:pt x="1222" y="5654"/>
                  </a:cubicBezTo>
                  <a:cubicBezTo>
                    <a:pt x="1235" y="5654"/>
                    <a:pt x="1252" y="5646"/>
                    <a:pt x="1268" y="5629"/>
                  </a:cubicBezTo>
                  <a:lnTo>
                    <a:pt x="1902" y="5262"/>
                  </a:lnTo>
                  <a:cubicBezTo>
                    <a:pt x="1969" y="5229"/>
                    <a:pt x="2002" y="5196"/>
                    <a:pt x="2002" y="5162"/>
                  </a:cubicBezTo>
                  <a:cubicBezTo>
                    <a:pt x="2036" y="5096"/>
                    <a:pt x="2036" y="5029"/>
                    <a:pt x="2036" y="4996"/>
                  </a:cubicBezTo>
                  <a:lnTo>
                    <a:pt x="2036" y="125"/>
                  </a:lnTo>
                  <a:cubicBezTo>
                    <a:pt x="2069" y="92"/>
                    <a:pt x="2036" y="59"/>
                    <a:pt x="2002" y="25"/>
                  </a:cubicBezTo>
                  <a:cubicBezTo>
                    <a:pt x="1986" y="9"/>
                    <a:pt x="1969" y="0"/>
                    <a:pt x="195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4136;p75"/>
            <p:cNvSpPr/>
            <p:nvPr/>
          </p:nvSpPr>
          <p:spPr>
            <a:xfrm>
              <a:off x="4208175" y="1590125"/>
              <a:ext cx="65075" cy="158875"/>
            </a:xfrm>
            <a:custGeom>
              <a:avLst/>
              <a:gdLst/>
              <a:ahLst/>
              <a:cxnLst/>
              <a:rect l="l" t="t" r="r" b="b"/>
              <a:pathLst>
                <a:path w="2603" h="6355" extrusionOk="0">
                  <a:moveTo>
                    <a:pt x="2502" y="0"/>
                  </a:moveTo>
                  <a:cubicBezTo>
                    <a:pt x="2486" y="0"/>
                    <a:pt x="2469" y="9"/>
                    <a:pt x="2469" y="25"/>
                  </a:cubicBezTo>
                  <a:lnTo>
                    <a:pt x="134" y="1393"/>
                  </a:lnTo>
                  <a:cubicBezTo>
                    <a:pt x="101" y="1393"/>
                    <a:pt x="67" y="1460"/>
                    <a:pt x="34" y="1493"/>
                  </a:cubicBezTo>
                  <a:cubicBezTo>
                    <a:pt x="1" y="1526"/>
                    <a:pt x="1" y="1593"/>
                    <a:pt x="1" y="1660"/>
                  </a:cubicBezTo>
                  <a:lnTo>
                    <a:pt x="1" y="2460"/>
                  </a:lnTo>
                  <a:cubicBezTo>
                    <a:pt x="1" y="2494"/>
                    <a:pt x="1" y="2527"/>
                    <a:pt x="34" y="2561"/>
                  </a:cubicBezTo>
                  <a:cubicBezTo>
                    <a:pt x="51" y="2577"/>
                    <a:pt x="67" y="2586"/>
                    <a:pt x="84" y="2586"/>
                  </a:cubicBezTo>
                  <a:cubicBezTo>
                    <a:pt x="101" y="2586"/>
                    <a:pt x="117" y="2577"/>
                    <a:pt x="134" y="2561"/>
                  </a:cubicBezTo>
                  <a:lnTo>
                    <a:pt x="1568" y="1727"/>
                  </a:lnTo>
                  <a:lnTo>
                    <a:pt x="534" y="6130"/>
                  </a:lnTo>
                  <a:cubicBezTo>
                    <a:pt x="534" y="6163"/>
                    <a:pt x="534" y="6196"/>
                    <a:pt x="534" y="6230"/>
                  </a:cubicBezTo>
                  <a:cubicBezTo>
                    <a:pt x="501" y="6263"/>
                    <a:pt x="534" y="6297"/>
                    <a:pt x="534" y="6330"/>
                  </a:cubicBezTo>
                  <a:cubicBezTo>
                    <a:pt x="551" y="6347"/>
                    <a:pt x="568" y="6355"/>
                    <a:pt x="584" y="6355"/>
                  </a:cubicBezTo>
                  <a:cubicBezTo>
                    <a:pt x="601" y="6355"/>
                    <a:pt x="618" y="6347"/>
                    <a:pt x="634" y="6330"/>
                  </a:cubicBezTo>
                  <a:lnTo>
                    <a:pt x="1301" y="5930"/>
                  </a:lnTo>
                  <a:cubicBezTo>
                    <a:pt x="1368" y="5930"/>
                    <a:pt x="1368" y="5863"/>
                    <a:pt x="1402" y="5830"/>
                  </a:cubicBezTo>
                  <a:cubicBezTo>
                    <a:pt x="1435" y="5796"/>
                    <a:pt x="1435" y="5729"/>
                    <a:pt x="1468" y="5696"/>
                  </a:cubicBezTo>
                  <a:lnTo>
                    <a:pt x="2502" y="1260"/>
                  </a:lnTo>
                  <a:cubicBezTo>
                    <a:pt x="2536" y="1126"/>
                    <a:pt x="2569" y="993"/>
                    <a:pt x="2602" y="859"/>
                  </a:cubicBezTo>
                  <a:lnTo>
                    <a:pt x="2602" y="159"/>
                  </a:lnTo>
                  <a:cubicBezTo>
                    <a:pt x="2602" y="92"/>
                    <a:pt x="2569" y="59"/>
                    <a:pt x="2536" y="25"/>
                  </a:cubicBezTo>
                  <a:cubicBezTo>
                    <a:pt x="2536" y="9"/>
                    <a:pt x="2519" y="0"/>
                    <a:pt x="250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4137;p75"/>
            <p:cNvSpPr/>
            <p:nvPr/>
          </p:nvSpPr>
          <p:spPr>
            <a:xfrm>
              <a:off x="4273225" y="1671025"/>
              <a:ext cx="26700" cy="61525"/>
            </a:xfrm>
            <a:custGeom>
              <a:avLst/>
              <a:gdLst/>
              <a:ahLst/>
              <a:cxnLst/>
              <a:rect l="l" t="t" r="r" b="b"/>
              <a:pathLst>
                <a:path w="1068" h="2461" extrusionOk="0">
                  <a:moveTo>
                    <a:pt x="1014" y="0"/>
                  </a:moveTo>
                  <a:cubicBezTo>
                    <a:pt x="1001" y="0"/>
                    <a:pt x="984" y="8"/>
                    <a:pt x="968" y="25"/>
                  </a:cubicBezTo>
                  <a:lnTo>
                    <a:pt x="367" y="359"/>
                  </a:lnTo>
                  <a:cubicBezTo>
                    <a:pt x="301" y="392"/>
                    <a:pt x="234" y="459"/>
                    <a:pt x="234" y="559"/>
                  </a:cubicBezTo>
                  <a:cubicBezTo>
                    <a:pt x="201" y="625"/>
                    <a:pt x="167" y="692"/>
                    <a:pt x="167" y="792"/>
                  </a:cubicBezTo>
                  <a:lnTo>
                    <a:pt x="0" y="2360"/>
                  </a:lnTo>
                  <a:cubicBezTo>
                    <a:pt x="0" y="2393"/>
                    <a:pt x="34" y="2427"/>
                    <a:pt x="34" y="2460"/>
                  </a:cubicBezTo>
                  <a:lnTo>
                    <a:pt x="134" y="2460"/>
                  </a:lnTo>
                  <a:lnTo>
                    <a:pt x="501" y="2260"/>
                  </a:lnTo>
                  <a:cubicBezTo>
                    <a:pt x="567" y="2193"/>
                    <a:pt x="601" y="2160"/>
                    <a:pt x="634" y="2093"/>
                  </a:cubicBezTo>
                  <a:cubicBezTo>
                    <a:pt x="668" y="2026"/>
                    <a:pt x="668" y="1960"/>
                    <a:pt x="701" y="1893"/>
                  </a:cubicBezTo>
                  <a:lnTo>
                    <a:pt x="1068" y="158"/>
                  </a:lnTo>
                  <a:cubicBezTo>
                    <a:pt x="1068" y="158"/>
                    <a:pt x="1068" y="125"/>
                    <a:pt x="1068" y="125"/>
                  </a:cubicBezTo>
                  <a:cubicBezTo>
                    <a:pt x="1068" y="92"/>
                    <a:pt x="1068" y="58"/>
                    <a:pt x="1034" y="25"/>
                  </a:cubicBezTo>
                  <a:cubicBezTo>
                    <a:pt x="1034" y="8"/>
                    <a:pt x="1026" y="0"/>
                    <a:pt x="101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4138;p75"/>
            <p:cNvSpPr/>
            <p:nvPr/>
          </p:nvSpPr>
          <p:spPr>
            <a:xfrm>
              <a:off x="4309075" y="1530925"/>
              <a:ext cx="70925" cy="155225"/>
            </a:xfrm>
            <a:custGeom>
              <a:avLst/>
              <a:gdLst/>
              <a:ahLst/>
              <a:cxnLst/>
              <a:rect l="l" t="t" r="r" b="b"/>
              <a:pathLst>
                <a:path w="2837" h="6209" extrusionOk="0">
                  <a:moveTo>
                    <a:pt x="2553" y="0"/>
                  </a:moveTo>
                  <a:cubicBezTo>
                    <a:pt x="2536" y="0"/>
                    <a:pt x="2519" y="8"/>
                    <a:pt x="2503" y="25"/>
                  </a:cubicBezTo>
                  <a:lnTo>
                    <a:pt x="434" y="1226"/>
                  </a:lnTo>
                  <a:cubicBezTo>
                    <a:pt x="401" y="1259"/>
                    <a:pt x="368" y="1293"/>
                    <a:pt x="334" y="1326"/>
                  </a:cubicBezTo>
                  <a:cubicBezTo>
                    <a:pt x="301" y="1393"/>
                    <a:pt x="301" y="1459"/>
                    <a:pt x="301" y="1493"/>
                  </a:cubicBezTo>
                  <a:lnTo>
                    <a:pt x="168" y="4261"/>
                  </a:lnTo>
                  <a:cubicBezTo>
                    <a:pt x="134" y="4328"/>
                    <a:pt x="168" y="4361"/>
                    <a:pt x="201" y="4395"/>
                  </a:cubicBezTo>
                  <a:cubicBezTo>
                    <a:pt x="201" y="4412"/>
                    <a:pt x="218" y="4420"/>
                    <a:pt x="234" y="4420"/>
                  </a:cubicBezTo>
                  <a:cubicBezTo>
                    <a:pt x="251" y="4420"/>
                    <a:pt x="268" y="4412"/>
                    <a:pt x="268" y="4395"/>
                  </a:cubicBezTo>
                  <a:lnTo>
                    <a:pt x="1035" y="3961"/>
                  </a:lnTo>
                  <a:cubicBezTo>
                    <a:pt x="1068" y="3961"/>
                    <a:pt x="1102" y="3928"/>
                    <a:pt x="1102" y="3894"/>
                  </a:cubicBezTo>
                  <a:lnTo>
                    <a:pt x="1202" y="3794"/>
                  </a:lnTo>
                  <a:lnTo>
                    <a:pt x="1335" y="3661"/>
                  </a:lnTo>
                  <a:cubicBezTo>
                    <a:pt x="1368" y="3628"/>
                    <a:pt x="1402" y="3561"/>
                    <a:pt x="1468" y="3561"/>
                  </a:cubicBezTo>
                  <a:cubicBezTo>
                    <a:pt x="1553" y="3497"/>
                    <a:pt x="1638" y="3474"/>
                    <a:pt x="1705" y="3474"/>
                  </a:cubicBezTo>
                  <a:cubicBezTo>
                    <a:pt x="1744" y="3474"/>
                    <a:pt x="1778" y="3482"/>
                    <a:pt x="1802" y="3494"/>
                  </a:cubicBezTo>
                  <a:cubicBezTo>
                    <a:pt x="1902" y="3594"/>
                    <a:pt x="1935" y="3728"/>
                    <a:pt x="1935" y="3861"/>
                  </a:cubicBezTo>
                  <a:cubicBezTo>
                    <a:pt x="1935" y="3961"/>
                    <a:pt x="1935" y="4061"/>
                    <a:pt x="1902" y="4161"/>
                  </a:cubicBezTo>
                  <a:cubicBezTo>
                    <a:pt x="1869" y="4261"/>
                    <a:pt x="1835" y="4328"/>
                    <a:pt x="1769" y="4428"/>
                  </a:cubicBezTo>
                  <a:cubicBezTo>
                    <a:pt x="1735" y="4495"/>
                    <a:pt x="1669" y="4562"/>
                    <a:pt x="1602" y="4628"/>
                  </a:cubicBezTo>
                  <a:cubicBezTo>
                    <a:pt x="1569" y="4695"/>
                    <a:pt x="1502" y="4762"/>
                    <a:pt x="1435" y="4795"/>
                  </a:cubicBezTo>
                  <a:cubicBezTo>
                    <a:pt x="1368" y="4828"/>
                    <a:pt x="1302" y="4862"/>
                    <a:pt x="1235" y="4862"/>
                  </a:cubicBezTo>
                  <a:cubicBezTo>
                    <a:pt x="1168" y="4862"/>
                    <a:pt x="1135" y="4862"/>
                    <a:pt x="1068" y="4828"/>
                  </a:cubicBezTo>
                  <a:cubicBezTo>
                    <a:pt x="1035" y="4828"/>
                    <a:pt x="1001" y="4795"/>
                    <a:pt x="968" y="4762"/>
                  </a:cubicBezTo>
                  <a:lnTo>
                    <a:pt x="901" y="4662"/>
                  </a:lnTo>
                  <a:cubicBezTo>
                    <a:pt x="901" y="4628"/>
                    <a:pt x="868" y="4628"/>
                    <a:pt x="835" y="4628"/>
                  </a:cubicBezTo>
                  <a:cubicBezTo>
                    <a:pt x="824" y="4617"/>
                    <a:pt x="812" y="4614"/>
                    <a:pt x="801" y="4614"/>
                  </a:cubicBezTo>
                  <a:cubicBezTo>
                    <a:pt x="779" y="4614"/>
                    <a:pt x="757" y="4628"/>
                    <a:pt x="735" y="4628"/>
                  </a:cubicBezTo>
                  <a:lnTo>
                    <a:pt x="101" y="4995"/>
                  </a:lnTo>
                  <a:cubicBezTo>
                    <a:pt x="67" y="5029"/>
                    <a:pt x="34" y="5062"/>
                    <a:pt x="34" y="5095"/>
                  </a:cubicBezTo>
                  <a:cubicBezTo>
                    <a:pt x="1" y="5129"/>
                    <a:pt x="1" y="5162"/>
                    <a:pt x="1" y="5229"/>
                  </a:cubicBezTo>
                  <a:cubicBezTo>
                    <a:pt x="1" y="5396"/>
                    <a:pt x="34" y="5596"/>
                    <a:pt x="101" y="5762"/>
                  </a:cubicBezTo>
                  <a:cubicBezTo>
                    <a:pt x="168" y="5896"/>
                    <a:pt x="268" y="6029"/>
                    <a:pt x="368" y="6096"/>
                  </a:cubicBezTo>
                  <a:cubicBezTo>
                    <a:pt x="468" y="6171"/>
                    <a:pt x="587" y="6209"/>
                    <a:pt x="710" y="6209"/>
                  </a:cubicBezTo>
                  <a:cubicBezTo>
                    <a:pt x="751" y="6209"/>
                    <a:pt x="793" y="6204"/>
                    <a:pt x="835" y="6196"/>
                  </a:cubicBezTo>
                  <a:cubicBezTo>
                    <a:pt x="1035" y="6196"/>
                    <a:pt x="1235" y="6096"/>
                    <a:pt x="1402" y="5996"/>
                  </a:cubicBezTo>
                  <a:cubicBezTo>
                    <a:pt x="1602" y="5863"/>
                    <a:pt x="1802" y="5729"/>
                    <a:pt x="1969" y="5562"/>
                  </a:cubicBezTo>
                  <a:cubicBezTo>
                    <a:pt x="2136" y="5362"/>
                    <a:pt x="2302" y="5162"/>
                    <a:pt x="2436" y="4929"/>
                  </a:cubicBezTo>
                  <a:cubicBezTo>
                    <a:pt x="2703" y="4462"/>
                    <a:pt x="2836" y="3894"/>
                    <a:pt x="2836" y="3327"/>
                  </a:cubicBezTo>
                  <a:cubicBezTo>
                    <a:pt x="2836" y="3094"/>
                    <a:pt x="2803" y="2860"/>
                    <a:pt x="2736" y="2627"/>
                  </a:cubicBezTo>
                  <a:cubicBezTo>
                    <a:pt x="2669" y="2460"/>
                    <a:pt x="2569" y="2327"/>
                    <a:pt x="2469" y="2227"/>
                  </a:cubicBezTo>
                  <a:cubicBezTo>
                    <a:pt x="2369" y="2152"/>
                    <a:pt x="2250" y="2114"/>
                    <a:pt x="2141" y="2114"/>
                  </a:cubicBezTo>
                  <a:cubicBezTo>
                    <a:pt x="2104" y="2114"/>
                    <a:pt x="2069" y="2118"/>
                    <a:pt x="2036" y="2127"/>
                  </a:cubicBezTo>
                  <a:cubicBezTo>
                    <a:pt x="1835" y="2127"/>
                    <a:pt x="1669" y="2193"/>
                    <a:pt x="1502" y="2293"/>
                  </a:cubicBezTo>
                  <a:cubicBezTo>
                    <a:pt x="1402" y="2360"/>
                    <a:pt x="1335" y="2427"/>
                    <a:pt x="1268" y="2493"/>
                  </a:cubicBezTo>
                  <a:cubicBezTo>
                    <a:pt x="1202" y="2560"/>
                    <a:pt x="1102" y="2660"/>
                    <a:pt x="1068" y="2727"/>
                  </a:cubicBezTo>
                  <a:lnTo>
                    <a:pt x="1102" y="2060"/>
                  </a:lnTo>
                  <a:lnTo>
                    <a:pt x="2503" y="1226"/>
                  </a:lnTo>
                  <a:cubicBezTo>
                    <a:pt x="2536" y="1193"/>
                    <a:pt x="2569" y="1159"/>
                    <a:pt x="2603" y="1092"/>
                  </a:cubicBezTo>
                  <a:cubicBezTo>
                    <a:pt x="2636" y="1059"/>
                    <a:pt x="2636" y="992"/>
                    <a:pt x="2636" y="926"/>
                  </a:cubicBezTo>
                  <a:lnTo>
                    <a:pt x="2636" y="125"/>
                  </a:lnTo>
                  <a:cubicBezTo>
                    <a:pt x="2636" y="92"/>
                    <a:pt x="2636" y="58"/>
                    <a:pt x="2603" y="25"/>
                  </a:cubicBezTo>
                  <a:cubicBezTo>
                    <a:pt x="2586" y="8"/>
                    <a:pt x="2569" y="0"/>
                    <a:pt x="255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4139;p75"/>
            <p:cNvSpPr/>
            <p:nvPr/>
          </p:nvSpPr>
          <p:spPr>
            <a:xfrm>
              <a:off x="4391650" y="1493175"/>
              <a:ext cx="70075" cy="145125"/>
            </a:xfrm>
            <a:custGeom>
              <a:avLst/>
              <a:gdLst/>
              <a:ahLst/>
              <a:cxnLst/>
              <a:rect l="l" t="t" r="r" b="b"/>
              <a:pathLst>
                <a:path w="2803" h="5805" extrusionOk="0">
                  <a:moveTo>
                    <a:pt x="1561" y="1355"/>
                  </a:moveTo>
                  <a:cubicBezTo>
                    <a:pt x="1583" y="1355"/>
                    <a:pt x="1608" y="1359"/>
                    <a:pt x="1635" y="1368"/>
                  </a:cubicBezTo>
                  <a:cubicBezTo>
                    <a:pt x="1701" y="1368"/>
                    <a:pt x="1768" y="1402"/>
                    <a:pt x="1801" y="1435"/>
                  </a:cubicBezTo>
                  <a:cubicBezTo>
                    <a:pt x="1835" y="1502"/>
                    <a:pt x="1868" y="1602"/>
                    <a:pt x="1868" y="1668"/>
                  </a:cubicBezTo>
                  <a:cubicBezTo>
                    <a:pt x="1901" y="1769"/>
                    <a:pt x="1901" y="1902"/>
                    <a:pt x="1901" y="2002"/>
                  </a:cubicBezTo>
                  <a:lnTo>
                    <a:pt x="1901" y="3236"/>
                  </a:lnTo>
                  <a:cubicBezTo>
                    <a:pt x="1901" y="3370"/>
                    <a:pt x="1901" y="3503"/>
                    <a:pt x="1901" y="3603"/>
                  </a:cubicBezTo>
                  <a:cubicBezTo>
                    <a:pt x="1868" y="3737"/>
                    <a:pt x="1835" y="3837"/>
                    <a:pt x="1801" y="3937"/>
                  </a:cubicBezTo>
                  <a:cubicBezTo>
                    <a:pt x="1768" y="4037"/>
                    <a:pt x="1701" y="4137"/>
                    <a:pt x="1635" y="4204"/>
                  </a:cubicBezTo>
                  <a:cubicBezTo>
                    <a:pt x="1568" y="4304"/>
                    <a:pt x="1501" y="4370"/>
                    <a:pt x="1401" y="4437"/>
                  </a:cubicBezTo>
                  <a:cubicBezTo>
                    <a:pt x="1334" y="4470"/>
                    <a:pt x="1234" y="4504"/>
                    <a:pt x="1168" y="4504"/>
                  </a:cubicBezTo>
                  <a:cubicBezTo>
                    <a:pt x="1101" y="4470"/>
                    <a:pt x="1034" y="4437"/>
                    <a:pt x="1001" y="4404"/>
                  </a:cubicBezTo>
                  <a:cubicBezTo>
                    <a:pt x="934" y="4337"/>
                    <a:pt x="901" y="4270"/>
                    <a:pt x="901" y="4170"/>
                  </a:cubicBezTo>
                  <a:cubicBezTo>
                    <a:pt x="901" y="4070"/>
                    <a:pt x="867" y="3970"/>
                    <a:pt x="867" y="3837"/>
                  </a:cubicBezTo>
                  <a:lnTo>
                    <a:pt x="867" y="2602"/>
                  </a:lnTo>
                  <a:cubicBezTo>
                    <a:pt x="867" y="2469"/>
                    <a:pt x="901" y="2369"/>
                    <a:pt x="901" y="2236"/>
                  </a:cubicBezTo>
                  <a:cubicBezTo>
                    <a:pt x="934" y="2135"/>
                    <a:pt x="967" y="2002"/>
                    <a:pt x="1001" y="1902"/>
                  </a:cubicBezTo>
                  <a:cubicBezTo>
                    <a:pt x="1034" y="1802"/>
                    <a:pt x="1101" y="1702"/>
                    <a:pt x="1168" y="1635"/>
                  </a:cubicBezTo>
                  <a:cubicBezTo>
                    <a:pt x="1201" y="1535"/>
                    <a:pt x="1301" y="1468"/>
                    <a:pt x="1401" y="1435"/>
                  </a:cubicBezTo>
                  <a:cubicBezTo>
                    <a:pt x="1450" y="1386"/>
                    <a:pt x="1499" y="1355"/>
                    <a:pt x="1561" y="1355"/>
                  </a:cubicBezTo>
                  <a:close/>
                  <a:moveTo>
                    <a:pt x="2035" y="1"/>
                  </a:moveTo>
                  <a:cubicBezTo>
                    <a:pt x="1801" y="34"/>
                    <a:pt x="1568" y="101"/>
                    <a:pt x="1401" y="201"/>
                  </a:cubicBezTo>
                  <a:cubicBezTo>
                    <a:pt x="1168" y="368"/>
                    <a:pt x="934" y="534"/>
                    <a:pt x="767" y="734"/>
                  </a:cubicBezTo>
                  <a:cubicBezTo>
                    <a:pt x="601" y="968"/>
                    <a:pt x="467" y="1201"/>
                    <a:pt x="334" y="1435"/>
                  </a:cubicBezTo>
                  <a:cubicBezTo>
                    <a:pt x="234" y="1702"/>
                    <a:pt x="134" y="1969"/>
                    <a:pt x="100" y="2236"/>
                  </a:cubicBezTo>
                  <a:cubicBezTo>
                    <a:pt x="33" y="2502"/>
                    <a:pt x="0" y="2803"/>
                    <a:pt x="0" y="3069"/>
                  </a:cubicBezTo>
                  <a:lnTo>
                    <a:pt x="0" y="3737"/>
                  </a:lnTo>
                  <a:lnTo>
                    <a:pt x="0" y="4404"/>
                  </a:lnTo>
                  <a:cubicBezTo>
                    <a:pt x="0" y="4637"/>
                    <a:pt x="33" y="4904"/>
                    <a:pt x="100" y="5138"/>
                  </a:cubicBezTo>
                  <a:cubicBezTo>
                    <a:pt x="134" y="5304"/>
                    <a:pt x="234" y="5471"/>
                    <a:pt x="334" y="5605"/>
                  </a:cubicBezTo>
                  <a:cubicBezTo>
                    <a:pt x="467" y="5738"/>
                    <a:pt x="601" y="5805"/>
                    <a:pt x="767" y="5805"/>
                  </a:cubicBezTo>
                  <a:cubicBezTo>
                    <a:pt x="1001" y="5805"/>
                    <a:pt x="1201" y="5738"/>
                    <a:pt x="1401" y="5605"/>
                  </a:cubicBezTo>
                  <a:cubicBezTo>
                    <a:pt x="1635" y="5471"/>
                    <a:pt x="1835" y="5304"/>
                    <a:pt x="2035" y="5071"/>
                  </a:cubicBezTo>
                  <a:cubicBezTo>
                    <a:pt x="2202" y="4871"/>
                    <a:pt x="2335" y="4637"/>
                    <a:pt x="2435" y="4404"/>
                  </a:cubicBezTo>
                  <a:cubicBezTo>
                    <a:pt x="2569" y="4137"/>
                    <a:pt x="2635" y="3870"/>
                    <a:pt x="2702" y="3603"/>
                  </a:cubicBezTo>
                  <a:cubicBezTo>
                    <a:pt x="2769" y="3336"/>
                    <a:pt x="2802" y="3036"/>
                    <a:pt x="2802" y="2769"/>
                  </a:cubicBezTo>
                  <a:lnTo>
                    <a:pt x="2802" y="2102"/>
                  </a:lnTo>
                  <a:lnTo>
                    <a:pt x="2802" y="1435"/>
                  </a:lnTo>
                  <a:cubicBezTo>
                    <a:pt x="2802" y="1168"/>
                    <a:pt x="2769" y="935"/>
                    <a:pt x="2702" y="701"/>
                  </a:cubicBezTo>
                  <a:cubicBezTo>
                    <a:pt x="2669" y="534"/>
                    <a:pt x="2569" y="334"/>
                    <a:pt x="2435" y="201"/>
                  </a:cubicBezTo>
                  <a:cubicBezTo>
                    <a:pt x="2335" y="101"/>
                    <a:pt x="2168" y="34"/>
                    <a:pt x="203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4140;p75"/>
            <p:cNvSpPr/>
            <p:nvPr/>
          </p:nvSpPr>
          <p:spPr>
            <a:xfrm>
              <a:off x="4475025" y="1444800"/>
              <a:ext cx="70925" cy="145150"/>
            </a:xfrm>
            <a:custGeom>
              <a:avLst/>
              <a:gdLst/>
              <a:ahLst/>
              <a:cxnLst/>
              <a:rect l="l" t="t" r="r" b="b"/>
              <a:pathLst>
                <a:path w="2837" h="5806" extrusionOk="0">
                  <a:moveTo>
                    <a:pt x="1669" y="1335"/>
                  </a:moveTo>
                  <a:cubicBezTo>
                    <a:pt x="1735" y="1369"/>
                    <a:pt x="1769" y="1402"/>
                    <a:pt x="1802" y="1435"/>
                  </a:cubicBezTo>
                  <a:cubicBezTo>
                    <a:pt x="1869" y="1502"/>
                    <a:pt x="1869" y="1569"/>
                    <a:pt x="1902" y="1669"/>
                  </a:cubicBezTo>
                  <a:cubicBezTo>
                    <a:pt x="1902" y="1769"/>
                    <a:pt x="1936" y="1869"/>
                    <a:pt x="1936" y="2002"/>
                  </a:cubicBezTo>
                  <a:lnTo>
                    <a:pt x="1936" y="3237"/>
                  </a:lnTo>
                  <a:cubicBezTo>
                    <a:pt x="1936" y="3370"/>
                    <a:pt x="1936" y="3470"/>
                    <a:pt x="1902" y="3603"/>
                  </a:cubicBezTo>
                  <a:cubicBezTo>
                    <a:pt x="1902" y="3704"/>
                    <a:pt x="1869" y="3837"/>
                    <a:pt x="1802" y="3937"/>
                  </a:cubicBezTo>
                  <a:cubicBezTo>
                    <a:pt x="1769" y="4037"/>
                    <a:pt x="1735" y="4137"/>
                    <a:pt x="1669" y="4204"/>
                  </a:cubicBezTo>
                  <a:cubicBezTo>
                    <a:pt x="1602" y="4304"/>
                    <a:pt x="1502" y="4371"/>
                    <a:pt x="1402" y="4404"/>
                  </a:cubicBezTo>
                  <a:cubicBezTo>
                    <a:pt x="1335" y="4471"/>
                    <a:pt x="1268" y="4504"/>
                    <a:pt x="1168" y="4504"/>
                  </a:cubicBezTo>
                  <a:cubicBezTo>
                    <a:pt x="1102" y="4471"/>
                    <a:pt x="1035" y="4437"/>
                    <a:pt x="1002" y="4404"/>
                  </a:cubicBezTo>
                  <a:cubicBezTo>
                    <a:pt x="968" y="4337"/>
                    <a:pt x="935" y="4237"/>
                    <a:pt x="935" y="4171"/>
                  </a:cubicBezTo>
                  <a:cubicBezTo>
                    <a:pt x="901" y="4070"/>
                    <a:pt x="901" y="3970"/>
                    <a:pt x="901" y="3837"/>
                  </a:cubicBezTo>
                  <a:lnTo>
                    <a:pt x="901" y="2603"/>
                  </a:lnTo>
                  <a:cubicBezTo>
                    <a:pt x="901" y="2469"/>
                    <a:pt x="901" y="2336"/>
                    <a:pt x="935" y="2236"/>
                  </a:cubicBezTo>
                  <a:cubicBezTo>
                    <a:pt x="935" y="2102"/>
                    <a:pt x="968" y="2002"/>
                    <a:pt x="1002" y="1902"/>
                  </a:cubicBezTo>
                  <a:cubicBezTo>
                    <a:pt x="1068" y="1802"/>
                    <a:pt x="1102" y="1702"/>
                    <a:pt x="1168" y="1635"/>
                  </a:cubicBezTo>
                  <a:cubicBezTo>
                    <a:pt x="1235" y="1535"/>
                    <a:pt x="1335" y="1469"/>
                    <a:pt x="1402" y="1435"/>
                  </a:cubicBezTo>
                  <a:cubicBezTo>
                    <a:pt x="1502" y="1369"/>
                    <a:pt x="1569" y="1335"/>
                    <a:pt x="1669" y="1335"/>
                  </a:cubicBezTo>
                  <a:close/>
                  <a:moveTo>
                    <a:pt x="2036" y="1"/>
                  </a:moveTo>
                  <a:cubicBezTo>
                    <a:pt x="1835" y="34"/>
                    <a:pt x="1602" y="101"/>
                    <a:pt x="1402" y="201"/>
                  </a:cubicBezTo>
                  <a:cubicBezTo>
                    <a:pt x="1168" y="334"/>
                    <a:pt x="968" y="535"/>
                    <a:pt x="801" y="735"/>
                  </a:cubicBezTo>
                  <a:cubicBezTo>
                    <a:pt x="601" y="935"/>
                    <a:pt x="468" y="1168"/>
                    <a:pt x="334" y="1435"/>
                  </a:cubicBezTo>
                  <a:cubicBezTo>
                    <a:pt x="234" y="1702"/>
                    <a:pt x="134" y="1969"/>
                    <a:pt x="101" y="2236"/>
                  </a:cubicBezTo>
                  <a:cubicBezTo>
                    <a:pt x="34" y="2503"/>
                    <a:pt x="1" y="2770"/>
                    <a:pt x="1" y="3070"/>
                  </a:cubicBezTo>
                  <a:lnTo>
                    <a:pt x="1" y="3737"/>
                  </a:lnTo>
                  <a:lnTo>
                    <a:pt x="1" y="4404"/>
                  </a:lnTo>
                  <a:cubicBezTo>
                    <a:pt x="1" y="4638"/>
                    <a:pt x="34" y="4871"/>
                    <a:pt x="101" y="5138"/>
                  </a:cubicBezTo>
                  <a:cubicBezTo>
                    <a:pt x="134" y="5305"/>
                    <a:pt x="234" y="5471"/>
                    <a:pt x="334" y="5605"/>
                  </a:cubicBezTo>
                  <a:cubicBezTo>
                    <a:pt x="468" y="5738"/>
                    <a:pt x="635" y="5805"/>
                    <a:pt x="801" y="5805"/>
                  </a:cubicBezTo>
                  <a:cubicBezTo>
                    <a:pt x="1002" y="5805"/>
                    <a:pt x="1235" y="5738"/>
                    <a:pt x="1402" y="5605"/>
                  </a:cubicBezTo>
                  <a:cubicBezTo>
                    <a:pt x="1669" y="5471"/>
                    <a:pt x="1869" y="5305"/>
                    <a:pt x="2036" y="5105"/>
                  </a:cubicBezTo>
                  <a:cubicBezTo>
                    <a:pt x="2202" y="4871"/>
                    <a:pt x="2369" y="4638"/>
                    <a:pt x="2469" y="4404"/>
                  </a:cubicBezTo>
                  <a:cubicBezTo>
                    <a:pt x="2569" y="4137"/>
                    <a:pt x="2669" y="3870"/>
                    <a:pt x="2736" y="3603"/>
                  </a:cubicBezTo>
                  <a:cubicBezTo>
                    <a:pt x="2769" y="3337"/>
                    <a:pt x="2803" y="3036"/>
                    <a:pt x="2836" y="2770"/>
                  </a:cubicBezTo>
                  <a:lnTo>
                    <a:pt x="2836" y="2102"/>
                  </a:lnTo>
                  <a:lnTo>
                    <a:pt x="2836" y="1435"/>
                  </a:lnTo>
                  <a:cubicBezTo>
                    <a:pt x="2803" y="1168"/>
                    <a:pt x="2769" y="935"/>
                    <a:pt x="2736" y="701"/>
                  </a:cubicBezTo>
                  <a:cubicBezTo>
                    <a:pt x="2669" y="535"/>
                    <a:pt x="2603" y="334"/>
                    <a:pt x="2469" y="201"/>
                  </a:cubicBezTo>
                  <a:cubicBezTo>
                    <a:pt x="2336" y="101"/>
                    <a:pt x="2202" y="34"/>
                    <a:pt x="203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4141;p75"/>
            <p:cNvSpPr/>
            <p:nvPr/>
          </p:nvSpPr>
          <p:spPr>
            <a:xfrm>
              <a:off x="4315750" y="1785050"/>
              <a:ext cx="42550" cy="60900"/>
            </a:xfrm>
            <a:custGeom>
              <a:avLst/>
              <a:gdLst/>
              <a:ahLst/>
              <a:cxnLst/>
              <a:rect l="l" t="t" r="r" b="b"/>
              <a:pathLst>
                <a:path w="1702" h="2436" extrusionOk="0">
                  <a:moveTo>
                    <a:pt x="868" y="1"/>
                  </a:moveTo>
                  <a:lnTo>
                    <a:pt x="1" y="2436"/>
                  </a:lnTo>
                  <a:lnTo>
                    <a:pt x="1" y="2436"/>
                  </a:lnTo>
                  <a:lnTo>
                    <a:pt x="1702" y="1468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4142;p75"/>
            <p:cNvSpPr/>
            <p:nvPr/>
          </p:nvSpPr>
          <p:spPr>
            <a:xfrm>
              <a:off x="2191725" y="1730600"/>
              <a:ext cx="1194225" cy="1474925"/>
            </a:xfrm>
            <a:custGeom>
              <a:avLst/>
              <a:gdLst/>
              <a:ahLst/>
              <a:cxnLst/>
              <a:rect l="l" t="t" r="r" b="b"/>
              <a:pathLst>
                <a:path w="47769" h="58997" extrusionOk="0">
                  <a:moveTo>
                    <a:pt x="47196" y="0"/>
                  </a:moveTo>
                  <a:cubicBezTo>
                    <a:pt x="47057" y="0"/>
                    <a:pt x="46900" y="46"/>
                    <a:pt x="46734" y="144"/>
                  </a:cubicBezTo>
                  <a:lnTo>
                    <a:pt x="1035" y="26496"/>
                  </a:lnTo>
                  <a:cubicBezTo>
                    <a:pt x="435" y="26896"/>
                    <a:pt x="34" y="27563"/>
                    <a:pt x="1" y="28331"/>
                  </a:cubicBezTo>
                  <a:lnTo>
                    <a:pt x="1" y="58252"/>
                  </a:lnTo>
                  <a:cubicBezTo>
                    <a:pt x="1" y="58724"/>
                    <a:pt x="235" y="58996"/>
                    <a:pt x="573" y="58996"/>
                  </a:cubicBezTo>
                  <a:cubicBezTo>
                    <a:pt x="712" y="58996"/>
                    <a:pt x="869" y="58950"/>
                    <a:pt x="1035" y="58853"/>
                  </a:cubicBezTo>
                  <a:lnTo>
                    <a:pt x="46734" y="32500"/>
                  </a:lnTo>
                  <a:cubicBezTo>
                    <a:pt x="47335" y="32100"/>
                    <a:pt x="47735" y="31400"/>
                    <a:pt x="47768" y="30666"/>
                  </a:cubicBezTo>
                  <a:lnTo>
                    <a:pt x="47768" y="744"/>
                  </a:lnTo>
                  <a:cubicBezTo>
                    <a:pt x="47768" y="272"/>
                    <a:pt x="47534" y="0"/>
                    <a:pt x="47196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4143;p75"/>
            <p:cNvSpPr/>
            <p:nvPr/>
          </p:nvSpPr>
          <p:spPr>
            <a:xfrm>
              <a:off x="2318500" y="2379875"/>
              <a:ext cx="381125" cy="507775"/>
            </a:xfrm>
            <a:custGeom>
              <a:avLst/>
              <a:gdLst/>
              <a:ahLst/>
              <a:cxnLst/>
              <a:rect l="l" t="t" r="r" b="b"/>
              <a:pathLst>
                <a:path w="15245" h="20311" extrusionOk="0">
                  <a:moveTo>
                    <a:pt x="14960" y="1"/>
                  </a:moveTo>
                  <a:cubicBezTo>
                    <a:pt x="14894" y="1"/>
                    <a:pt x="14820" y="20"/>
                    <a:pt x="14744" y="58"/>
                  </a:cubicBezTo>
                  <a:lnTo>
                    <a:pt x="501" y="8297"/>
                  </a:lnTo>
                  <a:cubicBezTo>
                    <a:pt x="200" y="8464"/>
                    <a:pt x="34" y="8798"/>
                    <a:pt x="0" y="9165"/>
                  </a:cubicBezTo>
                  <a:lnTo>
                    <a:pt x="0" y="19939"/>
                  </a:lnTo>
                  <a:cubicBezTo>
                    <a:pt x="0" y="20175"/>
                    <a:pt x="117" y="20311"/>
                    <a:pt x="280" y="20311"/>
                  </a:cubicBezTo>
                  <a:cubicBezTo>
                    <a:pt x="348" y="20311"/>
                    <a:pt x="423" y="20288"/>
                    <a:pt x="501" y="20239"/>
                  </a:cubicBezTo>
                  <a:lnTo>
                    <a:pt x="14744" y="12000"/>
                  </a:lnTo>
                  <a:cubicBezTo>
                    <a:pt x="15044" y="11800"/>
                    <a:pt x="15211" y="11500"/>
                    <a:pt x="15244" y="11133"/>
                  </a:cubicBezTo>
                  <a:lnTo>
                    <a:pt x="15244" y="358"/>
                  </a:lnTo>
                  <a:cubicBezTo>
                    <a:pt x="15244" y="120"/>
                    <a:pt x="15125" y="1"/>
                    <a:pt x="1496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4144;p75"/>
            <p:cNvSpPr/>
            <p:nvPr/>
          </p:nvSpPr>
          <p:spPr>
            <a:xfrm>
              <a:off x="2318500" y="2417175"/>
              <a:ext cx="381125" cy="306900"/>
            </a:xfrm>
            <a:custGeom>
              <a:avLst/>
              <a:gdLst/>
              <a:ahLst/>
              <a:cxnLst/>
              <a:rect l="l" t="t" r="r" b="b"/>
              <a:pathLst>
                <a:path w="15245" h="12276" extrusionOk="0">
                  <a:moveTo>
                    <a:pt x="15244" y="0"/>
                  </a:moveTo>
                  <a:lnTo>
                    <a:pt x="0" y="8807"/>
                  </a:lnTo>
                  <a:lnTo>
                    <a:pt x="0" y="12276"/>
                  </a:lnTo>
                  <a:lnTo>
                    <a:pt x="15244" y="3470"/>
                  </a:lnTo>
                  <a:lnTo>
                    <a:pt x="1524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4145;p75"/>
            <p:cNvSpPr/>
            <p:nvPr/>
          </p:nvSpPr>
          <p:spPr>
            <a:xfrm>
              <a:off x="2628725" y="2612000"/>
              <a:ext cx="45050" cy="66900"/>
            </a:xfrm>
            <a:custGeom>
              <a:avLst/>
              <a:gdLst/>
              <a:ahLst/>
              <a:cxnLst/>
              <a:rect l="l" t="t" r="r" b="b"/>
              <a:pathLst>
                <a:path w="1802" h="2676" extrusionOk="0">
                  <a:moveTo>
                    <a:pt x="1703" y="0"/>
                  </a:moveTo>
                  <a:cubicBezTo>
                    <a:pt x="1683" y="0"/>
                    <a:pt x="1660" y="5"/>
                    <a:pt x="1635" y="13"/>
                  </a:cubicBezTo>
                  <a:lnTo>
                    <a:pt x="167" y="880"/>
                  </a:lnTo>
                  <a:cubicBezTo>
                    <a:pt x="67" y="947"/>
                    <a:pt x="0" y="1047"/>
                    <a:pt x="0" y="1147"/>
                  </a:cubicBezTo>
                  <a:lnTo>
                    <a:pt x="0" y="2548"/>
                  </a:lnTo>
                  <a:cubicBezTo>
                    <a:pt x="0" y="2620"/>
                    <a:pt x="35" y="2675"/>
                    <a:pt x="92" y="2675"/>
                  </a:cubicBezTo>
                  <a:cubicBezTo>
                    <a:pt x="114" y="2675"/>
                    <a:pt x="139" y="2667"/>
                    <a:pt x="167" y="2648"/>
                  </a:cubicBezTo>
                  <a:lnTo>
                    <a:pt x="1635" y="1781"/>
                  </a:lnTo>
                  <a:cubicBezTo>
                    <a:pt x="1735" y="1748"/>
                    <a:pt x="1801" y="1614"/>
                    <a:pt x="1801" y="1514"/>
                  </a:cubicBezTo>
                  <a:lnTo>
                    <a:pt x="1801" y="113"/>
                  </a:lnTo>
                  <a:cubicBezTo>
                    <a:pt x="1801" y="38"/>
                    <a:pt x="1764" y="0"/>
                    <a:pt x="170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4146;p75"/>
            <p:cNvSpPr/>
            <p:nvPr/>
          </p:nvSpPr>
          <p:spPr>
            <a:xfrm>
              <a:off x="2620375" y="2618150"/>
              <a:ext cx="61725" cy="37550"/>
            </a:xfrm>
            <a:custGeom>
              <a:avLst/>
              <a:gdLst/>
              <a:ahLst/>
              <a:cxnLst/>
              <a:rect l="l" t="t" r="r" b="b"/>
              <a:pathLst>
                <a:path w="2469" h="1502" extrusionOk="0">
                  <a:moveTo>
                    <a:pt x="2469" y="0"/>
                  </a:moveTo>
                  <a:lnTo>
                    <a:pt x="34" y="1401"/>
                  </a:lnTo>
                  <a:lnTo>
                    <a:pt x="1" y="1502"/>
                  </a:lnTo>
                  <a:lnTo>
                    <a:pt x="2436" y="101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4147;p75"/>
            <p:cNvSpPr/>
            <p:nvPr/>
          </p:nvSpPr>
          <p:spPr>
            <a:xfrm>
              <a:off x="2657075" y="2631500"/>
              <a:ext cx="2525" cy="20025"/>
            </a:xfrm>
            <a:custGeom>
              <a:avLst/>
              <a:gdLst/>
              <a:ahLst/>
              <a:cxnLst/>
              <a:rect l="l" t="t" r="r" b="b"/>
              <a:pathLst>
                <a:path w="101" h="801" extrusionOk="0">
                  <a:moveTo>
                    <a:pt x="100" y="0"/>
                  </a:moveTo>
                  <a:lnTo>
                    <a:pt x="0" y="100"/>
                  </a:lnTo>
                  <a:lnTo>
                    <a:pt x="0" y="801"/>
                  </a:lnTo>
                  <a:lnTo>
                    <a:pt x="100" y="734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4148;p75"/>
            <p:cNvSpPr/>
            <p:nvPr/>
          </p:nvSpPr>
          <p:spPr>
            <a:xfrm>
              <a:off x="2643725" y="2639825"/>
              <a:ext cx="1700" cy="20050"/>
            </a:xfrm>
            <a:custGeom>
              <a:avLst/>
              <a:gdLst/>
              <a:ahLst/>
              <a:cxnLst/>
              <a:rect l="l" t="t" r="r" b="b"/>
              <a:pathLst>
                <a:path w="68" h="802" extrusionOk="0">
                  <a:moveTo>
                    <a:pt x="67" y="1"/>
                  </a:moveTo>
                  <a:lnTo>
                    <a:pt x="1" y="101"/>
                  </a:lnTo>
                  <a:lnTo>
                    <a:pt x="1" y="801"/>
                  </a:lnTo>
                  <a:lnTo>
                    <a:pt x="67" y="73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4149;p75"/>
            <p:cNvSpPr/>
            <p:nvPr/>
          </p:nvSpPr>
          <p:spPr>
            <a:xfrm>
              <a:off x="2620375" y="2635650"/>
              <a:ext cx="61725" cy="38400"/>
            </a:xfrm>
            <a:custGeom>
              <a:avLst/>
              <a:gdLst/>
              <a:ahLst/>
              <a:cxnLst/>
              <a:rect l="l" t="t" r="r" b="b"/>
              <a:pathLst>
                <a:path w="2469" h="1536" extrusionOk="0">
                  <a:moveTo>
                    <a:pt x="2469" y="1"/>
                  </a:moveTo>
                  <a:lnTo>
                    <a:pt x="34" y="1402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2436" y="134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4150;p75"/>
            <p:cNvSpPr/>
            <p:nvPr/>
          </p:nvSpPr>
          <p:spPr>
            <a:xfrm>
              <a:off x="2354350" y="2573825"/>
              <a:ext cx="122625" cy="93825"/>
            </a:xfrm>
            <a:custGeom>
              <a:avLst/>
              <a:gdLst/>
              <a:ahLst/>
              <a:cxnLst/>
              <a:rect l="l" t="t" r="r" b="b"/>
              <a:pathLst>
                <a:path w="4905" h="3753" extrusionOk="0">
                  <a:moveTo>
                    <a:pt x="4671" y="0"/>
                  </a:moveTo>
                  <a:cubicBezTo>
                    <a:pt x="4621" y="0"/>
                    <a:pt x="4565" y="13"/>
                    <a:pt x="4504" y="39"/>
                  </a:cubicBezTo>
                  <a:lnTo>
                    <a:pt x="401" y="2407"/>
                  </a:lnTo>
                  <a:cubicBezTo>
                    <a:pt x="167" y="2574"/>
                    <a:pt x="34" y="2841"/>
                    <a:pt x="1" y="3108"/>
                  </a:cubicBezTo>
                  <a:lnTo>
                    <a:pt x="1" y="3475"/>
                  </a:lnTo>
                  <a:cubicBezTo>
                    <a:pt x="1" y="3664"/>
                    <a:pt x="101" y="3752"/>
                    <a:pt x="231" y="3752"/>
                  </a:cubicBezTo>
                  <a:cubicBezTo>
                    <a:pt x="284" y="3752"/>
                    <a:pt x="343" y="3737"/>
                    <a:pt x="401" y="3708"/>
                  </a:cubicBezTo>
                  <a:lnTo>
                    <a:pt x="4504" y="1340"/>
                  </a:lnTo>
                  <a:cubicBezTo>
                    <a:pt x="4737" y="1173"/>
                    <a:pt x="4871" y="940"/>
                    <a:pt x="4904" y="639"/>
                  </a:cubicBezTo>
                  <a:lnTo>
                    <a:pt x="4904" y="272"/>
                  </a:lnTo>
                  <a:cubicBezTo>
                    <a:pt x="4904" y="100"/>
                    <a:pt x="4813" y="0"/>
                    <a:pt x="4671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4151;p75"/>
            <p:cNvSpPr/>
            <p:nvPr/>
          </p:nvSpPr>
          <p:spPr>
            <a:xfrm>
              <a:off x="2350175" y="2729600"/>
              <a:ext cx="7550" cy="24350"/>
            </a:xfrm>
            <a:custGeom>
              <a:avLst/>
              <a:gdLst/>
              <a:ahLst/>
              <a:cxnLst/>
              <a:rect l="l" t="t" r="r" b="b"/>
              <a:pathLst>
                <a:path w="302" h="974" extrusionOk="0">
                  <a:moveTo>
                    <a:pt x="214" y="0"/>
                  </a:moveTo>
                  <a:cubicBezTo>
                    <a:pt x="199" y="0"/>
                    <a:pt x="183" y="4"/>
                    <a:pt x="168" y="12"/>
                  </a:cubicBezTo>
                  <a:lnTo>
                    <a:pt x="134" y="12"/>
                  </a:lnTo>
                  <a:cubicBezTo>
                    <a:pt x="34" y="79"/>
                    <a:pt x="1" y="179"/>
                    <a:pt x="1" y="279"/>
                  </a:cubicBezTo>
                  <a:lnTo>
                    <a:pt x="1" y="846"/>
                  </a:lnTo>
                  <a:cubicBezTo>
                    <a:pt x="1" y="918"/>
                    <a:pt x="35" y="973"/>
                    <a:pt x="80" y="973"/>
                  </a:cubicBezTo>
                  <a:cubicBezTo>
                    <a:pt x="97" y="973"/>
                    <a:pt x="116" y="965"/>
                    <a:pt x="134" y="946"/>
                  </a:cubicBezTo>
                  <a:lnTo>
                    <a:pt x="168" y="946"/>
                  </a:lnTo>
                  <a:cubicBezTo>
                    <a:pt x="234" y="913"/>
                    <a:pt x="301" y="780"/>
                    <a:pt x="301" y="679"/>
                  </a:cubicBezTo>
                  <a:lnTo>
                    <a:pt x="301" y="146"/>
                  </a:lnTo>
                  <a:cubicBezTo>
                    <a:pt x="301" y="44"/>
                    <a:pt x="262" y="0"/>
                    <a:pt x="21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4152;p75"/>
            <p:cNvSpPr/>
            <p:nvPr/>
          </p:nvSpPr>
          <p:spPr>
            <a:xfrm>
              <a:off x="2368525" y="2719225"/>
              <a:ext cx="7525" cy="24350"/>
            </a:xfrm>
            <a:custGeom>
              <a:avLst/>
              <a:gdLst/>
              <a:ahLst/>
              <a:cxnLst/>
              <a:rect l="l" t="t" r="r" b="b"/>
              <a:pathLst>
                <a:path w="301" h="974" extrusionOk="0">
                  <a:moveTo>
                    <a:pt x="222" y="0"/>
                  </a:moveTo>
                  <a:cubicBezTo>
                    <a:pt x="205" y="0"/>
                    <a:pt x="186" y="8"/>
                    <a:pt x="167" y="27"/>
                  </a:cubicBezTo>
                  <a:lnTo>
                    <a:pt x="134" y="27"/>
                  </a:lnTo>
                  <a:cubicBezTo>
                    <a:pt x="67" y="94"/>
                    <a:pt x="1" y="194"/>
                    <a:pt x="1" y="294"/>
                  </a:cubicBezTo>
                  <a:lnTo>
                    <a:pt x="1" y="861"/>
                  </a:lnTo>
                  <a:cubicBezTo>
                    <a:pt x="1" y="936"/>
                    <a:pt x="38" y="974"/>
                    <a:pt x="99" y="974"/>
                  </a:cubicBezTo>
                  <a:cubicBezTo>
                    <a:pt x="119" y="974"/>
                    <a:pt x="142" y="969"/>
                    <a:pt x="167" y="961"/>
                  </a:cubicBezTo>
                  <a:cubicBezTo>
                    <a:pt x="234" y="894"/>
                    <a:pt x="301" y="794"/>
                    <a:pt x="301" y="694"/>
                  </a:cubicBezTo>
                  <a:lnTo>
                    <a:pt x="301" y="127"/>
                  </a:lnTo>
                  <a:cubicBezTo>
                    <a:pt x="301" y="55"/>
                    <a:pt x="266" y="0"/>
                    <a:pt x="22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4153;p75"/>
            <p:cNvSpPr/>
            <p:nvPr/>
          </p:nvSpPr>
          <p:spPr>
            <a:xfrm>
              <a:off x="2386875" y="2708375"/>
              <a:ext cx="7525" cy="24350"/>
            </a:xfrm>
            <a:custGeom>
              <a:avLst/>
              <a:gdLst/>
              <a:ahLst/>
              <a:cxnLst/>
              <a:rect l="l" t="t" r="r" b="b"/>
              <a:pathLst>
                <a:path w="301" h="974" extrusionOk="0">
                  <a:moveTo>
                    <a:pt x="222" y="1"/>
                  </a:moveTo>
                  <a:cubicBezTo>
                    <a:pt x="205" y="1"/>
                    <a:pt x="186" y="9"/>
                    <a:pt x="167" y="27"/>
                  </a:cubicBezTo>
                  <a:lnTo>
                    <a:pt x="134" y="27"/>
                  </a:lnTo>
                  <a:cubicBezTo>
                    <a:pt x="67" y="94"/>
                    <a:pt x="1" y="194"/>
                    <a:pt x="34" y="294"/>
                  </a:cubicBezTo>
                  <a:lnTo>
                    <a:pt x="34" y="861"/>
                  </a:lnTo>
                  <a:cubicBezTo>
                    <a:pt x="34" y="936"/>
                    <a:pt x="71" y="974"/>
                    <a:pt x="118" y="974"/>
                  </a:cubicBezTo>
                  <a:cubicBezTo>
                    <a:pt x="134" y="974"/>
                    <a:pt x="151" y="970"/>
                    <a:pt x="167" y="961"/>
                  </a:cubicBezTo>
                  <a:cubicBezTo>
                    <a:pt x="267" y="895"/>
                    <a:pt x="301" y="795"/>
                    <a:pt x="301" y="661"/>
                  </a:cubicBezTo>
                  <a:lnTo>
                    <a:pt x="301" y="127"/>
                  </a:lnTo>
                  <a:cubicBezTo>
                    <a:pt x="301" y="55"/>
                    <a:pt x="266" y="1"/>
                    <a:pt x="2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4154;p75"/>
            <p:cNvSpPr/>
            <p:nvPr/>
          </p:nvSpPr>
          <p:spPr>
            <a:xfrm>
              <a:off x="2406050" y="2697900"/>
              <a:ext cx="6700" cy="24350"/>
            </a:xfrm>
            <a:custGeom>
              <a:avLst/>
              <a:gdLst/>
              <a:ahLst/>
              <a:cxnLst/>
              <a:rect l="l" t="t" r="r" b="b"/>
              <a:pathLst>
                <a:path w="268" h="974" extrusionOk="0">
                  <a:moveTo>
                    <a:pt x="197" y="0"/>
                  </a:moveTo>
                  <a:cubicBezTo>
                    <a:pt x="180" y="0"/>
                    <a:pt x="159" y="4"/>
                    <a:pt x="134" y="13"/>
                  </a:cubicBezTo>
                  <a:lnTo>
                    <a:pt x="101" y="13"/>
                  </a:lnTo>
                  <a:cubicBezTo>
                    <a:pt x="34" y="79"/>
                    <a:pt x="1" y="180"/>
                    <a:pt x="1" y="280"/>
                  </a:cubicBezTo>
                  <a:lnTo>
                    <a:pt x="1" y="847"/>
                  </a:lnTo>
                  <a:cubicBezTo>
                    <a:pt x="1" y="919"/>
                    <a:pt x="35" y="974"/>
                    <a:pt x="80" y="974"/>
                  </a:cubicBezTo>
                  <a:cubicBezTo>
                    <a:pt x="97" y="974"/>
                    <a:pt x="116" y="965"/>
                    <a:pt x="134" y="947"/>
                  </a:cubicBezTo>
                  <a:cubicBezTo>
                    <a:pt x="234" y="880"/>
                    <a:pt x="268" y="780"/>
                    <a:pt x="268" y="680"/>
                  </a:cubicBezTo>
                  <a:lnTo>
                    <a:pt x="268" y="113"/>
                  </a:lnTo>
                  <a:cubicBezTo>
                    <a:pt x="268" y="38"/>
                    <a:pt x="249" y="0"/>
                    <a:pt x="1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4155;p75"/>
            <p:cNvSpPr/>
            <p:nvPr/>
          </p:nvSpPr>
          <p:spPr>
            <a:xfrm>
              <a:off x="2436075" y="2680025"/>
              <a:ext cx="8375" cy="24350"/>
            </a:xfrm>
            <a:custGeom>
              <a:avLst/>
              <a:gdLst/>
              <a:ahLst/>
              <a:cxnLst/>
              <a:rect l="l" t="t" r="r" b="b"/>
              <a:pathLst>
                <a:path w="335" h="974" extrusionOk="0">
                  <a:moveTo>
                    <a:pt x="243" y="0"/>
                  </a:moveTo>
                  <a:cubicBezTo>
                    <a:pt x="221" y="0"/>
                    <a:pt x="195" y="9"/>
                    <a:pt x="167" y="27"/>
                  </a:cubicBezTo>
                  <a:cubicBezTo>
                    <a:pt x="67" y="61"/>
                    <a:pt x="1" y="194"/>
                    <a:pt x="1" y="294"/>
                  </a:cubicBezTo>
                  <a:lnTo>
                    <a:pt x="1" y="861"/>
                  </a:lnTo>
                  <a:cubicBezTo>
                    <a:pt x="1" y="936"/>
                    <a:pt x="38" y="974"/>
                    <a:pt x="99" y="974"/>
                  </a:cubicBezTo>
                  <a:cubicBezTo>
                    <a:pt x="119" y="974"/>
                    <a:pt x="142" y="970"/>
                    <a:pt x="167" y="961"/>
                  </a:cubicBezTo>
                  <a:cubicBezTo>
                    <a:pt x="267" y="895"/>
                    <a:pt x="334" y="794"/>
                    <a:pt x="334" y="661"/>
                  </a:cubicBezTo>
                  <a:lnTo>
                    <a:pt x="334" y="127"/>
                  </a:lnTo>
                  <a:cubicBezTo>
                    <a:pt x="334" y="55"/>
                    <a:pt x="300" y="0"/>
                    <a:pt x="24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4156;p75"/>
            <p:cNvSpPr/>
            <p:nvPr/>
          </p:nvSpPr>
          <p:spPr>
            <a:xfrm>
              <a:off x="2455250" y="2669175"/>
              <a:ext cx="7550" cy="24375"/>
            </a:xfrm>
            <a:custGeom>
              <a:avLst/>
              <a:gdLst/>
              <a:ahLst/>
              <a:cxnLst/>
              <a:rect l="l" t="t" r="r" b="b"/>
              <a:pathLst>
                <a:path w="302" h="975" extrusionOk="0">
                  <a:moveTo>
                    <a:pt x="210" y="1"/>
                  </a:moveTo>
                  <a:cubicBezTo>
                    <a:pt x="188" y="1"/>
                    <a:pt x="162" y="9"/>
                    <a:pt x="134" y="28"/>
                  </a:cubicBezTo>
                  <a:cubicBezTo>
                    <a:pt x="34" y="94"/>
                    <a:pt x="1" y="194"/>
                    <a:pt x="1" y="294"/>
                  </a:cubicBezTo>
                  <a:lnTo>
                    <a:pt x="1" y="862"/>
                  </a:lnTo>
                  <a:cubicBezTo>
                    <a:pt x="1" y="937"/>
                    <a:pt x="38" y="974"/>
                    <a:pt x="85" y="974"/>
                  </a:cubicBezTo>
                  <a:cubicBezTo>
                    <a:pt x="101" y="974"/>
                    <a:pt x="118" y="970"/>
                    <a:pt x="134" y="962"/>
                  </a:cubicBezTo>
                  <a:cubicBezTo>
                    <a:pt x="234" y="895"/>
                    <a:pt x="301" y="795"/>
                    <a:pt x="301" y="661"/>
                  </a:cubicBezTo>
                  <a:lnTo>
                    <a:pt x="301" y="128"/>
                  </a:lnTo>
                  <a:cubicBezTo>
                    <a:pt x="301" y="56"/>
                    <a:pt x="266" y="1"/>
                    <a:pt x="21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4157;p75"/>
            <p:cNvSpPr/>
            <p:nvPr/>
          </p:nvSpPr>
          <p:spPr>
            <a:xfrm>
              <a:off x="2473600" y="2658700"/>
              <a:ext cx="7525" cy="24350"/>
            </a:xfrm>
            <a:custGeom>
              <a:avLst/>
              <a:gdLst/>
              <a:ahLst/>
              <a:cxnLst/>
              <a:rect l="l" t="t" r="r" b="b"/>
              <a:pathLst>
                <a:path w="301" h="974" extrusionOk="0">
                  <a:moveTo>
                    <a:pt x="216" y="0"/>
                  </a:moveTo>
                  <a:cubicBezTo>
                    <a:pt x="201" y="0"/>
                    <a:pt x="184" y="5"/>
                    <a:pt x="167" y="13"/>
                  </a:cubicBezTo>
                  <a:lnTo>
                    <a:pt x="134" y="13"/>
                  </a:lnTo>
                  <a:cubicBezTo>
                    <a:pt x="34" y="80"/>
                    <a:pt x="1" y="180"/>
                    <a:pt x="1" y="280"/>
                  </a:cubicBezTo>
                  <a:lnTo>
                    <a:pt x="1" y="847"/>
                  </a:lnTo>
                  <a:cubicBezTo>
                    <a:pt x="1" y="919"/>
                    <a:pt x="35" y="974"/>
                    <a:pt x="92" y="974"/>
                  </a:cubicBezTo>
                  <a:cubicBezTo>
                    <a:pt x="114" y="974"/>
                    <a:pt x="140" y="966"/>
                    <a:pt x="167" y="947"/>
                  </a:cubicBezTo>
                  <a:cubicBezTo>
                    <a:pt x="234" y="880"/>
                    <a:pt x="301" y="780"/>
                    <a:pt x="301" y="680"/>
                  </a:cubicBezTo>
                  <a:lnTo>
                    <a:pt x="301" y="113"/>
                  </a:lnTo>
                  <a:cubicBezTo>
                    <a:pt x="301" y="38"/>
                    <a:pt x="263" y="0"/>
                    <a:pt x="21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4158;p75"/>
            <p:cNvSpPr/>
            <p:nvPr/>
          </p:nvSpPr>
          <p:spPr>
            <a:xfrm>
              <a:off x="2491950" y="2647875"/>
              <a:ext cx="7525" cy="24800"/>
            </a:xfrm>
            <a:custGeom>
              <a:avLst/>
              <a:gdLst/>
              <a:ahLst/>
              <a:cxnLst/>
              <a:rect l="l" t="t" r="r" b="b"/>
              <a:pathLst>
                <a:path w="301" h="992" extrusionOk="0">
                  <a:moveTo>
                    <a:pt x="214" y="0"/>
                  </a:moveTo>
                  <a:cubicBezTo>
                    <a:pt x="199" y="0"/>
                    <a:pt x="183" y="4"/>
                    <a:pt x="167" y="12"/>
                  </a:cubicBezTo>
                  <a:lnTo>
                    <a:pt x="134" y="12"/>
                  </a:lnTo>
                  <a:cubicBezTo>
                    <a:pt x="34" y="79"/>
                    <a:pt x="1" y="179"/>
                    <a:pt x="1" y="313"/>
                  </a:cubicBezTo>
                  <a:lnTo>
                    <a:pt x="1" y="846"/>
                  </a:lnTo>
                  <a:cubicBezTo>
                    <a:pt x="1" y="948"/>
                    <a:pt x="39" y="992"/>
                    <a:pt x="88" y="992"/>
                  </a:cubicBezTo>
                  <a:cubicBezTo>
                    <a:pt x="102" y="992"/>
                    <a:pt x="118" y="988"/>
                    <a:pt x="134" y="980"/>
                  </a:cubicBezTo>
                  <a:lnTo>
                    <a:pt x="167" y="980"/>
                  </a:lnTo>
                  <a:cubicBezTo>
                    <a:pt x="234" y="913"/>
                    <a:pt x="301" y="780"/>
                    <a:pt x="301" y="679"/>
                  </a:cubicBezTo>
                  <a:lnTo>
                    <a:pt x="301" y="146"/>
                  </a:lnTo>
                  <a:cubicBezTo>
                    <a:pt x="301" y="44"/>
                    <a:pt x="262" y="0"/>
                    <a:pt x="21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4159;p75"/>
            <p:cNvSpPr/>
            <p:nvPr/>
          </p:nvSpPr>
          <p:spPr>
            <a:xfrm>
              <a:off x="2523650" y="2629975"/>
              <a:ext cx="6675" cy="23525"/>
            </a:xfrm>
            <a:custGeom>
              <a:avLst/>
              <a:gdLst/>
              <a:ahLst/>
              <a:cxnLst/>
              <a:rect l="l" t="t" r="r" b="b"/>
              <a:pathLst>
                <a:path w="267" h="941" extrusionOk="0">
                  <a:moveTo>
                    <a:pt x="188" y="1"/>
                  </a:moveTo>
                  <a:cubicBezTo>
                    <a:pt x="171" y="1"/>
                    <a:pt x="152" y="9"/>
                    <a:pt x="134" y="28"/>
                  </a:cubicBezTo>
                  <a:lnTo>
                    <a:pt x="100" y="28"/>
                  </a:lnTo>
                  <a:cubicBezTo>
                    <a:pt x="33" y="61"/>
                    <a:pt x="0" y="161"/>
                    <a:pt x="0" y="261"/>
                  </a:cubicBezTo>
                  <a:lnTo>
                    <a:pt x="0" y="828"/>
                  </a:lnTo>
                  <a:cubicBezTo>
                    <a:pt x="0" y="903"/>
                    <a:pt x="19" y="941"/>
                    <a:pt x="70" y="941"/>
                  </a:cubicBezTo>
                  <a:cubicBezTo>
                    <a:pt x="88" y="941"/>
                    <a:pt x="109" y="937"/>
                    <a:pt x="134" y="928"/>
                  </a:cubicBezTo>
                  <a:cubicBezTo>
                    <a:pt x="234" y="862"/>
                    <a:pt x="267" y="762"/>
                    <a:pt x="267" y="662"/>
                  </a:cubicBezTo>
                  <a:lnTo>
                    <a:pt x="267" y="128"/>
                  </a:lnTo>
                  <a:cubicBezTo>
                    <a:pt x="267" y="56"/>
                    <a:pt x="232" y="1"/>
                    <a:pt x="18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4160;p75"/>
            <p:cNvSpPr/>
            <p:nvPr/>
          </p:nvSpPr>
          <p:spPr>
            <a:xfrm>
              <a:off x="2541150" y="2619500"/>
              <a:ext cx="7525" cy="23525"/>
            </a:xfrm>
            <a:custGeom>
              <a:avLst/>
              <a:gdLst/>
              <a:ahLst/>
              <a:cxnLst/>
              <a:rect l="l" t="t" r="r" b="b"/>
              <a:pathLst>
                <a:path w="301" h="941" extrusionOk="0">
                  <a:moveTo>
                    <a:pt x="216" y="1"/>
                  </a:moveTo>
                  <a:cubicBezTo>
                    <a:pt x="201" y="1"/>
                    <a:pt x="184" y="5"/>
                    <a:pt x="167" y="13"/>
                  </a:cubicBezTo>
                  <a:lnTo>
                    <a:pt x="134" y="13"/>
                  </a:lnTo>
                  <a:cubicBezTo>
                    <a:pt x="67" y="80"/>
                    <a:pt x="1" y="147"/>
                    <a:pt x="1" y="280"/>
                  </a:cubicBezTo>
                  <a:lnTo>
                    <a:pt x="1" y="814"/>
                  </a:lnTo>
                  <a:cubicBezTo>
                    <a:pt x="1" y="886"/>
                    <a:pt x="35" y="941"/>
                    <a:pt x="80" y="941"/>
                  </a:cubicBezTo>
                  <a:cubicBezTo>
                    <a:pt x="97" y="941"/>
                    <a:pt x="115" y="932"/>
                    <a:pt x="134" y="914"/>
                  </a:cubicBezTo>
                  <a:lnTo>
                    <a:pt x="167" y="914"/>
                  </a:lnTo>
                  <a:cubicBezTo>
                    <a:pt x="267" y="847"/>
                    <a:pt x="301" y="747"/>
                    <a:pt x="301" y="647"/>
                  </a:cubicBezTo>
                  <a:lnTo>
                    <a:pt x="301" y="113"/>
                  </a:lnTo>
                  <a:cubicBezTo>
                    <a:pt x="301" y="38"/>
                    <a:pt x="263" y="1"/>
                    <a:pt x="21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4161;p75"/>
            <p:cNvSpPr/>
            <p:nvPr/>
          </p:nvSpPr>
          <p:spPr>
            <a:xfrm>
              <a:off x="2559500" y="2608675"/>
              <a:ext cx="8375" cy="24000"/>
            </a:xfrm>
            <a:custGeom>
              <a:avLst/>
              <a:gdLst/>
              <a:ahLst/>
              <a:cxnLst/>
              <a:rect l="l" t="t" r="r" b="b"/>
              <a:pathLst>
                <a:path w="335" h="960" extrusionOk="0">
                  <a:moveTo>
                    <a:pt x="232" y="1"/>
                  </a:moveTo>
                  <a:cubicBezTo>
                    <a:pt x="213" y="1"/>
                    <a:pt x="191" y="5"/>
                    <a:pt x="167" y="13"/>
                  </a:cubicBezTo>
                  <a:cubicBezTo>
                    <a:pt x="67" y="79"/>
                    <a:pt x="0" y="179"/>
                    <a:pt x="0" y="279"/>
                  </a:cubicBezTo>
                  <a:lnTo>
                    <a:pt x="0" y="846"/>
                  </a:lnTo>
                  <a:cubicBezTo>
                    <a:pt x="0" y="922"/>
                    <a:pt x="38" y="959"/>
                    <a:pt x="99" y="959"/>
                  </a:cubicBezTo>
                  <a:cubicBezTo>
                    <a:pt x="119" y="959"/>
                    <a:pt x="142" y="955"/>
                    <a:pt x="167" y="947"/>
                  </a:cubicBezTo>
                  <a:cubicBezTo>
                    <a:pt x="267" y="880"/>
                    <a:pt x="301" y="780"/>
                    <a:pt x="334" y="680"/>
                  </a:cubicBezTo>
                  <a:lnTo>
                    <a:pt x="334" y="146"/>
                  </a:lnTo>
                  <a:cubicBezTo>
                    <a:pt x="334" y="44"/>
                    <a:pt x="295" y="1"/>
                    <a:pt x="23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4162;p75"/>
            <p:cNvSpPr/>
            <p:nvPr/>
          </p:nvSpPr>
          <p:spPr>
            <a:xfrm>
              <a:off x="2577850" y="2598300"/>
              <a:ext cx="8350" cy="23875"/>
            </a:xfrm>
            <a:custGeom>
              <a:avLst/>
              <a:gdLst/>
              <a:ahLst/>
              <a:cxnLst/>
              <a:rect l="l" t="t" r="r" b="b"/>
              <a:pathLst>
                <a:path w="334" h="955" extrusionOk="0">
                  <a:moveTo>
                    <a:pt x="242" y="0"/>
                  </a:moveTo>
                  <a:cubicBezTo>
                    <a:pt x="220" y="0"/>
                    <a:pt x="195" y="9"/>
                    <a:pt x="167" y="27"/>
                  </a:cubicBezTo>
                  <a:cubicBezTo>
                    <a:pt x="67" y="61"/>
                    <a:pt x="0" y="161"/>
                    <a:pt x="0" y="294"/>
                  </a:cubicBezTo>
                  <a:lnTo>
                    <a:pt x="0" y="828"/>
                  </a:lnTo>
                  <a:cubicBezTo>
                    <a:pt x="0" y="900"/>
                    <a:pt x="35" y="955"/>
                    <a:pt x="92" y="955"/>
                  </a:cubicBezTo>
                  <a:cubicBezTo>
                    <a:pt x="114" y="955"/>
                    <a:pt x="139" y="947"/>
                    <a:pt x="167" y="928"/>
                  </a:cubicBezTo>
                  <a:cubicBezTo>
                    <a:pt x="267" y="861"/>
                    <a:pt x="334" y="761"/>
                    <a:pt x="334" y="661"/>
                  </a:cubicBezTo>
                  <a:lnTo>
                    <a:pt x="334" y="127"/>
                  </a:lnTo>
                  <a:cubicBezTo>
                    <a:pt x="334" y="55"/>
                    <a:pt x="299" y="0"/>
                    <a:pt x="24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4163;p75"/>
            <p:cNvSpPr/>
            <p:nvPr/>
          </p:nvSpPr>
          <p:spPr>
            <a:xfrm>
              <a:off x="2609525" y="2579950"/>
              <a:ext cx="7550" cy="24350"/>
            </a:xfrm>
            <a:custGeom>
              <a:avLst/>
              <a:gdLst/>
              <a:ahLst/>
              <a:cxnLst/>
              <a:rect l="l" t="t" r="r" b="b"/>
              <a:pathLst>
                <a:path w="302" h="974" extrusionOk="0">
                  <a:moveTo>
                    <a:pt x="222" y="1"/>
                  </a:moveTo>
                  <a:cubicBezTo>
                    <a:pt x="205" y="1"/>
                    <a:pt x="186" y="9"/>
                    <a:pt x="168" y="27"/>
                  </a:cubicBezTo>
                  <a:lnTo>
                    <a:pt x="134" y="27"/>
                  </a:lnTo>
                  <a:cubicBezTo>
                    <a:pt x="34" y="94"/>
                    <a:pt x="1" y="194"/>
                    <a:pt x="1" y="294"/>
                  </a:cubicBezTo>
                  <a:lnTo>
                    <a:pt x="1" y="861"/>
                  </a:lnTo>
                  <a:cubicBezTo>
                    <a:pt x="1" y="936"/>
                    <a:pt x="20" y="974"/>
                    <a:pt x="71" y="974"/>
                  </a:cubicBezTo>
                  <a:cubicBezTo>
                    <a:pt x="88" y="974"/>
                    <a:pt x="109" y="970"/>
                    <a:pt x="134" y="961"/>
                  </a:cubicBezTo>
                  <a:lnTo>
                    <a:pt x="168" y="961"/>
                  </a:lnTo>
                  <a:cubicBezTo>
                    <a:pt x="234" y="895"/>
                    <a:pt x="301" y="795"/>
                    <a:pt x="301" y="661"/>
                  </a:cubicBezTo>
                  <a:lnTo>
                    <a:pt x="301" y="127"/>
                  </a:lnTo>
                  <a:cubicBezTo>
                    <a:pt x="301" y="55"/>
                    <a:pt x="266" y="1"/>
                    <a:pt x="2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4164;p75"/>
            <p:cNvSpPr/>
            <p:nvPr/>
          </p:nvSpPr>
          <p:spPr>
            <a:xfrm>
              <a:off x="2627875" y="2569475"/>
              <a:ext cx="7525" cy="24350"/>
            </a:xfrm>
            <a:custGeom>
              <a:avLst/>
              <a:gdLst/>
              <a:ahLst/>
              <a:cxnLst/>
              <a:rect l="l" t="t" r="r" b="b"/>
              <a:pathLst>
                <a:path w="301" h="974" extrusionOk="0">
                  <a:moveTo>
                    <a:pt x="217" y="0"/>
                  </a:moveTo>
                  <a:cubicBezTo>
                    <a:pt x="201" y="0"/>
                    <a:pt x="184" y="4"/>
                    <a:pt x="168" y="13"/>
                  </a:cubicBezTo>
                  <a:lnTo>
                    <a:pt x="134" y="13"/>
                  </a:lnTo>
                  <a:cubicBezTo>
                    <a:pt x="34" y="79"/>
                    <a:pt x="1" y="180"/>
                    <a:pt x="1" y="280"/>
                  </a:cubicBezTo>
                  <a:lnTo>
                    <a:pt x="1" y="847"/>
                  </a:lnTo>
                  <a:cubicBezTo>
                    <a:pt x="1" y="919"/>
                    <a:pt x="35" y="974"/>
                    <a:pt x="92" y="974"/>
                  </a:cubicBezTo>
                  <a:cubicBezTo>
                    <a:pt x="114" y="974"/>
                    <a:pt x="140" y="965"/>
                    <a:pt x="168" y="947"/>
                  </a:cubicBezTo>
                  <a:cubicBezTo>
                    <a:pt x="234" y="880"/>
                    <a:pt x="301" y="780"/>
                    <a:pt x="301" y="680"/>
                  </a:cubicBezTo>
                  <a:lnTo>
                    <a:pt x="301" y="113"/>
                  </a:lnTo>
                  <a:cubicBezTo>
                    <a:pt x="301" y="38"/>
                    <a:pt x="263" y="0"/>
                    <a:pt x="21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4165;p75"/>
            <p:cNvSpPr/>
            <p:nvPr/>
          </p:nvSpPr>
          <p:spPr>
            <a:xfrm>
              <a:off x="2646225" y="2558650"/>
              <a:ext cx="7525" cy="24800"/>
            </a:xfrm>
            <a:custGeom>
              <a:avLst/>
              <a:gdLst/>
              <a:ahLst/>
              <a:cxnLst/>
              <a:rect l="l" t="t" r="r" b="b"/>
              <a:pathLst>
                <a:path w="301" h="992" extrusionOk="0">
                  <a:moveTo>
                    <a:pt x="214" y="0"/>
                  </a:moveTo>
                  <a:cubicBezTo>
                    <a:pt x="199" y="0"/>
                    <a:pt x="183" y="4"/>
                    <a:pt x="167" y="12"/>
                  </a:cubicBezTo>
                  <a:lnTo>
                    <a:pt x="134" y="12"/>
                  </a:lnTo>
                  <a:cubicBezTo>
                    <a:pt x="34" y="79"/>
                    <a:pt x="1" y="179"/>
                    <a:pt x="1" y="312"/>
                  </a:cubicBezTo>
                  <a:lnTo>
                    <a:pt x="1" y="846"/>
                  </a:lnTo>
                  <a:cubicBezTo>
                    <a:pt x="1" y="948"/>
                    <a:pt x="40" y="992"/>
                    <a:pt x="88" y="992"/>
                  </a:cubicBezTo>
                  <a:cubicBezTo>
                    <a:pt x="103" y="992"/>
                    <a:pt x="118" y="987"/>
                    <a:pt x="134" y="979"/>
                  </a:cubicBezTo>
                  <a:lnTo>
                    <a:pt x="167" y="979"/>
                  </a:lnTo>
                  <a:cubicBezTo>
                    <a:pt x="234" y="913"/>
                    <a:pt x="301" y="779"/>
                    <a:pt x="301" y="679"/>
                  </a:cubicBezTo>
                  <a:lnTo>
                    <a:pt x="301" y="146"/>
                  </a:lnTo>
                  <a:cubicBezTo>
                    <a:pt x="301" y="44"/>
                    <a:pt x="262" y="0"/>
                    <a:pt x="21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4166;p75"/>
            <p:cNvSpPr/>
            <p:nvPr/>
          </p:nvSpPr>
          <p:spPr>
            <a:xfrm>
              <a:off x="2664575" y="2548250"/>
              <a:ext cx="7525" cy="24375"/>
            </a:xfrm>
            <a:custGeom>
              <a:avLst/>
              <a:gdLst/>
              <a:ahLst/>
              <a:cxnLst/>
              <a:rect l="l" t="t" r="r" b="b"/>
              <a:pathLst>
                <a:path w="301" h="975" extrusionOk="0">
                  <a:moveTo>
                    <a:pt x="222" y="1"/>
                  </a:moveTo>
                  <a:cubicBezTo>
                    <a:pt x="204" y="1"/>
                    <a:pt x="186" y="9"/>
                    <a:pt x="167" y="28"/>
                  </a:cubicBezTo>
                  <a:lnTo>
                    <a:pt x="134" y="28"/>
                  </a:lnTo>
                  <a:cubicBezTo>
                    <a:pt x="67" y="95"/>
                    <a:pt x="0" y="195"/>
                    <a:pt x="0" y="295"/>
                  </a:cubicBezTo>
                  <a:lnTo>
                    <a:pt x="0" y="862"/>
                  </a:lnTo>
                  <a:cubicBezTo>
                    <a:pt x="0" y="937"/>
                    <a:pt x="38" y="974"/>
                    <a:pt x="85" y="974"/>
                  </a:cubicBezTo>
                  <a:cubicBezTo>
                    <a:pt x="101" y="974"/>
                    <a:pt x="117" y="970"/>
                    <a:pt x="134" y="962"/>
                  </a:cubicBezTo>
                  <a:lnTo>
                    <a:pt x="167" y="962"/>
                  </a:lnTo>
                  <a:cubicBezTo>
                    <a:pt x="267" y="895"/>
                    <a:pt x="301" y="795"/>
                    <a:pt x="301" y="662"/>
                  </a:cubicBezTo>
                  <a:lnTo>
                    <a:pt x="301" y="128"/>
                  </a:lnTo>
                  <a:cubicBezTo>
                    <a:pt x="301" y="56"/>
                    <a:pt x="266" y="1"/>
                    <a:pt x="2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4167;p75"/>
            <p:cNvSpPr/>
            <p:nvPr/>
          </p:nvSpPr>
          <p:spPr>
            <a:xfrm>
              <a:off x="2381875" y="2756725"/>
              <a:ext cx="21700" cy="21425"/>
            </a:xfrm>
            <a:custGeom>
              <a:avLst/>
              <a:gdLst/>
              <a:ahLst/>
              <a:cxnLst/>
              <a:rect l="l" t="t" r="r" b="b"/>
              <a:pathLst>
                <a:path w="868" h="857" extrusionOk="0">
                  <a:moveTo>
                    <a:pt x="791" y="1"/>
                  </a:moveTo>
                  <a:cubicBezTo>
                    <a:pt x="773" y="1"/>
                    <a:pt x="754" y="9"/>
                    <a:pt x="734" y="28"/>
                  </a:cubicBezTo>
                  <a:lnTo>
                    <a:pt x="134" y="362"/>
                  </a:lnTo>
                  <a:cubicBezTo>
                    <a:pt x="67" y="395"/>
                    <a:pt x="0" y="495"/>
                    <a:pt x="0" y="595"/>
                  </a:cubicBezTo>
                  <a:lnTo>
                    <a:pt x="0" y="762"/>
                  </a:lnTo>
                  <a:cubicBezTo>
                    <a:pt x="0" y="809"/>
                    <a:pt x="34" y="856"/>
                    <a:pt x="77" y="856"/>
                  </a:cubicBezTo>
                  <a:cubicBezTo>
                    <a:pt x="95" y="856"/>
                    <a:pt x="114" y="848"/>
                    <a:pt x="134" y="829"/>
                  </a:cubicBezTo>
                  <a:lnTo>
                    <a:pt x="734" y="495"/>
                  </a:lnTo>
                  <a:cubicBezTo>
                    <a:pt x="801" y="462"/>
                    <a:pt x="834" y="362"/>
                    <a:pt x="868" y="262"/>
                  </a:cubicBezTo>
                  <a:lnTo>
                    <a:pt x="868" y="95"/>
                  </a:lnTo>
                  <a:cubicBezTo>
                    <a:pt x="868" y="48"/>
                    <a:pt x="834" y="1"/>
                    <a:pt x="79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4168;p75"/>
            <p:cNvSpPr/>
            <p:nvPr/>
          </p:nvSpPr>
          <p:spPr>
            <a:xfrm>
              <a:off x="2350175" y="2775075"/>
              <a:ext cx="20875" cy="21050"/>
            </a:xfrm>
            <a:custGeom>
              <a:avLst/>
              <a:gdLst/>
              <a:ahLst/>
              <a:cxnLst/>
              <a:rect l="l" t="t" r="r" b="b"/>
              <a:pathLst>
                <a:path w="835" h="842" extrusionOk="0">
                  <a:moveTo>
                    <a:pt x="773" y="0"/>
                  </a:moveTo>
                  <a:cubicBezTo>
                    <a:pt x="754" y="0"/>
                    <a:pt x="731" y="8"/>
                    <a:pt x="701" y="28"/>
                  </a:cubicBezTo>
                  <a:lnTo>
                    <a:pt x="134" y="362"/>
                  </a:lnTo>
                  <a:cubicBezTo>
                    <a:pt x="68" y="395"/>
                    <a:pt x="1" y="495"/>
                    <a:pt x="1" y="562"/>
                  </a:cubicBezTo>
                  <a:lnTo>
                    <a:pt x="1" y="762"/>
                  </a:lnTo>
                  <a:cubicBezTo>
                    <a:pt x="1" y="811"/>
                    <a:pt x="37" y="842"/>
                    <a:pt x="82" y="842"/>
                  </a:cubicBezTo>
                  <a:cubicBezTo>
                    <a:pt x="98" y="842"/>
                    <a:pt x="116" y="838"/>
                    <a:pt x="134" y="829"/>
                  </a:cubicBezTo>
                  <a:lnTo>
                    <a:pt x="701" y="495"/>
                  </a:lnTo>
                  <a:cubicBezTo>
                    <a:pt x="801" y="428"/>
                    <a:pt x="835" y="362"/>
                    <a:pt x="835" y="261"/>
                  </a:cubicBezTo>
                  <a:lnTo>
                    <a:pt x="835" y="95"/>
                  </a:lnTo>
                  <a:cubicBezTo>
                    <a:pt x="835" y="48"/>
                    <a:pt x="818" y="0"/>
                    <a:pt x="77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4169;p75"/>
            <p:cNvSpPr/>
            <p:nvPr/>
          </p:nvSpPr>
          <p:spPr>
            <a:xfrm>
              <a:off x="2350175" y="2708375"/>
              <a:ext cx="191825" cy="123950"/>
            </a:xfrm>
            <a:custGeom>
              <a:avLst/>
              <a:gdLst/>
              <a:ahLst/>
              <a:cxnLst/>
              <a:rect l="l" t="t" r="r" b="b"/>
              <a:pathLst>
                <a:path w="7673" h="4958" extrusionOk="0">
                  <a:moveTo>
                    <a:pt x="7542" y="1"/>
                  </a:moveTo>
                  <a:cubicBezTo>
                    <a:pt x="7511" y="1"/>
                    <a:pt x="7477" y="9"/>
                    <a:pt x="7439" y="27"/>
                  </a:cubicBezTo>
                  <a:lnTo>
                    <a:pt x="234" y="4197"/>
                  </a:lnTo>
                  <a:cubicBezTo>
                    <a:pt x="101" y="4264"/>
                    <a:pt x="34" y="4397"/>
                    <a:pt x="1" y="4564"/>
                  </a:cubicBezTo>
                  <a:lnTo>
                    <a:pt x="1" y="4798"/>
                  </a:lnTo>
                  <a:cubicBezTo>
                    <a:pt x="1" y="4895"/>
                    <a:pt x="54" y="4957"/>
                    <a:pt x="136" y="4957"/>
                  </a:cubicBezTo>
                  <a:cubicBezTo>
                    <a:pt x="165" y="4957"/>
                    <a:pt x="199" y="4949"/>
                    <a:pt x="234" y="4931"/>
                  </a:cubicBezTo>
                  <a:lnTo>
                    <a:pt x="7439" y="761"/>
                  </a:lnTo>
                  <a:cubicBezTo>
                    <a:pt x="7573" y="661"/>
                    <a:pt x="7673" y="528"/>
                    <a:pt x="7673" y="361"/>
                  </a:cubicBezTo>
                  <a:lnTo>
                    <a:pt x="7673" y="127"/>
                  </a:lnTo>
                  <a:cubicBezTo>
                    <a:pt x="7673" y="55"/>
                    <a:pt x="7621" y="1"/>
                    <a:pt x="754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4170;p75"/>
            <p:cNvSpPr/>
            <p:nvPr/>
          </p:nvSpPr>
          <p:spPr>
            <a:xfrm>
              <a:off x="2784650" y="2227025"/>
              <a:ext cx="33400" cy="83225"/>
            </a:xfrm>
            <a:custGeom>
              <a:avLst/>
              <a:gdLst/>
              <a:ahLst/>
              <a:cxnLst/>
              <a:rect l="l" t="t" r="r" b="b"/>
              <a:pathLst>
                <a:path w="1336" h="3329" extrusionOk="0">
                  <a:moveTo>
                    <a:pt x="1268" y="1"/>
                  </a:moveTo>
                  <a:lnTo>
                    <a:pt x="1068" y="101"/>
                  </a:lnTo>
                  <a:cubicBezTo>
                    <a:pt x="1068" y="134"/>
                    <a:pt x="1035" y="134"/>
                    <a:pt x="1035" y="168"/>
                  </a:cubicBezTo>
                  <a:cubicBezTo>
                    <a:pt x="1035" y="201"/>
                    <a:pt x="1035" y="234"/>
                    <a:pt x="1035" y="268"/>
                  </a:cubicBezTo>
                  <a:lnTo>
                    <a:pt x="1035" y="1802"/>
                  </a:lnTo>
                  <a:lnTo>
                    <a:pt x="334" y="635"/>
                  </a:lnTo>
                  <a:lnTo>
                    <a:pt x="301" y="601"/>
                  </a:lnTo>
                  <a:lnTo>
                    <a:pt x="268" y="601"/>
                  </a:lnTo>
                  <a:lnTo>
                    <a:pt x="68" y="701"/>
                  </a:lnTo>
                  <a:cubicBezTo>
                    <a:pt x="68" y="701"/>
                    <a:pt x="34" y="735"/>
                    <a:pt x="34" y="735"/>
                  </a:cubicBezTo>
                  <a:cubicBezTo>
                    <a:pt x="34" y="768"/>
                    <a:pt x="1" y="802"/>
                    <a:pt x="1" y="835"/>
                  </a:cubicBezTo>
                  <a:lnTo>
                    <a:pt x="1" y="3237"/>
                  </a:lnTo>
                  <a:cubicBezTo>
                    <a:pt x="1" y="3270"/>
                    <a:pt x="34" y="3303"/>
                    <a:pt x="34" y="3303"/>
                  </a:cubicBezTo>
                  <a:cubicBezTo>
                    <a:pt x="34" y="3320"/>
                    <a:pt x="43" y="3328"/>
                    <a:pt x="51" y="3328"/>
                  </a:cubicBezTo>
                  <a:cubicBezTo>
                    <a:pt x="59" y="3328"/>
                    <a:pt x="68" y="3320"/>
                    <a:pt x="68" y="3303"/>
                  </a:cubicBezTo>
                  <a:lnTo>
                    <a:pt x="268" y="3203"/>
                  </a:lnTo>
                  <a:cubicBezTo>
                    <a:pt x="301" y="3203"/>
                    <a:pt x="301" y="3170"/>
                    <a:pt x="334" y="3137"/>
                  </a:cubicBezTo>
                  <a:cubicBezTo>
                    <a:pt x="334" y="3103"/>
                    <a:pt x="334" y="3103"/>
                    <a:pt x="334" y="3070"/>
                  </a:cubicBezTo>
                  <a:lnTo>
                    <a:pt x="334" y="1502"/>
                  </a:lnTo>
                  <a:lnTo>
                    <a:pt x="1002" y="2670"/>
                  </a:lnTo>
                  <a:lnTo>
                    <a:pt x="1035" y="2703"/>
                  </a:lnTo>
                  <a:lnTo>
                    <a:pt x="1102" y="2703"/>
                  </a:lnTo>
                  <a:lnTo>
                    <a:pt x="1268" y="2636"/>
                  </a:lnTo>
                  <a:cubicBezTo>
                    <a:pt x="1302" y="2603"/>
                    <a:pt x="1302" y="2569"/>
                    <a:pt x="1335" y="2569"/>
                  </a:cubicBezTo>
                  <a:cubicBezTo>
                    <a:pt x="1335" y="2536"/>
                    <a:pt x="1335" y="2503"/>
                    <a:pt x="1335" y="2469"/>
                  </a:cubicBezTo>
                  <a:lnTo>
                    <a:pt x="1335" y="68"/>
                  </a:lnTo>
                  <a:cubicBezTo>
                    <a:pt x="1335" y="34"/>
                    <a:pt x="1335" y="1"/>
                    <a:pt x="13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4171;p75"/>
            <p:cNvSpPr/>
            <p:nvPr/>
          </p:nvSpPr>
          <p:spPr>
            <a:xfrm>
              <a:off x="2825525" y="2222025"/>
              <a:ext cx="28375" cy="60075"/>
            </a:xfrm>
            <a:custGeom>
              <a:avLst/>
              <a:gdLst/>
              <a:ahLst/>
              <a:cxnLst/>
              <a:rect l="l" t="t" r="r" b="b"/>
              <a:pathLst>
                <a:path w="1135" h="2403" extrusionOk="0">
                  <a:moveTo>
                    <a:pt x="1101" y="1"/>
                  </a:moveTo>
                  <a:lnTo>
                    <a:pt x="901" y="101"/>
                  </a:lnTo>
                  <a:cubicBezTo>
                    <a:pt x="901" y="101"/>
                    <a:pt x="868" y="134"/>
                    <a:pt x="868" y="168"/>
                  </a:cubicBezTo>
                  <a:cubicBezTo>
                    <a:pt x="868" y="201"/>
                    <a:pt x="868" y="201"/>
                    <a:pt x="868" y="234"/>
                  </a:cubicBezTo>
                  <a:lnTo>
                    <a:pt x="868" y="1168"/>
                  </a:lnTo>
                  <a:cubicBezTo>
                    <a:pt x="868" y="1302"/>
                    <a:pt x="834" y="1435"/>
                    <a:pt x="801" y="1569"/>
                  </a:cubicBezTo>
                  <a:cubicBezTo>
                    <a:pt x="768" y="1669"/>
                    <a:pt x="701" y="1769"/>
                    <a:pt x="601" y="1835"/>
                  </a:cubicBezTo>
                  <a:cubicBezTo>
                    <a:pt x="551" y="1869"/>
                    <a:pt x="509" y="1885"/>
                    <a:pt x="476" y="1885"/>
                  </a:cubicBezTo>
                  <a:cubicBezTo>
                    <a:pt x="442" y="1885"/>
                    <a:pt x="417" y="1869"/>
                    <a:pt x="401" y="1835"/>
                  </a:cubicBezTo>
                  <a:cubicBezTo>
                    <a:pt x="334" y="1735"/>
                    <a:pt x="334" y="1602"/>
                    <a:pt x="334" y="1502"/>
                  </a:cubicBezTo>
                  <a:lnTo>
                    <a:pt x="334" y="535"/>
                  </a:lnTo>
                  <a:cubicBezTo>
                    <a:pt x="334" y="535"/>
                    <a:pt x="334" y="501"/>
                    <a:pt x="334" y="501"/>
                  </a:cubicBezTo>
                  <a:cubicBezTo>
                    <a:pt x="317" y="484"/>
                    <a:pt x="309" y="476"/>
                    <a:pt x="305" y="476"/>
                  </a:cubicBezTo>
                  <a:cubicBezTo>
                    <a:pt x="301" y="476"/>
                    <a:pt x="301" y="484"/>
                    <a:pt x="301" y="501"/>
                  </a:cubicBezTo>
                  <a:lnTo>
                    <a:pt x="100" y="601"/>
                  </a:lnTo>
                  <a:cubicBezTo>
                    <a:pt x="67" y="601"/>
                    <a:pt x="67" y="635"/>
                    <a:pt x="67" y="635"/>
                  </a:cubicBezTo>
                  <a:cubicBezTo>
                    <a:pt x="34" y="668"/>
                    <a:pt x="34" y="701"/>
                    <a:pt x="67" y="735"/>
                  </a:cubicBezTo>
                  <a:lnTo>
                    <a:pt x="0" y="1735"/>
                  </a:lnTo>
                  <a:cubicBezTo>
                    <a:pt x="0" y="1835"/>
                    <a:pt x="34" y="1969"/>
                    <a:pt x="34" y="2069"/>
                  </a:cubicBezTo>
                  <a:cubicBezTo>
                    <a:pt x="34" y="2136"/>
                    <a:pt x="67" y="2236"/>
                    <a:pt x="134" y="2302"/>
                  </a:cubicBezTo>
                  <a:cubicBezTo>
                    <a:pt x="167" y="2369"/>
                    <a:pt x="201" y="2403"/>
                    <a:pt x="267" y="2403"/>
                  </a:cubicBezTo>
                  <a:cubicBezTo>
                    <a:pt x="367" y="2403"/>
                    <a:pt x="467" y="2369"/>
                    <a:pt x="534" y="2336"/>
                  </a:cubicBezTo>
                  <a:cubicBezTo>
                    <a:pt x="601" y="2269"/>
                    <a:pt x="668" y="2202"/>
                    <a:pt x="734" y="2136"/>
                  </a:cubicBezTo>
                  <a:cubicBezTo>
                    <a:pt x="768" y="2069"/>
                    <a:pt x="834" y="2002"/>
                    <a:pt x="868" y="1902"/>
                  </a:cubicBezTo>
                  <a:lnTo>
                    <a:pt x="868" y="2002"/>
                  </a:lnTo>
                  <a:cubicBezTo>
                    <a:pt x="868" y="2002"/>
                    <a:pt x="868" y="2036"/>
                    <a:pt x="868" y="2069"/>
                  </a:cubicBezTo>
                  <a:lnTo>
                    <a:pt x="901" y="2069"/>
                  </a:lnTo>
                  <a:lnTo>
                    <a:pt x="1101" y="1936"/>
                  </a:lnTo>
                  <a:cubicBezTo>
                    <a:pt x="1101" y="1936"/>
                    <a:pt x="1135" y="1902"/>
                    <a:pt x="1135" y="1902"/>
                  </a:cubicBezTo>
                  <a:cubicBezTo>
                    <a:pt x="1135" y="1869"/>
                    <a:pt x="1135" y="1835"/>
                    <a:pt x="1135" y="1802"/>
                  </a:cubicBezTo>
                  <a:lnTo>
                    <a:pt x="1135" y="68"/>
                  </a:lnTo>
                  <a:cubicBezTo>
                    <a:pt x="1135" y="34"/>
                    <a:pt x="1135" y="1"/>
                    <a:pt x="11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4172;p75"/>
            <p:cNvSpPr/>
            <p:nvPr/>
          </p:nvSpPr>
          <p:spPr>
            <a:xfrm>
              <a:off x="2865550" y="2192850"/>
              <a:ext cx="46725" cy="71750"/>
            </a:xfrm>
            <a:custGeom>
              <a:avLst/>
              <a:gdLst/>
              <a:ahLst/>
              <a:cxnLst/>
              <a:rect l="l" t="t" r="r" b="b"/>
              <a:pathLst>
                <a:path w="1869" h="2870" extrusionOk="0">
                  <a:moveTo>
                    <a:pt x="1602" y="0"/>
                  </a:moveTo>
                  <a:cubicBezTo>
                    <a:pt x="1535" y="0"/>
                    <a:pt x="1435" y="34"/>
                    <a:pt x="1368" y="67"/>
                  </a:cubicBezTo>
                  <a:cubicBezTo>
                    <a:pt x="1335" y="100"/>
                    <a:pt x="1301" y="134"/>
                    <a:pt x="1268" y="167"/>
                  </a:cubicBezTo>
                  <a:cubicBezTo>
                    <a:pt x="1235" y="200"/>
                    <a:pt x="1201" y="234"/>
                    <a:pt x="1168" y="267"/>
                  </a:cubicBezTo>
                  <a:cubicBezTo>
                    <a:pt x="1135" y="334"/>
                    <a:pt x="1101" y="367"/>
                    <a:pt x="1068" y="434"/>
                  </a:cubicBezTo>
                  <a:cubicBezTo>
                    <a:pt x="1035" y="501"/>
                    <a:pt x="1001" y="567"/>
                    <a:pt x="968" y="601"/>
                  </a:cubicBezTo>
                  <a:cubicBezTo>
                    <a:pt x="968" y="534"/>
                    <a:pt x="901" y="501"/>
                    <a:pt x="834" y="467"/>
                  </a:cubicBezTo>
                  <a:cubicBezTo>
                    <a:pt x="734" y="467"/>
                    <a:pt x="634" y="467"/>
                    <a:pt x="568" y="534"/>
                  </a:cubicBezTo>
                  <a:cubicBezTo>
                    <a:pt x="501" y="567"/>
                    <a:pt x="468" y="634"/>
                    <a:pt x="401" y="701"/>
                  </a:cubicBezTo>
                  <a:cubicBezTo>
                    <a:pt x="334" y="768"/>
                    <a:pt x="301" y="834"/>
                    <a:pt x="267" y="934"/>
                  </a:cubicBezTo>
                  <a:lnTo>
                    <a:pt x="267" y="834"/>
                  </a:lnTo>
                  <a:cubicBezTo>
                    <a:pt x="301" y="834"/>
                    <a:pt x="301" y="801"/>
                    <a:pt x="267" y="801"/>
                  </a:cubicBezTo>
                  <a:cubicBezTo>
                    <a:pt x="267" y="784"/>
                    <a:pt x="267" y="776"/>
                    <a:pt x="263" y="776"/>
                  </a:cubicBezTo>
                  <a:cubicBezTo>
                    <a:pt x="259" y="776"/>
                    <a:pt x="251" y="784"/>
                    <a:pt x="234" y="801"/>
                  </a:cubicBezTo>
                  <a:lnTo>
                    <a:pt x="34" y="901"/>
                  </a:lnTo>
                  <a:cubicBezTo>
                    <a:pt x="34" y="901"/>
                    <a:pt x="1" y="934"/>
                    <a:pt x="1" y="968"/>
                  </a:cubicBezTo>
                  <a:cubicBezTo>
                    <a:pt x="1" y="968"/>
                    <a:pt x="1" y="1001"/>
                    <a:pt x="1" y="1034"/>
                  </a:cubicBezTo>
                  <a:lnTo>
                    <a:pt x="1" y="2802"/>
                  </a:lnTo>
                  <a:cubicBezTo>
                    <a:pt x="1" y="2836"/>
                    <a:pt x="1" y="2836"/>
                    <a:pt x="1" y="2869"/>
                  </a:cubicBezTo>
                  <a:lnTo>
                    <a:pt x="34" y="2869"/>
                  </a:lnTo>
                  <a:lnTo>
                    <a:pt x="234" y="2769"/>
                  </a:lnTo>
                  <a:cubicBezTo>
                    <a:pt x="267" y="2736"/>
                    <a:pt x="267" y="2736"/>
                    <a:pt x="267" y="2702"/>
                  </a:cubicBezTo>
                  <a:cubicBezTo>
                    <a:pt x="301" y="2669"/>
                    <a:pt x="301" y="2636"/>
                    <a:pt x="267" y="2636"/>
                  </a:cubicBezTo>
                  <a:lnTo>
                    <a:pt x="267" y="1635"/>
                  </a:lnTo>
                  <a:cubicBezTo>
                    <a:pt x="267" y="1468"/>
                    <a:pt x="301" y="1335"/>
                    <a:pt x="367" y="1201"/>
                  </a:cubicBezTo>
                  <a:cubicBezTo>
                    <a:pt x="401" y="1134"/>
                    <a:pt x="434" y="1068"/>
                    <a:pt x="534" y="1001"/>
                  </a:cubicBezTo>
                  <a:cubicBezTo>
                    <a:pt x="568" y="984"/>
                    <a:pt x="601" y="976"/>
                    <a:pt x="630" y="976"/>
                  </a:cubicBezTo>
                  <a:cubicBezTo>
                    <a:pt x="659" y="976"/>
                    <a:pt x="684" y="984"/>
                    <a:pt x="701" y="1001"/>
                  </a:cubicBezTo>
                  <a:cubicBezTo>
                    <a:pt x="768" y="1101"/>
                    <a:pt x="768" y="1201"/>
                    <a:pt x="768" y="1335"/>
                  </a:cubicBezTo>
                  <a:lnTo>
                    <a:pt x="768" y="2335"/>
                  </a:lnTo>
                  <a:cubicBezTo>
                    <a:pt x="768" y="2335"/>
                    <a:pt x="768" y="2369"/>
                    <a:pt x="801" y="2369"/>
                  </a:cubicBezTo>
                  <a:cubicBezTo>
                    <a:pt x="801" y="2385"/>
                    <a:pt x="809" y="2394"/>
                    <a:pt x="818" y="2394"/>
                  </a:cubicBezTo>
                  <a:cubicBezTo>
                    <a:pt x="826" y="2394"/>
                    <a:pt x="834" y="2385"/>
                    <a:pt x="834" y="2369"/>
                  </a:cubicBezTo>
                  <a:lnTo>
                    <a:pt x="1001" y="2269"/>
                  </a:lnTo>
                  <a:cubicBezTo>
                    <a:pt x="1035" y="2269"/>
                    <a:pt x="1068" y="2235"/>
                    <a:pt x="1068" y="2202"/>
                  </a:cubicBezTo>
                  <a:cubicBezTo>
                    <a:pt x="1068" y="2202"/>
                    <a:pt x="1101" y="2169"/>
                    <a:pt x="1068" y="2135"/>
                  </a:cubicBezTo>
                  <a:lnTo>
                    <a:pt x="1068" y="1134"/>
                  </a:lnTo>
                  <a:cubicBezTo>
                    <a:pt x="1068" y="1001"/>
                    <a:pt x="1101" y="868"/>
                    <a:pt x="1168" y="734"/>
                  </a:cubicBezTo>
                  <a:cubicBezTo>
                    <a:pt x="1201" y="667"/>
                    <a:pt x="1268" y="601"/>
                    <a:pt x="1335" y="534"/>
                  </a:cubicBezTo>
                  <a:cubicBezTo>
                    <a:pt x="1368" y="517"/>
                    <a:pt x="1402" y="509"/>
                    <a:pt x="1431" y="509"/>
                  </a:cubicBezTo>
                  <a:cubicBezTo>
                    <a:pt x="1460" y="509"/>
                    <a:pt x="1485" y="517"/>
                    <a:pt x="1502" y="534"/>
                  </a:cubicBezTo>
                  <a:cubicBezTo>
                    <a:pt x="1568" y="634"/>
                    <a:pt x="1568" y="768"/>
                    <a:pt x="1568" y="868"/>
                  </a:cubicBezTo>
                  <a:lnTo>
                    <a:pt x="1568" y="1868"/>
                  </a:lnTo>
                  <a:cubicBezTo>
                    <a:pt x="1568" y="1868"/>
                    <a:pt x="1568" y="1902"/>
                    <a:pt x="1568" y="1902"/>
                  </a:cubicBezTo>
                  <a:lnTo>
                    <a:pt x="1602" y="1902"/>
                  </a:lnTo>
                  <a:lnTo>
                    <a:pt x="1802" y="1802"/>
                  </a:lnTo>
                  <a:cubicBezTo>
                    <a:pt x="1802" y="1802"/>
                    <a:pt x="1835" y="1768"/>
                    <a:pt x="1835" y="1768"/>
                  </a:cubicBezTo>
                  <a:cubicBezTo>
                    <a:pt x="1869" y="1735"/>
                    <a:pt x="1869" y="1702"/>
                    <a:pt x="1869" y="1668"/>
                  </a:cubicBezTo>
                  <a:lnTo>
                    <a:pt x="1869" y="667"/>
                  </a:lnTo>
                  <a:cubicBezTo>
                    <a:pt x="1869" y="567"/>
                    <a:pt x="1869" y="434"/>
                    <a:pt x="1835" y="334"/>
                  </a:cubicBezTo>
                  <a:cubicBezTo>
                    <a:pt x="1835" y="267"/>
                    <a:pt x="1802" y="167"/>
                    <a:pt x="1768" y="100"/>
                  </a:cubicBezTo>
                  <a:cubicBezTo>
                    <a:pt x="1735" y="67"/>
                    <a:pt x="1668" y="0"/>
                    <a:pt x="16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4173;p75"/>
            <p:cNvSpPr/>
            <p:nvPr/>
          </p:nvSpPr>
          <p:spPr>
            <a:xfrm>
              <a:off x="2921425" y="2162000"/>
              <a:ext cx="29200" cy="69850"/>
            </a:xfrm>
            <a:custGeom>
              <a:avLst/>
              <a:gdLst/>
              <a:ahLst/>
              <a:cxnLst/>
              <a:rect l="l" t="t" r="r" b="b"/>
              <a:pathLst>
                <a:path w="1168" h="2794" extrusionOk="0">
                  <a:moveTo>
                    <a:pt x="668" y="884"/>
                  </a:moveTo>
                  <a:cubicBezTo>
                    <a:pt x="701" y="884"/>
                    <a:pt x="734" y="901"/>
                    <a:pt x="768" y="934"/>
                  </a:cubicBezTo>
                  <a:cubicBezTo>
                    <a:pt x="834" y="967"/>
                    <a:pt x="868" y="1068"/>
                    <a:pt x="868" y="1201"/>
                  </a:cubicBezTo>
                  <a:cubicBezTo>
                    <a:pt x="868" y="1268"/>
                    <a:pt x="868" y="1334"/>
                    <a:pt x="868" y="1401"/>
                  </a:cubicBezTo>
                  <a:cubicBezTo>
                    <a:pt x="868" y="1568"/>
                    <a:pt x="834" y="1701"/>
                    <a:pt x="768" y="1835"/>
                  </a:cubicBezTo>
                  <a:cubicBezTo>
                    <a:pt x="734" y="1935"/>
                    <a:pt x="668" y="2002"/>
                    <a:pt x="568" y="2068"/>
                  </a:cubicBezTo>
                  <a:cubicBezTo>
                    <a:pt x="534" y="2085"/>
                    <a:pt x="501" y="2093"/>
                    <a:pt x="467" y="2093"/>
                  </a:cubicBezTo>
                  <a:cubicBezTo>
                    <a:pt x="434" y="2093"/>
                    <a:pt x="401" y="2085"/>
                    <a:pt x="367" y="2068"/>
                  </a:cubicBezTo>
                  <a:cubicBezTo>
                    <a:pt x="301" y="2002"/>
                    <a:pt x="267" y="1901"/>
                    <a:pt x="267" y="1801"/>
                  </a:cubicBezTo>
                  <a:cubicBezTo>
                    <a:pt x="267" y="1768"/>
                    <a:pt x="267" y="1701"/>
                    <a:pt x="267" y="1668"/>
                  </a:cubicBezTo>
                  <a:cubicBezTo>
                    <a:pt x="267" y="1601"/>
                    <a:pt x="267" y="1568"/>
                    <a:pt x="267" y="1501"/>
                  </a:cubicBezTo>
                  <a:cubicBezTo>
                    <a:pt x="267" y="1401"/>
                    <a:pt x="301" y="1268"/>
                    <a:pt x="367" y="1168"/>
                  </a:cubicBezTo>
                  <a:cubicBezTo>
                    <a:pt x="401" y="1068"/>
                    <a:pt x="467" y="967"/>
                    <a:pt x="568" y="934"/>
                  </a:cubicBezTo>
                  <a:cubicBezTo>
                    <a:pt x="601" y="901"/>
                    <a:pt x="634" y="884"/>
                    <a:pt x="668" y="884"/>
                  </a:cubicBezTo>
                  <a:close/>
                  <a:moveTo>
                    <a:pt x="234" y="0"/>
                  </a:moveTo>
                  <a:lnTo>
                    <a:pt x="34" y="134"/>
                  </a:lnTo>
                  <a:cubicBezTo>
                    <a:pt x="34" y="134"/>
                    <a:pt x="0" y="167"/>
                    <a:pt x="0" y="167"/>
                  </a:cubicBezTo>
                  <a:cubicBezTo>
                    <a:pt x="0" y="200"/>
                    <a:pt x="0" y="234"/>
                    <a:pt x="0" y="267"/>
                  </a:cubicBezTo>
                  <a:lnTo>
                    <a:pt x="0" y="2735"/>
                  </a:lnTo>
                  <a:cubicBezTo>
                    <a:pt x="0" y="2735"/>
                    <a:pt x="0" y="2769"/>
                    <a:pt x="0" y="2769"/>
                  </a:cubicBezTo>
                  <a:cubicBezTo>
                    <a:pt x="0" y="2785"/>
                    <a:pt x="9" y="2794"/>
                    <a:pt x="17" y="2794"/>
                  </a:cubicBezTo>
                  <a:cubicBezTo>
                    <a:pt x="25" y="2794"/>
                    <a:pt x="34" y="2785"/>
                    <a:pt x="34" y="2769"/>
                  </a:cubicBezTo>
                  <a:lnTo>
                    <a:pt x="234" y="2669"/>
                  </a:lnTo>
                  <a:cubicBezTo>
                    <a:pt x="234" y="2669"/>
                    <a:pt x="267" y="2635"/>
                    <a:pt x="267" y="2602"/>
                  </a:cubicBezTo>
                  <a:cubicBezTo>
                    <a:pt x="267" y="2602"/>
                    <a:pt x="267" y="2569"/>
                    <a:pt x="267" y="2535"/>
                  </a:cubicBezTo>
                  <a:lnTo>
                    <a:pt x="267" y="2435"/>
                  </a:lnTo>
                  <a:cubicBezTo>
                    <a:pt x="301" y="2469"/>
                    <a:pt x="301" y="2469"/>
                    <a:pt x="334" y="2502"/>
                  </a:cubicBezTo>
                  <a:cubicBezTo>
                    <a:pt x="334" y="2502"/>
                    <a:pt x="367" y="2502"/>
                    <a:pt x="401" y="2535"/>
                  </a:cubicBezTo>
                  <a:lnTo>
                    <a:pt x="501" y="2535"/>
                  </a:lnTo>
                  <a:cubicBezTo>
                    <a:pt x="534" y="2502"/>
                    <a:pt x="601" y="2502"/>
                    <a:pt x="634" y="2469"/>
                  </a:cubicBezTo>
                  <a:cubicBezTo>
                    <a:pt x="734" y="2402"/>
                    <a:pt x="801" y="2335"/>
                    <a:pt x="868" y="2268"/>
                  </a:cubicBezTo>
                  <a:cubicBezTo>
                    <a:pt x="934" y="2168"/>
                    <a:pt x="968" y="2068"/>
                    <a:pt x="1035" y="1968"/>
                  </a:cubicBezTo>
                  <a:cubicBezTo>
                    <a:pt x="1068" y="1868"/>
                    <a:pt x="1101" y="1735"/>
                    <a:pt x="1135" y="1635"/>
                  </a:cubicBezTo>
                  <a:cubicBezTo>
                    <a:pt x="1168" y="1501"/>
                    <a:pt x="1168" y="1401"/>
                    <a:pt x="1168" y="1268"/>
                  </a:cubicBezTo>
                  <a:cubicBezTo>
                    <a:pt x="1168" y="1234"/>
                    <a:pt x="1168" y="1168"/>
                    <a:pt x="1168" y="1134"/>
                  </a:cubicBezTo>
                  <a:cubicBezTo>
                    <a:pt x="1168" y="1101"/>
                    <a:pt x="1168" y="1034"/>
                    <a:pt x="1168" y="1001"/>
                  </a:cubicBezTo>
                  <a:cubicBezTo>
                    <a:pt x="1168" y="901"/>
                    <a:pt x="1168" y="801"/>
                    <a:pt x="1135" y="701"/>
                  </a:cubicBezTo>
                  <a:cubicBezTo>
                    <a:pt x="1101" y="634"/>
                    <a:pt x="1068" y="534"/>
                    <a:pt x="1035" y="467"/>
                  </a:cubicBezTo>
                  <a:cubicBezTo>
                    <a:pt x="1001" y="434"/>
                    <a:pt x="934" y="400"/>
                    <a:pt x="868" y="400"/>
                  </a:cubicBezTo>
                  <a:cubicBezTo>
                    <a:pt x="838" y="391"/>
                    <a:pt x="812" y="387"/>
                    <a:pt x="788" y="387"/>
                  </a:cubicBezTo>
                  <a:cubicBezTo>
                    <a:pt x="729" y="387"/>
                    <a:pt x="681" y="410"/>
                    <a:pt x="634" y="434"/>
                  </a:cubicBezTo>
                  <a:cubicBezTo>
                    <a:pt x="601" y="467"/>
                    <a:pt x="534" y="500"/>
                    <a:pt x="501" y="534"/>
                  </a:cubicBezTo>
                  <a:cubicBezTo>
                    <a:pt x="467" y="567"/>
                    <a:pt x="434" y="601"/>
                    <a:pt x="401" y="634"/>
                  </a:cubicBezTo>
                  <a:cubicBezTo>
                    <a:pt x="367" y="701"/>
                    <a:pt x="334" y="734"/>
                    <a:pt x="334" y="767"/>
                  </a:cubicBezTo>
                  <a:cubicBezTo>
                    <a:pt x="301" y="801"/>
                    <a:pt x="301" y="834"/>
                    <a:pt x="267" y="867"/>
                  </a:cubicBezTo>
                  <a:lnTo>
                    <a:pt x="267" y="67"/>
                  </a:lnTo>
                  <a:cubicBezTo>
                    <a:pt x="267" y="67"/>
                    <a:pt x="267" y="33"/>
                    <a:pt x="2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4174;p75"/>
            <p:cNvSpPr/>
            <p:nvPr/>
          </p:nvSpPr>
          <p:spPr>
            <a:xfrm>
              <a:off x="2956450" y="2151975"/>
              <a:ext cx="30050" cy="53400"/>
            </a:xfrm>
            <a:custGeom>
              <a:avLst/>
              <a:gdLst/>
              <a:ahLst/>
              <a:cxnLst/>
              <a:rect l="l" t="t" r="r" b="b"/>
              <a:pathLst>
                <a:path w="1202" h="2136" extrusionOk="0">
                  <a:moveTo>
                    <a:pt x="734" y="468"/>
                  </a:moveTo>
                  <a:cubicBezTo>
                    <a:pt x="768" y="468"/>
                    <a:pt x="801" y="468"/>
                    <a:pt x="801" y="501"/>
                  </a:cubicBezTo>
                  <a:cubicBezTo>
                    <a:pt x="834" y="535"/>
                    <a:pt x="868" y="568"/>
                    <a:pt x="868" y="601"/>
                  </a:cubicBezTo>
                  <a:cubicBezTo>
                    <a:pt x="868" y="635"/>
                    <a:pt x="868" y="668"/>
                    <a:pt x="868" y="701"/>
                  </a:cubicBezTo>
                  <a:lnTo>
                    <a:pt x="301" y="1002"/>
                  </a:lnTo>
                  <a:cubicBezTo>
                    <a:pt x="334" y="968"/>
                    <a:pt x="334" y="935"/>
                    <a:pt x="334" y="901"/>
                  </a:cubicBezTo>
                  <a:cubicBezTo>
                    <a:pt x="334" y="835"/>
                    <a:pt x="367" y="801"/>
                    <a:pt x="401" y="735"/>
                  </a:cubicBezTo>
                  <a:cubicBezTo>
                    <a:pt x="401" y="701"/>
                    <a:pt x="434" y="635"/>
                    <a:pt x="467" y="601"/>
                  </a:cubicBezTo>
                  <a:cubicBezTo>
                    <a:pt x="501" y="568"/>
                    <a:pt x="534" y="535"/>
                    <a:pt x="601" y="501"/>
                  </a:cubicBezTo>
                  <a:cubicBezTo>
                    <a:pt x="634" y="468"/>
                    <a:pt x="701" y="468"/>
                    <a:pt x="734" y="468"/>
                  </a:cubicBezTo>
                  <a:close/>
                  <a:moveTo>
                    <a:pt x="834" y="1"/>
                  </a:moveTo>
                  <a:cubicBezTo>
                    <a:pt x="768" y="1"/>
                    <a:pt x="668" y="1"/>
                    <a:pt x="601" y="68"/>
                  </a:cubicBezTo>
                  <a:cubicBezTo>
                    <a:pt x="501" y="134"/>
                    <a:pt x="401" y="201"/>
                    <a:pt x="334" y="301"/>
                  </a:cubicBezTo>
                  <a:cubicBezTo>
                    <a:pt x="267" y="368"/>
                    <a:pt x="201" y="501"/>
                    <a:pt x="167" y="601"/>
                  </a:cubicBezTo>
                  <a:cubicBezTo>
                    <a:pt x="101" y="735"/>
                    <a:pt x="67" y="868"/>
                    <a:pt x="34" y="1002"/>
                  </a:cubicBezTo>
                  <a:cubicBezTo>
                    <a:pt x="0" y="1135"/>
                    <a:pt x="0" y="1268"/>
                    <a:pt x="0" y="1435"/>
                  </a:cubicBezTo>
                  <a:cubicBezTo>
                    <a:pt x="0" y="1535"/>
                    <a:pt x="0" y="1669"/>
                    <a:pt x="34" y="1769"/>
                  </a:cubicBezTo>
                  <a:cubicBezTo>
                    <a:pt x="67" y="1869"/>
                    <a:pt x="101" y="1969"/>
                    <a:pt x="167" y="2036"/>
                  </a:cubicBezTo>
                  <a:cubicBezTo>
                    <a:pt x="201" y="2102"/>
                    <a:pt x="267" y="2136"/>
                    <a:pt x="334" y="2136"/>
                  </a:cubicBezTo>
                  <a:cubicBezTo>
                    <a:pt x="434" y="2136"/>
                    <a:pt x="534" y="2102"/>
                    <a:pt x="601" y="2069"/>
                  </a:cubicBezTo>
                  <a:cubicBezTo>
                    <a:pt x="668" y="2002"/>
                    <a:pt x="768" y="1936"/>
                    <a:pt x="834" y="1869"/>
                  </a:cubicBezTo>
                  <a:cubicBezTo>
                    <a:pt x="901" y="1802"/>
                    <a:pt x="968" y="1735"/>
                    <a:pt x="1001" y="1635"/>
                  </a:cubicBezTo>
                  <a:cubicBezTo>
                    <a:pt x="1068" y="1569"/>
                    <a:pt x="1101" y="1502"/>
                    <a:pt x="1101" y="1402"/>
                  </a:cubicBezTo>
                  <a:cubicBezTo>
                    <a:pt x="1135" y="1368"/>
                    <a:pt x="1135" y="1302"/>
                    <a:pt x="1168" y="1268"/>
                  </a:cubicBezTo>
                  <a:cubicBezTo>
                    <a:pt x="1168" y="1235"/>
                    <a:pt x="1168" y="1202"/>
                    <a:pt x="1168" y="1202"/>
                  </a:cubicBezTo>
                  <a:lnTo>
                    <a:pt x="1101" y="1202"/>
                  </a:lnTo>
                  <a:lnTo>
                    <a:pt x="901" y="1302"/>
                  </a:lnTo>
                  <a:cubicBezTo>
                    <a:pt x="901" y="1335"/>
                    <a:pt x="868" y="1335"/>
                    <a:pt x="868" y="1335"/>
                  </a:cubicBezTo>
                  <a:cubicBezTo>
                    <a:pt x="834" y="1368"/>
                    <a:pt x="834" y="1402"/>
                    <a:pt x="801" y="1402"/>
                  </a:cubicBezTo>
                  <a:cubicBezTo>
                    <a:pt x="801" y="1469"/>
                    <a:pt x="768" y="1502"/>
                    <a:pt x="734" y="1535"/>
                  </a:cubicBezTo>
                  <a:cubicBezTo>
                    <a:pt x="701" y="1569"/>
                    <a:pt x="668" y="1602"/>
                    <a:pt x="601" y="1635"/>
                  </a:cubicBezTo>
                  <a:cubicBezTo>
                    <a:pt x="568" y="1635"/>
                    <a:pt x="534" y="1669"/>
                    <a:pt x="501" y="1669"/>
                  </a:cubicBezTo>
                  <a:lnTo>
                    <a:pt x="401" y="1669"/>
                  </a:lnTo>
                  <a:cubicBezTo>
                    <a:pt x="401" y="1635"/>
                    <a:pt x="367" y="1602"/>
                    <a:pt x="367" y="1569"/>
                  </a:cubicBezTo>
                  <a:cubicBezTo>
                    <a:pt x="334" y="1535"/>
                    <a:pt x="334" y="1502"/>
                    <a:pt x="334" y="1435"/>
                  </a:cubicBezTo>
                  <a:lnTo>
                    <a:pt x="1135" y="968"/>
                  </a:lnTo>
                  <a:cubicBezTo>
                    <a:pt x="1168" y="968"/>
                    <a:pt x="1168" y="935"/>
                    <a:pt x="1201" y="935"/>
                  </a:cubicBezTo>
                  <a:cubicBezTo>
                    <a:pt x="1201" y="901"/>
                    <a:pt x="1201" y="868"/>
                    <a:pt x="1201" y="835"/>
                  </a:cubicBezTo>
                  <a:lnTo>
                    <a:pt x="1201" y="668"/>
                  </a:lnTo>
                  <a:cubicBezTo>
                    <a:pt x="1201" y="568"/>
                    <a:pt x="1168" y="434"/>
                    <a:pt x="1135" y="334"/>
                  </a:cubicBezTo>
                  <a:cubicBezTo>
                    <a:pt x="1135" y="234"/>
                    <a:pt x="1101" y="168"/>
                    <a:pt x="1035" y="101"/>
                  </a:cubicBezTo>
                  <a:cubicBezTo>
                    <a:pt x="968" y="34"/>
                    <a:pt x="901" y="1"/>
                    <a:pt x="8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4175;p75"/>
            <p:cNvSpPr/>
            <p:nvPr/>
          </p:nvSpPr>
          <p:spPr>
            <a:xfrm>
              <a:off x="2993150" y="2130500"/>
              <a:ext cx="20025" cy="59025"/>
            </a:xfrm>
            <a:custGeom>
              <a:avLst/>
              <a:gdLst/>
              <a:ahLst/>
              <a:cxnLst/>
              <a:rect l="l" t="t" r="r" b="b"/>
              <a:pathLst>
                <a:path w="801" h="2361" extrusionOk="0">
                  <a:moveTo>
                    <a:pt x="767" y="1"/>
                  </a:moveTo>
                  <a:cubicBezTo>
                    <a:pt x="759" y="1"/>
                    <a:pt x="751" y="9"/>
                    <a:pt x="734" y="26"/>
                  </a:cubicBezTo>
                  <a:lnTo>
                    <a:pt x="634" y="93"/>
                  </a:lnTo>
                  <a:cubicBezTo>
                    <a:pt x="567" y="126"/>
                    <a:pt x="501" y="159"/>
                    <a:pt x="434" y="226"/>
                  </a:cubicBezTo>
                  <a:cubicBezTo>
                    <a:pt x="400" y="293"/>
                    <a:pt x="334" y="393"/>
                    <a:pt x="300" y="460"/>
                  </a:cubicBezTo>
                  <a:lnTo>
                    <a:pt x="300" y="359"/>
                  </a:lnTo>
                  <a:cubicBezTo>
                    <a:pt x="300" y="359"/>
                    <a:pt x="300" y="326"/>
                    <a:pt x="300" y="326"/>
                  </a:cubicBezTo>
                  <a:lnTo>
                    <a:pt x="267" y="326"/>
                  </a:lnTo>
                  <a:lnTo>
                    <a:pt x="67" y="426"/>
                  </a:lnTo>
                  <a:cubicBezTo>
                    <a:pt x="67" y="426"/>
                    <a:pt x="34" y="460"/>
                    <a:pt x="34" y="493"/>
                  </a:cubicBezTo>
                  <a:cubicBezTo>
                    <a:pt x="34" y="493"/>
                    <a:pt x="0" y="526"/>
                    <a:pt x="0" y="560"/>
                  </a:cubicBezTo>
                  <a:lnTo>
                    <a:pt x="0" y="2294"/>
                  </a:lnTo>
                  <a:cubicBezTo>
                    <a:pt x="0" y="2328"/>
                    <a:pt x="34" y="2361"/>
                    <a:pt x="34" y="2361"/>
                  </a:cubicBezTo>
                  <a:lnTo>
                    <a:pt x="67" y="2361"/>
                  </a:lnTo>
                  <a:lnTo>
                    <a:pt x="267" y="2261"/>
                  </a:lnTo>
                  <a:cubicBezTo>
                    <a:pt x="300" y="2261"/>
                    <a:pt x="300" y="2227"/>
                    <a:pt x="300" y="2194"/>
                  </a:cubicBezTo>
                  <a:cubicBezTo>
                    <a:pt x="300" y="2161"/>
                    <a:pt x="300" y="2161"/>
                    <a:pt x="300" y="2127"/>
                  </a:cubicBezTo>
                  <a:lnTo>
                    <a:pt x="300" y="1160"/>
                  </a:lnTo>
                  <a:cubicBezTo>
                    <a:pt x="300" y="1027"/>
                    <a:pt x="334" y="893"/>
                    <a:pt x="367" y="793"/>
                  </a:cubicBezTo>
                  <a:cubicBezTo>
                    <a:pt x="434" y="693"/>
                    <a:pt x="501" y="626"/>
                    <a:pt x="601" y="560"/>
                  </a:cubicBezTo>
                  <a:lnTo>
                    <a:pt x="734" y="460"/>
                  </a:lnTo>
                  <a:cubicBezTo>
                    <a:pt x="767" y="460"/>
                    <a:pt x="767" y="426"/>
                    <a:pt x="801" y="426"/>
                  </a:cubicBezTo>
                  <a:cubicBezTo>
                    <a:pt x="801" y="393"/>
                    <a:pt x="801" y="359"/>
                    <a:pt x="801" y="326"/>
                  </a:cubicBezTo>
                  <a:lnTo>
                    <a:pt x="801" y="93"/>
                  </a:lnTo>
                  <a:cubicBezTo>
                    <a:pt x="801" y="59"/>
                    <a:pt x="801" y="26"/>
                    <a:pt x="801" y="26"/>
                  </a:cubicBezTo>
                  <a:cubicBezTo>
                    <a:pt x="784" y="9"/>
                    <a:pt x="776" y="1"/>
                    <a:pt x="7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4176;p75"/>
            <p:cNvSpPr/>
            <p:nvPr/>
          </p:nvSpPr>
          <p:spPr>
            <a:xfrm>
              <a:off x="3029825" y="2108625"/>
              <a:ext cx="30050" cy="55050"/>
            </a:xfrm>
            <a:custGeom>
              <a:avLst/>
              <a:gdLst/>
              <a:ahLst/>
              <a:cxnLst/>
              <a:rect l="l" t="t" r="r" b="b"/>
              <a:pathLst>
                <a:path w="1202" h="2202" extrusionOk="0">
                  <a:moveTo>
                    <a:pt x="801" y="501"/>
                  </a:moveTo>
                  <a:cubicBezTo>
                    <a:pt x="835" y="534"/>
                    <a:pt x="835" y="567"/>
                    <a:pt x="868" y="601"/>
                  </a:cubicBezTo>
                  <a:cubicBezTo>
                    <a:pt x="868" y="634"/>
                    <a:pt x="902" y="701"/>
                    <a:pt x="902" y="767"/>
                  </a:cubicBezTo>
                  <a:cubicBezTo>
                    <a:pt x="902" y="801"/>
                    <a:pt x="902" y="801"/>
                    <a:pt x="902" y="834"/>
                  </a:cubicBezTo>
                  <a:lnTo>
                    <a:pt x="902" y="1034"/>
                  </a:lnTo>
                  <a:cubicBezTo>
                    <a:pt x="902" y="1068"/>
                    <a:pt x="902" y="1068"/>
                    <a:pt x="902" y="1101"/>
                  </a:cubicBezTo>
                  <a:cubicBezTo>
                    <a:pt x="902" y="1168"/>
                    <a:pt x="868" y="1234"/>
                    <a:pt x="868" y="1335"/>
                  </a:cubicBezTo>
                  <a:cubicBezTo>
                    <a:pt x="835" y="1368"/>
                    <a:pt x="835" y="1435"/>
                    <a:pt x="801" y="1468"/>
                  </a:cubicBezTo>
                  <a:cubicBezTo>
                    <a:pt x="768" y="1535"/>
                    <a:pt x="735" y="1568"/>
                    <a:pt x="701" y="1601"/>
                  </a:cubicBezTo>
                  <a:lnTo>
                    <a:pt x="601" y="1668"/>
                  </a:lnTo>
                  <a:cubicBezTo>
                    <a:pt x="568" y="1701"/>
                    <a:pt x="535" y="1701"/>
                    <a:pt x="501" y="1701"/>
                  </a:cubicBezTo>
                  <a:cubicBezTo>
                    <a:pt x="485" y="1718"/>
                    <a:pt x="468" y="1726"/>
                    <a:pt x="451" y="1726"/>
                  </a:cubicBezTo>
                  <a:cubicBezTo>
                    <a:pt x="435" y="1726"/>
                    <a:pt x="418" y="1718"/>
                    <a:pt x="401" y="1701"/>
                  </a:cubicBezTo>
                  <a:cubicBezTo>
                    <a:pt x="368" y="1701"/>
                    <a:pt x="368" y="1668"/>
                    <a:pt x="334" y="1635"/>
                  </a:cubicBezTo>
                  <a:cubicBezTo>
                    <a:pt x="334" y="1568"/>
                    <a:pt x="301" y="1501"/>
                    <a:pt x="301" y="1468"/>
                  </a:cubicBezTo>
                  <a:lnTo>
                    <a:pt x="301" y="1401"/>
                  </a:lnTo>
                  <a:lnTo>
                    <a:pt x="301" y="1201"/>
                  </a:lnTo>
                  <a:lnTo>
                    <a:pt x="301" y="1134"/>
                  </a:lnTo>
                  <a:cubicBezTo>
                    <a:pt x="301" y="1034"/>
                    <a:pt x="334" y="968"/>
                    <a:pt x="334" y="901"/>
                  </a:cubicBezTo>
                  <a:cubicBezTo>
                    <a:pt x="368" y="834"/>
                    <a:pt x="368" y="801"/>
                    <a:pt x="401" y="734"/>
                  </a:cubicBezTo>
                  <a:cubicBezTo>
                    <a:pt x="435" y="701"/>
                    <a:pt x="468" y="667"/>
                    <a:pt x="501" y="634"/>
                  </a:cubicBezTo>
                  <a:cubicBezTo>
                    <a:pt x="535" y="601"/>
                    <a:pt x="568" y="567"/>
                    <a:pt x="601" y="567"/>
                  </a:cubicBezTo>
                  <a:cubicBezTo>
                    <a:pt x="635" y="534"/>
                    <a:pt x="668" y="534"/>
                    <a:pt x="701" y="501"/>
                  </a:cubicBezTo>
                  <a:close/>
                  <a:moveTo>
                    <a:pt x="835" y="0"/>
                  </a:moveTo>
                  <a:cubicBezTo>
                    <a:pt x="768" y="0"/>
                    <a:pt x="668" y="34"/>
                    <a:pt x="601" y="100"/>
                  </a:cubicBezTo>
                  <a:cubicBezTo>
                    <a:pt x="501" y="134"/>
                    <a:pt x="435" y="200"/>
                    <a:pt x="368" y="300"/>
                  </a:cubicBezTo>
                  <a:cubicBezTo>
                    <a:pt x="301" y="367"/>
                    <a:pt x="234" y="467"/>
                    <a:pt x="168" y="567"/>
                  </a:cubicBezTo>
                  <a:cubicBezTo>
                    <a:pt x="134" y="667"/>
                    <a:pt x="68" y="801"/>
                    <a:pt x="34" y="901"/>
                  </a:cubicBezTo>
                  <a:cubicBezTo>
                    <a:pt x="1" y="1034"/>
                    <a:pt x="1" y="1134"/>
                    <a:pt x="1" y="1268"/>
                  </a:cubicBezTo>
                  <a:cubicBezTo>
                    <a:pt x="1" y="1301"/>
                    <a:pt x="1" y="1335"/>
                    <a:pt x="1" y="1368"/>
                  </a:cubicBezTo>
                  <a:lnTo>
                    <a:pt x="1" y="1568"/>
                  </a:lnTo>
                  <a:cubicBezTo>
                    <a:pt x="1" y="1601"/>
                    <a:pt x="1" y="1635"/>
                    <a:pt x="1" y="1635"/>
                  </a:cubicBezTo>
                  <a:cubicBezTo>
                    <a:pt x="1" y="1735"/>
                    <a:pt x="1" y="1835"/>
                    <a:pt x="34" y="1935"/>
                  </a:cubicBezTo>
                  <a:cubicBezTo>
                    <a:pt x="68" y="2002"/>
                    <a:pt x="134" y="2068"/>
                    <a:pt x="168" y="2135"/>
                  </a:cubicBezTo>
                  <a:cubicBezTo>
                    <a:pt x="234" y="2168"/>
                    <a:pt x="301" y="2202"/>
                    <a:pt x="368" y="2202"/>
                  </a:cubicBezTo>
                  <a:cubicBezTo>
                    <a:pt x="435" y="2202"/>
                    <a:pt x="535" y="2168"/>
                    <a:pt x="601" y="2102"/>
                  </a:cubicBezTo>
                  <a:cubicBezTo>
                    <a:pt x="701" y="2068"/>
                    <a:pt x="768" y="2002"/>
                    <a:pt x="835" y="1902"/>
                  </a:cubicBezTo>
                  <a:cubicBezTo>
                    <a:pt x="935" y="1835"/>
                    <a:pt x="968" y="1735"/>
                    <a:pt x="1035" y="1635"/>
                  </a:cubicBezTo>
                  <a:cubicBezTo>
                    <a:pt x="1102" y="1535"/>
                    <a:pt x="1135" y="1401"/>
                    <a:pt x="1168" y="1301"/>
                  </a:cubicBezTo>
                  <a:cubicBezTo>
                    <a:pt x="1202" y="1168"/>
                    <a:pt x="1202" y="1068"/>
                    <a:pt x="1202" y="934"/>
                  </a:cubicBezTo>
                  <a:cubicBezTo>
                    <a:pt x="1202" y="901"/>
                    <a:pt x="1202" y="868"/>
                    <a:pt x="1202" y="868"/>
                  </a:cubicBezTo>
                  <a:lnTo>
                    <a:pt x="1202" y="634"/>
                  </a:lnTo>
                  <a:cubicBezTo>
                    <a:pt x="1202" y="634"/>
                    <a:pt x="1202" y="601"/>
                    <a:pt x="1202" y="567"/>
                  </a:cubicBezTo>
                  <a:cubicBezTo>
                    <a:pt x="1202" y="467"/>
                    <a:pt x="1202" y="367"/>
                    <a:pt x="1168" y="267"/>
                  </a:cubicBezTo>
                  <a:cubicBezTo>
                    <a:pt x="1135" y="200"/>
                    <a:pt x="1102" y="134"/>
                    <a:pt x="1035" y="67"/>
                  </a:cubicBezTo>
                  <a:cubicBezTo>
                    <a:pt x="968" y="34"/>
                    <a:pt x="902" y="0"/>
                    <a:pt x="8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4177;p75"/>
            <p:cNvSpPr/>
            <p:nvPr/>
          </p:nvSpPr>
          <p:spPr>
            <a:xfrm>
              <a:off x="3064850" y="2067125"/>
              <a:ext cx="24225" cy="78200"/>
            </a:xfrm>
            <a:custGeom>
              <a:avLst/>
              <a:gdLst/>
              <a:ahLst/>
              <a:cxnLst/>
              <a:rect l="l" t="t" r="r" b="b"/>
              <a:pathLst>
                <a:path w="969" h="3128" extrusionOk="0">
                  <a:moveTo>
                    <a:pt x="918" y="1"/>
                  </a:moveTo>
                  <a:cubicBezTo>
                    <a:pt x="910" y="1"/>
                    <a:pt x="902" y="9"/>
                    <a:pt x="902" y="26"/>
                  </a:cubicBezTo>
                  <a:lnTo>
                    <a:pt x="701" y="126"/>
                  </a:lnTo>
                  <a:cubicBezTo>
                    <a:pt x="635" y="159"/>
                    <a:pt x="568" y="226"/>
                    <a:pt x="501" y="259"/>
                  </a:cubicBezTo>
                  <a:cubicBezTo>
                    <a:pt x="435" y="326"/>
                    <a:pt x="401" y="393"/>
                    <a:pt x="334" y="459"/>
                  </a:cubicBezTo>
                  <a:cubicBezTo>
                    <a:pt x="301" y="559"/>
                    <a:pt x="268" y="660"/>
                    <a:pt x="234" y="726"/>
                  </a:cubicBezTo>
                  <a:cubicBezTo>
                    <a:pt x="234" y="826"/>
                    <a:pt x="201" y="960"/>
                    <a:pt x="201" y="1060"/>
                  </a:cubicBezTo>
                  <a:lnTo>
                    <a:pt x="201" y="1227"/>
                  </a:lnTo>
                  <a:lnTo>
                    <a:pt x="34" y="1293"/>
                  </a:lnTo>
                  <a:cubicBezTo>
                    <a:pt x="34" y="1327"/>
                    <a:pt x="1" y="1327"/>
                    <a:pt x="1" y="1360"/>
                  </a:cubicBezTo>
                  <a:cubicBezTo>
                    <a:pt x="1" y="1393"/>
                    <a:pt x="1" y="1427"/>
                    <a:pt x="1" y="1460"/>
                  </a:cubicBezTo>
                  <a:lnTo>
                    <a:pt x="1" y="1694"/>
                  </a:lnTo>
                  <a:cubicBezTo>
                    <a:pt x="1" y="1727"/>
                    <a:pt x="1" y="1727"/>
                    <a:pt x="1" y="1760"/>
                  </a:cubicBezTo>
                  <a:lnTo>
                    <a:pt x="34" y="1760"/>
                  </a:lnTo>
                  <a:lnTo>
                    <a:pt x="201" y="1660"/>
                  </a:lnTo>
                  <a:lnTo>
                    <a:pt x="201" y="3061"/>
                  </a:lnTo>
                  <a:lnTo>
                    <a:pt x="201" y="3128"/>
                  </a:lnTo>
                  <a:lnTo>
                    <a:pt x="268" y="3128"/>
                  </a:lnTo>
                  <a:lnTo>
                    <a:pt x="435" y="3028"/>
                  </a:lnTo>
                  <a:cubicBezTo>
                    <a:pt x="468" y="2995"/>
                    <a:pt x="468" y="2995"/>
                    <a:pt x="501" y="2961"/>
                  </a:cubicBezTo>
                  <a:cubicBezTo>
                    <a:pt x="501" y="2928"/>
                    <a:pt x="501" y="2894"/>
                    <a:pt x="501" y="2894"/>
                  </a:cubicBezTo>
                  <a:lnTo>
                    <a:pt x="501" y="1493"/>
                  </a:lnTo>
                  <a:lnTo>
                    <a:pt x="835" y="1293"/>
                  </a:lnTo>
                  <a:cubicBezTo>
                    <a:pt x="868" y="1260"/>
                    <a:pt x="868" y="1260"/>
                    <a:pt x="902" y="1227"/>
                  </a:cubicBezTo>
                  <a:cubicBezTo>
                    <a:pt x="902" y="1193"/>
                    <a:pt x="902" y="1160"/>
                    <a:pt x="902" y="1160"/>
                  </a:cubicBezTo>
                  <a:lnTo>
                    <a:pt x="902" y="893"/>
                  </a:lnTo>
                  <a:cubicBezTo>
                    <a:pt x="902" y="860"/>
                    <a:pt x="902" y="860"/>
                    <a:pt x="902" y="826"/>
                  </a:cubicBezTo>
                  <a:lnTo>
                    <a:pt x="835" y="826"/>
                  </a:lnTo>
                  <a:lnTo>
                    <a:pt x="501" y="1026"/>
                  </a:lnTo>
                  <a:lnTo>
                    <a:pt x="535" y="893"/>
                  </a:lnTo>
                  <a:cubicBezTo>
                    <a:pt x="535" y="826"/>
                    <a:pt x="535" y="760"/>
                    <a:pt x="568" y="693"/>
                  </a:cubicBezTo>
                  <a:cubicBezTo>
                    <a:pt x="601" y="626"/>
                    <a:pt x="668" y="593"/>
                    <a:pt x="735" y="559"/>
                  </a:cubicBezTo>
                  <a:lnTo>
                    <a:pt x="902" y="459"/>
                  </a:lnTo>
                  <a:cubicBezTo>
                    <a:pt x="902" y="426"/>
                    <a:pt x="935" y="426"/>
                    <a:pt x="935" y="393"/>
                  </a:cubicBezTo>
                  <a:cubicBezTo>
                    <a:pt x="968" y="359"/>
                    <a:pt x="968" y="359"/>
                    <a:pt x="968" y="326"/>
                  </a:cubicBezTo>
                  <a:lnTo>
                    <a:pt x="968" y="59"/>
                  </a:lnTo>
                  <a:cubicBezTo>
                    <a:pt x="968" y="59"/>
                    <a:pt x="968" y="26"/>
                    <a:pt x="935" y="26"/>
                  </a:cubicBezTo>
                  <a:cubicBezTo>
                    <a:pt x="935" y="9"/>
                    <a:pt x="927" y="1"/>
                    <a:pt x="91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4178;p75"/>
            <p:cNvSpPr/>
            <p:nvPr/>
          </p:nvSpPr>
          <p:spPr>
            <a:xfrm>
              <a:off x="3104050" y="2067125"/>
              <a:ext cx="27550" cy="54400"/>
            </a:xfrm>
            <a:custGeom>
              <a:avLst/>
              <a:gdLst/>
              <a:ahLst/>
              <a:cxnLst/>
              <a:rect l="l" t="t" r="r" b="b"/>
              <a:pathLst>
                <a:path w="1102" h="2176" extrusionOk="0">
                  <a:moveTo>
                    <a:pt x="839" y="1"/>
                  </a:moveTo>
                  <a:cubicBezTo>
                    <a:pt x="810" y="1"/>
                    <a:pt x="785" y="9"/>
                    <a:pt x="768" y="26"/>
                  </a:cubicBezTo>
                  <a:cubicBezTo>
                    <a:pt x="668" y="26"/>
                    <a:pt x="601" y="59"/>
                    <a:pt x="534" y="92"/>
                  </a:cubicBezTo>
                  <a:cubicBezTo>
                    <a:pt x="468" y="126"/>
                    <a:pt x="401" y="193"/>
                    <a:pt x="334" y="259"/>
                  </a:cubicBezTo>
                  <a:cubicBezTo>
                    <a:pt x="268" y="326"/>
                    <a:pt x="234" y="426"/>
                    <a:pt x="167" y="493"/>
                  </a:cubicBezTo>
                  <a:cubicBezTo>
                    <a:pt x="134" y="559"/>
                    <a:pt x="101" y="660"/>
                    <a:pt x="67" y="760"/>
                  </a:cubicBezTo>
                  <a:cubicBezTo>
                    <a:pt x="67" y="826"/>
                    <a:pt x="34" y="893"/>
                    <a:pt x="34" y="993"/>
                  </a:cubicBezTo>
                  <a:cubicBezTo>
                    <a:pt x="34" y="1060"/>
                    <a:pt x="34" y="1127"/>
                    <a:pt x="34" y="1193"/>
                  </a:cubicBezTo>
                  <a:cubicBezTo>
                    <a:pt x="67" y="1227"/>
                    <a:pt x="67" y="1293"/>
                    <a:pt x="101" y="1327"/>
                  </a:cubicBezTo>
                  <a:cubicBezTo>
                    <a:pt x="134" y="1360"/>
                    <a:pt x="167" y="1393"/>
                    <a:pt x="234" y="1393"/>
                  </a:cubicBezTo>
                  <a:lnTo>
                    <a:pt x="401" y="1393"/>
                  </a:lnTo>
                  <a:lnTo>
                    <a:pt x="568" y="1360"/>
                  </a:lnTo>
                  <a:cubicBezTo>
                    <a:pt x="601" y="1327"/>
                    <a:pt x="634" y="1327"/>
                    <a:pt x="701" y="1327"/>
                  </a:cubicBezTo>
                  <a:lnTo>
                    <a:pt x="735" y="1327"/>
                  </a:lnTo>
                  <a:cubicBezTo>
                    <a:pt x="768" y="1327"/>
                    <a:pt x="768" y="1360"/>
                    <a:pt x="735" y="1393"/>
                  </a:cubicBezTo>
                  <a:cubicBezTo>
                    <a:pt x="735" y="1393"/>
                    <a:pt x="735" y="1427"/>
                    <a:pt x="735" y="1427"/>
                  </a:cubicBezTo>
                  <a:lnTo>
                    <a:pt x="701" y="1493"/>
                  </a:lnTo>
                  <a:cubicBezTo>
                    <a:pt x="668" y="1527"/>
                    <a:pt x="634" y="1560"/>
                    <a:pt x="634" y="1560"/>
                  </a:cubicBezTo>
                  <a:cubicBezTo>
                    <a:pt x="601" y="1594"/>
                    <a:pt x="568" y="1594"/>
                    <a:pt x="534" y="1627"/>
                  </a:cubicBezTo>
                  <a:cubicBezTo>
                    <a:pt x="501" y="1660"/>
                    <a:pt x="468" y="1660"/>
                    <a:pt x="434" y="1660"/>
                  </a:cubicBezTo>
                  <a:lnTo>
                    <a:pt x="368" y="1660"/>
                  </a:lnTo>
                  <a:lnTo>
                    <a:pt x="301" y="1627"/>
                  </a:lnTo>
                  <a:lnTo>
                    <a:pt x="268" y="1627"/>
                  </a:lnTo>
                  <a:lnTo>
                    <a:pt x="67" y="1727"/>
                  </a:lnTo>
                  <a:cubicBezTo>
                    <a:pt x="67" y="1760"/>
                    <a:pt x="34" y="1760"/>
                    <a:pt x="34" y="1794"/>
                  </a:cubicBezTo>
                  <a:cubicBezTo>
                    <a:pt x="1" y="1827"/>
                    <a:pt x="1" y="1860"/>
                    <a:pt x="34" y="1894"/>
                  </a:cubicBezTo>
                  <a:cubicBezTo>
                    <a:pt x="34" y="1927"/>
                    <a:pt x="34" y="1994"/>
                    <a:pt x="67" y="2027"/>
                  </a:cubicBezTo>
                  <a:cubicBezTo>
                    <a:pt x="67" y="2094"/>
                    <a:pt x="134" y="2127"/>
                    <a:pt x="167" y="2161"/>
                  </a:cubicBezTo>
                  <a:cubicBezTo>
                    <a:pt x="212" y="2161"/>
                    <a:pt x="242" y="2175"/>
                    <a:pt x="276" y="2175"/>
                  </a:cubicBezTo>
                  <a:cubicBezTo>
                    <a:pt x="293" y="2175"/>
                    <a:pt x="312" y="2172"/>
                    <a:pt x="334" y="2161"/>
                  </a:cubicBezTo>
                  <a:cubicBezTo>
                    <a:pt x="401" y="2161"/>
                    <a:pt x="501" y="2127"/>
                    <a:pt x="568" y="2094"/>
                  </a:cubicBezTo>
                  <a:cubicBezTo>
                    <a:pt x="634" y="2027"/>
                    <a:pt x="735" y="1994"/>
                    <a:pt x="801" y="1894"/>
                  </a:cubicBezTo>
                  <a:cubicBezTo>
                    <a:pt x="868" y="1827"/>
                    <a:pt x="901" y="1760"/>
                    <a:pt x="968" y="1660"/>
                  </a:cubicBezTo>
                  <a:cubicBezTo>
                    <a:pt x="1001" y="1594"/>
                    <a:pt x="1035" y="1493"/>
                    <a:pt x="1068" y="1427"/>
                  </a:cubicBezTo>
                  <a:cubicBezTo>
                    <a:pt x="1101" y="1327"/>
                    <a:pt x="1101" y="1260"/>
                    <a:pt x="1101" y="1193"/>
                  </a:cubicBezTo>
                  <a:cubicBezTo>
                    <a:pt x="1101" y="1060"/>
                    <a:pt x="1068" y="960"/>
                    <a:pt x="1001" y="860"/>
                  </a:cubicBezTo>
                  <a:cubicBezTo>
                    <a:pt x="977" y="811"/>
                    <a:pt x="917" y="780"/>
                    <a:pt x="821" y="780"/>
                  </a:cubicBezTo>
                  <a:cubicBezTo>
                    <a:pt x="786" y="780"/>
                    <a:pt x="746" y="784"/>
                    <a:pt x="701" y="793"/>
                  </a:cubicBezTo>
                  <a:lnTo>
                    <a:pt x="534" y="860"/>
                  </a:lnTo>
                  <a:lnTo>
                    <a:pt x="368" y="860"/>
                  </a:lnTo>
                  <a:cubicBezTo>
                    <a:pt x="368" y="826"/>
                    <a:pt x="368" y="793"/>
                    <a:pt x="368" y="793"/>
                  </a:cubicBezTo>
                  <a:cubicBezTo>
                    <a:pt x="368" y="726"/>
                    <a:pt x="401" y="693"/>
                    <a:pt x="434" y="626"/>
                  </a:cubicBezTo>
                  <a:cubicBezTo>
                    <a:pt x="468" y="593"/>
                    <a:pt x="501" y="559"/>
                    <a:pt x="568" y="526"/>
                  </a:cubicBezTo>
                  <a:cubicBezTo>
                    <a:pt x="601" y="493"/>
                    <a:pt x="634" y="493"/>
                    <a:pt x="668" y="493"/>
                  </a:cubicBezTo>
                  <a:lnTo>
                    <a:pt x="735" y="493"/>
                  </a:lnTo>
                  <a:lnTo>
                    <a:pt x="768" y="526"/>
                  </a:lnTo>
                  <a:lnTo>
                    <a:pt x="835" y="526"/>
                  </a:lnTo>
                  <a:lnTo>
                    <a:pt x="1001" y="393"/>
                  </a:lnTo>
                  <a:cubicBezTo>
                    <a:pt x="1035" y="393"/>
                    <a:pt x="1035" y="359"/>
                    <a:pt x="1068" y="359"/>
                  </a:cubicBezTo>
                  <a:cubicBezTo>
                    <a:pt x="1068" y="326"/>
                    <a:pt x="1068" y="293"/>
                    <a:pt x="1068" y="259"/>
                  </a:cubicBezTo>
                  <a:cubicBezTo>
                    <a:pt x="1068" y="193"/>
                    <a:pt x="1035" y="159"/>
                    <a:pt x="1035" y="126"/>
                  </a:cubicBezTo>
                  <a:cubicBezTo>
                    <a:pt x="1001" y="59"/>
                    <a:pt x="968" y="26"/>
                    <a:pt x="935" y="26"/>
                  </a:cubicBezTo>
                  <a:cubicBezTo>
                    <a:pt x="901" y="9"/>
                    <a:pt x="868" y="1"/>
                    <a:pt x="8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4179;p75"/>
            <p:cNvSpPr/>
            <p:nvPr/>
          </p:nvSpPr>
          <p:spPr>
            <a:xfrm>
              <a:off x="3135750" y="2047750"/>
              <a:ext cx="28375" cy="57075"/>
            </a:xfrm>
            <a:custGeom>
              <a:avLst/>
              <a:gdLst/>
              <a:ahLst/>
              <a:cxnLst/>
              <a:rect l="l" t="t" r="r" b="b"/>
              <a:pathLst>
                <a:path w="1135" h="2283" extrusionOk="0">
                  <a:moveTo>
                    <a:pt x="834" y="1101"/>
                  </a:moveTo>
                  <a:lnTo>
                    <a:pt x="834" y="1134"/>
                  </a:lnTo>
                  <a:cubicBezTo>
                    <a:pt x="834" y="1168"/>
                    <a:pt x="801" y="1234"/>
                    <a:pt x="801" y="1301"/>
                  </a:cubicBezTo>
                  <a:cubicBezTo>
                    <a:pt x="767" y="1334"/>
                    <a:pt x="767" y="1401"/>
                    <a:pt x="734" y="1468"/>
                  </a:cubicBezTo>
                  <a:cubicBezTo>
                    <a:pt x="701" y="1535"/>
                    <a:pt x="667" y="1568"/>
                    <a:pt x="634" y="1635"/>
                  </a:cubicBezTo>
                  <a:cubicBezTo>
                    <a:pt x="567" y="1668"/>
                    <a:pt x="534" y="1701"/>
                    <a:pt x="467" y="1735"/>
                  </a:cubicBezTo>
                  <a:cubicBezTo>
                    <a:pt x="434" y="1768"/>
                    <a:pt x="401" y="1768"/>
                    <a:pt x="367" y="1768"/>
                  </a:cubicBezTo>
                  <a:cubicBezTo>
                    <a:pt x="300" y="1768"/>
                    <a:pt x="300" y="1735"/>
                    <a:pt x="300" y="1701"/>
                  </a:cubicBezTo>
                  <a:cubicBezTo>
                    <a:pt x="300" y="1635"/>
                    <a:pt x="334" y="1568"/>
                    <a:pt x="334" y="1535"/>
                  </a:cubicBezTo>
                  <a:cubicBezTo>
                    <a:pt x="367" y="1468"/>
                    <a:pt x="434" y="1401"/>
                    <a:pt x="501" y="1368"/>
                  </a:cubicBezTo>
                  <a:lnTo>
                    <a:pt x="834" y="1101"/>
                  </a:lnTo>
                  <a:close/>
                  <a:moveTo>
                    <a:pt x="801" y="0"/>
                  </a:moveTo>
                  <a:cubicBezTo>
                    <a:pt x="734" y="34"/>
                    <a:pt x="634" y="34"/>
                    <a:pt x="567" y="100"/>
                  </a:cubicBezTo>
                  <a:cubicBezTo>
                    <a:pt x="501" y="134"/>
                    <a:pt x="434" y="200"/>
                    <a:pt x="367" y="267"/>
                  </a:cubicBezTo>
                  <a:cubicBezTo>
                    <a:pt x="234" y="400"/>
                    <a:pt x="167" y="567"/>
                    <a:pt x="100" y="734"/>
                  </a:cubicBezTo>
                  <a:cubicBezTo>
                    <a:pt x="67" y="767"/>
                    <a:pt x="67" y="834"/>
                    <a:pt x="67" y="901"/>
                  </a:cubicBezTo>
                  <a:cubicBezTo>
                    <a:pt x="67" y="934"/>
                    <a:pt x="100" y="968"/>
                    <a:pt x="100" y="968"/>
                  </a:cubicBezTo>
                  <a:lnTo>
                    <a:pt x="134" y="968"/>
                  </a:lnTo>
                  <a:lnTo>
                    <a:pt x="367" y="834"/>
                  </a:lnTo>
                  <a:cubicBezTo>
                    <a:pt x="401" y="834"/>
                    <a:pt x="401" y="801"/>
                    <a:pt x="401" y="801"/>
                  </a:cubicBezTo>
                  <a:cubicBezTo>
                    <a:pt x="434" y="767"/>
                    <a:pt x="434" y="767"/>
                    <a:pt x="434" y="734"/>
                  </a:cubicBezTo>
                  <a:cubicBezTo>
                    <a:pt x="467" y="701"/>
                    <a:pt x="501" y="667"/>
                    <a:pt x="501" y="634"/>
                  </a:cubicBezTo>
                  <a:cubicBezTo>
                    <a:pt x="534" y="601"/>
                    <a:pt x="567" y="567"/>
                    <a:pt x="601" y="534"/>
                  </a:cubicBezTo>
                  <a:cubicBezTo>
                    <a:pt x="667" y="501"/>
                    <a:pt x="734" y="501"/>
                    <a:pt x="767" y="501"/>
                  </a:cubicBezTo>
                  <a:cubicBezTo>
                    <a:pt x="801" y="534"/>
                    <a:pt x="834" y="601"/>
                    <a:pt x="834" y="701"/>
                  </a:cubicBezTo>
                  <a:lnTo>
                    <a:pt x="434" y="1034"/>
                  </a:lnTo>
                  <a:cubicBezTo>
                    <a:pt x="300" y="1134"/>
                    <a:pt x="200" y="1268"/>
                    <a:pt x="100" y="1401"/>
                  </a:cubicBezTo>
                  <a:cubicBezTo>
                    <a:pt x="34" y="1568"/>
                    <a:pt x="0" y="1735"/>
                    <a:pt x="0" y="1902"/>
                  </a:cubicBezTo>
                  <a:cubicBezTo>
                    <a:pt x="0" y="1968"/>
                    <a:pt x="0" y="2035"/>
                    <a:pt x="0" y="2102"/>
                  </a:cubicBezTo>
                  <a:cubicBezTo>
                    <a:pt x="34" y="2168"/>
                    <a:pt x="67" y="2202"/>
                    <a:pt x="100" y="2235"/>
                  </a:cubicBezTo>
                  <a:cubicBezTo>
                    <a:pt x="124" y="2259"/>
                    <a:pt x="164" y="2282"/>
                    <a:pt x="198" y="2282"/>
                  </a:cubicBezTo>
                  <a:cubicBezTo>
                    <a:pt x="211" y="2282"/>
                    <a:pt x="224" y="2278"/>
                    <a:pt x="234" y="2268"/>
                  </a:cubicBezTo>
                  <a:cubicBezTo>
                    <a:pt x="300" y="2268"/>
                    <a:pt x="367" y="2268"/>
                    <a:pt x="434" y="2202"/>
                  </a:cubicBezTo>
                  <a:cubicBezTo>
                    <a:pt x="534" y="2168"/>
                    <a:pt x="601" y="2102"/>
                    <a:pt x="667" y="2002"/>
                  </a:cubicBezTo>
                  <a:cubicBezTo>
                    <a:pt x="734" y="1902"/>
                    <a:pt x="801" y="1835"/>
                    <a:pt x="834" y="1735"/>
                  </a:cubicBezTo>
                  <a:lnTo>
                    <a:pt x="834" y="1835"/>
                  </a:lnTo>
                  <a:cubicBezTo>
                    <a:pt x="834" y="1868"/>
                    <a:pt x="834" y="1902"/>
                    <a:pt x="834" y="1902"/>
                  </a:cubicBezTo>
                  <a:cubicBezTo>
                    <a:pt x="834" y="1918"/>
                    <a:pt x="843" y="1927"/>
                    <a:pt x="851" y="1927"/>
                  </a:cubicBezTo>
                  <a:cubicBezTo>
                    <a:pt x="859" y="1927"/>
                    <a:pt x="868" y="1918"/>
                    <a:pt x="868" y="1902"/>
                  </a:cubicBezTo>
                  <a:lnTo>
                    <a:pt x="1068" y="1801"/>
                  </a:lnTo>
                  <a:cubicBezTo>
                    <a:pt x="1068" y="1801"/>
                    <a:pt x="1101" y="1768"/>
                    <a:pt x="1101" y="1735"/>
                  </a:cubicBezTo>
                  <a:cubicBezTo>
                    <a:pt x="1134" y="1735"/>
                    <a:pt x="1134" y="1701"/>
                    <a:pt x="1134" y="1668"/>
                  </a:cubicBezTo>
                  <a:lnTo>
                    <a:pt x="1134" y="567"/>
                  </a:lnTo>
                  <a:cubicBezTo>
                    <a:pt x="1134" y="467"/>
                    <a:pt x="1101" y="334"/>
                    <a:pt x="1068" y="234"/>
                  </a:cubicBezTo>
                  <a:cubicBezTo>
                    <a:pt x="1068" y="167"/>
                    <a:pt x="1034" y="100"/>
                    <a:pt x="968" y="67"/>
                  </a:cubicBezTo>
                  <a:cubicBezTo>
                    <a:pt x="934" y="34"/>
                    <a:pt x="868" y="0"/>
                    <a:pt x="8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4180;p75"/>
            <p:cNvSpPr/>
            <p:nvPr/>
          </p:nvSpPr>
          <p:spPr>
            <a:xfrm>
              <a:off x="3172425" y="2016875"/>
              <a:ext cx="7550" cy="69250"/>
            </a:xfrm>
            <a:custGeom>
              <a:avLst/>
              <a:gdLst/>
              <a:ahLst/>
              <a:cxnLst/>
              <a:rect l="l" t="t" r="r" b="b"/>
              <a:pathLst>
                <a:path w="302" h="2770" extrusionOk="0">
                  <a:moveTo>
                    <a:pt x="268" y="1"/>
                  </a:moveTo>
                  <a:lnTo>
                    <a:pt x="68" y="101"/>
                  </a:lnTo>
                  <a:cubicBezTo>
                    <a:pt x="34" y="134"/>
                    <a:pt x="34" y="134"/>
                    <a:pt x="34" y="168"/>
                  </a:cubicBezTo>
                  <a:cubicBezTo>
                    <a:pt x="1" y="201"/>
                    <a:pt x="1" y="234"/>
                    <a:pt x="34" y="234"/>
                  </a:cubicBezTo>
                  <a:lnTo>
                    <a:pt x="34" y="2703"/>
                  </a:lnTo>
                  <a:cubicBezTo>
                    <a:pt x="1" y="2736"/>
                    <a:pt x="1" y="2770"/>
                    <a:pt x="34" y="2770"/>
                  </a:cubicBezTo>
                  <a:lnTo>
                    <a:pt x="68" y="2770"/>
                  </a:lnTo>
                  <a:lnTo>
                    <a:pt x="268" y="2670"/>
                  </a:lnTo>
                  <a:cubicBezTo>
                    <a:pt x="268" y="2670"/>
                    <a:pt x="301" y="2636"/>
                    <a:pt x="301" y="2603"/>
                  </a:cubicBezTo>
                  <a:cubicBezTo>
                    <a:pt x="301" y="2569"/>
                    <a:pt x="301" y="2569"/>
                    <a:pt x="301" y="2536"/>
                  </a:cubicBezTo>
                  <a:lnTo>
                    <a:pt x="301" y="68"/>
                  </a:lnTo>
                  <a:cubicBezTo>
                    <a:pt x="301" y="34"/>
                    <a:pt x="301" y="34"/>
                    <a:pt x="3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4181;p75"/>
            <p:cNvSpPr/>
            <p:nvPr/>
          </p:nvSpPr>
          <p:spPr>
            <a:xfrm>
              <a:off x="3186625" y="2019050"/>
              <a:ext cx="30875" cy="53725"/>
            </a:xfrm>
            <a:custGeom>
              <a:avLst/>
              <a:gdLst/>
              <a:ahLst/>
              <a:cxnLst/>
              <a:rect l="l" t="t" r="r" b="b"/>
              <a:pathLst>
                <a:path w="1235" h="2149" extrusionOk="0">
                  <a:moveTo>
                    <a:pt x="734" y="448"/>
                  </a:moveTo>
                  <a:cubicBezTo>
                    <a:pt x="767" y="448"/>
                    <a:pt x="801" y="481"/>
                    <a:pt x="834" y="481"/>
                  </a:cubicBezTo>
                  <a:cubicBezTo>
                    <a:pt x="834" y="514"/>
                    <a:pt x="867" y="548"/>
                    <a:pt x="867" y="581"/>
                  </a:cubicBezTo>
                  <a:cubicBezTo>
                    <a:pt x="867" y="614"/>
                    <a:pt x="867" y="648"/>
                    <a:pt x="867" y="681"/>
                  </a:cubicBezTo>
                  <a:lnTo>
                    <a:pt x="334" y="1015"/>
                  </a:lnTo>
                  <a:cubicBezTo>
                    <a:pt x="334" y="981"/>
                    <a:pt x="334" y="915"/>
                    <a:pt x="334" y="881"/>
                  </a:cubicBezTo>
                  <a:cubicBezTo>
                    <a:pt x="367" y="815"/>
                    <a:pt x="367" y="781"/>
                    <a:pt x="400" y="748"/>
                  </a:cubicBezTo>
                  <a:cubicBezTo>
                    <a:pt x="434" y="681"/>
                    <a:pt x="434" y="648"/>
                    <a:pt x="467" y="614"/>
                  </a:cubicBezTo>
                  <a:cubicBezTo>
                    <a:pt x="500" y="581"/>
                    <a:pt x="567" y="514"/>
                    <a:pt x="600" y="514"/>
                  </a:cubicBezTo>
                  <a:lnTo>
                    <a:pt x="634" y="514"/>
                  </a:lnTo>
                  <a:cubicBezTo>
                    <a:pt x="667" y="481"/>
                    <a:pt x="701" y="448"/>
                    <a:pt x="734" y="448"/>
                  </a:cubicBezTo>
                  <a:close/>
                  <a:moveTo>
                    <a:pt x="793" y="1"/>
                  </a:moveTo>
                  <a:cubicBezTo>
                    <a:pt x="731" y="1"/>
                    <a:pt x="683" y="32"/>
                    <a:pt x="634" y="81"/>
                  </a:cubicBezTo>
                  <a:cubicBezTo>
                    <a:pt x="500" y="114"/>
                    <a:pt x="434" y="181"/>
                    <a:pt x="367" y="281"/>
                  </a:cubicBezTo>
                  <a:cubicBezTo>
                    <a:pt x="267" y="381"/>
                    <a:pt x="200" y="481"/>
                    <a:pt x="167" y="614"/>
                  </a:cubicBezTo>
                  <a:cubicBezTo>
                    <a:pt x="100" y="715"/>
                    <a:pt x="67" y="848"/>
                    <a:pt x="33" y="981"/>
                  </a:cubicBezTo>
                  <a:cubicBezTo>
                    <a:pt x="33" y="1115"/>
                    <a:pt x="0" y="1282"/>
                    <a:pt x="0" y="1415"/>
                  </a:cubicBezTo>
                  <a:cubicBezTo>
                    <a:pt x="0" y="1548"/>
                    <a:pt x="0" y="1682"/>
                    <a:pt x="33" y="1815"/>
                  </a:cubicBezTo>
                  <a:cubicBezTo>
                    <a:pt x="33" y="1882"/>
                    <a:pt x="100" y="1982"/>
                    <a:pt x="133" y="2049"/>
                  </a:cubicBezTo>
                  <a:cubicBezTo>
                    <a:pt x="200" y="2116"/>
                    <a:pt x="267" y="2149"/>
                    <a:pt x="334" y="2149"/>
                  </a:cubicBezTo>
                  <a:cubicBezTo>
                    <a:pt x="434" y="2149"/>
                    <a:pt x="500" y="2116"/>
                    <a:pt x="567" y="2082"/>
                  </a:cubicBezTo>
                  <a:cubicBezTo>
                    <a:pt x="667" y="2015"/>
                    <a:pt x="767" y="1949"/>
                    <a:pt x="834" y="1882"/>
                  </a:cubicBezTo>
                  <a:cubicBezTo>
                    <a:pt x="901" y="1815"/>
                    <a:pt x="934" y="1715"/>
                    <a:pt x="1001" y="1649"/>
                  </a:cubicBezTo>
                  <a:cubicBezTo>
                    <a:pt x="1034" y="1582"/>
                    <a:pt x="1067" y="1515"/>
                    <a:pt x="1101" y="1415"/>
                  </a:cubicBezTo>
                  <a:cubicBezTo>
                    <a:pt x="1134" y="1382"/>
                    <a:pt x="1134" y="1315"/>
                    <a:pt x="1134" y="1282"/>
                  </a:cubicBezTo>
                  <a:cubicBezTo>
                    <a:pt x="1134" y="1248"/>
                    <a:pt x="1134" y="1215"/>
                    <a:pt x="1134" y="1215"/>
                  </a:cubicBezTo>
                  <a:cubicBezTo>
                    <a:pt x="1134" y="1198"/>
                    <a:pt x="1126" y="1190"/>
                    <a:pt x="1117" y="1190"/>
                  </a:cubicBezTo>
                  <a:cubicBezTo>
                    <a:pt x="1109" y="1190"/>
                    <a:pt x="1101" y="1198"/>
                    <a:pt x="1101" y="1215"/>
                  </a:cubicBezTo>
                  <a:lnTo>
                    <a:pt x="901" y="1315"/>
                  </a:lnTo>
                  <a:cubicBezTo>
                    <a:pt x="867" y="1315"/>
                    <a:pt x="867" y="1348"/>
                    <a:pt x="834" y="1348"/>
                  </a:cubicBezTo>
                  <a:lnTo>
                    <a:pt x="801" y="1415"/>
                  </a:lnTo>
                  <a:cubicBezTo>
                    <a:pt x="767" y="1448"/>
                    <a:pt x="767" y="1482"/>
                    <a:pt x="734" y="1548"/>
                  </a:cubicBezTo>
                  <a:cubicBezTo>
                    <a:pt x="701" y="1582"/>
                    <a:pt x="634" y="1615"/>
                    <a:pt x="600" y="1615"/>
                  </a:cubicBezTo>
                  <a:cubicBezTo>
                    <a:pt x="567" y="1649"/>
                    <a:pt x="534" y="1649"/>
                    <a:pt x="500" y="1682"/>
                  </a:cubicBezTo>
                  <a:lnTo>
                    <a:pt x="400" y="1682"/>
                  </a:lnTo>
                  <a:cubicBezTo>
                    <a:pt x="367" y="1649"/>
                    <a:pt x="367" y="1615"/>
                    <a:pt x="334" y="1582"/>
                  </a:cubicBezTo>
                  <a:cubicBezTo>
                    <a:pt x="334" y="1548"/>
                    <a:pt x="300" y="1482"/>
                    <a:pt x="300" y="1448"/>
                  </a:cubicBezTo>
                  <a:lnTo>
                    <a:pt x="1134" y="981"/>
                  </a:lnTo>
                  <a:cubicBezTo>
                    <a:pt x="1168" y="981"/>
                    <a:pt x="1201" y="948"/>
                    <a:pt x="1201" y="915"/>
                  </a:cubicBezTo>
                  <a:cubicBezTo>
                    <a:pt x="1201" y="881"/>
                    <a:pt x="1201" y="881"/>
                    <a:pt x="1234" y="848"/>
                  </a:cubicBezTo>
                  <a:lnTo>
                    <a:pt x="1234" y="681"/>
                  </a:lnTo>
                  <a:cubicBezTo>
                    <a:pt x="1234" y="548"/>
                    <a:pt x="1201" y="448"/>
                    <a:pt x="1168" y="348"/>
                  </a:cubicBezTo>
                  <a:cubicBezTo>
                    <a:pt x="1168" y="248"/>
                    <a:pt x="1101" y="181"/>
                    <a:pt x="1067" y="114"/>
                  </a:cubicBezTo>
                  <a:cubicBezTo>
                    <a:pt x="1001" y="47"/>
                    <a:pt x="934" y="14"/>
                    <a:pt x="867" y="14"/>
                  </a:cubicBezTo>
                  <a:cubicBezTo>
                    <a:pt x="841" y="5"/>
                    <a:pt x="816" y="1"/>
                    <a:pt x="79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4182;p75"/>
            <p:cNvSpPr/>
            <p:nvPr/>
          </p:nvSpPr>
          <p:spPr>
            <a:xfrm>
              <a:off x="3222475" y="1999375"/>
              <a:ext cx="27550" cy="55075"/>
            </a:xfrm>
            <a:custGeom>
              <a:avLst/>
              <a:gdLst/>
              <a:ahLst/>
              <a:cxnLst/>
              <a:rect l="l" t="t" r="r" b="b"/>
              <a:pathLst>
                <a:path w="1102" h="2203" extrusionOk="0">
                  <a:moveTo>
                    <a:pt x="734" y="0"/>
                  </a:moveTo>
                  <a:cubicBezTo>
                    <a:pt x="668" y="34"/>
                    <a:pt x="567" y="34"/>
                    <a:pt x="534" y="101"/>
                  </a:cubicBezTo>
                  <a:cubicBezTo>
                    <a:pt x="434" y="134"/>
                    <a:pt x="367" y="201"/>
                    <a:pt x="301" y="267"/>
                  </a:cubicBezTo>
                  <a:cubicBezTo>
                    <a:pt x="234" y="334"/>
                    <a:pt x="201" y="401"/>
                    <a:pt x="167" y="501"/>
                  </a:cubicBezTo>
                  <a:cubicBezTo>
                    <a:pt x="100" y="568"/>
                    <a:pt x="67" y="668"/>
                    <a:pt x="67" y="734"/>
                  </a:cubicBezTo>
                  <a:cubicBezTo>
                    <a:pt x="34" y="801"/>
                    <a:pt x="34" y="901"/>
                    <a:pt x="34" y="968"/>
                  </a:cubicBezTo>
                  <a:cubicBezTo>
                    <a:pt x="0" y="1035"/>
                    <a:pt x="0" y="1101"/>
                    <a:pt x="34" y="1168"/>
                  </a:cubicBezTo>
                  <a:cubicBezTo>
                    <a:pt x="34" y="1235"/>
                    <a:pt x="34" y="1268"/>
                    <a:pt x="67" y="1301"/>
                  </a:cubicBezTo>
                  <a:cubicBezTo>
                    <a:pt x="100" y="1335"/>
                    <a:pt x="134" y="1368"/>
                    <a:pt x="201" y="1368"/>
                  </a:cubicBezTo>
                  <a:cubicBezTo>
                    <a:pt x="217" y="1385"/>
                    <a:pt x="242" y="1393"/>
                    <a:pt x="271" y="1393"/>
                  </a:cubicBezTo>
                  <a:cubicBezTo>
                    <a:pt x="301" y="1393"/>
                    <a:pt x="334" y="1385"/>
                    <a:pt x="367" y="1368"/>
                  </a:cubicBezTo>
                  <a:lnTo>
                    <a:pt x="534" y="1335"/>
                  </a:lnTo>
                  <a:lnTo>
                    <a:pt x="668" y="1301"/>
                  </a:lnTo>
                  <a:lnTo>
                    <a:pt x="734" y="1301"/>
                  </a:lnTo>
                  <a:cubicBezTo>
                    <a:pt x="734" y="1335"/>
                    <a:pt x="734" y="1368"/>
                    <a:pt x="734" y="1368"/>
                  </a:cubicBezTo>
                  <a:cubicBezTo>
                    <a:pt x="734" y="1401"/>
                    <a:pt x="734" y="1435"/>
                    <a:pt x="734" y="1468"/>
                  </a:cubicBezTo>
                  <a:cubicBezTo>
                    <a:pt x="701" y="1502"/>
                    <a:pt x="701" y="1535"/>
                    <a:pt x="668" y="1535"/>
                  </a:cubicBezTo>
                  <a:cubicBezTo>
                    <a:pt x="634" y="1568"/>
                    <a:pt x="634" y="1602"/>
                    <a:pt x="601" y="1602"/>
                  </a:cubicBezTo>
                  <a:lnTo>
                    <a:pt x="534" y="1668"/>
                  </a:lnTo>
                  <a:cubicBezTo>
                    <a:pt x="467" y="1702"/>
                    <a:pt x="434" y="1702"/>
                    <a:pt x="401" y="1702"/>
                  </a:cubicBezTo>
                  <a:cubicBezTo>
                    <a:pt x="367" y="1702"/>
                    <a:pt x="334" y="1702"/>
                    <a:pt x="334" y="1668"/>
                  </a:cubicBezTo>
                  <a:lnTo>
                    <a:pt x="301" y="1635"/>
                  </a:lnTo>
                  <a:lnTo>
                    <a:pt x="234" y="1635"/>
                  </a:lnTo>
                  <a:lnTo>
                    <a:pt x="34" y="1768"/>
                  </a:lnTo>
                  <a:cubicBezTo>
                    <a:pt x="34" y="1768"/>
                    <a:pt x="0" y="1802"/>
                    <a:pt x="0" y="1802"/>
                  </a:cubicBezTo>
                  <a:cubicBezTo>
                    <a:pt x="0" y="1835"/>
                    <a:pt x="0" y="1868"/>
                    <a:pt x="0" y="1902"/>
                  </a:cubicBezTo>
                  <a:cubicBezTo>
                    <a:pt x="0" y="1935"/>
                    <a:pt x="0" y="2002"/>
                    <a:pt x="34" y="2069"/>
                  </a:cubicBezTo>
                  <a:cubicBezTo>
                    <a:pt x="67" y="2102"/>
                    <a:pt x="100" y="2135"/>
                    <a:pt x="134" y="2169"/>
                  </a:cubicBezTo>
                  <a:cubicBezTo>
                    <a:pt x="201" y="2202"/>
                    <a:pt x="267" y="2202"/>
                    <a:pt x="301" y="2202"/>
                  </a:cubicBezTo>
                  <a:cubicBezTo>
                    <a:pt x="401" y="2169"/>
                    <a:pt x="467" y="2135"/>
                    <a:pt x="534" y="2102"/>
                  </a:cubicBezTo>
                  <a:cubicBezTo>
                    <a:pt x="634" y="2069"/>
                    <a:pt x="701" y="2002"/>
                    <a:pt x="768" y="1935"/>
                  </a:cubicBezTo>
                  <a:cubicBezTo>
                    <a:pt x="834" y="1868"/>
                    <a:pt x="901" y="1768"/>
                    <a:pt x="934" y="1702"/>
                  </a:cubicBezTo>
                  <a:cubicBezTo>
                    <a:pt x="968" y="1602"/>
                    <a:pt x="1001" y="1535"/>
                    <a:pt x="1034" y="1435"/>
                  </a:cubicBezTo>
                  <a:cubicBezTo>
                    <a:pt x="1068" y="1368"/>
                    <a:pt x="1068" y="1268"/>
                    <a:pt x="1068" y="1201"/>
                  </a:cubicBezTo>
                  <a:cubicBezTo>
                    <a:pt x="1101" y="1068"/>
                    <a:pt x="1068" y="968"/>
                    <a:pt x="1001" y="868"/>
                  </a:cubicBezTo>
                  <a:cubicBezTo>
                    <a:pt x="954" y="844"/>
                    <a:pt x="890" y="821"/>
                    <a:pt x="798" y="821"/>
                  </a:cubicBezTo>
                  <a:cubicBezTo>
                    <a:pt x="760" y="821"/>
                    <a:pt x="716" y="825"/>
                    <a:pt x="668" y="834"/>
                  </a:cubicBezTo>
                  <a:lnTo>
                    <a:pt x="501" y="868"/>
                  </a:lnTo>
                  <a:lnTo>
                    <a:pt x="401" y="868"/>
                  </a:lnTo>
                  <a:cubicBezTo>
                    <a:pt x="367" y="868"/>
                    <a:pt x="367" y="868"/>
                    <a:pt x="367" y="834"/>
                  </a:cubicBezTo>
                  <a:cubicBezTo>
                    <a:pt x="334" y="834"/>
                    <a:pt x="334" y="801"/>
                    <a:pt x="367" y="801"/>
                  </a:cubicBezTo>
                  <a:cubicBezTo>
                    <a:pt x="334" y="734"/>
                    <a:pt x="367" y="668"/>
                    <a:pt x="401" y="634"/>
                  </a:cubicBezTo>
                  <a:cubicBezTo>
                    <a:pt x="434" y="601"/>
                    <a:pt x="501" y="568"/>
                    <a:pt x="534" y="534"/>
                  </a:cubicBezTo>
                  <a:cubicBezTo>
                    <a:pt x="567" y="501"/>
                    <a:pt x="601" y="501"/>
                    <a:pt x="634" y="467"/>
                  </a:cubicBezTo>
                  <a:lnTo>
                    <a:pt x="701" y="467"/>
                  </a:lnTo>
                  <a:lnTo>
                    <a:pt x="734" y="501"/>
                  </a:lnTo>
                  <a:lnTo>
                    <a:pt x="801" y="501"/>
                  </a:lnTo>
                  <a:lnTo>
                    <a:pt x="1001" y="401"/>
                  </a:lnTo>
                  <a:cubicBezTo>
                    <a:pt x="1001" y="367"/>
                    <a:pt x="1034" y="367"/>
                    <a:pt x="1034" y="334"/>
                  </a:cubicBezTo>
                  <a:cubicBezTo>
                    <a:pt x="1034" y="301"/>
                    <a:pt x="1034" y="267"/>
                    <a:pt x="1034" y="267"/>
                  </a:cubicBezTo>
                  <a:cubicBezTo>
                    <a:pt x="1034" y="201"/>
                    <a:pt x="1034" y="134"/>
                    <a:pt x="1001" y="101"/>
                  </a:cubicBezTo>
                  <a:cubicBezTo>
                    <a:pt x="968" y="67"/>
                    <a:pt x="934" y="34"/>
                    <a:pt x="9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4183;p75"/>
            <p:cNvSpPr/>
            <p:nvPr/>
          </p:nvSpPr>
          <p:spPr>
            <a:xfrm>
              <a:off x="3054850" y="2491400"/>
              <a:ext cx="27550" cy="47550"/>
            </a:xfrm>
            <a:custGeom>
              <a:avLst/>
              <a:gdLst/>
              <a:ahLst/>
              <a:cxnLst/>
              <a:rect l="l" t="t" r="r" b="b"/>
              <a:pathLst>
                <a:path w="1102" h="1902" extrusionOk="0">
                  <a:moveTo>
                    <a:pt x="634" y="0"/>
                  </a:moveTo>
                  <a:lnTo>
                    <a:pt x="468" y="100"/>
                  </a:lnTo>
                  <a:cubicBezTo>
                    <a:pt x="468" y="134"/>
                    <a:pt x="434" y="134"/>
                    <a:pt x="434" y="167"/>
                  </a:cubicBezTo>
                  <a:cubicBezTo>
                    <a:pt x="434" y="167"/>
                    <a:pt x="434" y="200"/>
                    <a:pt x="434" y="234"/>
                  </a:cubicBezTo>
                  <a:lnTo>
                    <a:pt x="434" y="834"/>
                  </a:lnTo>
                  <a:lnTo>
                    <a:pt x="34" y="1068"/>
                  </a:lnTo>
                  <a:cubicBezTo>
                    <a:pt x="34" y="1068"/>
                    <a:pt x="1" y="1101"/>
                    <a:pt x="1" y="1101"/>
                  </a:cubicBezTo>
                  <a:cubicBezTo>
                    <a:pt x="1" y="1134"/>
                    <a:pt x="1" y="1168"/>
                    <a:pt x="1" y="1201"/>
                  </a:cubicBezTo>
                  <a:lnTo>
                    <a:pt x="1" y="1435"/>
                  </a:lnTo>
                  <a:lnTo>
                    <a:pt x="1" y="1468"/>
                  </a:lnTo>
                  <a:lnTo>
                    <a:pt x="34" y="1468"/>
                  </a:lnTo>
                  <a:lnTo>
                    <a:pt x="434" y="1234"/>
                  </a:lnTo>
                  <a:lnTo>
                    <a:pt x="434" y="1868"/>
                  </a:lnTo>
                  <a:cubicBezTo>
                    <a:pt x="434" y="1868"/>
                    <a:pt x="434" y="1902"/>
                    <a:pt x="434" y="1902"/>
                  </a:cubicBezTo>
                  <a:lnTo>
                    <a:pt x="468" y="1902"/>
                  </a:lnTo>
                  <a:lnTo>
                    <a:pt x="634" y="1801"/>
                  </a:lnTo>
                  <a:cubicBezTo>
                    <a:pt x="668" y="1801"/>
                    <a:pt x="668" y="1768"/>
                    <a:pt x="668" y="1768"/>
                  </a:cubicBezTo>
                  <a:cubicBezTo>
                    <a:pt x="701" y="1735"/>
                    <a:pt x="701" y="1701"/>
                    <a:pt x="668" y="1701"/>
                  </a:cubicBezTo>
                  <a:lnTo>
                    <a:pt x="668" y="1068"/>
                  </a:lnTo>
                  <a:lnTo>
                    <a:pt x="1068" y="834"/>
                  </a:lnTo>
                  <a:cubicBezTo>
                    <a:pt x="1068" y="834"/>
                    <a:pt x="1101" y="801"/>
                    <a:pt x="1101" y="801"/>
                  </a:cubicBezTo>
                  <a:cubicBezTo>
                    <a:pt x="1101" y="767"/>
                    <a:pt x="1101" y="734"/>
                    <a:pt x="1101" y="734"/>
                  </a:cubicBezTo>
                  <a:lnTo>
                    <a:pt x="1101" y="501"/>
                  </a:lnTo>
                  <a:lnTo>
                    <a:pt x="1101" y="434"/>
                  </a:lnTo>
                  <a:lnTo>
                    <a:pt x="1068" y="434"/>
                  </a:lnTo>
                  <a:lnTo>
                    <a:pt x="668" y="667"/>
                  </a:lnTo>
                  <a:lnTo>
                    <a:pt x="668" y="67"/>
                  </a:lnTo>
                  <a:cubicBezTo>
                    <a:pt x="701" y="34"/>
                    <a:pt x="701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4184;p75"/>
            <p:cNvSpPr/>
            <p:nvPr/>
          </p:nvSpPr>
          <p:spPr>
            <a:xfrm>
              <a:off x="3084875" y="2462200"/>
              <a:ext cx="20050" cy="60900"/>
            </a:xfrm>
            <a:custGeom>
              <a:avLst/>
              <a:gdLst/>
              <a:ahLst/>
              <a:cxnLst/>
              <a:rect l="l" t="t" r="r" b="b"/>
              <a:pathLst>
                <a:path w="802" h="2436" extrusionOk="0">
                  <a:moveTo>
                    <a:pt x="768" y="1"/>
                  </a:moveTo>
                  <a:lnTo>
                    <a:pt x="568" y="101"/>
                  </a:lnTo>
                  <a:cubicBezTo>
                    <a:pt x="568" y="101"/>
                    <a:pt x="568" y="134"/>
                    <a:pt x="534" y="134"/>
                  </a:cubicBezTo>
                  <a:lnTo>
                    <a:pt x="501" y="201"/>
                  </a:lnTo>
                  <a:lnTo>
                    <a:pt x="34" y="1035"/>
                  </a:lnTo>
                  <a:cubicBezTo>
                    <a:pt x="34" y="1035"/>
                    <a:pt x="0" y="1068"/>
                    <a:pt x="0" y="1101"/>
                  </a:cubicBezTo>
                  <a:cubicBezTo>
                    <a:pt x="0" y="1135"/>
                    <a:pt x="0" y="1135"/>
                    <a:pt x="0" y="1168"/>
                  </a:cubicBezTo>
                  <a:lnTo>
                    <a:pt x="134" y="1335"/>
                  </a:lnTo>
                  <a:lnTo>
                    <a:pt x="201" y="1335"/>
                  </a:lnTo>
                  <a:cubicBezTo>
                    <a:pt x="201" y="1302"/>
                    <a:pt x="201" y="1302"/>
                    <a:pt x="234" y="1268"/>
                  </a:cubicBezTo>
                  <a:lnTo>
                    <a:pt x="534" y="735"/>
                  </a:lnTo>
                  <a:lnTo>
                    <a:pt x="534" y="2369"/>
                  </a:lnTo>
                  <a:lnTo>
                    <a:pt x="534" y="2436"/>
                  </a:lnTo>
                  <a:lnTo>
                    <a:pt x="568" y="2436"/>
                  </a:lnTo>
                  <a:lnTo>
                    <a:pt x="768" y="2336"/>
                  </a:lnTo>
                  <a:cubicBezTo>
                    <a:pt x="768" y="2302"/>
                    <a:pt x="768" y="2302"/>
                    <a:pt x="801" y="2269"/>
                  </a:cubicBezTo>
                  <a:cubicBezTo>
                    <a:pt x="801" y="2269"/>
                    <a:pt x="801" y="2236"/>
                    <a:pt x="801" y="2202"/>
                  </a:cubicBezTo>
                  <a:lnTo>
                    <a:pt x="801" y="67"/>
                  </a:lnTo>
                  <a:cubicBezTo>
                    <a:pt x="801" y="34"/>
                    <a:pt x="801" y="1"/>
                    <a:pt x="8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4185;p75"/>
            <p:cNvSpPr/>
            <p:nvPr/>
          </p:nvSpPr>
          <p:spPr>
            <a:xfrm>
              <a:off x="3109900" y="2447400"/>
              <a:ext cx="20025" cy="61525"/>
            </a:xfrm>
            <a:custGeom>
              <a:avLst/>
              <a:gdLst/>
              <a:ahLst/>
              <a:cxnLst/>
              <a:rect l="l" t="t" r="r" b="b"/>
              <a:pathLst>
                <a:path w="801" h="2461" extrusionOk="0">
                  <a:moveTo>
                    <a:pt x="763" y="1"/>
                  </a:moveTo>
                  <a:cubicBezTo>
                    <a:pt x="759" y="1"/>
                    <a:pt x="751" y="9"/>
                    <a:pt x="734" y="26"/>
                  </a:cubicBezTo>
                  <a:lnTo>
                    <a:pt x="567" y="126"/>
                  </a:lnTo>
                  <a:cubicBezTo>
                    <a:pt x="567" y="126"/>
                    <a:pt x="534" y="126"/>
                    <a:pt x="534" y="159"/>
                  </a:cubicBezTo>
                  <a:lnTo>
                    <a:pt x="501" y="226"/>
                  </a:lnTo>
                  <a:lnTo>
                    <a:pt x="34" y="1060"/>
                  </a:lnTo>
                  <a:cubicBezTo>
                    <a:pt x="0" y="1060"/>
                    <a:pt x="0" y="1093"/>
                    <a:pt x="0" y="1126"/>
                  </a:cubicBezTo>
                  <a:lnTo>
                    <a:pt x="0" y="1193"/>
                  </a:lnTo>
                  <a:lnTo>
                    <a:pt x="100" y="1327"/>
                  </a:lnTo>
                  <a:lnTo>
                    <a:pt x="134" y="1327"/>
                  </a:lnTo>
                  <a:cubicBezTo>
                    <a:pt x="167" y="1327"/>
                    <a:pt x="200" y="1293"/>
                    <a:pt x="200" y="1293"/>
                  </a:cubicBezTo>
                  <a:lnTo>
                    <a:pt x="534" y="726"/>
                  </a:lnTo>
                  <a:lnTo>
                    <a:pt x="534" y="2394"/>
                  </a:lnTo>
                  <a:lnTo>
                    <a:pt x="534" y="2461"/>
                  </a:lnTo>
                  <a:lnTo>
                    <a:pt x="567" y="2461"/>
                  </a:lnTo>
                  <a:lnTo>
                    <a:pt x="734" y="2361"/>
                  </a:lnTo>
                  <a:cubicBezTo>
                    <a:pt x="767" y="2327"/>
                    <a:pt x="767" y="2327"/>
                    <a:pt x="767" y="2294"/>
                  </a:cubicBezTo>
                  <a:cubicBezTo>
                    <a:pt x="801" y="2294"/>
                    <a:pt x="801" y="2261"/>
                    <a:pt x="767" y="2227"/>
                  </a:cubicBezTo>
                  <a:lnTo>
                    <a:pt x="767" y="59"/>
                  </a:lnTo>
                  <a:cubicBezTo>
                    <a:pt x="801" y="59"/>
                    <a:pt x="801" y="26"/>
                    <a:pt x="767" y="26"/>
                  </a:cubicBezTo>
                  <a:cubicBezTo>
                    <a:pt x="767" y="9"/>
                    <a:pt x="767" y="1"/>
                    <a:pt x="7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4186;p75"/>
            <p:cNvSpPr/>
            <p:nvPr/>
          </p:nvSpPr>
          <p:spPr>
            <a:xfrm>
              <a:off x="3136575" y="2484725"/>
              <a:ext cx="7525" cy="15875"/>
            </a:xfrm>
            <a:custGeom>
              <a:avLst/>
              <a:gdLst/>
              <a:ahLst/>
              <a:cxnLst/>
              <a:rect l="l" t="t" r="r" b="b"/>
              <a:pathLst>
                <a:path w="301" h="635" extrusionOk="0">
                  <a:moveTo>
                    <a:pt x="267" y="0"/>
                  </a:moveTo>
                  <a:lnTo>
                    <a:pt x="34" y="134"/>
                  </a:lnTo>
                  <a:cubicBezTo>
                    <a:pt x="34" y="134"/>
                    <a:pt x="1" y="134"/>
                    <a:pt x="1" y="167"/>
                  </a:cubicBezTo>
                  <a:cubicBezTo>
                    <a:pt x="1" y="200"/>
                    <a:pt x="1" y="200"/>
                    <a:pt x="1" y="234"/>
                  </a:cubicBezTo>
                  <a:lnTo>
                    <a:pt x="1" y="567"/>
                  </a:lnTo>
                  <a:cubicBezTo>
                    <a:pt x="1" y="601"/>
                    <a:pt x="1" y="601"/>
                    <a:pt x="1" y="634"/>
                  </a:cubicBezTo>
                  <a:lnTo>
                    <a:pt x="34" y="634"/>
                  </a:lnTo>
                  <a:lnTo>
                    <a:pt x="267" y="501"/>
                  </a:lnTo>
                  <a:cubicBezTo>
                    <a:pt x="267" y="501"/>
                    <a:pt x="301" y="467"/>
                    <a:pt x="301" y="467"/>
                  </a:cubicBezTo>
                  <a:cubicBezTo>
                    <a:pt x="301" y="434"/>
                    <a:pt x="301" y="401"/>
                    <a:pt x="301" y="367"/>
                  </a:cubicBezTo>
                  <a:lnTo>
                    <a:pt x="301" y="67"/>
                  </a:lnTo>
                  <a:cubicBezTo>
                    <a:pt x="301" y="34"/>
                    <a:pt x="301" y="34"/>
                    <a:pt x="3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4187;p75"/>
            <p:cNvSpPr/>
            <p:nvPr/>
          </p:nvSpPr>
          <p:spPr>
            <a:xfrm>
              <a:off x="3149925" y="2423850"/>
              <a:ext cx="29200" cy="64225"/>
            </a:xfrm>
            <a:custGeom>
              <a:avLst/>
              <a:gdLst/>
              <a:ahLst/>
              <a:cxnLst/>
              <a:rect l="l" t="t" r="r" b="b"/>
              <a:pathLst>
                <a:path w="1168" h="2569" extrusionOk="0">
                  <a:moveTo>
                    <a:pt x="697" y="451"/>
                  </a:moveTo>
                  <a:cubicBezTo>
                    <a:pt x="734" y="451"/>
                    <a:pt x="768" y="467"/>
                    <a:pt x="801" y="501"/>
                  </a:cubicBezTo>
                  <a:cubicBezTo>
                    <a:pt x="834" y="601"/>
                    <a:pt x="868" y="701"/>
                    <a:pt x="868" y="834"/>
                  </a:cubicBezTo>
                  <a:lnTo>
                    <a:pt x="868" y="1101"/>
                  </a:lnTo>
                  <a:lnTo>
                    <a:pt x="868" y="1368"/>
                  </a:lnTo>
                  <a:cubicBezTo>
                    <a:pt x="868" y="1535"/>
                    <a:pt x="834" y="1668"/>
                    <a:pt x="801" y="1802"/>
                  </a:cubicBezTo>
                  <a:cubicBezTo>
                    <a:pt x="768" y="1902"/>
                    <a:pt x="667" y="2002"/>
                    <a:pt x="567" y="2068"/>
                  </a:cubicBezTo>
                  <a:cubicBezTo>
                    <a:pt x="517" y="2102"/>
                    <a:pt x="476" y="2118"/>
                    <a:pt x="442" y="2118"/>
                  </a:cubicBezTo>
                  <a:cubicBezTo>
                    <a:pt x="409" y="2118"/>
                    <a:pt x="384" y="2102"/>
                    <a:pt x="367" y="2068"/>
                  </a:cubicBezTo>
                  <a:cubicBezTo>
                    <a:pt x="301" y="1968"/>
                    <a:pt x="267" y="1835"/>
                    <a:pt x="301" y="1735"/>
                  </a:cubicBezTo>
                  <a:lnTo>
                    <a:pt x="301" y="1435"/>
                  </a:lnTo>
                  <a:lnTo>
                    <a:pt x="301" y="1168"/>
                  </a:lnTo>
                  <a:cubicBezTo>
                    <a:pt x="301" y="1034"/>
                    <a:pt x="301" y="868"/>
                    <a:pt x="367" y="734"/>
                  </a:cubicBezTo>
                  <a:cubicBezTo>
                    <a:pt x="401" y="634"/>
                    <a:pt x="467" y="534"/>
                    <a:pt x="567" y="501"/>
                  </a:cubicBezTo>
                  <a:cubicBezTo>
                    <a:pt x="617" y="467"/>
                    <a:pt x="659" y="451"/>
                    <a:pt x="697" y="451"/>
                  </a:cubicBezTo>
                  <a:close/>
                  <a:moveTo>
                    <a:pt x="834" y="0"/>
                  </a:moveTo>
                  <a:cubicBezTo>
                    <a:pt x="734" y="0"/>
                    <a:pt x="667" y="34"/>
                    <a:pt x="567" y="67"/>
                  </a:cubicBezTo>
                  <a:cubicBezTo>
                    <a:pt x="467" y="134"/>
                    <a:pt x="367" y="200"/>
                    <a:pt x="301" y="300"/>
                  </a:cubicBezTo>
                  <a:cubicBezTo>
                    <a:pt x="234" y="401"/>
                    <a:pt x="167" y="501"/>
                    <a:pt x="134" y="601"/>
                  </a:cubicBezTo>
                  <a:cubicBezTo>
                    <a:pt x="67" y="701"/>
                    <a:pt x="34" y="834"/>
                    <a:pt x="34" y="934"/>
                  </a:cubicBezTo>
                  <a:cubicBezTo>
                    <a:pt x="0" y="1068"/>
                    <a:pt x="0" y="1201"/>
                    <a:pt x="0" y="1335"/>
                  </a:cubicBezTo>
                  <a:lnTo>
                    <a:pt x="0" y="1635"/>
                  </a:lnTo>
                  <a:lnTo>
                    <a:pt x="0" y="1902"/>
                  </a:lnTo>
                  <a:cubicBezTo>
                    <a:pt x="0" y="2035"/>
                    <a:pt x="0" y="2135"/>
                    <a:pt x="34" y="2235"/>
                  </a:cubicBezTo>
                  <a:cubicBezTo>
                    <a:pt x="34" y="2335"/>
                    <a:pt x="67" y="2402"/>
                    <a:pt x="134" y="2469"/>
                  </a:cubicBezTo>
                  <a:cubicBezTo>
                    <a:pt x="167" y="2535"/>
                    <a:pt x="234" y="2569"/>
                    <a:pt x="301" y="2569"/>
                  </a:cubicBezTo>
                  <a:cubicBezTo>
                    <a:pt x="401" y="2569"/>
                    <a:pt x="501" y="2535"/>
                    <a:pt x="567" y="2469"/>
                  </a:cubicBezTo>
                  <a:cubicBezTo>
                    <a:pt x="667" y="2435"/>
                    <a:pt x="768" y="2335"/>
                    <a:pt x="834" y="2269"/>
                  </a:cubicBezTo>
                  <a:cubicBezTo>
                    <a:pt x="901" y="2168"/>
                    <a:pt x="968" y="2068"/>
                    <a:pt x="1034" y="1968"/>
                  </a:cubicBezTo>
                  <a:cubicBezTo>
                    <a:pt x="1068" y="1868"/>
                    <a:pt x="1101" y="1735"/>
                    <a:pt x="1134" y="1635"/>
                  </a:cubicBezTo>
                  <a:cubicBezTo>
                    <a:pt x="1134" y="1501"/>
                    <a:pt x="1168" y="1368"/>
                    <a:pt x="1168" y="1234"/>
                  </a:cubicBezTo>
                  <a:lnTo>
                    <a:pt x="1168" y="634"/>
                  </a:lnTo>
                  <a:cubicBezTo>
                    <a:pt x="1168" y="534"/>
                    <a:pt x="1134" y="434"/>
                    <a:pt x="1134" y="300"/>
                  </a:cubicBezTo>
                  <a:cubicBezTo>
                    <a:pt x="1101" y="234"/>
                    <a:pt x="1068" y="134"/>
                    <a:pt x="1034" y="67"/>
                  </a:cubicBezTo>
                  <a:cubicBezTo>
                    <a:pt x="968" y="34"/>
                    <a:pt x="901" y="0"/>
                    <a:pt x="8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4188;p75"/>
            <p:cNvSpPr/>
            <p:nvPr/>
          </p:nvSpPr>
          <p:spPr>
            <a:xfrm>
              <a:off x="3183275" y="2405500"/>
              <a:ext cx="19200" cy="60900"/>
            </a:xfrm>
            <a:custGeom>
              <a:avLst/>
              <a:gdLst/>
              <a:ahLst/>
              <a:cxnLst/>
              <a:rect l="l" t="t" r="r" b="b"/>
              <a:pathLst>
                <a:path w="768" h="2436" extrusionOk="0">
                  <a:moveTo>
                    <a:pt x="701" y="0"/>
                  </a:moveTo>
                  <a:lnTo>
                    <a:pt x="534" y="100"/>
                  </a:lnTo>
                  <a:cubicBezTo>
                    <a:pt x="534" y="100"/>
                    <a:pt x="501" y="100"/>
                    <a:pt x="501" y="134"/>
                  </a:cubicBezTo>
                  <a:cubicBezTo>
                    <a:pt x="501" y="134"/>
                    <a:pt x="468" y="167"/>
                    <a:pt x="468" y="201"/>
                  </a:cubicBezTo>
                  <a:lnTo>
                    <a:pt x="1" y="1034"/>
                  </a:lnTo>
                  <a:cubicBezTo>
                    <a:pt x="1" y="1034"/>
                    <a:pt x="1" y="1068"/>
                    <a:pt x="1" y="1101"/>
                  </a:cubicBezTo>
                  <a:cubicBezTo>
                    <a:pt x="1" y="1135"/>
                    <a:pt x="1" y="1135"/>
                    <a:pt x="1" y="1168"/>
                  </a:cubicBezTo>
                  <a:lnTo>
                    <a:pt x="101" y="1301"/>
                  </a:lnTo>
                  <a:lnTo>
                    <a:pt x="134" y="1301"/>
                  </a:lnTo>
                  <a:cubicBezTo>
                    <a:pt x="167" y="1301"/>
                    <a:pt x="201" y="1301"/>
                    <a:pt x="201" y="1268"/>
                  </a:cubicBezTo>
                  <a:lnTo>
                    <a:pt x="501" y="734"/>
                  </a:lnTo>
                  <a:lnTo>
                    <a:pt x="501" y="2369"/>
                  </a:lnTo>
                  <a:cubicBezTo>
                    <a:pt x="501" y="2402"/>
                    <a:pt x="501" y="2402"/>
                    <a:pt x="501" y="2435"/>
                  </a:cubicBezTo>
                  <a:lnTo>
                    <a:pt x="534" y="2435"/>
                  </a:lnTo>
                  <a:lnTo>
                    <a:pt x="701" y="2335"/>
                  </a:lnTo>
                  <a:cubicBezTo>
                    <a:pt x="734" y="2302"/>
                    <a:pt x="734" y="2302"/>
                    <a:pt x="768" y="2269"/>
                  </a:cubicBezTo>
                  <a:cubicBezTo>
                    <a:pt x="768" y="2235"/>
                    <a:pt x="768" y="2235"/>
                    <a:pt x="768" y="2202"/>
                  </a:cubicBezTo>
                  <a:lnTo>
                    <a:pt x="768" y="34"/>
                  </a:lnTo>
                  <a:cubicBezTo>
                    <a:pt x="768" y="34"/>
                    <a:pt x="768" y="0"/>
                    <a:pt x="7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4189;p75"/>
            <p:cNvSpPr/>
            <p:nvPr/>
          </p:nvSpPr>
          <p:spPr>
            <a:xfrm>
              <a:off x="3209125" y="2381325"/>
              <a:ext cx="40050" cy="75900"/>
            </a:xfrm>
            <a:custGeom>
              <a:avLst/>
              <a:gdLst/>
              <a:ahLst/>
              <a:cxnLst/>
              <a:rect l="l" t="t" r="r" b="b"/>
              <a:pathLst>
                <a:path w="1602" h="3036" extrusionOk="0">
                  <a:moveTo>
                    <a:pt x="401" y="867"/>
                  </a:moveTo>
                  <a:cubicBezTo>
                    <a:pt x="434" y="901"/>
                    <a:pt x="434" y="934"/>
                    <a:pt x="434" y="967"/>
                  </a:cubicBezTo>
                  <a:lnTo>
                    <a:pt x="434" y="1034"/>
                  </a:lnTo>
                  <a:lnTo>
                    <a:pt x="434" y="1201"/>
                  </a:lnTo>
                  <a:lnTo>
                    <a:pt x="434" y="1268"/>
                  </a:lnTo>
                  <a:cubicBezTo>
                    <a:pt x="434" y="1301"/>
                    <a:pt x="434" y="1368"/>
                    <a:pt x="401" y="1401"/>
                  </a:cubicBezTo>
                  <a:cubicBezTo>
                    <a:pt x="401" y="1434"/>
                    <a:pt x="368" y="1468"/>
                    <a:pt x="334" y="1501"/>
                  </a:cubicBezTo>
                  <a:cubicBezTo>
                    <a:pt x="301" y="1518"/>
                    <a:pt x="276" y="1526"/>
                    <a:pt x="259" y="1526"/>
                  </a:cubicBezTo>
                  <a:cubicBezTo>
                    <a:pt x="243" y="1526"/>
                    <a:pt x="234" y="1518"/>
                    <a:pt x="234" y="1501"/>
                  </a:cubicBezTo>
                  <a:cubicBezTo>
                    <a:pt x="201" y="1468"/>
                    <a:pt x="201" y="1434"/>
                    <a:pt x="201" y="1401"/>
                  </a:cubicBezTo>
                  <a:cubicBezTo>
                    <a:pt x="201" y="1401"/>
                    <a:pt x="201" y="1368"/>
                    <a:pt x="201" y="1334"/>
                  </a:cubicBezTo>
                  <a:lnTo>
                    <a:pt x="201" y="1168"/>
                  </a:lnTo>
                  <a:cubicBezTo>
                    <a:pt x="201" y="1134"/>
                    <a:pt x="201" y="1134"/>
                    <a:pt x="201" y="1101"/>
                  </a:cubicBezTo>
                  <a:cubicBezTo>
                    <a:pt x="201" y="1067"/>
                    <a:pt x="201" y="1001"/>
                    <a:pt x="234" y="967"/>
                  </a:cubicBezTo>
                  <a:cubicBezTo>
                    <a:pt x="234" y="934"/>
                    <a:pt x="268" y="901"/>
                    <a:pt x="334" y="867"/>
                  </a:cubicBezTo>
                  <a:close/>
                  <a:moveTo>
                    <a:pt x="468" y="534"/>
                  </a:moveTo>
                  <a:cubicBezTo>
                    <a:pt x="401" y="534"/>
                    <a:pt x="368" y="567"/>
                    <a:pt x="334" y="600"/>
                  </a:cubicBezTo>
                  <a:cubicBezTo>
                    <a:pt x="268" y="600"/>
                    <a:pt x="201" y="667"/>
                    <a:pt x="167" y="701"/>
                  </a:cubicBezTo>
                  <a:cubicBezTo>
                    <a:pt x="134" y="734"/>
                    <a:pt x="101" y="801"/>
                    <a:pt x="67" y="867"/>
                  </a:cubicBezTo>
                  <a:cubicBezTo>
                    <a:pt x="67" y="901"/>
                    <a:pt x="34" y="967"/>
                    <a:pt x="34" y="1034"/>
                  </a:cubicBezTo>
                  <a:cubicBezTo>
                    <a:pt x="1" y="1067"/>
                    <a:pt x="1" y="1134"/>
                    <a:pt x="1" y="1201"/>
                  </a:cubicBezTo>
                  <a:lnTo>
                    <a:pt x="1" y="1368"/>
                  </a:lnTo>
                  <a:lnTo>
                    <a:pt x="1" y="1568"/>
                  </a:lnTo>
                  <a:cubicBezTo>
                    <a:pt x="1" y="1601"/>
                    <a:pt x="1" y="1635"/>
                    <a:pt x="34" y="1701"/>
                  </a:cubicBezTo>
                  <a:cubicBezTo>
                    <a:pt x="34" y="1735"/>
                    <a:pt x="34" y="1768"/>
                    <a:pt x="67" y="1801"/>
                  </a:cubicBezTo>
                  <a:cubicBezTo>
                    <a:pt x="101" y="1801"/>
                    <a:pt x="134" y="1835"/>
                    <a:pt x="167" y="1835"/>
                  </a:cubicBezTo>
                  <a:cubicBezTo>
                    <a:pt x="234" y="1835"/>
                    <a:pt x="268" y="1801"/>
                    <a:pt x="334" y="1801"/>
                  </a:cubicBezTo>
                  <a:cubicBezTo>
                    <a:pt x="368" y="1768"/>
                    <a:pt x="401" y="1701"/>
                    <a:pt x="468" y="1668"/>
                  </a:cubicBezTo>
                  <a:cubicBezTo>
                    <a:pt x="501" y="1635"/>
                    <a:pt x="534" y="1568"/>
                    <a:pt x="568" y="1534"/>
                  </a:cubicBezTo>
                  <a:cubicBezTo>
                    <a:pt x="568" y="1468"/>
                    <a:pt x="601" y="1401"/>
                    <a:pt x="601" y="1368"/>
                  </a:cubicBezTo>
                  <a:cubicBezTo>
                    <a:pt x="634" y="1301"/>
                    <a:pt x="634" y="1234"/>
                    <a:pt x="634" y="1201"/>
                  </a:cubicBezTo>
                  <a:lnTo>
                    <a:pt x="634" y="1001"/>
                  </a:lnTo>
                  <a:lnTo>
                    <a:pt x="634" y="801"/>
                  </a:lnTo>
                  <a:cubicBezTo>
                    <a:pt x="634" y="767"/>
                    <a:pt x="634" y="734"/>
                    <a:pt x="601" y="667"/>
                  </a:cubicBezTo>
                  <a:cubicBezTo>
                    <a:pt x="601" y="634"/>
                    <a:pt x="568" y="600"/>
                    <a:pt x="568" y="567"/>
                  </a:cubicBezTo>
                  <a:cubicBezTo>
                    <a:pt x="534" y="567"/>
                    <a:pt x="501" y="534"/>
                    <a:pt x="468" y="534"/>
                  </a:cubicBezTo>
                  <a:close/>
                  <a:moveTo>
                    <a:pt x="1314" y="1476"/>
                  </a:moveTo>
                  <a:cubicBezTo>
                    <a:pt x="1327" y="1476"/>
                    <a:pt x="1335" y="1484"/>
                    <a:pt x="1335" y="1501"/>
                  </a:cubicBezTo>
                  <a:cubicBezTo>
                    <a:pt x="1368" y="1534"/>
                    <a:pt x="1368" y="1568"/>
                    <a:pt x="1368" y="1601"/>
                  </a:cubicBezTo>
                  <a:lnTo>
                    <a:pt x="1368" y="1668"/>
                  </a:lnTo>
                  <a:lnTo>
                    <a:pt x="1368" y="1835"/>
                  </a:lnTo>
                  <a:lnTo>
                    <a:pt x="1368" y="1901"/>
                  </a:lnTo>
                  <a:lnTo>
                    <a:pt x="1402" y="1901"/>
                  </a:lnTo>
                  <a:cubicBezTo>
                    <a:pt x="1368" y="1935"/>
                    <a:pt x="1368" y="2001"/>
                    <a:pt x="1335" y="2035"/>
                  </a:cubicBezTo>
                  <a:cubicBezTo>
                    <a:pt x="1335" y="2068"/>
                    <a:pt x="1302" y="2102"/>
                    <a:pt x="1268" y="2135"/>
                  </a:cubicBezTo>
                  <a:cubicBezTo>
                    <a:pt x="1252" y="2152"/>
                    <a:pt x="1227" y="2160"/>
                    <a:pt x="1206" y="2160"/>
                  </a:cubicBezTo>
                  <a:cubicBezTo>
                    <a:pt x="1185" y="2160"/>
                    <a:pt x="1168" y="2152"/>
                    <a:pt x="1168" y="2135"/>
                  </a:cubicBezTo>
                  <a:cubicBezTo>
                    <a:pt x="1168" y="2102"/>
                    <a:pt x="1135" y="2068"/>
                    <a:pt x="1135" y="2035"/>
                  </a:cubicBezTo>
                  <a:lnTo>
                    <a:pt x="1135" y="1968"/>
                  </a:lnTo>
                  <a:lnTo>
                    <a:pt x="1135" y="1801"/>
                  </a:lnTo>
                  <a:lnTo>
                    <a:pt x="1135" y="1735"/>
                  </a:lnTo>
                  <a:cubicBezTo>
                    <a:pt x="1135" y="1668"/>
                    <a:pt x="1168" y="1635"/>
                    <a:pt x="1168" y="1601"/>
                  </a:cubicBezTo>
                  <a:cubicBezTo>
                    <a:pt x="1202" y="1568"/>
                    <a:pt x="1235" y="1534"/>
                    <a:pt x="1268" y="1501"/>
                  </a:cubicBezTo>
                  <a:cubicBezTo>
                    <a:pt x="1285" y="1484"/>
                    <a:pt x="1302" y="1476"/>
                    <a:pt x="1314" y="1476"/>
                  </a:cubicBezTo>
                  <a:close/>
                  <a:moveTo>
                    <a:pt x="1402" y="1168"/>
                  </a:moveTo>
                  <a:cubicBezTo>
                    <a:pt x="1368" y="1168"/>
                    <a:pt x="1302" y="1201"/>
                    <a:pt x="1268" y="1234"/>
                  </a:cubicBezTo>
                  <a:lnTo>
                    <a:pt x="1268" y="1201"/>
                  </a:lnTo>
                  <a:cubicBezTo>
                    <a:pt x="1202" y="1234"/>
                    <a:pt x="1168" y="1301"/>
                    <a:pt x="1135" y="1334"/>
                  </a:cubicBezTo>
                  <a:cubicBezTo>
                    <a:pt x="1068" y="1368"/>
                    <a:pt x="1068" y="1434"/>
                    <a:pt x="1035" y="1501"/>
                  </a:cubicBezTo>
                  <a:cubicBezTo>
                    <a:pt x="1001" y="1534"/>
                    <a:pt x="968" y="1601"/>
                    <a:pt x="968" y="1668"/>
                  </a:cubicBezTo>
                  <a:cubicBezTo>
                    <a:pt x="968" y="1701"/>
                    <a:pt x="935" y="1768"/>
                    <a:pt x="935" y="1835"/>
                  </a:cubicBezTo>
                  <a:lnTo>
                    <a:pt x="935" y="2001"/>
                  </a:lnTo>
                  <a:lnTo>
                    <a:pt x="935" y="2202"/>
                  </a:lnTo>
                  <a:cubicBezTo>
                    <a:pt x="935" y="2235"/>
                    <a:pt x="935" y="2268"/>
                    <a:pt x="968" y="2335"/>
                  </a:cubicBezTo>
                  <a:cubicBezTo>
                    <a:pt x="968" y="2368"/>
                    <a:pt x="1001" y="2402"/>
                    <a:pt x="1035" y="2435"/>
                  </a:cubicBezTo>
                  <a:cubicBezTo>
                    <a:pt x="1068" y="2435"/>
                    <a:pt x="1101" y="2468"/>
                    <a:pt x="1135" y="2468"/>
                  </a:cubicBezTo>
                  <a:cubicBezTo>
                    <a:pt x="1168" y="2468"/>
                    <a:pt x="1235" y="2435"/>
                    <a:pt x="1268" y="2435"/>
                  </a:cubicBezTo>
                  <a:cubicBezTo>
                    <a:pt x="1302" y="2402"/>
                    <a:pt x="1368" y="2335"/>
                    <a:pt x="1402" y="2302"/>
                  </a:cubicBezTo>
                  <a:cubicBezTo>
                    <a:pt x="1435" y="2268"/>
                    <a:pt x="1468" y="2202"/>
                    <a:pt x="1502" y="2168"/>
                  </a:cubicBezTo>
                  <a:cubicBezTo>
                    <a:pt x="1535" y="2102"/>
                    <a:pt x="1535" y="2035"/>
                    <a:pt x="1568" y="2001"/>
                  </a:cubicBezTo>
                  <a:cubicBezTo>
                    <a:pt x="1568" y="1935"/>
                    <a:pt x="1568" y="1868"/>
                    <a:pt x="1602" y="1801"/>
                  </a:cubicBezTo>
                  <a:lnTo>
                    <a:pt x="1602" y="1635"/>
                  </a:lnTo>
                  <a:lnTo>
                    <a:pt x="1602" y="1434"/>
                  </a:lnTo>
                  <a:cubicBezTo>
                    <a:pt x="1568" y="1401"/>
                    <a:pt x="1568" y="1368"/>
                    <a:pt x="1568" y="1301"/>
                  </a:cubicBezTo>
                  <a:cubicBezTo>
                    <a:pt x="1535" y="1268"/>
                    <a:pt x="1535" y="1234"/>
                    <a:pt x="1502" y="1201"/>
                  </a:cubicBezTo>
                  <a:cubicBezTo>
                    <a:pt x="1468" y="1201"/>
                    <a:pt x="1435" y="1168"/>
                    <a:pt x="1402" y="1168"/>
                  </a:cubicBezTo>
                  <a:close/>
                  <a:moveTo>
                    <a:pt x="1402" y="0"/>
                  </a:moveTo>
                  <a:lnTo>
                    <a:pt x="1268" y="67"/>
                  </a:lnTo>
                  <a:cubicBezTo>
                    <a:pt x="1235" y="67"/>
                    <a:pt x="1235" y="67"/>
                    <a:pt x="1202" y="100"/>
                  </a:cubicBezTo>
                  <a:cubicBezTo>
                    <a:pt x="1202" y="133"/>
                    <a:pt x="1202" y="133"/>
                    <a:pt x="1202" y="167"/>
                  </a:cubicBezTo>
                  <a:lnTo>
                    <a:pt x="101" y="2969"/>
                  </a:lnTo>
                  <a:cubicBezTo>
                    <a:pt x="101" y="3002"/>
                    <a:pt x="101" y="3002"/>
                    <a:pt x="101" y="3036"/>
                  </a:cubicBezTo>
                  <a:lnTo>
                    <a:pt x="167" y="3036"/>
                  </a:lnTo>
                  <a:lnTo>
                    <a:pt x="301" y="2935"/>
                  </a:lnTo>
                  <a:cubicBezTo>
                    <a:pt x="301" y="2935"/>
                    <a:pt x="334" y="2902"/>
                    <a:pt x="334" y="2902"/>
                  </a:cubicBezTo>
                  <a:cubicBezTo>
                    <a:pt x="334" y="2869"/>
                    <a:pt x="368" y="2869"/>
                    <a:pt x="368" y="2835"/>
                  </a:cubicBezTo>
                  <a:lnTo>
                    <a:pt x="1435" y="67"/>
                  </a:lnTo>
                  <a:lnTo>
                    <a:pt x="1435" y="33"/>
                  </a:lnTo>
                  <a:cubicBezTo>
                    <a:pt x="1435" y="0"/>
                    <a:pt x="1435" y="0"/>
                    <a:pt x="143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4190;p75"/>
            <p:cNvSpPr/>
            <p:nvPr/>
          </p:nvSpPr>
          <p:spPr>
            <a:xfrm>
              <a:off x="2914750" y="2271225"/>
              <a:ext cx="99275" cy="219975"/>
            </a:xfrm>
            <a:custGeom>
              <a:avLst/>
              <a:gdLst/>
              <a:ahLst/>
              <a:cxnLst/>
              <a:rect l="l" t="t" r="r" b="b"/>
              <a:pathLst>
                <a:path w="3971" h="8799" extrusionOk="0">
                  <a:moveTo>
                    <a:pt x="2869" y="1"/>
                  </a:moveTo>
                  <a:cubicBezTo>
                    <a:pt x="2569" y="34"/>
                    <a:pt x="2302" y="101"/>
                    <a:pt x="2069" y="268"/>
                  </a:cubicBezTo>
                  <a:cubicBezTo>
                    <a:pt x="1735" y="435"/>
                    <a:pt x="1468" y="701"/>
                    <a:pt x="1235" y="968"/>
                  </a:cubicBezTo>
                  <a:cubicBezTo>
                    <a:pt x="1001" y="1235"/>
                    <a:pt x="801" y="1569"/>
                    <a:pt x="634" y="1869"/>
                  </a:cubicBezTo>
                  <a:cubicBezTo>
                    <a:pt x="501" y="2202"/>
                    <a:pt x="368" y="2536"/>
                    <a:pt x="301" y="2870"/>
                  </a:cubicBezTo>
                  <a:cubicBezTo>
                    <a:pt x="201" y="3203"/>
                    <a:pt x="167" y="3503"/>
                    <a:pt x="167" y="3837"/>
                  </a:cubicBezTo>
                  <a:cubicBezTo>
                    <a:pt x="167" y="3870"/>
                    <a:pt x="167" y="3937"/>
                    <a:pt x="201" y="3970"/>
                  </a:cubicBezTo>
                  <a:cubicBezTo>
                    <a:pt x="217" y="3987"/>
                    <a:pt x="234" y="3995"/>
                    <a:pt x="251" y="3995"/>
                  </a:cubicBezTo>
                  <a:cubicBezTo>
                    <a:pt x="267" y="3995"/>
                    <a:pt x="284" y="3987"/>
                    <a:pt x="301" y="3970"/>
                  </a:cubicBezTo>
                  <a:lnTo>
                    <a:pt x="1135" y="3470"/>
                  </a:lnTo>
                  <a:cubicBezTo>
                    <a:pt x="1201" y="3437"/>
                    <a:pt x="1268" y="3403"/>
                    <a:pt x="1302" y="3337"/>
                  </a:cubicBezTo>
                  <a:cubicBezTo>
                    <a:pt x="1368" y="3270"/>
                    <a:pt x="1402" y="3170"/>
                    <a:pt x="1435" y="3070"/>
                  </a:cubicBezTo>
                  <a:cubicBezTo>
                    <a:pt x="1435" y="3036"/>
                    <a:pt x="1468" y="2970"/>
                    <a:pt x="1468" y="2870"/>
                  </a:cubicBezTo>
                  <a:cubicBezTo>
                    <a:pt x="1502" y="2736"/>
                    <a:pt x="1535" y="2636"/>
                    <a:pt x="1568" y="2536"/>
                  </a:cubicBezTo>
                  <a:cubicBezTo>
                    <a:pt x="1602" y="2436"/>
                    <a:pt x="1668" y="2303"/>
                    <a:pt x="1735" y="2202"/>
                  </a:cubicBezTo>
                  <a:cubicBezTo>
                    <a:pt x="1835" y="2102"/>
                    <a:pt x="1935" y="2002"/>
                    <a:pt x="2069" y="1936"/>
                  </a:cubicBezTo>
                  <a:cubicBezTo>
                    <a:pt x="2118" y="1887"/>
                    <a:pt x="2184" y="1856"/>
                    <a:pt x="2269" y="1856"/>
                  </a:cubicBezTo>
                  <a:cubicBezTo>
                    <a:pt x="2300" y="1856"/>
                    <a:pt x="2333" y="1860"/>
                    <a:pt x="2369" y="1869"/>
                  </a:cubicBezTo>
                  <a:cubicBezTo>
                    <a:pt x="2436" y="1869"/>
                    <a:pt x="2502" y="1902"/>
                    <a:pt x="2536" y="1969"/>
                  </a:cubicBezTo>
                  <a:cubicBezTo>
                    <a:pt x="2569" y="2036"/>
                    <a:pt x="2602" y="2136"/>
                    <a:pt x="2602" y="2202"/>
                  </a:cubicBezTo>
                  <a:cubicBezTo>
                    <a:pt x="2602" y="2269"/>
                    <a:pt x="2602" y="2336"/>
                    <a:pt x="2602" y="2403"/>
                  </a:cubicBezTo>
                  <a:cubicBezTo>
                    <a:pt x="2602" y="2536"/>
                    <a:pt x="2602" y="2703"/>
                    <a:pt x="2536" y="2870"/>
                  </a:cubicBezTo>
                  <a:cubicBezTo>
                    <a:pt x="2469" y="3103"/>
                    <a:pt x="2369" y="3337"/>
                    <a:pt x="2236" y="3537"/>
                  </a:cubicBezTo>
                  <a:lnTo>
                    <a:pt x="201" y="6973"/>
                  </a:lnTo>
                  <a:cubicBezTo>
                    <a:pt x="134" y="7073"/>
                    <a:pt x="101" y="7206"/>
                    <a:pt x="67" y="7339"/>
                  </a:cubicBezTo>
                  <a:cubicBezTo>
                    <a:pt x="34" y="7440"/>
                    <a:pt x="1" y="7573"/>
                    <a:pt x="1" y="7706"/>
                  </a:cubicBezTo>
                  <a:lnTo>
                    <a:pt x="1" y="8607"/>
                  </a:lnTo>
                  <a:cubicBezTo>
                    <a:pt x="1" y="8640"/>
                    <a:pt x="34" y="8707"/>
                    <a:pt x="67" y="8774"/>
                  </a:cubicBezTo>
                  <a:cubicBezTo>
                    <a:pt x="84" y="8791"/>
                    <a:pt x="109" y="8799"/>
                    <a:pt x="134" y="8799"/>
                  </a:cubicBezTo>
                  <a:cubicBezTo>
                    <a:pt x="159" y="8799"/>
                    <a:pt x="184" y="8791"/>
                    <a:pt x="201" y="8774"/>
                  </a:cubicBezTo>
                  <a:lnTo>
                    <a:pt x="3803" y="6672"/>
                  </a:lnTo>
                  <a:cubicBezTo>
                    <a:pt x="3870" y="6639"/>
                    <a:pt x="3903" y="6572"/>
                    <a:pt x="3937" y="6506"/>
                  </a:cubicBezTo>
                  <a:cubicBezTo>
                    <a:pt x="3970" y="6439"/>
                    <a:pt x="3970" y="6372"/>
                    <a:pt x="3970" y="6305"/>
                  </a:cubicBezTo>
                  <a:lnTo>
                    <a:pt x="3970" y="5171"/>
                  </a:lnTo>
                  <a:cubicBezTo>
                    <a:pt x="3970" y="5105"/>
                    <a:pt x="3970" y="5038"/>
                    <a:pt x="3937" y="5004"/>
                  </a:cubicBezTo>
                  <a:cubicBezTo>
                    <a:pt x="3920" y="4988"/>
                    <a:pt x="3895" y="4979"/>
                    <a:pt x="3870" y="4979"/>
                  </a:cubicBezTo>
                  <a:cubicBezTo>
                    <a:pt x="3845" y="4979"/>
                    <a:pt x="3820" y="4988"/>
                    <a:pt x="3803" y="5004"/>
                  </a:cubicBezTo>
                  <a:lnTo>
                    <a:pt x="2102" y="6005"/>
                  </a:lnTo>
                  <a:lnTo>
                    <a:pt x="2102" y="6005"/>
                  </a:lnTo>
                  <a:lnTo>
                    <a:pt x="3036" y="4337"/>
                  </a:lnTo>
                  <a:cubicBezTo>
                    <a:pt x="3170" y="4070"/>
                    <a:pt x="3303" y="3837"/>
                    <a:pt x="3436" y="3570"/>
                  </a:cubicBezTo>
                  <a:cubicBezTo>
                    <a:pt x="3536" y="3370"/>
                    <a:pt x="3603" y="3136"/>
                    <a:pt x="3703" y="2903"/>
                  </a:cubicBezTo>
                  <a:cubicBezTo>
                    <a:pt x="3770" y="2703"/>
                    <a:pt x="3803" y="2469"/>
                    <a:pt x="3837" y="2269"/>
                  </a:cubicBezTo>
                  <a:cubicBezTo>
                    <a:pt x="3870" y="2069"/>
                    <a:pt x="3870" y="1869"/>
                    <a:pt x="3870" y="1669"/>
                  </a:cubicBezTo>
                  <a:cubicBezTo>
                    <a:pt x="3870" y="1369"/>
                    <a:pt x="3837" y="1068"/>
                    <a:pt x="3770" y="801"/>
                  </a:cubicBezTo>
                  <a:cubicBezTo>
                    <a:pt x="3703" y="601"/>
                    <a:pt x="3603" y="401"/>
                    <a:pt x="3436" y="234"/>
                  </a:cubicBezTo>
                  <a:cubicBezTo>
                    <a:pt x="3270" y="101"/>
                    <a:pt x="3069" y="1"/>
                    <a:pt x="28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4191;p75"/>
            <p:cNvSpPr/>
            <p:nvPr/>
          </p:nvSpPr>
          <p:spPr>
            <a:xfrm>
              <a:off x="3027325" y="2193900"/>
              <a:ext cx="100100" cy="215175"/>
            </a:xfrm>
            <a:custGeom>
              <a:avLst/>
              <a:gdLst/>
              <a:ahLst/>
              <a:cxnLst/>
              <a:rect l="l" t="t" r="r" b="b"/>
              <a:pathLst>
                <a:path w="4004" h="8607" extrusionOk="0">
                  <a:moveTo>
                    <a:pt x="3603" y="0"/>
                  </a:moveTo>
                  <a:cubicBezTo>
                    <a:pt x="3578" y="0"/>
                    <a:pt x="3553" y="8"/>
                    <a:pt x="3537" y="25"/>
                  </a:cubicBezTo>
                  <a:lnTo>
                    <a:pt x="601" y="1693"/>
                  </a:lnTo>
                  <a:cubicBezTo>
                    <a:pt x="568" y="1726"/>
                    <a:pt x="501" y="1760"/>
                    <a:pt x="468" y="1826"/>
                  </a:cubicBezTo>
                  <a:cubicBezTo>
                    <a:pt x="434" y="1926"/>
                    <a:pt x="434" y="1993"/>
                    <a:pt x="434" y="2060"/>
                  </a:cubicBezTo>
                  <a:lnTo>
                    <a:pt x="234" y="5929"/>
                  </a:lnTo>
                  <a:cubicBezTo>
                    <a:pt x="201" y="5996"/>
                    <a:pt x="234" y="6063"/>
                    <a:pt x="268" y="6096"/>
                  </a:cubicBezTo>
                  <a:cubicBezTo>
                    <a:pt x="284" y="6113"/>
                    <a:pt x="309" y="6121"/>
                    <a:pt x="334" y="6121"/>
                  </a:cubicBezTo>
                  <a:cubicBezTo>
                    <a:pt x="359" y="6121"/>
                    <a:pt x="384" y="6113"/>
                    <a:pt x="401" y="6096"/>
                  </a:cubicBezTo>
                  <a:lnTo>
                    <a:pt x="1469" y="5496"/>
                  </a:lnTo>
                  <a:cubicBezTo>
                    <a:pt x="1502" y="5462"/>
                    <a:pt x="1535" y="5429"/>
                    <a:pt x="1569" y="5396"/>
                  </a:cubicBezTo>
                  <a:cubicBezTo>
                    <a:pt x="1602" y="5329"/>
                    <a:pt x="1669" y="5295"/>
                    <a:pt x="1702" y="5229"/>
                  </a:cubicBezTo>
                  <a:cubicBezTo>
                    <a:pt x="1769" y="5162"/>
                    <a:pt x="1802" y="5129"/>
                    <a:pt x="1869" y="5062"/>
                  </a:cubicBezTo>
                  <a:cubicBezTo>
                    <a:pt x="1902" y="4995"/>
                    <a:pt x="1969" y="4929"/>
                    <a:pt x="2036" y="4895"/>
                  </a:cubicBezTo>
                  <a:cubicBezTo>
                    <a:pt x="2171" y="4837"/>
                    <a:pt x="2273" y="4801"/>
                    <a:pt x="2361" y="4801"/>
                  </a:cubicBezTo>
                  <a:cubicBezTo>
                    <a:pt x="2424" y="4801"/>
                    <a:pt x="2480" y="4820"/>
                    <a:pt x="2536" y="4862"/>
                  </a:cubicBezTo>
                  <a:cubicBezTo>
                    <a:pt x="2669" y="4962"/>
                    <a:pt x="2736" y="5129"/>
                    <a:pt x="2736" y="5329"/>
                  </a:cubicBezTo>
                  <a:cubicBezTo>
                    <a:pt x="2703" y="5462"/>
                    <a:pt x="2703" y="5596"/>
                    <a:pt x="2669" y="5729"/>
                  </a:cubicBezTo>
                  <a:cubicBezTo>
                    <a:pt x="2636" y="5863"/>
                    <a:pt x="2569" y="5996"/>
                    <a:pt x="2503" y="6129"/>
                  </a:cubicBezTo>
                  <a:cubicBezTo>
                    <a:pt x="2436" y="6229"/>
                    <a:pt x="2369" y="6330"/>
                    <a:pt x="2269" y="6430"/>
                  </a:cubicBezTo>
                  <a:cubicBezTo>
                    <a:pt x="2202" y="6496"/>
                    <a:pt x="2102" y="6563"/>
                    <a:pt x="2002" y="6630"/>
                  </a:cubicBezTo>
                  <a:cubicBezTo>
                    <a:pt x="1902" y="6696"/>
                    <a:pt x="1835" y="6730"/>
                    <a:pt x="1735" y="6730"/>
                  </a:cubicBezTo>
                  <a:cubicBezTo>
                    <a:pt x="1669" y="6730"/>
                    <a:pt x="1569" y="6730"/>
                    <a:pt x="1535" y="6696"/>
                  </a:cubicBezTo>
                  <a:cubicBezTo>
                    <a:pt x="1469" y="6663"/>
                    <a:pt x="1435" y="6630"/>
                    <a:pt x="1402" y="6596"/>
                  </a:cubicBezTo>
                  <a:lnTo>
                    <a:pt x="1268" y="6430"/>
                  </a:lnTo>
                  <a:cubicBezTo>
                    <a:pt x="1268" y="6430"/>
                    <a:pt x="1235" y="6396"/>
                    <a:pt x="1202" y="6363"/>
                  </a:cubicBezTo>
                  <a:cubicBezTo>
                    <a:pt x="1135" y="6363"/>
                    <a:pt x="1068" y="6363"/>
                    <a:pt x="1035" y="6396"/>
                  </a:cubicBezTo>
                  <a:lnTo>
                    <a:pt x="168" y="6897"/>
                  </a:lnTo>
                  <a:cubicBezTo>
                    <a:pt x="101" y="6930"/>
                    <a:pt x="68" y="6997"/>
                    <a:pt x="68" y="7030"/>
                  </a:cubicBezTo>
                  <a:cubicBezTo>
                    <a:pt x="34" y="7097"/>
                    <a:pt x="1" y="7163"/>
                    <a:pt x="1" y="7230"/>
                  </a:cubicBezTo>
                  <a:cubicBezTo>
                    <a:pt x="1" y="7497"/>
                    <a:pt x="68" y="7731"/>
                    <a:pt x="168" y="7997"/>
                  </a:cubicBezTo>
                  <a:cubicBezTo>
                    <a:pt x="234" y="8164"/>
                    <a:pt x="368" y="8364"/>
                    <a:pt x="535" y="8464"/>
                  </a:cubicBezTo>
                  <a:cubicBezTo>
                    <a:pt x="699" y="8547"/>
                    <a:pt x="864" y="8607"/>
                    <a:pt x="1047" y="8607"/>
                  </a:cubicBezTo>
                  <a:cubicBezTo>
                    <a:pt x="1087" y="8607"/>
                    <a:pt x="1127" y="8604"/>
                    <a:pt x="1168" y="8598"/>
                  </a:cubicBezTo>
                  <a:cubicBezTo>
                    <a:pt x="1469" y="8564"/>
                    <a:pt x="1735" y="8464"/>
                    <a:pt x="2002" y="8298"/>
                  </a:cubicBezTo>
                  <a:cubicBezTo>
                    <a:pt x="2269" y="8131"/>
                    <a:pt x="2536" y="7931"/>
                    <a:pt x="2769" y="7697"/>
                  </a:cubicBezTo>
                  <a:cubicBezTo>
                    <a:pt x="3036" y="7430"/>
                    <a:pt x="3236" y="7130"/>
                    <a:pt x="3403" y="6830"/>
                  </a:cubicBezTo>
                  <a:cubicBezTo>
                    <a:pt x="3770" y="6163"/>
                    <a:pt x="3970" y="5396"/>
                    <a:pt x="3970" y="4595"/>
                  </a:cubicBezTo>
                  <a:cubicBezTo>
                    <a:pt x="4004" y="4261"/>
                    <a:pt x="3937" y="3928"/>
                    <a:pt x="3837" y="3628"/>
                  </a:cubicBezTo>
                  <a:cubicBezTo>
                    <a:pt x="3770" y="3394"/>
                    <a:pt x="3637" y="3227"/>
                    <a:pt x="3437" y="3061"/>
                  </a:cubicBezTo>
                  <a:cubicBezTo>
                    <a:pt x="3299" y="2978"/>
                    <a:pt x="3140" y="2918"/>
                    <a:pt x="2976" y="2918"/>
                  </a:cubicBezTo>
                  <a:cubicBezTo>
                    <a:pt x="2940" y="2918"/>
                    <a:pt x="2905" y="2921"/>
                    <a:pt x="2870" y="2927"/>
                  </a:cubicBezTo>
                  <a:cubicBezTo>
                    <a:pt x="2603" y="2960"/>
                    <a:pt x="2369" y="3061"/>
                    <a:pt x="2136" y="3194"/>
                  </a:cubicBezTo>
                  <a:cubicBezTo>
                    <a:pt x="2002" y="3261"/>
                    <a:pt x="1869" y="3361"/>
                    <a:pt x="1769" y="3461"/>
                  </a:cubicBezTo>
                  <a:cubicBezTo>
                    <a:pt x="1669" y="3561"/>
                    <a:pt x="1569" y="3661"/>
                    <a:pt x="1502" y="3794"/>
                  </a:cubicBezTo>
                  <a:lnTo>
                    <a:pt x="1535" y="2827"/>
                  </a:lnTo>
                  <a:lnTo>
                    <a:pt x="3537" y="1693"/>
                  </a:lnTo>
                  <a:cubicBezTo>
                    <a:pt x="3570" y="1660"/>
                    <a:pt x="3637" y="1593"/>
                    <a:pt x="3670" y="1526"/>
                  </a:cubicBezTo>
                  <a:cubicBezTo>
                    <a:pt x="3703" y="1459"/>
                    <a:pt x="3703" y="1359"/>
                    <a:pt x="3703" y="1293"/>
                  </a:cubicBezTo>
                  <a:lnTo>
                    <a:pt x="3703" y="192"/>
                  </a:lnTo>
                  <a:cubicBezTo>
                    <a:pt x="3703" y="125"/>
                    <a:pt x="3703" y="58"/>
                    <a:pt x="3670" y="25"/>
                  </a:cubicBezTo>
                  <a:cubicBezTo>
                    <a:pt x="3653" y="8"/>
                    <a:pt x="3628" y="0"/>
                    <a:pt x="360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4192;p75"/>
            <p:cNvSpPr/>
            <p:nvPr/>
          </p:nvSpPr>
          <p:spPr>
            <a:xfrm>
              <a:off x="3141575" y="2139475"/>
              <a:ext cx="100100" cy="202675"/>
            </a:xfrm>
            <a:custGeom>
              <a:avLst/>
              <a:gdLst/>
              <a:ahLst/>
              <a:cxnLst/>
              <a:rect l="l" t="t" r="r" b="b"/>
              <a:pathLst>
                <a:path w="4004" h="8107" extrusionOk="0">
                  <a:moveTo>
                    <a:pt x="2336" y="1868"/>
                  </a:moveTo>
                  <a:cubicBezTo>
                    <a:pt x="2436" y="1868"/>
                    <a:pt x="2503" y="1935"/>
                    <a:pt x="2569" y="2002"/>
                  </a:cubicBezTo>
                  <a:cubicBezTo>
                    <a:pt x="2636" y="2102"/>
                    <a:pt x="2669" y="2202"/>
                    <a:pt x="2669" y="2302"/>
                  </a:cubicBezTo>
                  <a:cubicBezTo>
                    <a:pt x="2703" y="2469"/>
                    <a:pt x="2736" y="2602"/>
                    <a:pt x="2736" y="2769"/>
                  </a:cubicBezTo>
                  <a:cubicBezTo>
                    <a:pt x="2736" y="3336"/>
                    <a:pt x="2736" y="3937"/>
                    <a:pt x="2736" y="4537"/>
                  </a:cubicBezTo>
                  <a:cubicBezTo>
                    <a:pt x="2736" y="4704"/>
                    <a:pt x="2703" y="4871"/>
                    <a:pt x="2669" y="5037"/>
                  </a:cubicBezTo>
                  <a:cubicBezTo>
                    <a:pt x="2669" y="5204"/>
                    <a:pt x="2636" y="5338"/>
                    <a:pt x="2569" y="5504"/>
                  </a:cubicBezTo>
                  <a:cubicBezTo>
                    <a:pt x="2503" y="5638"/>
                    <a:pt x="2436" y="5738"/>
                    <a:pt x="2336" y="5871"/>
                  </a:cubicBezTo>
                  <a:cubicBezTo>
                    <a:pt x="2236" y="6005"/>
                    <a:pt x="2136" y="6105"/>
                    <a:pt x="2002" y="6172"/>
                  </a:cubicBezTo>
                  <a:cubicBezTo>
                    <a:pt x="1902" y="6238"/>
                    <a:pt x="1769" y="6272"/>
                    <a:pt x="1669" y="6272"/>
                  </a:cubicBezTo>
                  <a:cubicBezTo>
                    <a:pt x="1569" y="6272"/>
                    <a:pt x="1502" y="6205"/>
                    <a:pt x="1435" y="6138"/>
                  </a:cubicBezTo>
                  <a:cubicBezTo>
                    <a:pt x="1368" y="6038"/>
                    <a:pt x="1335" y="5938"/>
                    <a:pt x="1335" y="5838"/>
                  </a:cubicBezTo>
                  <a:cubicBezTo>
                    <a:pt x="1302" y="5671"/>
                    <a:pt x="1268" y="5504"/>
                    <a:pt x="1268" y="5371"/>
                  </a:cubicBezTo>
                  <a:cubicBezTo>
                    <a:pt x="1235" y="4771"/>
                    <a:pt x="1235" y="4203"/>
                    <a:pt x="1268" y="3603"/>
                  </a:cubicBezTo>
                  <a:cubicBezTo>
                    <a:pt x="1268" y="3436"/>
                    <a:pt x="1302" y="3269"/>
                    <a:pt x="1335" y="3103"/>
                  </a:cubicBezTo>
                  <a:cubicBezTo>
                    <a:pt x="1335" y="2936"/>
                    <a:pt x="1402" y="2769"/>
                    <a:pt x="1435" y="2636"/>
                  </a:cubicBezTo>
                  <a:cubicBezTo>
                    <a:pt x="1502" y="2502"/>
                    <a:pt x="1569" y="2369"/>
                    <a:pt x="1669" y="2269"/>
                  </a:cubicBezTo>
                  <a:cubicBezTo>
                    <a:pt x="1769" y="2135"/>
                    <a:pt x="1869" y="2035"/>
                    <a:pt x="2002" y="1969"/>
                  </a:cubicBezTo>
                  <a:cubicBezTo>
                    <a:pt x="2102" y="1902"/>
                    <a:pt x="2236" y="1868"/>
                    <a:pt x="2336" y="1868"/>
                  </a:cubicBezTo>
                  <a:close/>
                  <a:moveTo>
                    <a:pt x="2869" y="0"/>
                  </a:moveTo>
                  <a:cubicBezTo>
                    <a:pt x="2569" y="0"/>
                    <a:pt x="2269" y="101"/>
                    <a:pt x="2002" y="301"/>
                  </a:cubicBezTo>
                  <a:cubicBezTo>
                    <a:pt x="1669" y="467"/>
                    <a:pt x="1368" y="734"/>
                    <a:pt x="1135" y="1035"/>
                  </a:cubicBezTo>
                  <a:cubicBezTo>
                    <a:pt x="868" y="1301"/>
                    <a:pt x="668" y="1635"/>
                    <a:pt x="501" y="2002"/>
                  </a:cubicBezTo>
                  <a:cubicBezTo>
                    <a:pt x="334" y="2335"/>
                    <a:pt x="234" y="2736"/>
                    <a:pt x="134" y="3103"/>
                  </a:cubicBezTo>
                  <a:cubicBezTo>
                    <a:pt x="67" y="3503"/>
                    <a:pt x="34" y="3870"/>
                    <a:pt x="1" y="4270"/>
                  </a:cubicBezTo>
                  <a:lnTo>
                    <a:pt x="1" y="5238"/>
                  </a:lnTo>
                  <a:lnTo>
                    <a:pt x="1" y="6138"/>
                  </a:lnTo>
                  <a:cubicBezTo>
                    <a:pt x="34" y="6472"/>
                    <a:pt x="67" y="6839"/>
                    <a:pt x="134" y="7139"/>
                  </a:cubicBezTo>
                  <a:cubicBezTo>
                    <a:pt x="201" y="7406"/>
                    <a:pt x="334" y="7639"/>
                    <a:pt x="501" y="7839"/>
                  </a:cubicBezTo>
                  <a:cubicBezTo>
                    <a:pt x="668" y="8006"/>
                    <a:pt x="901" y="8106"/>
                    <a:pt x="1135" y="8106"/>
                  </a:cubicBezTo>
                  <a:cubicBezTo>
                    <a:pt x="1435" y="8106"/>
                    <a:pt x="1735" y="8006"/>
                    <a:pt x="2002" y="7839"/>
                  </a:cubicBezTo>
                  <a:cubicBezTo>
                    <a:pt x="2336" y="7639"/>
                    <a:pt x="2636" y="7406"/>
                    <a:pt x="2869" y="7106"/>
                  </a:cubicBezTo>
                  <a:cubicBezTo>
                    <a:pt x="3136" y="6805"/>
                    <a:pt x="3336" y="6472"/>
                    <a:pt x="3503" y="6138"/>
                  </a:cubicBezTo>
                  <a:cubicBezTo>
                    <a:pt x="3670" y="5771"/>
                    <a:pt x="3770" y="5404"/>
                    <a:pt x="3870" y="5004"/>
                  </a:cubicBezTo>
                  <a:cubicBezTo>
                    <a:pt x="3937" y="4637"/>
                    <a:pt x="3970" y="4237"/>
                    <a:pt x="4004" y="3837"/>
                  </a:cubicBezTo>
                  <a:lnTo>
                    <a:pt x="4004" y="2903"/>
                  </a:lnTo>
                  <a:lnTo>
                    <a:pt x="4004" y="1969"/>
                  </a:lnTo>
                  <a:cubicBezTo>
                    <a:pt x="3970" y="1635"/>
                    <a:pt x="3937" y="1301"/>
                    <a:pt x="3870" y="968"/>
                  </a:cubicBezTo>
                  <a:cubicBezTo>
                    <a:pt x="3803" y="701"/>
                    <a:pt x="3670" y="467"/>
                    <a:pt x="3503" y="267"/>
                  </a:cubicBezTo>
                  <a:cubicBezTo>
                    <a:pt x="3336" y="101"/>
                    <a:pt x="3103" y="0"/>
                    <a:pt x="28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4193;p75"/>
            <p:cNvSpPr/>
            <p:nvPr/>
          </p:nvSpPr>
          <p:spPr>
            <a:xfrm>
              <a:off x="2998150" y="2514750"/>
              <a:ext cx="42550" cy="61725"/>
            </a:xfrm>
            <a:custGeom>
              <a:avLst/>
              <a:gdLst/>
              <a:ahLst/>
              <a:cxnLst/>
              <a:rect l="l" t="t" r="r" b="b"/>
              <a:pathLst>
                <a:path w="1702" h="2469" extrusionOk="0">
                  <a:moveTo>
                    <a:pt x="868" y="0"/>
                  </a:moveTo>
                  <a:lnTo>
                    <a:pt x="0" y="2469"/>
                  </a:lnTo>
                  <a:lnTo>
                    <a:pt x="0" y="2469"/>
                  </a:lnTo>
                  <a:lnTo>
                    <a:pt x="1702" y="1468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4194;p75"/>
            <p:cNvSpPr/>
            <p:nvPr/>
          </p:nvSpPr>
          <p:spPr>
            <a:xfrm>
              <a:off x="2191725" y="3028525"/>
              <a:ext cx="550425" cy="1080125"/>
            </a:xfrm>
            <a:custGeom>
              <a:avLst/>
              <a:gdLst/>
              <a:ahLst/>
              <a:cxnLst/>
              <a:rect l="l" t="t" r="r" b="b"/>
              <a:pathLst>
                <a:path w="22017" h="43205" extrusionOk="0">
                  <a:moveTo>
                    <a:pt x="21525" y="0"/>
                  </a:moveTo>
                  <a:cubicBezTo>
                    <a:pt x="21402" y="0"/>
                    <a:pt x="21264" y="42"/>
                    <a:pt x="21116" y="131"/>
                  </a:cubicBezTo>
                  <a:lnTo>
                    <a:pt x="902" y="11806"/>
                  </a:lnTo>
                  <a:cubicBezTo>
                    <a:pt x="368" y="12139"/>
                    <a:pt x="34" y="12740"/>
                    <a:pt x="1" y="13373"/>
                  </a:cubicBezTo>
                  <a:lnTo>
                    <a:pt x="1" y="42561"/>
                  </a:lnTo>
                  <a:cubicBezTo>
                    <a:pt x="1" y="42969"/>
                    <a:pt x="209" y="43205"/>
                    <a:pt x="512" y="43205"/>
                  </a:cubicBezTo>
                  <a:cubicBezTo>
                    <a:pt x="630" y="43205"/>
                    <a:pt x="762" y="43169"/>
                    <a:pt x="902" y="43095"/>
                  </a:cubicBezTo>
                  <a:lnTo>
                    <a:pt x="21116" y="31420"/>
                  </a:lnTo>
                  <a:cubicBezTo>
                    <a:pt x="21650" y="31053"/>
                    <a:pt x="21983" y="30486"/>
                    <a:pt x="22017" y="29852"/>
                  </a:cubicBezTo>
                  <a:lnTo>
                    <a:pt x="22017" y="664"/>
                  </a:lnTo>
                  <a:cubicBezTo>
                    <a:pt x="22017" y="241"/>
                    <a:pt x="21818" y="0"/>
                    <a:pt x="2152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4195;p75"/>
            <p:cNvSpPr/>
            <p:nvPr/>
          </p:nvSpPr>
          <p:spPr>
            <a:xfrm>
              <a:off x="2227600" y="3380050"/>
              <a:ext cx="477850" cy="279700"/>
            </a:xfrm>
            <a:custGeom>
              <a:avLst/>
              <a:gdLst/>
              <a:ahLst/>
              <a:cxnLst/>
              <a:rect l="l" t="t" r="r" b="b"/>
              <a:pathLst>
                <a:path w="19114" h="11188" extrusionOk="0">
                  <a:moveTo>
                    <a:pt x="18860" y="0"/>
                  </a:moveTo>
                  <a:cubicBezTo>
                    <a:pt x="18833" y="0"/>
                    <a:pt x="18805" y="5"/>
                    <a:pt x="18780" y="13"/>
                  </a:cubicBezTo>
                  <a:lnTo>
                    <a:pt x="134" y="10787"/>
                  </a:lnTo>
                  <a:cubicBezTo>
                    <a:pt x="34" y="10854"/>
                    <a:pt x="0" y="10988"/>
                    <a:pt x="67" y="11088"/>
                  </a:cubicBezTo>
                  <a:cubicBezTo>
                    <a:pt x="100" y="11121"/>
                    <a:pt x="167" y="11188"/>
                    <a:pt x="267" y="11188"/>
                  </a:cubicBezTo>
                  <a:cubicBezTo>
                    <a:pt x="301" y="11188"/>
                    <a:pt x="334" y="11154"/>
                    <a:pt x="367" y="11154"/>
                  </a:cubicBezTo>
                  <a:lnTo>
                    <a:pt x="18981" y="380"/>
                  </a:lnTo>
                  <a:cubicBezTo>
                    <a:pt x="19081" y="347"/>
                    <a:pt x="19114" y="213"/>
                    <a:pt x="19047" y="113"/>
                  </a:cubicBezTo>
                  <a:cubicBezTo>
                    <a:pt x="19022" y="38"/>
                    <a:pt x="18941" y="0"/>
                    <a:pt x="1886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4196;p75"/>
            <p:cNvSpPr/>
            <p:nvPr/>
          </p:nvSpPr>
          <p:spPr>
            <a:xfrm>
              <a:off x="2258450" y="3363675"/>
              <a:ext cx="25050" cy="52575"/>
            </a:xfrm>
            <a:custGeom>
              <a:avLst/>
              <a:gdLst/>
              <a:ahLst/>
              <a:cxnLst/>
              <a:rect l="l" t="t" r="r" b="b"/>
              <a:pathLst>
                <a:path w="1002" h="2103" extrusionOk="0">
                  <a:moveTo>
                    <a:pt x="935" y="1"/>
                  </a:moveTo>
                  <a:lnTo>
                    <a:pt x="668" y="134"/>
                  </a:lnTo>
                  <a:cubicBezTo>
                    <a:pt x="668" y="134"/>
                    <a:pt x="668" y="134"/>
                    <a:pt x="668" y="168"/>
                  </a:cubicBezTo>
                  <a:cubicBezTo>
                    <a:pt x="668" y="168"/>
                    <a:pt x="668" y="201"/>
                    <a:pt x="668" y="201"/>
                  </a:cubicBezTo>
                  <a:lnTo>
                    <a:pt x="668" y="1202"/>
                  </a:lnTo>
                  <a:cubicBezTo>
                    <a:pt x="668" y="1302"/>
                    <a:pt x="634" y="1402"/>
                    <a:pt x="601" y="1469"/>
                  </a:cubicBezTo>
                  <a:cubicBezTo>
                    <a:pt x="568" y="1535"/>
                    <a:pt x="534" y="1602"/>
                    <a:pt x="468" y="1635"/>
                  </a:cubicBezTo>
                  <a:cubicBezTo>
                    <a:pt x="434" y="1652"/>
                    <a:pt x="401" y="1660"/>
                    <a:pt x="372" y="1660"/>
                  </a:cubicBezTo>
                  <a:cubicBezTo>
                    <a:pt x="342" y="1660"/>
                    <a:pt x="317" y="1652"/>
                    <a:pt x="301" y="1635"/>
                  </a:cubicBezTo>
                  <a:cubicBezTo>
                    <a:pt x="267" y="1569"/>
                    <a:pt x="267" y="1502"/>
                    <a:pt x="267" y="1435"/>
                  </a:cubicBezTo>
                  <a:lnTo>
                    <a:pt x="267" y="434"/>
                  </a:lnTo>
                  <a:cubicBezTo>
                    <a:pt x="267" y="434"/>
                    <a:pt x="267" y="401"/>
                    <a:pt x="267" y="401"/>
                  </a:cubicBezTo>
                  <a:lnTo>
                    <a:pt x="234" y="401"/>
                  </a:lnTo>
                  <a:lnTo>
                    <a:pt x="34" y="535"/>
                  </a:lnTo>
                  <a:cubicBezTo>
                    <a:pt x="1" y="535"/>
                    <a:pt x="1" y="535"/>
                    <a:pt x="1" y="568"/>
                  </a:cubicBezTo>
                  <a:cubicBezTo>
                    <a:pt x="1" y="568"/>
                    <a:pt x="1" y="601"/>
                    <a:pt x="1" y="601"/>
                  </a:cubicBezTo>
                  <a:lnTo>
                    <a:pt x="1" y="1602"/>
                  </a:lnTo>
                  <a:cubicBezTo>
                    <a:pt x="1" y="1702"/>
                    <a:pt x="1" y="1802"/>
                    <a:pt x="34" y="1902"/>
                  </a:cubicBezTo>
                  <a:cubicBezTo>
                    <a:pt x="34" y="1969"/>
                    <a:pt x="67" y="2002"/>
                    <a:pt x="134" y="2069"/>
                  </a:cubicBezTo>
                  <a:cubicBezTo>
                    <a:pt x="167" y="2102"/>
                    <a:pt x="234" y="2102"/>
                    <a:pt x="301" y="2102"/>
                  </a:cubicBezTo>
                  <a:cubicBezTo>
                    <a:pt x="367" y="2102"/>
                    <a:pt x="434" y="2069"/>
                    <a:pt x="501" y="2036"/>
                  </a:cubicBezTo>
                  <a:cubicBezTo>
                    <a:pt x="568" y="2002"/>
                    <a:pt x="634" y="1936"/>
                    <a:pt x="701" y="1869"/>
                  </a:cubicBezTo>
                  <a:cubicBezTo>
                    <a:pt x="734" y="1802"/>
                    <a:pt x="801" y="1735"/>
                    <a:pt x="834" y="1635"/>
                  </a:cubicBezTo>
                  <a:cubicBezTo>
                    <a:pt x="901" y="1569"/>
                    <a:pt x="935" y="1469"/>
                    <a:pt x="935" y="1368"/>
                  </a:cubicBezTo>
                  <a:cubicBezTo>
                    <a:pt x="968" y="1268"/>
                    <a:pt x="968" y="1135"/>
                    <a:pt x="968" y="1035"/>
                  </a:cubicBezTo>
                  <a:lnTo>
                    <a:pt x="968" y="34"/>
                  </a:lnTo>
                  <a:cubicBezTo>
                    <a:pt x="1001" y="34"/>
                    <a:pt x="1001" y="1"/>
                    <a:pt x="9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4197;p75"/>
            <p:cNvSpPr/>
            <p:nvPr/>
          </p:nvSpPr>
          <p:spPr>
            <a:xfrm>
              <a:off x="2289300" y="3350350"/>
              <a:ext cx="23375" cy="52550"/>
            </a:xfrm>
            <a:custGeom>
              <a:avLst/>
              <a:gdLst/>
              <a:ahLst/>
              <a:cxnLst/>
              <a:rect l="l" t="t" r="r" b="b"/>
              <a:pathLst>
                <a:path w="935" h="2102" extrusionOk="0">
                  <a:moveTo>
                    <a:pt x="601" y="467"/>
                  </a:moveTo>
                  <a:cubicBezTo>
                    <a:pt x="668" y="500"/>
                    <a:pt x="668" y="534"/>
                    <a:pt x="668" y="601"/>
                  </a:cubicBezTo>
                  <a:cubicBezTo>
                    <a:pt x="668" y="734"/>
                    <a:pt x="568" y="834"/>
                    <a:pt x="468" y="867"/>
                  </a:cubicBezTo>
                  <a:lnTo>
                    <a:pt x="268" y="1001"/>
                  </a:lnTo>
                  <a:lnTo>
                    <a:pt x="301" y="601"/>
                  </a:lnTo>
                  <a:lnTo>
                    <a:pt x="501" y="467"/>
                  </a:lnTo>
                  <a:close/>
                  <a:moveTo>
                    <a:pt x="668" y="0"/>
                  </a:moveTo>
                  <a:cubicBezTo>
                    <a:pt x="601" y="33"/>
                    <a:pt x="534" y="67"/>
                    <a:pt x="501" y="100"/>
                  </a:cubicBezTo>
                  <a:lnTo>
                    <a:pt x="34" y="367"/>
                  </a:lnTo>
                  <a:cubicBezTo>
                    <a:pt x="1" y="367"/>
                    <a:pt x="1" y="367"/>
                    <a:pt x="1" y="400"/>
                  </a:cubicBezTo>
                  <a:cubicBezTo>
                    <a:pt x="1" y="434"/>
                    <a:pt x="1" y="434"/>
                    <a:pt x="1" y="467"/>
                  </a:cubicBezTo>
                  <a:lnTo>
                    <a:pt x="1" y="2068"/>
                  </a:lnTo>
                  <a:cubicBezTo>
                    <a:pt x="1" y="2068"/>
                    <a:pt x="1" y="2102"/>
                    <a:pt x="1" y="2102"/>
                  </a:cubicBezTo>
                  <a:lnTo>
                    <a:pt x="34" y="2102"/>
                  </a:lnTo>
                  <a:lnTo>
                    <a:pt x="234" y="2002"/>
                  </a:lnTo>
                  <a:cubicBezTo>
                    <a:pt x="268" y="1968"/>
                    <a:pt x="268" y="1935"/>
                    <a:pt x="268" y="1935"/>
                  </a:cubicBezTo>
                  <a:cubicBezTo>
                    <a:pt x="268" y="1935"/>
                    <a:pt x="268" y="1901"/>
                    <a:pt x="268" y="1901"/>
                  </a:cubicBezTo>
                  <a:lnTo>
                    <a:pt x="268" y="1401"/>
                  </a:lnTo>
                  <a:lnTo>
                    <a:pt x="501" y="1268"/>
                  </a:lnTo>
                  <a:cubicBezTo>
                    <a:pt x="568" y="1234"/>
                    <a:pt x="601" y="1168"/>
                    <a:pt x="668" y="1101"/>
                  </a:cubicBezTo>
                  <a:cubicBezTo>
                    <a:pt x="735" y="1068"/>
                    <a:pt x="768" y="1001"/>
                    <a:pt x="801" y="934"/>
                  </a:cubicBezTo>
                  <a:cubicBezTo>
                    <a:pt x="835" y="867"/>
                    <a:pt x="868" y="767"/>
                    <a:pt x="901" y="701"/>
                  </a:cubicBezTo>
                  <a:cubicBezTo>
                    <a:pt x="935" y="601"/>
                    <a:pt x="935" y="500"/>
                    <a:pt x="935" y="400"/>
                  </a:cubicBezTo>
                  <a:cubicBezTo>
                    <a:pt x="935" y="334"/>
                    <a:pt x="935" y="267"/>
                    <a:pt x="901" y="167"/>
                  </a:cubicBezTo>
                  <a:cubicBezTo>
                    <a:pt x="901" y="134"/>
                    <a:pt x="868" y="67"/>
                    <a:pt x="801" y="33"/>
                  </a:cubicBezTo>
                  <a:cubicBezTo>
                    <a:pt x="768" y="33"/>
                    <a:pt x="701" y="0"/>
                    <a:pt x="6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4198;p75"/>
            <p:cNvSpPr/>
            <p:nvPr/>
          </p:nvSpPr>
          <p:spPr>
            <a:xfrm>
              <a:off x="2313500" y="3328650"/>
              <a:ext cx="20875" cy="65075"/>
            </a:xfrm>
            <a:custGeom>
              <a:avLst/>
              <a:gdLst/>
              <a:ahLst/>
              <a:cxnLst/>
              <a:rect l="l" t="t" r="r" b="b"/>
              <a:pathLst>
                <a:path w="835" h="2603" extrusionOk="0">
                  <a:moveTo>
                    <a:pt x="801" y="1"/>
                  </a:moveTo>
                  <a:lnTo>
                    <a:pt x="601" y="134"/>
                  </a:lnTo>
                  <a:cubicBezTo>
                    <a:pt x="567" y="134"/>
                    <a:pt x="567" y="168"/>
                    <a:pt x="534" y="168"/>
                  </a:cubicBezTo>
                  <a:cubicBezTo>
                    <a:pt x="534" y="201"/>
                    <a:pt x="534" y="234"/>
                    <a:pt x="534" y="234"/>
                  </a:cubicBezTo>
                  <a:lnTo>
                    <a:pt x="0" y="2569"/>
                  </a:lnTo>
                  <a:cubicBezTo>
                    <a:pt x="0" y="2603"/>
                    <a:pt x="0" y="2603"/>
                    <a:pt x="0" y="2603"/>
                  </a:cubicBezTo>
                  <a:lnTo>
                    <a:pt x="33" y="2603"/>
                  </a:lnTo>
                  <a:lnTo>
                    <a:pt x="234" y="2503"/>
                  </a:lnTo>
                  <a:cubicBezTo>
                    <a:pt x="234" y="2503"/>
                    <a:pt x="267" y="2469"/>
                    <a:pt x="267" y="2436"/>
                  </a:cubicBezTo>
                  <a:lnTo>
                    <a:pt x="267" y="2403"/>
                  </a:lnTo>
                  <a:lnTo>
                    <a:pt x="834" y="34"/>
                  </a:lnTo>
                  <a:cubicBezTo>
                    <a:pt x="834" y="34"/>
                    <a:pt x="834" y="34"/>
                    <a:pt x="8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4199;p75"/>
            <p:cNvSpPr/>
            <p:nvPr/>
          </p:nvSpPr>
          <p:spPr>
            <a:xfrm>
              <a:off x="2333500" y="3322825"/>
              <a:ext cx="25875" cy="48400"/>
            </a:xfrm>
            <a:custGeom>
              <a:avLst/>
              <a:gdLst/>
              <a:ahLst/>
              <a:cxnLst/>
              <a:rect l="l" t="t" r="r" b="b"/>
              <a:pathLst>
                <a:path w="1035" h="1936" extrusionOk="0">
                  <a:moveTo>
                    <a:pt x="735" y="0"/>
                  </a:moveTo>
                  <a:cubicBezTo>
                    <a:pt x="634" y="34"/>
                    <a:pt x="568" y="34"/>
                    <a:pt x="534" y="67"/>
                  </a:cubicBezTo>
                  <a:cubicBezTo>
                    <a:pt x="434" y="134"/>
                    <a:pt x="368" y="200"/>
                    <a:pt x="301" y="267"/>
                  </a:cubicBezTo>
                  <a:cubicBezTo>
                    <a:pt x="234" y="334"/>
                    <a:pt x="201" y="401"/>
                    <a:pt x="167" y="501"/>
                  </a:cubicBezTo>
                  <a:cubicBezTo>
                    <a:pt x="101" y="567"/>
                    <a:pt x="67" y="667"/>
                    <a:pt x="67" y="768"/>
                  </a:cubicBezTo>
                  <a:cubicBezTo>
                    <a:pt x="34" y="868"/>
                    <a:pt x="1" y="968"/>
                    <a:pt x="1" y="1068"/>
                  </a:cubicBezTo>
                  <a:lnTo>
                    <a:pt x="1" y="1268"/>
                  </a:lnTo>
                  <a:lnTo>
                    <a:pt x="1" y="1501"/>
                  </a:lnTo>
                  <a:cubicBezTo>
                    <a:pt x="1" y="1568"/>
                    <a:pt x="34" y="1668"/>
                    <a:pt x="67" y="1735"/>
                  </a:cubicBezTo>
                  <a:cubicBezTo>
                    <a:pt x="67" y="1802"/>
                    <a:pt x="101" y="1835"/>
                    <a:pt x="167" y="1902"/>
                  </a:cubicBezTo>
                  <a:cubicBezTo>
                    <a:pt x="201" y="1935"/>
                    <a:pt x="268" y="1935"/>
                    <a:pt x="301" y="1935"/>
                  </a:cubicBezTo>
                  <a:cubicBezTo>
                    <a:pt x="368" y="1935"/>
                    <a:pt x="468" y="1935"/>
                    <a:pt x="534" y="1868"/>
                  </a:cubicBezTo>
                  <a:cubicBezTo>
                    <a:pt x="601" y="1835"/>
                    <a:pt x="668" y="1768"/>
                    <a:pt x="735" y="1735"/>
                  </a:cubicBezTo>
                  <a:cubicBezTo>
                    <a:pt x="768" y="1635"/>
                    <a:pt x="835" y="1568"/>
                    <a:pt x="868" y="1501"/>
                  </a:cubicBezTo>
                  <a:cubicBezTo>
                    <a:pt x="935" y="1401"/>
                    <a:pt x="968" y="1335"/>
                    <a:pt x="1001" y="1235"/>
                  </a:cubicBezTo>
                  <a:cubicBezTo>
                    <a:pt x="1001" y="1168"/>
                    <a:pt x="1035" y="1068"/>
                    <a:pt x="1035" y="968"/>
                  </a:cubicBezTo>
                  <a:lnTo>
                    <a:pt x="1035" y="934"/>
                  </a:lnTo>
                  <a:lnTo>
                    <a:pt x="1001" y="934"/>
                  </a:lnTo>
                  <a:lnTo>
                    <a:pt x="801" y="1068"/>
                  </a:lnTo>
                  <a:cubicBezTo>
                    <a:pt x="768" y="1068"/>
                    <a:pt x="768" y="1101"/>
                    <a:pt x="768" y="1101"/>
                  </a:cubicBezTo>
                  <a:cubicBezTo>
                    <a:pt x="735" y="1134"/>
                    <a:pt x="735" y="1134"/>
                    <a:pt x="768" y="1168"/>
                  </a:cubicBezTo>
                  <a:lnTo>
                    <a:pt x="768" y="1235"/>
                  </a:lnTo>
                  <a:cubicBezTo>
                    <a:pt x="735" y="1268"/>
                    <a:pt x="735" y="1301"/>
                    <a:pt x="735" y="1335"/>
                  </a:cubicBezTo>
                  <a:cubicBezTo>
                    <a:pt x="701" y="1368"/>
                    <a:pt x="668" y="1401"/>
                    <a:pt x="668" y="1401"/>
                  </a:cubicBezTo>
                  <a:cubicBezTo>
                    <a:pt x="634" y="1435"/>
                    <a:pt x="601" y="1468"/>
                    <a:pt x="568" y="1501"/>
                  </a:cubicBezTo>
                  <a:lnTo>
                    <a:pt x="401" y="1501"/>
                  </a:lnTo>
                  <a:cubicBezTo>
                    <a:pt x="401" y="1468"/>
                    <a:pt x="368" y="1435"/>
                    <a:pt x="368" y="1401"/>
                  </a:cubicBezTo>
                  <a:cubicBezTo>
                    <a:pt x="368" y="1368"/>
                    <a:pt x="368" y="1335"/>
                    <a:pt x="368" y="1301"/>
                  </a:cubicBezTo>
                  <a:lnTo>
                    <a:pt x="368" y="1235"/>
                  </a:lnTo>
                  <a:cubicBezTo>
                    <a:pt x="368" y="1168"/>
                    <a:pt x="368" y="1134"/>
                    <a:pt x="368" y="1101"/>
                  </a:cubicBezTo>
                  <a:cubicBezTo>
                    <a:pt x="368" y="1068"/>
                    <a:pt x="368" y="1034"/>
                    <a:pt x="368" y="1001"/>
                  </a:cubicBezTo>
                  <a:lnTo>
                    <a:pt x="368" y="901"/>
                  </a:lnTo>
                  <a:cubicBezTo>
                    <a:pt x="368" y="868"/>
                    <a:pt x="368" y="801"/>
                    <a:pt x="368" y="768"/>
                  </a:cubicBezTo>
                  <a:cubicBezTo>
                    <a:pt x="368" y="734"/>
                    <a:pt x="401" y="701"/>
                    <a:pt x="401" y="667"/>
                  </a:cubicBezTo>
                  <a:cubicBezTo>
                    <a:pt x="434" y="634"/>
                    <a:pt x="434" y="601"/>
                    <a:pt x="468" y="567"/>
                  </a:cubicBezTo>
                  <a:cubicBezTo>
                    <a:pt x="501" y="534"/>
                    <a:pt x="534" y="501"/>
                    <a:pt x="568" y="501"/>
                  </a:cubicBezTo>
                  <a:cubicBezTo>
                    <a:pt x="601" y="467"/>
                    <a:pt x="634" y="467"/>
                    <a:pt x="668" y="467"/>
                  </a:cubicBezTo>
                  <a:cubicBezTo>
                    <a:pt x="668" y="451"/>
                    <a:pt x="676" y="442"/>
                    <a:pt x="689" y="442"/>
                  </a:cubicBezTo>
                  <a:cubicBezTo>
                    <a:pt x="701" y="442"/>
                    <a:pt x="718" y="451"/>
                    <a:pt x="735" y="467"/>
                  </a:cubicBezTo>
                  <a:cubicBezTo>
                    <a:pt x="735" y="467"/>
                    <a:pt x="735" y="467"/>
                    <a:pt x="768" y="501"/>
                  </a:cubicBezTo>
                  <a:cubicBezTo>
                    <a:pt x="768" y="534"/>
                    <a:pt x="768" y="534"/>
                    <a:pt x="768" y="567"/>
                  </a:cubicBezTo>
                  <a:cubicBezTo>
                    <a:pt x="735" y="567"/>
                    <a:pt x="735" y="601"/>
                    <a:pt x="768" y="601"/>
                  </a:cubicBezTo>
                  <a:lnTo>
                    <a:pt x="801" y="601"/>
                  </a:lnTo>
                  <a:lnTo>
                    <a:pt x="1001" y="467"/>
                  </a:lnTo>
                  <a:cubicBezTo>
                    <a:pt x="1001" y="467"/>
                    <a:pt x="1035" y="467"/>
                    <a:pt x="1035" y="434"/>
                  </a:cubicBezTo>
                  <a:cubicBezTo>
                    <a:pt x="1035" y="434"/>
                    <a:pt x="1035" y="434"/>
                    <a:pt x="1035" y="401"/>
                  </a:cubicBezTo>
                  <a:cubicBezTo>
                    <a:pt x="1035" y="334"/>
                    <a:pt x="1001" y="267"/>
                    <a:pt x="1001" y="200"/>
                  </a:cubicBezTo>
                  <a:cubicBezTo>
                    <a:pt x="968" y="134"/>
                    <a:pt x="935" y="100"/>
                    <a:pt x="868" y="67"/>
                  </a:cubicBezTo>
                  <a:cubicBezTo>
                    <a:pt x="835" y="34"/>
                    <a:pt x="768" y="0"/>
                    <a:pt x="7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4200;p75"/>
            <p:cNvSpPr/>
            <p:nvPr/>
          </p:nvSpPr>
          <p:spPr>
            <a:xfrm>
              <a:off x="2366025" y="3306975"/>
              <a:ext cx="22550" cy="52575"/>
            </a:xfrm>
            <a:custGeom>
              <a:avLst/>
              <a:gdLst/>
              <a:ahLst/>
              <a:cxnLst/>
              <a:rect l="l" t="t" r="r" b="b"/>
              <a:pathLst>
                <a:path w="902" h="2103" extrusionOk="0">
                  <a:moveTo>
                    <a:pt x="568" y="434"/>
                  </a:moveTo>
                  <a:cubicBezTo>
                    <a:pt x="601" y="434"/>
                    <a:pt x="601" y="501"/>
                    <a:pt x="601" y="568"/>
                  </a:cubicBezTo>
                  <a:cubicBezTo>
                    <a:pt x="601" y="601"/>
                    <a:pt x="601" y="668"/>
                    <a:pt x="568" y="734"/>
                  </a:cubicBezTo>
                  <a:cubicBezTo>
                    <a:pt x="534" y="768"/>
                    <a:pt x="501" y="801"/>
                    <a:pt x="434" y="834"/>
                  </a:cubicBezTo>
                  <a:lnTo>
                    <a:pt x="267" y="935"/>
                  </a:lnTo>
                  <a:lnTo>
                    <a:pt x="267" y="568"/>
                  </a:lnTo>
                  <a:lnTo>
                    <a:pt x="434" y="468"/>
                  </a:lnTo>
                  <a:cubicBezTo>
                    <a:pt x="468" y="434"/>
                    <a:pt x="501" y="434"/>
                    <a:pt x="568" y="434"/>
                  </a:cubicBezTo>
                  <a:close/>
                  <a:moveTo>
                    <a:pt x="634" y="1"/>
                  </a:moveTo>
                  <a:cubicBezTo>
                    <a:pt x="568" y="1"/>
                    <a:pt x="501" y="34"/>
                    <a:pt x="434" y="67"/>
                  </a:cubicBezTo>
                  <a:lnTo>
                    <a:pt x="34" y="334"/>
                  </a:lnTo>
                  <a:cubicBezTo>
                    <a:pt x="1" y="367"/>
                    <a:pt x="1" y="367"/>
                    <a:pt x="1" y="367"/>
                  </a:cubicBezTo>
                  <a:cubicBezTo>
                    <a:pt x="1" y="401"/>
                    <a:pt x="1" y="401"/>
                    <a:pt x="1" y="434"/>
                  </a:cubicBezTo>
                  <a:lnTo>
                    <a:pt x="1" y="2035"/>
                  </a:lnTo>
                  <a:cubicBezTo>
                    <a:pt x="1" y="2069"/>
                    <a:pt x="1" y="2069"/>
                    <a:pt x="1" y="2102"/>
                  </a:cubicBezTo>
                  <a:lnTo>
                    <a:pt x="34" y="2102"/>
                  </a:lnTo>
                  <a:lnTo>
                    <a:pt x="234" y="1969"/>
                  </a:lnTo>
                  <a:cubicBezTo>
                    <a:pt x="234" y="1969"/>
                    <a:pt x="267" y="1935"/>
                    <a:pt x="267" y="1935"/>
                  </a:cubicBezTo>
                  <a:cubicBezTo>
                    <a:pt x="267" y="1902"/>
                    <a:pt x="267" y="1902"/>
                    <a:pt x="267" y="1869"/>
                  </a:cubicBezTo>
                  <a:lnTo>
                    <a:pt x="267" y="1335"/>
                  </a:lnTo>
                  <a:lnTo>
                    <a:pt x="401" y="1235"/>
                  </a:lnTo>
                  <a:lnTo>
                    <a:pt x="601" y="1668"/>
                  </a:lnTo>
                  <a:cubicBezTo>
                    <a:pt x="601" y="1668"/>
                    <a:pt x="601" y="1702"/>
                    <a:pt x="601" y="1702"/>
                  </a:cubicBezTo>
                  <a:lnTo>
                    <a:pt x="668" y="1702"/>
                  </a:lnTo>
                  <a:lnTo>
                    <a:pt x="868" y="1568"/>
                  </a:lnTo>
                  <a:cubicBezTo>
                    <a:pt x="901" y="1568"/>
                    <a:pt x="901" y="1568"/>
                    <a:pt x="901" y="1535"/>
                  </a:cubicBezTo>
                  <a:cubicBezTo>
                    <a:pt x="901" y="1535"/>
                    <a:pt x="901" y="1502"/>
                    <a:pt x="901" y="1502"/>
                  </a:cubicBezTo>
                  <a:cubicBezTo>
                    <a:pt x="901" y="1502"/>
                    <a:pt x="901" y="1468"/>
                    <a:pt x="901" y="1468"/>
                  </a:cubicBezTo>
                  <a:lnTo>
                    <a:pt x="701" y="1001"/>
                  </a:lnTo>
                  <a:cubicBezTo>
                    <a:pt x="768" y="901"/>
                    <a:pt x="835" y="834"/>
                    <a:pt x="835" y="734"/>
                  </a:cubicBezTo>
                  <a:cubicBezTo>
                    <a:pt x="901" y="601"/>
                    <a:pt x="901" y="501"/>
                    <a:pt x="901" y="401"/>
                  </a:cubicBezTo>
                  <a:cubicBezTo>
                    <a:pt x="901" y="301"/>
                    <a:pt x="901" y="234"/>
                    <a:pt x="868" y="134"/>
                  </a:cubicBezTo>
                  <a:cubicBezTo>
                    <a:pt x="868" y="101"/>
                    <a:pt x="835" y="67"/>
                    <a:pt x="768" y="34"/>
                  </a:cubicBezTo>
                  <a:cubicBezTo>
                    <a:pt x="734" y="1"/>
                    <a:pt x="668" y="1"/>
                    <a:pt x="6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4201;p75"/>
            <p:cNvSpPr/>
            <p:nvPr/>
          </p:nvSpPr>
          <p:spPr>
            <a:xfrm>
              <a:off x="2391875" y="3290300"/>
              <a:ext cx="25875" cy="48400"/>
            </a:xfrm>
            <a:custGeom>
              <a:avLst/>
              <a:gdLst/>
              <a:ahLst/>
              <a:cxnLst/>
              <a:rect l="l" t="t" r="r" b="b"/>
              <a:pathLst>
                <a:path w="1035" h="1936" extrusionOk="0">
                  <a:moveTo>
                    <a:pt x="634" y="434"/>
                  </a:moveTo>
                  <a:cubicBezTo>
                    <a:pt x="634" y="434"/>
                    <a:pt x="668" y="467"/>
                    <a:pt x="701" y="467"/>
                  </a:cubicBezTo>
                  <a:cubicBezTo>
                    <a:pt x="701" y="501"/>
                    <a:pt x="735" y="501"/>
                    <a:pt x="735" y="534"/>
                  </a:cubicBezTo>
                  <a:cubicBezTo>
                    <a:pt x="735" y="567"/>
                    <a:pt x="735" y="601"/>
                    <a:pt x="735" y="634"/>
                  </a:cubicBezTo>
                  <a:cubicBezTo>
                    <a:pt x="735" y="668"/>
                    <a:pt x="735" y="701"/>
                    <a:pt x="735" y="734"/>
                  </a:cubicBezTo>
                  <a:lnTo>
                    <a:pt x="735" y="968"/>
                  </a:lnTo>
                  <a:cubicBezTo>
                    <a:pt x="735" y="1001"/>
                    <a:pt x="735" y="1034"/>
                    <a:pt x="735" y="1068"/>
                  </a:cubicBezTo>
                  <a:cubicBezTo>
                    <a:pt x="735" y="1135"/>
                    <a:pt x="735" y="1235"/>
                    <a:pt x="701" y="1301"/>
                  </a:cubicBezTo>
                  <a:cubicBezTo>
                    <a:pt x="668" y="1368"/>
                    <a:pt x="634" y="1435"/>
                    <a:pt x="568" y="1468"/>
                  </a:cubicBezTo>
                  <a:cubicBezTo>
                    <a:pt x="534" y="1485"/>
                    <a:pt x="501" y="1493"/>
                    <a:pt x="472" y="1493"/>
                  </a:cubicBezTo>
                  <a:cubicBezTo>
                    <a:pt x="443" y="1493"/>
                    <a:pt x="418" y="1485"/>
                    <a:pt x="401" y="1468"/>
                  </a:cubicBezTo>
                  <a:cubicBezTo>
                    <a:pt x="368" y="1435"/>
                    <a:pt x="334" y="1368"/>
                    <a:pt x="334" y="1301"/>
                  </a:cubicBezTo>
                  <a:cubicBezTo>
                    <a:pt x="334" y="1268"/>
                    <a:pt x="334" y="1235"/>
                    <a:pt x="334" y="1201"/>
                  </a:cubicBezTo>
                  <a:lnTo>
                    <a:pt x="334" y="968"/>
                  </a:lnTo>
                  <a:cubicBezTo>
                    <a:pt x="334" y="934"/>
                    <a:pt x="334" y="901"/>
                    <a:pt x="334" y="868"/>
                  </a:cubicBezTo>
                  <a:cubicBezTo>
                    <a:pt x="334" y="834"/>
                    <a:pt x="334" y="801"/>
                    <a:pt x="334" y="768"/>
                  </a:cubicBezTo>
                  <a:cubicBezTo>
                    <a:pt x="368" y="734"/>
                    <a:pt x="368" y="668"/>
                    <a:pt x="401" y="634"/>
                  </a:cubicBezTo>
                  <a:cubicBezTo>
                    <a:pt x="401" y="601"/>
                    <a:pt x="434" y="567"/>
                    <a:pt x="468" y="534"/>
                  </a:cubicBezTo>
                  <a:cubicBezTo>
                    <a:pt x="468" y="501"/>
                    <a:pt x="501" y="501"/>
                    <a:pt x="534" y="467"/>
                  </a:cubicBezTo>
                  <a:cubicBezTo>
                    <a:pt x="568" y="467"/>
                    <a:pt x="601" y="434"/>
                    <a:pt x="634" y="434"/>
                  </a:cubicBezTo>
                  <a:close/>
                  <a:moveTo>
                    <a:pt x="735" y="0"/>
                  </a:moveTo>
                  <a:cubicBezTo>
                    <a:pt x="668" y="0"/>
                    <a:pt x="601" y="34"/>
                    <a:pt x="534" y="67"/>
                  </a:cubicBezTo>
                  <a:cubicBezTo>
                    <a:pt x="434" y="134"/>
                    <a:pt x="368" y="167"/>
                    <a:pt x="301" y="234"/>
                  </a:cubicBezTo>
                  <a:cubicBezTo>
                    <a:pt x="234" y="334"/>
                    <a:pt x="201" y="401"/>
                    <a:pt x="167" y="467"/>
                  </a:cubicBezTo>
                  <a:cubicBezTo>
                    <a:pt x="101" y="567"/>
                    <a:pt x="67" y="668"/>
                    <a:pt x="67" y="768"/>
                  </a:cubicBezTo>
                  <a:cubicBezTo>
                    <a:pt x="34" y="868"/>
                    <a:pt x="34" y="934"/>
                    <a:pt x="34" y="1034"/>
                  </a:cubicBezTo>
                  <a:cubicBezTo>
                    <a:pt x="1" y="1135"/>
                    <a:pt x="34" y="1201"/>
                    <a:pt x="34" y="1268"/>
                  </a:cubicBezTo>
                  <a:lnTo>
                    <a:pt x="34" y="1501"/>
                  </a:lnTo>
                  <a:cubicBezTo>
                    <a:pt x="34" y="1568"/>
                    <a:pt x="34" y="1668"/>
                    <a:pt x="67" y="1735"/>
                  </a:cubicBezTo>
                  <a:cubicBezTo>
                    <a:pt x="67" y="1802"/>
                    <a:pt x="101" y="1835"/>
                    <a:pt x="167" y="1902"/>
                  </a:cubicBezTo>
                  <a:cubicBezTo>
                    <a:pt x="201" y="1935"/>
                    <a:pt x="268" y="1935"/>
                    <a:pt x="301" y="1935"/>
                  </a:cubicBezTo>
                  <a:cubicBezTo>
                    <a:pt x="401" y="1935"/>
                    <a:pt x="468" y="1902"/>
                    <a:pt x="534" y="1868"/>
                  </a:cubicBezTo>
                  <a:cubicBezTo>
                    <a:pt x="601" y="1835"/>
                    <a:pt x="668" y="1768"/>
                    <a:pt x="735" y="1702"/>
                  </a:cubicBezTo>
                  <a:cubicBezTo>
                    <a:pt x="801" y="1635"/>
                    <a:pt x="835" y="1535"/>
                    <a:pt x="901" y="1468"/>
                  </a:cubicBezTo>
                  <a:cubicBezTo>
                    <a:pt x="935" y="1368"/>
                    <a:pt x="968" y="1301"/>
                    <a:pt x="1001" y="1201"/>
                  </a:cubicBezTo>
                  <a:cubicBezTo>
                    <a:pt x="1001" y="1101"/>
                    <a:pt x="1035" y="1001"/>
                    <a:pt x="1035" y="901"/>
                  </a:cubicBezTo>
                  <a:lnTo>
                    <a:pt x="1035" y="668"/>
                  </a:lnTo>
                  <a:lnTo>
                    <a:pt x="1035" y="467"/>
                  </a:lnTo>
                  <a:cubicBezTo>
                    <a:pt x="1035" y="367"/>
                    <a:pt x="1001" y="301"/>
                    <a:pt x="1001" y="201"/>
                  </a:cubicBezTo>
                  <a:cubicBezTo>
                    <a:pt x="968" y="167"/>
                    <a:pt x="935" y="100"/>
                    <a:pt x="901" y="67"/>
                  </a:cubicBezTo>
                  <a:cubicBezTo>
                    <a:pt x="835" y="34"/>
                    <a:pt x="801" y="0"/>
                    <a:pt x="7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4202;p75"/>
            <p:cNvSpPr/>
            <p:nvPr/>
          </p:nvSpPr>
          <p:spPr>
            <a:xfrm>
              <a:off x="2421075" y="3274450"/>
              <a:ext cx="25025" cy="49225"/>
            </a:xfrm>
            <a:custGeom>
              <a:avLst/>
              <a:gdLst/>
              <a:ahLst/>
              <a:cxnLst/>
              <a:rect l="l" t="t" r="r" b="b"/>
              <a:pathLst>
                <a:path w="1001" h="1969" extrusionOk="0">
                  <a:moveTo>
                    <a:pt x="667" y="1"/>
                  </a:moveTo>
                  <a:cubicBezTo>
                    <a:pt x="601" y="1"/>
                    <a:pt x="534" y="34"/>
                    <a:pt x="467" y="67"/>
                  </a:cubicBezTo>
                  <a:cubicBezTo>
                    <a:pt x="400" y="101"/>
                    <a:pt x="334" y="167"/>
                    <a:pt x="267" y="234"/>
                  </a:cubicBezTo>
                  <a:cubicBezTo>
                    <a:pt x="234" y="301"/>
                    <a:pt x="167" y="368"/>
                    <a:pt x="134" y="434"/>
                  </a:cubicBezTo>
                  <a:cubicBezTo>
                    <a:pt x="100" y="501"/>
                    <a:pt x="67" y="601"/>
                    <a:pt x="34" y="668"/>
                  </a:cubicBezTo>
                  <a:cubicBezTo>
                    <a:pt x="34" y="734"/>
                    <a:pt x="0" y="801"/>
                    <a:pt x="0" y="901"/>
                  </a:cubicBezTo>
                  <a:cubicBezTo>
                    <a:pt x="0" y="1001"/>
                    <a:pt x="34" y="1101"/>
                    <a:pt x="100" y="1201"/>
                  </a:cubicBezTo>
                  <a:cubicBezTo>
                    <a:pt x="147" y="1225"/>
                    <a:pt x="211" y="1249"/>
                    <a:pt x="268" y="1249"/>
                  </a:cubicBezTo>
                  <a:cubicBezTo>
                    <a:pt x="292" y="1249"/>
                    <a:pt x="314" y="1245"/>
                    <a:pt x="334" y="1235"/>
                  </a:cubicBezTo>
                  <a:lnTo>
                    <a:pt x="501" y="1201"/>
                  </a:lnTo>
                  <a:lnTo>
                    <a:pt x="601" y="1168"/>
                  </a:lnTo>
                  <a:lnTo>
                    <a:pt x="667" y="1168"/>
                  </a:lnTo>
                  <a:cubicBezTo>
                    <a:pt x="667" y="1168"/>
                    <a:pt x="667" y="1201"/>
                    <a:pt x="667" y="1235"/>
                  </a:cubicBezTo>
                  <a:cubicBezTo>
                    <a:pt x="667" y="1268"/>
                    <a:pt x="634" y="1335"/>
                    <a:pt x="601" y="1368"/>
                  </a:cubicBezTo>
                  <a:cubicBezTo>
                    <a:pt x="567" y="1402"/>
                    <a:pt x="501" y="1435"/>
                    <a:pt x="467" y="1468"/>
                  </a:cubicBezTo>
                  <a:cubicBezTo>
                    <a:pt x="434" y="1468"/>
                    <a:pt x="400" y="1502"/>
                    <a:pt x="367" y="1502"/>
                  </a:cubicBezTo>
                  <a:lnTo>
                    <a:pt x="334" y="1502"/>
                  </a:lnTo>
                  <a:cubicBezTo>
                    <a:pt x="300" y="1502"/>
                    <a:pt x="300" y="1468"/>
                    <a:pt x="300" y="1468"/>
                  </a:cubicBezTo>
                  <a:lnTo>
                    <a:pt x="234" y="1468"/>
                  </a:lnTo>
                  <a:lnTo>
                    <a:pt x="0" y="1568"/>
                  </a:lnTo>
                  <a:cubicBezTo>
                    <a:pt x="0" y="1568"/>
                    <a:pt x="0" y="1602"/>
                    <a:pt x="0" y="1602"/>
                  </a:cubicBezTo>
                  <a:cubicBezTo>
                    <a:pt x="0" y="1635"/>
                    <a:pt x="0" y="1635"/>
                    <a:pt x="0" y="1668"/>
                  </a:cubicBezTo>
                  <a:cubicBezTo>
                    <a:pt x="0" y="1702"/>
                    <a:pt x="0" y="1769"/>
                    <a:pt x="34" y="1802"/>
                  </a:cubicBezTo>
                  <a:cubicBezTo>
                    <a:pt x="34" y="1869"/>
                    <a:pt x="100" y="1902"/>
                    <a:pt x="134" y="1935"/>
                  </a:cubicBezTo>
                  <a:cubicBezTo>
                    <a:pt x="167" y="1935"/>
                    <a:pt x="234" y="1969"/>
                    <a:pt x="267" y="1969"/>
                  </a:cubicBezTo>
                  <a:cubicBezTo>
                    <a:pt x="367" y="1935"/>
                    <a:pt x="434" y="1902"/>
                    <a:pt x="501" y="1869"/>
                  </a:cubicBezTo>
                  <a:cubicBezTo>
                    <a:pt x="567" y="1835"/>
                    <a:pt x="634" y="1769"/>
                    <a:pt x="701" y="1735"/>
                  </a:cubicBezTo>
                  <a:cubicBezTo>
                    <a:pt x="734" y="1668"/>
                    <a:pt x="801" y="1602"/>
                    <a:pt x="834" y="1535"/>
                  </a:cubicBezTo>
                  <a:cubicBezTo>
                    <a:pt x="901" y="1435"/>
                    <a:pt x="934" y="1368"/>
                    <a:pt x="934" y="1302"/>
                  </a:cubicBezTo>
                  <a:cubicBezTo>
                    <a:pt x="968" y="1201"/>
                    <a:pt x="1001" y="1135"/>
                    <a:pt x="1001" y="1035"/>
                  </a:cubicBezTo>
                  <a:cubicBezTo>
                    <a:pt x="1001" y="968"/>
                    <a:pt x="1001" y="901"/>
                    <a:pt x="1001" y="868"/>
                  </a:cubicBezTo>
                  <a:cubicBezTo>
                    <a:pt x="968" y="801"/>
                    <a:pt x="968" y="768"/>
                    <a:pt x="934" y="734"/>
                  </a:cubicBezTo>
                  <a:cubicBezTo>
                    <a:pt x="901" y="701"/>
                    <a:pt x="834" y="701"/>
                    <a:pt x="801" y="701"/>
                  </a:cubicBezTo>
                  <a:cubicBezTo>
                    <a:pt x="767" y="701"/>
                    <a:pt x="701" y="701"/>
                    <a:pt x="667" y="734"/>
                  </a:cubicBezTo>
                  <a:lnTo>
                    <a:pt x="501" y="768"/>
                  </a:lnTo>
                  <a:lnTo>
                    <a:pt x="367" y="768"/>
                  </a:lnTo>
                  <a:cubicBezTo>
                    <a:pt x="334" y="734"/>
                    <a:pt x="334" y="734"/>
                    <a:pt x="367" y="701"/>
                  </a:cubicBezTo>
                  <a:cubicBezTo>
                    <a:pt x="367" y="668"/>
                    <a:pt x="367" y="668"/>
                    <a:pt x="367" y="634"/>
                  </a:cubicBezTo>
                  <a:cubicBezTo>
                    <a:pt x="367" y="601"/>
                    <a:pt x="367" y="601"/>
                    <a:pt x="400" y="568"/>
                  </a:cubicBezTo>
                  <a:cubicBezTo>
                    <a:pt x="400" y="568"/>
                    <a:pt x="434" y="534"/>
                    <a:pt x="434" y="534"/>
                  </a:cubicBezTo>
                  <a:cubicBezTo>
                    <a:pt x="467" y="501"/>
                    <a:pt x="467" y="501"/>
                    <a:pt x="501" y="501"/>
                  </a:cubicBezTo>
                  <a:cubicBezTo>
                    <a:pt x="534" y="468"/>
                    <a:pt x="534" y="468"/>
                    <a:pt x="567" y="468"/>
                  </a:cubicBezTo>
                  <a:cubicBezTo>
                    <a:pt x="584" y="451"/>
                    <a:pt x="592" y="443"/>
                    <a:pt x="601" y="443"/>
                  </a:cubicBezTo>
                  <a:cubicBezTo>
                    <a:pt x="609" y="443"/>
                    <a:pt x="617" y="451"/>
                    <a:pt x="634" y="468"/>
                  </a:cubicBezTo>
                  <a:lnTo>
                    <a:pt x="701" y="468"/>
                  </a:lnTo>
                  <a:lnTo>
                    <a:pt x="934" y="368"/>
                  </a:lnTo>
                  <a:cubicBezTo>
                    <a:pt x="934" y="334"/>
                    <a:pt x="934" y="334"/>
                    <a:pt x="968" y="334"/>
                  </a:cubicBezTo>
                  <a:cubicBezTo>
                    <a:pt x="968" y="301"/>
                    <a:pt x="968" y="301"/>
                    <a:pt x="968" y="267"/>
                  </a:cubicBezTo>
                  <a:cubicBezTo>
                    <a:pt x="968" y="234"/>
                    <a:pt x="934" y="167"/>
                    <a:pt x="901" y="134"/>
                  </a:cubicBezTo>
                  <a:cubicBezTo>
                    <a:pt x="901" y="101"/>
                    <a:pt x="867" y="67"/>
                    <a:pt x="834" y="34"/>
                  </a:cubicBezTo>
                  <a:cubicBezTo>
                    <a:pt x="767" y="1"/>
                    <a:pt x="734" y="1"/>
                    <a:pt x="6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4203;p75"/>
            <p:cNvSpPr/>
            <p:nvPr/>
          </p:nvSpPr>
          <p:spPr>
            <a:xfrm>
              <a:off x="2446925" y="3258600"/>
              <a:ext cx="25875" cy="48775"/>
            </a:xfrm>
            <a:custGeom>
              <a:avLst/>
              <a:gdLst/>
              <a:ahLst/>
              <a:cxnLst/>
              <a:rect l="l" t="t" r="r" b="b"/>
              <a:pathLst>
                <a:path w="1035" h="1951" extrusionOk="0">
                  <a:moveTo>
                    <a:pt x="734" y="1"/>
                  </a:moveTo>
                  <a:cubicBezTo>
                    <a:pt x="667" y="1"/>
                    <a:pt x="601" y="34"/>
                    <a:pt x="534" y="68"/>
                  </a:cubicBezTo>
                  <a:cubicBezTo>
                    <a:pt x="434" y="101"/>
                    <a:pt x="367" y="168"/>
                    <a:pt x="300" y="234"/>
                  </a:cubicBezTo>
                  <a:cubicBezTo>
                    <a:pt x="234" y="301"/>
                    <a:pt x="200" y="368"/>
                    <a:pt x="167" y="434"/>
                  </a:cubicBezTo>
                  <a:cubicBezTo>
                    <a:pt x="134" y="501"/>
                    <a:pt x="100" y="568"/>
                    <a:pt x="67" y="668"/>
                  </a:cubicBezTo>
                  <a:cubicBezTo>
                    <a:pt x="34" y="735"/>
                    <a:pt x="34" y="801"/>
                    <a:pt x="34" y="901"/>
                  </a:cubicBezTo>
                  <a:cubicBezTo>
                    <a:pt x="34" y="1002"/>
                    <a:pt x="34" y="1102"/>
                    <a:pt x="100" y="1202"/>
                  </a:cubicBezTo>
                  <a:cubicBezTo>
                    <a:pt x="147" y="1225"/>
                    <a:pt x="211" y="1249"/>
                    <a:pt x="280" y="1249"/>
                  </a:cubicBezTo>
                  <a:cubicBezTo>
                    <a:pt x="309" y="1249"/>
                    <a:pt x="338" y="1245"/>
                    <a:pt x="367" y="1235"/>
                  </a:cubicBezTo>
                  <a:lnTo>
                    <a:pt x="501" y="1202"/>
                  </a:lnTo>
                  <a:cubicBezTo>
                    <a:pt x="534" y="1168"/>
                    <a:pt x="567" y="1168"/>
                    <a:pt x="634" y="1168"/>
                  </a:cubicBezTo>
                  <a:lnTo>
                    <a:pt x="667" y="1168"/>
                  </a:lnTo>
                  <a:cubicBezTo>
                    <a:pt x="701" y="1168"/>
                    <a:pt x="701" y="1202"/>
                    <a:pt x="667" y="1235"/>
                  </a:cubicBezTo>
                  <a:cubicBezTo>
                    <a:pt x="667" y="1268"/>
                    <a:pt x="667" y="1335"/>
                    <a:pt x="634" y="1368"/>
                  </a:cubicBezTo>
                  <a:cubicBezTo>
                    <a:pt x="567" y="1402"/>
                    <a:pt x="534" y="1435"/>
                    <a:pt x="467" y="1469"/>
                  </a:cubicBezTo>
                  <a:cubicBezTo>
                    <a:pt x="467" y="1469"/>
                    <a:pt x="434" y="1502"/>
                    <a:pt x="401" y="1502"/>
                  </a:cubicBezTo>
                  <a:lnTo>
                    <a:pt x="334" y="1502"/>
                  </a:lnTo>
                  <a:cubicBezTo>
                    <a:pt x="334" y="1502"/>
                    <a:pt x="334" y="1469"/>
                    <a:pt x="300" y="1469"/>
                  </a:cubicBezTo>
                  <a:lnTo>
                    <a:pt x="300" y="1435"/>
                  </a:lnTo>
                  <a:lnTo>
                    <a:pt x="267" y="1435"/>
                  </a:lnTo>
                  <a:lnTo>
                    <a:pt x="34" y="1569"/>
                  </a:lnTo>
                  <a:cubicBezTo>
                    <a:pt x="0" y="1569"/>
                    <a:pt x="0" y="1602"/>
                    <a:pt x="0" y="1602"/>
                  </a:cubicBezTo>
                  <a:cubicBezTo>
                    <a:pt x="0" y="1602"/>
                    <a:pt x="0" y="1635"/>
                    <a:pt x="0" y="1635"/>
                  </a:cubicBezTo>
                  <a:cubicBezTo>
                    <a:pt x="0" y="1702"/>
                    <a:pt x="34" y="1769"/>
                    <a:pt x="67" y="1802"/>
                  </a:cubicBezTo>
                  <a:cubicBezTo>
                    <a:pt x="67" y="1869"/>
                    <a:pt x="100" y="1902"/>
                    <a:pt x="167" y="1936"/>
                  </a:cubicBezTo>
                  <a:cubicBezTo>
                    <a:pt x="189" y="1936"/>
                    <a:pt x="226" y="1950"/>
                    <a:pt x="258" y="1950"/>
                  </a:cubicBezTo>
                  <a:cubicBezTo>
                    <a:pt x="275" y="1950"/>
                    <a:pt x="289" y="1947"/>
                    <a:pt x="300" y="1936"/>
                  </a:cubicBezTo>
                  <a:cubicBezTo>
                    <a:pt x="401" y="1936"/>
                    <a:pt x="467" y="1902"/>
                    <a:pt x="501" y="1869"/>
                  </a:cubicBezTo>
                  <a:cubicBezTo>
                    <a:pt x="601" y="1835"/>
                    <a:pt x="667" y="1769"/>
                    <a:pt x="701" y="1735"/>
                  </a:cubicBezTo>
                  <a:cubicBezTo>
                    <a:pt x="767" y="1669"/>
                    <a:pt x="834" y="1602"/>
                    <a:pt x="868" y="1535"/>
                  </a:cubicBezTo>
                  <a:cubicBezTo>
                    <a:pt x="934" y="1435"/>
                    <a:pt x="968" y="1368"/>
                    <a:pt x="968" y="1302"/>
                  </a:cubicBezTo>
                  <a:cubicBezTo>
                    <a:pt x="1001" y="1202"/>
                    <a:pt x="1034" y="1135"/>
                    <a:pt x="1001" y="1035"/>
                  </a:cubicBezTo>
                  <a:cubicBezTo>
                    <a:pt x="1034" y="968"/>
                    <a:pt x="1034" y="901"/>
                    <a:pt x="1001" y="868"/>
                  </a:cubicBezTo>
                  <a:cubicBezTo>
                    <a:pt x="1001" y="801"/>
                    <a:pt x="968" y="768"/>
                    <a:pt x="934" y="735"/>
                  </a:cubicBezTo>
                  <a:cubicBezTo>
                    <a:pt x="934" y="701"/>
                    <a:pt x="868" y="701"/>
                    <a:pt x="834" y="701"/>
                  </a:cubicBezTo>
                  <a:cubicBezTo>
                    <a:pt x="801" y="701"/>
                    <a:pt x="734" y="701"/>
                    <a:pt x="667" y="735"/>
                  </a:cubicBezTo>
                  <a:lnTo>
                    <a:pt x="534" y="768"/>
                  </a:lnTo>
                  <a:lnTo>
                    <a:pt x="367" y="768"/>
                  </a:lnTo>
                  <a:cubicBezTo>
                    <a:pt x="367" y="735"/>
                    <a:pt x="367" y="735"/>
                    <a:pt x="367" y="701"/>
                  </a:cubicBezTo>
                  <a:cubicBezTo>
                    <a:pt x="367" y="668"/>
                    <a:pt x="367" y="668"/>
                    <a:pt x="367" y="635"/>
                  </a:cubicBezTo>
                  <a:cubicBezTo>
                    <a:pt x="401" y="601"/>
                    <a:pt x="401" y="601"/>
                    <a:pt x="401" y="568"/>
                  </a:cubicBezTo>
                  <a:lnTo>
                    <a:pt x="467" y="535"/>
                  </a:lnTo>
                  <a:lnTo>
                    <a:pt x="534" y="501"/>
                  </a:lnTo>
                  <a:cubicBezTo>
                    <a:pt x="534" y="468"/>
                    <a:pt x="567" y="468"/>
                    <a:pt x="601" y="468"/>
                  </a:cubicBezTo>
                  <a:lnTo>
                    <a:pt x="801" y="468"/>
                  </a:lnTo>
                  <a:lnTo>
                    <a:pt x="1001" y="368"/>
                  </a:lnTo>
                  <a:cubicBezTo>
                    <a:pt x="1001" y="334"/>
                    <a:pt x="1001" y="334"/>
                    <a:pt x="1001" y="334"/>
                  </a:cubicBezTo>
                  <a:cubicBezTo>
                    <a:pt x="1001" y="301"/>
                    <a:pt x="1001" y="301"/>
                    <a:pt x="1001" y="268"/>
                  </a:cubicBezTo>
                  <a:cubicBezTo>
                    <a:pt x="1001" y="234"/>
                    <a:pt x="1001" y="168"/>
                    <a:pt x="968" y="134"/>
                  </a:cubicBezTo>
                  <a:cubicBezTo>
                    <a:pt x="968" y="101"/>
                    <a:pt x="934" y="68"/>
                    <a:pt x="868" y="34"/>
                  </a:cubicBezTo>
                  <a:cubicBezTo>
                    <a:pt x="834" y="1"/>
                    <a:pt x="767" y="1"/>
                    <a:pt x="7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4204;p75"/>
            <p:cNvSpPr/>
            <p:nvPr/>
          </p:nvSpPr>
          <p:spPr>
            <a:xfrm>
              <a:off x="2484450" y="3237750"/>
              <a:ext cx="25050" cy="49225"/>
            </a:xfrm>
            <a:custGeom>
              <a:avLst/>
              <a:gdLst/>
              <a:ahLst/>
              <a:cxnLst/>
              <a:rect l="l" t="t" r="r" b="b"/>
              <a:pathLst>
                <a:path w="1002" h="1969" extrusionOk="0">
                  <a:moveTo>
                    <a:pt x="667" y="1"/>
                  </a:moveTo>
                  <a:cubicBezTo>
                    <a:pt x="601" y="1"/>
                    <a:pt x="534" y="34"/>
                    <a:pt x="467" y="68"/>
                  </a:cubicBezTo>
                  <a:cubicBezTo>
                    <a:pt x="401" y="101"/>
                    <a:pt x="334" y="168"/>
                    <a:pt x="267" y="234"/>
                  </a:cubicBezTo>
                  <a:cubicBezTo>
                    <a:pt x="234" y="301"/>
                    <a:pt x="167" y="368"/>
                    <a:pt x="134" y="435"/>
                  </a:cubicBezTo>
                  <a:cubicBezTo>
                    <a:pt x="100" y="501"/>
                    <a:pt x="67" y="601"/>
                    <a:pt x="34" y="668"/>
                  </a:cubicBezTo>
                  <a:cubicBezTo>
                    <a:pt x="34" y="735"/>
                    <a:pt x="0" y="801"/>
                    <a:pt x="0" y="902"/>
                  </a:cubicBezTo>
                  <a:cubicBezTo>
                    <a:pt x="0" y="1002"/>
                    <a:pt x="34" y="1102"/>
                    <a:pt x="100" y="1202"/>
                  </a:cubicBezTo>
                  <a:cubicBezTo>
                    <a:pt x="148" y="1225"/>
                    <a:pt x="211" y="1249"/>
                    <a:pt x="268" y="1249"/>
                  </a:cubicBezTo>
                  <a:cubicBezTo>
                    <a:pt x="292" y="1249"/>
                    <a:pt x="314" y="1245"/>
                    <a:pt x="334" y="1235"/>
                  </a:cubicBezTo>
                  <a:lnTo>
                    <a:pt x="501" y="1202"/>
                  </a:lnTo>
                  <a:lnTo>
                    <a:pt x="601" y="1168"/>
                  </a:lnTo>
                  <a:lnTo>
                    <a:pt x="667" y="1168"/>
                  </a:lnTo>
                  <a:cubicBezTo>
                    <a:pt x="667" y="1168"/>
                    <a:pt x="667" y="1202"/>
                    <a:pt x="667" y="1235"/>
                  </a:cubicBezTo>
                  <a:cubicBezTo>
                    <a:pt x="667" y="1268"/>
                    <a:pt x="634" y="1335"/>
                    <a:pt x="601" y="1369"/>
                  </a:cubicBezTo>
                  <a:cubicBezTo>
                    <a:pt x="567" y="1402"/>
                    <a:pt x="501" y="1435"/>
                    <a:pt x="467" y="1469"/>
                  </a:cubicBezTo>
                  <a:cubicBezTo>
                    <a:pt x="434" y="1469"/>
                    <a:pt x="401" y="1502"/>
                    <a:pt x="367" y="1502"/>
                  </a:cubicBezTo>
                  <a:lnTo>
                    <a:pt x="334" y="1502"/>
                  </a:lnTo>
                  <a:cubicBezTo>
                    <a:pt x="301" y="1502"/>
                    <a:pt x="301" y="1469"/>
                    <a:pt x="301" y="1469"/>
                  </a:cubicBezTo>
                  <a:cubicBezTo>
                    <a:pt x="284" y="1452"/>
                    <a:pt x="276" y="1444"/>
                    <a:pt x="271" y="1444"/>
                  </a:cubicBezTo>
                  <a:cubicBezTo>
                    <a:pt x="267" y="1444"/>
                    <a:pt x="267" y="1452"/>
                    <a:pt x="267" y="1469"/>
                  </a:cubicBezTo>
                  <a:lnTo>
                    <a:pt x="234" y="1469"/>
                  </a:lnTo>
                  <a:lnTo>
                    <a:pt x="0" y="1569"/>
                  </a:lnTo>
                  <a:cubicBezTo>
                    <a:pt x="0" y="1569"/>
                    <a:pt x="0" y="1602"/>
                    <a:pt x="0" y="1602"/>
                  </a:cubicBezTo>
                  <a:cubicBezTo>
                    <a:pt x="0" y="1635"/>
                    <a:pt x="0" y="1635"/>
                    <a:pt x="0" y="1669"/>
                  </a:cubicBezTo>
                  <a:cubicBezTo>
                    <a:pt x="0" y="1702"/>
                    <a:pt x="0" y="1769"/>
                    <a:pt x="34" y="1802"/>
                  </a:cubicBezTo>
                  <a:cubicBezTo>
                    <a:pt x="34" y="1869"/>
                    <a:pt x="100" y="1902"/>
                    <a:pt x="134" y="1936"/>
                  </a:cubicBezTo>
                  <a:cubicBezTo>
                    <a:pt x="167" y="1936"/>
                    <a:pt x="234" y="1969"/>
                    <a:pt x="267" y="1969"/>
                  </a:cubicBezTo>
                  <a:cubicBezTo>
                    <a:pt x="367" y="1936"/>
                    <a:pt x="434" y="1902"/>
                    <a:pt x="501" y="1869"/>
                  </a:cubicBezTo>
                  <a:cubicBezTo>
                    <a:pt x="567" y="1836"/>
                    <a:pt x="634" y="1769"/>
                    <a:pt x="701" y="1735"/>
                  </a:cubicBezTo>
                  <a:cubicBezTo>
                    <a:pt x="734" y="1669"/>
                    <a:pt x="801" y="1602"/>
                    <a:pt x="834" y="1535"/>
                  </a:cubicBezTo>
                  <a:cubicBezTo>
                    <a:pt x="901" y="1469"/>
                    <a:pt x="934" y="1369"/>
                    <a:pt x="934" y="1302"/>
                  </a:cubicBezTo>
                  <a:cubicBezTo>
                    <a:pt x="968" y="1202"/>
                    <a:pt x="1001" y="1135"/>
                    <a:pt x="1001" y="1035"/>
                  </a:cubicBezTo>
                  <a:cubicBezTo>
                    <a:pt x="1001" y="968"/>
                    <a:pt x="1001" y="902"/>
                    <a:pt x="1001" y="835"/>
                  </a:cubicBezTo>
                  <a:cubicBezTo>
                    <a:pt x="968" y="801"/>
                    <a:pt x="968" y="768"/>
                    <a:pt x="934" y="735"/>
                  </a:cubicBezTo>
                  <a:cubicBezTo>
                    <a:pt x="901" y="701"/>
                    <a:pt x="868" y="701"/>
                    <a:pt x="801" y="701"/>
                  </a:cubicBezTo>
                  <a:lnTo>
                    <a:pt x="667" y="701"/>
                  </a:lnTo>
                  <a:lnTo>
                    <a:pt x="501" y="768"/>
                  </a:lnTo>
                  <a:lnTo>
                    <a:pt x="367" y="768"/>
                  </a:lnTo>
                  <a:cubicBezTo>
                    <a:pt x="334" y="735"/>
                    <a:pt x="334" y="735"/>
                    <a:pt x="367" y="701"/>
                  </a:cubicBezTo>
                  <a:cubicBezTo>
                    <a:pt x="367" y="668"/>
                    <a:pt x="367" y="668"/>
                    <a:pt x="367" y="635"/>
                  </a:cubicBezTo>
                  <a:cubicBezTo>
                    <a:pt x="367" y="601"/>
                    <a:pt x="367" y="601"/>
                    <a:pt x="401" y="568"/>
                  </a:cubicBezTo>
                  <a:lnTo>
                    <a:pt x="434" y="535"/>
                  </a:lnTo>
                  <a:cubicBezTo>
                    <a:pt x="467" y="501"/>
                    <a:pt x="467" y="501"/>
                    <a:pt x="501" y="501"/>
                  </a:cubicBezTo>
                  <a:cubicBezTo>
                    <a:pt x="534" y="468"/>
                    <a:pt x="534" y="468"/>
                    <a:pt x="567" y="468"/>
                  </a:cubicBezTo>
                  <a:lnTo>
                    <a:pt x="701" y="468"/>
                  </a:lnTo>
                  <a:lnTo>
                    <a:pt x="934" y="368"/>
                  </a:lnTo>
                  <a:cubicBezTo>
                    <a:pt x="934" y="334"/>
                    <a:pt x="934" y="334"/>
                    <a:pt x="968" y="334"/>
                  </a:cubicBezTo>
                  <a:cubicBezTo>
                    <a:pt x="968" y="301"/>
                    <a:pt x="968" y="301"/>
                    <a:pt x="968" y="301"/>
                  </a:cubicBezTo>
                  <a:cubicBezTo>
                    <a:pt x="968" y="234"/>
                    <a:pt x="934" y="168"/>
                    <a:pt x="901" y="134"/>
                  </a:cubicBezTo>
                  <a:cubicBezTo>
                    <a:pt x="901" y="101"/>
                    <a:pt x="868" y="68"/>
                    <a:pt x="801" y="34"/>
                  </a:cubicBezTo>
                  <a:cubicBezTo>
                    <a:pt x="768" y="1"/>
                    <a:pt x="734" y="1"/>
                    <a:pt x="6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4205;p75"/>
            <p:cNvSpPr/>
            <p:nvPr/>
          </p:nvSpPr>
          <p:spPr>
            <a:xfrm>
              <a:off x="2512800" y="3218575"/>
              <a:ext cx="21700" cy="55075"/>
            </a:xfrm>
            <a:custGeom>
              <a:avLst/>
              <a:gdLst/>
              <a:ahLst/>
              <a:cxnLst/>
              <a:rect l="l" t="t" r="r" b="b"/>
              <a:pathLst>
                <a:path w="868" h="2203" extrusionOk="0">
                  <a:moveTo>
                    <a:pt x="801" y="1"/>
                  </a:moveTo>
                  <a:lnTo>
                    <a:pt x="67" y="468"/>
                  </a:lnTo>
                  <a:lnTo>
                    <a:pt x="34" y="468"/>
                  </a:lnTo>
                  <a:cubicBezTo>
                    <a:pt x="0" y="501"/>
                    <a:pt x="0" y="534"/>
                    <a:pt x="34" y="534"/>
                  </a:cubicBezTo>
                  <a:lnTo>
                    <a:pt x="34" y="2169"/>
                  </a:lnTo>
                  <a:cubicBezTo>
                    <a:pt x="0" y="2169"/>
                    <a:pt x="0" y="2169"/>
                    <a:pt x="34" y="2202"/>
                  </a:cubicBezTo>
                  <a:lnTo>
                    <a:pt x="67" y="2202"/>
                  </a:lnTo>
                  <a:lnTo>
                    <a:pt x="834" y="1769"/>
                  </a:lnTo>
                  <a:cubicBezTo>
                    <a:pt x="834" y="1735"/>
                    <a:pt x="868" y="1735"/>
                    <a:pt x="868" y="1702"/>
                  </a:cubicBezTo>
                  <a:cubicBezTo>
                    <a:pt x="868" y="1702"/>
                    <a:pt x="868" y="1669"/>
                    <a:pt x="868" y="1669"/>
                  </a:cubicBezTo>
                  <a:lnTo>
                    <a:pt x="868" y="1402"/>
                  </a:lnTo>
                  <a:cubicBezTo>
                    <a:pt x="868" y="1368"/>
                    <a:pt x="868" y="1368"/>
                    <a:pt x="868" y="1368"/>
                  </a:cubicBezTo>
                  <a:cubicBezTo>
                    <a:pt x="851" y="1352"/>
                    <a:pt x="843" y="1343"/>
                    <a:pt x="839" y="1343"/>
                  </a:cubicBezTo>
                  <a:cubicBezTo>
                    <a:pt x="834" y="1343"/>
                    <a:pt x="834" y="1352"/>
                    <a:pt x="834" y="1368"/>
                  </a:cubicBezTo>
                  <a:lnTo>
                    <a:pt x="301" y="1635"/>
                  </a:lnTo>
                  <a:lnTo>
                    <a:pt x="301" y="1368"/>
                  </a:lnTo>
                  <a:lnTo>
                    <a:pt x="768" y="1101"/>
                  </a:lnTo>
                  <a:cubicBezTo>
                    <a:pt x="801" y="1101"/>
                    <a:pt x="801" y="1068"/>
                    <a:pt x="801" y="1068"/>
                  </a:cubicBezTo>
                  <a:cubicBezTo>
                    <a:pt x="801" y="1035"/>
                    <a:pt x="801" y="1035"/>
                    <a:pt x="801" y="1001"/>
                  </a:cubicBezTo>
                  <a:lnTo>
                    <a:pt x="801" y="735"/>
                  </a:lnTo>
                  <a:cubicBezTo>
                    <a:pt x="801" y="735"/>
                    <a:pt x="801" y="701"/>
                    <a:pt x="801" y="701"/>
                  </a:cubicBezTo>
                  <a:lnTo>
                    <a:pt x="768" y="701"/>
                  </a:lnTo>
                  <a:lnTo>
                    <a:pt x="301" y="968"/>
                  </a:lnTo>
                  <a:lnTo>
                    <a:pt x="301" y="701"/>
                  </a:lnTo>
                  <a:lnTo>
                    <a:pt x="801" y="401"/>
                  </a:lnTo>
                  <a:cubicBezTo>
                    <a:pt x="834" y="401"/>
                    <a:pt x="834" y="401"/>
                    <a:pt x="834" y="368"/>
                  </a:cubicBezTo>
                  <a:cubicBezTo>
                    <a:pt x="834" y="368"/>
                    <a:pt x="834" y="334"/>
                    <a:pt x="834" y="334"/>
                  </a:cubicBezTo>
                  <a:lnTo>
                    <a:pt x="834" y="67"/>
                  </a:lnTo>
                  <a:cubicBezTo>
                    <a:pt x="834" y="34"/>
                    <a:pt x="834" y="34"/>
                    <a:pt x="8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4206;p75"/>
            <p:cNvSpPr/>
            <p:nvPr/>
          </p:nvSpPr>
          <p:spPr>
            <a:xfrm>
              <a:off x="2539475" y="3211275"/>
              <a:ext cx="20875" cy="47350"/>
            </a:xfrm>
            <a:custGeom>
              <a:avLst/>
              <a:gdLst/>
              <a:ahLst/>
              <a:cxnLst/>
              <a:rect l="l" t="t" r="r" b="b"/>
              <a:pathLst>
                <a:path w="835" h="1894" extrusionOk="0">
                  <a:moveTo>
                    <a:pt x="264" y="1"/>
                  </a:moveTo>
                  <a:cubicBezTo>
                    <a:pt x="259" y="1"/>
                    <a:pt x="251" y="9"/>
                    <a:pt x="234" y="26"/>
                  </a:cubicBezTo>
                  <a:lnTo>
                    <a:pt x="34" y="126"/>
                  </a:lnTo>
                  <a:cubicBezTo>
                    <a:pt x="1" y="126"/>
                    <a:pt x="1" y="159"/>
                    <a:pt x="1" y="159"/>
                  </a:cubicBezTo>
                  <a:cubicBezTo>
                    <a:pt x="1" y="193"/>
                    <a:pt x="1" y="193"/>
                    <a:pt x="1" y="226"/>
                  </a:cubicBezTo>
                  <a:lnTo>
                    <a:pt x="1" y="1827"/>
                  </a:lnTo>
                  <a:cubicBezTo>
                    <a:pt x="1" y="1860"/>
                    <a:pt x="1" y="1860"/>
                    <a:pt x="1" y="1894"/>
                  </a:cubicBezTo>
                  <a:lnTo>
                    <a:pt x="34" y="1894"/>
                  </a:lnTo>
                  <a:lnTo>
                    <a:pt x="801" y="1460"/>
                  </a:lnTo>
                  <a:cubicBezTo>
                    <a:pt x="835" y="1427"/>
                    <a:pt x="835" y="1393"/>
                    <a:pt x="835" y="1393"/>
                  </a:cubicBezTo>
                  <a:cubicBezTo>
                    <a:pt x="835" y="1393"/>
                    <a:pt x="835" y="1360"/>
                    <a:pt x="835" y="1360"/>
                  </a:cubicBezTo>
                  <a:lnTo>
                    <a:pt x="835" y="1093"/>
                  </a:lnTo>
                  <a:cubicBezTo>
                    <a:pt x="835" y="1060"/>
                    <a:pt x="835" y="1060"/>
                    <a:pt x="835" y="1060"/>
                  </a:cubicBezTo>
                  <a:cubicBezTo>
                    <a:pt x="818" y="1043"/>
                    <a:pt x="810" y="1035"/>
                    <a:pt x="806" y="1035"/>
                  </a:cubicBezTo>
                  <a:cubicBezTo>
                    <a:pt x="801" y="1035"/>
                    <a:pt x="801" y="1043"/>
                    <a:pt x="801" y="1060"/>
                  </a:cubicBezTo>
                  <a:lnTo>
                    <a:pt x="268" y="1327"/>
                  </a:lnTo>
                  <a:lnTo>
                    <a:pt x="268" y="59"/>
                  </a:lnTo>
                  <a:cubicBezTo>
                    <a:pt x="301" y="26"/>
                    <a:pt x="301" y="26"/>
                    <a:pt x="268" y="26"/>
                  </a:cubicBezTo>
                  <a:cubicBezTo>
                    <a:pt x="268" y="9"/>
                    <a:pt x="268" y="1"/>
                    <a:pt x="26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4207;p75"/>
            <p:cNvSpPr/>
            <p:nvPr/>
          </p:nvSpPr>
          <p:spPr>
            <a:xfrm>
              <a:off x="2563675" y="3197100"/>
              <a:ext cx="20875" cy="46525"/>
            </a:xfrm>
            <a:custGeom>
              <a:avLst/>
              <a:gdLst/>
              <a:ahLst/>
              <a:cxnLst/>
              <a:rect l="l" t="t" r="r" b="b"/>
              <a:pathLst>
                <a:path w="835" h="1861" extrusionOk="0">
                  <a:moveTo>
                    <a:pt x="271" y="1"/>
                  </a:moveTo>
                  <a:cubicBezTo>
                    <a:pt x="267" y="1"/>
                    <a:pt x="267" y="9"/>
                    <a:pt x="267" y="26"/>
                  </a:cubicBezTo>
                  <a:lnTo>
                    <a:pt x="34" y="126"/>
                  </a:lnTo>
                  <a:cubicBezTo>
                    <a:pt x="34" y="159"/>
                    <a:pt x="34" y="159"/>
                    <a:pt x="34" y="159"/>
                  </a:cubicBezTo>
                  <a:cubicBezTo>
                    <a:pt x="0" y="193"/>
                    <a:pt x="0" y="193"/>
                    <a:pt x="34" y="226"/>
                  </a:cubicBezTo>
                  <a:lnTo>
                    <a:pt x="34" y="1827"/>
                  </a:lnTo>
                  <a:cubicBezTo>
                    <a:pt x="0" y="1827"/>
                    <a:pt x="0" y="1860"/>
                    <a:pt x="34" y="1860"/>
                  </a:cubicBezTo>
                  <a:lnTo>
                    <a:pt x="801" y="1460"/>
                  </a:lnTo>
                  <a:cubicBezTo>
                    <a:pt x="801" y="1427"/>
                    <a:pt x="834" y="1427"/>
                    <a:pt x="834" y="1427"/>
                  </a:cubicBezTo>
                  <a:cubicBezTo>
                    <a:pt x="834" y="1393"/>
                    <a:pt x="834" y="1393"/>
                    <a:pt x="834" y="1360"/>
                  </a:cubicBezTo>
                  <a:lnTo>
                    <a:pt x="834" y="1093"/>
                  </a:lnTo>
                  <a:cubicBezTo>
                    <a:pt x="834" y="1093"/>
                    <a:pt x="834" y="1060"/>
                    <a:pt x="834" y="1060"/>
                  </a:cubicBezTo>
                  <a:lnTo>
                    <a:pt x="801" y="1060"/>
                  </a:lnTo>
                  <a:lnTo>
                    <a:pt x="300" y="1327"/>
                  </a:lnTo>
                  <a:lnTo>
                    <a:pt x="300" y="59"/>
                  </a:lnTo>
                  <a:cubicBezTo>
                    <a:pt x="300" y="26"/>
                    <a:pt x="300" y="26"/>
                    <a:pt x="300" y="26"/>
                  </a:cubicBezTo>
                  <a:cubicBezTo>
                    <a:pt x="284" y="9"/>
                    <a:pt x="275" y="1"/>
                    <a:pt x="27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4208;p75"/>
            <p:cNvSpPr/>
            <p:nvPr/>
          </p:nvSpPr>
          <p:spPr>
            <a:xfrm>
              <a:off x="2255950" y="3708100"/>
              <a:ext cx="25875" cy="48400"/>
            </a:xfrm>
            <a:custGeom>
              <a:avLst/>
              <a:gdLst/>
              <a:ahLst/>
              <a:cxnLst/>
              <a:rect l="l" t="t" r="r" b="b"/>
              <a:pathLst>
                <a:path w="1035" h="1936" extrusionOk="0">
                  <a:moveTo>
                    <a:pt x="734" y="0"/>
                  </a:moveTo>
                  <a:cubicBezTo>
                    <a:pt x="634" y="0"/>
                    <a:pt x="568" y="34"/>
                    <a:pt x="534" y="67"/>
                  </a:cubicBezTo>
                  <a:cubicBezTo>
                    <a:pt x="434" y="134"/>
                    <a:pt x="367" y="167"/>
                    <a:pt x="301" y="267"/>
                  </a:cubicBezTo>
                  <a:cubicBezTo>
                    <a:pt x="234" y="334"/>
                    <a:pt x="201" y="401"/>
                    <a:pt x="167" y="501"/>
                  </a:cubicBezTo>
                  <a:cubicBezTo>
                    <a:pt x="101" y="567"/>
                    <a:pt x="67" y="668"/>
                    <a:pt x="67" y="768"/>
                  </a:cubicBezTo>
                  <a:cubicBezTo>
                    <a:pt x="34" y="868"/>
                    <a:pt x="0" y="934"/>
                    <a:pt x="0" y="1034"/>
                  </a:cubicBezTo>
                  <a:lnTo>
                    <a:pt x="0" y="1268"/>
                  </a:lnTo>
                  <a:lnTo>
                    <a:pt x="0" y="1501"/>
                  </a:lnTo>
                  <a:cubicBezTo>
                    <a:pt x="0" y="1568"/>
                    <a:pt x="34" y="1635"/>
                    <a:pt x="67" y="1735"/>
                  </a:cubicBezTo>
                  <a:cubicBezTo>
                    <a:pt x="67" y="1802"/>
                    <a:pt x="101" y="1835"/>
                    <a:pt x="167" y="1902"/>
                  </a:cubicBezTo>
                  <a:cubicBezTo>
                    <a:pt x="201" y="1935"/>
                    <a:pt x="267" y="1935"/>
                    <a:pt x="301" y="1935"/>
                  </a:cubicBezTo>
                  <a:cubicBezTo>
                    <a:pt x="367" y="1935"/>
                    <a:pt x="467" y="1902"/>
                    <a:pt x="534" y="1868"/>
                  </a:cubicBezTo>
                  <a:cubicBezTo>
                    <a:pt x="601" y="1835"/>
                    <a:pt x="668" y="1768"/>
                    <a:pt x="734" y="1702"/>
                  </a:cubicBezTo>
                  <a:cubicBezTo>
                    <a:pt x="834" y="1568"/>
                    <a:pt x="934" y="1401"/>
                    <a:pt x="1001" y="1235"/>
                  </a:cubicBezTo>
                  <a:cubicBezTo>
                    <a:pt x="1001" y="1135"/>
                    <a:pt x="1035" y="1068"/>
                    <a:pt x="1035" y="968"/>
                  </a:cubicBezTo>
                  <a:cubicBezTo>
                    <a:pt x="1035" y="968"/>
                    <a:pt x="1035" y="934"/>
                    <a:pt x="1035" y="934"/>
                  </a:cubicBezTo>
                  <a:lnTo>
                    <a:pt x="1001" y="934"/>
                  </a:lnTo>
                  <a:lnTo>
                    <a:pt x="801" y="1068"/>
                  </a:lnTo>
                  <a:lnTo>
                    <a:pt x="768" y="1101"/>
                  </a:lnTo>
                  <a:cubicBezTo>
                    <a:pt x="734" y="1101"/>
                    <a:pt x="734" y="1135"/>
                    <a:pt x="768" y="1168"/>
                  </a:cubicBezTo>
                  <a:cubicBezTo>
                    <a:pt x="768" y="1168"/>
                    <a:pt x="768" y="1201"/>
                    <a:pt x="768" y="1235"/>
                  </a:cubicBezTo>
                  <a:cubicBezTo>
                    <a:pt x="734" y="1268"/>
                    <a:pt x="734" y="1301"/>
                    <a:pt x="701" y="1335"/>
                  </a:cubicBezTo>
                  <a:cubicBezTo>
                    <a:pt x="701" y="1368"/>
                    <a:pt x="668" y="1368"/>
                    <a:pt x="668" y="1401"/>
                  </a:cubicBezTo>
                  <a:cubicBezTo>
                    <a:pt x="634" y="1435"/>
                    <a:pt x="601" y="1468"/>
                    <a:pt x="568" y="1468"/>
                  </a:cubicBezTo>
                  <a:cubicBezTo>
                    <a:pt x="534" y="1501"/>
                    <a:pt x="501" y="1501"/>
                    <a:pt x="467" y="1501"/>
                  </a:cubicBezTo>
                  <a:cubicBezTo>
                    <a:pt x="434" y="1501"/>
                    <a:pt x="434" y="1501"/>
                    <a:pt x="401" y="1468"/>
                  </a:cubicBezTo>
                  <a:cubicBezTo>
                    <a:pt x="401" y="1468"/>
                    <a:pt x="367" y="1435"/>
                    <a:pt x="367" y="1401"/>
                  </a:cubicBezTo>
                  <a:cubicBezTo>
                    <a:pt x="367" y="1368"/>
                    <a:pt x="367" y="1335"/>
                    <a:pt x="367" y="1301"/>
                  </a:cubicBezTo>
                  <a:lnTo>
                    <a:pt x="367" y="1201"/>
                  </a:lnTo>
                  <a:lnTo>
                    <a:pt x="367" y="1101"/>
                  </a:lnTo>
                  <a:lnTo>
                    <a:pt x="367" y="968"/>
                  </a:lnTo>
                  <a:lnTo>
                    <a:pt x="367" y="901"/>
                  </a:lnTo>
                  <a:cubicBezTo>
                    <a:pt x="367" y="834"/>
                    <a:pt x="367" y="801"/>
                    <a:pt x="367" y="768"/>
                  </a:cubicBezTo>
                  <a:cubicBezTo>
                    <a:pt x="367" y="734"/>
                    <a:pt x="401" y="701"/>
                    <a:pt x="401" y="668"/>
                  </a:cubicBezTo>
                  <a:cubicBezTo>
                    <a:pt x="434" y="634"/>
                    <a:pt x="434" y="601"/>
                    <a:pt x="467" y="567"/>
                  </a:cubicBezTo>
                  <a:cubicBezTo>
                    <a:pt x="501" y="534"/>
                    <a:pt x="534" y="501"/>
                    <a:pt x="568" y="501"/>
                  </a:cubicBezTo>
                  <a:cubicBezTo>
                    <a:pt x="601" y="467"/>
                    <a:pt x="634" y="467"/>
                    <a:pt x="668" y="467"/>
                  </a:cubicBezTo>
                  <a:cubicBezTo>
                    <a:pt x="668" y="451"/>
                    <a:pt x="676" y="442"/>
                    <a:pt x="684" y="442"/>
                  </a:cubicBezTo>
                  <a:cubicBezTo>
                    <a:pt x="693" y="442"/>
                    <a:pt x="701" y="451"/>
                    <a:pt x="701" y="467"/>
                  </a:cubicBezTo>
                  <a:cubicBezTo>
                    <a:pt x="734" y="467"/>
                    <a:pt x="734" y="467"/>
                    <a:pt x="768" y="501"/>
                  </a:cubicBezTo>
                  <a:cubicBezTo>
                    <a:pt x="768" y="501"/>
                    <a:pt x="768" y="534"/>
                    <a:pt x="768" y="567"/>
                  </a:cubicBezTo>
                  <a:cubicBezTo>
                    <a:pt x="734" y="567"/>
                    <a:pt x="734" y="567"/>
                    <a:pt x="768" y="601"/>
                  </a:cubicBezTo>
                  <a:lnTo>
                    <a:pt x="801" y="601"/>
                  </a:lnTo>
                  <a:lnTo>
                    <a:pt x="1001" y="467"/>
                  </a:lnTo>
                  <a:cubicBezTo>
                    <a:pt x="1001" y="467"/>
                    <a:pt x="1035" y="467"/>
                    <a:pt x="1035" y="434"/>
                  </a:cubicBezTo>
                  <a:cubicBezTo>
                    <a:pt x="1035" y="434"/>
                    <a:pt x="1035" y="401"/>
                    <a:pt x="1035" y="401"/>
                  </a:cubicBezTo>
                  <a:cubicBezTo>
                    <a:pt x="1035" y="334"/>
                    <a:pt x="1001" y="234"/>
                    <a:pt x="1001" y="167"/>
                  </a:cubicBezTo>
                  <a:cubicBezTo>
                    <a:pt x="968" y="134"/>
                    <a:pt x="934" y="67"/>
                    <a:pt x="868" y="34"/>
                  </a:cubicBezTo>
                  <a:cubicBezTo>
                    <a:pt x="834" y="0"/>
                    <a:pt x="768" y="0"/>
                    <a:pt x="73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4209;p75"/>
            <p:cNvSpPr/>
            <p:nvPr/>
          </p:nvSpPr>
          <p:spPr>
            <a:xfrm>
              <a:off x="2288475" y="3688300"/>
              <a:ext cx="22550" cy="56525"/>
            </a:xfrm>
            <a:custGeom>
              <a:avLst/>
              <a:gdLst/>
              <a:ahLst/>
              <a:cxnLst/>
              <a:rect l="l" t="t" r="r" b="b"/>
              <a:pathLst>
                <a:path w="902" h="2261" extrusionOk="0">
                  <a:moveTo>
                    <a:pt x="884" y="0"/>
                  </a:moveTo>
                  <a:cubicBezTo>
                    <a:pt x="876" y="0"/>
                    <a:pt x="868" y="8"/>
                    <a:pt x="868" y="25"/>
                  </a:cubicBezTo>
                  <a:lnTo>
                    <a:pt x="668" y="125"/>
                  </a:lnTo>
                  <a:cubicBezTo>
                    <a:pt x="634" y="125"/>
                    <a:pt x="634" y="159"/>
                    <a:pt x="634" y="159"/>
                  </a:cubicBezTo>
                  <a:cubicBezTo>
                    <a:pt x="634" y="192"/>
                    <a:pt x="634" y="192"/>
                    <a:pt x="634" y="225"/>
                  </a:cubicBezTo>
                  <a:lnTo>
                    <a:pt x="634" y="826"/>
                  </a:lnTo>
                  <a:lnTo>
                    <a:pt x="267" y="1026"/>
                  </a:lnTo>
                  <a:lnTo>
                    <a:pt x="267" y="425"/>
                  </a:lnTo>
                  <a:cubicBezTo>
                    <a:pt x="267" y="425"/>
                    <a:pt x="267" y="392"/>
                    <a:pt x="267" y="392"/>
                  </a:cubicBezTo>
                  <a:lnTo>
                    <a:pt x="234" y="392"/>
                  </a:lnTo>
                  <a:lnTo>
                    <a:pt x="34" y="526"/>
                  </a:lnTo>
                  <a:cubicBezTo>
                    <a:pt x="0" y="526"/>
                    <a:pt x="0" y="526"/>
                    <a:pt x="0" y="559"/>
                  </a:cubicBezTo>
                  <a:cubicBezTo>
                    <a:pt x="0" y="559"/>
                    <a:pt x="0" y="592"/>
                    <a:pt x="0" y="592"/>
                  </a:cubicBezTo>
                  <a:lnTo>
                    <a:pt x="0" y="2227"/>
                  </a:lnTo>
                  <a:cubicBezTo>
                    <a:pt x="0" y="2227"/>
                    <a:pt x="0" y="2260"/>
                    <a:pt x="0" y="2260"/>
                  </a:cubicBezTo>
                  <a:lnTo>
                    <a:pt x="34" y="2260"/>
                  </a:lnTo>
                  <a:lnTo>
                    <a:pt x="234" y="2127"/>
                  </a:lnTo>
                  <a:cubicBezTo>
                    <a:pt x="267" y="2127"/>
                    <a:pt x="267" y="2127"/>
                    <a:pt x="267" y="2093"/>
                  </a:cubicBezTo>
                  <a:cubicBezTo>
                    <a:pt x="267" y="2093"/>
                    <a:pt x="267" y="2060"/>
                    <a:pt x="267" y="2060"/>
                  </a:cubicBezTo>
                  <a:lnTo>
                    <a:pt x="267" y="1426"/>
                  </a:lnTo>
                  <a:lnTo>
                    <a:pt x="634" y="1226"/>
                  </a:lnTo>
                  <a:lnTo>
                    <a:pt x="634" y="1860"/>
                  </a:lnTo>
                  <a:cubicBezTo>
                    <a:pt x="634" y="1860"/>
                    <a:pt x="634" y="1860"/>
                    <a:pt x="634" y="1893"/>
                  </a:cubicBezTo>
                  <a:lnTo>
                    <a:pt x="668" y="1893"/>
                  </a:lnTo>
                  <a:lnTo>
                    <a:pt x="868" y="1760"/>
                  </a:lnTo>
                  <a:cubicBezTo>
                    <a:pt x="901" y="1760"/>
                    <a:pt x="901" y="1726"/>
                    <a:pt x="901" y="1726"/>
                  </a:cubicBezTo>
                  <a:cubicBezTo>
                    <a:pt x="901" y="1693"/>
                    <a:pt x="901" y="1693"/>
                    <a:pt x="901" y="1660"/>
                  </a:cubicBezTo>
                  <a:lnTo>
                    <a:pt x="901" y="59"/>
                  </a:lnTo>
                  <a:cubicBezTo>
                    <a:pt x="901" y="25"/>
                    <a:pt x="901" y="25"/>
                    <a:pt x="901" y="25"/>
                  </a:cubicBezTo>
                  <a:cubicBezTo>
                    <a:pt x="901" y="8"/>
                    <a:pt x="893" y="0"/>
                    <a:pt x="8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4210;p75"/>
            <p:cNvSpPr/>
            <p:nvPr/>
          </p:nvSpPr>
          <p:spPr>
            <a:xfrm>
              <a:off x="2316000" y="3670575"/>
              <a:ext cx="25025" cy="52550"/>
            </a:xfrm>
            <a:custGeom>
              <a:avLst/>
              <a:gdLst/>
              <a:ahLst/>
              <a:cxnLst/>
              <a:rect l="l" t="t" r="r" b="b"/>
              <a:pathLst>
                <a:path w="1001" h="2102" extrusionOk="0">
                  <a:moveTo>
                    <a:pt x="968" y="0"/>
                  </a:moveTo>
                  <a:lnTo>
                    <a:pt x="701" y="134"/>
                  </a:lnTo>
                  <a:cubicBezTo>
                    <a:pt x="701" y="134"/>
                    <a:pt x="667" y="134"/>
                    <a:pt x="667" y="167"/>
                  </a:cubicBezTo>
                  <a:cubicBezTo>
                    <a:pt x="667" y="167"/>
                    <a:pt x="667" y="200"/>
                    <a:pt x="667" y="234"/>
                  </a:cubicBezTo>
                  <a:lnTo>
                    <a:pt x="667" y="1201"/>
                  </a:lnTo>
                  <a:cubicBezTo>
                    <a:pt x="667" y="1301"/>
                    <a:pt x="667" y="1401"/>
                    <a:pt x="634" y="1468"/>
                  </a:cubicBezTo>
                  <a:cubicBezTo>
                    <a:pt x="601" y="1535"/>
                    <a:pt x="534" y="1601"/>
                    <a:pt x="501" y="1635"/>
                  </a:cubicBezTo>
                  <a:cubicBezTo>
                    <a:pt x="467" y="1651"/>
                    <a:pt x="434" y="1660"/>
                    <a:pt x="405" y="1660"/>
                  </a:cubicBezTo>
                  <a:cubicBezTo>
                    <a:pt x="375" y="1660"/>
                    <a:pt x="350" y="1651"/>
                    <a:pt x="334" y="1635"/>
                  </a:cubicBezTo>
                  <a:cubicBezTo>
                    <a:pt x="300" y="1568"/>
                    <a:pt x="300" y="1501"/>
                    <a:pt x="300" y="1435"/>
                  </a:cubicBezTo>
                  <a:lnTo>
                    <a:pt x="300" y="434"/>
                  </a:lnTo>
                  <a:cubicBezTo>
                    <a:pt x="300" y="434"/>
                    <a:pt x="300" y="401"/>
                    <a:pt x="300" y="401"/>
                  </a:cubicBezTo>
                  <a:lnTo>
                    <a:pt x="267" y="401"/>
                  </a:lnTo>
                  <a:lnTo>
                    <a:pt x="34" y="534"/>
                  </a:lnTo>
                  <a:cubicBezTo>
                    <a:pt x="34" y="534"/>
                    <a:pt x="34" y="534"/>
                    <a:pt x="34" y="567"/>
                  </a:cubicBezTo>
                  <a:cubicBezTo>
                    <a:pt x="0" y="567"/>
                    <a:pt x="0" y="601"/>
                    <a:pt x="34" y="601"/>
                  </a:cubicBezTo>
                  <a:lnTo>
                    <a:pt x="34" y="1601"/>
                  </a:lnTo>
                  <a:cubicBezTo>
                    <a:pt x="0" y="1702"/>
                    <a:pt x="34" y="1802"/>
                    <a:pt x="67" y="1902"/>
                  </a:cubicBezTo>
                  <a:cubicBezTo>
                    <a:pt x="67" y="1968"/>
                    <a:pt x="100" y="2002"/>
                    <a:pt x="167" y="2068"/>
                  </a:cubicBezTo>
                  <a:cubicBezTo>
                    <a:pt x="200" y="2102"/>
                    <a:pt x="267" y="2102"/>
                    <a:pt x="300" y="2102"/>
                  </a:cubicBezTo>
                  <a:cubicBezTo>
                    <a:pt x="367" y="2102"/>
                    <a:pt x="434" y="2068"/>
                    <a:pt x="501" y="2035"/>
                  </a:cubicBezTo>
                  <a:cubicBezTo>
                    <a:pt x="567" y="2002"/>
                    <a:pt x="667" y="1935"/>
                    <a:pt x="701" y="1868"/>
                  </a:cubicBezTo>
                  <a:cubicBezTo>
                    <a:pt x="767" y="1802"/>
                    <a:pt x="834" y="1735"/>
                    <a:pt x="867" y="1668"/>
                  </a:cubicBezTo>
                  <a:cubicBezTo>
                    <a:pt x="901" y="1568"/>
                    <a:pt x="934" y="1468"/>
                    <a:pt x="968" y="1368"/>
                  </a:cubicBezTo>
                  <a:cubicBezTo>
                    <a:pt x="1001" y="1268"/>
                    <a:pt x="1001" y="1168"/>
                    <a:pt x="1001" y="1034"/>
                  </a:cubicBezTo>
                  <a:lnTo>
                    <a:pt x="1001" y="34"/>
                  </a:lnTo>
                  <a:cubicBezTo>
                    <a:pt x="1001" y="34"/>
                    <a:pt x="1001" y="34"/>
                    <a:pt x="10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4211;p75"/>
            <p:cNvSpPr/>
            <p:nvPr/>
          </p:nvSpPr>
          <p:spPr>
            <a:xfrm>
              <a:off x="2347675" y="3658050"/>
              <a:ext cx="23375" cy="52575"/>
            </a:xfrm>
            <a:custGeom>
              <a:avLst/>
              <a:gdLst/>
              <a:ahLst/>
              <a:cxnLst/>
              <a:rect l="l" t="t" r="r" b="b"/>
              <a:pathLst>
                <a:path w="935" h="2103" extrusionOk="0">
                  <a:moveTo>
                    <a:pt x="568" y="435"/>
                  </a:moveTo>
                  <a:cubicBezTo>
                    <a:pt x="601" y="435"/>
                    <a:pt x="601" y="468"/>
                    <a:pt x="601" y="568"/>
                  </a:cubicBezTo>
                  <a:cubicBezTo>
                    <a:pt x="601" y="601"/>
                    <a:pt x="601" y="668"/>
                    <a:pt x="568" y="735"/>
                  </a:cubicBezTo>
                  <a:cubicBezTo>
                    <a:pt x="534" y="768"/>
                    <a:pt x="501" y="802"/>
                    <a:pt x="468" y="835"/>
                  </a:cubicBezTo>
                  <a:lnTo>
                    <a:pt x="268" y="935"/>
                  </a:lnTo>
                  <a:lnTo>
                    <a:pt x="268" y="568"/>
                  </a:lnTo>
                  <a:lnTo>
                    <a:pt x="468" y="468"/>
                  </a:lnTo>
                  <a:cubicBezTo>
                    <a:pt x="501" y="435"/>
                    <a:pt x="534" y="435"/>
                    <a:pt x="568" y="435"/>
                  </a:cubicBezTo>
                  <a:close/>
                  <a:moveTo>
                    <a:pt x="635" y="1"/>
                  </a:moveTo>
                  <a:cubicBezTo>
                    <a:pt x="568" y="1"/>
                    <a:pt x="501" y="34"/>
                    <a:pt x="468" y="68"/>
                  </a:cubicBezTo>
                  <a:lnTo>
                    <a:pt x="34" y="335"/>
                  </a:lnTo>
                  <a:cubicBezTo>
                    <a:pt x="34" y="335"/>
                    <a:pt x="34" y="368"/>
                    <a:pt x="34" y="368"/>
                  </a:cubicBezTo>
                  <a:cubicBezTo>
                    <a:pt x="1" y="401"/>
                    <a:pt x="1" y="401"/>
                    <a:pt x="34" y="435"/>
                  </a:cubicBezTo>
                  <a:lnTo>
                    <a:pt x="34" y="2036"/>
                  </a:lnTo>
                  <a:cubicBezTo>
                    <a:pt x="1" y="2069"/>
                    <a:pt x="1" y="2069"/>
                    <a:pt x="34" y="2102"/>
                  </a:cubicBezTo>
                  <a:lnTo>
                    <a:pt x="268" y="1969"/>
                  </a:lnTo>
                  <a:cubicBezTo>
                    <a:pt x="268" y="1969"/>
                    <a:pt x="301" y="1936"/>
                    <a:pt x="301" y="1936"/>
                  </a:cubicBezTo>
                  <a:cubicBezTo>
                    <a:pt x="301" y="1902"/>
                    <a:pt x="301" y="1902"/>
                    <a:pt x="301" y="1869"/>
                  </a:cubicBezTo>
                  <a:lnTo>
                    <a:pt x="301" y="1335"/>
                  </a:lnTo>
                  <a:lnTo>
                    <a:pt x="434" y="1269"/>
                  </a:lnTo>
                  <a:lnTo>
                    <a:pt x="635" y="1669"/>
                  </a:lnTo>
                  <a:cubicBezTo>
                    <a:pt x="635" y="1669"/>
                    <a:pt x="635" y="1702"/>
                    <a:pt x="635" y="1702"/>
                  </a:cubicBezTo>
                  <a:lnTo>
                    <a:pt x="668" y="1702"/>
                  </a:lnTo>
                  <a:lnTo>
                    <a:pt x="901" y="1569"/>
                  </a:lnTo>
                  <a:cubicBezTo>
                    <a:pt x="901" y="1569"/>
                    <a:pt x="901" y="1569"/>
                    <a:pt x="901" y="1535"/>
                  </a:cubicBezTo>
                  <a:cubicBezTo>
                    <a:pt x="935" y="1535"/>
                    <a:pt x="935" y="1502"/>
                    <a:pt x="901" y="1502"/>
                  </a:cubicBezTo>
                  <a:cubicBezTo>
                    <a:pt x="935" y="1502"/>
                    <a:pt x="935" y="1469"/>
                    <a:pt x="901" y="1469"/>
                  </a:cubicBezTo>
                  <a:lnTo>
                    <a:pt x="701" y="1002"/>
                  </a:lnTo>
                  <a:cubicBezTo>
                    <a:pt x="768" y="902"/>
                    <a:pt x="835" y="835"/>
                    <a:pt x="868" y="735"/>
                  </a:cubicBezTo>
                  <a:cubicBezTo>
                    <a:pt x="901" y="601"/>
                    <a:pt x="901" y="501"/>
                    <a:pt x="901" y="368"/>
                  </a:cubicBezTo>
                  <a:cubicBezTo>
                    <a:pt x="901" y="301"/>
                    <a:pt x="901" y="234"/>
                    <a:pt x="868" y="134"/>
                  </a:cubicBezTo>
                  <a:cubicBezTo>
                    <a:pt x="868" y="101"/>
                    <a:pt x="835" y="34"/>
                    <a:pt x="801" y="34"/>
                  </a:cubicBezTo>
                  <a:cubicBezTo>
                    <a:pt x="735" y="1"/>
                    <a:pt x="701" y="1"/>
                    <a:pt x="63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4212;p75"/>
            <p:cNvSpPr/>
            <p:nvPr/>
          </p:nvSpPr>
          <p:spPr>
            <a:xfrm>
              <a:off x="2376025" y="3637225"/>
              <a:ext cx="22550" cy="56500"/>
            </a:xfrm>
            <a:custGeom>
              <a:avLst/>
              <a:gdLst/>
              <a:ahLst/>
              <a:cxnLst/>
              <a:rect l="l" t="t" r="r" b="b"/>
              <a:pathLst>
                <a:path w="902" h="2260" extrusionOk="0">
                  <a:moveTo>
                    <a:pt x="868" y="0"/>
                  </a:moveTo>
                  <a:lnTo>
                    <a:pt x="668" y="133"/>
                  </a:lnTo>
                  <a:cubicBezTo>
                    <a:pt x="635" y="133"/>
                    <a:pt x="635" y="167"/>
                    <a:pt x="635" y="167"/>
                  </a:cubicBezTo>
                  <a:cubicBezTo>
                    <a:pt x="635" y="200"/>
                    <a:pt x="635" y="200"/>
                    <a:pt x="635" y="234"/>
                  </a:cubicBezTo>
                  <a:lnTo>
                    <a:pt x="635" y="1067"/>
                  </a:lnTo>
                  <a:lnTo>
                    <a:pt x="268" y="434"/>
                  </a:lnTo>
                  <a:lnTo>
                    <a:pt x="268" y="400"/>
                  </a:lnTo>
                  <a:lnTo>
                    <a:pt x="201" y="400"/>
                  </a:lnTo>
                  <a:lnTo>
                    <a:pt x="34" y="500"/>
                  </a:lnTo>
                  <a:cubicBezTo>
                    <a:pt x="34" y="500"/>
                    <a:pt x="1" y="534"/>
                    <a:pt x="1" y="534"/>
                  </a:cubicBezTo>
                  <a:cubicBezTo>
                    <a:pt x="1" y="567"/>
                    <a:pt x="1" y="567"/>
                    <a:pt x="1" y="600"/>
                  </a:cubicBezTo>
                  <a:lnTo>
                    <a:pt x="1" y="2202"/>
                  </a:lnTo>
                  <a:cubicBezTo>
                    <a:pt x="1" y="2235"/>
                    <a:pt x="1" y="2235"/>
                    <a:pt x="1" y="2235"/>
                  </a:cubicBezTo>
                  <a:cubicBezTo>
                    <a:pt x="18" y="2252"/>
                    <a:pt x="26" y="2260"/>
                    <a:pt x="30" y="2260"/>
                  </a:cubicBezTo>
                  <a:cubicBezTo>
                    <a:pt x="34" y="2260"/>
                    <a:pt x="34" y="2252"/>
                    <a:pt x="34" y="2235"/>
                  </a:cubicBezTo>
                  <a:lnTo>
                    <a:pt x="268" y="2135"/>
                  </a:lnTo>
                  <a:cubicBezTo>
                    <a:pt x="268" y="2102"/>
                    <a:pt x="268" y="2102"/>
                    <a:pt x="301" y="2102"/>
                  </a:cubicBezTo>
                  <a:cubicBezTo>
                    <a:pt x="301" y="2068"/>
                    <a:pt x="301" y="2035"/>
                    <a:pt x="301" y="2035"/>
                  </a:cubicBezTo>
                  <a:lnTo>
                    <a:pt x="301" y="1201"/>
                  </a:lnTo>
                  <a:lnTo>
                    <a:pt x="668" y="1835"/>
                  </a:lnTo>
                  <a:cubicBezTo>
                    <a:pt x="668" y="1868"/>
                    <a:pt x="635" y="1868"/>
                    <a:pt x="668" y="1868"/>
                  </a:cubicBezTo>
                  <a:lnTo>
                    <a:pt x="701" y="1868"/>
                  </a:lnTo>
                  <a:lnTo>
                    <a:pt x="868" y="1768"/>
                  </a:lnTo>
                  <a:cubicBezTo>
                    <a:pt x="902" y="1768"/>
                    <a:pt x="902" y="1735"/>
                    <a:pt x="902" y="1735"/>
                  </a:cubicBezTo>
                  <a:cubicBezTo>
                    <a:pt x="902" y="1701"/>
                    <a:pt x="902" y="1701"/>
                    <a:pt x="902" y="1668"/>
                  </a:cubicBezTo>
                  <a:lnTo>
                    <a:pt x="902" y="67"/>
                  </a:lnTo>
                  <a:cubicBezTo>
                    <a:pt x="902" y="33"/>
                    <a:pt x="902" y="33"/>
                    <a:pt x="90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4213;p75"/>
            <p:cNvSpPr/>
            <p:nvPr/>
          </p:nvSpPr>
          <p:spPr>
            <a:xfrm>
              <a:off x="2260125" y="3465925"/>
              <a:ext cx="21700" cy="51225"/>
            </a:xfrm>
            <a:custGeom>
              <a:avLst/>
              <a:gdLst/>
              <a:ahLst/>
              <a:cxnLst/>
              <a:rect l="l" t="t" r="r" b="b"/>
              <a:pathLst>
                <a:path w="868" h="2049" extrusionOk="0">
                  <a:moveTo>
                    <a:pt x="567" y="347"/>
                  </a:moveTo>
                  <a:cubicBezTo>
                    <a:pt x="634" y="347"/>
                    <a:pt x="634" y="414"/>
                    <a:pt x="634" y="514"/>
                  </a:cubicBezTo>
                  <a:cubicBezTo>
                    <a:pt x="634" y="581"/>
                    <a:pt x="601" y="648"/>
                    <a:pt x="567" y="714"/>
                  </a:cubicBezTo>
                  <a:cubicBezTo>
                    <a:pt x="534" y="781"/>
                    <a:pt x="467" y="814"/>
                    <a:pt x="401" y="848"/>
                  </a:cubicBezTo>
                  <a:lnTo>
                    <a:pt x="167" y="981"/>
                  </a:lnTo>
                  <a:lnTo>
                    <a:pt x="167" y="514"/>
                  </a:lnTo>
                  <a:lnTo>
                    <a:pt x="401" y="381"/>
                  </a:lnTo>
                  <a:cubicBezTo>
                    <a:pt x="467" y="347"/>
                    <a:pt x="501" y="347"/>
                    <a:pt x="567" y="347"/>
                  </a:cubicBezTo>
                  <a:close/>
                  <a:moveTo>
                    <a:pt x="624" y="1"/>
                  </a:moveTo>
                  <a:cubicBezTo>
                    <a:pt x="571" y="1"/>
                    <a:pt x="507" y="25"/>
                    <a:pt x="434" y="80"/>
                  </a:cubicBezTo>
                  <a:lnTo>
                    <a:pt x="34" y="314"/>
                  </a:lnTo>
                  <a:cubicBezTo>
                    <a:pt x="0" y="314"/>
                    <a:pt x="0" y="314"/>
                    <a:pt x="0" y="347"/>
                  </a:cubicBezTo>
                  <a:cubicBezTo>
                    <a:pt x="0" y="347"/>
                    <a:pt x="0" y="381"/>
                    <a:pt x="0" y="414"/>
                  </a:cubicBezTo>
                  <a:lnTo>
                    <a:pt x="0" y="2015"/>
                  </a:lnTo>
                  <a:cubicBezTo>
                    <a:pt x="0" y="2015"/>
                    <a:pt x="0" y="2049"/>
                    <a:pt x="0" y="2049"/>
                  </a:cubicBezTo>
                  <a:lnTo>
                    <a:pt x="34" y="2049"/>
                  </a:lnTo>
                  <a:lnTo>
                    <a:pt x="167" y="1982"/>
                  </a:lnTo>
                  <a:cubicBezTo>
                    <a:pt x="167" y="1982"/>
                    <a:pt x="167" y="1948"/>
                    <a:pt x="200" y="1948"/>
                  </a:cubicBezTo>
                  <a:cubicBezTo>
                    <a:pt x="200" y="1915"/>
                    <a:pt x="200" y="1915"/>
                    <a:pt x="200" y="1882"/>
                  </a:cubicBezTo>
                  <a:lnTo>
                    <a:pt x="200" y="1315"/>
                  </a:lnTo>
                  <a:lnTo>
                    <a:pt x="401" y="1181"/>
                  </a:lnTo>
                  <a:lnTo>
                    <a:pt x="601" y="1648"/>
                  </a:lnTo>
                  <a:lnTo>
                    <a:pt x="634" y="1682"/>
                  </a:lnTo>
                  <a:lnTo>
                    <a:pt x="701" y="1682"/>
                  </a:lnTo>
                  <a:lnTo>
                    <a:pt x="834" y="1582"/>
                  </a:lnTo>
                  <a:cubicBezTo>
                    <a:pt x="834" y="1582"/>
                    <a:pt x="834" y="1582"/>
                    <a:pt x="834" y="1548"/>
                  </a:cubicBezTo>
                  <a:cubicBezTo>
                    <a:pt x="834" y="1548"/>
                    <a:pt x="834" y="1515"/>
                    <a:pt x="834" y="1515"/>
                  </a:cubicBezTo>
                  <a:cubicBezTo>
                    <a:pt x="834" y="1515"/>
                    <a:pt x="834" y="1481"/>
                    <a:pt x="834" y="1481"/>
                  </a:cubicBezTo>
                  <a:lnTo>
                    <a:pt x="634" y="1014"/>
                  </a:lnTo>
                  <a:cubicBezTo>
                    <a:pt x="701" y="914"/>
                    <a:pt x="734" y="814"/>
                    <a:pt x="801" y="714"/>
                  </a:cubicBezTo>
                  <a:cubicBezTo>
                    <a:pt x="834" y="614"/>
                    <a:pt x="834" y="481"/>
                    <a:pt x="834" y="381"/>
                  </a:cubicBezTo>
                  <a:cubicBezTo>
                    <a:pt x="868" y="247"/>
                    <a:pt x="834" y="114"/>
                    <a:pt x="734" y="47"/>
                  </a:cubicBezTo>
                  <a:cubicBezTo>
                    <a:pt x="704" y="17"/>
                    <a:pt x="667" y="1"/>
                    <a:pt x="62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4214;p75"/>
            <p:cNvSpPr/>
            <p:nvPr/>
          </p:nvSpPr>
          <p:spPr>
            <a:xfrm>
              <a:off x="2284300" y="3462925"/>
              <a:ext cx="20050" cy="35875"/>
            </a:xfrm>
            <a:custGeom>
              <a:avLst/>
              <a:gdLst/>
              <a:ahLst/>
              <a:cxnLst/>
              <a:rect l="l" t="t" r="r" b="b"/>
              <a:pathLst>
                <a:path w="802" h="1435" extrusionOk="0">
                  <a:moveTo>
                    <a:pt x="534" y="334"/>
                  </a:moveTo>
                  <a:cubicBezTo>
                    <a:pt x="568" y="334"/>
                    <a:pt x="568" y="334"/>
                    <a:pt x="601" y="367"/>
                  </a:cubicBezTo>
                  <a:cubicBezTo>
                    <a:pt x="601" y="367"/>
                    <a:pt x="634" y="401"/>
                    <a:pt x="634" y="401"/>
                  </a:cubicBezTo>
                  <a:lnTo>
                    <a:pt x="634" y="501"/>
                  </a:lnTo>
                  <a:lnTo>
                    <a:pt x="267" y="701"/>
                  </a:lnTo>
                  <a:cubicBezTo>
                    <a:pt x="267" y="667"/>
                    <a:pt x="267" y="634"/>
                    <a:pt x="267" y="601"/>
                  </a:cubicBezTo>
                  <a:cubicBezTo>
                    <a:pt x="267" y="567"/>
                    <a:pt x="267" y="534"/>
                    <a:pt x="301" y="501"/>
                  </a:cubicBezTo>
                  <a:cubicBezTo>
                    <a:pt x="301" y="467"/>
                    <a:pt x="334" y="467"/>
                    <a:pt x="368" y="434"/>
                  </a:cubicBezTo>
                  <a:cubicBezTo>
                    <a:pt x="368" y="401"/>
                    <a:pt x="401" y="367"/>
                    <a:pt x="434" y="367"/>
                  </a:cubicBezTo>
                  <a:cubicBezTo>
                    <a:pt x="468" y="334"/>
                    <a:pt x="501" y="334"/>
                    <a:pt x="534" y="334"/>
                  </a:cubicBezTo>
                  <a:close/>
                  <a:moveTo>
                    <a:pt x="568" y="0"/>
                  </a:moveTo>
                  <a:cubicBezTo>
                    <a:pt x="534" y="0"/>
                    <a:pt x="468" y="34"/>
                    <a:pt x="434" y="67"/>
                  </a:cubicBezTo>
                  <a:cubicBezTo>
                    <a:pt x="368" y="100"/>
                    <a:pt x="301" y="134"/>
                    <a:pt x="234" y="200"/>
                  </a:cubicBezTo>
                  <a:cubicBezTo>
                    <a:pt x="201" y="267"/>
                    <a:pt x="167" y="334"/>
                    <a:pt x="134" y="434"/>
                  </a:cubicBezTo>
                  <a:cubicBezTo>
                    <a:pt x="101" y="501"/>
                    <a:pt x="67" y="601"/>
                    <a:pt x="34" y="701"/>
                  </a:cubicBezTo>
                  <a:cubicBezTo>
                    <a:pt x="34" y="768"/>
                    <a:pt x="1" y="868"/>
                    <a:pt x="34" y="968"/>
                  </a:cubicBezTo>
                  <a:cubicBezTo>
                    <a:pt x="34" y="1034"/>
                    <a:pt x="34" y="1134"/>
                    <a:pt x="34" y="1201"/>
                  </a:cubicBezTo>
                  <a:cubicBezTo>
                    <a:pt x="67" y="1268"/>
                    <a:pt x="101" y="1335"/>
                    <a:pt x="134" y="1368"/>
                  </a:cubicBezTo>
                  <a:cubicBezTo>
                    <a:pt x="167" y="1435"/>
                    <a:pt x="201" y="1435"/>
                    <a:pt x="267" y="1435"/>
                  </a:cubicBezTo>
                  <a:cubicBezTo>
                    <a:pt x="301" y="1435"/>
                    <a:pt x="368" y="1435"/>
                    <a:pt x="434" y="1401"/>
                  </a:cubicBezTo>
                  <a:cubicBezTo>
                    <a:pt x="468" y="1368"/>
                    <a:pt x="534" y="1335"/>
                    <a:pt x="568" y="1268"/>
                  </a:cubicBezTo>
                  <a:cubicBezTo>
                    <a:pt x="634" y="1235"/>
                    <a:pt x="668" y="1168"/>
                    <a:pt x="701" y="1101"/>
                  </a:cubicBezTo>
                  <a:cubicBezTo>
                    <a:pt x="734" y="1068"/>
                    <a:pt x="734" y="1001"/>
                    <a:pt x="768" y="968"/>
                  </a:cubicBezTo>
                  <a:cubicBezTo>
                    <a:pt x="768" y="934"/>
                    <a:pt x="801" y="901"/>
                    <a:pt x="801" y="868"/>
                  </a:cubicBezTo>
                  <a:cubicBezTo>
                    <a:pt x="801" y="834"/>
                    <a:pt x="801" y="834"/>
                    <a:pt x="801" y="801"/>
                  </a:cubicBezTo>
                  <a:lnTo>
                    <a:pt x="768" y="801"/>
                  </a:lnTo>
                  <a:lnTo>
                    <a:pt x="634" y="901"/>
                  </a:lnTo>
                  <a:lnTo>
                    <a:pt x="601" y="901"/>
                  </a:lnTo>
                  <a:cubicBezTo>
                    <a:pt x="601" y="934"/>
                    <a:pt x="568" y="934"/>
                    <a:pt x="568" y="968"/>
                  </a:cubicBezTo>
                  <a:lnTo>
                    <a:pt x="534" y="1034"/>
                  </a:lnTo>
                  <a:cubicBezTo>
                    <a:pt x="501" y="1068"/>
                    <a:pt x="468" y="1068"/>
                    <a:pt x="434" y="1101"/>
                  </a:cubicBezTo>
                  <a:lnTo>
                    <a:pt x="334" y="1134"/>
                  </a:lnTo>
                  <a:lnTo>
                    <a:pt x="301" y="1134"/>
                  </a:lnTo>
                  <a:cubicBezTo>
                    <a:pt x="267" y="1101"/>
                    <a:pt x="234" y="1101"/>
                    <a:pt x="234" y="1068"/>
                  </a:cubicBezTo>
                  <a:cubicBezTo>
                    <a:pt x="234" y="1034"/>
                    <a:pt x="234" y="1001"/>
                    <a:pt x="234" y="968"/>
                  </a:cubicBezTo>
                  <a:lnTo>
                    <a:pt x="801" y="667"/>
                  </a:lnTo>
                  <a:cubicBezTo>
                    <a:pt x="801" y="667"/>
                    <a:pt x="801" y="634"/>
                    <a:pt x="801" y="634"/>
                  </a:cubicBezTo>
                  <a:cubicBezTo>
                    <a:pt x="801" y="601"/>
                    <a:pt x="801" y="601"/>
                    <a:pt x="801" y="567"/>
                  </a:cubicBezTo>
                  <a:lnTo>
                    <a:pt x="801" y="467"/>
                  </a:lnTo>
                  <a:cubicBezTo>
                    <a:pt x="801" y="401"/>
                    <a:pt x="801" y="301"/>
                    <a:pt x="801" y="234"/>
                  </a:cubicBezTo>
                  <a:cubicBezTo>
                    <a:pt x="768" y="167"/>
                    <a:pt x="734" y="134"/>
                    <a:pt x="701" y="67"/>
                  </a:cubicBezTo>
                  <a:cubicBezTo>
                    <a:pt x="668" y="34"/>
                    <a:pt x="634" y="34"/>
                    <a:pt x="5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4215;p75"/>
            <p:cNvSpPr/>
            <p:nvPr/>
          </p:nvSpPr>
          <p:spPr>
            <a:xfrm>
              <a:off x="2306825" y="3446250"/>
              <a:ext cx="20875" cy="38375"/>
            </a:xfrm>
            <a:custGeom>
              <a:avLst/>
              <a:gdLst/>
              <a:ahLst/>
              <a:cxnLst/>
              <a:rect l="l" t="t" r="r" b="b"/>
              <a:pathLst>
                <a:path w="835" h="1535" extrusionOk="0">
                  <a:moveTo>
                    <a:pt x="801" y="0"/>
                  </a:moveTo>
                  <a:lnTo>
                    <a:pt x="667" y="67"/>
                  </a:lnTo>
                  <a:cubicBezTo>
                    <a:pt x="634" y="100"/>
                    <a:pt x="634" y="100"/>
                    <a:pt x="634" y="134"/>
                  </a:cubicBezTo>
                  <a:cubicBezTo>
                    <a:pt x="634" y="134"/>
                    <a:pt x="634" y="167"/>
                    <a:pt x="634" y="167"/>
                  </a:cubicBezTo>
                  <a:lnTo>
                    <a:pt x="401" y="1068"/>
                  </a:lnTo>
                  <a:lnTo>
                    <a:pt x="200" y="434"/>
                  </a:lnTo>
                  <a:cubicBezTo>
                    <a:pt x="200" y="400"/>
                    <a:pt x="200" y="400"/>
                    <a:pt x="200" y="400"/>
                  </a:cubicBezTo>
                  <a:lnTo>
                    <a:pt x="167" y="400"/>
                  </a:lnTo>
                  <a:lnTo>
                    <a:pt x="34" y="467"/>
                  </a:lnTo>
                  <a:cubicBezTo>
                    <a:pt x="34" y="467"/>
                    <a:pt x="0" y="501"/>
                    <a:pt x="0" y="501"/>
                  </a:cubicBezTo>
                  <a:cubicBezTo>
                    <a:pt x="0" y="534"/>
                    <a:pt x="0" y="534"/>
                    <a:pt x="0" y="567"/>
                  </a:cubicBezTo>
                  <a:lnTo>
                    <a:pt x="334" y="1535"/>
                  </a:lnTo>
                  <a:lnTo>
                    <a:pt x="467" y="1501"/>
                  </a:lnTo>
                  <a:cubicBezTo>
                    <a:pt x="467" y="1468"/>
                    <a:pt x="467" y="1468"/>
                    <a:pt x="501" y="1435"/>
                  </a:cubicBezTo>
                  <a:cubicBezTo>
                    <a:pt x="501" y="1435"/>
                    <a:pt x="501" y="1401"/>
                    <a:pt x="501" y="1401"/>
                  </a:cubicBezTo>
                  <a:lnTo>
                    <a:pt x="801" y="34"/>
                  </a:lnTo>
                  <a:cubicBezTo>
                    <a:pt x="834" y="34"/>
                    <a:pt x="834" y="34"/>
                    <a:pt x="8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4216;p75"/>
            <p:cNvSpPr/>
            <p:nvPr/>
          </p:nvSpPr>
          <p:spPr>
            <a:xfrm>
              <a:off x="2330175" y="3437075"/>
              <a:ext cx="20025" cy="35875"/>
            </a:xfrm>
            <a:custGeom>
              <a:avLst/>
              <a:gdLst/>
              <a:ahLst/>
              <a:cxnLst/>
              <a:rect l="l" t="t" r="r" b="b"/>
              <a:pathLst>
                <a:path w="801" h="1435" extrusionOk="0">
                  <a:moveTo>
                    <a:pt x="534" y="300"/>
                  </a:moveTo>
                  <a:cubicBezTo>
                    <a:pt x="534" y="300"/>
                    <a:pt x="567" y="334"/>
                    <a:pt x="601" y="334"/>
                  </a:cubicBezTo>
                  <a:cubicBezTo>
                    <a:pt x="601" y="367"/>
                    <a:pt x="601" y="367"/>
                    <a:pt x="601" y="401"/>
                  </a:cubicBezTo>
                  <a:lnTo>
                    <a:pt x="601" y="467"/>
                  </a:lnTo>
                  <a:lnTo>
                    <a:pt x="234" y="667"/>
                  </a:lnTo>
                  <a:cubicBezTo>
                    <a:pt x="234" y="634"/>
                    <a:pt x="234" y="601"/>
                    <a:pt x="234" y="601"/>
                  </a:cubicBezTo>
                  <a:cubicBezTo>
                    <a:pt x="267" y="567"/>
                    <a:pt x="267" y="534"/>
                    <a:pt x="300" y="501"/>
                  </a:cubicBezTo>
                  <a:cubicBezTo>
                    <a:pt x="300" y="467"/>
                    <a:pt x="300" y="434"/>
                    <a:pt x="334" y="401"/>
                  </a:cubicBezTo>
                  <a:cubicBezTo>
                    <a:pt x="367" y="367"/>
                    <a:pt x="401" y="367"/>
                    <a:pt x="434" y="334"/>
                  </a:cubicBezTo>
                  <a:lnTo>
                    <a:pt x="401" y="334"/>
                  </a:lnTo>
                  <a:cubicBezTo>
                    <a:pt x="434" y="300"/>
                    <a:pt x="467" y="300"/>
                    <a:pt x="534" y="300"/>
                  </a:cubicBezTo>
                  <a:close/>
                  <a:moveTo>
                    <a:pt x="567" y="0"/>
                  </a:moveTo>
                  <a:cubicBezTo>
                    <a:pt x="501" y="0"/>
                    <a:pt x="434" y="0"/>
                    <a:pt x="401" y="34"/>
                  </a:cubicBezTo>
                  <a:cubicBezTo>
                    <a:pt x="334" y="67"/>
                    <a:pt x="267" y="134"/>
                    <a:pt x="234" y="200"/>
                  </a:cubicBezTo>
                  <a:cubicBezTo>
                    <a:pt x="167" y="267"/>
                    <a:pt x="134" y="334"/>
                    <a:pt x="100" y="401"/>
                  </a:cubicBezTo>
                  <a:cubicBezTo>
                    <a:pt x="67" y="501"/>
                    <a:pt x="34" y="567"/>
                    <a:pt x="34" y="667"/>
                  </a:cubicBezTo>
                  <a:cubicBezTo>
                    <a:pt x="0" y="767"/>
                    <a:pt x="0" y="868"/>
                    <a:pt x="0" y="934"/>
                  </a:cubicBezTo>
                  <a:cubicBezTo>
                    <a:pt x="0" y="1034"/>
                    <a:pt x="0" y="1101"/>
                    <a:pt x="0" y="1201"/>
                  </a:cubicBezTo>
                  <a:cubicBezTo>
                    <a:pt x="34" y="1268"/>
                    <a:pt x="67" y="1301"/>
                    <a:pt x="100" y="1368"/>
                  </a:cubicBezTo>
                  <a:cubicBezTo>
                    <a:pt x="134" y="1401"/>
                    <a:pt x="167" y="1435"/>
                    <a:pt x="234" y="1435"/>
                  </a:cubicBezTo>
                  <a:cubicBezTo>
                    <a:pt x="267" y="1435"/>
                    <a:pt x="334" y="1401"/>
                    <a:pt x="367" y="1368"/>
                  </a:cubicBezTo>
                  <a:cubicBezTo>
                    <a:pt x="434" y="1335"/>
                    <a:pt x="501" y="1301"/>
                    <a:pt x="534" y="1234"/>
                  </a:cubicBezTo>
                  <a:cubicBezTo>
                    <a:pt x="601" y="1201"/>
                    <a:pt x="634" y="1168"/>
                    <a:pt x="667" y="1101"/>
                  </a:cubicBezTo>
                  <a:cubicBezTo>
                    <a:pt x="701" y="1034"/>
                    <a:pt x="701" y="1001"/>
                    <a:pt x="734" y="934"/>
                  </a:cubicBezTo>
                  <a:cubicBezTo>
                    <a:pt x="767" y="901"/>
                    <a:pt x="767" y="868"/>
                    <a:pt x="767" y="834"/>
                  </a:cubicBezTo>
                  <a:cubicBezTo>
                    <a:pt x="767" y="834"/>
                    <a:pt x="767" y="801"/>
                    <a:pt x="767" y="801"/>
                  </a:cubicBezTo>
                  <a:lnTo>
                    <a:pt x="734" y="801"/>
                  </a:lnTo>
                  <a:lnTo>
                    <a:pt x="601" y="868"/>
                  </a:lnTo>
                  <a:lnTo>
                    <a:pt x="567" y="901"/>
                  </a:lnTo>
                  <a:lnTo>
                    <a:pt x="534" y="934"/>
                  </a:lnTo>
                  <a:cubicBezTo>
                    <a:pt x="534" y="968"/>
                    <a:pt x="501" y="1001"/>
                    <a:pt x="501" y="1001"/>
                  </a:cubicBezTo>
                  <a:cubicBezTo>
                    <a:pt x="467" y="1034"/>
                    <a:pt x="434" y="1068"/>
                    <a:pt x="401" y="1068"/>
                  </a:cubicBezTo>
                  <a:cubicBezTo>
                    <a:pt x="367" y="1101"/>
                    <a:pt x="367" y="1101"/>
                    <a:pt x="334" y="1101"/>
                  </a:cubicBezTo>
                  <a:lnTo>
                    <a:pt x="267" y="1101"/>
                  </a:lnTo>
                  <a:cubicBezTo>
                    <a:pt x="234" y="1101"/>
                    <a:pt x="234" y="1068"/>
                    <a:pt x="234" y="1068"/>
                  </a:cubicBezTo>
                  <a:cubicBezTo>
                    <a:pt x="234" y="1034"/>
                    <a:pt x="234" y="1001"/>
                    <a:pt x="234" y="968"/>
                  </a:cubicBezTo>
                  <a:lnTo>
                    <a:pt x="767" y="634"/>
                  </a:lnTo>
                  <a:cubicBezTo>
                    <a:pt x="767" y="634"/>
                    <a:pt x="801" y="634"/>
                    <a:pt x="801" y="601"/>
                  </a:cubicBezTo>
                  <a:cubicBezTo>
                    <a:pt x="801" y="601"/>
                    <a:pt x="801" y="567"/>
                    <a:pt x="801" y="567"/>
                  </a:cubicBezTo>
                  <a:lnTo>
                    <a:pt x="801" y="434"/>
                  </a:lnTo>
                  <a:cubicBezTo>
                    <a:pt x="801" y="367"/>
                    <a:pt x="801" y="300"/>
                    <a:pt x="767" y="200"/>
                  </a:cubicBezTo>
                  <a:cubicBezTo>
                    <a:pt x="767" y="167"/>
                    <a:pt x="734" y="100"/>
                    <a:pt x="701" y="67"/>
                  </a:cubicBezTo>
                  <a:cubicBezTo>
                    <a:pt x="667" y="34"/>
                    <a:pt x="601" y="0"/>
                    <a:pt x="56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4217;p75"/>
            <p:cNvSpPr/>
            <p:nvPr/>
          </p:nvSpPr>
          <p:spPr>
            <a:xfrm>
              <a:off x="2356025" y="3422050"/>
              <a:ext cx="18375" cy="40050"/>
            </a:xfrm>
            <a:custGeom>
              <a:avLst/>
              <a:gdLst/>
              <a:ahLst/>
              <a:cxnLst/>
              <a:rect l="l" t="t" r="r" b="b"/>
              <a:pathLst>
                <a:path w="735" h="1602" extrusionOk="0">
                  <a:moveTo>
                    <a:pt x="567" y="1"/>
                  </a:moveTo>
                  <a:cubicBezTo>
                    <a:pt x="501" y="1"/>
                    <a:pt x="467" y="1"/>
                    <a:pt x="401" y="34"/>
                  </a:cubicBezTo>
                  <a:cubicBezTo>
                    <a:pt x="367" y="68"/>
                    <a:pt x="301" y="134"/>
                    <a:pt x="267" y="168"/>
                  </a:cubicBezTo>
                  <a:cubicBezTo>
                    <a:pt x="234" y="234"/>
                    <a:pt x="200" y="268"/>
                    <a:pt x="167" y="334"/>
                  </a:cubicBezTo>
                  <a:lnTo>
                    <a:pt x="167" y="268"/>
                  </a:lnTo>
                  <a:cubicBezTo>
                    <a:pt x="167" y="268"/>
                    <a:pt x="167" y="234"/>
                    <a:pt x="167" y="234"/>
                  </a:cubicBezTo>
                  <a:lnTo>
                    <a:pt x="134" y="234"/>
                  </a:lnTo>
                  <a:lnTo>
                    <a:pt x="34" y="301"/>
                  </a:lnTo>
                  <a:cubicBezTo>
                    <a:pt x="0" y="301"/>
                    <a:pt x="0" y="334"/>
                    <a:pt x="0" y="334"/>
                  </a:cubicBezTo>
                  <a:cubicBezTo>
                    <a:pt x="0" y="368"/>
                    <a:pt x="0" y="368"/>
                    <a:pt x="0" y="401"/>
                  </a:cubicBezTo>
                  <a:lnTo>
                    <a:pt x="0" y="1569"/>
                  </a:lnTo>
                  <a:cubicBezTo>
                    <a:pt x="0" y="1602"/>
                    <a:pt x="0" y="1602"/>
                    <a:pt x="0" y="1602"/>
                  </a:cubicBezTo>
                  <a:lnTo>
                    <a:pt x="34" y="1602"/>
                  </a:lnTo>
                  <a:lnTo>
                    <a:pt x="134" y="1535"/>
                  </a:lnTo>
                  <a:cubicBezTo>
                    <a:pt x="167" y="1535"/>
                    <a:pt x="167" y="1535"/>
                    <a:pt x="167" y="1502"/>
                  </a:cubicBezTo>
                  <a:cubicBezTo>
                    <a:pt x="167" y="1502"/>
                    <a:pt x="167" y="1469"/>
                    <a:pt x="167" y="1469"/>
                  </a:cubicBezTo>
                  <a:lnTo>
                    <a:pt x="167" y="835"/>
                  </a:lnTo>
                  <a:cubicBezTo>
                    <a:pt x="167" y="735"/>
                    <a:pt x="200" y="635"/>
                    <a:pt x="234" y="568"/>
                  </a:cubicBezTo>
                  <a:cubicBezTo>
                    <a:pt x="267" y="468"/>
                    <a:pt x="301" y="434"/>
                    <a:pt x="367" y="401"/>
                  </a:cubicBezTo>
                  <a:cubicBezTo>
                    <a:pt x="401" y="368"/>
                    <a:pt x="426" y="351"/>
                    <a:pt x="446" y="351"/>
                  </a:cubicBezTo>
                  <a:cubicBezTo>
                    <a:pt x="467" y="351"/>
                    <a:pt x="484" y="368"/>
                    <a:pt x="501" y="401"/>
                  </a:cubicBezTo>
                  <a:cubicBezTo>
                    <a:pt x="534" y="434"/>
                    <a:pt x="567" y="535"/>
                    <a:pt x="534" y="601"/>
                  </a:cubicBezTo>
                  <a:lnTo>
                    <a:pt x="534" y="1235"/>
                  </a:lnTo>
                  <a:cubicBezTo>
                    <a:pt x="534" y="1235"/>
                    <a:pt x="534" y="1268"/>
                    <a:pt x="534" y="1268"/>
                  </a:cubicBezTo>
                  <a:lnTo>
                    <a:pt x="567" y="1268"/>
                  </a:lnTo>
                  <a:lnTo>
                    <a:pt x="701" y="1202"/>
                  </a:lnTo>
                  <a:cubicBezTo>
                    <a:pt x="701" y="1202"/>
                    <a:pt x="734" y="1168"/>
                    <a:pt x="734" y="1168"/>
                  </a:cubicBezTo>
                  <a:cubicBezTo>
                    <a:pt x="734" y="1135"/>
                    <a:pt x="734" y="1135"/>
                    <a:pt x="734" y="1102"/>
                  </a:cubicBezTo>
                  <a:lnTo>
                    <a:pt x="734" y="434"/>
                  </a:lnTo>
                  <a:cubicBezTo>
                    <a:pt x="734" y="368"/>
                    <a:pt x="734" y="301"/>
                    <a:pt x="734" y="201"/>
                  </a:cubicBezTo>
                  <a:cubicBezTo>
                    <a:pt x="734" y="168"/>
                    <a:pt x="701" y="101"/>
                    <a:pt x="667" y="68"/>
                  </a:cubicBezTo>
                  <a:cubicBezTo>
                    <a:pt x="667" y="34"/>
                    <a:pt x="634" y="1"/>
                    <a:pt x="5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4218;p75"/>
            <p:cNvSpPr/>
            <p:nvPr/>
          </p:nvSpPr>
          <p:spPr>
            <a:xfrm>
              <a:off x="2379375" y="3404550"/>
              <a:ext cx="18375" cy="40050"/>
            </a:xfrm>
            <a:custGeom>
              <a:avLst/>
              <a:gdLst/>
              <a:ahLst/>
              <a:cxnLst/>
              <a:rect l="l" t="t" r="r" b="b"/>
              <a:pathLst>
                <a:path w="735" h="1602" extrusionOk="0">
                  <a:moveTo>
                    <a:pt x="701" y="0"/>
                  </a:moveTo>
                  <a:lnTo>
                    <a:pt x="567" y="100"/>
                  </a:lnTo>
                  <a:cubicBezTo>
                    <a:pt x="567" y="100"/>
                    <a:pt x="567" y="100"/>
                    <a:pt x="534" y="134"/>
                  </a:cubicBezTo>
                  <a:cubicBezTo>
                    <a:pt x="534" y="134"/>
                    <a:pt x="534" y="167"/>
                    <a:pt x="534" y="167"/>
                  </a:cubicBezTo>
                  <a:lnTo>
                    <a:pt x="534" y="801"/>
                  </a:lnTo>
                  <a:cubicBezTo>
                    <a:pt x="534" y="901"/>
                    <a:pt x="534" y="1001"/>
                    <a:pt x="501" y="1068"/>
                  </a:cubicBezTo>
                  <a:cubicBezTo>
                    <a:pt x="467" y="1134"/>
                    <a:pt x="434" y="1201"/>
                    <a:pt x="367" y="1235"/>
                  </a:cubicBezTo>
                  <a:cubicBezTo>
                    <a:pt x="334" y="1268"/>
                    <a:pt x="309" y="1285"/>
                    <a:pt x="288" y="1285"/>
                  </a:cubicBezTo>
                  <a:cubicBezTo>
                    <a:pt x="267" y="1285"/>
                    <a:pt x="250" y="1268"/>
                    <a:pt x="234" y="1235"/>
                  </a:cubicBezTo>
                  <a:cubicBezTo>
                    <a:pt x="200" y="1168"/>
                    <a:pt x="200" y="1101"/>
                    <a:pt x="200" y="1034"/>
                  </a:cubicBezTo>
                  <a:lnTo>
                    <a:pt x="200" y="401"/>
                  </a:lnTo>
                  <a:cubicBezTo>
                    <a:pt x="200" y="367"/>
                    <a:pt x="200" y="367"/>
                    <a:pt x="200" y="367"/>
                  </a:cubicBezTo>
                  <a:lnTo>
                    <a:pt x="167" y="367"/>
                  </a:lnTo>
                  <a:lnTo>
                    <a:pt x="34" y="434"/>
                  </a:lnTo>
                  <a:cubicBezTo>
                    <a:pt x="0" y="434"/>
                    <a:pt x="0" y="467"/>
                    <a:pt x="0" y="467"/>
                  </a:cubicBezTo>
                  <a:cubicBezTo>
                    <a:pt x="0" y="467"/>
                    <a:pt x="0" y="501"/>
                    <a:pt x="0" y="534"/>
                  </a:cubicBezTo>
                  <a:lnTo>
                    <a:pt x="0" y="1168"/>
                  </a:lnTo>
                  <a:cubicBezTo>
                    <a:pt x="0" y="1235"/>
                    <a:pt x="0" y="1335"/>
                    <a:pt x="0" y="1401"/>
                  </a:cubicBezTo>
                  <a:cubicBezTo>
                    <a:pt x="0" y="1435"/>
                    <a:pt x="34" y="1501"/>
                    <a:pt x="67" y="1535"/>
                  </a:cubicBezTo>
                  <a:cubicBezTo>
                    <a:pt x="67" y="1568"/>
                    <a:pt x="100" y="1601"/>
                    <a:pt x="167" y="1601"/>
                  </a:cubicBezTo>
                  <a:cubicBezTo>
                    <a:pt x="200" y="1601"/>
                    <a:pt x="267" y="1601"/>
                    <a:pt x="334" y="1568"/>
                  </a:cubicBezTo>
                  <a:cubicBezTo>
                    <a:pt x="367" y="1535"/>
                    <a:pt x="434" y="1501"/>
                    <a:pt x="467" y="1435"/>
                  </a:cubicBezTo>
                  <a:cubicBezTo>
                    <a:pt x="501" y="1401"/>
                    <a:pt x="534" y="1335"/>
                    <a:pt x="534" y="1301"/>
                  </a:cubicBezTo>
                  <a:lnTo>
                    <a:pt x="534" y="1335"/>
                  </a:lnTo>
                  <a:cubicBezTo>
                    <a:pt x="534" y="1368"/>
                    <a:pt x="534" y="1368"/>
                    <a:pt x="534" y="1401"/>
                  </a:cubicBezTo>
                  <a:lnTo>
                    <a:pt x="567" y="1401"/>
                  </a:lnTo>
                  <a:lnTo>
                    <a:pt x="701" y="1301"/>
                  </a:lnTo>
                  <a:cubicBezTo>
                    <a:pt x="734" y="1301"/>
                    <a:pt x="734" y="1301"/>
                    <a:pt x="734" y="1268"/>
                  </a:cubicBezTo>
                  <a:cubicBezTo>
                    <a:pt x="734" y="1268"/>
                    <a:pt x="734" y="1235"/>
                    <a:pt x="734" y="1235"/>
                  </a:cubicBezTo>
                  <a:lnTo>
                    <a:pt x="734" y="67"/>
                  </a:lnTo>
                  <a:cubicBezTo>
                    <a:pt x="734" y="34"/>
                    <a:pt x="734" y="34"/>
                    <a:pt x="73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4219;p75"/>
            <p:cNvSpPr/>
            <p:nvPr/>
          </p:nvSpPr>
          <p:spPr>
            <a:xfrm>
              <a:off x="2403550" y="3394550"/>
              <a:ext cx="20050" cy="35875"/>
            </a:xfrm>
            <a:custGeom>
              <a:avLst/>
              <a:gdLst/>
              <a:ahLst/>
              <a:cxnLst/>
              <a:rect l="l" t="t" r="r" b="b"/>
              <a:pathLst>
                <a:path w="802" h="1435" extrusionOk="0">
                  <a:moveTo>
                    <a:pt x="468" y="319"/>
                  </a:moveTo>
                  <a:cubicBezTo>
                    <a:pt x="479" y="319"/>
                    <a:pt x="490" y="323"/>
                    <a:pt x="501" y="334"/>
                  </a:cubicBezTo>
                  <a:lnTo>
                    <a:pt x="568" y="334"/>
                  </a:lnTo>
                  <a:cubicBezTo>
                    <a:pt x="568" y="367"/>
                    <a:pt x="568" y="367"/>
                    <a:pt x="601" y="400"/>
                  </a:cubicBezTo>
                  <a:cubicBezTo>
                    <a:pt x="601" y="434"/>
                    <a:pt x="601" y="434"/>
                    <a:pt x="601" y="467"/>
                  </a:cubicBezTo>
                  <a:lnTo>
                    <a:pt x="234" y="701"/>
                  </a:lnTo>
                  <a:lnTo>
                    <a:pt x="234" y="600"/>
                  </a:lnTo>
                  <a:cubicBezTo>
                    <a:pt x="234" y="567"/>
                    <a:pt x="234" y="534"/>
                    <a:pt x="268" y="500"/>
                  </a:cubicBezTo>
                  <a:lnTo>
                    <a:pt x="334" y="400"/>
                  </a:lnTo>
                  <a:cubicBezTo>
                    <a:pt x="334" y="400"/>
                    <a:pt x="368" y="367"/>
                    <a:pt x="401" y="334"/>
                  </a:cubicBezTo>
                  <a:cubicBezTo>
                    <a:pt x="423" y="334"/>
                    <a:pt x="445" y="319"/>
                    <a:pt x="468" y="319"/>
                  </a:cubicBezTo>
                  <a:close/>
                  <a:moveTo>
                    <a:pt x="568" y="0"/>
                  </a:moveTo>
                  <a:cubicBezTo>
                    <a:pt x="501" y="0"/>
                    <a:pt x="434" y="0"/>
                    <a:pt x="401" y="33"/>
                  </a:cubicBezTo>
                  <a:cubicBezTo>
                    <a:pt x="334" y="67"/>
                    <a:pt x="268" y="133"/>
                    <a:pt x="234" y="200"/>
                  </a:cubicBezTo>
                  <a:cubicBezTo>
                    <a:pt x="167" y="267"/>
                    <a:pt x="134" y="334"/>
                    <a:pt x="101" y="400"/>
                  </a:cubicBezTo>
                  <a:cubicBezTo>
                    <a:pt x="67" y="500"/>
                    <a:pt x="34" y="567"/>
                    <a:pt x="34" y="667"/>
                  </a:cubicBezTo>
                  <a:cubicBezTo>
                    <a:pt x="1" y="767"/>
                    <a:pt x="1" y="867"/>
                    <a:pt x="1" y="967"/>
                  </a:cubicBezTo>
                  <a:cubicBezTo>
                    <a:pt x="1" y="1034"/>
                    <a:pt x="1" y="1101"/>
                    <a:pt x="1" y="1201"/>
                  </a:cubicBezTo>
                  <a:cubicBezTo>
                    <a:pt x="34" y="1268"/>
                    <a:pt x="34" y="1301"/>
                    <a:pt x="101" y="1368"/>
                  </a:cubicBezTo>
                  <a:cubicBezTo>
                    <a:pt x="134" y="1401"/>
                    <a:pt x="167" y="1434"/>
                    <a:pt x="201" y="1434"/>
                  </a:cubicBezTo>
                  <a:cubicBezTo>
                    <a:pt x="268" y="1434"/>
                    <a:pt x="334" y="1401"/>
                    <a:pt x="368" y="1368"/>
                  </a:cubicBezTo>
                  <a:cubicBezTo>
                    <a:pt x="434" y="1334"/>
                    <a:pt x="501" y="1301"/>
                    <a:pt x="534" y="1268"/>
                  </a:cubicBezTo>
                  <a:cubicBezTo>
                    <a:pt x="601" y="1201"/>
                    <a:pt x="634" y="1168"/>
                    <a:pt x="668" y="1101"/>
                  </a:cubicBezTo>
                  <a:cubicBezTo>
                    <a:pt x="701" y="1067"/>
                    <a:pt x="701" y="1001"/>
                    <a:pt x="735" y="934"/>
                  </a:cubicBezTo>
                  <a:cubicBezTo>
                    <a:pt x="735" y="934"/>
                    <a:pt x="735" y="867"/>
                    <a:pt x="735" y="834"/>
                  </a:cubicBezTo>
                  <a:lnTo>
                    <a:pt x="735" y="801"/>
                  </a:lnTo>
                  <a:lnTo>
                    <a:pt x="601" y="867"/>
                  </a:lnTo>
                  <a:lnTo>
                    <a:pt x="568" y="901"/>
                  </a:lnTo>
                  <a:lnTo>
                    <a:pt x="534" y="934"/>
                  </a:lnTo>
                  <a:cubicBezTo>
                    <a:pt x="501" y="967"/>
                    <a:pt x="501" y="1001"/>
                    <a:pt x="468" y="1034"/>
                  </a:cubicBezTo>
                  <a:cubicBezTo>
                    <a:pt x="468" y="1034"/>
                    <a:pt x="434" y="1067"/>
                    <a:pt x="401" y="1101"/>
                  </a:cubicBezTo>
                  <a:lnTo>
                    <a:pt x="334" y="1101"/>
                  </a:lnTo>
                  <a:cubicBezTo>
                    <a:pt x="318" y="1118"/>
                    <a:pt x="301" y="1126"/>
                    <a:pt x="288" y="1126"/>
                  </a:cubicBezTo>
                  <a:cubicBezTo>
                    <a:pt x="276" y="1126"/>
                    <a:pt x="268" y="1118"/>
                    <a:pt x="268" y="1101"/>
                  </a:cubicBezTo>
                  <a:cubicBezTo>
                    <a:pt x="234" y="1101"/>
                    <a:pt x="234" y="1067"/>
                    <a:pt x="234" y="1067"/>
                  </a:cubicBezTo>
                  <a:cubicBezTo>
                    <a:pt x="201" y="1034"/>
                    <a:pt x="201" y="1001"/>
                    <a:pt x="234" y="967"/>
                  </a:cubicBezTo>
                  <a:lnTo>
                    <a:pt x="768" y="667"/>
                  </a:lnTo>
                  <a:cubicBezTo>
                    <a:pt x="768" y="634"/>
                    <a:pt x="801" y="634"/>
                    <a:pt x="801" y="600"/>
                  </a:cubicBezTo>
                  <a:cubicBezTo>
                    <a:pt x="801" y="600"/>
                    <a:pt x="801" y="567"/>
                    <a:pt x="801" y="567"/>
                  </a:cubicBezTo>
                  <a:lnTo>
                    <a:pt x="801" y="434"/>
                  </a:lnTo>
                  <a:cubicBezTo>
                    <a:pt x="801" y="367"/>
                    <a:pt x="801" y="300"/>
                    <a:pt x="768" y="234"/>
                  </a:cubicBezTo>
                  <a:cubicBezTo>
                    <a:pt x="768" y="167"/>
                    <a:pt x="735" y="100"/>
                    <a:pt x="701" y="67"/>
                  </a:cubicBezTo>
                  <a:cubicBezTo>
                    <a:pt x="668" y="33"/>
                    <a:pt x="601" y="0"/>
                    <a:pt x="5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4220;p75"/>
            <p:cNvSpPr/>
            <p:nvPr/>
          </p:nvSpPr>
          <p:spPr>
            <a:xfrm>
              <a:off x="2257625" y="3804000"/>
              <a:ext cx="21700" cy="50900"/>
            </a:xfrm>
            <a:custGeom>
              <a:avLst/>
              <a:gdLst/>
              <a:ahLst/>
              <a:cxnLst/>
              <a:rect l="l" t="t" r="r" b="b"/>
              <a:pathLst>
                <a:path w="868" h="2036" extrusionOk="0">
                  <a:moveTo>
                    <a:pt x="834" y="0"/>
                  </a:moveTo>
                  <a:lnTo>
                    <a:pt x="34" y="467"/>
                  </a:lnTo>
                  <a:cubicBezTo>
                    <a:pt x="34" y="467"/>
                    <a:pt x="34" y="501"/>
                    <a:pt x="0" y="501"/>
                  </a:cubicBezTo>
                  <a:cubicBezTo>
                    <a:pt x="0" y="534"/>
                    <a:pt x="0" y="534"/>
                    <a:pt x="0" y="568"/>
                  </a:cubicBezTo>
                  <a:lnTo>
                    <a:pt x="0" y="734"/>
                  </a:lnTo>
                  <a:cubicBezTo>
                    <a:pt x="0" y="768"/>
                    <a:pt x="0" y="768"/>
                    <a:pt x="0" y="768"/>
                  </a:cubicBezTo>
                  <a:lnTo>
                    <a:pt x="34" y="768"/>
                  </a:lnTo>
                  <a:lnTo>
                    <a:pt x="334" y="601"/>
                  </a:lnTo>
                  <a:lnTo>
                    <a:pt x="334" y="1969"/>
                  </a:lnTo>
                  <a:cubicBezTo>
                    <a:pt x="334" y="2002"/>
                    <a:pt x="334" y="2002"/>
                    <a:pt x="334" y="2035"/>
                  </a:cubicBezTo>
                  <a:lnTo>
                    <a:pt x="367" y="2035"/>
                  </a:lnTo>
                  <a:lnTo>
                    <a:pt x="501" y="1935"/>
                  </a:lnTo>
                  <a:cubicBezTo>
                    <a:pt x="501" y="1935"/>
                    <a:pt x="534" y="1935"/>
                    <a:pt x="534" y="1902"/>
                  </a:cubicBezTo>
                  <a:cubicBezTo>
                    <a:pt x="534" y="1902"/>
                    <a:pt x="534" y="1868"/>
                    <a:pt x="534" y="1835"/>
                  </a:cubicBezTo>
                  <a:lnTo>
                    <a:pt x="534" y="467"/>
                  </a:lnTo>
                  <a:lnTo>
                    <a:pt x="834" y="301"/>
                  </a:lnTo>
                  <a:cubicBezTo>
                    <a:pt x="834" y="301"/>
                    <a:pt x="834" y="301"/>
                    <a:pt x="867" y="267"/>
                  </a:cubicBezTo>
                  <a:cubicBezTo>
                    <a:pt x="867" y="267"/>
                    <a:pt x="867" y="234"/>
                    <a:pt x="867" y="234"/>
                  </a:cubicBezTo>
                  <a:lnTo>
                    <a:pt x="867" y="34"/>
                  </a:lnTo>
                  <a:cubicBezTo>
                    <a:pt x="867" y="34"/>
                    <a:pt x="867" y="0"/>
                    <a:pt x="86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4221;p75"/>
            <p:cNvSpPr/>
            <p:nvPr/>
          </p:nvSpPr>
          <p:spPr>
            <a:xfrm>
              <a:off x="2278475" y="3807325"/>
              <a:ext cx="20025" cy="36725"/>
            </a:xfrm>
            <a:custGeom>
              <a:avLst/>
              <a:gdLst/>
              <a:ahLst/>
              <a:cxnLst/>
              <a:rect l="l" t="t" r="r" b="b"/>
              <a:pathLst>
                <a:path w="801" h="1469" extrusionOk="0">
                  <a:moveTo>
                    <a:pt x="534" y="334"/>
                  </a:moveTo>
                  <a:cubicBezTo>
                    <a:pt x="567" y="334"/>
                    <a:pt x="567" y="368"/>
                    <a:pt x="567" y="401"/>
                  </a:cubicBezTo>
                  <a:cubicBezTo>
                    <a:pt x="601" y="435"/>
                    <a:pt x="601" y="468"/>
                    <a:pt x="601" y="501"/>
                  </a:cubicBezTo>
                  <a:lnTo>
                    <a:pt x="601" y="735"/>
                  </a:lnTo>
                  <a:cubicBezTo>
                    <a:pt x="601" y="768"/>
                    <a:pt x="601" y="835"/>
                    <a:pt x="567" y="868"/>
                  </a:cubicBezTo>
                  <a:cubicBezTo>
                    <a:pt x="567" y="902"/>
                    <a:pt x="567" y="935"/>
                    <a:pt x="534" y="968"/>
                  </a:cubicBezTo>
                  <a:cubicBezTo>
                    <a:pt x="500" y="1002"/>
                    <a:pt x="500" y="1035"/>
                    <a:pt x="467" y="1035"/>
                  </a:cubicBezTo>
                  <a:cubicBezTo>
                    <a:pt x="467" y="1068"/>
                    <a:pt x="434" y="1102"/>
                    <a:pt x="400" y="1102"/>
                  </a:cubicBezTo>
                  <a:lnTo>
                    <a:pt x="334" y="1135"/>
                  </a:lnTo>
                  <a:lnTo>
                    <a:pt x="267" y="1135"/>
                  </a:lnTo>
                  <a:cubicBezTo>
                    <a:pt x="267" y="1102"/>
                    <a:pt x="234" y="1102"/>
                    <a:pt x="234" y="1068"/>
                  </a:cubicBezTo>
                  <a:cubicBezTo>
                    <a:pt x="234" y="1035"/>
                    <a:pt x="234" y="1002"/>
                    <a:pt x="234" y="968"/>
                  </a:cubicBezTo>
                  <a:cubicBezTo>
                    <a:pt x="234" y="935"/>
                    <a:pt x="234" y="935"/>
                    <a:pt x="234" y="902"/>
                  </a:cubicBezTo>
                  <a:lnTo>
                    <a:pt x="234" y="801"/>
                  </a:lnTo>
                  <a:cubicBezTo>
                    <a:pt x="234" y="768"/>
                    <a:pt x="234" y="768"/>
                    <a:pt x="234" y="735"/>
                  </a:cubicBezTo>
                  <a:cubicBezTo>
                    <a:pt x="234" y="701"/>
                    <a:pt x="234" y="635"/>
                    <a:pt x="234" y="601"/>
                  </a:cubicBezTo>
                  <a:cubicBezTo>
                    <a:pt x="234" y="568"/>
                    <a:pt x="267" y="535"/>
                    <a:pt x="267" y="501"/>
                  </a:cubicBezTo>
                  <a:lnTo>
                    <a:pt x="334" y="401"/>
                  </a:lnTo>
                  <a:cubicBezTo>
                    <a:pt x="367" y="401"/>
                    <a:pt x="367" y="368"/>
                    <a:pt x="400" y="368"/>
                  </a:cubicBezTo>
                  <a:cubicBezTo>
                    <a:pt x="434" y="334"/>
                    <a:pt x="434" y="334"/>
                    <a:pt x="467" y="334"/>
                  </a:cubicBezTo>
                  <a:close/>
                  <a:moveTo>
                    <a:pt x="567" y="1"/>
                  </a:moveTo>
                  <a:cubicBezTo>
                    <a:pt x="500" y="1"/>
                    <a:pt x="467" y="34"/>
                    <a:pt x="400" y="68"/>
                  </a:cubicBezTo>
                  <a:cubicBezTo>
                    <a:pt x="334" y="101"/>
                    <a:pt x="300" y="134"/>
                    <a:pt x="234" y="201"/>
                  </a:cubicBezTo>
                  <a:cubicBezTo>
                    <a:pt x="200" y="234"/>
                    <a:pt x="134" y="301"/>
                    <a:pt x="134" y="368"/>
                  </a:cubicBezTo>
                  <a:cubicBezTo>
                    <a:pt x="67" y="468"/>
                    <a:pt x="67" y="535"/>
                    <a:pt x="33" y="601"/>
                  </a:cubicBezTo>
                  <a:cubicBezTo>
                    <a:pt x="0" y="668"/>
                    <a:pt x="0" y="768"/>
                    <a:pt x="0" y="835"/>
                  </a:cubicBezTo>
                  <a:lnTo>
                    <a:pt x="0" y="902"/>
                  </a:lnTo>
                  <a:lnTo>
                    <a:pt x="0" y="1035"/>
                  </a:lnTo>
                  <a:lnTo>
                    <a:pt x="0" y="1102"/>
                  </a:lnTo>
                  <a:cubicBezTo>
                    <a:pt x="0" y="1168"/>
                    <a:pt x="0" y="1235"/>
                    <a:pt x="33" y="1268"/>
                  </a:cubicBezTo>
                  <a:cubicBezTo>
                    <a:pt x="33" y="1335"/>
                    <a:pt x="67" y="1369"/>
                    <a:pt x="134" y="1402"/>
                  </a:cubicBezTo>
                  <a:cubicBezTo>
                    <a:pt x="167" y="1435"/>
                    <a:pt x="200" y="1469"/>
                    <a:pt x="234" y="1469"/>
                  </a:cubicBezTo>
                  <a:cubicBezTo>
                    <a:pt x="300" y="1469"/>
                    <a:pt x="367" y="1435"/>
                    <a:pt x="400" y="1402"/>
                  </a:cubicBezTo>
                  <a:cubicBezTo>
                    <a:pt x="467" y="1369"/>
                    <a:pt x="534" y="1335"/>
                    <a:pt x="567" y="1268"/>
                  </a:cubicBezTo>
                  <a:cubicBezTo>
                    <a:pt x="601" y="1202"/>
                    <a:pt x="667" y="1135"/>
                    <a:pt x="701" y="1068"/>
                  </a:cubicBezTo>
                  <a:cubicBezTo>
                    <a:pt x="734" y="1002"/>
                    <a:pt x="767" y="935"/>
                    <a:pt x="767" y="868"/>
                  </a:cubicBezTo>
                  <a:cubicBezTo>
                    <a:pt x="801" y="768"/>
                    <a:pt x="801" y="701"/>
                    <a:pt x="801" y="635"/>
                  </a:cubicBezTo>
                  <a:lnTo>
                    <a:pt x="801" y="368"/>
                  </a:lnTo>
                  <a:cubicBezTo>
                    <a:pt x="801" y="301"/>
                    <a:pt x="801" y="234"/>
                    <a:pt x="767" y="168"/>
                  </a:cubicBezTo>
                  <a:cubicBezTo>
                    <a:pt x="767" y="134"/>
                    <a:pt x="734" y="68"/>
                    <a:pt x="701" y="68"/>
                  </a:cubicBezTo>
                  <a:cubicBezTo>
                    <a:pt x="667" y="34"/>
                    <a:pt x="601" y="1"/>
                    <a:pt x="5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4222;p75"/>
            <p:cNvSpPr/>
            <p:nvPr/>
          </p:nvSpPr>
          <p:spPr>
            <a:xfrm>
              <a:off x="2301825" y="3785650"/>
              <a:ext cx="15025" cy="43950"/>
            </a:xfrm>
            <a:custGeom>
              <a:avLst/>
              <a:gdLst/>
              <a:ahLst/>
              <a:cxnLst/>
              <a:rect l="l" t="t" r="r" b="b"/>
              <a:pathLst>
                <a:path w="601" h="1758" extrusionOk="0">
                  <a:moveTo>
                    <a:pt x="300" y="1"/>
                  </a:moveTo>
                  <a:lnTo>
                    <a:pt x="167" y="67"/>
                  </a:lnTo>
                  <a:cubicBezTo>
                    <a:pt x="134" y="67"/>
                    <a:pt x="134" y="101"/>
                    <a:pt x="134" y="101"/>
                  </a:cubicBezTo>
                  <a:cubicBezTo>
                    <a:pt x="134" y="134"/>
                    <a:pt x="134" y="134"/>
                    <a:pt x="134" y="167"/>
                  </a:cubicBezTo>
                  <a:lnTo>
                    <a:pt x="134" y="568"/>
                  </a:lnTo>
                  <a:lnTo>
                    <a:pt x="33" y="634"/>
                  </a:lnTo>
                  <a:cubicBezTo>
                    <a:pt x="0" y="634"/>
                    <a:pt x="0" y="668"/>
                    <a:pt x="0" y="668"/>
                  </a:cubicBezTo>
                  <a:cubicBezTo>
                    <a:pt x="0" y="701"/>
                    <a:pt x="0" y="701"/>
                    <a:pt x="0" y="734"/>
                  </a:cubicBezTo>
                  <a:lnTo>
                    <a:pt x="0" y="901"/>
                  </a:lnTo>
                  <a:cubicBezTo>
                    <a:pt x="0" y="901"/>
                    <a:pt x="0" y="935"/>
                    <a:pt x="0" y="935"/>
                  </a:cubicBezTo>
                  <a:lnTo>
                    <a:pt x="33" y="935"/>
                  </a:lnTo>
                  <a:lnTo>
                    <a:pt x="134" y="868"/>
                  </a:lnTo>
                  <a:lnTo>
                    <a:pt x="134" y="1435"/>
                  </a:lnTo>
                  <a:cubicBezTo>
                    <a:pt x="134" y="1568"/>
                    <a:pt x="167" y="1668"/>
                    <a:pt x="200" y="1735"/>
                  </a:cubicBezTo>
                  <a:cubicBezTo>
                    <a:pt x="228" y="1749"/>
                    <a:pt x="256" y="1757"/>
                    <a:pt x="286" y="1757"/>
                  </a:cubicBezTo>
                  <a:cubicBezTo>
                    <a:pt x="328" y="1757"/>
                    <a:pt x="375" y="1741"/>
                    <a:pt x="434" y="1702"/>
                  </a:cubicBezTo>
                  <a:lnTo>
                    <a:pt x="567" y="1635"/>
                  </a:lnTo>
                  <a:cubicBezTo>
                    <a:pt x="567" y="1635"/>
                    <a:pt x="601" y="1602"/>
                    <a:pt x="601" y="1602"/>
                  </a:cubicBezTo>
                  <a:cubicBezTo>
                    <a:pt x="601" y="1568"/>
                    <a:pt x="601" y="1568"/>
                    <a:pt x="601" y="1535"/>
                  </a:cubicBezTo>
                  <a:lnTo>
                    <a:pt x="601" y="1368"/>
                  </a:lnTo>
                  <a:cubicBezTo>
                    <a:pt x="601" y="1368"/>
                    <a:pt x="601" y="1335"/>
                    <a:pt x="601" y="1335"/>
                  </a:cubicBezTo>
                  <a:lnTo>
                    <a:pt x="567" y="1335"/>
                  </a:lnTo>
                  <a:lnTo>
                    <a:pt x="467" y="1402"/>
                  </a:lnTo>
                  <a:lnTo>
                    <a:pt x="367" y="1402"/>
                  </a:lnTo>
                  <a:cubicBezTo>
                    <a:pt x="334" y="1368"/>
                    <a:pt x="334" y="1302"/>
                    <a:pt x="334" y="1268"/>
                  </a:cubicBezTo>
                  <a:lnTo>
                    <a:pt x="300" y="768"/>
                  </a:lnTo>
                  <a:lnTo>
                    <a:pt x="500" y="634"/>
                  </a:lnTo>
                  <a:cubicBezTo>
                    <a:pt x="534" y="601"/>
                    <a:pt x="567" y="568"/>
                    <a:pt x="567" y="534"/>
                  </a:cubicBezTo>
                  <a:lnTo>
                    <a:pt x="567" y="368"/>
                  </a:lnTo>
                  <a:cubicBezTo>
                    <a:pt x="567" y="368"/>
                    <a:pt x="567" y="334"/>
                    <a:pt x="567" y="334"/>
                  </a:cubicBezTo>
                  <a:lnTo>
                    <a:pt x="534" y="334"/>
                  </a:lnTo>
                  <a:lnTo>
                    <a:pt x="300" y="468"/>
                  </a:lnTo>
                  <a:lnTo>
                    <a:pt x="300" y="34"/>
                  </a:lnTo>
                  <a:cubicBezTo>
                    <a:pt x="334" y="34"/>
                    <a:pt x="334" y="1"/>
                    <a:pt x="30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4223;p75"/>
            <p:cNvSpPr/>
            <p:nvPr/>
          </p:nvSpPr>
          <p:spPr>
            <a:xfrm>
              <a:off x="2320150" y="3783650"/>
              <a:ext cx="18375" cy="37875"/>
            </a:xfrm>
            <a:custGeom>
              <a:avLst/>
              <a:gdLst/>
              <a:ahLst/>
              <a:cxnLst/>
              <a:rect l="l" t="t" r="r" b="b"/>
              <a:pathLst>
                <a:path w="735" h="1515" extrusionOk="0">
                  <a:moveTo>
                    <a:pt x="535" y="714"/>
                  </a:moveTo>
                  <a:lnTo>
                    <a:pt x="535" y="748"/>
                  </a:lnTo>
                  <a:cubicBezTo>
                    <a:pt x="535" y="781"/>
                    <a:pt x="535" y="814"/>
                    <a:pt x="535" y="848"/>
                  </a:cubicBezTo>
                  <a:cubicBezTo>
                    <a:pt x="501" y="881"/>
                    <a:pt x="501" y="915"/>
                    <a:pt x="468" y="948"/>
                  </a:cubicBezTo>
                  <a:cubicBezTo>
                    <a:pt x="468" y="1015"/>
                    <a:pt x="435" y="1048"/>
                    <a:pt x="401" y="1081"/>
                  </a:cubicBezTo>
                  <a:cubicBezTo>
                    <a:pt x="368" y="1115"/>
                    <a:pt x="335" y="1115"/>
                    <a:pt x="301" y="1148"/>
                  </a:cubicBezTo>
                  <a:cubicBezTo>
                    <a:pt x="268" y="1181"/>
                    <a:pt x="234" y="1181"/>
                    <a:pt x="201" y="1181"/>
                  </a:cubicBezTo>
                  <a:cubicBezTo>
                    <a:pt x="168" y="1181"/>
                    <a:pt x="168" y="1148"/>
                    <a:pt x="168" y="1115"/>
                  </a:cubicBezTo>
                  <a:cubicBezTo>
                    <a:pt x="168" y="1081"/>
                    <a:pt x="201" y="1048"/>
                    <a:pt x="201" y="1015"/>
                  </a:cubicBezTo>
                  <a:cubicBezTo>
                    <a:pt x="234" y="948"/>
                    <a:pt x="268" y="915"/>
                    <a:pt x="301" y="915"/>
                  </a:cubicBezTo>
                  <a:lnTo>
                    <a:pt x="535" y="714"/>
                  </a:lnTo>
                  <a:close/>
                  <a:moveTo>
                    <a:pt x="564" y="0"/>
                  </a:moveTo>
                  <a:cubicBezTo>
                    <a:pt x="554" y="0"/>
                    <a:pt x="544" y="4"/>
                    <a:pt x="535" y="14"/>
                  </a:cubicBezTo>
                  <a:cubicBezTo>
                    <a:pt x="468" y="14"/>
                    <a:pt x="435" y="14"/>
                    <a:pt x="401" y="47"/>
                  </a:cubicBezTo>
                  <a:cubicBezTo>
                    <a:pt x="335" y="81"/>
                    <a:pt x="268" y="114"/>
                    <a:pt x="234" y="181"/>
                  </a:cubicBezTo>
                  <a:cubicBezTo>
                    <a:pt x="201" y="214"/>
                    <a:pt x="168" y="281"/>
                    <a:pt x="134" y="314"/>
                  </a:cubicBezTo>
                  <a:cubicBezTo>
                    <a:pt x="101" y="381"/>
                    <a:pt x="68" y="414"/>
                    <a:pt x="68" y="481"/>
                  </a:cubicBezTo>
                  <a:cubicBezTo>
                    <a:pt x="68" y="514"/>
                    <a:pt x="34" y="548"/>
                    <a:pt x="34" y="614"/>
                  </a:cubicBezTo>
                  <a:cubicBezTo>
                    <a:pt x="34" y="614"/>
                    <a:pt x="101" y="648"/>
                    <a:pt x="101" y="648"/>
                  </a:cubicBezTo>
                  <a:lnTo>
                    <a:pt x="134" y="648"/>
                  </a:lnTo>
                  <a:lnTo>
                    <a:pt x="268" y="548"/>
                  </a:lnTo>
                  <a:lnTo>
                    <a:pt x="301" y="514"/>
                  </a:lnTo>
                  <a:lnTo>
                    <a:pt x="335" y="481"/>
                  </a:lnTo>
                  <a:cubicBezTo>
                    <a:pt x="335" y="448"/>
                    <a:pt x="335" y="448"/>
                    <a:pt x="368" y="414"/>
                  </a:cubicBezTo>
                  <a:cubicBezTo>
                    <a:pt x="368" y="381"/>
                    <a:pt x="401" y="381"/>
                    <a:pt x="435" y="347"/>
                  </a:cubicBezTo>
                  <a:cubicBezTo>
                    <a:pt x="457" y="347"/>
                    <a:pt x="479" y="333"/>
                    <a:pt x="501" y="333"/>
                  </a:cubicBezTo>
                  <a:cubicBezTo>
                    <a:pt x="512" y="333"/>
                    <a:pt x="524" y="336"/>
                    <a:pt x="535" y="347"/>
                  </a:cubicBezTo>
                  <a:cubicBezTo>
                    <a:pt x="568" y="347"/>
                    <a:pt x="568" y="381"/>
                    <a:pt x="568" y="448"/>
                  </a:cubicBezTo>
                  <a:lnTo>
                    <a:pt x="335" y="681"/>
                  </a:lnTo>
                  <a:cubicBezTo>
                    <a:pt x="234" y="748"/>
                    <a:pt x="168" y="848"/>
                    <a:pt x="101" y="948"/>
                  </a:cubicBezTo>
                  <a:cubicBezTo>
                    <a:pt x="34" y="1048"/>
                    <a:pt x="34" y="1148"/>
                    <a:pt x="34" y="1248"/>
                  </a:cubicBezTo>
                  <a:cubicBezTo>
                    <a:pt x="1" y="1315"/>
                    <a:pt x="1" y="1348"/>
                    <a:pt x="34" y="1382"/>
                  </a:cubicBezTo>
                  <a:cubicBezTo>
                    <a:pt x="34" y="1415"/>
                    <a:pt x="68" y="1448"/>
                    <a:pt x="68" y="1482"/>
                  </a:cubicBezTo>
                  <a:cubicBezTo>
                    <a:pt x="101" y="1515"/>
                    <a:pt x="134" y="1515"/>
                    <a:pt x="168" y="1515"/>
                  </a:cubicBezTo>
                  <a:cubicBezTo>
                    <a:pt x="201" y="1515"/>
                    <a:pt x="268" y="1482"/>
                    <a:pt x="301" y="1482"/>
                  </a:cubicBezTo>
                  <a:cubicBezTo>
                    <a:pt x="368" y="1448"/>
                    <a:pt x="435" y="1382"/>
                    <a:pt x="468" y="1315"/>
                  </a:cubicBezTo>
                  <a:cubicBezTo>
                    <a:pt x="501" y="1281"/>
                    <a:pt x="535" y="1215"/>
                    <a:pt x="568" y="1148"/>
                  </a:cubicBezTo>
                  <a:lnTo>
                    <a:pt x="568" y="1215"/>
                  </a:lnTo>
                  <a:cubicBezTo>
                    <a:pt x="568" y="1248"/>
                    <a:pt x="568" y="1248"/>
                    <a:pt x="568" y="1281"/>
                  </a:cubicBezTo>
                  <a:lnTo>
                    <a:pt x="601" y="1281"/>
                  </a:lnTo>
                  <a:lnTo>
                    <a:pt x="701" y="1181"/>
                  </a:lnTo>
                  <a:cubicBezTo>
                    <a:pt x="735" y="1181"/>
                    <a:pt x="735" y="1181"/>
                    <a:pt x="735" y="1148"/>
                  </a:cubicBezTo>
                  <a:cubicBezTo>
                    <a:pt x="735" y="1148"/>
                    <a:pt x="735" y="1115"/>
                    <a:pt x="735" y="1115"/>
                  </a:cubicBezTo>
                  <a:lnTo>
                    <a:pt x="735" y="381"/>
                  </a:lnTo>
                  <a:cubicBezTo>
                    <a:pt x="735" y="281"/>
                    <a:pt x="735" y="214"/>
                    <a:pt x="735" y="147"/>
                  </a:cubicBezTo>
                  <a:cubicBezTo>
                    <a:pt x="701" y="114"/>
                    <a:pt x="668" y="81"/>
                    <a:pt x="635" y="47"/>
                  </a:cubicBezTo>
                  <a:cubicBezTo>
                    <a:pt x="611" y="24"/>
                    <a:pt x="588" y="0"/>
                    <a:pt x="56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4224;p75"/>
            <p:cNvSpPr/>
            <p:nvPr/>
          </p:nvSpPr>
          <p:spPr>
            <a:xfrm>
              <a:off x="2344350" y="3763125"/>
              <a:ext cx="5025" cy="45900"/>
            </a:xfrm>
            <a:custGeom>
              <a:avLst/>
              <a:gdLst/>
              <a:ahLst/>
              <a:cxnLst/>
              <a:rect l="l" t="t" r="r" b="b"/>
              <a:pathLst>
                <a:path w="201" h="1836" extrusionOk="0">
                  <a:moveTo>
                    <a:pt x="167" y="1"/>
                  </a:moveTo>
                  <a:lnTo>
                    <a:pt x="67" y="68"/>
                  </a:lnTo>
                  <a:cubicBezTo>
                    <a:pt x="34" y="68"/>
                    <a:pt x="34" y="101"/>
                    <a:pt x="34" y="101"/>
                  </a:cubicBezTo>
                  <a:cubicBezTo>
                    <a:pt x="34" y="134"/>
                    <a:pt x="34" y="134"/>
                    <a:pt x="34" y="168"/>
                  </a:cubicBezTo>
                  <a:lnTo>
                    <a:pt x="34" y="1802"/>
                  </a:lnTo>
                  <a:cubicBezTo>
                    <a:pt x="0" y="1802"/>
                    <a:pt x="0" y="1836"/>
                    <a:pt x="34" y="1836"/>
                  </a:cubicBezTo>
                  <a:lnTo>
                    <a:pt x="67" y="1836"/>
                  </a:lnTo>
                  <a:lnTo>
                    <a:pt x="167" y="1769"/>
                  </a:lnTo>
                  <a:cubicBezTo>
                    <a:pt x="200" y="1769"/>
                    <a:pt x="200" y="1736"/>
                    <a:pt x="200" y="1736"/>
                  </a:cubicBezTo>
                  <a:cubicBezTo>
                    <a:pt x="200" y="1702"/>
                    <a:pt x="200" y="1702"/>
                    <a:pt x="200" y="1669"/>
                  </a:cubicBezTo>
                  <a:lnTo>
                    <a:pt x="200" y="34"/>
                  </a:lnTo>
                  <a:cubicBezTo>
                    <a:pt x="200" y="34"/>
                    <a:pt x="200" y="1"/>
                    <a:pt x="20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4225;p75"/>
            <p:cNvSpPr/>
            <p:nvPr/>
          </p:nvSpPr>
          <p:spPr>
            <a:xfrm>
              <a:off x="2260125" y="3880650"/>
              <a:ext cx="21700" cy="51800"/>
            </a:xfrm>
            <a:custGeom>
              <a:avLst/>
              <a:gdLst/>
              <a:ahLst/>
              <a:cxnLst/>
              <a:rect l="l" t="t" r="r" b="b"/>
              <a:pathLst>
                <a:path w="868" h="2072" extrusionOk="0">
                  <a:moveTo>
                    <a:pt x="567" y="337"/>
                  </a:moveTo>
                  <a:cubicBezTo>
                    <a:pt x="634" y="370"/>
                    <a:pt x="634" y="404"/>
                    <a:pt x="634" y="504"/>
                  </a:cubicBezTo>
                  <a:cubicBezTo>
                    <a:pt x="634" y="570"/>
                    <a:pt x="601" y="670"/>
                    <a:pt x="567" y="737"/>
                  </a:cubicBezTo>
                  <a:cubicBezTo>
                    <a:pt x="534" y="771"/>
                    <a:pt x="467" y="837"/>
                    <a:pt x="401" y="871"/>
                  </a:cubicBezTo>
                  <a:lnTo>
                    <a:pt x="167" y="1004"/>
                  </a:lnTo>
                  <a:lnTo>
                    <a:pt x="167" y="504"/>
                  </a:lnTo>
                  <a:lnTo>
                    <a:pt x="401" y="370"/>
                  </a:lnTo>
                  <a:cubicBezTo>
                    <a:pt x="467" y="337"/>
                    <a:pt x="501" y="337"/>
                    <a:pt x="567" y="337"/>
                  </a:cubicBezTo>
                  <a:close/>
                  <a:moveTo>
                    <a:pt x="643" y="0"/>
                  </a:moveTo>
                  <a:cubicBezTo>
                    <a:pt x="586" y="0"/>
                    <a:pt x="516" y="29"/>
                    <a:pt x="434" y="70"/>
                  </a:cubicBezTo>
                  <a:lnTo>
                    <a:pt x="34" y="337"/>
                  </a:lnTo>
                  <a:cubicBezTo>
                    <a:pt x="0" y="337"/>
                    <a:pt x="0" y="337"/>
                    <a:pt x="0" y="370"/>
                  </a:cubicBezTo>
                  <a:cubicBezTo>
                    <a:pt x="0" y="370"/>
                    <a:pt x="0" y="404"/>
                    <a:pt x="0" y="404"/>
                  </a:cubicBezTo>
                  <a:lnTo>
                    <a:pt x="0" y="2038"/>
                  </a:lnTo>
                  <a:cubicBezTo>
                    <a:pt x="0" y="2038"/>
                    <a:pt x="0" y="2071"/>
                    <a:pt x="0" y="2071"/>
                  </a:cubicBezTo>
                  <a:lnTo>
                    <a:pt x="34" y="2071"/>
                  </a:lnTo>
                  <a:lnTo>
                    <a:pt x="167" y="2005"/>
                  </a:lnTo>
                  <a:cubicBezTo>
                    <a:pt x="167" y="1971"/>
                    <a:pt x="167" y="1971"/>
                    <a:pt x="200" y="1971"/>
                  </a:cubicBezTo>
                  <a:cubicBezTo>
                    <a:pt x="200" y="1938"/>
                    <a:pt x="200" y="1938"/>
                    <a:pt x="200" y="1905"/>
                  </a:cubicBezTo>
                  <a:lnTo>
                    <a:pt x="200" y="1304"/>
                  </a:lnTo>
                  <a:lnTo>
                    <a:pt x="401" y="1171"/>
                  </a:lnTo>
                  <a:lnTo>
                    <a:pt x="601" y="1638"/>
                  </a:lnTo>
                  <a:cubicBezTo>
                    <a:pt x="634" y="1638"/>
                    <a:pt x="634" y="1671"/>
                    <a:pt x="634" y="1671"/>
                  </a:cubicBezTo>
                  <a:lnTo>
                    <a:pt x="701" y="1671"/>
                  </a:lnTo>
                  <a:lnTo>
                    <a:pt x="834" y="1604"/>
                  </a:lnTo>
                  <a:cubicBezTo>
                    <a:pt x="834" y="1571"/>
                    <a:pt x="834" y="1571"/>
                    <a:pt x="834" y="1571"/>
                  </a:cubicBezTo>
                  <a:cubicBezTo>
                    <a:pt x="868" y="1538"/>
                    <a:pt x="868" y="1538"/>
                    <a:pt x="834" y="1504"/>
                  </a:cubicBezTo>
                  <a:lnTo>
                    <a:pt x="634" y="1004"/>
                  </a:lnTo>
                  <a:cubicBezTo>
                    <a:pt x="701" y="904"/>
                    <a:pt x="734" y="804"/>
                    <a:pt x="801" y="704"/>
                  </a:cubicBezTo>
                  <a:cubicBezTo>
                    <a:pt x="834" y="604"/>
                    <a:pt x="834" y="504"/>
                    <a:pt x="834" y="370"/>
                  </a:cubicBezTo>
                  <a:cubicBezTo>
                    <a:pt x="868" y="237"/>
                    <a:pt x="834" y="137"/>
                    <a:pt x="734" y="37"/>
                  </a:cubicBezTo>
                  <a:cubicBezTo>
                    <a:pt x="709" y="11"/>
                    <a:pt x="678" y="0"/>
                    <a:pt x="64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4226;p75"/>
            <p:cNvSpPr/>
            <p:nvPr/>
          </p:nvSpPr>
          <p:spPr>
            <a:xfrm>
              <a:off x="2285125" y="3877375"/>
              <a:ext cx="18375" cy="38400"/>
            </a:xfrm>
            <a:custGeom>
              <a:avLst/>
              <a:gdLst/>
              <a:ahLst/>
              <a:cxnLst/>
              <a:rect l="l" t="t" r="r" b="b"/>
              <a:pathLst>
                <a:path w="735" h="1536" extrusionOk="0">
                  <a:moveTo>
                    <a:pt x="535" y="735"/>
                  </a:moveTo>
                  <a:lnTo>
                    <a:pt x="535" y="768"/>
                  </a:lnTo>
                  <a:cubicBezTo>
                    <a:pt x="535" y="801"/>
                    <a:pt x="535" y="835"/>
                    <a:pt x="535" y="868"/>
                  </a:cubicBezTo>
                  <a:cubicBezTo>
                    <a:pt x="501" y="902"/>
                    <a:pt x="501" y="935"/>
                    <a:pt x="468" y="968"/>
                  </a:cubicBezTo>
                  <a:cubicBezTo>
                    <a:pt x="468" y="1002"/>
                    <a:pt x="435" y="1068"/>
                    <a:pt x="401" y="1102"/>
                  </a:cubicBezTo>
                  <a:cubicBezTo>
                    <a:pt x="368" y="1102"/>
                    <a:pt x="335" y="1135"/>
                    <a:pt x="301" y="1168"/>
                  </a:cubicBezTo>
                  <a:cubicBezTo>
                    <a:pt x="268" y="1168"/>
                    <a:pt x="234" y="1202"/>
                    <a:pt x="201" y="1202"/>
                  </a:cubicBezTo>
                  <a:cubicBezTo>
                    <a:pt x="168" y="1168"/>
                    <a:pt x="168" y="1168"/>
                    <a:pt x="168" y="1135"/>
                  </a:cubicBezTo>
                  <a:cubicBezTo>
                    <a:pt x="168" y="1102"/>
                    <a:pt x="201" y="1068"/>
                    <a:pt x="201" y="1035"/>
                  </a:cubicBezTo>
                  <a:cubicBezTo>
                    <a:pt x="234" y="968"/>
                    <a:pt x="268" y="935"/>
                    <a:pt x="301" y="902"/>
                  </a:cubicBezTo>
                  <a:lnTo>
                    <a:pt x="535" y="735"/>
                  </a:lnTo>
                  <a:close/>
                  <a:moveTo>
                    <a:pt x="535" y="1"/>
                  </a:moveTo>
                  <a:cubicBezTo>
                    <a:pt x="468" y="34"/>
                    <a:pt x="435" y="34"/>
                    <a:pt x="401" y="68"/>
                  </a:cubicBezTo>
                  <a:cubicBezTo>
                    <a:pt x="335" y="101"/>
                    <a:pt x="268" y="134"/>
                    <a:pt x="234" y="201"/>
                  </a:cubicBezTo>
                  <a:cubicBezTo>
                    <a:pt x="201" y="234"/>
                    <a:pt x="168" y="268"/>
                    <a:pt x="134" y="334"/>
                  </a:cubicBezTo>
                  <a:cubicBezTo>
                    <a:pt x="101" y="368"/>
                    <a:pt x="68" y="435"/>
                    <a:pt x="68" y="501"/>
                  </a:cubicBezTo>
                  <a:cubicBezTo>
                    <a:pt x="68" y="535"/>
                    <a:pt x="34" y="568"/>
                    <a:pt x="34" y="601"/>
                  </a:cubicBezTo>
                  <a:cubicBezTo>
                    <a:pt x="34" y="635"/>
                    <a:pt x="101" y="635"/>
                    <a:pt x="101" y="635"/>
                  </a:cubicBezTo>
                  <a:lnTo>
                    <a:pt x="268" y="568"/>
                  </a:lnTo>
                  <a:lnTo>
                    <a:pt x="301" y="535"/>
                  </a:lnTo>
                  <a:lnTo>
                    <a:pt x="301" y="501"/>
                  </a:lnTo>
                  <a:cubicBezTo>
                    <a:pt x="335" y="468"/>
                    <a:pt x="335" y="435"/>
                    <a:pt x="368" y="435"/>
                  </a:cubicBezTo>
                  <a:cubicBezTo>
                    <a:pt x="368" y="401"/>
                    <a:pt x="401" y="368"/>
                    <a:pt x="435" y="368"/>
                  </a:cubicBezTo>
                  <a:cubicBezTo>
                    <a:pt x="468" y="334"/>
                    <a:pt x="501" y="334"/>
                    <a:pt x="535" y="334"/>
                  </a:cubicBezTo>
                  <a:cubicBezTo>
                    <a:pt x="568" y="368"/>
                    <a:pt x="568" y="401"/>
                    <a:pt x="568" y="468"/>
                  </a:cubicBezTo>
                  <a:lnTo>
                    <a:pt x="301" y="701"/>
                  </a:lnTo>
                  <a:cubicBezTo>
                    <a:pt x="234" y="768"/>
                    <a:pt x="168" y="835"/>
                    <a:pt x="101" y="935"/>
                  </a:cubicBezTo>
                  <a:cubicBezTo>
                    <a:pt x="34" y="1035"/>
                    <a:pt x="34" y="1168"/>
                    <a:pt x="34" y="1268"/>
                  </a:cubicBezTo>
                  <a:cubicBezTo>
                    <a:pt x="1" y="1302"/>
                    <a:pt x="1" y="1369"/>
                    <a:pt x="34" y="1402"/>
                  </a:cubicBezTo>
                  <a:cubicBezTo>
                    <a:pt x="34" y="1435"/>
                    <a:pt x="68" y="1469"/>
                    <a:pt x="68" y="1502"/>
                  </a:cubicBezTo>
                  <a:cubicBezTo>
                    <a:pt x="101" y="1502"/>
                    <a:pt x="134" y="1535"/>
                    <a:pt x="168" y="1535"/>
                  </a:cubicBezTo>
                  <a:cubicBezTo>
                    <a:pt x="234" y="1535"/>
                    <a:pt x="268" y="1502"/>
                    <a:pt x="301" y="1469"/>
                  </a:cubicBezTo>
                  <a:cubicBezTo>
                    <a:pt x="368" y="1435"/>
                    <a:pt x="435" y="1402"/>
                    <a:pt x="468" y="1335"/>
                  </a:cubicBezTo>
                  <a:cubicBezTo>
                    <a:pt x="501" y="1268"/>
                    <a:pt x="535" y="1235"/>
                    <a:pt x="568" y="1168"/>
                  </a:cubicBezTo>
                  <a:lnTo>
                    <a:pt x="568" y="1235"/>
                  </a:lnTo>
                  <a:cubicBezTo>
                    <a:pt x="568" y="1268"/>
                    <a:pt x="568" y="1268"/>
                    <a:pt x="568" y="1268"/>
                  </a:cubicBezTo>
                  <a:cubicBezTo>
                    <a:pt x="568" y="1285"/>
                    <a:pt x="568" y="1293"/>
                    <a:pt x="572" y="1293"/>
                  </a:cubicBezTo>
                  <a:cubicBezTo>
                    <a:pt x="576" y="1293"/>
                    <a:pt x="585" y="1285"/>
                    <a:pt x="601" y="1268"/>
                  </a:cubicBezTo>
                  <a:lnTo>
                    <a:pt x="701" y="1202"/>
                  </a:lnTo>
                  <a:cubicBezTo>
                    <a:pt x="735" y="1202"/>
                    <a:pt x="735" y="1202"/>
                    <a:pt x="735" y="1168"/>
                  </a:cubicBezTo>
                  <a:cubicBezTo>
                    <a:pt x="735" y="1168"/>
                    <a:pt x="735" y="1135"/>
                    <a:pt x="735" y="1102"/>
                  </a:cubicBezTo>
                  <a:lnTo>
                    <a:pt x="735" y="368"/>
                  </a:lnTo>
                  <a:cubicBezTo>
                    <a:pt x="735" y="301"/>
                    <a:pt x="735" y="234"/>
                    <a:pt x="735" y="168"/>
                  </a:cubicBezTo>
                  <a:cubicBezTo>
                    <a:pt x="701" y="134"/>
                    <a:pt x="668" y="68"/>
                    <a:pt x="635" y="34"/>
                  </a:cubicBezTo>
                  <a:cubicBezTo>
                    <a:pt x="601" y="34"/>
                    <a:pt x="568" y="1"/>
                    <a:pt x="53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4227;p75"/>
            <p:cNvSpPr/>
            <p:nvPr/>
          </p:nvSpPr>
          <p:spPr>
            <a:xfrm>
              <a:off x="2306825" y="3856525"/>
              <a:ext cx="15875" cy="43125"/>
            </a:xfrm>
            <a:custGeom>
              <a:avLst/>
              <a:gdLst/>
              <a:ahLst/>
              <a:cxnLst/>
              <a:rect l="l" t="t" r="r" b="b"/>
              <a:pathLst>
                <a:path w="635" h="1725" extrusionOk="0">
                  <a:moveTo>
                    <a:pt x="300" y="1"/>
                  </a:moveTo>
                  <a:lnTo>
                    <a:pt x="200" y="68"/>
                  </a:lnTo>
                  <a:cubicBezTo>
                    <a:pt x="167" y="68"/>
                    <a:pt x="167" y="101"/>
                    <a:pt x="167" y="101"/>
                  </a:cubicBezTo>
                  <a:cubicBezTo>
                    <a:pt x="167" y="101"/>
                    <a:pt x="167" y="134"/>
                    <a:pt x="167" y="134"/>
                  </a:cubicBezTo>
                  <a:lnTo>
                    <a:pt x="167" y="568"/>
                  </a:lnTo>
                  <a:lnTo>
                    <a:pt x="34" y="635"/>
                  </a:lnTo>
                  <a:cubicBezTo>
                    <a:pt x="34" y="635"/>
                    <a:pt x="34" y="635"/>
                    <a:pt x="34" y="668"/>
                  </a:cubicBezTo>
                  <a:cubicBezTo>
                    <a:pt x="0" y="701"/>
                    <a:pt x="0" y="701"/>
                    <a:pt x="34" y="735"/>
                  </a:cubicBezTo>
                  <a:lnTo>
                    <a:pt x="34" y="868"/>
                  </a:lnTo>
                  <a:cubicBezTo>
                    <a:pt x="0" y="902"/>
                    <a:pt x="0" y="902"/>
                    <a:pt x="34" y="935"/>
                  </a:cubicBezTo>
                  <a:lnTo>
                    <a:pt x="167" y="868"/>
                  </a:lnTo>
                  <a:lnTo>
                    <a:pt x="167" y="1402"/>
                  </a:lnTo>
                  <a:cubicBezTo>
                    <a:pt x="134" y="1502"/>
                    <a:pt x="167" y="1602"/>
                    <a:pt x="234" y="1702"/>
                  </a:cubicBezTo>
                  <a:cubicBezTo>
                    <a:pt x="261" y="1716"/>
                    <a:pt x="289" y="1724"/>
                    <a:pt x="319" y="1724"/>
                  </a:cubicBezTo>
                  <a:cubicBezTo>
                    <a:pt x="361" y="1724"/>
                    <a:pt x="409" y="1708"/>
                    <a:pt x="467" y="1669"/>
                  </a:cubicBezTo>
                  <a:lnTo>
                    <a:pt x="601" y="1602"/>
                  </a:lnTo>
                  <a:cubicBezTo>
                    <a:pt x="634" y="1602"/>
                    <a:pt x="634" y="1602"/>
                    <a:pt x="634" y="1569"/>
                  </a:cubicBezTo>
                  <a:cubicBezTo>
                    <a:pt x="634" y="1569"/>
                    <a:pt x="634" y="1535"/>
                    <a:pt x="634" y="1502"/>
                  </a:cubicBezTo>
                  <a:lnTo>
                    <a:pt x="634" y="1335"/>
                  </a:lnTo>
                  <a:cubicBezTo>
                    <a:pt x="634" y="1335"/>
                    <a:pt x="634" y="1335"/>
                    <a:pt x="634" y="1302"/>
                  </a:cubicBezTo>
                  <a:lnTo>
                    <a:pt x="601" y="1302"/>
                  </a:lnTo>
                  <a:lnTo>
                    <a:pt x="501" y="1369"/>
                  </a:lnTo>
                  <a:lnTo>
                    <a:pt x="401" y="1369"/>
                  </a:lnTo>
                  <a:cubicBezTo>
                    <a:pt x="367" y="1335"/>
                    <a:pt x="367" y="1302"/>
                    <a:pt x="367" y="1269"/>
                  </a:cubicBezTo>
                  <a:lnTo>
                    <a:pt x="334" y="735"/>
                  </a:lnTo>
                  <a:lnTo>
                    <a:pt x="567" y="635"/>
                  </a:lnTo>
                  <a:cubicBezTo>
                    <a:pt x="567" y="601"/>
                    <a:pt x="567" y="601"/>
                    <a:pt x="567" y="568"/>
                  </a:cubicBezTo>
                  <a:cubicBezTo>
                    <a:pt x="601" y="568"/>
                    <a:pt x="601" y="535"/>
                    <a:pt x="567" y="535"/>
                  </a:cubicBezTo>
                  <a:lnTo>
                    <a:pt x="567" y="368"/>
                  </a:lnTo>
                  <a:cubicBezTo>
                    <a:pt x="601" y="368"/>
                    <a:pt x="601" y="335"/>
                    <a:pt x="567" y="335"/>
                  </a:cubicBezTo>
                  <a:lnTo>
                    <a:pt x="334" y="435"/>
                  </a:lnTo>
                  <a:lnTo>
                    <a:pt x="334" y="34"/>
                  </a:lnTo>
                  <a:cubicBezTo>
                    <a:pt x="334" y="1"/>
                    <a:pt x="334" y="1"/>
                    <a:pt x="33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4228;p75"/>
            <p:cNvSpPr/>
            <p:nvPr/>
          </p:nvSpPr>
          <p:spPr>
            <a:xfrm>
              <a:off x="2326000" y="3854025"/>
              <a:ext cx="20050" cy="35900"/>
            </a:xfrm>
            <a:custGeom>
              <a:avLst/>
              <a:gdLst/>
              <a:ahLst/>
              <a:cxnLst/>
              <a:rect l="l" t="t" r="r" b="b"/>
              <a:pathLst>
                <a:path w="802" h="1436" extrusionOk="0">
                  <a:moveTo>
                    <a:pt x="483" y="321"/>
                  </a:moveTo>
                  <a:cubicBezTo>
                    <a:pt x="498" y="321"/>
                    <a:pt x="515" y="325"/>
                    <a:pt x="534" y="334"/>
                  </a:cubicBezTo>
                  <a:cubicBezTo>
                    <a:pt x="534" y="334"/>
                    <a:pt x="568" y="334"/>
                    <a:pt x="568" y="368"/>
                  </a:cubicBezTo>
                  <a:cubicBezTo>
                    <a:pt x="601" y="368"/>
                    <a:pt x="601" y="401"/>
                    <a:pt x="601" y="401"/>
                  </a:cubicBezTo>
                  <a:lnTo>
                    <a:pt x="601" y="468"/>
                  </a:lnTo>
                  <a:lnTo>
                    <a:pt x="234" y="701"/>
                  </a:lnTo>
                  <a:cubicBezTo>
                    <a:pt x="234" y="668"/>
                    <a:pt x="234" y="635"/>
                    <a:pt x="234" y="601"/>
                  </a:cubicBezTo>
                  <a:cubicBezTo>
                    <a:pt x="234" y="568"/>
                    <a:pt x="267" y="535"/>
                    <a:pt x="267" y="501"/>
                  </a:cubicBezTo>
                  <a:cubicBezTo>
                    <a:pt x="301" y="468"/>
                    <a:pt x="301" y="435"/>
                    <a:pt x="334" y="435"/>
                  </a:cubicBezTo>
                  <a:cubicBezTo>
                    <a:pt x="334" y="401"/>
                    <a:pt x="367" y="368"/>
                    <a:pt x="401" y="368"/>
                  </a:cubicBezTo>
                  <a:cubicBezTo>
                    <a:pt x="424" y="344"/>
                    <a:pt x="448" y="321"/>
                    <a:pt x="483" y="321"/>
                  </a:cubicBezTo>
                  <a:close/>
                  <a:moveTo>
                    <a:pt x="568" y="1"/>
                  </a:moveTo>
                  <a:cubicBezTo>
                    <a:pt x="501" y="1"/>
                    <a:pt x="434" y="34"/>
                    <a:pt x="401" y="68"/>
                  </a:cubicBezTo>
                  <a:cubicBezTo>
                    <a:pt x="334" y="101"/>
                    <a:pt x="267" y="134"/>
                    <a:pt x="234" y="201"/>
                  </a:cubicBezTo>
                  <a:cubicBezTo>
                    <a:pt x="167" y="268"/>
                    <a:pt x="134" y="334"/>
                    <a:pt x="101" y="435"/>
                  </a:cubicBezTo>
                  <a:cubicBezTo>
                    <a:pt x="34" y="601"/>
                    <a:pt x="0" y="768"/>
                    <a:pt x="0" y="968"/>
                  </a:cubicBezTo>
                  <a:cubicBezTo>
                    <a:pt x="0" y="1035"/>
                    <a:pt x="0" y="1135"/>
                    <a:pt x="0" y="1202"/>
                  </a:cubicBezTo>
                  <a:cubicBezTo>
                    <a:pt x="34" y="1268"/>
                    <a:pt x="34" y="1335"/>
                    <a:pt x="101" y="1369"/>
                  </a:cubicBezTo>
                  <a:cubicBezTo>
                    <a:pt x="134" y="1402"/>
                    <a:pt x="167" y="1435"/>
                    <a:pt x="201" y="1435"/>
                  </a:cubicBezTo>
                  <a:cubicBezTo>
                    <a:pt x="267" y="1435"/>
                    <a:pt x="334" y="1435"/>
                    <a:pt x="367" y="1402"/>
                  </a:cubicBezTo>
                  <a:cubicBezTo>
                    <a:pt x="434" y="1369"/>
                    <a:pt x="501" y="1302"/>
                    <a:pt x="534" y="1268"/>
                  </a:cubicBezTo>
                  <a:cubicBezTo>
                    <a:pt x="568" y="1202"/>
                    <a:pt x="634" y="1168"/>
                    <a:pt x="668" y="1102"/>
                  </a:cubicBezTo>
                  <a:cubicBezTo>
                    <a:pt x="668" y="1068"/>
                    <a:pt x="701" y="1002"/>
                    <a:pt x="734" y="935"/>
                  </a:cubicBezTo>
                  <a:cubicBezTo>
                    <a:pt x="734" y="935"/>
                    <a:pt x="734" y="868"/>
                    <a:pt x="768" y="835"/>
                  </a:cubicBezTo>
                  <a:cubicBezTo>
                    <a:pt x="768" y="835"/>
                    <a:pt x="768" y="835"/>
                    <a:pt x="768" y="801"/>
                  </a:cubicBezTo>
                  <a:lnTo>
                    <a:pt x="734" y="801"/>
                  </a:lnTo>
                  <a:lnTo>
                    <a:pt x="601" y="868"/>
                  </a:lnTo>
                  <a:lnTo>
                    <a:pt x="568" y="902"/>
                  </a:lnTo>
                  <a:lnTo>
                    <a:pt x="534" y="968"/>
                  </a:lnTo>
                  <a:cubicBezTo>
                    <a:pt x="501" y="968"/>
                    <a:pt x="501" y="1002"/>
                    <a:pt x="467" y="1035"/>
                  </a:cubicBezTo>
                  <a:cubicBezTo>
                    <a:pt x="467" y="1068"/>
                    <a:pt x="434" y="1068"/>
                    <a:pt x="401" y="1102"/>
                  </a:cubicBezTo>
                  <a:lnTo>
                    <a:pt x="334" y="1135"/>
                  </a:lnTo>
                  <a:lnTo>
                    <a:pt x="267" y="1135"/>
                  </a:lnTo>
                  <a:cubicBezTo>
                    <a:pt x="234" y="1102"/>
                    <a:pt x="234" y="1102"/>
                    <a:pt x="234" y="1068"/>
                  </a:cubicBezTo>
                  <a:cubicBezTo>
                    <a:pt x="201" y="1035"/>
                    <a:pt x="201" y="1002"/>
                    <a:pt x="234" y="968"/>
                  </a:cubicBezTo>
                  <a:lnTo>
                    <a:pt x="768" y="668"/>
                  </a:lnTo>
                  <a:cubicBezTo>
                    <a:pt x="801" y="668"/>
                    <a:pt x="801" y="635"/>
                    <a:pt x="801" y="635"/>
                  </a:cubicBezTo>
                  <a:cubicBezTo>
                    <a:pt x="801" y="601"/>
                    <a:pt x="801" y="601"/>
                    <a:pt x="801" y="568"/>
                  </a:cubicBezTo>
                  <a:lnTo>
                    <a:pt x="801" y="468"/>
                  </a:lnTo>
                  <a:cubicBezTo>
                    <a:pt x="801" y="368"/>
                    <a:pt x="768" y="301"/>
                    <a:pt x="768" y="234"/>
                  </a:cubicBezTo>
                  <a:cubicBezTo>
                    <a:pt x="734" y="168"/>
                    <a:pt x="734" y="134"/>
                    <a:pt x="668" y="68"/>
                  </a:cubicBezTo>
                  <a:cubicBezTo>
                    <a:pt x="634" y="34"/>
                    <a:pt x="601" y="1"/>
                    <a:pt x="5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4229;p75"/>
            <p:cNvSpPr/>
            <p:nvPr/>
          </p:nvSpPr>
          <p:spPr>
            <a:xfrm>
              <a:off x="2260125" y="3954600"/>
              <a:ext cx="21700" cy="51225"/>
            </a:xfrm>
            <a:custGeom>
              <a:avLst/>
              <a:gdLst/>
              <a:ahLst/>
              <a:cxnLst/>
              <a:rect l="l" t="t" r="r" b="b"/>
              <a:pathLst>
                <a:path w="868" h="2049" extrusionOk="0">
                  <a:moveTo>
                    <a:pt x="567" y="348"/>
                  </a:moveTo>
                  <a:cubicBezTo>
                    <a:pt x="634" y="348"/>
                    <a:pt x="634" y="414"/>
                    <a:pt x="634" y="514"/>
                  </a:cubicBezTo>
                  <a:cubicBezTo>
                    <a:pt x="634" y="581"/>
                    <a:pt x="601" y="648"/>
                    <a:pt x="567" y="715"/>
                  </a:cubicBezTo>
                  <a:cubicBezTo>
                    <a:pt x="534" y="781"/>
                    <a:pt x="467" y="815"/>
                    <a:pt x="401" y="848"/>
                  </a:cubicBezTo>
                  <a:lnTo>
                    <a:pt x="167" y="981"/>
                  </a:lnTo>
                  <a:lnTo>
                    <a:pt x="167" y="514"/>
                  </a:lnTo>
                  <a:lnTo>
                    <a:pt x="401" y="381"/>
                  </a:lnTo>
                  <a:cubicBezTo>
                    <a:pt x="467" y="348"/>
                    <a:pt x="501" y="348"/>
                    <a:pt x="567" y="348"/>
                  </a:cubicBezTo>
                  <a:close/>
                  <a:moveTo>
                    <a:pt x="624" y="1"/>
                  </a:moveTo>
                  <a:cubicBezTo>
                    <a:pt x="571" y="1"/>
                    <a:pt x="507" y="26"/>
                    <a:pt x="434" y="81"/>
                  </a:cubicBezTo>
                  <a:lnTo>
                    <a:pt x="34" y="314"/>
                  </a:lnTo>
                  <a:cubicBezTo>
                    <a:pt x="0" y="314"/>
                    <a:pt x="0" y="314"/>
                    <a:pt x="0" y="348"/>
                  </a:cubicBezTo>
                  <a:cubicBezTo>
                    <a:pt x="0" y="348"/>
                    <a:pt x="0" y="381"/>
                    <a:pt x="0" y="381"/>
                  </a:cubicBezTo>
                  <a:lnTo>
                    <a:pt x="0" y="2016"/>
                  </a:lnTo>
                  <a:cubicBezTo>
                    <a:pt x="0" y="2016"/>
                    <a:pt x="0" y="2049"/>
                    <a:pt x="0" y="2049"/>
                  </a:cubicBezTo>
                  <a:lnTo>
                    <a:pt x="34" y="2049"/>
                  </a:lnTo>
                  <a:lnTo>
                    <a:pt x="167" y="1982"/>
                  </a:lnTo>
                  <a:cubicBezTo>
                    <a:pt x="167" y="1982"/>
                    <a:pt x="167" y="1949"/>
                    <a:pt x="200" y="1949"/>
                  </a:cubicBezTo>
                  <a:cubicBezTo>
                    <a:pt x="200" y="1915"/>
                    <a:pt x="200" y="1915"/>
                    <a:pt x="200" y="1882"/>
                  </a:cubicBezTo>
                  <a:lnTo>
                    <a:pt x="200" y="1315"/>
                  </a:lnTo>
                  <a:lnTo>
                    <a:pt x="401" y="1182"/>
                  </a:lnTo>
                  <a:lnTo>
                    <a:pt x="601" y="1649"/>
                  </a:lnTo>
                  <a:cubicBezTo>
                    <a:pt x="634" y="1649"/>
                    <a:pt x="634" y="1649"/>
                    <a:pt x="634" y="1682"/>
                  </a:cubicBezTo>
                  <a:lnTo>
                    <a:pt x="701" y="1682"/>
                  </a:lnTo>
                  <a:lnTo>
                    <a:pt x="834" y="1582"/>
                  </a:lnTo>
                  <a:cubicBezTo>
                    <a:pt x="834" y="1582"/>
                    <a:pt x="834" y="1582"/>
                    <a:pt x="834" y="1549"/>
                  </a:cubicBezTo>
                  <a:cubicBezTo>
                    <a:pt x="834" y="1549"/>
                    <a:pt x="834" y="1515"/>
                    <a:pt x="834" y="1515"/>
                  </a:cubicBezTo>
                  <a:cubicBezTo>
                    <a:pt x="834" y="1515"/>
                    <a:pt x="834" y="1482"/>
                    <a:pt x="834" y="1482"/>
                  </a:cubicBezTo>
                  <a:lnTo>
                    <a:pt x="634" y="1015"/>
                  </a:lnTo>
                  <a:cubicBezTo>
                    <a:pt x="701" y="915"/>
                    <a:pt x="734" y="815"/>
                    <a:pt x="801" y="715"/>
                  </a:cubicBezTo>
                  <a:cubicBezTo>
                    <a:pt x="834" y="615"/>
                    <a:pt x="834" y="481"/>
                    <a:pt x="834" y="381"/>
                  </a:cubicBezTo>
                  <a:cubicBezTo>
                    <a:pt x="868" y="248"/>
                    <a:pt x="834" y="114"/>
                    <a:pt x="734" y="47"/>
                  </a:cubicBezTo>
                  <a:cubicBezTo>
                    <a:pt x="704" y="17"/>
                    <a:pt x="667" y="1"/>
                    <a:pt x="62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4230;p75"/>
            <p:cNvSpPr/>
            <p:nvPr/>
          </p:nvSpPr>
          <p:spPr>
            <a:xfrm>
              <a:off x="2284300" y="3952100"/>
              <a:ext cx="20875" cy="35400"/>
            </a:xfrm>
            <a:custGeom>
              <a:avLst/>
              <a:gdLst/>
              <a:ahLst/>
              <a:cxnLst/>
              <a:rect l="l" t="t" r="r" b="b"/>
              <a:pathLst>
                <a:path w="835" h="1416" extrusionOk="0">
                  <a:moveTo>
                    <a:pt x="534" y="314"/>
                  </a:moveTo>
                  <a:cubicBezTo>
                    <a:pt x="568" y="314"/>
                    <a:pt x="568" y="314"/>
                    <a:pt x="601" y="348"/>
                  </a:cubicBezTo>
                  <a:cubicBezTo>
                    <a:pt x="601" y="348"/>
                    <a:pt x="634" y="381"/>
                    <a:pt x="634" y="381"/>
                  </a:cubicBezTo>
                  <a:lnTo>
                    <a:pt x="634" y="481"/>
                  </a:lnTo>
                  <a:lnTo>
                    <a:pt x="267" y="681"/>
                  </a:lnTo>
                  <a:cubicBezTo>
                    <a:pt x="267" y="648"/>
                    <a:pt x="267" y="614"/>
                    <a:pt x="267" y="581"/>
                  </a:cubicBezTo>
                  <a:cubicBezTo>
                    <a:pt x="267" y="548"/>
                    <a:pt x="267" y="514"/>
                    <a:pt x="301" y="481"/>
                  </a:cubicBezTo>
                  <a:cubicBezTo>
                    <a:pt x="301" y="448"/>
                    <a:pt x="334" y="448"/>
                    <a:pt x="368" y="414"/>
                  </a:cubicBezTo>
                  <a:cubicBezTo>
                    <a:pt x="368" y="381"/>
                    <a:pt x="401" y="348"/>
                    <a:pt x="434" y="348"/>
                  </a:cubicBezTo>
                  <a:cubicBezTo>
                    <a:pt x="468" y="314"/>
                    <a:pt x="501" y="314"/>
                    <a:pt x="534" y="314"/>
                  </a:cubicBezTo>
                  <a:close/>
                  <a:moveTo>
                    <a:pt x="531" y="0"/>
                  </a:moveTo>
                  <a:cubicBezTo>
                    <a:pt x="498" y="0"/>
                    <a:pt x="458" y="24"/>
                    <a:pt x="434" y="47"/>
                  </a:cubicBezTo>
                  <a:cubicBezTo>
                    <a:pt x="368" y="81"/>
                    <a:pt x="301" y="114"/>
                    <a:pt x="234" y="181"/>
                  </a:cubicBezTo>
                  <a:cubicBezTo>
                    <a:pt x="201" y="248"/>
                    <a:pt x="167" y="314"/>
                    <a:pt x="134" y="414"/>
                  </a:cubicBezTo>
                  <a:cubicBezTo>
                    <a:pt x="101" y="481"/>
                    <a:pt x="67" y="581"/>
                    <a:pt x="34" y="681"/>
                  </a:cubicBezTo>
                  <a:cubicBezTo>
                    <a:pt x="34" y="748"/>
                    <a:pt x="1" y="848"/>
                    <a:pt x="34" y="948"/>
                  </a:cubicBezTo>
                  <a:cubicBezTo>
                    <a:pt x="1" y="1015"/>
                    <a:pt x="1" y="1115"/>
                    <a:pt x="34" y="1182"/>
                  </a:cubicBezTo>
                  <a:cubicBezTo>
                    <a:pt x="34" y="1248"/>
                    <a:pt x="67" y="1315"/>
                    <a:pt x="101" y="1348"/>
                  </a:cubicBezTo>
                  <a:cubicBezTo>
                    <a:pt x="134" y="1415"/>
                    <a:pt x="201" y="1415"/>
                    <a:pt x="234" y="1415"/>
                  </a:cubicBezTo>
                  <a:cubicBezTo>
                    <a:pt x="301" y="1415"/>
                    <a:pt x="368" y="1415"/>
                    <a:pt x="401" y="1382"/>
                  </a:cubicBezTo>
                  <a:cubicBezTo>
                    <a:pt x="468" y="1348"/>
                    <a:pt x="501" y="1315"/>
                    <a:pt x="568" y="1248"/>
                  </a:cubicBezTo>
                  <a:cubicBezTo>
                    <a:pt x="601" y="1215"/>
                    <a:pt x="634" y="1148"/>
                    <a:pt x="668" y="1081"/>
                  </a:cubicBezTo>
                  <a:cubicBezTo>
                    <a:pt x="701" y="1048"/>
                    <a:pt x="734" y="1015"/>
                    <a:pt x="768" y="948"/>
                  </a:cubicBezTo>
                  <a:cubicBezTo>
                    <a:pt x="768" y="915"/>
                    <a:pt x="768" y="881"/>
                    <a:pt x="768" y="848"/>
                  </a:cubicBezTo>
                  <a:cubicBezTo>
                    <a:pt x="768" y="815"/>
                    <a:pt x="768" y="815"/>
                    <a:pt x="768" y="815"/>
                  </a:cubicBezTo>
                  <a:cubicBezTo>
                    <a:pt x="768" y="798"/>
                    <a:pt x="768" y="790"/>
                    <a:pt x="764" y="790"/>
                  </a:cubicBezTo>
                  <a:cubicBezTo>
                    <a:pt x="759" y="790"/>
                    <a:pt x="751" y="798"/>
                    <a:pt x="734" y="815"/>
                  </a:cubicBezTo>
                  <a:lnTo>
                    <a:pt x="601" y="881"/>
                  </a:lnTo>
                  <a:cubicBezTo>
                    <a:pt x="601" y="881"/>
                    <a:pt x="601" y="881"/>
                    <a:pt x="601" y="915"/>
                  </a:cubicBezTo>
                  <a:lnTo>
                    <a:pt x="568" y="948"/>
                  </a:lnTo>
                  <a:lnTo>
                    <a:pt x="501" y="1015"/>
                  </a:lnTo>
                  <a:cubicBezTo>
                    <a:pt x="468" y="1048"/>
                    <a:pt x="434" y="1048"/>
                    <a:pt x="434" y="1081"/>
                  </a:cubicBezTo>
                  <a:cubicBezTo>
                    <a:pt x="401" y="1081"/>
                    <a:pt x="368" y="1115"/>
                    <a:pt x="334" y="1115"/>
                  </a:cubicBezTo>
                  <a:lnTo>
                    <a:pt x="301" y="1115"/>
                  </a:lnTo>
                  <a:cubicBezTo>
                    <a:pt x="267" y="1081"/>
                    <a:pt x="267" y="1081"/>
                    <a:pt x="234" y="1048"/>
                  </a:cubicBezTo>
                  <a:cubicBezTo>
                    <a:pt x="234" y="1015"/>
                    <a:pt x="234" y="981"/>
                    <a:pt x="234" y="981"/>
                  </a:cubicBezTo>
                  <a:lnTo>
                    <a:pt x="801" y="648"/>
                  </a:lnTo>
                  <a:cubicBezTo>
                    <a:pt x="801" y="648"/>
                    <a:pt x="801" y="614"/>
                    <a:pt x="801" y="614"/>
                  </a:cubicBezTo>
                  <a:cubicBezTo>
                    <a:pt x="835" y="581"/>
                    <a:pt x="835" y="581"/>
                    <a:pt x="801" y="548"/>
                  </a:cubicBezTo>
                  <a:lnTo>
                    <a:pt x="801" y="448"/>
                  </a:lnTo>
                  <a:cubicBezTo>
                    <a:pt x="801" y="381"/>
                    <a:pt x="801" y="281"/>
                    <a:pt x="801" y="214"/>
                  </a:cubicBezTo>
                  <a:cubicBezTo>
                    <a:pt x="768" y="147"/>
                    <a:pt x="734" y="114"/>
                    <a:pt x="701" y="47"/>
                  </a:cubicBezTo>
                  <a:cubicBezTo>
                    <a:pt x="668" y="14"/>
                    <a:pt x="634" y="14"/>
                    <a:pt x="568" y="14"/>
                  </a:cubicBezTo>
                  <a:cubicBezTo>
                    <a:pt x="558" y="4"/>
                    <a:pt x="545" y="0"/>
                    <a:pt x="53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4231;p75"/>
            <p:cNvSpPr/>
            <p:nvPr/>
          </p:nvSpPr>
          <p:spPr>
            <a:xfrm>
              <a:off x="2306825" y="3935750"/>
              <a:ext cx="20875" cy="38400"/>
            </a:xfrm>
            <a:custGeom>
              <a:avLst/>
              <a:gdLst/>
              <a:ahLst/>
              <a:cxnLst/>
              <a:rect l="l" t="t" r="r" b="b"/>
              <a:pathLst>
                <a:path w="835" h="1536" extrusionOk="0">
                  <a:moveTo>
                    <a:pt x="801" y="1"/>
                  </a:moveTo>
                  <a:lnTo>
                    <a:pt x="667" y="68"/>
                  </a:lnTo>
                  <a:cubicBezTo>
                    <a:pt x="634" y="68"/>
                    <a:pt x="634" y="68"/>
                    <a:pt x="634" y="101"/>
                  </a:cubicBezTo>
                  <a:cubicBezTo>
                    <a:pt x="634" y="101"/>
                    <a:pt x="634" y="134"/>
                    <a:pt x="634" y="168"/>
                  </a:cubicBezTo>
                  <a:lnTo>
                    <a:pt x="401" y="1068"/>
                  </a:lnTo>
                  <a:lnTo>
                    <a:pt x="200" y="401"/>
                  </a:lnTo>
                  <a:lnTo>
                    <a:pt x="200" y="368"/>
                  </a:lnTo>
                  <a:lnTo>
                    <a:pt x="167" y="368"/>
                  </a:lnTo>
                  <a:lnTo>
                    <a:pt x="34" y="435"/>
                  </a:lnTo>
                  <a:cubicBezTo>
                    <a:pt x="34" y="435"/>
                    <a:pt x="0" y="468"/>
                    <a:pt x="0" y="468"/>
                  </a:cubicBezTo>
                  <a:cubicBezTo>
                    <a:pt x="0" y="501"/>
                    <a:pt x="0" y="501"/>
                    <a:pt x="0" y="535"/>
                  </a:cubicBezTo>
                  <a:lnTo>
                    <a:pt x="334" y="1502"/>
                  </a:lnTo>
                  <a:cubicBezTo>
                    <a:pt x="334" y="1502"/>
                    <a:pt x="334" y="1502"/>
                    <a:pt x="334" y="1535"/>
                  </a:cubicBezTo>
                  <a:lnTo>
                    <a:pt x="467" y="1502"/>
                  </a:lnTo>
                  <a:cubicBezTo>
                    <a:pt x="467" y="1469"/>
                    <a:pt x="467" y="1469"/>
                    <a:pt x="501" y="1435"/>
                  </a:cubicBezTo>
                  <a:cubicBezTo>
                    <a:pt x="501" y="1435"/>
                    <a:pt x="501" y="1402"/>
                    <a:pt x="501" y="1402"/>
                  </a:cubicBezTo>
                  <a:lnTo>
                    <a:pt x="801" y="68"/>
                  </a:lnTo>
                  <a:lnTo>
                    <a:pt x="801" y="34"/>
                  </a:lnTo>
                  <a:cubicBezTo>
                    <a:pt x="834" y="1"/>
                    <a:pt x="834" y="1"/>
                    <a:pt x="80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4232;p75"/>
            <p:cNvSpPr/>
            <p:nvPr/>
          </p:nvSpPr>
          <p:spPr>
            <a:xfrm>
              <a:off x="2330175" y="3925400"/>
              <a:ext cx="20025" cy="35400"/>
            </a:xfrm>
            <a:custGeom>
              <a:avLst/>
              <a:gdLst/>
              <a:ahLst/>
              <a:cxnLst/>
              <a:rect l="l" t="t" r="r" b="b"/>
              <a:pathLst>
                <a:path w="801" h="1416" extrusionOk="0">
                  <a:moveTo>
                    <a:pt x="534" y="315"/>
                  </a:moveTo>
                  <a:cubicBezTo>
                    <a:pt x="534" y="315"/>
                    <a:pt x="567" y="315"/>
                    <a:pt x="601" y="348"/>
                  </a:cubicBezTo>
                  <a:cubicBezTo>
                    <a:pt x="601" y="348"/>
                    <a:pt x="601" y="382"/>
                    <a:pt x="601" y="415"/>
                  </a:cubicBezTo>
                  <a:lnTo>
                    <a:pt x="601" y="482"/>
                  </a:lnTo>
                  <a:lnTo>
                    <a:pt x="234" y="682"/>
                  </a:lnTo>
                  <a:cubicBezTo>
                    <a:pt x="234" y="648"/>
                    <a:pt x="234" y="615"/>
                    <a:pt x="234" y="582"/>
                  </a:cubicBezTo>
                  <a:cubicBezTo>
                    <a:pt x="267" y="548"/>
                    <a:pt x="267" y="515"/>
                    <a:pt x="300" y="515"/>
                  </a:cubicBezTo>
                  <a:cubicBezTo>
                    <a:pt x="300" y="482"/>
                    <a:pt x="300" y="448"/>
                    <a:pt x="334" y="415"/>
                  </a:cubicBezTo>
                  <a:cubicBezTo>
                    <a:pt x="367" y="382"/>
                    <a:pt x="401" y="348"/>
                    <a:pt x="434" y="348"/>
                  </a:cubicBezTo>
                  <a:lnTo>
                    <a:pt x="401" y="348"/>
                  </a:lnTo>
                  <a:cubicBezTo>
                    <a:pt x="434" y="315"/>
                    <a:pt x="467" y="315"/>
                    <a:pt x="534" y="315"/>
                  </a:cubicBezTo>
                  <a:close/>
                  <a:moveTo>
                    <a:pt x="510" y="1"/>
                  </a:moveTo>
                  <a:cubicBezTo>
                    <a:pt x="464" y="1"/>
                    <a:pt x="424" y="24"/>
                    <a:pt x="401" y="48"/>
                  </a:cubicBezTo>
                  <a:cubicBezTo>
                    <a:pt x="334" y="81"/>
                    <a:pt x="267" y="115"/>
                    <a:pt x="234" y="181"/>
                  </a:cubicBezTo>
                  <a:cubicBezTo>
                    <a:pt x="167" y="248"/>
                    <a:pt x="134" y="315"/>
                    <a:pt x="100" y="415"/>
                  </a:cubicBezTo>
                  <a:cubicBezTo>
                    <a:pt x="67" y="482"/>
                    <a:pt x="34" y="582"/>
                    <a:pt x="34" y="682"/>
                  </a:cubicBezTo>
                  <a:cubicBezTo>
                    <a:pt x="0" y="748"/>
                    <a:pt x="0" y="849"/>
                    <a:pt x="0" y="949"/>
                  </a:cubicBezTo>
                  <a:cubicBezTo>
                    <a:pt x="0" y="1015"/>
                    <a:pt x="0" y="1115"/>
                    <a:pt x="0" y="1182"/>
                  </a:cubicBezTo>
                  <a:cubicBezTo>
                    <a:pt x="34" y="1249"/>
                    <a:pt x="67" y="1316"/>
                    <a:pt x="100" y="1349"/>
                  </a:cubicBezTo>
                  <a:cubicBezTo>
                    <a:pt x="134" y="1416"/>
                    <a:pt x="167" y="1416"/>
                    <a:pt x="234" y="1416"/>
                  </a:cubicBezTo>
                  <a:cubicBezTo>
                    <a:pt x="267" y="1416"/>
                    <a:pt x="334" y="1416"/>
                    <a:pt x="367" y="1382"/>
                  </a:cubicBezTo>
                  <a:cubicBezTo>
                    <a:pt x="434" y="1349"/>
                    <a:pt x="501" y="1316"/>
                    <a:pt x="534" y="1249"/>
                  </a:cubicBezTo>
                  <a:cubicBezTo>
                    <a:pt x="601" y="1215"/>
                    <a:pt x="634" y="1149"/>
                    <a:pt x="667" y="1082"/>
                  </a:cubicBezTo>
                  <a:cubicBezTo>
                    <a:pt x="701" y="1049"/>
                    <a:pt x="701" y="982"/>
                    <a:pt x="734" y="949"/>
                  </a:cubicBezTo>
                  <a:cubicBezTo>
                    <a:pt x="767" y="915"/>
                    <a:pt x="767" y="849"/>
                    <a:pt x="767" y="849"/>
                  </a:cubicBezTo>
                  <a:cubicBezTo>
                    <a:pt x="767" y="815"/>
                    <a:pt x="767" y="815"/>
                    <a:pt x="767" y="815"/>
                  </a:cubicBezTo>
                  <a:cubicBezTo>
                    <a:pt x="751" y="798"/>
                    <a:pt x="742" y="790"/>
                    <a:pt x="738" y="790"/>
                  </a:cubicBezTo>
                  <a:cubicBezTo>
                    <a:pt x="734" y="790"/>
                    <a:pt x="734" y="798"/>
                    <a:pt x="734" y="815"/>
                  </a:cubicBezTo>
                  <a:lnTo>
                    <a:pt x="601" y="882"/>
                  </a:lnTo>
                  <a:lnTo>
                    <a:pt x="567" y="915"/>
                  </a:lnTo>
                  <a:cubicBezTo>
                    <a:pt x="567" y="915"/>
                    <a:pt x="534" y="949"/>
                    <a:pt x="534" y="949"/>
                  </a:cubicBezTo>
                  <a:cubicBezTo>
                    <a:pt x="534" y="982"/>
                    <a:pt x="501" y="1015"/>
                    <a:pt x="501" y="1015"/>
                  </a:cubicBezTo>
                  <a:cubicBezTo>
                    <a:pt x="467" y="1049"/>
                    <a:pt x="434" y="1082"/>
                    <a:pt x="401" y="1082"/>
                  </a:cubicBezTo>
                  <a:cubicBezTo>
                    <a:pt x="367" y="1082"/>
                    <a:pt x="367" y="1115"/>
                    <a:pt x="334" y="1115"/>
                  </a:cubicBezTo>
                  <a:lnTo>
                    <a:pt x="267" y="1115"/>
                  </a:lnTo>
                  <a:cubicBezTo>
                    <a:pt x="234" y="1082"/>
                    <a:pt x="234" y="1082"/>
                    <a:pt x="234" y="1049"/>
                  </a:cubicBezTo>
                  <a:cubicBezTo>
                    <a:pt x="234" y="1015"/>
                    <a:pt x="234" y="982"/>
                    <a:pt x="234" y="982"/>
                  </a:cubicBezTo>
                  <a:lnTo>
                    <a:pt x="767" y="648"/>
                  </a:lnTo>
                  <a:cubicBezTo>
                    <a:pt x="801" y="648"/>
                    <a:pt x="801" y="615"/>
                    <a:pt x="801" y="615"/>
                  </a:cubicBezTo>
                  <a:cubicBezTo>
                    <a:pt x="801" y="582"/>
                    <a:pt x="801" y="582"/>
                    <a:pt x="801" y="548"/>
                  </a:cubicBezTo>
                  <a:lnTo>
                    <a:pt x="801" y="448"/>
                  </a:lnTo>
                  <a:cubicBezTo>
                    <a:pt x="801" y="382"/>
                    <a:pt x="801" y="281"/>
                    <a:pt x="767" y="215"/>
                  </a:cubicBezTo>
                  <a:cubicBezTo>
                    <a:pt x="767" y="148"/>
                    <a:pt x="734" y="115"/>
                    <a:pt x="701" y="81"/>
                  </a:cubicBezTo>
                  <a:cubicBezTo>
                    <a:pt x="667" y="15"/>
                    <a:pt x="601" y="15"/>
                    <a:pt x="567" y="15"/>
                  </a:cubicBezTo>
                  <a:cubicBezTo>
                    <a:pt x="548" y="5"/>
                    <a:pt x="528" y="1"/>
                    <a:pt x="51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4233;p75"/>
            <p:cNvSpPr/>
            <p:nvPr/>
          </p:nvSpPr>
          <p:spPr>
            <a:xfrm>
              <a:off x="2356025" y="3911575"/>
              <a:ext cx="18375" cy="40050"/>
            </a:xfrm>
            <a:custGeom>
              <a:avLst/>
              <a:gdLst/>
              <a:ahLst/>
              <a:cxnLst/>
              <a:rect l="l" t="t" r="r" b="b"/>
              <a:pathLst>
                <a:path w="735" h="1602" extrusionOk="0">
                  <a:moveTo>
                    <a:pt x="567" y="1"/>
                  </a:moveTo>
                  <a:cubicBezTo>
                    <a:pt x="501" y="1"/>
                    <a:pt x="467" y="1"/>
                    <a:pt x="401" y="34"/>
                  </a:cubicBezTo>
                  <a:cubicBezTo>
                    <a:pt x="367" y="67"/>
                    <a:pt x="301" y="101"/>
                    <a:pt x="267" y="167"/>
                  </a:cubicBezTo>
                  <a:cubicBezTo>
                    <a:pt x="234" y="201"/>
                    <a:pt x="200" y="267"/>
                    <a:pt x="167" y="334"/>
                  </a:cubicBezTo>
                  <a:lnTo>
                    <a:pt x="167" y="267"/>
                  </a:lnTo>
                  <a:cubicBezTo>
                    <a:pt x="167" y="267"/>
                    <a:pt x="167" y="234"/>
                    <a:pt x="167" y="234"/>
                  </a:cubicBezTo>
                  <a:lnTo>
                    <a:pt x="134" y="234"/>
                  </a:lnTo>
                  <a:lnTo>
                    <a:pt x="34" y="301"/>
                  </a:lnTo>
                  <a:cubicBezTo>
                    <a:pt x="0" y="301"/>
                    <a:pt x="0" y="334"/>
                    <a:pt x="0" y="334"/>
                  </a:cubicBezTo>
                  <a:cubicBezTo>
                    <a:pt x="0" y="367"/>
                    <a:pt x="0" y="367"/>
                    <a:pt x="0" y="401"/>
                  </a:cubicBezTo>
                  <a:lnTo>
                    <a:pt x="0" y="1568"/>
                  </a:lnTo>
                  <a:cubicBezTo>
                    <a:pt x="0" y="1568"/>
                    <a:pt x="0" y="1602"/>
                    <a:pt x="0" y="1602"/>
                  </a:cubicBezTo>
                  <a:lnTo>
                    <a:pt x="34" y="1602"/>
                  </a:lnTo>
                  <a:lnTo>
                    <a:pt x="134" y="1535"/>
                  </a:lnTo>
                  <a:cubicBezTo>
                    <a:pt x="167" y="1502"/>
                    <a:pt x="167" y="1502"/>
                    <a:pt x="167" y="1502"/>
                  </a:cubicBezTo>
                  <a:cubicBezTo>
                    <a:pt x="167" y="1468"/>
                    <a:pt x="167" y="1468"/>
                    <a:pt x="167" y="1435"/>
                  </a:cubicBezTo>
                  <a:lnTo>
                    <a:pt x="167" y="801"/>
                  </a:lnTo>
                  <a:cubicBezTo>
                    <a:pt x="167" y="701"/>
                    <a:pt x="200" y="601"/>
                    <a:pt x="234" y="534"/>
                  </a:cubicBezTo>
                  <a:cubicBezTo>
                    <a:pt x="267" y="468"/>
                    <a:pt x="301" y="401"/>
                    <a:pt x="367" y="367"/>
                  </a:cubicBezTo>
                  <a:cubicBezTo>
                    <a:pt x="401" y="334"/>
                    <a:pt x="426" y="317"/>
                    <a:pt x="446" y="317"/>
                  </a:cubicBezTo>
                  <a:cubicBezTo>
                    <a:pt x="467" y="317"/>
                    <a:pt x="484" y="334"/>
                    <a:pt x="501" y="367"/>
                  </a:cubicBezTo>
                  <a:cubicBezTo>
                    <a:pt x="534" y="434"/>
                    <a:pt x="567" y="501"/>
                    <a:pt x="534" y="568"/>
                  </a:cubicBezTo>
                  <a:lnTo>
                    <a:pt x="534" y="1201"/>
                  </a:lnTo>
                  <a:cubicBezTo>
                    <a:pt x="534" y="1235"/>
                    <a:pt x="534" y="1235"/>
                    <a:pt x="534" y="1235"/>
                  </a:cubicBezTo>
                  <a:cubicBezTo>
                    <a:pt x="551" y="1251"/>
                    <a:pt x="559" y="1260"/>
                    <a:pt x="563" y="1260"/>
                  </a:cubicBezTo>
                  <a:cubicBezTo>
                    <a:pt x="567" y="1260"/>
                    <a:pt x="567" y="1251"/>
                    <a:pt x="567" y="1235"/>
                  </a:cubicBezTo>
                  <a:lnTo>
                    <a:pt x="701" y="1168"/>
                  </a:lnTo>
                  <a:cubicBezTo>
                    <a:pt x="701" y="1168"/>
                    <a:pt x="734" y="1168"/>
                    <a:pt x="734" y="1135"/>
                  </a:cubicBezTo>
                  <a:cubicBezTo>
                    <a:pt x="734" y="1135"/>
                    <a:pt x="734" y="1101"/>
                    <a:pt x="734" y="1101"/>
                  </a:cubicBezTo>
                  <a:lnTo>
                    <a:pt x="734" y="434"/>
                  </a:lnTo>
                  <a:cubicBezTo>
                    <a:pt x="734" y="367"/>
                    <a:pt x="734" y="301"/>
                    <a:pt x="734" y="201"/>
                  </a:cubicBezTo>
                  <a:cubicBezTo>
                    <a:pt x="734" y="167"/>
                    <a:pt x="701" y="101"/>
                    <a:pt x="667" y="67"/>
                  </a:cubicBezTo>
                  <a:cubicBezTo>
                    <a:pt x="667" y="34"/>
                    <a:pt x="634" y="1"/>
                    <a:pt x="5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4234;p75"/>
            <p:cNvSpPr/>
            <p:nvPr/>
          </p:nvSpPr>
          <p:spPr>
            <a:xfrm>
              <a:off x="2379375" y="3894075"/>
              <a:ext cx="18375" cy="40050"/>
            </a:xfrm>
            <a:custGeom>
              <a:avLst/>
              <a:gdLst/>
              <a:ahLst/>
              <a:cxnLst/>
              <a:rect l="l" t="t" r="r" b="b"/>
              <a:pathLst>
                <a:path w="735" h="1602" extrusionOk="0">
                  <a:moveTo>
                    <a:pt x="701" y="0"/>
                  </a:moveTo>
                  <a:lnTo>
                    <a:pt x="567" y="67"/>
                  </a:lnTo>
                  <a:cubicBezTo>
                    <a:pt x="567" y="67"/>
                    <a:pt x="567" y="67"/>
                    <a:pt x="534" y="100"/>
                  </a:cubicBezTo>
                  <a:cubicBezTo>
                    <a:pt x="534" y="100"/>
                    <a:pt x="534" y="133"/>
                    <a:pt x="534" y="133"/>
                  </a:cubicBezTo>
                  <a:lnTo>
                    <a:pt x="534" y="801"/>
                  </a:lnTo>
                  <a:cubicBezTo>
                    <a:pt x="534" y="867"/>
                    <a:pt x="534" y="967"/>
                    <a:pt x="501" y="1034"/>
                  </a:cubicBezTo>
                  <a:cubicBezTo>
                    <a:pt x="467" y="1134"/>
                    <a:pt x="434" y="1168"/>
                    <a:pt x="367" y="1201"/>
                  </a:cubicBezTo>
                  <a:cubicBezTo>
                    <a:pt x="334" y="1234"/>
                    <a:pt x="309" y="1251"/>
                    <a:pt x="288" y="1251"/>
                  </a:cubicBezTo>
                  <a:cubicBezTo>
                    <a:pt x="267" y="1251"/>
                    <a:pt x="250" y="1234"/>
                    <a:pt x="234" y="1201"/>
                  </a:cubicBezTo>
                  <a:cubicBezTo>
                    <a:pt x="200" y="1134"/>
                    <a:pt x="200" y="1067"/>
                    <a:pt x="200" y="1001"/>
                  </a:cubicBezTo>
                  <a:lnTo>
                    <a:pt x="200" y="367"/>
                  </a:lnTo>
                  <a:cubicBezTo>
                    <a:pt x="200" y="367"/>
                    <a:pt x="200" y="334"/>
                    <a:pt x="200" y="334"/>
                  </a:cubicBezTo>
                  <a:lnTo>
                    <a:pt x="167" y="334"/>
                  </a:lnTo>
                  <a:lnTo>
                    <a:pt x="34" y="400"/>
                  </a:lnTo>
                  <a:cubicBezTo>
                    <a:pt x="34" y="400"/>
                    <a:pt x="0" y="434"/>
                    <a:pt x="0" y="434"/>
                  </a:cubicBezTo>
                  <a:cubicBezTo>
                    <a:pt x="0" y="467"/>
                    <a:pt x="0" y="467"/>
                    <a:pt x="0" y="500"/>
                  </a:cubicBezTo>
                  <a:lnTo>
                    <a:pt x="0" y="1134"/>
                  </a:lnTo>
                  <a:cubicBezTo>
                    <a:pt x="0" y="1234"/>
                    <a:pt x="0" y="1301"/>
                    <a:pt x="0" y="1368"/>
                  </a:cubicBezTo>
                  <a:cubicBezTo>
                    <a:pt x="0" y="1434"/>
                    <a:pt x="34" y="1468"/>
                    <a:pt x="67" y="1534"/>
                  </a:cubicBezTo>
                  <a:cubicBezTo>
                    <a:pt x="67" y="1568"/>
                    <a:pt x="100" y="1568"/>
                    <a:pt x="167" y="1601"/>
                  </a:cubicBezTo>
                  <a:cubicBezTo>
                    <a:pt x="200" y="1601"/>
                    <a:pt x="267" y="1568"/>
                    <a:pt x="334" y="1534"/>
                  </a:cubicBezTo>
                  <a:cubicBezTo>
                    <a:pt x="367" y="1501"/>
                    <a:pt x="434" y="1468"/>
                    <a:pt x="467" y="1401"/>
                  </a:cubicBezTo>
                  <a:cubicBezTo>
                    <a:pt x="501" y="1368"/>
                    <a:pt x="534" y="1301"/>
                    <a:pt x="534" y="1268"/>
                  </a:cubicBezTo>
                  <a:lnTo>
                    <a:pt x="534" y="1301"/>
                  </a:lnTo>
                  <a:cubicBezTo>
                    <a:pt x="534" y="1334"/>
                    <a:pt x="534" y="1334"/>
                    <a:pt x="534" y="1368"/>
                  </a:cubicBezTo>
                  <a:lnTo>
                    <a:pt x="567" y="1368"/>
                  </a:lnTo>
                  <a:lnTo>
                    <a:pt x="701" y="1301"/>
                  </a:lnTo>
                  <a:cubicBezTo>
                    <a:pt x="701" y="1268"/>
                    <a:pt x="734" y="1268"/>
                    <a:pt x="734" y="1234"/>
                  </a:cubicBezTo>
                  <a:cubicBezTo>
                    <a:pt x="734" y="1234"/>
                    <a:pt x="734" y="1201"/>
                    <a:pt x="734" y="1201"/>
                  </a:cubicBezTo>
                  <a:lnTo>
                    <a:pt x="734" y="33"/>
                  </a:lnTo>
                  <a:cubicBezTo>
                    <a:pt x="734" y="0"/>
                    <a:pt x="734" y="0"/>
                    <a:pt x="73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4235;p75"/>
            <p:cNvSpPr/>
            <p:nvPr/>
          </p:nvSpPr>
          <p:spPr>
            <a:xfrm>
              <a:off x="2403550" y="3883700"/>
              <a:ext cx="20050" cy="35400"/>
            </a:xfrm>
            <a:custGeom>
              <a:avLst/>
              <a:gdLst/>
              <a:ahLst/>
              <a:cxnLst/>
              <a:rect l="l" t="t" r="r" b="b"/>
              <a:pathLst>
                <a:path w="802" h="1416" extrusionOk="0">
                  <a:moveTo>
                    <a:pt x="501" y="315"/>
                  </a:moveTo>
                  <a:cubicBezTo>
                    <a:pt x="501" y="315"/>
                    <a:pt x="534" y="315"/>
                    <a:pt x="534" y="348"/>
                  </a:cubicBezTo>
                  <a:cubicBezTo>
                    <a:pt x="568" y="348"/>
                    <a:pt x="568" y="382"/>
                    <a:pt x="568" y="415"/>
                  </a:cubicBezTo>
                  <a:cubicBezTo>
                    <a:pt x="568" y="415"/>
                    <a:pt x="568" y="448"/>
                    <a:pt x="568" y="482"/>
                  </a:cubicBezTo>
                  <a:lnTo>
                    <a:pt x="201" y="682"/>
                  </a:lnTo>
                  <a:cubicBezTo>
                    <a:pt x="201" y="615"/>
                    <a:pt x="234" y="548"/>
                    <a:pt x="268" y="515"/>
                  </a:cubicBezTo>
                  <a:cubicBezTo>
                    <a:pt x="268" y="482"/>
                    <a:pt x="301" y="448"/>
                    <a:pt x="334" y="415"/>
                  </a:cubicBezTo>
                  <a:cubicBezTo>
                    <a:pt x="334" y="382"/>
                    <a:pt x="368" y="348"/>
                    <a:pt x="401" y="348"/>
                  </a:cubicBezTo>
                  <a:cubicBezTo>
                    <a:pt x="434" y="315"/>
                    <a:pt x="468" y="315"/>
                    <a:pt x="501" y="315"/>
                  </a:cubicBezTo>
                  <a:close/>
                  <a:moveTo>
                    <a:pt x="510" y="1"/>
                  </a:moveTo>
                  <a:cubicBezTo>
                    <a:pt x="465" y="1"/>
                    <a:pt x="425" y="25"/>
                    <a:pt x="401" y="48"/>
                  </a:cubicBezTo>
                  <a:cubicBezTo>
                    <a:pt x="334" y="81"/>
                    <a:pt x="268" y="115"/>
                    <a:pt x="234" y="182"/>
                  </a:cubicBezTo>
                  <a:cubicBezTo>
                    <a:pt x="167" y="248"/>
                    <a:pt x="134" y="315"/>
                    <a:pt x="101" y="415"/>
                  </a:cubicBezTo>
                  <a:cubicBezTo>
                    <a:pt x="67" y="482"/>
                    <a:pt x="34" y="582"/>
                    <a:pt x="34" y="682"/>
                  </a:cubicBezTo>
                  <a:cubicBezTo>
                    <a:pt x="1" y="749"/>
                    <a:pt x="1" y="849"/>
                    <a:pt x="1" y="949"/>
                  </a:cubicBezTo>
                  <a:cubicBezTo>
                    <a:pt x="1" y="1015"/>
                    <a:pt x="1" y="1082"/>
                    <a:pt x="1" y="1182"/>
                  </a:cubicBezTo>
                  <a:cubicBezTo>
                    <a:pt x="34" y="1216"/>
                    <a:pt x="67" y="1282"/>
                    <a:pt x="101" y="1316"/>
                  </a:cubicBezTo>
                  <a:cubicBezTo>
                    <a:pt x="134" y="1382"/>
                    <a:pt x="167" y="1382"/>
                    <a:pt x="201" y="1416"/>
                  </a:cubicBezTo>
                  <a:cubicBezTo>
                    <a:pt x="268" y="1416"/>
                    <a:pt x="334" y="1382"/>
                    <a:pt x="368" y="1349"/>
                  </a:cubicBezTo>
                  <a:cubicBezTo>
                    <a:pt x="434" y="1316"/>
                    <a:pt x="501" y="1282"/>
                    <a:pt x="534" y="1216"/>
                  </a:cubicBezTo>
                  <a:cubicBezTo>
                    <a:pt x="601" y="1182"/>
                    <a:pt x="634" y="1116"/>
                    <a:pt x="668" y="1082"/>
                  </a:cubicBezTo>
                  <a:cubicBezTo>
                    <a:pt x="701" y="1015"/>
                    <a:pt x="701" y="982"/>
                    <a:pt x="735" y="915"/>
                  </a:cubicBezTo>
                  <a:cubicBezTo>
                    <a:pt x="735" y="882"/>
                    <a:pt x="735" y="849"/>
                    <a:pt x="735" y="815"/>
                  </a:cubicBezTo>
                  <a:cubicBezTo>
                    <a:pt x="768" y="782"/>
                    <a:pt x="768" y="782"/>
                    <a:pt x="735" y="782"/>
                  </a:cubicBezTo>
                  <a:lnTo>
                    <a:pt x="601" y="849"/>
                  </a:lnTo>
                  <a:lnTo>
                    <a:pt x="568" y="882"/>
                  </a:lnTo>
                  <a:cubicBezTo>
                    <a:pt x="534" y="882"/>
                    <a:pt x="534" y="915"/>
                    <a:pt x="534" y="915"/>
                  </a:cubicBezTo>
                  <a:cubicBezTo>
                    <a:pt x="501" y="949"/>
                    <a:pt x="501" y="982"/>
                    <a:pt x="468" y="982"/>
                  </a:cubicBezTo>
                  <a:cubicBezTo>
                    <a:pt x="468" y="1015"/>
                    <a:pt x="434" y="1049"/>
                    <a:pt x="401" y="1049"/>
                  </a:cubicBezTo>
                  <a:cubicBezTo>
                    <a:pt x="368" y="1049"/>
                    <a:pt x="334" y="1082"/>
                    <a:pt x="334" y="1082"/>
                  </a:cubicBezTo>
                  <a:lnTo>
                    <a:pt x="268" y="1082"/>
                  </a:lnTo>
                  <a:cubicBezTo>
                    <a:pt x="234" y="1082"/>
                    <a:pt x="234" y="1049"/>
                    <a:pt x="234" y="1015"/>
                  </a:cubicBezTo>
                  <a:cubicBezTo>
                    <a:pt x="201" y="982"/>
                    <a:pt x="201" y="982"/>
                    <a:pt x="234" y="949"/>
                  </a:cubicBezTo>
                  <a:lnTo>
                    <a:pt x="768" y="615"/>
                  </a:lnTo>
                  <a:cubicBezTo>
                    <a:pt x="768" y="615"/>
                    <a:pt x="801" y="615"/>
                    <a:pt x="801" y="582"/>
                  </a:cubicBezTo>
                  <a:cubicBezTo>
                    <a:pt x="801" y="582"/>
                    <a:pt x="801" y="548"/>
                    <a:pt x="801" y="548"/>
                  </a:cubicBezTo>
                  <a:lnTo>
                    <a:pt x="801" y="448"/>
                  </a:lnTo>
                  <a:cubicBezTo>
                    <a:pt x="801" y="382"/>
                    <a:pt x="801" y="282"/>
                    <a:pt x="768" y="215"/>
                  </a:cubicBezTo>
                  <a:cubicBezTo>
                    <a:pt x="768" y="148"/>
                    <a:pt x="735" y="115"/>
                    <a:pt x="701" y="81"/>
                  </a:cubicBezTo>
                  <a:cubicBezTo>
                    <a:pt x="668" y="15"/>
                    <a:pt x="601" y="15"/>
                    <a:pt x="568" y="15"/>
                  </a:cubicBezTo>
                  <a:cubicBezTo>
                    <a:pt x="548" y="5"/>
                    <a:pt x="529" y="1"/>
                    <a:pt x="51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4236;p75"/>
            <p:cNvSpPr/>
            <p:nvPr/>
          </p:nvSpPr>
          <p:spPr>
            <a:xfrm>
              <a:off x="2258450" y="3532975"/>
              <a:ext cx="28375" cy="57350"/>
            </a:xfrm>
            <a:custGeom>
              <a:avLst/>
              <a:gdLst/>
              <a:ahLst/>
              <a:cxnLst/>
              <a:rect l="l" t="t" r="r" b="b"/>
              <a:pathLst>
                <a:path w="1135" h="2294" extrusionOk="0">
                  <a:moveTo>
                    <a:pt x="301" y="667"/>
                  </a:moveTo>
                  <a:cubicBezTo>
                    <a:pt x="301" y="701"/>
                    <a:pt x="301" y="734"/>
                    <a:pt x="301" y="768"/>
                  </a:cubicBezTo>
                  <a:cubicBezTo>
                    <a:pt x="301" y="768"/>
                    <a:pt x="301" y="801"/>
                    <a:pt x="301" y="801"/>
                  </a:cubicBezTo>
                  <a:lnTo>
                    <a:pt x="301" y="934"/>
                  </a:lnTo>
                  <a:cubicBezTo>
                    <a:pt x="301" y="934"/>
                    <a:pt x="301" y="968"/>
                    <a:pt x="301" y="968"/>
                  </a:cubicBezTo>
                  <a:cubicBezTo>
                    <a:pt x="301" y="1001"/>
                    <a:pt x="301" y="1034"/>
                    <a:pt x="301" y="1068"/>
                  </a:cubicBezTo>
                  <a:cubicBezTo>
                    <a:pt x="301" y="1101"/>
                    <a:pt x="267" y="1134"/>
                    <a:pt x="234" y="1168"/>
                  </a:cubicBezTo>
                  <a:lnTo>
                    <a:pt x="167" y="1168"/>
                  </a:lnTo>
                  <a:cubicBezTo>
                    <a:pt x="167" y="1134"/>
                    <a:pt x="167" y="1101"/>
                    <a:pt x="167" y="1068"/>
                  </a:cubicBezTo>
                  <a:cubicBezTo>
                    <a:pt x="167" y="1068"/>
                    <a:pt x="167" y="1034"/>
                    <a:pt x="167" y="1034"/>
                  </a:cubicBezTo>
                  <a:lnTo>
                    <a:pt x="167" y="901"/>
                  </a:lnTo>
                  <a:cubicBezTo>
                    <a:pt x="167" y="868"/>
                    <a:pt x="167" y="868"/>
                    <a:pt x="167" y="868"/>
                  </a:cubicBezTo>
                  <a:cubicBezTo>
                    <a:pt x="167" y="834"/>
                    <a:pt x="167" y="768"/>
                    <a:pt x="167" y="768"/>
                  </a:cubicBezTo>
                  <a:cubicBezTo>
                    <a:pt x="201" y="734"/>
                    <a:pt x="201" y="701"/>
                    <a:pt x="234" y="667"/>
                  </a:cubicBezTo>
                  <a:close/>
                  <a:moveTo>
                    <a:pt x="334" y="434"/>
                  </a:moveTo>
                  <a:cubicBezTo>
                    <a:pt x="301" y="434"/>
                    <a:pt x="234" y="434"/>
                    <a:pt x="234" y="467"/>
                  </a:cubicBezTo>
                  <a:cubicBezTo>
                    <a:pt x="167" y="501"/>
                    <a:pt x="134" y="501"/>
                    <a:pt x="101" y="534"/>
                  </a:cubicBezTo>
                  <a:cubicBezTo>
                    <a:pt x="101" y="601"/>
                    <a:pt x="67" y="634"/>
                    <a:pt x="34" y="667"/>
                  </a:cubicBezTo>
                  <a:cubicBezTo>
                    <a:pt x="34" y="701"/>
                    <a:pt x="1" y="734"/>
                    <a:pt x="1" y="801"/>
                  </a:cubicBezTo>
                  <a:cubicBezTo>
                    <a:pt x="1" y="834"/>
                    <a:pt x="1" y="868"/>
                    <a:pt x="1" y="901"/>
                  </a:cubicBezTo>
                  <a:lnTo>
                    <a:pt x="1" y="1068"/>
                  </a:lnTo>
                  <a:lnTo>
                    <a:pt x="1" y="1201"/>
                  </a:lnTo>
                  <a:cubicBezTo>
                    <a:pt x="1" y="1235"/>
                    <a:pt x="1" y="1268"/>
                    <a:pt x="1" y="1301"/>
                  </a:cubicBezTo>
                  <a:cubicBezTo>
                    <a:pt x="1" y="1335"/>
                    <a:pt x="1" y="1335"/>
                    <a:pt x="34" y="1368"/>
                  </a:cubicBezTo>
                  <a:cubicBezTo>
                    <a:pt x="67" y="1401"/>
                    <a:pt x="101" y="1401"/>
                    <a:pt x="101" y="1401"/>
                  </a:cubicBezTo>
                  <a:cubicBezTo>
                    <a:pt x="134" y="1401"/>
                    <a:pt x="201" y="1368"/>
                    <a:pt x="234" y="1368"/>
                  </a:cubicBezTo>
                  <a:cubicBezTo>
                    <a:pt x="267" y="1335"/>
                    <a:pt x="301" y="1301"/>
                    <a:pt x="334" y="1268"/>
                  </a:cubicBezTo>
                  <a:cubicBezTo>
                    <a:pt x="334" y="1235"/>
                    <a:pt x="367" y="1201"/>
                    <a:pt x="401" y="1168"/>
                  </a:cubicBezTo>
                  <a:cubicBezTo>
                    <a:pt x="401" y="1134"/>
                    <a:pt x="434" y="1068"/>
                    <a:pt x="434" y="1034"/>
                  </a:cubicBezTo>
                  <a:cubicBezTo>
                    <a:pt x="434" y="1001"/>
                    <a:pt x="434" y="968"/>
                    <a:pt x="434" y="901"/>
                  </a:cubicBezTo>
                  <a:lnTo>
                    <a:pt x="434" y="768"/>
                  </a:lnTo>
                  <a:lnTo>
                    <a:pt x="434" y="634"/>
                  </a:lnTo>
                  <a:cubicBezTo>
                    <a:pt x="434" y="601"/>
                    <a:pt x="434" y="567"/>
                    <a:pt x="434" y="534"/>
                  </a:cubicBezTo>
                  <a:cubicBezTo>
                    <a:pt x="434" y="501"/>
                    <a:pt x="401" y="467"/>
                    <a:pt x="401" y="467"/>
                  </a:cubicBezTo>
                  <a:cubicBezTo>
                    <a:pt x="367" y="434"/>
                    <a:pt x="334" y="434"/>
                    <a:pt x="334" y="434"/>
                  </a:cubicBezTo>
                  <a:close/>
                  <a:moveTo>
                    <a:pt x="1001" y="1134"/>
                  </a:moveTo>
                  <a:cubicBezTo>
                    <a:pt x="1001" y="1168"/>
                    <a:pt x="1001" y="1201"/>
                    <a:pt x="1001" y="1235"/>
                  </a:cubicBezTo>
                  <a:lnTo>
                    <a:pt x="1001" y="1468"/>
                  </a:lnTo>
                  <a:cubicBezTo>
                    <a:pt x="1001" y="1468"/>
                    <a:pt x="1001" y="1501"/>
                    <a:pt x="1001" y="1535"/>
                  </a:cubicBezTo>
                  <a:cubicBezTo>
                    <a:pt x="1001" y="1568"/>
                    <a:pt x="968" y="1601"/>
                    <a:pt x="935" y="1601"/>
                  </a:cubicBezTo>
                  <a:lnTo>
                    <a:pt x="868" y="1601"/>
                  </a:lnTo>
                  <a:cubicBezTo>
                    <a:pt x="868" y="1601"/>
                    <a:pt x="868" y="1568"/>
                    <a:pt x="868" y="1535"/>
                  </a:cubicBezTo>
                  <a:cubicBezTo>
                    <a:pt x="868" y="1535"/>
                    <a:pt x="868" y="1501"/>
                    <a:pt x="868" y="1501"/>
                  </a:cubicBezTo>
                  <a:lnTo>
                    <a:pt x="868" y="1368"/>
                  </a:lnTo>
                  <a:cubicBezTo>
                    <a:pt x="868" y="1335"/>
                    <a:pt x="868" y="1335"/>
                    <a:pt x="868" y="1301"/>
                  </a:cubicBezTo>
                  <a:cubicBezTo>
                    <a:pt x="868" y="1268"/>
                    <a:pt x="868" y="1235"/>
                    <a:pt x="868" y="1201"/>
                  </a:cubicBezTo>
                  <a:cubicBezTo>
                    <a:pt x="901" y="1168"/>
                    <a:pt x="901" y="1168"/>
                    <a:pt x="935" y="1134"/>
                  </a:cubicBezTo>
                  <a:close/>
                  <a:moveTo>
                    <a:pt x="1035" y="901"/>
                  </a:moveTo>
                  <a:cubicBezTo>
                    <a:pt x="1001" y="901"/>
                    <a:pt x="935" y="901"/>
                    <a:pt x="935" y="934"/>
                  </a:cubicBezTo>
                  <a:lnTo>
                    <a:pt x="901" y="934"/>
                  </a:lnTo>
                  <a:cubicBezTo>
                    <a:pt x="868" y="968"/>
                    <a:pt x="834" y="1001"/>
                    <a:pt x="801" y="1034"/>
                  </a:cubicBezTo>
                  <a:cubicBezTo>
                    <a:pt x="801" y="1068"/>
                    <a:pt x="768" y="1101"/>
                    <a:pt x="734" y="1134"/>
                  </a:cubicBezTo>
                  <a:cubicBezTo>
                    <a:pt x="734" y="1168"/>
                    <a:pt x="701" y="1235"/>
                    <a:pt x="701" y="1268"/>
                  </a:cubicBezTo>
                  <a:cubicBezTo>
                    <a:pt x="701" y="1301"/>
                    <a:pt x="701" y="1335"/>
                    <a:pt x="701" y="1401"/>
                  </a:cubicBezTo>
                  <a:lnTo>
                    <a:pt x="701" y="1668"/>
                  </a:lnTo>
                  <a:cubicBezTo>
                    <a:pt x="701" y="1702"/>
                    <a:pt x="701" y="1735"/>
                    <a:pt x="701" y="1768"/>
                  </a:cubicBezTo>
                  <a:cubicBezTo>
                    <a:pt x="701" y="1802"/>
                    <a:pt x="734" y="1835"/>
                    <a:pt x="734" y="1835"/>
                  </a:cubicBezTo>
                  <a:cubicBezTo>
                    <a:pt x="768" y="1868"/>
                    <a:pt x="801" y="1868"/>
                    <a:pt x="801" y="1868"/>
                  </a:cubicBezTo>
                  <a:cubicBezTo>
                    <a:pt x="868" y="1868"/>
                    <a:pt x="901" y="1868"/>
                    <a:pt x="935" y="1835"/>
                  </a:cubicBezTo>
                  <a:cubicBezTo>
                    <a:pt x="968" y="1802"/>
                    <a:pt x="1001" y="1802"/>
                    <a:pt x="1035" y="1735"/>
                  </a:cubicBezTo>
                  <a:cubicBezTo>
                    <a:pt x="1035" y="1702"/>
                    <a:pt x="1068" y="1668"/>
                    <a:pt x="1101" y="1635"/>
                  </a:cubicBezTo>
                  <a:cubicBezTo>
                    <a:pt x="1135" y="1601"/>
                    <a:pt x="1135" y="1568"/>
                    <a:pt x="1135" y="1501"/>
                  </a:cubicBezTo>
                  <a:cubicBezTo>
                    <a:pt x="1135" y="1468"/>
                    <a:pt x="1135" y="1435"/>
                    <a:pt x="1135" y="1368"/>
                  </a:cubicBezTo>
                  <a:lnTo>
                    <a:pt x="1135" y="1235"/>
                  </a:lnTo>
                  <a:lnTo>
                    <a:pt x="1135" y="1101"/>
                  </a:lnTo>
                  <a:cubicBezTo>
                    <a:pt x="1135" y="1068"/>
                    <a:pt x="1135" y="1034"/>
                    <a:pt x="1135" y="1001"/>
                  </a:cubicBezTo>
                  <a:cubicBezTo>
                    <a:pt x="1135" y="968"/>
                    <a:pt x="1135" y="934"/>
                    <a:pt x="1101" y="934"/>
                  </a:cubicBezTo>
                  <a:cubicBezTo>
                    <a:pt x="1068" y="901"/>
                    <a:pt x="1035" y="901"/>
                    <a:pt x="1035" y="901"/>
                  </a:cubicBezTo>
                  <a:close/>
                  <a:moveTo>
                    <a:pt x="1035" y="0"/>
                  </a:moveTo>
                  <a:lnTo>
                    <a:pt x="935" y="67"/>
                  </a:lnTo>
                  <a:cubicBezTo>
                    <a:pt x="901" y="67"/>
                    <a:pt x="901" y="100"/>
                    <a:pt x="901" y="100"/>
                  </a:cubicBezTo>
                  <a:lnTo>
                    <a:pt x="868" y="134"/>
                  </a:lnTo>
                  <a:lnTo>
                    <a:pt x="67" y="2269"/>
                  </a:lnTo>
                  <a:cubicBezTo>
                    <a:pt x="67" y="2285"/>
                    <a:pt x="67" y="2294"/>
                    <a:pt x="71" y="2294"/>
                  </a:cubicBezTo>
                  <a:cubicBezTo>
                    <a:pt x="76" y="2294"/>
                    <a:pt x="84" y="2285"/>
                    <a:pt x="101" y="2269"/>
                  </a:cubicBezTo>
                  <a:lnTo>
                    <a:pt x="201" y="2235"/>
                  </a:lnTo>
                  <a:lnTo>
                    <a:pt x="234" y="2202"/>
                  </a:lnTo>
                  <a:lnTo>
                    <a:pt x="267" y="2135"/>
                  </a:lnTo>
                  <a:lnTo>
                    <a:pt x="1068" y="67"/>
                  </a:lnTo>
                  <a:cubicBezTo>
                    <a:pt x="1068" y="67"/>
                    <a:pt x="1068" y="34"/>
                    <a:pt x="1068" y="34"/>
                  </a:cubicBezTo>
                  <a:lnTo>
                    <a:pt x="106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4237;p75"/>
            <p:cNvSpPr/>
            <p:nvPr/>
          </p:nvSpPr>
          <p:spPr>
            <a:xfrm>
              <a:off x="2300150" y="3527125"/>
              <a:ext cx="20875" cy="36725"/>
            </a:xfrm>
            <a:custGeom>
              <a:avLst/>
              <a:gdLst/>
              <a:ahLst/>
              <a:cxnLst/>
              <a:rect l="l" t="t" r="r" b="b"/>
              <a:pathLst>
                <a:path w="835" h="1469" extrusionOk="0">
                  <a:moveTo>
                    <a:pt x="534" y="334"/>
                  </a:moveTo>
                  <a:cubicBezTo>
                    <a:pt x="567" y="334"/>
                    <a:pt x="567" y="368"/>
                    <a:pt x="601" y="401"/>
                  </a:cubicBezTo>
                  <a:cubicBezTo>
                    <a:pt x="601" y="434"/>
                    <a:pt x="601" y="468"/>
                    <a:pt x="601" y="501"/>
                  </a:cubicBezTo>
                  <a:lnTo>
                    <a:pt x="601" y="735"/>
                  </a:lnTo>
                  <a:cubicBezTo>
                    <a:pt x="601" y="768"/>
                    <a:pt x="601" y="835"/>
                    <a:pt x="601" y="868"/>
                  </a:cubicBezTo>
                  <a:cubicBezTo>
                    <a:pt x="567" y="901"/>
                    <a:pt x="567" y="968"/>
                    <a:pt x="534" y="1002"/>
                  </a:cubicBezTo>
                  <a:cubicBezTo>
                    <a:pt x="534" y="1002"/>
                    <a:pt x="501" y="1035"/>
                    <a:pt x="467" y="1068"/>
                  </a:cubicBezTo>
                  <a:cubicBezTo>
                    <a:pt x="467" y="1068"/>
                    <a:pt x="434" y="1102"/>
                    <a:pt x="401" y="1102"/>
                  </a:cubicBezTo>
                  <a:cubicBezTo>
                    <a:pt x="401" y="1135"/>
                    <a:pt x="367" y="1135"/>
                    <a:pt x="334" y="1135"/>
                  </a:cubicBezTo>
                  <a:lnTo>
                    <a:pt x="301" y="1135"/>
                  </a:lnTo>
                  <a:cubicBezTo>
                    <a:pt x="267" y="1135"/>
                    <a:pt x="234" y="1102"/>
                    <a:pt x="234" y="1102"/>
                  </a:cubicBezTo>
                  <a:cubicBezTo>
                    <a:pt x="234" y="1035"/>
                    <a:pt x="201" y="1002"/>
                    <a:pt x="201" y="968"/>
                  </a:cubicBezTo>
                  <a:lnTo>
                    <a:pt x="201" y="935"/>
                  </a:lnTo>
                  <a:lnTo>
                    <a:pt x="201" y="868"/>
                  </a:lnTo>
                  <a:lnTo>
                    <a:pt x="201" y="801"/>
                  </a:lnTo>
                  <a:lnTo>
                    <a:pt x="201" y="735"/>
                  </a:lnTo>
                  <a:cubicBezTo>
                    <a:pt x="201" y="701"/>
                    <a:pt x="234" y="635"/>
                    <a:pt x="234" y="601"/>
                  </a:cubicBezTo>
                  <a:cubicBezTo>
                    <a:pt x="234" y="568"/>
                    <a:pt x="267" y="535"/>
                    <a:pt x="301" y="501"/>
                  </a:cubicBezTo>
                  <a:cubicBezTo>
                    <a:pt x="301" y="468"/>
                    <a:pt x="334" y="434"/>
                    <a:pt x="334" y="434"/>
                  </a:cubicBezTo>
                  <a:lnTo>
                    <a:pt x="401" y="368"/>
                  </a:lnTo>
                  <a:cubicBezTo>
                    <a:pt x="434" y="368"/>
                    <a:pt x="467" y="334"/>
                    <a:pt x="467" y="334"/>
                  </a:cubicBezTo>
                  <a:close/>
                  <a:moveTo>
                    <a:pt x="567" y="1"/>
                  </a:moveTo>
                  <a:cubicBezTo>
                    <a:pt x="501" y="1"/>
                    <a:pt x="467" y="34"/>
                    <a:pt x="401" y="68"/>
                  </a:cubicBezTo>
                  <a:cubicBezTo>
                    <a:pt x="334" y="101"/>
                    <a:pt x="301" y="134"/>
                    <a:pt x="234" y="201"/>
                  </a:cubicBezTo>
                  <a:cubicBezTo>
                    <a:pt x="201" y="234"/>
                    <a:pt x="167" y="301"/>
                    <a:pt x="134" y="368"/>
                  </a:cubicBezTo>
                  <a:cubicBezTo>
                    <a:pt x="100" y="468"/>
                    <a:pt x="67" y="535"/>
                    <a:pt x="34" y="601"/>
                  </a:cubicBezTo>
                  <a:cubicBezTo>
                    <a:pt x="0" y="701"/>
                    <a:pt x="0" y="768"/>
                    <a:pt x="0" y="835"/>
                  </a:cubicBezTo>
                  <a:cubicBezTo>
                    <a:pt x="0" y="868"/>
                    <a:pt x="0" y="868"/>
                    <a:pt x="0" y="901"/>
                  </a:cubicBezTo>
                  <a:lnTo>
                    <a:pt x="0" y="1035"/>
                  </a:lnTo>
                  <a:cubicBezTo>
                    <a:pt x="0" y="1068"/>
                    <a:pt x="0" y="1068"/>
                    <a:pt x="0" y="1102"/>
                  </a:cubicBezTo>
                  <a:cubicBezTo>
                    <a:pt x="0" y="1168"/>
                    <a:pt x="34" y="1235"/>
                    <a:pt x="34" y="1302"/>
                  </a:cubicBezTo>
                  <a:cubicBezTo>
                    <a:pt x="67" y="1335"/>
                    <a:pt x="100" y="1368"/>
                    <a:pt x="134" y="1402"/>
                  </a:cubicBezTo>
                  <a:cubicBezTo>
                    <a:pt x="167" y="1435"/>
                    <a:pt x="201" y="1469"/>
                    <a:pt x="267" y="1469"/>
                  </a:cubicBezTo>
                  <a:cubicBezTo>
                    <a:pt x="301" y="1469"/>
                    <a:pt x="367" y="1435"/>
                    <a:pt x="401" y="1402"/>
                  </a:cubicBezTo>
                  <a:cubicBezTo>
                    <a:pt x="467" y="1368"/>
                    <a:pt x="534" y="1335"/>
                    <a:pt x="567" y="1268"/>
                  </a:cubicBezTo>
                  <a:cubicBezTo>
                    <a:pt x="634" y="1202"/>
                    <a:pt x="668" y="1168"/>
                    <a:pt x="701" y="1068"/>
                  </a:cubicBezTo>
                  <a:cubicBezTo>
                    <a:pt x="734" y="1002"/>
                    <a:pt x="768" y="935"/>
                    <a:pt x="768" y="868"/>
                  </a:cubicBezTo>
                  <a:cubicBezTo>
                    <a:pt x="801" y="801"/>
                    <a:pt x="801" y="701"/>
                    <a:pt x="834" y="635"/>
                  </a:cubicBezTo>
                  <a:cubicBezTo>
                    <a:pt x="834" y="601"/>
                    <a:pt x="834" y="601"/>
                    <a:pt x="834" y="568"/>
                  </a:cubicBezTo>
                  <a:lnTo>
                    <a:pt x="834" y="434"/>
                  </a:lnTo>
                  <a:cubicBezTo>
                    <a:pt x="834" y="401"/>
                    <a:pt x="834" y="401"/>
                    <a:pt x="834" y="368"/>
                  </a:cubicBezTo>
                  <a:cubicBezTo>
                    <a:pt x="801" y="301"/>
                    <a:pt x="801" y="234"/>
                    <a:pt x="768" y="168"/>
                  </a:cubicBezTo>
                  <a:cubicBezTo>
                    <a:pt x="768" y="134"/>
                    <a:pt x="734" y="101"/>
                    <a:pt x="701" y="68"/>
                  </a:cubicBezTo>
                  <a:cubicBezTo>
                    <a:pt x="668" y="34"/>
                    <a:pt x="601" y="1"/>
                    <a:pt x="5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4238;p75"/>
            <p:cNvSpPr/>
            <p:nvPr/>
          </p:nvSpPr>
          <p:spPr>
            <a:xfrm>
              <a:off x="2324325" y="3499000"/>
              <a:ext cx="15050" cy="52350"/>
            </a:xfrm>
            <a:custGeom>
              <a:avLst/>
              <a:gdLst/>
              <a:ahLst/>
              <a:cxnLst/>
              <a:rect l="l" t="t" r="r" b="b"/>
              <a:pathLst>
                <a:path w="602" h="2094" extrusionOk="0">
                  <a:moveTo>
                    <a:pt x="572" y="0"/>
                  </a:moveTo>
                  <a:cubicBezTo>
                    <a:pt x="568" y="0"/>
                    <a:pt x="568" y="8"/>
                    <a:pt x="568" y="25"/>
                  </a:cubicBezTo>
                  <a:lnTo>
                    <a:pt x="434" y="92"/>
                  </a:lnTo>
                  <a:cubicBezTo>
                    <a:pt x="368" y="125"/>
                    <a:pt x="334" y="158"/>
                    <a:pt x="301" y="192"/>
                  </a:cubicBezTo>
                  <a:cubicBezTo>
                    <a:pt x="268" y="225"/>
                    <a:pt x="234" y="292"/>
                    <a:pt x="201" y="325"/>
                  </a:cubicBezTo>
                  <a:cubicBezTo>
                    <a:pt x="168" y="392"/>
                    <a:pt x="134" y="425"/>
                    <a:pt x="134" y="492"/>
                  </a:cubicBezTo>
                  <a:cubicBezTo>
                    <a:pt x="134" y="559"/>
                    <a:pt x="134" y="625"/>
                    <a:pt x="134" y="726"/>
                  </a:cubicBezTo>
                  <a:lnTo>
                    <a:pt x="134" y="826"/>
                  </a:lnTo>
                  <a:lnTo>
                    <a:pt x="34" y="892"/>
                  </a:lnTo>
                  <a:cubicBezTo>
                    <a:pt x="1" y="892"/>
                    <a:pt x="1" y="926"/>
                    <a:pt x="1" y="926"/>
                  </a:cubicBezTo>
                  <a:cubicBezTo>
                    <a:pt x="1" y="959"/>
                    <a:pt x="1" y="959"/>
                    <a:pt x="1" y="992"/>
                  </a:cubicBezTo>
                  <a:lnTo>
                    <a:pt x="1" y="1159"/>
                  </a:lnTo>
                  <a:cubicBezTo>
                    <a:pt x="1" y="1159"/>
                    <a:pt x="1" y="1159"/>
                    <a:pt x="1" y="1193"/>
                  </a:cubicBezTo>
                  <a:lnTo>
                    <a:pt x="34" y="1193"/>
                  </a:lnTo>
                  <a:lnTo>
                    <a:pt x="134" y="1126"/>
                  </a:lnTo>
                  <a:lnTo>
                    <a:pt x="134" y="2060"/>
                  </a:lnTo>
                  <a:cubicBezTo>
                    <a:pt x="134" y="2060"/>
                    <a:pt x="134" y="2093"/>
                    <a:pt x="134" y="2093"/>
                  </a:cubicBezTo>
                  <a:lnTo>
                    <a:pt x="168" y="2093"/>
                  </a:lnTo>
                  <a:lnTo>
                    <a:pt x="301" y="2026"/>
                  </a:lnTo>
                  <a:cubicBezTo>
                    <a:pt x="301" y="2026"/>
                    <a:pt x="301" y="1993"/>
                    <a:pt x="301" y="1993"/>
                  </a:cubicBezTo>
                  <a:cubicBezTo>
                    <a:pt x="301" y="1960"/>
                    <a:pt x="301" y="1960"/>
                    <a:pt x="301" y="1926"/>
                  </a:cubicBezTo>
                  <a:lnTo>
                    <a:pt x="301" y="992"/>
                  </a:lnTo>
                  <a:lnTo>
                    <a:pt x="534" y="859"/>
                  </a:lnTo>
                  <a:cubicBezTo>
                    <a:pt x="568" y="859"/>
                    <a:pt x="568" y="859"/>
                    <a:pt x="568" y="826"/>
                  </a:cubicBezTo>
                  <a:cubicBezTo>
                    <a:pt x="568" y="826"/>
                    <a:pt x="568" y="792"/>
                    <a:pt x="568" y="792"/>
                  </a:cubicBezTo>
                  <a:lnTo>
                    <a:pt x="568" y="625"/>
                  </a:lnTo>
                  <a:cubicBezTo>
                    <a:pt x="568" y="592"/>
                    <a:pt x="568" y="592"/>
                    <a:pt x="568" y="592"/>
                  </a:cubicBezTo>
                  <a:cubicBezTo>
                    <a:pt x="568" y="575"/>
                    <a:pt x="559" y="567"/>
                    <a:pt x="551" y="567"/>
                  </a:cubicBezTo>
                  <a:cubicBezTo>
                    <a:pt x="543" y="567"/>
                    <a:pt x="534" y="575"/>
                    <a:pt x="534" y="592"/>
                  </a:cubicBezTo>
                  <a:lnTo>
                    <a:pt x="301" y="692"/>
                  </a:lnTo>
                  <a:lnTo>
                    <a:pt x="334" y="625"/>
                  </a:lnTo>
                  <a:cubicBezTo>
                    <a:pt x="301" y="559"/>
                    <a:pt x="334" y="525"/>
                    <a:pt x="368" y="459"/>
                  </a:cubicBezTo>
                  <a:cubicBezTo>
                    <a:pt x="368" y="425"/>
                    <a:pt x="401" y="392"/>
                    <a:pt x="434" y="392"/>
                  </a:cubicBezTo>
                  <a:lnTo>
                    <a:pt x="568" y="325"/>
                  </a:lnTo>
                  <a:cubicBezTo>
                    <a:pt x="568" y="292"/>
                    <a:pt x="601" y="292"/>
                    <a:pt x="601" y="259"/>
                  </a:cubicBezTo>
                  <a:cubicBezTo>
                    <a:pt x="601" y="259"/>
                    <a:pt x="601" y="225"/>
                    <a:pt x="601" y="225"/>
                  </a:cubicBezTo>
                  <a:lnTo>
                    <a:pt x="601" y="58"/>
                  </a:lnTo>
                  <a:cubicBezTo>
                    <a:pt x="601" y="25"/>
                    <a:pt x="601" y="25"/>
                    <a:pt x="601" y="25"/>
                  </a:cubicBezTo>
                  <a:cubicBezTo>
                    <a:pt x="584" y="8"/>
                    <a:pt x="576" y="0"/>
                    <a:pt x="57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4239;p75"/>
            <p:cNvSpPr/>
            <p:nvPr/>
          </p:nvSpPr>
          <p:spPr>
            <a:xfrm>
              <a:off x="2351850" y="3485950"/>
              <a:ext cx="21700" cy="51225"/>
            </a:xfrm>
            <a:custGeom>
              <a:avLst/>
              <a:gdLst/>
              <a:ahLst/>
              <a:cxnLst/>
              <a:rect l="l" t="t" r="r" b="b"/>
              <a:pathLst>
                <a:path w="868" h="2049" extrusionOk="0">
                  <a:moveTo>
                    <a:pt x="531" y="366"/>
                  </a:moveTo>
                  <a:cubicBezTo>
                    <a:pt x="545" y="366"/>
                    <a:pt x="558" y="371"/>
                    <a:pt x="568" y="380"/>
                  </a:cubicBezTo>
                  <a:cubicBezTo>
                    <a:pt x="634" y="380"/>
                    <a:pt x="634" y="414"/>
                    <a:pt x="634" y="514"/>
                  </a:cubicBezTo>
                  <a:cubicBezTo>
                    <a:pt x="634" y="580"/>
                    <a:pt x="601" y="680"/>
                    <a:pt x="568" y="747"/>
                  </a:cubicBezTo>
                  <a:cubicBezTo>
                    <a:pt x="534" y="814"/>
                    <a:pt x="501" y="847"/>
                    <a:pt x="434" y="881"/>
                  </a:cubicBezTo>
                  <a:lnTo>
                    <a:pt x="201" y="1014"/>
                  </a:lnTo>
                  <a:lnTo>
                    <a:pt x="201" y="547"/>
                  </a:lnTo>
                  <a:lnTo>
                    <a:pt x="434" y="414"/>
                  </a:lnTo>
                  <a:cubicBezTo>
                    <a:pt x="458" y="390"/>
                    <a:pt x="498" y="366"/>
                    <a:pt x="531" y="366"/>
                  </a:cubicBezTo>
                  <a:close/>
                  <a:moveTo>
                    <a:pt x="624" y="0"/>
                  </a:moveTo>
                  <a:cubicBezTo>
                    <a:pt x="571" y="0"/>
                    <a:pt x="508" y="25"/>
                    <a:pt x="434" y="80"/>
                  </a:cubicBezTo>
                  <a:lnTo>
                    <a:pt x="67" y="314"/>
                  </a:lnTo>
                  <a:cubicBezTo>
                    <a:pt x="34" y="314"/>
                    <a:pt x="34" y="347"/>
                    <a:pt x="34" y="347"/>
                  </a:cubicBezTo>
                  <a:cubicBezTo>
                    <a:pt x="34" y="380"/>
                    <a:pt x="34" y="380"/>
                    <a:pt x="34" y="414"/>
                  </a:cubicBezTo>
                  <a:lnTo>
                    <a:pt x="34" y="2015"/>
                  </a:lnTo>
                  <a:cubicBezTo>
                    <a:pt x="1" y="2048"/>
                    <a:pt x="1" y="2048"/>
                    <a:pt x="34" y="2048"/>
                  </a:cubicBezTo>
                  <a:lnTo>
                    <a:pt x="67" y="2048"/>
                  </a:lnTo>
                  <a:lnTo>
                    <a:pt x="201" y="1981"/>
                  </a:lnTo>
                  <a:cubicBezTo>
                    <a:pt x="201" y="1981"/>
                    <a:pt x="201" y="1948"/>
                    <a:pt x="234" y="1948"/>
                  </a:cubicBezTo>
                  <a:cubicBezTo>
                    <a:pt x="234" y="1915"/>
                    <a:pt x="234" y="1915"/>
                    <a:pt x="234" y="1881"/>
                  </a:cubicBezTo>
                  <a:lnTo>
                    <a:pt x="234" y="1314"/>
                  </a:lnTo>
                  <a:lnTo>
                    <a:pt x="434" y="1181"/>
                  </a:lnTo>
                  <a:lnTo>
                    <a:pt x="634" y="1648"/>
                  </a:lnTo>
                  <a:cubicBezTo>
                    <a:pt x="634" y="1648"/>
                    <a:pt x="634" y="1681"/>
                    <a:pt x="634" y="1681"/>
                  </a:cubicBezTo>
                  <a:lnTo>
                    <a:pt x="701" y="1681"/>
                  </a:lnTo>
                  <a:lnTo>
                    <a:pt x="834" y="1581"/>
                  </a:lnTo>
                  <a:lnTo>
                    <a:pt x="868" y="1581"/>
                  </a:lnTo>
                  <a:cubicBezTo>
                    <a:pt x="868" y="1548"/>
                    <a:pt x="868" y="1548"/>
                    <a:pt x="868" y="1514"/>
                  </a:cubicBezTo>
                  <a:cubicBezTo>
                    <a:pt x="868" y="1514"/>
                    <a:pt x="868" y="1514"/>
                    <a:pt x="868" y="1481"/>
                  </a:cubicBezTo>
                  <a:lnTo>
                    <a:pt x="634" y="1014"/>
                  </a:lnTo>
                  <a:cubicBezTo>
                    <a:pt x="701" y="914"/>
                    <a:pt x="768" y="814"/>
                    <a:pt x="801" y="714"/>
                  </a:cubicBezTo>
                  <a:cubicBezTo>
                    <a:pt x="834" y="614"/>
                    <a:pt x="834" y="480"/>
                    <a:pt x="868" y="380"/>
                  </a:cubicBezTo>
                  <a:cubicBezTo>
                    <a:pt x="868" y="247"/>
                    <a:pt x="834" y="147"/>
                    <a:pt x="734" y="47"/>
                  </a:cubicBezTo>
                  <a:cubicBezTo>
                    <a:pt x="704" y="17"/>
                    <a:pt x="668" y="0"/>
                    <a:pt x="62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4240;p75"/>
            <p:cNvSpPr/>
            <p:nvPr/>
          </p:nvSpPr>
          <p:spPr>
            <a:xfrm>
              <a:off x="2376875" y="3483775"/>
              <a:ext cx="20025" cy="35050"/>
            </a:xfrm>
            <a:custGeom>
              <a:avLst/>
              <a:gdLst/>
              <a:ahLst/>
              <a:cxnLst/>
              <a:rect l="l" t="t" r="r" b="b"/>
              <a:pathLst>
                <a:path w="801" h="1402" extrusionOk="0">
                  <a:moveTo>
                    <a:pt x="534" y="300"/>
                  </a:moveTo>
                  <a:cubicBezTo>
                    <a:pt x="534" y="300"/>
                    <a:pt x="567" y="300"/>
                    <a:pt x="567" y="334"/>
                  </a:cubicBezTo>
                  <a:cubicBezTo>
                    <a:pt x="601" y="334"/>
                    <a:pt x="601" y="367"/>
                    <a:pt x="601" y="401"/>
                  </a:cubicBezTo>
                  <a:cubicBezTo>
                    <a:pt x="601" y="401"/>
                    <a:pt x="601" y="434"/>
                    <a:pt x="601" y="467"/>
                  </a:cubicBezTo>
                  <a:lnTo>
                    <a:pt x="234" y="667"/>
                  </a:lnTo>
                  <a:lnTo>
                    <a:pt x="234" y="601"/>
                  </a:lnTo>
                  <a:cubicBezTo>
                    <a:pt x="234" y="567"/>
                    <a:pt x="267" y="534"/>
                    <a:pt x="267" y="501"/>
                  </a:cubicBezTo>
                  <a:lnTo>
                    <a:pt x="334" y="401"/>
                  </a:lnTo>
                  <a:cubicBezTo>
                    <a:pt x="367" y="367"/>
                    <a:pt x="367" y="367"/>
                    <a:pt x="401" y="334"/>
                  </a:cubicBezTo>
                  <a:cubicBezTo>
                    <a:pt x="434" y="300"/>
                    <a:pt x="467" y="300"/>
                    <a:pt x="534" y="300"/>
                  </a:cubicBezTo>
                  <a:close/>
                  <a:moveTo>
                    <a:pt x="567" y="0"/>
                  </a:moveTo>
                  <a:cubicBezTo>
                    <a:pt x="501" y="0"/>
                    <a:pt x="434" y="0"/>
                    <a:pt x="401" y="34"/>
                  </a:cubicBezTo>
                  <a:cubicBezTo>
                    <a:pt x="334" y="67"/>
                    <a:pt x="267" y="134"/>
                    <a:pt x="234" y="167"/>
                  </a:cubicBezTo>
                  <a:cubicBezTo>
                    <a:pt x="167" y="234"/>
                    <a:pt x="134" y="334"/>
                    <a:pt x="100" y="401"/>
                  </a:cubicBezTo>
                  <a:cubicBezTo>
                    <a:pt x="67" y="467"/>
                    <a:pt x="34" y="567"/>
                    <a:pt x="34" y="667"/>
                  </a:cubicBezTo>
                  <a:cubicBezTo>
                    <a:pt x="0" y="767"/>
                    <a:pt x="0" y="834"/>
                    <a:pt x="0" y="934"/>
                  </a:cubicBezTo>
                  <a:cubicBezTo>
                    <a:pt x="0" y="1034"/>
                    <a:pt x="0" y="1101"/>
                    <a:pt x="0" y="1168"/>
                  </a:cubicBezTo>
                  <a:cubicBezTo>
                    <a:pt x="0" y="1234"/>
                    <a:pt x="34" y="1301"/>
                    <a:pt x="67" y="1335"/>
                  </a:cubicBezTo>
                  <a:cubicBezTo>
                    <a:pt x="100" y="1401"/>
                    <a:pt x="167" y="1401"/>
                    <a:pt x="200" y="1401"/>
                  </a:cubicBezTo>
                  <a:cubicBezTo>
                    <a:pt x="267" y="1401"/>
                    <a:pt x="334" y="1401"/>
                    <a:pt x="367" y="1368"/>
                  </a:cubicBezTo>
                  <a:cubicBezTo>
                    <a:pt x="434" y="1335"/>
                    <a:pt x="501" y="1301"/>
                    <a:pt x="534" y="1234"/>
                  </a:cubicBezTo>
                  <a:cubicBezTo>
                    <a:pt x="567" y="1201"/>
                    <a:pt x="601" y="1134"/>
                    <a:pt x="634" y="1068"/>
                  </a:cubicBezTo>
                  <a:cubicBezTo>
                    <a:pt x="667" y="1034"/>
                    <a:pt x="701" y="968"/>
                    <a:pt x="701" y="934"/>
                  </a:cubicBezTo>
                  <a:cubicBezTo>
                    <a:pt x="734" y="901"/>
                    <a:pt x="734" y="868"/>
                    <a:pt x="734" y="834"/>
                  </a:cubicBezTo>
                  <a:cubicBezTo>
                    <a:pt x="734" y="801"/>
                    <a:pt x="734" y="801"/>
                    <a:pt x="734" y="801"/>
                  </a:cubicBezTo>
                  <a:cubicBezTo>
                    <a:pt x="734" y="784"/>
                    <a:pt x="734" y="776"/>
                    <a:pt x="730" y="776"/>
                  </a:cubicBezTo>
                  <a:cubicBezTo>
                    <a:pt x="726" y="776"/>
                    <a:pt x="717" y="784"/>
                    <a:pt x="701" y="801"/>
                  </a:cubicBezTo>
                  <a:lnTo>
                    <a:pt x="567" y="868"/>
                  </a:lnTo>
                  <a:lnTo>
                    <a:pt x="534" y="901"/>
                  </a:lnTo>
                  <a:lnTo>
                    <a:pt x="534" y="934"/>
                  </a:lnTo>
                  <a:cubicBezTo>
                    <a:pt x="501" y="968"/>
                    <a:pt x="501" y="1001"/>
                    <a:pt x="467" y="1001"/>
                  </a:cubicBezTo>
                  <a:cubicBezTo>
                    <a:pt x="434" y="1034"/>
                    <a:pt x="401" y="1068"/>
                    <a:pt x="401" y="1068"/>
                  </a:cubicBezTo>
                  <a:cubicBezTo>
                    <a:pt x="367" y="1068"/>
                    <a:pt x="334" y="1101"/>
                    <a:pt x="300" y="1101"/>
                  </a:cubicBezTo>
                  <a:lnTo>
                    <a:pt x="267" y="1101"/>
                  </a:lnTo>
                  <a:cubicBezTo>
                    <a:pt x="234" y="1101"/>
                    <a:pt x="234" y="1068"/>
                    <a:pt x="200" y="1034"/>
                  </a:cubicBezTo>
                  <a:cubicBezTo>
                    <a:pt x="200" y="1001"/>
                    <a:pt x="200" y="1001"/>
                    <a:pt x="200" y="968"/>
                  </a:cubicBezTo>
                  <a:lnTo>
                    <a:pt x="767" y="634"/>
                  </a:lnTo>
                  <a:cubicBezTo>
                    <a:pt x="767" y="634"/>
                    <a:pt x="767" y="634"/>
                    <a:pt x="801" y="601"/>
                  </a:cubicBezTo>
                  <a:cubicBezTo>
                    <a:pt x="801" y="601"/>
                    <a:pt x="801" y="567"/>
                    <a:pt x="801" y="567"/>
                  </a:cubicBezTo>
                  <a:lnTo>
                    <a:pt x="801" y="434"/>
                  </a:lnTo>
                  <a:cubicBezTo>
                    <a:pt x="801" y="367"/>
                    <a:pt x="767" y="267"/>
                    <a:pt x="767" y="200"/>
                  </a:cubicBezTo>
                  <a:cubicBezTo>
                    <a:pt x="734" y="167"/>
                    <a:pt x="734" y="100"/>
                    <a:pt x="667" y="67"/>
                  </a:cubicBezTo>
                  <a:cubicBezTo>
                    <a:pt x="634" y="34"/>
                    <a:pt x="601" y="0"/>
                    <a:pt x="56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4241;p75"/>
            <p:cNvSpPr/>
            <p:nvPr/>
          </p:nvSpPr>
          <p:spPr>
            <a:xfrm>
              <a:off x="2398550" y="3466475"/>
              <a:ext cx="20875" cy="39000"/>
            </a:xfrm>
            <a:custGeom>
              <a:avLst/>
              <a:gdLst/>
              <a:ahLst/>
              <a:cxnLst/>
              <a:rect l="l" t="t" r="r" b="b"/>
              <a:pathLst>
                <a:path w="835" h="1560" extrusionOk="0">
                  <a:moveTo>
                    <a:pt x="805" y="0"/>
                  </a:moveTo>
                  <a:cubicBezTo>
                    <a:pt x="801" y="0"/>
                    <a:pt x="801" y="8"/>
                    <a:pt x="801" y="25"/>
                  </a:cubicBezTo>
                  <a:lnTo>
                    <a:pt x="668" y="92"/>
                  </a:lnTo>
                  <a:cubicBezTo>
                    <a:pt x="668" y="92"/>
                    <a:pt x="634" y="92"/>
                    <a:pt x="634" y="125"/>
                  </a:cubicBezTo>
                  <a:lnTo>
                    <a:pt x="634" y="192"/>
                  </a:lnTo>
                  <a:lnTo>
                    <a:pt x="401" y="1093"/>
                  </a:lnTo>
                  <a:lnTo>
                    <a:pt x="201" y="425"/>
                  </a:lnTo>
                  <a:lnTo>
                    <a:pt x="201" y="392"/>
                  </a:lnTo>
                  <a:lnTo>
                    <a:pt x="167" y="392"/>
                  </a:lnTo>
                  <a:lnTo>
                    <a:pt x="34" y="459"/>
                  </a:lnTo>
                  <a:cubicBezTo>
                    <a:pt x="34" y="492"/>
                    <a:pt x="34" y="492"/>
                    <a:pt x="1" y="492"/>
                  </a:cubicBezTo>
                  <a:cubicBezTo>
                    <a:pt x="1" y="525"/>
                    <a:pt x="1" y="525"/>
                    <a:pt x="1" y="559"/>
                  </a:cubicBezTo>
                  <a:lnTo>
                    <a:pt x="334" y="1526"/>
                  </a:lnTo>
                  <a:cubicBezTo>
                    <a:pt x="334" y="1526"/>
                    <a:pt x="334" y="1560"/>
                    <a:pt x="334" y="1560"/>
                  </a:cubicBezTo>
                  <a:lnTo>
                    <a:pt x="367" y="1560"/>
                  </a:lnTo>
                  <a:lnTo>
                    <a:pt x="468" y="1493"/>
                  </a:lnTo>
                  <a:cubicBezTo>
                    <a:pt x="468" y="1493"/>
                    <a:pt x="501" y="1459"/>
                    <a:pt x="501" y="1459"/>
                  </a:cubicBezTo>
                  <a:cubicBezTo>
                    <a:pt x="501" y="1426"/>
                    <a:pt x="501" y="1426"/>
                    <a:pt x="501" y="1393"/>
                  </a:cubicBezTo>
                  <a:lnTo>
                    <a:pt x="834" y="58"/>
                  </a:lnTo>
                  <a:cubicBezTo>
                    <a:pt x="834" y="58"/>
                    <a:pt x="834" y="25"/>
                    <a:pt x="834" y="25"/>
                  </a:cubicBezTo>
                  <a:cubicBezTo>
                    <a:pt x="818" y="8"/>
                    <a:pt x="809" y="0"/>
                    <a:pt x="80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4242;p75"/>
            <p:cNvSpPr/>
            <p:nvPr/>
          </p:nvSpPr>
          <p:spPr>
            <a:xfrm>
              <a:off x="2421900" y="3457075"/>
              <a:ext cx="20050" cy="35900"/>
            </a:xfrm>
            <a:custGeom>
              <a:avLst/>
              <a:gdLst/>
              <a:ahLst/>
              <a:cxnLst/>
              <a:rect l="l" t="t" r="r" b="b"/>
              <a:pathLst>
                <a:path w="802" h="1436" extrusionOk="0">
                  <a:moveTo>
                    <a:pt x="498" y="321"/>
                  </a:moveTo>
                  <a:cubicBezTo>
                    <a:pt x="512" y="321"/>
                    <a:pt x="524" y="325"/>
                    <a:pt x="534" y="334"/>
                  </a:cubicBezTo>
                  <a:lnTo>
                    <a:pt x="568" y="334"/>
                  </a:lnTo>
                  <a:cubicBezTo>
                    <a:pt x="601" y="368"/>
                    <a:pt x="601" y="368"/>
                    <a:pt x="601" y="401"/>
                  </a:cubicBezTo>
                  <a:cubicBezTo>
                    <a:pt x="601" y="434"/>
                    <a:pt x="601" y="468"/>
                    <a:pt x="601" y="468"/>
                  </a:cubicBezTo>
                  <a:lnTo>
                    <a:pt x="234" y="701"/>
                  </a:lnTo>
                  <a:cubicBezTo>
                    <a:pt x="234" y="635"/>
                    <a:pt x="267" y="568"/>
                    <a:pt x="301" y="501"/>
                  </a:cubicBezTo>
                  <a:cubicBezTo>
                    <a:pt x="301" y="468"/>
                    <a:pt x="334" y="434"/>
                    <a:pt x="367" y="434"/>
                  </a:cubicBezTo>
                  <a:cubicBezTo>
                    <a:pt x="367" y="401"/>
                    <a:pt x="401" y="368"/>
                    <a:pt x="434" y="368"/>
                  </a:cubicBezTo>
                  <a:lnTo>
                    <a:pt x="401" y="368"/>
                  </a:lnTo>
                  <a:cubicBezTo>
                    <a:pt x="424" y="344"/>
                    <a:pt x="465" y="321"/>
                    <a:pt x="498" y="321"/>
                  </a:cubicBezTo>
                  <a:close/>
                  <a:moveTo>
                    <a:pt x="568" y="1"/>
                  </a:moveTo>
                  <a:cubicBezTo>
                    <a:pt x="501" y="1"/>
                    <a:pt x="468" y="34"/>
                    <a:pt x="401" y="34"/>
                  </a:cubicBezTo>
                  <a:cubicBezTo>
                    <a:pt x="334" y="101"/>
                    <a:pt x="301" y="134"/>
                    <a:pt x="234" y="201"/>
                  </a:cubicBezTo>
                  <a:cubicBezTo>
                    <a:pt x="201" y="268"/>
                    <a:pt x="167" y="334"/>
                    <a:pt x="134" y="401"/>
                  </a:cubicBezTo>
                  <a:cubicBezTo>
                    <a:pt x="67" y="501"/>
                    <a:pt x="67" y="601"/>
                    <a:pt x="34" y="668"/>
                  </a:cubicBezTo>
                  <a:cubicBezTo>
                    <a:pt x="34" y="768"/>
                    <a:pt x="1" y="868"/>
                    <a:pt x="1" y="968"/>
                  </a:cubicBezTo>
                  <a:cubicBezTo>
                    <a:pt x="1" y="1035"/>
                    <a:pt x="1" y="1135"/>
                    <a:pt x="34" y="1202"/>
                  </a:cubicBezTo>
                  <a:cubicBezTo>
                    <a:pt x="34" y="1268"/>
                    <a:pt x="67" y="1335"/>
                    <a:pt x="101" y="1368"/>
                  </a:cubicBezTo>
                  <a:cubicBezTo>
                    <a:pt x="134" y="1402"/>
                    <a:pt x="167" y="1435"/>
                    <a:pt x="234" y="1435"/>
                  </a:cubicBezTo>
                  <a:cubicBezTo>
                    <a:pt x="301" y="1435"/>
                    <a:pt x="334" y="1435"/>
                    <a:pt x="401" y="1402"/>
                  </a:cubicBezTo>
                  <a:cubicBezTo>
                    <a:pt x="468" y="1368"/>
                    <a:pt x="501" y="1302"/>
                    <a:pt x="534" y="1268"/>
                  </a:cubicBezTo>
                  <a:cubicBezTo>
                    <a:pt x="601" y="1202"/>
                    <a:pt x="634" y="1168"/>
                    <a:pt x="668" y="1102"/>
                  </a:cubicBezTo>
                  <a:cubicBezTo>
                    <a:pt x="701" y="1068"/>
                    <a:pt x="734" y="1002"/>
                    <a:pt x="734" y="935"/>
                  </a:cubicBezTo>
                  <a:cubicBezTo>
                    <a:pt x="768" y="935"/>
                    <a:pt x="768" y="868"/>
                    <a:pt x="768" y="835"/>
                  </a:cubicBezTo>
                  <a:cubicBezTo>
                    <a:pt x="768" y="835"/>
                    <a:pt x="768" y="835"/>
                    <a:pt x="768" y="801"/>
                  </a:cubicBezTo>
                  <a:lnTo>
                    <a:pt x="734" y="801"/>
                  </a:lnTo>
                  <a:lnTo>
                    <a:pt x="601" y="868"/>
                  </a:lnTo>
                  <a:cubicBezTo>
                    <a:pt x="601" y="901"/>
                    <a:pt x="568" y="901"/>
                    <a:pt x="568" y="901"/>
                  </a:cubicBezTo>
                  <a:cubicBezTo>
                    <a:pt x="568" y="935"/>
                    <a:pt x="534" y="935"/>
                    <a:pt x="534" y="935"/>
                  </a:cubicBezTo>
                  <a:cubicBezTo>
                    <a:pt x="534" y="968"/>
                    <a:pt x="501" y="1002"/>
                    <a:pt x="501" y="1035"/>
                  </a:cubicBezTo>
                  <a:cubicBezTo>
                    <a:pt x="468" y="1035"/>
                    <a:pt x="434" y="1068"/>
                    <a:pt x="401" y="1102"/>
                  </a:cubicBezTo>
                  <a:lnTo>
                    <a:pt x="334" y="1102"/>
                  </a:lnTo>
                  <a:cubicBezTo>
                    <a:pt x="317" y="1118"/>
                    <a:pt x="309" y="1127"/>
                    <a:pt x="301" y="1127"/>
                  </a:cubicBezTo>
                  <a:cubicBezTo>
                    <a:pt x="292" y="1127"/>
                    <a:pt x="284" y="1118"/>
                    <a:pt x="267" y="1102"/>
                  </a:cubicBezTo>
                  <a:cubicBezTo>
                    <a:pt x="267" y="1102"/>
                    <a:pt x="234" y="1102"/>
                    <a:pt x="234" y="1068"/>
                  </a:cubicBezTo>
                  <a:cubicBezTo>
                    <a:pt x="234" y="1035"/>
                    <a:pt x="234" y="1002"/>
                    <a:pt x="234" y="968"/>
                  </a:cubicBezTo>
                  <a:lnTo>
                    <a:pt x="768" y="668"/>
                  </a:lnTo>
                  <a:cubicBezTo>
                    <a:pt x="801" y="635"/>
                    <a:pt x="801" y="635"/>
                    <a:pt x="801" y="635"/>
                  </a:cubicBezTo>
                  <a:cubicBezTo>
                    <a:pt x="801" y="601"/>
                    <a:pt x="801" y="601"/>
                    <a:pt x="801" y="568"/>
                  </a:cubicBezTo>
                  <a:lnTo>
                    <a:pt x="801" y="468"/>
                  </a:lnTo>
                  <a:cubicBezTo>
                    <a:pt x="801" y="368"/>
                    <a:pt x="801" y="301"/>
                    <a:pt x="768" y="234"/>
                  </a:cubicBezTo>
                  <a:cubicBezTo>
                    <a:pt x="768" y="168"/>
                    <a:pt x="734" y="101"/>
                    <a:pt x="701" y="68"/>
                  </a:cubicBezTo>
                  <a:cubicBezTo>
                    <a:pt x="668" y="34"/>
                    <a:pt x="634" y="1"/>
                    <a:pt x="5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4243;p75"/>
            <p:cNvSpPr/>
            <p:nvPr/>
          </p:nvSpPr>
          <p:spPr>
            <a:xfrm>
              <a:off x="2447750" y="3442075"/>
              <a:ext cx="19200" cy="40050"/>
            </a:xfrm>
            <a:custGeom>
              <a:avLst/>
              <a:gdLst/>
              <a:ahLst/>
              <a:cxnLst/>
              <a:rect l="l" t="t" r="r" b="b"/>
              <a:pathLst>
                <a:path w="768" h="1602" extrusionOk="0">
                  <a:moveTo>
                    <a:pt x="601" y="0"/>
                  </a:moveTo>
                  <a:cubicBezTo>
                    <a:pt x="534" y="0"/>
                    <a:pt x="468" y="34"/>
                    <a:pt x="434" y="34"/>
                  </a:cubicBezTo>
                  <a:cubicBezTo>
                    <a:pt x="368" y="67"/>
                    <a:pt x="334" y="134"/>
                    <a:pt x="301" y="167"/>
                  </a:cubicBezTo>
                  <a:cubicBezTo>
                    <a:pt x="267" y="234"/>
                    <a:pt x="234" y="267"/>
                    <a:pt x="201" y="334"/>
                  </a:cubicBezTo>
                  <a:lnTo>
                    <a:pt x="201" y="267"/>
                  </a:lnTo>
                  <a:cubicBezTo>
                    <a:pt x="201" y="267"/>
                    <a:pt x="201" y="267"/>
                    <a:pt x="201" y="234"/>
                  </a:cubicBezTo>
                  <a:lnTo>
                    <a:pt x="167" y="234"/>
                  </a:lnTo>
                  <a:lnTo>
                    <a:pt x="34" y="301"/>
                  </a:lnTo>
                  <a:cubicBezTo>
                    <a:pt x="1" y="301"/>
                    <a:pt x="1" y="334"/>
                    <a:pt x="1" y="334"/>
                  </a:cubicBezTo>
                  <a:cubicBezTo>
                    <a:pt x="1" y="367"/>
                    <a:pt x="1" y="401"/>
                    <a:pt x="1" y="401"/>
                  </a:cubicBezTo>
                  <a:lnTo>
                    <a:pt x="1" y="1568"/>
                  </a:lnTo>
                  <a:cubicBezTo>
                    <a:pt x="1" y="1568"/>
                    <a:pt x="1" y="1602"/>
                    <a:pt x="1" y="1602"/>
                  </a:cubicBezTo>
                  <a:lnTo>
                    <a:pt x="34" y="1602"/>
                  </a:lnTo>
                  <a:lnTo>
                    <a:pt x="167" y="1535"/>
                  </a:lnTo>
                  <a:cubicBezTo>
                    <a:pt x="167" y="1535"/>
                    <a:pt x="201" y="1501"/>
                    <a:pt x="201" y="1501"/>
                  </a:cubicBezTo>
                  <a:cubicBezTo>
                    <a:pt x="201" y="1468"/>
                    <a:pt x="201" y="1468"/>
                    <a:pt x="201" y="1435"/>
                  </a:cubicBezTo>
                  <a:lnTo>
                    <a:pt x="201" y="801"/>
                  </a:lnTo>
                  <a:cubicBezTo>
                    <a:pt x="201" y="701"/>
                    <a:pt x="201" y="634"/>
                    <a:pt x="234" y="534"/>
                  </a:cubicBezTo>
                  <a:cubicBezTo>
                    <a:pt x="267" y="467"/>
                    <a:pt x="301" y="401"/>
                    <a:pt x="368" y="367"/>
                  </a:cubicBezTo>
                  <a:cubicBezTo>
                    <a:pt x="401" y="351"/>
                    <a:pt x="434" y="342"/>
                    <a:pt x="463" y="342"/>
                  </a:cubicBezTo>
                  <a:cubicBezTo>
                    <a:pt x="493" y="342"/>
                    <a:pt x="518" y="351"/>
                    <a:pt x="534" y="367"/>
                  </a:cubicBezTo>
                  <a:cubicBezTo>
                    <a:pt x="568" y="434"/>
                    <a:pt x="568" y="501"/>
                    <a:pt x="568" y="601"/>
                  </a:cubicBezTo>
                  <a:lnTo>
                    <a:pt x="568" y="1235"/>
                  </a:lnTo>
                  <a:cubicBezTo>
                    <a:pt x="568" y="1235"/>
                    <a:pt x="568" y="1235"/>
                    <a:pt x="568" y="1268"/>
                  </a:cubicBezTo>
                  <a:lnTo>
                    <a:pt x="601" y="1268"/>
                  </a:lnTo>
                  <a:lnTo>
                    <a:pt x="734" y="1201"/>
                  </a:lnTo>
                  <a:cubicBezTo>
                    <a:pt x="734" y="1168"/>
                    <a:pt x="734" y="1168"/>
                    <a:pt x="734" y="1168"/>
                  </a:cubicBezTo>
                  <a:cubicBezTo>
                    <a:pt x="734" y="1135"/>
                    <a:pt x="734" y="1135"/>
                    <a:pt x="734" y="1101"/>
                  </a:cubicBezTo>
                  <a:lnTo>
                    <a:pt x="768" y="434"/>
                  </a:lnTo>
                  <a:cubicBezTo>
                    <a:pt x="768" y="367"/>
                    <a:pt x="768" y="301"/>
                    <a:pt x="768" y="234"/>
                  </a:cubicBezTo>
                  <a:cubicBezTo>
                    <a:pt x="734" y="167"/>
                    <a:pt x="734" y="100"/>
                    <a:pt x="701" y="67"/>
                  </a:cubicBezTo>
                  <a:cubicBezTo>
                    <a:pt x="668" y="34"/>
                    <a:pt x="634" y="0"/>
                    <a:pt x="6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4244;p75"/>
            <p:cNvSpPr/>
            <p:nvPr/>
          </p:nvSpPr>
          <p:spPr>
            <a:xfrm>
              <a:off x="2471100" y="3425600"/>
              <a:ext cx="18375" cy="40675"/>
            </a:xfrm>
            <a:custGeom>
              <a:avLst/>
              <a:gdLst/>
              <a:ahLst/>
              <a:cxnLst/>
              <a:rect l="l" t="t" r="r" b="b"/>
              <a:pathLst>
                <a:path w="735" h="1627" extrusionOk="0">
                  <a:moveTo>
                    <a:pt x="730" y="1"/>
                  </a:moveTo>
                  <a:cubicBezTo>
                    <a:pt x="726" y="1"/>
                    <a:pt x="718" y="9"/>
                    <a:pt x="701" y="26"/>
                  </a:cubicBezTo>
                  <a:lnTo>
                    <a:pt x="601" y="92"/>
                  </a:lnTo>
                  <a:cubicBezTo>
                    <a:pt x="568" y="92"/>
                    <a:pt x="568" y="92"/>
                    <a:pt x="568" y="126"/>
                  </a:cubicBezTo>
                  <a:cubicBezTo>
                    <a:pt x="568" y="126"/>
                    <a:pt x="568" y="159"/>
                    <a:pt x="568" y="159"/>
                  </a:cubicBezTo>
                  <a:lnTo>
                    <a:pt x="568" y="793"/>
                  </a:lnTo>
                  <a:cubicBezTo>
                    <a:pt x="568" y="893"/>
                    <a:pt x="534" y="993"/>
                    <a:pt x="501" y="1060"/>
                  </a:cubicBezTo>
                  <a:cubicBezTo>
                    <a:pt x="501" y="1126"/>
                    <a:pt x="434" y="1193"/>
                    <a:pt x="368" y="1226"/>
                  </a:cubicBezTo>
                  <a:cubicBezTo>
                    <a:pt x="334" y="1260"/>
                    <a:pt x="309" y="1277"/>
                    <a:pt x="288" y="1277"/>
                  </a:cubicBezTo>
                  <a:cubicBezTo>
                    <a:pt x="267" y="1277"/>
                    <a:pt x="251" y="1260"/>
                    <a:pt x="234" y="1226"/>
                  </a:cubicBezTo>
                  <a:cubicBezTo>
                    <a:pt x="201" y="1160"/>
                    <a:pt x="201" y="1093"/>
                    <a:pt x="201" y="1026"/>
                  </a:cubicBezTo>
                  <a:lnTo>
                    <a:pt x="201" y="393"/>
                  </a:lnTo>
                  <a:cubicBezTo>
                    <a:pt x="201" y="359"/>
                    <a:pt x="201" y="359"/>
                    <a:pt x="201" y="359"/>
                  </a:cubicBezTo>
                  <a:lnTo>
                    <a:pt x="167" y="359"/>
                  </a:lnTo>
                  <a:lnTo>
                    <a:pt x="34" y="426"/>
                  </a:lnTo>
                  <a:cubicBezTo>
                    <a:pt x="34" y="426"/>
                    <a:pt x="34" y="426"/>
                    <a:pt x="34" y="459"/>
                  </a:cubicBezTo>
                  <a:cubicBezTo>
                    <a:pt x="1" y="459"/>
                    <a:pt x="1" y="493"/>
                    <a:pt x="34" y="526"/>
                  </a:cubicBezTo>
                  <a:lnTo>
                    <a:pt x="1" y="1193"/>
                  </a:lnTo>
                  <a:cubicBezTo>
                    <a:pt x="1" y="1260"/>
                    <a:pt x="1" y="1327"/>
                    <a:pt x="1" y="1393"/>
                  </a:cubicBezTo>
                  <a:cubicBezTo>
                    <a:pt x="1" y="1460"/>
                    <a:pt x="34" y="1493"/>
                    <a:pt x="67" y="1560"/>
                  </a:cubicBezTo>
                  <a:cubicBezTo>
                    <a:pt x="101" y="1593"/>
                    <a:pt x="134" y="1593"/>
                    <a:pt x="167" y="1627"/>
                  </a:cubicBezTo>
                  <a:cubicBezTo>
                    <a:pt x="234" y="1627"/>
                    <a:pt x="267" y="1593"/>
                    <a:pt x="334" y="1560"/>
                  </a:cubicBezTo>
                  <a:cubicBezTo>
                    <a:pt x="368" y="1527"/>
                    <a:pt x="434" y="1493"/>
                    <a:pt x="468" y="1460"/>
                  </a:cubicBezTo>
                  <a:cubicBezTo>
                    <a:pt x="501" y="1393"/>
                    <a:pt x="534" y="1327"/>
                    <a:pt x="568" y="1293"/>
                  </a:cubicBezTo>
                  <a:lnTo>
                    <a:pt x="568" y="1360"/>
                  </a:lnTo>
                  <a:cubicBezTo>
                    <a:pt x="534" y="1360"/>
                    <a:pt x="534" y="1360"/>
                    <a:pt x="568" y="1393"/>
                  </a:cubicBezTo>
                  <a:lnTo>
                    <a:pt x="601" y="1393"/>
                  </a:lnTo>
                  <a:lnTo>
                    <a:pt x="701" y="1327"/>
                  </a:lnTo>
                  <a:cubicBezTo>
                    <a:pt x="734" y="1293"/>
                    <a:pt x="734" y="1293"/>
                    <a:pt x="734" y="1260"/>
                  </a:cubicBezTo>
                  <a:cubicBezTo>
                    <a:pt x="734" y="1260"/>
                    <a:pt x="734" y="1226"/>
                    <a:pt x="734" y="1226"/>
                  </a:cubicBezTo>
                  <a:lnTo>
                    <a:pt x="734" y="59"/>
                  </a:lnTo>
                  <a:cubicBezTo>
                    <a:pt x="734" y="26"/>
                    <a:pt x="734" y="26"/>
                    <a:pt x="734" y="26"/>
                  </a:cubicBezTo>
                  <a:cubicBezTo>
                    <a:pt x="734" y="9"/>
                    <a:pt x="734" y="1"/>
                    <a:pt x="73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4245;p75"/>
            <p:cNvSpPr/>
            <p:nvPr/>
          </p:nvSpPr>
          <p:spPr>
            <a:xfrm>
              <a:off x="2495275" y="3414550"/>
              <a:ext cx="20050" cy="35875"/>
            </a:xfrm>
            <a:custGeom>
              <a:avLst/>
              <a:gdLst/>
              <a:ahLst/>
              <a:cxnLst/>
              <a:rect l="l" t="t" r="r" b="b"/>
              <a:pathLst>
                <a:path w="802" h="1435" extrusionOk="0">
                  <a:moveTo>
                    <a:pt x="498" y="320"/>
                  </a:moveTo>
                  <a:cubicBezTo>
                    <a:pt x="512" y="320"/>
                    <a:pt x="525" y="324"/>
                    <a:pt x="535" y="334"/>
                  </a:cubicBezTo>
                  <a:lnTo>
                    <a:pt x="601" y="334"/>
                  </a:lnTo>
                  <a:cubicBezTo>
                    <a:pt x="601" y="368"/>
                    <a:pt x="601" y="368"/>
                    <a:pt x="635" y="401"/>
                  </a:cubicBezTo>
                  <a:cubicBezTo>
                    <a:pt x="635" y="434"/>
                    <a:pt x="635" y="434"/>
                    <a:pt x="635" y="468"/>
                  </a:cubicBezTo>
                  <a:lnTo>
                    <a:pt x="268" y="701"/>
                  </a:lnTo>
                  <a:lnTo>
                    <a:pt x="268" y="601"/>
                  </a:lnTo>
                  <a:cubicBezTo>
                    <a:pt x="268" y="534"/>
                    <a:pt x="301" y="468"/>
                    <a:pt x="335" y="401"/>
                  </a:cubicBezTo>
                  <a:cubicBezTo>
                    <a:pt x="368" y="401"/>
                    <a:pt x="401" y="368"/>
                    <a:pt x="434" y="335"/>
                  </a:cubicBezTo>
                  <a:lnTo>
                    <a:pt x="434" y="335"/>
                  </a:lnTo>
                  <a:lnTo>
                    <a:pt x="401" y="368"/>
                  </a:lnTo>
                  <a:cubicBezTo>
                    <a:pt x="425" y="344"/>
                    <a:pt x="465" y="320"/>
                    <a:pt x="498" y="320"/>
                  </a:cubicBezTo>
                  <a:close/>
                  <a:moveTo>
                    <a:pt x="568" y="1"/>
                  </a:moveTo>
                  <a:cubicBezTo>
                    <a:pt x="501" y="1"/>
                    <a:pt x="468" y="1"/>
                    <a:pt x="401" y="34"/>
                  </a:cubicBezTo>
                  <a:cubicBezTo>
                    <a:pt x="335" y="101"/>
                    <a:pt x="301" y="134"/>
                    <a:pt x="234" y="201"/>
                  </a:cubicBezTo>
                  <a:cubicBezTo>
                    <a:pt x="201" y="267"/>
                    <a:pt x="134" y="334"/>
                    <a:pt x="101" y="401"/>
                  </a:cubicBezTo>
                  <a:cubicBezTo>
                    <a:pt x="68" y="501"/>
                    <a:pt x="68" y="568"/>
                    <a:pt x="34" y="668"/>
                  </a:cubicBezTo>
                  <a:cubicBezTo>
                    <a:pt x="34" y="768"/>
                    <a:pt x="1" y="868"/>
                    <a:pt x="1" y="968"/>
                  </a:cubicBezTo>
                  <a:cubicBezTo>
                    <a:pt x="1" y="1035"/>
                    <a:pt x="1" y="1135"/>
                    <a:pt x="34" y="1201"/>
                  </a:cubicBezTo>
                  <a:cubicBezTo>
                    <a:pt x="34" y="1268"/>
                    <a:pt x="68" y="1335"/>
                    <a:pt x="101" y="1368"/>
                  </a:cubicBezTo>
                  <a:cubicBezTo>
                    <a:pt x="134" y="1402"/>
                    <a:pt x="168" y="1435"/>
                    <a:pt x="234" y="1435"/>
                  </a:cubicBezTo>
                  <a:cubicBezTo>
                    <a:pt x="301" y="1435"/>
                    <a:pt x="335" y="1435"/>
                    <a:pt x="401" y="1402"/>
                  </a:cubicBezTo>
                  <a:cubicBezTo>
                    <a:pt x="468" y="1368"/>
                    <a:pt x="501" y="1302"/>
                    <a:pt x="535" y="1268"/>
                  </a:cubicBezTo>
                  <a:cubicBezTo>
                    <a:pt x="601" y="1201"/>
                    <a:pt x="635" y="1168"/>
                    <a:pt x="668" y="1101"/>
                  </a:cubicBezTo>
                  <a:cubicBezTo>
                    <a:pt x="701" y="1068"/>
                    <a:pt x="735" y="1001"/>
                    <a:pt x="735" y="968"/>
                  </a:cubicBezTo>
                  <a:cubicBezTo>
                    <a:pt x="768" y="935"/>
                    <a:pt x="768" y="901"/>
                    <a:pt x="768" y="868"/>
                  </a:cubicBezTo>
                  <a:cubicBezTo>
                    <a:pt x="768" y="835"/>
                    <a:pt x="768" y="835"/>
                    <a:pt x="768" y="801"/>
                  </a:cubicBezTo>
                  <a:lnTo>
                    <a:pt x="735" y="801"/>
                  </a:lnTo>
                  <a:lnTo>
                    <a:pt x="601" y="868"/>
                  </a:lnTo>
                  <a:cubicBezTo>
                    <a:pt x="601" y="901"/>
                    <a:pt x="568" y="901"/>
                    <a:pt x="568" y="901"/>
                  </a:cubicBezTo>
                  <a:lnTo>
                    <a:pt x="535" y="968"/>
                  </a:lnTo>
                  <a:cubicBezTo>
                    <a:pt x="535" y="968"/>
                    <a:pt x="501" y="1001"/>
                    <a:pt x="501" y="1035"/>
                  </a:cubicBezTo>
                  <a:cubicBezTo>
                    <a:pt x="468" y="1035"/>
                    <a:pt x="435" y="1068"/>
                    <a:pt x="401" y="1101"/>
                  </a:cubicBezTo>
                  <a:lnTo>
                    <a:pt x="335" y="1101"/>
                  </a:lnTo>
                  <a:cubicBezTo>
                    <a:pt x="318" y="1118"/>
                    <a:pt x="310" y="1126"/>
                    <a:pt x="301" y="1126"/>
                  </a:cubicBezTo>
                  <a:cubicBezTo>
                    <a:pt x="293" y="1126"/>
                    <a:pt x="284" y="1118"/>
                    <a:pt x="268" y="1101"/>
                  </a:cubicBezTo>
                  <a:cubicBezTo>
                    <a:pt x="268" y="1101"/>
                    <a:pt x="234" y="1068"/>
                    <a:pt x="234" y="1068"/>
                  </a:cubicBezTo>
                  <a:cubicBezTo>
                    <a:pt x="234" y="1035"/>
                    <a:pt x="234" y="1001"/>
                    <a:pt x="234" y="968"/>
                  </a:cubicBezTo>
                  <a:lnTo>
                    <a:pt x="768" y="668"/>
                  </a:lnTo>
                  <a:cubicBezTo>
                    <a:pt x="802" y="634"/>
                    <a:pt x="802" y="634"/>
                    <a:pt x="802" y="601"/>
                  </a:cubicBezTo>
                  <a:cubicBezTo>
                    <a:pt x="802" y="601"/>
                    <a:pt x="802" y="568"/>
                    <a:pt x="802" y="568"/>
                  </a:cubicBezTo>
                  <a:lnTo>
                    <a:pt x="802" y="434"/>
                  </a:lnTo>
                  <a:cubicBezTo>
                    <a:pt x="802" y="368"/>
                    <a:pt x="802" y="301"/>
                    <a:pt x="768" y="234"/>
                  </a:cubicBezTo>
                  <a:cubicBezTo>
                    <a:pt x="768" y="167"/>
                    <a:pt x="735" y="101"/>
                    <a:pt x="701" y="67"/>
                  </a:cubicBezTo>
                  <a:cubicBezTo>
                    <a:pt x="668" y="34"/>
                    <a:pt x="635" y="1"/>
                    <a:pt x="5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4246;p75"/>
            <p:cNvSpPr/>
            <p:nvPr/>
          </p:nvSpPr>
          <p:spPr>
            <a:xfrm>
              <a:off x="2613700" y="3332825"/>
              <a:ext cx="24225" cy="53400"/>
            </a:xfrm>
            <a:custGeom>
              <a:avLst/>
              <a:gdLst/>
              <a:ahLst/>
              <a:cxnLst/>
              <a:rect l="l" t="t" r="r" b="b"/>
              <a:pathLst>
                <a:path w="969" h="2136" extrusionOk="0">
                  <a:moveTo>
                    <a:pt x="735" y="1"/>
                  </a:moveTo>
                  <a:cubicBezTo>
                    <a:pt x="668" y="1"/>
                    <a:pt x="601" y="34"/>
                    <a:pt x="534" y="67"/>
                  </a:cubicBezTo>
                  <a:cubicBezTo>
                    <a:pt x="468" y="101"/>
                    <a:pt x="401" y="167"/>
                    <a:pt x="334" y="234"/>
                  </a:cubicBezTo>
                  <a:cubicBezTo>
                    <a:pt x="301" y="301"/>
                    <a:pt x="234" y="368"/>
                    <a:pt x="201" y="468"/>
                  </a:cubicBezTo>
                  <a:cubicBezTo>
                    <a:pt x="167" y="534"/>
                    <a:pt x="134" y="601"/>
                    <a:pt x="134" y="701"/>
                  </a:cubicBezTo>
                  <a:cubicBezTo>
                    <a:pt x="101" y="768"/>
                    <a:pt x="101" y="835"/>
                    <a:pt x="101" y="935"/>
                  </a:cubicBezTo>
                  <a:lnTo>
                    <a:pt x="134" y="935"/>
                  </a:lnTo>
                  <a:lnTo>
                    <a:pt x="334" y="835"/>
                  </a:lnTo>
                  <a:lnTo>
                    <a:pt x="368" y="801"/>
                  </a:lnTo>
                  <a:cubicBezTo>
                    <a:pt x="368" y="801"/>
                    <a:pt x="368" y="768"/>
                    <a:pt x="368" y="734"/>
                  </a:cubicBezTo>
                  <a:cubicBezTo>
                    <a:pt x="401" y="734"/>
                    <a:pt x="401" y="701"/>
                    <a:pt x="368" y="701"/>
                  </a:cubicBezTo>
                  <a:cubicBezTo>
                    <a:pt x="368" y="668"/>
                    <a:pt x="368" y="634"/>
                    <a:pt x="368" y="601"/>
                  </a:cubicBezTo>
                  <a:cubicBezTo>
                    <a:pt x="401" y="601"/>
                    <a:pt x="401" y="568"/>
                    <a:pt x="434" y="534"/>
                  </a:cubicBezTo>
                  <a:cubicBezTo>
                    <a:pt x="434" y="501"/>
                    <a:pt x="468" y="468"/>
                    <a:pt x="501" y="468"/>
                  </a:cubicBezTo>
                  <a:lnTo>
                    <a:pt x="568" y="468"/>
                  </a:lnTo>
                  <a:cubicBezTo>
                    <a:pt x="601" y="468"/>
                    <a:pt x="601" y="468"/>
                    <a:pt x="634" y="501"/>
                  </a:cubicBezTo>
                  <a:cubicBezTo>
                    <a:pt x="634" y="501"/>
                    <a:pt x="634" y="534"/>
                    <a:pt x="634" y="534"/>
                  </a:cubicBezTo>
                  <a:cubicBezTo>
                    <a:pt x="634" y="568"/>
                    <a:pt x="634" y="568"/>
                    <a:pt x="634" y="601"/>
                  </a:cubicBezTo>
                  <a:cubicBezTo>
                    <a:pt x="634" y="634"/>
                    <a:pt x="634" y="668"/>
                    <a:pt x="634" y="701"/>
                  </a:cubicBezTo>
                  <a:cubicBezTo>
                    <a:pt x="601" y="768"/>
                    <a:pt x="568" y="801"/>
                    <a:pt x="534" y="868"/>
                  </a:cubicBezTo>
                  <a:lnTo>
                    <a:pt x="67" y="1702"/>
                  </a:lnTo>
                  <a:cubicBezTo>
                    <a:pt x="34" y="1735"/>
                    <a:pt x="34" y="1769"/>
                    <a:pt x="34" y="1802"/>
                  </a:cubicBezTo>
                  <a:cubicBezTo>
                    <a:pt x="34" y="1835"/>
                    <a:pt x="34" y="1835"/>
                    <a:pt x="34" y="1869"/>
                  </a:cubicBezTo>
                  <a:lnTo>
                    <a:pt x="34" y="2102"/>
                  </a:lnTo>
                  <a:cubicBezTo>
                    <a:pt x="1" y="2102"/>
                    <a:pt x="1" y="2135"/>
                    <a:pt x="34" y="2135"/>
                  </a:cubicBezTo>
                  <a:lnTo>
                    <a:pt x="67" y="2135"/>
                  </a:lnTo>
                  <a:lnTo>
                    <a:pt x="935" y="1602"/>
                  </a:lnTo>
                  <a:cubicBezTo>
                    <a:pt x="968" y="1602"/>
                    <a:pt x="968" y="1602"/>
                    <a:pt x="968" y="1568"/>
                  </a:cubicBezTo>
                  <a:cubicBezTo>
                    <a:pt x="968" y="1568"/>
                    <a:pt x="968" y="1535"/>
                    <a:pt x="968" y="1535"/>
                  </a:cubicBezTo>
                  <a:lnTo>
                    <a:pt x="968" y="1268"/>
                  </a:lnTo>
                  <a:cubicBezTo>
                    <a:pt x="968" y="1235"/>
                    <a:pt x="968" y="1235"/>
                    <a:pt x="968" y="1235"/>
                  </a:cubicBezTo>
                  <a:cubicBezTo>
                    <a:pt x="951" y="1218"/>
                    <a:pt x="943" y="1210"/>
                    <a:pt x="939" y="1210"/>
                  </a:cubicBezTo>
                  <a:cubicBezTo>
                    <a:pt x="935" y="1210"/>
                    <a:pt x="935" y="1218"/>
                    <a:pt x="935" y="1235"/>
                  </a:cubicBezTo>
                  <a:lnTo>
                    <a:pt x="501" y="1468"/>
                  </a:lnTo>
                  <a:lnTo>
                    <a:pt x="501" y="1468"/>
                  </a:lnTo>
                  <a:lnTo>
                    <a:pt x="735" y="1068"/>
                  </a:lnTo>
                  <a:cubicBezTo>
                    <a:pt x="768" y="1001"/>
                    <a:pt x="801" y="935"/>
                    <a:pt x="835" y="868"/>
                  </a:cubicBezTo>
                  <a:cubicBezTo>
                    <a:pt x="868" y="835"/>
                    <a:pt x="868" y="768"/>
                    <a:pt x="901" y="734"/>
                  </a:cubicBezTo>
                  <a:cubicBezTo>
                    <a:pt x="901" y="668"/>
                    <a:pt x="935" y="634"/>
                    <a:pt x="935" y="568"/>
                  </a:cubicBezTo>
                  <a:cubicBezTo>
                    <a:pt x="935" y="534"/>
                    <a:pt x="935" y="468"/>
                    <a:pt x="935" y="434"/>
                  </a:cubicBezTo>
                  <a:cubicBezTo>
                    <a:pt x="935" y="334"/>
                    <a:pt x="968" y="267"/>
                    <a:pt x="968" y="201"/>
                  </a:cubicBezTo>
                  <a:cubicBezTo>
                    <a:pt x="935" y="134"/>
                    <a:pt x="901" y="101"/>
                    <a:pt x="868" y="67"/>
                  </a:cubicBezTo>
                  <a:cubicBezTo>
                    <a:pt x="835" y="34"/>
                    <a:pt x="801" y="1"/>
                    <a:pt x="73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4247;p75"/>
            <p:cNvSpPr/>
            <p:nvPr/>
          </p:nvSpPr>
          <p:spPr>
            <a:xfrm>
              <a:off x="2641225" y="3313650"/>
              <a:ext cx="23375" cy="51725"/>
            </a:xfrm>
            <a:custGeom>
              <a:avLst/>
              <a:gdLst/>
              <a:ahLst/>
              <a:cxnLst/>
              <a:rect l="l" t="t" r="r" b="b"/>
              <a:pathLst>
                <a:path w="935" h="2069" extrusionOk="0">
                  <a:moveTo>
                    <a:pt x="834" y="0"/>
                  </a:moveTo>
                  <a:lnTo>
                    <a:pt x="134" y="434"/>
                  </a:lnTo>
                  <a:cubicBezTo>
                    <a:pt x="101" y="434"/>
                    <a:pt x="101" y="467"/>
                    <a:pt x="101" y="467"/>
                  </a:cubicBezTo>
                  <a:cubicBezTo>
                    <a:pt x="101" y="501"/>
                    <a:pt x="101" y="501"/>
                    <a:pt x="101" y="534"/>
                  </a:cubicBezTo>
                  <a:lnTo>
                    <a:pt x="34" y="1435"/>
                  </a:lnTo>
                  <a:cubicBezTo>
                    <a:pt x="34" y="1468"/>
                    <a:pt x="34" y="1468"/>
                    <a:pt x="34" y="1501"/>
                  </a:cubicBezTo>
                  <a:lnTo>
                    <a:pt x="67" y="1501"/>
                  </a:lnTo>
                  <a:lnTo>
                    <a:pt x="334" y="1335"/>
                  </a:lnTo>
                  <a:lnTo>
                    <a:pt x="334" y="1301"/>
                  </a:lnTo>
                  <a:lnTo>
                    <a:pt x="367" y="1268"/>
                  </a:lnTo>
                  <a:lnTo>
                    <a:pt x="401" y="1235"/>
                  </a:lnTo>
                  <a:cubicBezTo>
                    <a:pt x="401" y="1235"/>
                    <a:pt x="434" y="1201"/>
                    <a:pt x="434" y="1201"/>
                  </a:cubicBezTo>
                  <a:cubicBezTo>
                    <a:pt x="479" y="1201"/>
                    <a:pt x="508" y="1186"/>
                    <a:pt x="533" y="1186"/>
                  </a:cubicBezTo>
                  <a:cubicBezTo>
                    <a:pt x="545" y="1186"/>
                    <a:pt x="556" y="1190"/>
                    <a:pt x="568" y="1201"/>
                  </a:cubicBezTo>
                  <a:cubicBezTo>
                    <a:pt x="601" y="1235"/>
                    <a:pt x="601" y="1268"/>
                    <a:pt x="601" y="1301"/>
                  </a:cubicBezTo>
                  <a:cubicBezTo>
                    <a:pt x="601" y="1335"/>
                    <a:pt x="601" y="1368"/>
                    <a:pt x="601" y="1401"/>
                  </a:cubicBezTo>
                  <a:cubicBezTo>
                    <a:pt x="601" y="1435"/>
                    <a:pt x="601" y="1468"/>
                    <a:pt x="568" y="1501"/>
                  </a:cubicBezTo>
                  <a:cubicBezTo>
                    <a:pt x="568" y="1535"/>
                    <a:pt x="534" y="1568"/>
                    <a:pt x="534" y="1568"/>
                  </a:cubicBezTo>
                  <a:lnTo>
                    <a:pt x="467" y="1635"/>
                  </a:lnTo>
                  <a:cubicBezTo>
                    <a:pt x="434" y="1635"/>
                    <a:pt x="401" y="1635"/>
                    <a:pt x="401" y="1668"/>
                  </a:cubicBezTo>
                  <a:lnTo>
                    <a:pt x="334" y="1668"/>
                  </a:lnTo>
                  <a:cubicBezTo>
                    <a:pt x="334" y="1635"/>
                    <a:pt x="301" y="1635"/>
                    <a:pt x="301" y="1635"/>
                  </a:cubicBezTo>
                  <a:cubicBezTo>
                    <a:pt x="301" y="1602"/>
                    <a:pt x="301" y="1602"/>
                    <a:pt x="301" y="1602"/>
                  </a:cubicBezTo>
                  <a:lnTo>
                    <a:pt x="267" y="1535"/>
                  </a:lnTo>
                  <a:lnTo>
                    <a:pt x="234" y="1535"/>
                  </a:lnTo>
                  <a:lnTo>
                    <a:pt x="34" y="1668"/>
                  </a:lnTo>
                  <a:cubicBezTo>
                    <a:pt x="0" y="1668"/>
                    <a:pt x="0" y="1668"/>
                    <a:pt x="0" y="1702"/>
                  </a:cubicBezTo>
                  <a:cubicBezTo>
                    <a:pt x="0" y="1702"/>
                    <a:pt x="0" y="1735"/>
                    <a:pt x="0" y="1735"/>
                  </a:cubicBezTo>
                  <a:cubicBezTo>
                    <a:pt x="0" y="1802"/>
                    <a:pt x="0" y="1868"/>
                    <a:pt x="34" y="1935"/>
                  </a:cubicBezTo>
                  <a:cubicBezTo>
                    <a:pt x="34" y="1968"/>
                    <a:pt x="67" y="2002"/>
                    <a:pt x="134" y="2035"/>
                  </a:cubicBezTo>
                  <a:cubicBezTo>
                    <a:pt x="167" y="2069"/>
                    <a:pt x="234" y="2069"/>
                    <a:pt x="267" y="2069"/>
                  </a:cubicBezTo>
                  <a:cubicBezTo>
                    <a:pt x="334" y="2069"/>
                    <a:pt x="401" y="2035"/>
                    <a:pt x="467" y="2002"/>
                  </a:cubicBezTo>
                  <a:cubicBezTo>
                    <a:pt x="534" y="1968"/>
                    <a:pt x="601" y="1902"/>
                    <a:pt x="668" y="1868"/>
                  </a:cubicBezTo>
                  <a:cubicBezTo>
                    <a:pt x="701" y="1802"/>
                    <a:pt x="768" y="1735"/>
                    <a:pt x="801" y="1635"/>
                  </a:cubicBezTo>
                  <a:cubicBezTo>
                    <a:pt x="834" y="1568"/>
                    <a:pt x="868" y="1468"/>
                    <a:pt x="901" y="1401"/>
                  </a:cubicBezTo>
                  <a:cubicBezTo>
                    <a:pt x="934" y="1301"/>
                    <a:pt x="934" y="1201"/>
                    <a:pt x="934" y="1101"/>
                  </a:cubicBezTo>
                  <a:cubicBezTo>
                    <a:pt x="934" y="1034"/>
                    <a:pt x="934" y="968"/>
                    <a:pt x="901" y="868"/>
                  </a:cubicBezTo>
                  <a:cubicBezTo>
                    <a:pt x="901" y="834"/>
                    <a:pt x="868" y="768"/>
                    <a:pt x="801" y="734"/>
                  </a:cubicBezTo>
                  <a:cubicBezTo>
                    <a:pt x="768" y="701"/>
                    <a:pt x="734" y="701"/>
                    <a:pt x="668" y="701"/>
                  </a:cubicBezTo>
                  <a:cubicBezTo>
                    <a:pt x="601" y="701"/>
                    <a:pt x="568" y="734"/>
                    <a:pt x="501" y="768"/>
                  </a:cubicBezTo>
                  <a:cubicBezTo>
                    <a:pt x="467" y="801"/>
                    <a:pt x="434" y="801"/>
                    <a:pt x="401" y="834"/>
                  </a:cubicBezTo>
                  <a:cubicBezTo>
                    <a:pt x="401" y="868"/>
                    <a:pt x="367" y="901"/>
                    <a:pt x="334" y="901"/>
                  </a:cubicBezTo>
                  <a:lnTo>
                    <a:pt x="334" y="701"/>
                  </a:lnTo>
                  <a:lnTo>
                    <a:pt x="834" y="401"/>
                  </a:lnTo>
                  <a:cubicBezTo>
                    <a:pt x="834" y="401"/>
                    <a:pt x="834" y="401"/>
                    <a:pt x="868" y="367"/>
                  </a:cubicBezTo>
                  <a:cubicBezTo>
                    <a:pt x="868" y="367"/>
                    <a:pt x="868" y="334"/>
                    <a:pt x="868" y="334"/>
                  </a:cubicBezTo>
                  <a:lnTo>
                    <a:pt x="868" y="67"/>
                  </a:lnTo>
                  <a:cubicBezTo>
                    <a:pt x="868" y="34"/>
                    <a:pt x="868" y="34"/>
                    <a:pt x="8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4248;p75"/>
            <p:cNvSpPr/>
            <p:nvPr/>
          </p:nvSpPr>
          <p:spPr>
            <a:xfrm>
              <a:off x="2667900" y="3296125"/>
              <a:ext cx="31725" cy="56750"/>
            </a:xfrm>
            <a:custGeom>
              <a:avLst/>
              <a:gdLst/>
              <a:ahLst/>
              <a:cxnLst/>
              <a:rect l="l" t="t" r="r" b="b"/>
              <a:pathLst>
                <a:path w="1269" h="2270" extrusionOk="0">
                  <a:moveTo>
                    <a:pt x="268" y="701"/>
                  </a:moveTo>
                  <a:cubicBezTo>
                    <a:pt x="268" y="735"/>
                    <a:pt x="268" y="768"/>
                    <a:pt x="268" y="801"/>
                  </a:cubicBezTo>
                  <a:cubicBezTo>
                    <a:pt x="268" y="868"/>
                    <a:pt x="268" y="902"/>
                    <a:pt x="268" y="968"/>
                  </a:cubicBezTo>
                  <a:cubicBezTo>
                    <a:pt x="268" y="1002"/>
                    <a:pt x="268" y="1035"/>
                    <a:pt x="268" y="1068"/>
                  </a:cubicBezTo>
                  <a:cubicBezTo>
                    <a:pt x="268" y="1102"/>
                    <a:pt x="234" y="1135"/>
                    <a:pt x="234" y="1135"/>
                  </a:cubicBezTo>
                  <a:cubicBezTo>
                    <a:pt x="223" y="1146"/>
                    <a:pt x="212" y="1150"/>
                    <a:pt x="202" y="1150"/>
                  </a:cubicBezTo>
                  <a:cubicBezTo>
                    <a:pt x="182" y="1150"/>
                    <a:pt x="168" y="1135"/>
                    <a:pt x="168" y="1135"/>
                  </a:cubicBezTo>
                  <a:cubicBezTo>
                    <a:pt x="168" y="1102"/>
                    <a:pt x="168" y="1068"/>
                    <a:pt x="168" y="1035"/>
                  </a:cubicBezTo>
                  <a:cubicBezTo>
                    <a:pt x="168" y="968"/>
                    <a:pt x="168" y="935"/>
                    <a:pt x="168" y="902"/>
                  </a:cubicBezTo>
                  <a:cubicBezTo>
                    <a:pt x="168" y="835"/>
                    <a:pt x="168" y="801"/>
                    <a:pt x="168" y="768"/>
                  </a:cubicBezTo>
                  <a:cubicBezTo>
                    <a:pt x="168" y="735"/>
                    <a:pt x="201" y="735"/>
                    <a:pt x="234" y="701"/>
                  </a:cubicBezTo>
                  <a:close/>
                  <a:moveTo>
                    <a:pt x="368" y="435"/>
                  </a:moveTo>
                  <a:cubicBezTo>
                    <a:pt x="334" y="435"/>
                    <a:pt x="268" y="468"/>
                    <a:pt x="234" y="468"/>
                  </a:cubicBezTo>
                  <a:cubicBezTo>
                    <a:pt x="201" y="501"/>
                    <a:pt x="168" y="535"/>
                    <a:pt x="134" y="568"/>
                  </a:cubicBezTo>
                  <a:cubicBezTo>
                    <a:pt x="101" y="601"/>
                    <a:pt x="68" y="635"/>
                    <a:pt x="68" y="701"/>
                  </a:cubicBezTo>
                  <a:cubicBezTo>
                    <a:pt x="34" y="768"/>
                    <a:pt x="1" y="868"/>
                    <a:pt x="1" y="968"/>
                  </a:cubicBezTo>
                  <a:cubicBezTo>
                    <a:pt x="1" y="1002"/>
                    <a:pt x="1" y="1035"/>
                    <a:pt x="1" y="1068"/>
                  </a:cubicBezTo>
                  <a:cubicBezTo>
                    <a:pt x="1" y="1102"/>
                    <a:pt x="1" y="1135"/>
                    <a:pt x="1" y="1168"/>
                  </a:cubicBezTo>
                  <a:cubicBezTo>
                    <a:pt x="1" y="1202"/>
                    <a:pt x="1" y="1268"/>
                    <a:pt x="1" y="1302"/>
                  </a:cubicBezTo>
                  <a:cubicBezTo>
                    <a:pt x="34" y="1335"/>
                    <a:pt x="34" y="1369"/>
                    <a:pt x="68" y="1369"/>
                  </a:cubicBezTo>
                  <a:cubicBezTo>
                    <a:pt x="68" y="1402"/>
                    <a:pt x="101" y="1402"/>
                    <a:pt x="134" y="1402"/>
                  </a:cubicBezTo>
                  <a:cubicBezTo>
                    <a:pt x="168" y="1402"/>
                    <a:pt x="201" y="1402"/>
                    <a:pt x="234" y="1369"/>
                  </a:cubicBezTo>
                  <a:cubicBezTo>
                    <a:pt x="301" y="1369"/>
                    <a:pt x="334" y="1335"/>
                    <a:pt x="368" y="1302"/>
                  </a:cubicBezTo>
                  <a:cubicBezTo>
                    <a:pt x="401" y="1235"/>
                    <a:pt x="401" y="1202"/>
                    <a:pt x="435" y="1168"/>
                  </a:cubicBezTo>
                  <a:cubicBezTo>
                    <a:pt x="468" y="1135"/>
                    <a:pt x="468" y="1068"/>
                    <a:pt x="468" y="1035"/>
                  </a:cubicBezTo>
                  <a:cubicBezTo>
                    <a:pt x="501" y="968"/>
                    <a:pt x="501" y="935"/>
                    <a:pt x="468" y="868"/>
                  </a:cubicBezTo>
                  <a:cubicBezTo>
                    <a:pt x="501" y="801"/>
                    <a:pt x="501" y="735"/>
                    <a:pt x="468" y="701"/>
                  </a:cubicBezTo>
                  <a:cubicBezTo>
                    <a:pt x="501" y="635"/>
                    <a:pt x="501" y="601"/>
                    <a:pt x="468" y="568"/>
                  </a:cubicBezTo>
                  <a:cubicBezTo>
                    <a:pt x="468" y="535"/>
                    <a:pt x="468" y="501"/>
                    <a:pt x="435" y="468"/>
                  </a:cubicBezTo>
                  <a:cubicBezTo>
                    <a:pt x="401" y="468"/>
                    <a:pt x="401" y="435"/>
                    <a:pt x="368" y="435"/>
                  </a:cubicBezTo>
                  <a:close/>
                  <a:moveTo>
                    <a:pt x="1035" y="1168"/>
                  </a:moveTo>
                  <a:cubicBezTo>
                    <a:pt x="1035" y="1168"/>
                    <a:pt x="1035" y="1202"/>
                    <a:pt x="1035" y="1235"/>
                  </a:cubicBezTo>
                  <a:cubicBezTo>
                    <a:pt x="1035" y="1302"/>
                    <a:pt x="1035" y="1369"/>
                    <a:pt x="1035" y="1402"/>
                  </a:cubicBezTo>
                  <a:cubicBezTo>
                    <a:pt x="1035" y="1435"/>
                    <a:pt x="1035" y="1469"/>
                    <a:pt x="1035" y="1502"/>
                  </a:cubicBezTo>
                  <a:cubicBezTo>
                    <a:pt x="1035" y="1535"/>
                    <a:pt x="1002" y="1569"/>
                    <a:pt x="968" y="1569"/>
                  </a:cubicBezTo>
                  <a:lnTo>
                    <a:pt x="935" y="1569"/>
                  </a:lnTo>
                  <a:cubicBezTo>
                    <a:pt x="935" y="1535"/>
                    <a:pt x="935" y="1502"/>
                    <a:pt x="935" y="1502"/>
                  </a:cubicBezTo>
                  <a:lnTo>
                    <a:pt x="935" y="1469"/>
                  </a:lnTo>
                  <a:cubicBezTo>
                    <a:pt x="935" y="1435"/>
                    <a:pt x="935" y="1369"/>
                    <a:pt x="935" y="1335"/>
                  </a:cubicBezTo>
                  <a:cubicBezTo>
                    <a:pt x="935" y="1302"/>
                    <a:pt x="935" y="1235"/>
                    <a:pt x="935" y="1202"/>
                  </a:cubicBezTo>
                  <a:cubicBezTo>
                    <a:pt x="935" y="1202"/>
                    <a:pt x="968" y="1168"/>
                    <a:pt x="968" y="1168"/>
                  </a:cubicBezTo>
                  <a:close/>
                  <a:moveTo>
                    <a:pt x="1135" y="868"/>
                  </a:moveTo>
                  <a:cubicBezTo>
                    <a:pt x="1102" y="868"/>
                    <a:pt x="1068" y="902"/>
                    <a:pt x="1035" y="902"/>
                  </a:cubicBezTo>
                  <a:cubicBezTo>
                    <a:pt x="968" y="935"/>
                    <a:pt x="935" y="968"/>
                    <a:pt x="902" y="1002"/>
                  </a:cubicBezTo>
                  <a:cubicBezTo>
                    <a:pt x="868" y="1035"/>
                    <a:pt x="868" y="1102"/>
                    <a:pt x="835" y="1135"/>
                  </a:cubicBezTo>
                  <a:cubicBezTo>
                    <a:pt x="801" y="1235"/>
                    <a:pt x="768" y="1335"/>
                    <a:pt x="768" y="1435"/>
                  </a:cubicBezTo>
                  <a:cubicBezTo>
                    <a:pt x="768" y="1435"/>
                    <a:pt x="768" y="1502"/>
                    <a:pt x="768" y="1535"/>
                  </a:cubicBezTo>
                  <a:cubicBezTo>
                    <a:pt x="768" y="1535"/>
                    <a:pt x="768" y="1569"/>
                    <a:pt x="768" y="1602"/>
                  </a:cubicBezTo>
                  <a:cubicBezTo>
                    <a:pt x="768" y="1669"/>
                    <a:pt x="768" y="1702"/>
                    <a:pt x="768" y="1735"/>
                  </a:cubicBezTo>
                  <a:cubicBezTo>
                    <a:pt x="768" y="1769"/>
                    <a:pt x="801" y="1802"/>
                    <a:pt x="835" y="1836"/>
                  </a:cubicBezTo>
                  <a:cubicBezTo>
                    <a:pt x="835" y="1836"/>
                    <a:pt x="868" y="1869"/>
                    <a:pt x="902" y="1869"/>
                  </a:cubicBezTo>
                  <a:cubicBezTo>
                    <a:pt x="935" y="1869"/>
                    <a:pt x="968" y="1836"/>
                    <a:pt x="1002" y="1836"/>
                  </a:cubicBezTo>
                  <a:cubicBezTo>
                    <a:pt x="1035" y="1802"/>
                    <a:pt x="1102" y="1769"/>
                    <a:pt x="1135" y="1735"/>
                  </a:cubicBezTo>
                  <a:cubicBezTo>
                    <a:pt x="1135" y="1702"/>
                    <a:pt x="1168" y="1635"/>
                    <a:pt x="1202" y="1602"/>
                  </a:cubicBezTo>
                  <a:cubicBezTo>
                    <a:pt x="1235" y="1569"/>
                    <a:pt x="1235" y="1502"/>
                    <a:pt x="1235" y="1469"/>
                  </a:cubicBezTo>
                  <a:cubicBezTo>
                    <a:pt x="1268" y="1402"/>
                    <a:pt x="1268" y="1369"/>
                    <a:pt x="1235" y="1302"/>
                  </a:cubicBezTo>
                  <a:cubicBezTo>
                    <a:pt x="1235" y="1268"/>
                    <a:pt x="1235" y="1202"/>
                    <a:pt x="1235" y="1135"/>
                  </a:cubicBezTo>
                  <a:lnTo>
                    <a:pt x="1235" y="1102"/>
                  </a:lnTo>
                  <a:cubicBezTo>
                    <a:pt x="1235" y="1068"/>
                    <a:pt x="1268" y="1035"/>
                    <a:pt x="1268" y="1002"/>
                  </a:cubicBezTo>
                  <a:cubicBezTo>
                    <a:pt x="1268" y="968"/>
                    <a:pt x="1235" y="935"/>
                    <a:pt x="1202" y="902"/>
                  </a:cubicBezTo>
                  <a:cubicBezTo>
                    <a:pt x="1202" y="902"/>
                    <a:pt x="1168" y="868"/>
                    <a:pt x="1135" y="868"/>
                  </a:cubicBezTo>
                  <a:close/>
                  <a:moveTo>
                    <a:pt x="1068" y="1"/>
                  </a:moveTo>
                  <a:lnTo>
                    <a:pt x="935" y="68"/>
                  </a:lnTo>
                  <a:cubicBezTo>
                    <a:pt x="935" y="68"/>
                    <a:pt x="902" y="101"/>
                    <a:pt x="902" y="101"/>
                  </a:cubicBezTo>
                  <a:cubicBezTo>
                    <a:pt x="902" y="134"/>
                    <a:pt x="902" y="134"/>
                    <a:pt x="902" y="168"/>
                  </a:cubicBezTo>
                  <a:lnTo>
                    <a:pt x="68" y="2236"/>
                  </a:lnTo>
                  <a:lnTo>
                    <a:pt x="68" y="2269"/>
                  </a:lnTo>
                  <a:lnTo>
                    <a:pt x="101" y="2269"/>
                  </a:lnTo>
                  <a:lnTo>
                    <a:pt x="234" y="2202"/>
                  </a:lnTo>
                  <a:cubicBezTo>
                    <a:pt x="268" y="2202"/>
                    <a:pt x="268" y="2169"/>
                    <a:pt x="268" y="2169"/>
                  </a:cubicBezTo>
                  <a:cubicBezTo>
                    <a:pt x="268" y="2136"/>
                    <a:pt x="301" y="2136"/>
                    <a:pt x="301" y="2102"/>
                  </a:cubicBezTo>
                  <a:lnTo>
                    <a:pt x="1102" y="34"/>
                  </a:lnTo>
                  <a:cubicBezTo>
                    <a:pt x="1102" y="34"/>
                    <a:pt x="1102" y="1"/>
                    <a:pt x="110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4249;p75"/>
            <p:cNvSpPr/>
            <p:nvPr/>
          </p:nvSpPr>
          <p:spPr>
            <a:xfrm>
              <a:off x="2531150" y="3301975"/>
              <a:ext cx="25050" cy="60075"/>
            </a:xfrm>
            <a:custGeom>
              <a:avLst/>
              <a:gdLst/>
              <a:ahLst/>
              <a:cxnLst/>
              <a:rect l="l" t="t" r="r" b="b"/>
              <a:pathLst>
                <a:path w="1002" h="2403" extrusionOk="0">
                  <a:moveTo>
                    <a:pt x="567" y="0"/>
                  </a:moveTo>
                  <a:lnTo>
                    <a:pt x="334" y="134"/>
                  </a:lnTo>
                  <a:cubicBezTo>
                    <a:pt x="334" y="134"/>
                    <a:pt x="334" y="134"/>
                    <a:pt x="301" y="167"/>
                  </a:cubicBezTo>
                  <a:cubicBezTo>
                    <a:pt x="301" y="167"/>
                    <a:pt x="301" y="201"/>
                    <a:pt x="301" y="234"/>
                  </a:cubicBezTo>
                  <a:lnTo>
                    <a:pt x="301" y="401"/>
                  </a:lnTo>
                  <a:cubicBezTo>
                    <a:pt x="267" y="434"/>
                    <a:pt x="234" y="501"/>
                    <a:pt x="167" y="567"/>
                  </a:cubicBezTo>
                  <a:cubicBezTo>
                    <a:pt x="134" y="601"/>
                    <a:pt x="100" y="668"/>
                    <a:pt x="100" y="734"/>
                  </a:cubicBezTo>
                  <a:cubicBezTo>
                    <a:pt x="67" y="801"/>
                    <a:pt x="34" y="834"/>
                    <a:pt x="34" y="901"/>
                  </a:cubicBezTo>
                  <a:cubicBezTo>
                    <a:pt x="0" y="968"/>
                    <a:pt x="0" y="1034"/>
                    <a:pt x="0" y="1101"/>
                  </a:cubicBezTo>
                  <a:cubicBezTo>
                    <a:pt x="0" y="1201"/>
                    <a:pt x="34" y="1301"/>
                    <a:pt x="67" y="1401"/>
                  </a:cubicBezTo>
                  <a:cubicBezTo>
                    <a:pt x="106" y="1440"/>
                    <a:pt x="157" y="1457"/>
                    <a:pt x="212" y="1457"/>
                  </a:cubicBezTo>
                  <a:cubicBezTo>
                    <a:pt x="251" y="1457"/>
                    <a:pt x="292" y="1449"/>
                    <a:pt x="334" y="1435"/>
                  </a:cubicBezTo>
                  <a:lnTo>
                    <a:pt x="467" y="1401"/>
                  </a:lnTo>
                  <a:cubicBezTo>
                    <a:pt x="501" y="1401"/>
                    <a:pt x="567" y="1368"/>
                    <a:pt x="601" y="1368"/>
                  </a:cubicBezTo>
                  <a:lnTo>
                    <a:pt x="634" y="1368"/>
                  </a:lnTo>
                  <a:cubicBezTo>
                    <a:pt x="667" y="1401"/>
                    <a:pt x="667" y="1401"/>
                    <a:pt x="667" y="1435"/>
                  </a:cubicBezTo>
                  <a:cubicBezTo>
                    <a:pt x="667" y="1468"/>
                    <a:pt x="667" y="1535"/>
                    <a:pt x="634" y="1568"/>
                  </a:cubicBezTo>
                  <a:cubicBezTo>
                    <a:pt x="567" y="1602"/>
                    <a:pt x="534" y="1635"/>
                    <a:pt x="467" y="1668"/>
                  </a:cubicBezTo>
                  <a:cubicBezTo>
                    <a:pt x="434" y="1702"/>
                    <a:pt x="434" y="1702"/>
                    <a:pt x="401" y="1702"/>
                  </a:cubicBezTo>
                  <a:lnTo>
                    <a:pt x="334" y="1702"/>
                  </a:lnTo>
                  <a:cubicBezTo>
                    <a:pt x="334" y="1702"/>
                    <a:pt x="301" y="1702"/>
                    <a:pt x="301" y="1668"/>
                  </a:cubicBezTo>
                  <a:lnTo>
                    <a:pt x="234" y="1668"/>
                  </a:lnTo>
                  <a:lnTo>
                    <a:pt x="34" y="1802"/>
                  </a:lnTo>
                  <a:cubicBezTo>
                    <a:pt x="34" y="1802"/>
                    <a:pt x="34" y="1835"/>
                    <a:pt x="34" y="1835"/>
                  </a:cubicBezTo>
                  <a:cubicBezTo>
                    <a:pt x="34" y="1835"/>
                    <a:pt x="34" y="1868"/>
                    <a:pt x="34" y="1868"/>
                  </a:cubicBezTo>
                  <a:cubicBezTo>
                    <a:pt x="34" y="1935"/>
                    <a:pt x="34" y="1968"/>
                    <a:pt x="67" y="2002"/>
                  </a:cubicBezTo>
                  <a:cubicBezTo>
                    <a:pt x="67" y="2069"/>
                    <a:pt x="100" y="2102"/>
                    <a:pt x="134" y="2102"/>
                  </a:cubicBezTo>
                  <a:cubicBezTo>
                    <a:pt x="167" y="2135"/>
                    <a:pt x="200" y="2169"/>
                    <a:pt x="234" y="2169"/>
                  </a:cubicBezTo>
                  <a:lnTo>
                    <a:pt x="367" y="2169"/>
                  </a:lnTo>
                  <a:lnTo>
                    <a:pt x="367" y="2369"/>
                  </a:lnTo>
                  <a:cubicBezTo>
                    <a:pt x="367" y="2369"/>
                    <a:pt x="367" y="2369"/>
                    <a:pt x="367" y="2402"/>
                  </a:cubicBezTo>
                  <a:lnTo>
                    <a:pt x="401" y="2402"/>
                  </a:lnTo>
                  <a:lnTo>
                    <a:pt x="601" y="2269"/>
                  </a:lnTo>
                  <a:cubicBezTo>
                    <a:pt x="634" y="2269"/>
                    <a:pt x="634" y="2235"/>
                    <a:pt x="634" y="2235"/>
                  </a:cubicBezTo>
                  <a:cubicBezTo>
                    <a:pt x="634" y="2202"/>
                    <a:pt x="634" y="2202"/>
                    <a:pt x="634" y="2169"/>
                  </a:cubicBezTo>
                  <a:lnTo>
                    <a:pt x="634" y="2002"/>
                  </a:lnTo>
                  <a:cubicBezTo>
                    <a:pt x="701" y="1968"/>
                    <a:pt x="734" y="1902"/>
                    <a:pt x="801" y="1868"/>
                  </a:cubicBezTo>
                  <a:cubicBezTo>
                    <a:pt x="834" y="1802"/>
                    <a:pt x="868" y="1735"/>
                    <a:pt x="901" y="1668"/>
                  </a:cubicBezTo>
                  <a:cubicBezTo>
                    <a:pt x="934" y="1602"/>
                    <a:pt x="968" y="1535"/>
                    <a:pt x="968" y="1468"/>
                  </a:cubicBezTo>
                  <a:cubicBezTo>
                    <a:pt x="1001" y="1401"/>
                    <a:pt x="1001" y="1335"/>
                    <a:pt x="1001" y="1268"/>
                  </a:cubicBezTo>
                  <a:cubicBezTo>
                    <a:pt x="1001" y="1201"/>
                    <a:pt x="1001" y="1135"/>
                    <a:pt x="968" y="1068"/>
                  </a:cubicBezTo>
                  <a:cubicBezTo>
                    <a:pt x="968" y="1034"/>
                    <a:pt x="934" y="1001"/>
                    <a:pt x="901" y="968"/>
                  </a:cubicBezTo>
                  <a:cubicBezTo>
                    <a:pt x="868" y="934"/>
                    <a:pt x="834" y="934"/>
                    <a:pt x="801" y="934"/>
                  </a:cubicBezTo>
                  <a:lnTo>
                    <a:pt x="634" y="934"/>
                  </a:lnTo>
                  <a:lnTo>
                    <a:pt x="501" y="1001"/>
                  </a:lnTo>
                  <a:lnTo>
                    <a:pt x="367" y="1001"/>
                  </a:lnTo>
                  <a:lnTo>
                    <a:pt x="367" y="934"/>
                  </a:lnTo>
                  <a:cubicBezTo>
                    <a:pt x="334" y="901"/>
                    <a:pt x="334" y="901"/>
                    <a:pt x="367" y="868"/>
                  </a:cubicBezTo>
                  <a:cubicBezTo>
                    <a:pt x="367" y="834"/>
                    <a:pt x="367" y="834"/>
                    <a:pt x="401" y="801"/>
                  </a:cubicBezTo>
                  <a:cubicBezTo>
                    <a:pt x="401" y="768"/>
                    <a:pt x="434" y="768"/>
                    <a:pt x="434" y="768"/>
                  </a:cubicBezTo>
                  <a:lnTo>
                    <a:pt x="501" y="701"/>
                  </a:lnTo>
                  <a:lnTo>
                    <a:pt x="768" y="701"/>
                  </a:lnTo>
                  <a:lnTo>
                    <a:pt x="968" y="601"/>
                  </a:lnTo>
                  <a:cubicBezTo>
                    <a:pt x="968" y="567"/>
                    <a:pt x="968" y="567"/>
                    <a:pt x="968" y="567"/>
                  </a:cubicBezTo>
                  <a:cubicBezTo>
                    <a:pt x="968" y="534"/>
                    <a:pt x="968" y="534"/>
                    <a:pt x="968" y="501"/>
                  </a:cubicBezTo>
                  <a:cubicBezTo>
                    <a:pt x="968" y="467"/>
                    <a:pt x="968" y="434"/>
                    <a:pt x="934" y="401"/>
                  </a:cubicBezTo>
                  <a:cubicBezTo>
                    <a:pt x="934" y="367"/>
                    <a:pt x="901" y="334"/>
                    <a:pt x="868" y="301"/>
                  </a:cubicBezTo>
                  <a:cubicBezTo>
                    <a:pt x="834" y="267"/>
                    <a:pt x="801" y="234"/>
                    <a:pt x="768" y="234"/>
                  </a:cubicBezTo>
                  <a:lnTo>
                    <a:pt x="634" y="234"/>
                  </a:lnTo>
                  <a:lnTo>
                    <a:pt x="601" y="34"/>
                  </a:lnTo>
                  <a:cubicBezTo>
                    <a:pt x="601" y="34"/>
                    <a:pt x="601" y="0"/>
                    <a:pt x="6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4250;p75"/>
            <p:cNvSpPr/>
            <p:nvPr/>
          </p:nvSpPr>
          <p:spPr>
            <a:xfrm>
              <a:off x="2557825" y="3291975"/>
              <a:ext cx="17550" cy="47550"/>
            </a:xfrm>
            <a:custGeom>
              <a:avLst/>
              <a:gdLst/>
              <a:ahLst/>
              <a:cxnLst/>
              <a:rect l="l" t="t" r="r" b="b"/>
              <a:pathLst>
                <a:path w="702" h="1902" extrusionOk="0">
                  <a:moveTo>
                    <a:pt x="668" y="0"/>
                  </a:moveTo>
                  <a:lnTo>
                    <a:pt x="468" y="134"/>
                  </a:lnTo>
                  <a:lnTo>
                    <a:pt x="401" y="167"/>
                  </a:lnTo>
                  <a:lnTo>
                    <a:pt x="368" y="234"/>
                  </a:lnTo>
                  <a:lnTo>
                    <a:pt x="34" y="834"/>
                  </a:lnTo>
                  <a:cubicBezTo>
                    <a:pt x="34" y="867"/>
                    <a:pt x="1" y="867"/>
                    <a:pt x="1" y="901"/>
                  </a:cubicBezTo>
                  <a:cubicBezTo>
                    <a:pt x="1" y="901"/>
                    <a:pt x="1" y="934"/>
                    <a:pt x="1" y="934"/>
                  </a:cubicBezTo>
                  <a:lnTo>
                    <a:pt x="168" y="1134"/>
                  </a:lnTo>
                  <a:cubicBezTo>
                    <a:pt x="201" y="1134"/>
                    <a:pt x="201" y="1134"/>
                    <a:pt x="234" y="1101"/>
                  </a:cubicBezTo>
                  <a:lnTo>
                    <a:pt x="401" y="767"/>
                  </a:lnTo>
                  <a:lnTo>
                    <a:pt x="401" y="1868"/>
                  </a:lnTo>
                  <a:cubicBezTo>
                    <a:pt x="401" y="1868"/>
                    <a:pt x="401" y="1901"/>
                    <a:pt x="401" y="1901"/>
                  </a:cubicBezTo>
                  <a:lnTo>
                    <a:pt x="434" y="1901"/>
                  </a:lnTo>
                  <a:lnTo>
                    <a:pt x="668" y="1768"/>
                  </a:lnTo>
                  <a:cubicBezTo>
                    <a:pt x="668" y="1768"/>
                    <a:pt x="668" y="1735"/>
                    <a:pt x="668" y="1735"/>
                  </a:cubicBezTo>
                  <a:cubicBezTo>
                    <a:pt x="668" y="1735"/>
                    <a:pt x="668" y="1701"/>
                    <a:pt x="668" y="1701"/>
                  </a:cubicBezTo>
                  <a:lnTo>
                    <a:pt x="668" y="67"/>
                  </a:lnTo>
                  <a:cubicBezTo>
                    <a:pt x="701" y="33"/>
                    <a:pt x="701" y="33"/>
                    <a:pt x="6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4251;p75"/>
            <p:cNvSpPr/>
            <p:nvPr/>
          </p:nvSpPr>
          <p:spPr>
            <a:xfrm>
              <a:off x="2579525" y="3280300"/>
              <a:ext cx="24200" cy="48375"/>
            </a:xfrm>
            <a:custGeom>
              <a:avLst/>
              <a:gdLst/>
              <a:ahLst/>
              <a:cxnLst/>
              <a:rect l="l" t="t" r="r" b="b"/>
              <a:pathLst>
                <a:path w="968" h="1935" extrusionOk="0">
                  <a:moveTo>
                    <a:pt x="567" y="434"/>
                  </a:moveTo>
                  <a:cubicBezTo>
                    <a:pt x="600" y="434"/>
                    <a:pt x="634" y="467"/>
                    <a:pt x="634" y="467"/>
                  </a:cubicBezTo>
                  <a:cubicBezTo>
                    <a:pt x="634" y="500"/>
                    <a:pt x="667" y="534"/>
                    <a:pt x="667" y="567"/>
                  </a:cubicBezTo>
                  <a:lnTo>
                    <a:pt x="667" y="667"/>
                  </a:lnTo>
                  <a:lnTo>
                    <a:pt x="667" y="1068"/>
                  </a:lnTo>
                  <a:cubicBezTo>
                    <a:pt x="667" y="1101"/>
                    <a:pt x="667" y="1168"/>
                    <a:pt x="667" y="1201"/>
                  </a:cubicBezTo>
                  <a:cubicBezTo>
                    <a:pt x="634" y="1268"/>
                    <a:pt x="634" y="1334"/>
                    <a:pt x="567" y="1401"/>
                  </a:cubicBezTo>
                  <a:cubicBezTo>
                    <a:pt x="567" y="1434"/>
                    <a:pt x="534" y="1468"/>
                    <a:pt x="500" y="1468"/>
                  </a:cubicBezTo>
                  <a:cubicBezTo>
                    <a:pt x="467" y="1501"/>
                    <a:pt x="434" y="1501"/>
                    <a:pt x="434" y="1501"/>
                  </a:cubicBezTo>
                  <a:cubicBezTo>
                    <a:pt x="400" y="1501"/>
                    <a:pt x="367" y="1468"/>
                    <a:pt x="367" y="1468"/>
                  </a:cubicBezTo>
                  <a:cubicBezTo>
                    <a:pt x="334" y="1434"/>
                    <a:pt x="334" y="1401"/>
                    <a:pt x="334" y="1401"/>
                  </a:cubicBezTo>
                  <a:cubicBezTo>
                    <a:pt x="334" y="1368"/>
                    <a:pt x="334" y="1301"/>
                    <a:pt x="334" y="1268"/>
                  </a:cubicBezTo>
                  <a:cubicBezTo>
                    <a:pt x="334" y="1134"/>
                    <a:pt x="334" y="1001"/>
                    <a:pt x="334" y="867"/>
                  </a:cubicBezTo>
                  <a:cubicBezTo>
                    <a:pt x="334" y="834"/>
                    <a:pt x="334" y="767"/>
                    <a:pt x="334" y="734"/>
                  </a:cubicBezTo>
                  <a:cubicBezTo>
                    <a:pt x="334" y="701"/>
                    <a:pt x="367" y="667"/>
                    <a:pt x="367" y="634"/>
                  </a:cubicBezTo>
                  <a:cubicBezTo>
                    <a:pt x="367" y="601"/>
                    <a:pt x="400" y="567"/>
                    <a:pt x="434" y="534"/>
                  </a:cubicBezTo>
                  <a:cubicBezTo>
                    <a:pt x="434" y="500"/>
                    <a:pt x="467" y="500"/>
                    <a:pt x="500" y="467"/>
                  </a:cubicBezTo>
                  <a:cubicBezTo>
                    <a:pt x="534" y="467"/>
                    <a:pt x="534" y="434"/>
                    <a:pt x="567" y="434"/>
                  </a:cubicBezTo>
                  <a:close/>
                  <a:moveTo>
                    <a:pt x="701" y="0"/>
                  </a:moveTo>
                  <a:cubicBezTo>
                    <a:pt x="634" y="0"/>
                    <a:pt x="534" y="33"/>
                    <a:pt x="500" y="67"/>
                  </a:cubicBezTo>
                  <a:cubicBezTo>
                    <a:pt x="400" y="100"/>
                    <a:pt x="334" y="167"/>
                    <a:pt x="267" y="234"/>
                  </a:cubicBezTo>
                  <a:cubicBezTo>
                    <a:pt x="200" y="300"/>
                    <a:pt x="167" y="400"/>
                    <a:pt x="133" y="467"/>
                  </a:cubicBezTo>
                  <a:cubicBezTo>
                    <a:pt x="100" y="567"/>
                    <a:pt x="67" y="634"/>
                    <a:pt x="33" y="734"/>
                  </a:cubicBezTo>
                  <a:cubicBezTo>
                    <a:pt x="33" y="834"/>
                    <a:pt x="0" y="934"/>
                    <a:pt x="0" y="1001"/>
                  </a:cubicBezTo>
                  <a:lnTo>
                    <a:pt x="0" y="1234"/>
                  </a:lnTo>
                  <a:lnTo>
                    <a:pt x="0" y="1468"/>
                  </a:lnTo>
                  <a:cubicBezTo>
                    <a:pt x="0" y="1535"/>
                    <a:pt x="33" y="1635"/>
                    <a:pt x="33" y="1701"/>
                  </a:cubicBezTo>
                  <a:cubicBezTo>
                    <a:pt x="67" y="1768"/>
                    <a:pt x="100" y="1835"/>
                    <a:pt x="133" y="1868"/>
                  </a:cubicBezTo>
                  <a:cubicBezTo>
                    <a:pt x="167" y="1901"/>
                    <a:pt x="234" y="1935"/>
                    <a:pt x="267" y="1935"/>
                  </a:cubicBezTo>
                  <a:cubicBezTo>
                    <a:pt x="334" y="1935"/>
                    <a:pt x="434" y="1901"/>
                    <a:pt x="500" y="1868"/>
                  </a:cubicBezTo>
                  <a:cubicBezTo>
                    <a:pt x="567" y="1835"/>
                    <a:pt x="634" y="1768"/>
                    <a:pt x="701" y="1701"/>
                  </a:cubicBezTo>
                  <a:cubicBezTo>
                    <a:pt x="767" y="1635"/>
                    <a:pt x="801" y="1535"/>
                    <a:pt x="834" y="1468"/>
                  </a:cubicBezTo>
                  <a:cubicBezTo>
                    <a:pt x="867" y="1368"/>
                    <a:pt x="901" y="1301"/>
                    <a:pt x="934" y="1201"/>
                  </a:cubicBezTo>
                  <a:cubicBezTo>
                    <a:pt x="934" y="1101"/>
                    <a:pt x="967" y="1001"/>
                    <a:pt x="967" y="901"/>
                  </a:cubicBezTo>
                  <a:lnTo>
                    <a:pt x="967" y="701"/>
                  </a:lnTo>
                  <a:lnTo>
                    <a:pt x="967" y="467"/>
                  </a:lnTo>
                  <a:cubicBezTo>
                    <a:pt x="967" y="400"/>
                    <a:pt x="934" y="300"/>
                    <a:pt x="934" y="234"/>
                  </a:cubicBezTo>
                  <a:cubicBezTo>
                    <a:pt x="901" y="167"/>
                    <a:pt x="867" y="100"/>
                    <a:pt x="834" y="67"/>
                  </a:cubicBezTo>
                  <a:cubicBezTo>
                    <a:pt x="801" y="33"/>
                    <a:pt x="734" y="0"/>
                    <a:pt x="7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4252;p75"/>
            <p:cNvSpPr/>
            <p:nvPr/>
          </p:nvSpPr>
          <p:spPr>
            <a:xfrm>
              <a:off x="2606200" y="3301150"/>
              <a:ext cx="9200" cy="20850"/>
            </a:xfrm>
            <a:custGeom>
              <a:avLst/>
              <a:gdLst/>
              <a:ahLst/>
              <a:cxnLst/>
              <a:rect l="l" t="t" r="r" b="b"/>
              <a:pathLst>
                <a:path w="368" h="834" extrusionOk="0">
                  <a:moveTo>
                    <a:pt x="334" y="0"/>
                  </a:moveTo>
                  <a:lnTo>
                    <a:pt x="134" y="133"/>
                  </a:lnTo>
                  <a:cubicBezTo>
                    <a:pt x="101" y="133"/>
                    <a:pt x="101" y="133"/>
                    <a:pt x="101" y="167"/>
                  </a:cubicBezTo>
                  <a:cubicBezTo>
                    <a:pt x="67" y="200"/>
                    <a:pt x="67" y="234"/>
                    <a:pt x="67" y="267"/>
                  </a:cubicBezTo>
                  <a:lnTo>
                    <a:pt x="0" y="801"/>
                  </a:lnTo>
                  <a:cubicBezTo>
                    <a:pt x="0" y="801"/>
                    <a:pt x="0" y="801"/>
                    <a:pt x="0" y="834"/>
                  </a:cubicBezTo>
                  <a:lnTo>
                    <a:pt x="34" y="834"/>
                  </a:lnTo>
                  <a:lnTo>
                    <a:pt x="167" y="767"/>
                  </a:lnTo>
                  <a:cubicBezTo>
                    <a:pt x="201" y="734"/>
                    <a:pt x="201" y="734"/>
                    <a:pt x="201" y="701"/>
                  </a:cubicBezTo>
                  <a:cubicBezTo>
                    <a:pt x="234" y="667"/>
                    <a:pt x="234" y="667"/>
                    <a:pt x="234" y="634"/>
                  </a:cubicBezTo>
                  <a:lnTo>
                    <a:pt x="367" y="67"/>
                  </a:lnTo>
                  <a:lnTo>
                    <a:pt x="367" y="33"/>
                  </a:lnTo>
                  <a:cubicBezTo>
                    <a:pt x="367" y="33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4253;p75"/>
            <p:cNvSpPr/>
            <p:nvPr/>
          </p:nvSpPr>
          <p:spPr>
            <a:xfrm>
              <a:off x="2618700" y="3257775"/>
              <a:ext cx="23375" cy="47550"/>
            </a:xfrm>
            <a:custGeom>
              <a:avLst/>
              <a:gdLst/>
              <a:ahLst/>
              <a:cxnLst/>
              <a:rect l="l" t="t" r="r" b="b"/>
              <a:pathLst>
                <a:path w="935" h="1902" extrusionOk="0">
                  <a:moveTo>
                    <a:pt x="568" y="434"/>
                  </a:moveTo>
                  <a:cubicBezTo>
                    <a:pt x="601" y="434"/>
                    <a:pt x="601" y="434"/>
                    <a:pt x="601" y="467"/>
                  </a:cubicBezTo>
                  <a:cubicBezTo>
                    <a:pt x="635" y="467"/>
                    <a:pt x="635" y="501"/>
                    <a:pt x="635" y="534"/>
                  </a:cubicBezTo>
                  <a:cubicBezTo>
                    <a:pt x="635" y="568"/>
                    <a:pt x="635" y="601"/>
                    <a:pt x="635" y="634"/>
                  </a:cubicBezTo>
                  <a:lnTo>
                    <a:pt x="635" y="1068"/>
                  </a:lnTo>
                  <a:cubicBezTo>
                    <a:pt x="635" y="1101"/>
                    <a:pt x="635" y="1135"/>
                    <a:pt x="635" y="1168"/>
                  </a:cubicBezTo>
                  <a:cubicBezTo>
                    <a:pt x="635" y="1201"/>
                    <a:pt x="635" y="1235"/>
                    <a:pt x="635" y="1301"/>
                  </a:cubicBezTo>
                  <a:cubicBezTo>
                    <a:pt x="601" y="1301"/>
                    <a:pt x="601" y="1335"/>
                    <a:pt x="568" y="1368"/>
                  </a:cubicBezTo>
                  <a:cubicBezTo>
                    <a:pt x="535" y="1401"/>
                    <a:pt x="501" y="1435"/>
                    <a:pt x="468" y="1435"/>
                  </a:cubicBezTo>
                  <a:cubicBezTo>
                    <a:pt x="468" y="1468"/>
                    <a:pt x="434" y="1468"/>
                    <a:pt x="401" y="1468"/>
                  </a:cubicBezTo>
                  <a:cubicBezTo>
                    <a:pt x="401" y="1468"/>
                    <a:pt x="368" y="1468"/>
                    <a:pt x="368" y="1435"/>
                  </a:cubicBezTo>
                  <a:cubicBezTo>
                    <a:pt x="334" y="1435"/>
                    <a:pt x="334" y="1401"/>
                    <a:pt x="334" y="1368"/>
                  </a:cubicBezTo>
                  <a:cubicBezTo>
                    <a:pt x="334" y="1335"/>
                    <a:pt x="334" y="1301"/>
                    <a:pt x="334" y="1268"/>
                  </a:cubicBezTo>
                  <a:lnTo>
                    <a:pt x="334" y="834"/>
                  </a:lnTo>
                  <a:cubicBezTo>
                    <a:pt x="301" y="801"/>
                    <a:pt x="301" y="768"/>
                    <a:pt x="334" y="734"/>
                  </a:cubicBezTo>
                  <a:cubicBezTo>
                    <a:pt x="334" y="668"/>
                    <a:pt x="334" y="634"/>
                    <a:pt x="368" y="601"/>
                  </a:cubicBezTo>
                  <a:cubicBezTo>
                    <a:pt x="368" y="534"/>
                    <a:pt x="434" y="501"/>
                    <a:pt x="468" y="467"/>
                  </a:cubicBezTo>
                  <a:cubicBezTo>
                    <a:pt x="501" y="434"/>
                    <a:pt x="535" y="434"/>
                    <a:pt x="568" y="434"/>
                  </a:cubicBezTo>
                  <a:close/>
                  <a:moveTo>
                    <a:pt x="668" y="0"/>
                  </a:moveTo>
                  <a:cubicBezTo>
                    <a:pt x="601" y="0"/>
                    <a:pt x="535" y="0"/>
                    <a:pt x="468" y="67"/>
                  </a:cubicBezTo>
                  <a:cubicBezTo>
                    <a:pt x="401" y="101"/>
                    <a:pt x="334" y="167"/>
                    <a:pt x="268" y="234"/>
                  </a:cubicBezTo>
                  <a:cubicBezTo>
                    <a:pt x="201" y="301"/>
                    <a:pt x="168" y="367"/>
                    <a:pt x="101" y="467"/>
                  </a:cubicBezTo>
                  <a:cubicBezTo>
                    <a:pt x="68" y="534"/>
                    <a:pt x="34" y="634"/>
                    <a:pt x="34" y="734"/>
                  </a:cubicBezTo>
                  <a:cubicBezTo>
                    <a:pt x="1" y="801"/>
                    <a:pt x="1" y="901"/>
                    <a:pt x="1" y="1001"/>
                  </a:cubicBezTo>
                  <a:lnTo>
                    <a:pt x="1" y="1235"/>
                  </a:lnTo>
                  <a:lnTo>
                    <a:pt x="1" y="1435"/>
                  </a:lnTo>
                  <a:cubicBezTo>
                    <a:pt x="1" y="1535"/>
                    <a:pt x="1" y="1602"/>
                    <a:pt x="34" y="1702"/>
                  </a:cubicBezTo>
                  <a:cubicBezTo>
                    <a:pt x="34" y="1735"/>
                    <a:pt x="68" y="1802"/>
                    <a:pt x="101" y="1868"/>
                  </a:cubicBezTo>
                  <a:cubicBezTo>
                    <a:pt x="168" y="1902"/>
                    <a:pt x="201" y="1902"/>
                    <a:pt x="268" y="1902"/>
                  </a:cubicBezTo>
                  <a:cubicBezTo>
                    <a:pt x="334" y="1902"/>
                    <a:pt x="401" y="1902"/>
                    <a:pt x="468" y="1835"/>
                  </a:cubicBezTo>
                  <a:cubicBezTo>
                    <a:pt x="535" y="1802"/>
                    <a:pt x="635" y="1735"/>
                    <a:pt x="668" y="1668"/>
                  </a:cubicBezTo>
                  <a:cubicBezTo>
                    <a:pt x="735" y="1602"/>
                    <a:pt x="801" y="1535"/>
                    <a:pt x="835" y="1435"/>
                  </a:cubicBezTo>
                  <a:cubicBezTo>
                    <a:pt x="868" y="1368"/>
                    <a:pt x="901" y="1268"/>
                    <a:pt x="901" y="1168"/>
                  </a:cubicBezTo>
                  <a:cubicBezTo>
                    <a:pt x="935" y="1101"/>
                    <a:pt x="935" y="1001"/>
                    <a:pt x="935" y="901"/>
                  </a:cubicBezTo>
                  <a:lnTo>
                    <a:pt x="935" y="668"/>
                  </a:lnTo>
                  <a:lnTo>
                    <a:pt x="935" y="467"/>
                  </a:lnTo>
                  <a:cubicBezTo>
                    <a:pt x="935" y="367"/>
                    <a:pt x="935" y="301"/>
                    <a:pt x="901" y="201"/>
                  </a:cubicBezTo>
                  <a:cubicBezTo>
                    <a:pt x="901" y="167"/>
                    <a:pt x="868" y="101"/>
                    <a:pt x="835" y="34"/>
                  </a:cubicBezTo>
                  <a:cubicBezTo>
                    <a:pt x="801" y="0"/>
                    <a:pt x="735" y="0"/>
                    <a:pt x="6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4254;p75"/>
            <p:cNvSpPr/>
            <p:nvPr/>
          </p:nvSpPr>
          <p:spPr>
            <a:xfrm>
              <a:off x="2646225" y="3241100"/>
              <a:ext cx="24200" cy="48400"/>
            </a:xfrm>
            <a:custGeom>
              <a:avLst/>
              <a:gdLst/>
              <a:ahLst/>
              <a:cxnLst/>
              <a:rect l="l" t="t" r="r" b="b"/>
              <a:pathLst>
                <a:path w="968" h="1936" extrusionOk="0">
                  <a:moveTo>
                    <a:pt x="568" y="467"/>
                  </a:moveTo>
                  <a:cubicBezTo>
                    <a:pt x="601" y="467"/>
                    <a:pt x="634" y="467"/>
                    <a:pt x="634" y="501"/>
                  </a:cubicBezTo>
                  <a:cubicBezTo>
                    <a:pt x="634" y="501"/>
                    <a:pt x="668" y="534"/>
                    <a:pt x="668" y="567"/>
                  </a:cubicBezTo>
                  <a:cubicBezTo>
                    <a:pt x="668" y="601"/>
                    <a:pt x="668" y="634"/>
                    <a:pt x="668" y="667"/>
                  </a:cubicBezTo>
                  <a:lnTo>
                    <a:pt x="668" y="1101"/>
                  </a:lnTo>
                  <a:cubicBezTo>
                    <a:pt x="668" y="1134"/>
                    <a:pt x="668" y="1168"/>
                    <a:pt x="668" y="1201"/>
                  </a:cubicBezTo>
                  <a:cubicBezTo>
                    <a:pt x="668" y="1235"/>
                    <a:pt x="634" y="1268"/>
                    <a:pt x="634" y="1301"/>
                  </a:cubicBezTo>
                  <a:cubicBezTo>
                    <a:pt x="634" y="1335"/>
                    <a:pt x="601" y="1368"/>
                    <a:pt x="568" y="1401"/>
                  </a:cubicBezTo>
                  <a:cubicBezTo>
                    <a:pt x="568" y="1435"/>
                    <a:pt x="534" y="1468"/>
                    <a:pt x="501" y="1468"/>
                  </a:cubicBezTo>
                  <a:cubicBezTo>
                    <a:pt x="468" y="1501"/>
                    <a:pt x="468" y="1501"/>
                    <a:pt x="434" y="1501"/>
                  </a:cubicBezTo>
                  <a:cubicBezTo>
                    <a:pt x="401" y="1501"/>
                    <a:pt x="368" y="1468"/>
                    <a:pt x="368" y="1468"/>
                  </a:cubicBezTo>
                  <a:cubicBezTo>
                    <a:pt x="368" y="1435"/>
                    <a:pt x="334" y="1435"/>
                    <a:pt x="334" y="1401"/>
                  </a:cubicBezTo>
                  <a:cubicBezTo>
                    <a:pt x="334" y="1368"/>
                    <a:pt x="334" y="1335"/>
                    <a:pt x="334" y="1301"/>
                  </a:cubicBezTo>
                  <a:lnTo>
                    <a:pt x="334" y="868"/>
                  </a:lnTo>
                  <a:cubicBezTo>
                    <a:pt x="334" y="834"/>
                    <a:pt x="334" y="801"/>
                    <a:pt x="334" y="734"/>
                  </a:cubicBezTo>
                  <a:cubicBezTo>
                    <a:pt x="334" y="701"/>
                    <a:pt x="368" y="667"/>
                    <a:pt x="368" y="634"/>
                  </a:cubicBezTo>
                  <a:cubicBezTo>
                    <a:pt x="368" y="601"/>
                    <a:pt x="401" y="567"/>
                    <a:pt x="434" y="534"/>
                  </a:cubicBezTo>
                  <a:cubicBezTo>
                    <a:pt x="434" y="534"/>
                    <a:pt x="468" y="501"/>
                    <a:pt x="501" y="467"/>
                  </a:cubicBezTo>
                  <a:close/>
                  <a:moveTo>
                    <a:pt x="701" y="0"/>
                  </a:moveTo>
                  <a:cubicBezTo>
                    <a:pt x="634" y="0"/>
                    <a:pt x="534" y="34"/>
                    <a:pt x="501" y="67"/>
                  </a:cubicBezTo>
                  <a:cubicBezTo>
                    <a:pt x="401" y="100"/>
                    <a:pt x="334" y="167"/>
                    <a:pt x="267" y="234"/>
                  </a:cubicBezTo>
                  <a:cubicBezTo>
                    <a:pt x="234" y="334"/>
                    <a:pt x="167" y="401"/>
                    <a:pt x="134" y="467"/>
                  </a:cubicBezTo>
                  <a:cubicBezTo>
                    <a:pt x="101" y="567"/>
                    <a:pt x="67" y="667"/>
                    <a:pt x="34" y="734"/>
                  </a:cubicBezTo>
                  <a:cubicBezTo>
                    <a:pt x="34" y="834"/>
                    <a:pt x="1" y="934"/>
                    <a:pt x="1" y="1034"/>
                  </a:cubicBezTo>
                  <a:lnTo>
                    <a:pt x="1" y="1268"/>
                  </a:lnTo>
                  <a:lnTo>
                    <a:pt x="1" y="1468"/>
                  </a:lnTo>
                  <a:cubicBezTo>
                    <a:pt x="1" y="1535"/>
                    <a:pt x="34" y="1635"/>
                    <a:pt x="34" y="1702"/>
                  </a:cubicBezTo>
                  <a:cubicBezTo>
                    <a:pt x="67" y="1768"/>
                    <a:pt x="101" y="1835"/>
                    <a:pt x="134" y="1868"/>
                  </a:cubicBezTo>
                  <a:cubicBezTo>
                    <a:pt x="167" y="1902"/>
                    <a:pt x="234" y="1935"/>
                    <a:pt x="267" y="1935"/>
                  </a:cubicBezTo>
                  <a:cubicBezTo>
                    <a:pt x="368" y="1935"/>
                    <a:pt x="434" y="1902"/>
                    <a:pt x="501" y="1868"/>
                  </a:cubicBezTo>
                  <a:cubicBezTo>
                    <a:pt x="568" y="1835"/>
                    <a:pt x="634" y="1768"/>
                    <a:pt x="701" y="1702"/>
                  </a:cubicBezTo>
                  <a:cubicBezTo>
                    <a:pt x="768" y="1635"/>
                    <a:pt x="801" y="1535"/>
                    <a:pt x="835" y="1468"/>
                  </a:cubicBezTo>
                  <a:cubicBezTo>
                    <a:pt x="868" y="1368"/>
                    <a:pt x="901" y="1301"/>
                    <a:pt x="935" y="1201"/>
                  </a:cubicBezTo>
                  <a:cubicBezTo>
                    <a:pt x="935" y="1101"/>
                    <a:pt x="968" y="1001"/>
                    <a:pt x="968" y="934"/>
                  </a:cubicBezTo>
                  <a:lnTo>
                    <a:pt x="968" y="701"/>
                  </a:lnTo>
                  <a:lnTo>
                    <a:pt x="968" y="467"/>
                  </a:lnTo>
                  <a:cubicBezTo>
                    <a:pt x="968" y="401"/>
                    <a:pt x="935" y="301"/>
                    <a:pt x="935" y="234"/>
                  </a:cubicBezTo>
                  <a:cubicBezTo>
                    <a:pt x="901" y="167"/>
                    <a:pt x="901" y="134"/>
                    <a:pt x="835" y="67"/>
                  </a:cubicBezTo>
                  <a:cubicBezTo>
                    <a:pt x="801" y="34"/>
                    <a:pt x="768" y="0"/>
                    <a:pt x="7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4255;p75"/>
            <p:cNvSpPr/>
            <p:nvPr/>
          </p:nvSpPr>
          <p:spPr>
            <a:xfrm>
              <a:off x="2674575" y="3225250"/>
              <a:ext cx="23375" cy="48400"/>
            </a:xfrm>
            <a:custGeom>
              <a:avLst/>
              <a:gdLst/>
              <a:ahLst/>
              <a:cxnLst/>
              <a:rect l="l" t="t" r="r" b="b"/>
              <a:pathLst>
                <a:path w="935" h="1936" extrusionOk="0">
                  <a:moveTo>
                    <a:pt x="568" y="434"/>
                  </a:moveTo>
                  <a:cubicBezTo>
                    <a:pt x="601" y="434"/>
                    <a:pt x="601" y="468"/>
                    <a:pt x="635" y="468"/>
                  </a:cubicBezTo>
                  <a:cubicBezTo>
                    <a:pt x="635" y="501"/>
                    <a:pt x="635" y="534"/>
                    <a:pt x="635" y="534"/>
                  </a:cubicBezTo>
                  <a:cubicBezTo>
                    <a:pt x="635" y="568"/>
                    <a:pt x="635" y="634"/>
                    <a:pt x="635" y="668"/>
                  </a:cubicBezTo>
                  <a:lnTo>
                    <a:pt x="635" y="1068"/>
                  </a:lnTo>
                  <a:cubicBezTo>
                    <a:pt x="635" y="1101"/>
                    <a:pt x="635" y="1168"/>
                    <a:pt x="635" y="1201"/>
                  </a:cubicBezTo>
                  <a:cubicBezTo>
                    <a:pt x="635" y="1235"/>
                    <a:pt x="635" y="1268"/>
                    <a:pt x="635" y="1301"/>
                  </a:cubicBezTo>
                  <a:cubicBezTo>
                    <a:pt x="601" y="1335"/>
                    <a:pt x="601" y="1368"/>
                    <a:pt x="568" y="1402"/>
                  </a:cubicBezTo>
                  <a:cubicBezTo>
                    <a:pt x="534" y="1435"/>
                    <a:pt x="501" y="1435"/>
                    <a:pt x="501" y="1468"/>
                  </a:cubicBezTo>
                  <a:cubicBezTo>
                    <a:pt x="468" y="1468"/>
                    <a:pt x="434" y="1502"/>
                    <a:pt x="401" y="1502"/>
                  </a:cubicBezTo>
                  <a:cubicBezTo>
                    <a:pt x="368" y="1468"/>
                    <a:pt x="368" y="1468"/>
                    <a:pt x="368" y="1468"/>
                  </a:cubicBezTo>
                  <a:cubicBezTo>
                    <a:pt x="334" y="1435"/>
                    <a:pt x="334" y="1402"/>
                    <a:pt x="334" y="1368"/>
                  </a:cubicBezTo>
                  <a:cubicBezTo>
                    <a:pt x="301" y="1335"/>
                    <a:pt x="301" y="1301"/>
                    <a:pt x="334" y="1268"/>
                  </a:cubicBezTo>
                  <a:lnTo>
                    <a:pt x="334" y="868"/>
                  </a:lnTo>
                  <a:cubicBezTo>
                    <a:pt x="301" y="801"/>
                    <a:pt x="301" y="768"/>
                    <a:pt x="334" y="734"/>
                  </a:cubicBezTo>
                  <a:cubicBezTo>
                    <a:pt x="334" y="701"/>
                    <a:pt x="334" y="668"/>
                    <a:pt x="368" y="634"/>
                  </a:cubicBezTo>
                  <a:cubicBezTo>
                    <a:pt x="368" y="601"/>
                    <a:pt x="368" y="568"/>
                    <a:pt x="401" y="534"/>
                  </a:cubicBezTo>
                  <a:cubicBezTo>
                    <a:pt x="434" y="501"/>
                    <a:pt x="468" y="468"/>
                    <a:pt x="501" y="468"/>
                  </a:cubicBezTo>
                  <a:cubicBezTo>
                    <a:pt x="501" y="434"/>
                    <a:pt x="534" y="434"/>
                    <a:pt x="568" y="434"/>
                  </a:cubicBezTo>
                  <a:close/>
                  <a:moveTo>
                    <a:pt x="668" y="1"/>
                  </a:moveTo>
                  <a:cubicBezTo>
                    <a:pt x="601" y="1"/>
                    <a:pt x="534" y="34"/>
                    <a:pt x="468" y="67"/>
                  </a:cubicBezTo>
                  <a:cubicBezTo>
                    <a:pt x="401" y="101"/>
                    <a:pt x="334" y="167"/>
                    <a:pt x="268" y="234"/>
                  </a:cubicBezTo>
                  <a:cubicBezTo>
                    <a:pt x="201" y="301"/>
                    <a:pt x="168" y="401"/>
                    <a:pt x="101" y="468"/>
                  </a:cubicBezTo>
                  <a:cubicBezTo>
                    <a:pt x="67" y="568"/>
                    <a:pt x="34" y="634"/>
                    <a:pt x="34" y="734"/>
                  </a:cubicBezTo>
                  <a:cubicBezTo>
                    <a:pt x="1" y="834"/>
                    <a:pt x="1" y="935"/>
                    <a:pt x="1" y="1001"/>
                  </a:cubicBezTo>
                  <a:lnTo>
                    <a:pt x="1" y="1235"/>
                  </a:lnTo>
                  <a:lnTo>
                    <a:pt x="1" y="1468"/>
                  </a:lnTo>
                  <a:cubicBezTo>
                    <a:pt x="1" y="1535"/>
                    <a:pt x="1" y="1635"/>
                    <a:pt x="34" y="1702"/>
                  </a:cubicBezTo>
                  <a:cubicBezTo>
                    <a:pt x="34" y="1768"/>
                    <a:pt x="67" y="1802"/>
                    <a:pt x="101" y="1869"/>
                  </a:cubicBezTo>
                  <a:cubicBezTo>
                    <a:pt x="168" y="1902"/>
                    <a:pt x="201" y="1935"/>
                    <a:pt x="268" y="1935"/>
                  </a:cubicBezTo>
                  <a:cubicBezTo>
                    <a:pt x="334" y="1935"/>
                    <a:pt x="401" y="1902"/>
                    <a:pt x="468" y="1869"/>
                  </a:cubicBezTo>
                  <a:cubicBezTo>
                    <a:pt x="568" y="1802"/>
                    <a:pt x="635" y="1768"/>
                    <a:pt x="668" y="1668"/>
                  </a:cubicBezTo>
                  <a:cubicBezTo>
                    <a:pt x="735" y="1602"/>
                    <a:pt x="801" y="1535"/>
                    <a:pt x="835" y="1468"/>
                  </a:cubicBezTo>
                  <a:cubicBezTo>
                    <a:pt x="868" y="1368"/>
                    <a:pt x="901" y="1268"/>
                    <a:pt x="901" y="1201"/>
                  </a:cubicBezTo>
                  <a:cubicBezTo>
                    <a:pt x="935" y="1101"/>
                    <a:pt x="935" y="1001"/>
                    <a:pt x="935" y="901"/>
                  </a:cubicBezTo>
                  <a:lnTo>
                    <a:pt x="935" y="701"/>
                  </a:lnTo>
                  <a:lnTo>
                    <a:pt x="935" y="468"/>
                  </a:lnTo>
                  <a:cubicBezTo>
                    <a:pt x="935" y="367"/>
                    <a:pt x="935" y="301"/>
                    <a:pt x="901" y="234"/>
                  </a:cubicBezTo>
                  <a:cubicBezTo>
                    <a:pt x="901" y="167"/>
                    <a:pt x="868" y="101"/>
                    <a:pt x="835" y="67"/>
                  </a:cubicBezTo>
                  <a:cubicBezTo>
                    <a:pt x="801" y="34"/>
                    <a:pt x="735" y="1"/>
                    <a:pt x="6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4256;p75"/>
            <p:cNvSpPr/>
            <p:nvPr/>
          </p:nvSpPr>
          <p:spPr>
            <a:xfrm>
              <a:off x="2647900" y="3579050"/>
              <a:ext cx="25050" cy="52350"/>
            </a:xfrm>
            <a:custGeom>
              <a:avLst/>
              <a:gdLst/>
              <a:ahLst/>
              <a:cxnLst/>
              <a:rect l="l" t="t" r="r" b="b"/>
              <a:pathLst>
                <a:path w="1002" h="2094" extrusionOk="0">
                  <a:moveTo>
                    <a:pt x="872" y="0"/>
                  </a:moveTo>
                  <a:cubicBezTo>
                    <a:pt x="868" y="0"/>
                    <a:pt x="868" y="9"/>
                    <a:pt x="868" y="25"/>
                  </a:cubicBezTo>
                  <a:lnTo>
                    <a:pt x="100" y="459"/>
                  </a:lnTo>
                  <a:cubicBezTo>
                    <a:pt x="100" y="459"/>
                    <a:pt x="67" y="492"/>
                    <a:pt x="67" y="492"/>
                  </a:cubicBezTo>
                  <a:cubicBezTo>
                    <a:pt x="67" y="526"/>
                    <a:pt x="67" y="526"/>
                    <a:pt x="67" y="559"/>
                  </a:cubicBezTo>
                  <a:lnTo>
                    <a:pt x="67" y="826"/>
                  </a:lnTo>
                  <a:cubicBezTo>
                    <a:pt x="67" y="826"/>
                    <a:pt x="67" y="826"/>
                    <a:pt x="67" y="859"/>
                  </a:cubicBezTo>
                  <a:lnTo>
                    <a:pt x="100" y="859"/>
                  </a:lnTo>
                  <a:lnTo>
                    <a:pt x="534" y="592"/>
                  </a:lnTo>
                  <a:lnTo>
                    <a:pt x="367" y="959"/>
                  </a:lnTo>
                  <a:lnTo>
                    <a:pt x="334" y="1026"/>
                  </a:lnTo>
                  <a:cubicBezTo>
                    <a:pt x="334" y="1059"/>
                    <a:pt x="334" y="1059"/>
                    <a:pt x="334" y="1093"/>
                  </a:cubicBezTo>
                  <a:lnTo>
                    <a:pt x="334" y="1293"/>
                  </a:lnTo>
                  <a:cubicBezTo>
                    <a:pt x="334" y="1326"/>
                    <a:pt x="334" y="1326"/>
                    <a:pt x="334" y="1326"/>
                  </a:cubicBezTo>
                  <a:lnTo>
                    <a:pt x="367" y="1326"/>
                  </a:lnTo>
                  <a:lnTo>
                    <a:pt x="501" y="1260"/>
                  </a:lnTo>
                  <a:cubicBezTo>
                    <a:pt x="534" y="1226"/>
                    <a:pt x="567" y="1226"/>
                    <a:pt x="634" y="1226"/>
                  </a:cubicBezTo>
                  <a:cubicBezTo>
                    <a:pt x="634" y="1226"/>
                    <a:pt x="667" y="1260"/>
                    <a:pt x="667" y="1326"/>
                  </a:cubicBezTo>
                  <a:cubicBezTo>
                    <a:pt x="667" y="1393"/>
                    <a:pt x="667" y="1426"/>
                    <a:pt x="634" y="1493"/>
                  </a:cubicBezTo>
                  <a:cubicBezTo>
                    <a:pt x="567" y="1526"/>
                    <a:pt x="534" y="1560"/>
                    <a:pt x="501" y="1593"/>
                  </a:cubicBezTo>
                  <a:cubicBezTo>
                    <a:pt x="467" y="1626"/>
                    <a:pt x="434" y="1626"/>
                    <a:pt x="401" y="1626"/>
                  </a:cubicBezTo>
                  <a:lnTo>
                    <a:pt x="334" y="1626"/>
                  </a:lnTo>
                  <a:lnTo>
                    <a:pt x="301" y="1593"/>
                  </a:lnTo>
                  <a:lnTo>
                    <a:pt x="234" y="1593"/>
                  </a:lnTo>
                  <a:lnTo>
                    <a:pt x="34" y="1727"/>
                  </a:lnTo>
                  <a:cubicBezTo>
                    <a:pt x="34" y="1727"/>
                    <a:pt x="0" y="1727"/>
                    <a:pt x="0" y="1760"/>
                  </a:cubicBezTo>
                  <a:cubicBezTo>
                    <a:pt x="0" y="1760"/>
                    <a:pt x="0" y="1793"/>
                    <a:pt x="0" y="1793"/>
                  </a:cubicBezTo>
                  <a:cubicBezTo>
                    <a:pt x="0" y="1860"/>
                    <a:pt x="34" y="1893"/>
                    <a:pt x="34" y="1960"/>
                  </a:cubicBezTo>
                  <a:cubicBezTo>
                    <a:pt x="67" y="1993"/>
                    <a:pt x="100" y="2027"/>
                    <a:pt x="134" y="2060"/>
                  </a:cubicBezTo>
                  <a:cubicBezTo>
                    <a:pt x="200" y="2093"/>
                    <a:pt x="234" y="2093"/>
                    <a:pt x="301" y="2093"/>
                  </a:cubicBezTo>
                  <a:cubicBezTo>
                    <a:pt x="367" y="2060"/>
                    <a:pt x="434" y="2060"/>
                    <a:pt x="501" y="1993"/>
                  </a:cubicBezTo>
                  <a:cubicBezTo>
                    <a:pt x="634" y="1927"/>
                    <a:pt x="768" y="1793"/>
                    <a:pt x="868" y="1660"/>
                  </a:cubicBezTo>
                  <a:cubicBezTo>
                    <a:pt x="934" y="1493"/>
                    <a:pt x="1001" y="1326"/>
                    <a:pt x="968" y="1159"/>
                  </a:cubicBezTo>
                  <a:cubicBezTo>
                    <a:pt x="1001" y="1059"/>
                    <a:pt x="968" y="959"/>
                    <a:pt x="901" y="893"/>
                  </a:cubicBezTo>
                  <a:cubicBezTo>
                    <a:pt x="862" y="854"/>
                    <a:pt x="823" y="837"/>
                    <a:pt x="784" y="837"/>
                  </a:cubicBezTo>
                  <a:cubicBezTo>
                    <a:pt x="756" y="837"/>
                    <a:pt x="728" y="845"/>
                    <a:pt x="701" y="859"/>
                  </a:cubicBezTo>
                  <a:lnTo>
                    <a:pt x="901" y="426"/>
                  </a:lnTo>
                  <a:lnTo>
                    <a:pt x="901" y="359"/>
                  </a:lnTo>
                  <a:cubicBezTo>
                    <a:pt x="901" y="359"/>
                    <a:pt x="901" y="326"/>
                    <a:pt x="901" y="326"/>
                  </a:cubicBezTo>
                  <a:lnTo>
                    <a:pt x="901" y="59"/>
                  </a:lnTo>
                  <a:cubicBezTo>
                    <a:pt x="901" y="25"/>
                    <a:pt x="901" y="25"/>
                    <a:pt x="901" y="25"/>
                  </a:cubicBezTo>
                  <a:cubicBezTo>
                    <a:pt x="884" y="9"/>
                    <a:pt x="876" y="0"/>
                    <a:pt x="87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4257;p75"/>
            <p:cNvSpPr/>
            <p:nvPr/>
          </p:nvSpPr>
          <p:spPr>
            <a:xfrm>
              <a:off x="2674575" y="3563000"/>
              <a:ext cx="24225" cy="51725"/>
            </a:xfrm>
            <a:custGeom>
              <a:avLst/>
              <a:gdLst/>
              <a:ahLst/>
              <a:cxnLst/>
              <a:rect l="l" t="t" r="r" b="b"/>
              <a:pathLst>
                <a:path w="969" h="2069" extrusionOk="0">
                  <a:moveTo>
                    <a:pt x="835" y="0"/>
                  </a:moveTo>
                  <a:lnTo>
                    <a:pt x="134" y="434"/>
                  </a:lnTo>
                  <a:cubicBezTo>
                    <a:pt x="134" y="434"/>
                    <a:pt x="134" y="434"/>
                    <a:pt x="101" y="467"/>
                  </a:cubicBezTo>
                  <a:cubicBezTo>
                    <a:pt x="101" y="467"/>
                    <a:pt x="101" y="501"/>
                    <a:pt x="101" y="501"/>
                  </a:cubicBezTo>
                  <a:lnTo>
                    <a:pt x="67" y="1435"/>
                  </a:lnTo>
                  <a:cubicBezTo>
                    <a:pt x="67" y="1435"/>
                    <a:pt x="67" y="1468"/>
                    <a:pt x="67" y="1468"/>
                  </a:cubicBezTo>
                  <a:lnTo>
                    <a:pt x="101" y="1468"/>
                  </a:lnTo>
                  <a:lnTo>
                    <a:pt x="368" y="1334"/>
                  </a:lnTo>
                  <a:cubicBezTo>
                    <a:pt x="368" y="1334"/>
                    <a:pt x="368" y="1301"/>
                    <a:pt x="368" y="1301"/>
                  </a:cubicBezTo>
                  <a:lnTo>
                    <a:pt x="401" y="1268"/>
                  </a:lnTo>
                  <a:lnTo>
                    <a:pt x="434" y="1234"/>
                  </a:lnTo>
                  <a:cubicBezTo>
                    <a:pt x="468" y="1201"/>
                    <a:pt x="468" y="1201"/>
                    <a:pt x="501" y="1201"/>
                  </a:cubicBezTo>
                  <a:cubicBezTo>
                    <a:pt x="523" y="1201"/>
                    <a:pt x="546" y="1186"/>
                    <a:pt x="568" y="1186"/>
                  </a:cubicBezTo>
                  <a:cubicBezTo>
                    <a:pt x="579" y="1186"/>
                    <a:pt x="590" y="1190"/>
                    <a:pt x="601" y="1201"/>
                  </a:cubicBezTo>
                  <a:cubicBezTo>
                    <a:pt x="635" y="1201"/>
                    <a:pt x="668" y="1268"/>
                    <a:pt x="668" y="1301"/>
                  </a:cubicBezTo>
                  <a:cubicBezTo>
                    <a:pt x="668" y="1334"/>
                    <a:pt x="668" y="1368"/>
                    <a:pt x="668" y="1401"/>
                  </a:cubicBezTo>
                  <a:cubicBezTo>
                    <a:pt x="635" y="1435"/>
                    <a:pt x="635" y="1468"/>
                    <a:pt x="601" y="1501"/>
                  </a:cubicBezTo>
                  <a:cubicBezTo>
                    <a:pt x="601" y="1535"/>
                    <a:pt x="568" y="1535"/>
                    <a:pt x="568" y="1568"/>
                  </a:cubicBezTo>
                  <a:lnTo>
                    <a:pt x="501" y="1601"/>
                  </a:lnTo>
                  <a:cubicBezTo>
                    <a:pt x="468" y="1635"/>
                    <a:pt x="468" y="1635"/>
                    <a:pt x="434" y="1635"/>
                  </a:cubicBezTo>
                  <a:lnTo>
                    <a:pt x="401" y="1635"/>
                  </a:lnTo>
                  <a:cubicBezTo>
                    <a:pt x="368" y="1635"/>
                    <a:pt x="368" y="1635"/>
                    <a:pt x="368" y="1601"/>
                  </a:cubicBezTo>
                  <a:cubicBezTo>
                    <a:pt x="334" y="1601"/>
                    <a:pt x="334" y="1601"/>
                    <a:pt x="334" y="1568"/>
                  </a:cubicBezTo>
                  <a:lnTo>
                    <a:pt x="301" y="1535"/>
                  </a:lnTo>
                  <a:lnTo>
                    <a:pt x="234" y="1535"/>
                  </a:lnTo>
                  <a:lnTo>
                    <a:pt x="34" y="1668"/>
                  </a:lnTo>
                  <a:cubicBezTo>
                    <a:pt x="34" y="1668"/>
                    <a:pt x="34" y="1668"/>
                    <a:pt x="1" y="1701"/>
                  </a:cubicBezTo>
                  <a:cubicBezTo>
                    <a:pt x="1" y="1701"/>
                    <a:pt x="1" y="1701"/>
                    <a:pt x="1" y="1735"/>
                  </a:cubicBezTo>
                  <a:cubicBezTo>
                    <a:pt x="34" y="1801"/>
                    <a:pt x="34" y="1835"/>
                    <a:pt x="67" y="1902"/>
                  </a:cubicBezTo>
                  <a:cubicBezTo>
                    <a:pt x="67" y="1968"/>
                    <a:pt x="101" y="2002"/>
                    <a:pt x="134" y="2035"/>
                  </a:cubicBezTo>
                  <a:cubicBezTo>
                    <a:pt x="201" y="2035"/>
                    <a:pt x="234" y="2068"/>
                    <a:pt x="301" y="2068"/>
                  </a:cubicBezTo>
                  <a:cubicBezTo>
                    <a:pt x="368" y="2035"/>
                    <a:pt x="434" y="2035"/>
                    <a:pt x="501" y="2002"/>
                  </a:cubicBezTo>
                  <a:cubicBezTo>
                    <a:pt x="568" y="1935"/>
                    <a:pt x="635" y="1902"/>
                    <a:pt x="668" y="1835"/>
                  </a:cubicBezTo>
                  <a:cubicBezTo>
                    <a:pt x="735" y="1768"/>
                    <a:pt x="801" y="1701"/>
                    <a:pt x="835" y="1635"/>
                  </a:cubicBezTo>
                  <a:cubicBezTo>
                    <a:pt x="868" y="1568"/>
                    <a:pt x="901" y="1468"/>
                    <a:pt x="935" y="1368"/>
                  </a:cubicBezTo>
                  <a:cubicBezTo>
                    <a:pt x="968" y="1301"/>
                    <a:pt x="968" y="1201"/>
                    <a:pt x="968" y="1101"/>
                  </a:cubicBezTo>
                  <a:cubicBezTo>
                    <a:pt x="968" y="1034"/>
                    <a:pt x="968" y="934"/>
                    <a:pt x="935" y="867"/>
                  </a:cubicBezTo>
                  <a:cubicBezTo>
                    <a:pt x="901" y="801"/>
                    <a:pt x="868" y="767"/>
                    <a:pt x="835" y="734"/>
                  </a:cubicBezTo>
                  <a:cubicBezTo>
                    <a:pt x="801" y="701"/>
                    <a:pt x="735" y="701"/>
                    <a:pt x="701" y="701"/>
                  </a:cubicBezTo>
                  <a:cubicBezTo>
                    <a:pt x="635" y="701"/>
                    <a:pt x="568" y="734"/>
                    <a:pt x="534" y="767"/>
                  </a:cubicBezTo>
                  <a:cubicBezTo>
                    <a:pt x="501" y="767"/>
                    <a:pt x="468" y="801"/>
                    <a:pt x="434" y="834"/>
                  </a:cubicBezTo>
                  <a:cubicBezTo>
                    <a:pt x="401" y="834"/>
                    <a:pt x="368" y="867"/>
                    <a:pt x="368" y="901"/>
                  </a:cubicBezTo>
                  <a:lnTo>
                    <a:pt x="368" y="667"/>
                  </a:lnTo>
                  <a:lnTo>
                    <a:pt x="835" y="400"/>
                  </a:lnTo>
                  <a:cubicBezTo>
                    <a:pt x="868" y="400"/>
                    <a:pt x="868" y="367"/>
                    <a:pt x="868" y="367"/>
                  </a:cubicBezTo>
                  <a:cubicBezTo>
                    <a:pt x="868" y="334"/>
                    <a:pt x="868" y="334"/>
                    <a:pt x="868" y="300"/>
                  </a:cubicBezTo>
                  <a:lnTo>
                    <a:pt x="868" y="34"/>
                  </a:lnTo>
                  <a:cubicBezTo>
                    <a:pt x="868" y="34"/>
                    <a:pt x="868" y="0"/>
                    <a:pt x="8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4258;p75"/>
            <p:cNvSpPr/>
            <p:nvPr/>
          </p:nvSpPr>
          <p:spPr>
            <a:xfrm>
              <a:off x="2640400" y="3656400"/>
              <a:ext cx="24200" cy="51725"/>
            </a:xfrm>
            <a:custGeom>
              <a:avLst/>
              <a:gdLst/>
              <a:ahLst/>
              <a:cxnLst/>
              <a:rect l="l" t="t" r="r" b="b"/>
              <a:pathLst>
                <a:path w="968" h="2069" extrusionOk="0">
                  <a:moveTo>
                    <a:pt x="834" y="0"/>
                  </a:moveTo>
                  <a:lnTo>
                    <a:pt x="134" y="401"/>
                  </a:lnTo>
                  <a:cubicBezTo>
                    <a:pt x="134" y="434"/>
                    <a:pt x="100" y="434"/>
                    <a:pt x="100" y="467"/>
                  </a:cubicBezTo>
                  <a:cubicBezTo>
                    <a:pt x="100" y="467"/>
                    <a:pt x="100" y="501"/>
                    <a:pt x="100" y="501"/>
                  </a:cubicBezTo>
                  <a:lnTo>
                    <a:pt x="67" y="1435"/>
                  </a:lnTo>
                  <a:cubicBezTo>
                    <a:pt x="67" y="1435"/>
                    <a:pt x="67" y="1468"/>
                    <a:pt x="67" y="1468"/>
                  </a:cubicBezTo>
                  <a:lnTo>
                    <a:pt x="100" y="1468"/>
                  </a:lnTo>
                  <a:lnTo>
                    <a:pt x="334" y="1335"/>
                  </a:lnTo>
                  <a:cubicBezTo>
                    <a:pt x="367" y="1301"/>
                    <a:pt x="367" y="1301"/>
                    <a:pt x="367" y="1301"/>
                  </a:cubicBezTo>
                  <a:lnTo>
                    <a:pt x="400" y="1268"/>
                  </a:lnTo>
                  <a:lnTo>
                    <a:pt x="434" y="1201"/>
                  </a:lnTo>
                  <a:lnTo>
                    <a:pt x="467" y="1168"/>
                  </a:lnTo>
                  <a:lnTo>
                    <a:pt x="601" y="1168"/>
                  </a:lnTo>
                  <a:cubicBezTo>
                    <a:pt x="634" y="1201"/>
                    <a:pt x="634" y="1268"/>
                    <a:pt x="634" y="1301"/>
                  </a:cubicBezTo>
                  <a:cubicBezTo>
                    <a:pt x="634" y="1335"/>
                    <a:pt x="634" y="1368"/>
                    <a:pt x="634" y="1401"/>
                  </a:cubicBezTo>
                  <a:cubicBezTo>
                    <a:pt x="634" y="1435"/>
                    <a:pt x="634" y="1468"/>
                    <a:pt x="601" y="1501"/>
                  </a:cubicBezTo>
                  <a:cubicBezTo>
                    <a:pt x="601" y="1501"/>
                    <a:pt x="567" y="1535"/>
                    <a:pt x="567" y="1568"/>
                  </a:cubicBezTo>
                  <a:lnTo>
                    <a:pt x="500" y="1601"/>
                  </a:lnTo>
                  <a:cubicBezTo>
                    <a:pt x="467" y="1635"/>
                    <a:pt x="434" y="1635"/>
                    <a:pt x="434" y="1635"/>
                  </a:cubicBezTo>
                  <a:lnTo>
                    <a:pt x="367" y="1635"/>
                  </a:lnTo>
                  <a:cubicBezTo>
                    <a:pt x="367" y="1635"/>
                    <a:pt x="334" y="1601"/>
                    <a:pt x="334" y="1601"/>
                  </a:cubicBezTo>
                  <a:cubicBezTo>
                    <a:pt x="334" y="1601"/>
                    <a:pt x="334" y="1568"/>
                    <a:pt x="334" y="1568"/>
                  </a:cubicBezTo>
                  <a:lnTo>
                    <a:pt x="267" y="1535"/>
                  </a:lnTo>
                  <a:lnTo>
                    <a:pt x="234" y="1535"/>
                  </a:lnTo>
                  <a:lnTo>
                    <a:pt x="33" y="1668"/>
                  </a:lnTo>
                  <a:lnTo>
                    <a:pt x="0" y="1668"/>
                  </a:lnTo>
                  <a:cubicBezTo>
                    <a:pt x="0" y="1701"/>
                    <a:pt x="0" y="1701"/>
                    <a:pt x="0" y="1735"/>
                  </a:cubicBezTo>
                  <a:cubicBezTo>
                    <a:pt x="0" y="1802"/>
                    <a:pt x="33" y="1835"/>
                    <a:pt x="33" y="1902"/>
                  </a:cubicBezTo>
                  <a:cubicBezTo>
                    <a:pt x="67" y="1968"/>
                    <a:pt x="100" y="2002"/>
                    <a:pt x="134" y="2035"/>
                  </a:cubicBezTo>
                  <a:cubicBezTo>
                    <a:pt x="167" y="2035"/>
                    <a:pt x="234" y="2068"/>
                    <a:pt x="267" y="2068"/>
                  </a:cubicBezTo>
                  <a:cubicBezTo>
                    <a:pt x="367" y="2035"/>
                    <a:pt x="434" y="2035"/>
                    <a:pt x="467" y="2002"/>
                  </a:cubicBezTo>
                  <a:cubicBezTo>
                    <a:pt x="534" y="1935"/>
                    <a:pt x="601" y="1902"/>
                    <a:pt x="667" y="1835"/>
                  </a:cubicBezTo>
                  <a:cubicBezTo>
                    <a:pt x="734" y="1768"/>
                    <a:pt x="767" y="1701"/>
                    <a:pt x="801" y="1635"/>
                  </a:cubicBezTo>
                  <a:cubicBezTo>
                    <a:pt x="867" y="1535"/>
                    <a:pt x="901" y="1468"/>
                    <a:pt x="901" y="1368"/>
                  </a:cubicBezTo>
                  <a:cubicBezTo>
                    <a:pt x="934" y="1301"/>
                    <a:pt x="967" y="1201"/>
                    <a:pt x="967" y="1101"/>
                  </a:cubicBezTo>
                  <a:cubicBezTo>
                    <a:pt x="967" y="1001"/>
                    <a:pt x="934" y="934"/>
                    <a:pt x="934" y="868"/>
                  </a:cubicBezTo>
                  <a:cubicBezTo>
                    <a:pt x="901" y="801"/>
                    <a:pt x="867" y="767"/>
                    <a:pt x="834" y="734"/>
                  </a:cubicBezTo>
                  <a:cubicBezTo>
                    <a:pt x="801" y="701"/>
                    <a:pt x="734" y="701"/>
                    <a:pt x="701" y="701"/>
                  </a:cubicBezTo>
                  <a:cubicBezTo>
                    <a:pt x="634" y="701"/>
                    <a:pt x="567" y="734"/>
                    <a:pt x="500" y="767"/>
                  </a:cubicBezTo>
                  <a:cubicBezTo>
                    <a:pt x="467" y="767"/>
                    <a:pt x="467" y="801"/>
                    <a:pt x="434" y="834"/>
                  </a:cubicBezTo>
                  <a:cubicBezTo>
                    <a:pt x="400" y="834"/>
                    <a:pt x="400" y="868"/>
                    <a:pt x="367" y="901"/>
                  </a:cubicBezTo>
                  <a:lnTo>
                    <a:pt x="367" y="667"/>
                  </a:lnTo>
                  <a:lnTo>
                    <a:pt x="834" y="401"/>
                  </a:lnTo>
                  <a:cubicBezTo>
                    <a:pt x="834" y="401"/>
                    <a:pt x="867" y="367"/>
                    <a:pt x="867" y="367"/>
                  </a:cubicBezTo>
                  <a:cubicBezTo>
                    <a:pt x="867" y="334"/>
                    <a:pt x="867" y="334"/>
                    <a:pt x="867" y="300"/>
                  </a:cubicBezTo>
                  <a:lnTo>
                    <a:pt x="867" y="34"/>
                  </a:lnTo>
                  <a:cubicBezTo>
                    <a:pt x="867" y="34"/>
                    <a:pt x="867" y="0"/>
                    <a:pt x="86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4259;p75"/>
            <p:cNvSpPr/>
            <p:nvPr/>
          </p:nvSpPr>
          <p:spPr>
            <a:xfrm>
              <a:off x="2667900" y="3638050"/>
              <a:ext cx="31725" cy="57550"/>
            </a:xfrm>
            <a:custGeom>
              <a:avLst/>
              <a:gdLst/>
              <a:ahLst/>
              <a:cxnLst/>
              <a:rect l="l" t="t" r="r" b="b"/>
              <a:pathLst>
                <a:path w="1269" h="2302" extrusionOk="0">
                  <a:moveTo>
                    <a:pt x="243" y="719"/>
                  </a:moveTo>
                  <a:cubicBezTo>
                    <a:pt x="253" y="719"/>
                    <a:pt x="268" y="734"/>
                    <a:pt x="268" y="734"/>
                  </a:cubicBezTo>
                  <a:cubicBezTo>
                    <a:pt x="268" y="734"/>
                    <a:pt x="268" y="768"/>
                    <a:pt x="268" y="801"/>
                  </a:cubicBezTo>
                  <a:cubicBezTo>
                    <a:pt x="268" y="868"/>
                    <a:pt x="268" y="901"/>
                    <a:pt x="268" y="968"/>
                  </a:cubicBezTo>
                  <a:cubicBezTo>
                    <a:pt x="268" y="1001"/>
                    <a:pt x="268" y="1034"/>
                    <a:pt x="268" y="1068"/>
                  </a:cubicBezTo>
                  <a:cubicBezTo>
                    <a:pt x="268" y="1101"/>
                    <a:pt x="234" y="1135"/>
                    <a:pt x="234" y="1135"/>
                  </a:cubicBezTo>
                  <a:lnTo>
                    <a:pt x="168" y="1135"/>
                  </a:lnTo>
                  <a:cubicBezTo>
                    <a:pt x="168" y="1101"/>
                    <a:pt x="168" y="1068"/>
                    <a:pt x="168" y="1068"/>
                  </a:cubicBezTo>
                  <a:cubicBezTo>
                    <a:pt x="168" y="1001"/>
                    <a:pt x="168" y="934"/>
                    <a:pt x="168" y="901"/>
                  </a:cubicBezTo>
                  <a:cubicBezTo>
                    <a:pt x="168" y="834"/>
                    <a:pt x="168" y="801"/>
                    <a:pt x="168" y="768"/>
                  </a:cubicBezTo>
                  <a:cubicBezTo>
                    <a:pt x="168" y="734"/>
                    <a:pt x="201" y="734"/>
                    <a:pt x="234" y="734"/>
                  </a:cubicBezTo>
                  <a:cubicBezTo>
                    <a:pt x="234" y="723"/>
                    <a:pt x="238" y="719"/>
                    <a:pt x="243" y="719"/>
                  </a:cubicBezTo>
                  <a:close/>
                  <a:moveTo>
                    <a:pt x="368" y="434"/>
                  </a:moveTo>
                  <a:cubicBezTo>
                    <a:pt x="334" y="434"/>
                    <a:pt x="268" y="467"/>
                    <a:pt x="234" y="467"/>
                  </a:cubicBezTo>
                  <a:cubicBezTo>
                    <a:pt x="201" y="501"/>
                    <a:pt x="168" y="534"/>
                    <a:pt x="134" y="567"/>
                  </a:cubicBezTo>
                  <a:cubicBezTo>
                    <a:pt x="68" y="634"/>
                    <a:pt x="34" y="734"/>
                    <a:pt x="1" y="834"/>
                  </a:cubicBezTo>
                  <a:cubicBezTo>
                    <a:pt x="1" y="868"/>
                    <a:pt x="1" y="934"/>
                    <a:pt x="1" y="968"/>
                  </a:cubicBezTo>
                  <a:cubicBezTo>
                    <a:pt x="1" y="1001"/>
                    <a:pt x="1" y="1034"/>
                    <a:pt x="1" y="1068"/>
                  </a:cubicBezTo>
                  <a:cubicBezTo>
                    <a:pt x="1" y="1101"/>
                    <a:pt x="1" y="1135"/>
                    <a:pt x="1" y="1168"/>
                  </a:cubicBezTo>
                  <a:cubicBezTo>
                    <a:pt x="1" y="1201"/>
                    <a:pt x="1" y="1268"/>
                    <a:pt x="1" y="1301"/>
                  </a:cubicBezTo>
                  <a:cubicBezTo>
                    <a:pt x="34" y="1335"/>
                    <a:pt x="34" y="1368"/>
                    <a:pt x="68" y="1401"/>
                  </a:cubicBezTo>
                  <a:lnTo>
                    <a:pt x="134" y="1401"/>
                  </a:lnTo>
                  <a:cubicBezTo>
                    <a:pt x="168" y="1401"/>
                    <a:pt x="201" y="1401"/>
                    <a:pt x="234" y="1368"/>
                  </a:cubicBezTo>
                  <a:cubicBezTo>
                    <a:pt x="301" y="1368"/>
                    <a:pt x="334" y="1335"/>
                    <a:pt x="368" y="1301"/>
                  </a:cubicBezTo>
                  <a:cubicBezTo>
                    <a:pt x="401" y="1235"/>
                    <a:pt x="401" y="1201"/>
                    <a:pt x="435" y="1168"/>
                  </a:cubicBezTo>
                  <a:cubicBezTo>
                    <a:pt x="468" y="1135"/>
                    <a:pt x="468" y="1068"/>
                    <a:pt x="468" y="1034"/>
                  </a:cubicBezTo>
                  <a:cubicBezTo>
                    <a:pt x="501" y="968"/>
                    <a:pt x="501" y="934"/>
                    <a:pt x="468" y="868"/>
                  </a:cubicBezTo>
                  <a:cubicBezTo>
                    <a:pt x="501" y="801"/>
                    <a:pt x="501" y="734"/>
                    <a:pt x="468" y="701"/>
                  </a:cubicBezTo>
                  <a:cubicBezTo>
                    <a:pt x="501" y="634"/>
                    <a:pt x="501" y="601"/>
                    <a:pt x="468" y="567"/>
                  </a:cubicBezTo>
                  <a:cubicBezTo>
                    <a:pt x="468" y="534"/>
                    <a:pt x="468" y="501"/>
                    <a:pt x="435" y="467"/>
                  </a:cubicBezTo>
                  <a:cubicBezTo>
                    <a:pt x="401" y="467"/>
                    <a:pt x="401" y="434"/>
                    <a:pt x="368" y="434"/>
                  </a:cubicBezTo>
                  <a:close/>
                  <a:moveTo>
                    <a:pt x="1035" y="1168"/>
                  </a:moveTo>
                  <a:cubicBezTo>
                    <a:pt x="1035" y="1168"/>
                    <a:pt x="1035" y="1201"/>
                    <a:pt x="1035" y="1235"/>
                  </a:cubicBezTo>
                  <a:cubicBezTo>
                    <a:pt x="1035" y="1301"/>
                    <a:pt x="1035" y="1368"/>
                    <a:pt x="1035" y="1401"/>
                  </a:cubicBezTo>
                  <a:cubicBezTo>
                    <a:pt x="1035" y="1435"/>
                    <a:pt x="1035" y="1468"/>
                    <a:pt x="1035" y="1535"/>
                  </a:cubicBezTo>
                  <a:cubicBezTo>
                    <a:pt x="1035" y="1535"/>
                    <a:pt x="1002" y="1568"/>
                    <a:pt x="968" y="1568"/>
                  </a:cubicBezTo>
                  <a:lnTo>
                    <a:pt x="935" y="1568"/>
                  </a:lnTo>
                  <a:cubicBezTo>
                    <a:pt x="935" y="1535"/>
                    <a:pt x="935" y="1501"/>
                    <a:pt x="935" y="1501"/>
                  </a:cubicBezTo>
                  <a:cubicBezTo>
                    <a:pt x="935" y="1435"/>
                    <a:pt x="935" y="1368"/>
                    <a:pt x="935" y="1335"/>
                  </a:cubicBezTo>
                  <a:cubicBezTo>
                    <a:pt x="935" y="1301"/>
                    <a:pt x="935" y="1268"/>
                    <a:pt x="935" y="1235"/>
                  </a:cubicBezTo>
                  <a:cubicBezTo>
                    <a:pt x="935" y="1201"/>
                    <a:pt x="968" y="1168"/>
                    <a:pt x="968" y="1168"/>
                  </a:cubicBezTo>
                  <a:close/>
                  <a:moveTo>
                    <a:pt x="1102" y="868"/>
                  </a:moveTo>
                  <a:cubicBezTo>
                    <a:pt x="1068" y="868"/>
                    <a:pt x="1035" y="901"/>
                    <a:pt x="1002" y="901"/>
                  </a:cubicBezTo>
                  <a:cubicBezTo>
                    <a:pt x="935" y="934"/>
                    <a:pt x="902" y="968"/>
                    <a:pt x="868" y="1001"/>
                  </a:cubicBezTo>
                  <a:cubicBezTo>
                    <a:pt x="868" y="1034"/>
                    <a:pt x="835" y="1101"/>
                    <a:pt x="801" y="1135"/>
                  </a:cubicBezTo>
                  <a:cubicBezTo>
                    <a:pt x="768" y="1168"/>
                    <a:pt x="768" y="1235"/>
                    <a:pt x="768" y="1268"/>
                  </a:cubicBezTo>
                  <a:cubicBezTo>
                    <a:pt x="735" y="1335"/>
                    <a:pt x="735" y="1368"/>
                    <a:pt x="768" y="1435"/>
                  </a:cubicBezTo>
                  <a:cubicBezTo>
                    <a:pt x="768" y="1468"/>
                    <a:pt x="768" y="1501"/>
                    <a:pt x="768" y="1535"/>
                  </a:cubicBezTo>
                  <a:cubicBezTo>
                    <a:pt x="768" y="1535"/>
                    <a:pt x="768" y="1568"/>
                    <a:pt x="768" y="1602"/>
                  </a:cubicBezTo>
                  <a:cubicBezTo>
                    <a:pt x="735" y="1668"/>
                    <a:pt x="735" y="1702"/>
                    <a:pt x="768" y="1735"/>
                  </a:cubicBezTo>
                  <a:cubicBezTo>
                    <a:pt x="768" y="1768"/>
                    <a:pt x="768" y="1802"/>
                    <a:pt x="801" y="1835"/>
                  </a:cubicBezTo>
                  <a:cubicBezTo>
                    <a:pt x="835" y="1835"/>
                    <a:pt x="868" y="1868"/>
                    <a:pt x="868" y="1868"/>
                  </a:cubicBezTo>
                  <a:cubicBezTo>
                    <a:pt x="935" y="1868"/>
                    <a:pt x="968" y="1835"/>
                    <a:pt x="1002" y="1835"/>
                  </a:cubicBezTo>
                  <a:cubicBezTo>
                    <a:pt x="1035" y="1802"/>
                    <a:pt x="1068" y="1768"/>
                    <a:pt x="1102" y="1735"/>
                  </a:cubicBezTo>
                  <a:cubicBezTo>
                    <a:pt x="1135" y="1702"/>
                    <a:pt x="1168" y="1635"/>
                    <a:pt x="1168" y="1602"/>
                  </a:cubicBezTo>
                  <a:cubicBezTo>
                    <a:pt x="1235" y="1501"/>
                    <a:pt x="1235" y="1401"/>
                    <a:pt x="1235" y="1335"/>
                  </a:cubicBezTo>
                  <a:cubicBezTo>
                    <a:pt x="1268" y="1268"/>
                    <a:pt x="1268" y="1201"/>
                    <a:pt x="1235" y="1135"/>
                  </a:cubicBezTo>
                  <a:cubicBezTo>
                    <a:pt x="1235" y="1068"/>
                    <a:pt x="1235" y="1034"/>
                    <a:pt x="1235" y="1001"/>
                  </a:cubicBezTo>
                  <a:cubicBezTo>
                    <a:pt x="1235" y="968"/>
                    <a:pt x="1202" y="934"/>
                    <a:pt x="1168" y="901"/>
                  </a:cubicBezTo>
                  <a:cubicBezTo>
                    <a:pt x="1168" y="901"/>
                    <a:pt x="1135" y="868"/>
                    <a:pt x="1102" y="868"/>
                  </a:cubicBezTo>
                  <a:close/>
                  <a:moveTo>
                    <a:pt x="1068" y="0"/>
                  </a:moveTo>
                  <a:lnTo>
                    <a:pt x="935" y="67"/>
                  </a:lnTo>
                  <a:cubicBezTo>
                    <a:pt x="935" y="67"/>
                    <a:pt x="902" y="100"/>
                    <a:pt x="902" y="100"/>
                  </a:cubicBezTo>
                  <a:cubicBezTo>
                    <a:pt x="902" y="134"/>
                    <a:pt x="902" y="134"/>
                    <a:pt x="902" y="167"/>
                  </a:cubicBezTo>
                  <a:lnTo>
                    <a:pt x="68" y="2235"/>
                  </a:lnTo>
                  <a:lnTo>
                    <a:pt x="68" y="2269"/>
                  </a:lnTo>
                  <a:cubicBezTo>
                    <a:pt x="68" y="2302"/>
                    <a:pt x="68" y="2302"/>
                    <a:pt x="68" y="2302"/>
                  </a:cubicBezTo>
                  <a:lnTo>
                    <a:pt x="101" y="2302"/>
                  </a:lnTo>
                  <a:lnTo>
                    <a:pt x="234" y="2202"/>
                  </a:lnTo>
                  <a:cubicBezTo>
                    <a:pt x="268" y="2202"/>
                    <a:pt x="268" y="2202"/>
                    <a:pt x="268" y="2169"/>
                  </a:cubicBezTo>
                  <a:lnTo>
                    <a:pt x="301" y="2135"/>
                  </a:lnTo>
                  <a:lnTo>
                    <a:pt x="1102" y="34"/>
                  </a:lnTo>
                  <a:lnTo>
                    <a:pt x="11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4260;p75"/>
            <p:cNvSpPr/>
            <p:nvPr/>
          </p:nvSpPr>
          <p:spPr>
            <a:xfrm>
              <a:off x="2538650" y="3787325"/>
              <a:ext cx="25050" cy="60075"/>
            </a:xfrm>
            <a:custGeom>
              <a:avLst/>
              <a:gdLst/>
              <a:ahLst/>
              <a:cxnLst/>
              <a:rect l="l" t="t" r="r" b="b"/>
              <a:pathLst>
                <a:path w="1002" h="2403" extrusionOk="0">
                  <a:moveTo>
                    <a:pt x="568" y="0"/>
                  </a:moveTo>
                  <a:lnTo>
                    <a:pt x="367" y="134"/>
                  </a:lnTo>
                  <a:cubicBezTo>
                    <a:pt x="334" y="134"/>
                    <a:pt x="334" y="134"/>
                    <a:pt x="334" y="167"/>
                  </a:cubicBezTo>
                  <a:cubicBezTo>
                    <a:pt x="334" y="167"/>
                    <a:pt x="334" y="200"/>
                    <a:pt x="334" y="234"/>
                  </a:cubicBezTo>
                  <a:lnTo>
                    <a:pt x="334" y="401"/>
                  </a:lnTo>
                  <a:cubicBezTo>
                    <a:pt x="267" y="467"/>
                    <a:pt x="234" y="501"/>
                    <a:pt x="201" y="567"/>
                  </a:cubicBezTo>
                  <a:cubicBezTo>
                    <a:pt x="167" y="634"/>
                    <a:pt x="134" y="667"/>
                    <a:pt x="101" y="734"/>
                  </a:cubicBezTo>
                  <a:cubicBezTo>
                    <a:pt x="67" y="801"/>
                    <a:pt x="67" y="868"/>
                    <a:pt x="34" y="934"/>
                  </a:cubicBezTo>
                  <a:cubicBezTo>
                    <a:pt x="34" y="1001"/>
                    <a:pt x="34" y="1034"/>
                    <a:pt x="1" y="1101"/>
                  </a:cubicBezTo>
                  <a:cubicBezTo>
                    <a:pt x="1" y="1201"/>
                    <a:pt x="34" y="1335"/>
                    <a:pt x="101" y="1401"/>
                  </a:cubicBezTo>
                  <a:cubicBezTo>
                    <a:pt x="149" y="1450"/>
                    <a:pt x="216" y="1481"/>
                    <a:pt x="275" y="1481"/>
                  </a:cubicBezTo>
                  <a:cubicBezTo>
                    <a:pt x="296" y="1481"/>
                    <a:pt x="316" y="1477"/>
                    <a:pt x="334" y="1468"/>
                  </a:cubicBezTo>
                  <a:lnTo>
                    <a:pt x="501" y="1401"/>
                  </a:lnTo>
                  <a:lnTo>
                    <a:pt x="601" y="1401"/>
                  </a:lnTo>
                  <a:cubicBezTo>
                    <a:pt x="618" y="1385"/>
                    <a:pt x="626" y="1376"/>
                    <a:pt x="634" y="1376"/>
                  </a:cubicBezTo>
                  <a:cubicBezTo>
                    <a:pt x="643" y="1376"/>
                    <a:pt x="651" y="1385"/>
                    <a:pt x="668" y="1401"/>
                  </a:cubicBezTo>
                  <a:cubicBezTo>
                    <a:pt x="668" y="1401"/>
                    <a:pt x="701" y="1435"/>
                    <a:pt x="701" y="1435"/>
                  </a:cubicBezTo>
                  <a:cubicBezTo>
                    <a:pt x="701" y="1501"/>
                    <a:pt x="668" y="1535"/>
                    <a:pt x="634" y="1568"/>
                  </a:cubicBezTo>
                  <a:cubicBezTo>
                    <a:pt x="601" y="1635"/>
                    <a:pt x="534" y="1668"/>
                    <a:pt x="501" y="1702"/>
                  </a:cubicBezTo>
                  <a:cubicBezTo>
                    <a:pt x="468" y="1702"/>
                    <a:pt x="434" y="1702"/>
                    <a:pt x="401" y="1735"/>
                  </a:cubicBezTo>
                  <a:lnTo>
                    <a:pt x="334" y="1735"/>
                  </a:lnTo>
                  <a:cubicBezTo>
                    <a:pt x="334" y="1702"/>
                    <a:pt x="334" y="1702"/>
                    <a:pt x="301" y="1702"/>
                  </a:cubicBezTo>
                  <a:lnTo>
                    <a:pt x="301" y="1668"/>
                  </a:lnTo>
                  <a:lnTo>
                    <a:pt x="234" y="1668"/>
                  </a:lnTo>
                  <a:lnTo>
                    <a:pt x="34" y="1802"/>
                  </a:lnTo>
                  <a:cubicBezTo>
                    <a:pt x="34" y="1802"/>
                    <a:pt x="34" y="1802"/>
                    <a:pt x="1" y="1835"/>
                  </a:cubicBezTo>
                  <a:cubicBezTo>
                    <a:pt x="1" y="1835"/>
                    <a:pt x="1" y="1868"/>
                    <a:pt x="1" y="1868"/>
                  </a:cubicBezTo>
                  <a:cubicBezTo>
                    <a:pt x="1" y="1935"/>
                    <a:pt x="34" y="1968"/>
                    <a:pt x="34" y="2002"/>
                  </a:cubicBezTo>
                  <a:cubicBezTo>
                    <a:pt x="67" y="2035"/>
                    <a:pt x="67" y="2068"/>
                    <a:pt x="101" y="2102"/>
                  </a:cubicBezTo>
                  <a:cubicBezTo>
                    <a:pt x="134" y="2135"/>
                    <a:pt x="167" y="2169"/>
                    <a:pt x="201" y="2169"/>
                  </a:cubicBezTo>
                  <a:lnTo>
                    <a:pt x="367" y="2169"/>
                  </a:lnTo>
                  <a:lnTo>
                    <a:pt x="367" y="2335"/>
                  </a:lnTo>
                  <a:cubicBezTo>
                    <a:pt x="334" y="2369"/>
                    <a:pt x="334" y="2369"/>
                    <a:pt x="367" y="2402"/>
                  </a:cubicBezTo>
                  <a:lnTo>
                    <a:pt x="601" y="2269"/>
                  </a:lnTo>
                  <a:cubicBezTo>
                    <a:pt x="601" y="2269"/>
                    <a:pt x="634" y="2235"/>
                    <a:pt x="634" y="2235"/>
                  </a:cubicBezTo>
                  <a:cubicBezTo>
                    <a:pt x="634" y="2202"/>
                    <a:pt x="634" y="2202"/>
                    <a:pt x="634" y="2169"/>
                  </a:cubicBezTo>
                  <a:lnTo>
                    <a:pt x="634" y="2002"/>
                  </a:lnTo>
                  <a:cubicBezTo>
                    <a:pt x="668" y="1935"/>
                    <a:pt x="734" y="1902"/>
                    <a:pt x="768" y="1835"/>
                  </a:cubicBezTo>
                  <a:cubicBezTo>
                    <a:pt x="834" y="1802"/>
                    <a:pt x="868" y="1735"/>
                    <a:pt x="901" y="1668"/>
                  </a:cubicBezTo>
                  <a:cubicBezTo>
                    <a:pt x="968" y="1535"/>
                    <a:pt x="1001" y="1401"/>
                    <a:pt x="1001" y="1235"/>
                  </a:cubicBezTo>
                  <a:cubicBezTo>
                    <a:pt x="1001" y="1201"/>
                    <a:pt x="968" y="1134"/>
                    <a:pt x="968" y="1068"/>
                  </a:cubicBezTo>
                  <a:cubicBezTo>
                    <a:pt x="968" y="1034"/>
                    <a:pt x="935" y="968"/>
                    <a:pt x="901" y="968"/>
                  </a:cubicBezTo>
                  <a:cubicBezTo>
                    <a:pt x="868" y="934"/>
                    <a:pt x="834" y="901"/>
                    <a:pt x="801" y="901"/>
                  </a:cubicBezTo>
                  <a:cubicBezTo>
                    <a:pt x="734" y="901"/>
                    <a:pt x="701" y="901"/>
                    <a:pt x="634" y="934"/>
                  </a:cubicBezTo>
                  <a:lnTo>
                    <a:pt x="468" y="968"/>
                  </a:lnTo>
                  <a:lnTo>
                    <a:pt x="334" y="968"/>
                  </a:lnTo>
                  <a:cubicBezTo>
                    <a:pt x="334" y="934"/>
                    <a:pt x="334" y="934"/>
                    <a:pt x="334" y="901"/>
                  </a:cubicBezTo>
                  <a:cubicBezTo>
                    <a:pt x="334" y="901"/>
                    <a:pt x="334" y="868"/>
                    <a:pt x="334" y="834"/>
                  </a:cubicBezTo>
                  <a:cubicBezTo>
                    <a:pt x="334" y="834"/>
                    <a:pt x="367" y="801"/>
                    <a:pt x="367" y="801"/>
                  </a:cubicBezTo>
                  <a:lnTo>
                    <a:pt x="401" y="734"/>
                  </a:lnTo>
                  <a:lnTo>
                    <a:pt x="468" y="701"/>
                  </a:lnTo>
                  <a:cubicBezTo>
                    <a:pt x="501" y="667"/>
                    <a:pt x="534" y="667"/>
                    <a:pt x="534" y="667"/>
                  </a:cubicBezTo>
                  <a:lnTo>
                    <a:pt x="601" y="667"/>
                  </a:lnTo>
                  <a:cubicBezTo>
                    <a:pt x="601" y="667"/>
                    <a:pt x="634" y="667"/>
                    <a:pt x="634" y="701"/>
                  </a:cubicBezTo>
                  <a:lnTo>
                    <a:pt x="701" y="701"/>
                  </a:lnTo>
                  <a:lnTo>
                    <a:pt x="901" y="567"/>
                  </a:lnTo>
                  <a:cubicBezTo>
                    <a:pt x="935" y="567"/>
                    <a:pt x="935" y="534"/>
                    <a:pt x="935" y="534"/>
                  </a:cubicBezTo>
                  <a:cubicBezTo>
                    <a:pt x="935" y="534"/>
                    <a:pt x="935" y="501"/>
                    <a:pt x="935" y="501"/>
                  </a:cubicBezTo>
                  <a:cubicBezTo>
                    <a:pt x="935" y="467"/>
                    <a:pt x="935" y="401"/>
                    <a:pt x="901" y="367"/>
                  </a:cubicBezTo>
                  <a:cubicBezTo>
                    <a:pt x="901" y="334"/>
                    <a:pt x="868" y="301"/>
                    <a:pt x="834" y="267"/>
                  </a:cubicBezTo>
                  <a:cubicBezTo>
                    <a:pt x="801" y="234"/>
                    <a:pt x="768" y="234"/>
                    <a:pt x="734" y="234"/>
                  </a:cubicBezTo>
                  <a:cubicBezTo>
                    <a:pt x="718" y="217"/>
                    <a:pt x="701" y="209"/>
                    <a:pt x="680" y="209"/>
                  </a:cubicBezTo>
                  <a:cubicBezTo>
                    <a:pt x="659" y="209"/>
                    <a:pt x="634" y="217"/>
                    <a:pt x="601" y="234"/>
                  </a:cubicBezTo>
                  <a:lnTo>
                    <a:pt x="601" y="34"/>
                  </a:lnTo>
                  <a:cubicBezTo>
                    <a:pt x="601" y="34"/>
                    <a:pt x="601" y="0"/>
                    <a:pt x="6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4261;p75"/>
            <p:cNvSpPr/>
            <p:nvPr/>
          </p:nvSpPr>
          <p:spPr>
            <a:xfrm>
              <a:off x="2564500" y="3777325"/>
              <a:ext cx="16700" cy="46700"/>
            </a:xfrm>
            <a:custGeom>
              <a:avLst/>
              <a:gdLst/>
              <a:ahLst/>
              <a:cxnLst/>
              <a:rect l="l" t="t" r="r" b="b"/>
              <a:pathLst>
                <a:path w="668" h="1868" extrusionOk="0">
                  <a:moveTo>
                    <a:pt x="634" y="0"/>
                  </a:moveTo>
                  <a:lnTo>
                    <a:pt x="434" y="100"/>
                  </a:lnTo>
                  <a:cubicBezTo>
                    <a:pt x="434" y="133"/>
                    <a:pt x="401" y="133"/>
                    <a:pt x="401" y="167"/>
                  </a:cubicBezTo>
                  <a:lnTo>
                    <a:pt x="368" y="200"/>
                  </a:lnTo>
                  <a:lnTo>
                    <a:pt x="34" y="834"/>
                  </a:lnTo>
                  <a:cubicBezTo>
                    <a:pt x="1" y="834"/>
                    <a:pt x="1" y="867"/>
                    <a:pt x="34" y="901"/>
                  </a:cubicBezTo>
                  <a:cubicBezTo>
                    <a:pt x="1" y="901"/>
                    <a:pt x="1" y="901"/>
                    <a:pt x="34" y="934"/>
                  </a:cubicBezTo>
                  <a:lnTo>
                    <a:pt x="134" y="1101"/>
                  </a:lnTo>
                  <a:lnTo>
                    <a:pt x="167" y="1101"/>
                  </a:lnTo>
                  <a:lnTo>
                    <a:pt x="201" y="1067"/>
                  </a:lnTo>
                  <a:lnTo>
                    <a:pt x="401" y="734"/>
                  </a:lnTo>
                  <a:lnTo>
                    <a:pt x="401" y="1835"/>
                  </a:lnTo>
                  <a:cubicBezTo>
                    <a:pt x="401" y="1835"/>
                    <a:pt x="401" y="1868"/>
                    <a:pt x="401" y="1868"/>
                  </a:cubicBezTo>
                  <a:lnTo>
                    <a:pt x="434" y="1868"/>
                  </a:lnTo>
                  <a:lnTo>
                    <a:pt x="634" y="1768"/>
                  </a:lnTo>
                  <a:cubicBezTo>
                    <a:pt x="668" y="1735"/>
                    <a:pt x="668" y="1735"/>
                    <a:pt x="668" y="1701"/>
                  </a:cubicBezTo>
                  <a:cubicBezTo>
                    <a:pt x="668" y="1701"/>
                    <a:pt x="668" y="1668"/>
                    <a:pt x="668" y="1668"/>
                  </a:cubicBezTo>
                  <a:lnTo>
                    <a:pt x="668" y="33"/>
                  </a:lnTo>
                  <a:cubicBezTo>
                    <a:pt x="668" y="33"/>
                    <a:pt x="668" y="0"/>
                    <a:pt x="6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4262;p75"/>
            <p:cNvSpPr/>
            <p:nvPr/>
          </p:nvSpPr>
          <p:spPr>
            <a:xfrm>
              <a:off x="2585350" y="3762300"/>
              <a:ext cx="21700" cy="52575"/>
            </a:xfrm>
            <a:custGeom>
              <a:avLst/>
              <a:gdLst/>
              <a:ahLst/>
              <a:cxnLst/>
              <a:rect l="l" t="t" r="r" b="b"/>
              <a:pathLst>
                <a:path w="868" h="2103" extrusionOk="0">
                  <a:moveTo>
                    <a:pt x="834" y="1"/>
                  </a:moveTo>
                  <a:lnTo>
                    <a:pt x="67" y="468"/>
                  </a:lnTo>
                  <a:cubicBezTo>
                    <a:pt x="34" y="468"/>
                    <a:pt x="34" y="468"/>
                    <a:pt x="34" y="501"/>
                  </a:cubicBezTo>
                  <a:cubicBezTo>
                    <a:pt x="34" y="501"/>
                    <a:pt x="34" y="534"/>
                    <a:pt x="34" y="568"/>
                  </a:cubicBezTo>
                  <a:lnTo>
                    <a:pt x="34" y="835"/>
                  </a:lnTo>
                  <a:cubicBezTo>
                    <a:pt x="1" y="835"/>
                    <a:pt x="1" y="835"/>
                    <a:pt x="34" y="868"/>
                  </a:cubicBezTo>
                  <a:lnTo>
                    <a:pt x="67" y="868"/>
                  </a:lnTo>
                  <a:lnTo>
                    <a:pt x="534" y="568"/>
                  </a:lnTo>
                  <a:lnTo>
                    <a:pt x="201" y="2035"/>
                  </a:lnTo>
                  <a:cubicBezTo>
                    <a:pt x="201" y="2069"/>
                    <a:pt x="201" y="2069"/>
                    <a:pt x="201" y="2069"/>
                  </a:cubicBezTo>
                  <a:cubicBezTo>
                    <a:pt x="167" y="2102"/>
                    <a:pt x="201" y="2102"/>
                    <a:pt x="201" y="2102"/>
                  </a:cubicBezTo>
                  <a:lnTo>
                    <a:pt x="234" y="2102"/>
                  </a:lnTo>
                  <a:lnTo>
                    <a:pt x="468" y="2002"/>
                  </a:lnTo>
                  <a:cubicBezTo>
                    <a:pt x="468" y="1969"/>
                    <a:pt x="468" y="1969"/>
                    <a:pt x="501" y="1935"/>
                  </a:cubicBezTo>
                  <a:lnTo>
                    <a:pt x="501" y="1902"/>
                  </a:lnTo>
                  <a:lnTo>
                    <a:pt x="834" y="434"/>
                  </a:lnTo>
                  <a:cubicBezTo>
                    <a:pt x="834" y="368"/>
                    <a:pt x="868" y="334"/>
                    <a:pt x="868" y="301"/>
                  </a:cubicBezTo>
                  <a:lnTo>
                    <a:pt x="868" y="67"/>
                  </a:lnTo>
                  <a:cubicBezTo>
                    <a:pt x="868" y="34"/>
                    <a:pt x="868" y="34"/>
                    <a:pt x="8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4263;p75"/>
            <p:cNvSpPr/>
            <p:nvPr/>
          </p:nvSpPr>
          <p:spPr>
            <a:xfrm>
              <a:off x="2607025" y="3789825"/>
              <a:ext cx="9200" cy="20025"/>
            </a:xfrm>
            <a:custGeom>
              <a:avLst/>
              <a:gdLst/>
              <a:ahLst/>
              <a:cxnLst/>
              <a:rect l="l" t="t" r="r" b="b"/>
              <a:pathLst>
                <a:path w="368" h="801" extrusionOk="0">
                  <a:moveTo>
                    <a:pt x="334" y="0"/>
                  </a:moveTo>
                  <a:lnTo>
                    <a:pt x="134" y="100"/>
                  </a:lnTo>
                  <a:cubicBezTo>
                    <a:pt x="101" y="134"/>
                    <a:pt x="101" y="134"/>
                    <a:pt x="101" y="167"/>
                  </a:cubicBezTo>
                  <a:cubicBezTo>
                    <a:pt x="68" y="201"/>
                    <a:pt x="68" y="201"/>
                    <a:pt x="68" y="234"/>
                  </a:cubicBezTo>
                  <a:lnTo>
                    <a:pt x="1" y="768"/>
                  </a:lnTo>
                  <a:cubicBezTo>
                    <a:pt x="1" y="768"/>
                    <a:pt x="1" y="801"/>
                    <a:pt x="1" y="801"/>
                  </a:cubicBezTo>
                  <a:lnTo>
                    <a:pt x="34" y="801"/>
                  </a:lnTo>
                  <a:lnTo>
                    <a:pt x="168" y="734"/>
                  </a:lnTo>
                  <a:cubicBezTo>
                    <a:pt x="201" y="734"/>
                    <a:pt x="201" y="701"/>
                    <a:pt x="201" y="668"/>
                  </a:cubicBezTo>
                  <a:cubicBezTo>
                    <a:pt x="234" y="668"/>
                    <a:pt x="234" y="634"/>
                    <a:pt x="234" y="601"/>
                  </a:cubicBezTo>
                  <a:lnTo>
                    <a:pt x="368" y="34"/>
                  </a:lnTo>
                  <a:cubicBezTo>
                    <a:pt x="368" y="0"/>
                    <a:pt x="368" y="0"/>
                    <a:pt x="3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4264;p75"/>
            <p:cNvSpPr/>
            <p:nvPr/>
          </p:nvSpPr>
          <p:spPr>
            <a:xfrm>
              <a:off x="2618700" y="3742300"/>
              <a:ext cx="24225" cy="52550"/>
            </a:xfrm>
            <a:custGeom>
              <a:avLst/>
              <a:gdLst/>
              <a:ahLst/>
              <a:cxnLst/>
              <a:rect l="l" t="t" r="r" b="b"/>
              <a:pathLst>
                <a:path w="969" h="2102" extrusionOk="0">
                  <a:moveTo>
                    <a:pt x="835" y="0"/>
                  </a:moveTo>
                  <a:lnTo>
                    <a:pt x="134" y="400"/>
                  </a:lnTo>
                  <a:cubicBezTo>
                    <a:pt x="134" y="400"/>
                    <a:pt x="134" y="434"/>
                    <a:pt x="134" y="434"/>
                  </a:cubicBezTo>
                  <a:cubicBezTo>
                    <a:pt x="101" y="467"/>
                    <a:pt x="101" y="467"/>
                    <a:pt x="134" y="500"/>
                  </a:cubicBezTo>
                  <a:lnTo>
                    <a:pt x="68" y="1434"/>
                  </a:lnTo>
                  <a:cubicBezTo>
                    <a:pt x="68" y="1434"/>
                    <a:pt x="68" y="1434"/>
                    <a:pt x="68" y="1468"/>
                  </a:cubicBezTo>
                  <a:lnTo>
                    <a:pt x="101" y="1468"/>
                  </a:lnTo>
                  <a:lnTo>
                    <a:pt x="368" y="1301"/>
                  </a:lnTo>
                  <a:lnTo>
                    <a:pt x="401" y="1268"/>
                  </a:lnTo>
                  <a:cubicBezTo>
                    <a:pt x="434" y="1234"/>
                    <a:pt x="434" y="1234"/>
                    <a:pt x="434" y="1201"/>
                  </a:cubicBezTo>
                  <a:cubicBezTo>
                    <a:pt x="468" y="1201"/>
                    <a:pt x="468" y="1168"/>
                    <a:pt x="501" y="1168"/>
                  </a:cubicBezTo>
                  <a:lnTo>
                    <a:pt x="601" y="1168"/>
                  </a:lnTo>
                  <a:cubicBezTo>
                    <a:pt x="635" y="1201"/>
                    <a:pt x="668" y="1234"/>
                    <a:pt x="668" y="1301"/>
                  </a:cubicBezTo>
                  <a:cubicBezTo>
                    <a:pt x="668" y="1334"/>
                    <a:pt x="668" y="1368"/>
                    <a:pt x="668" y="1401"/>
                  </a:cubicBezTo>
                  <a:cubicBezTo>
                    <a:pt x="635" y="1434"/>
                    <a:pt x="635" y="1434"/>
                    <a:pt x="601" y="1468"/>
                  </a:cubicBezTo>
                  <a:cubicBezTo>
                    <a:pt x="601" y="1501"/>
                    <a:pt x="568" y="1534"/>
                    <a:pt x="568" y="1568"/>
                  </a:cubicBezTo>
                  <a:cubicBezTo>
                    <a:pt x="535" y="1568"/>
                    <a:pt x="501" y="1601"/>
                    <a:pt x="501" y="1601"/>
                  </a:cubicBezTo>
                  <a:cubicBezTo>
                    <a:pt x="468" y="1601"/>
                    <a:pt x="468" y="1635"/>
                    <a:pt x="434" y="1635"/>
                  </a:cubicBezTo>
                  <a:lnTo>
                    <a:pt x="368" y="1635"/>
                  </a:lnTo>
                  <a:cubicBezTo>
                    <a:pt x="368" y="1635"/>
                    <a:pt x="368" y="1601"/>
                    <a:pt x="334" y="1601"/>
                  </a:cubicBezTo>
                  <a:lnTo>
                    <a:pt x="334" y="1568"/>
                  </a:lnTo>
                  <a:lnTo>
                    <a:pt x="234" y="1568"/>
                  </a:lnTo>
                  <a:lnTo>
                    <a:pt x="34" y="1701"/>
                  </a:lnTo>
                  <a:cubicBezTo>
                    <a:pt x="34" y="1701"/>
                    <a:pt x="34" y="1701"/>
                    <a:pt x="1" y="1735"/>
                  </a:cubicBezTo>
                  <a:cubicBezTo>
                    <a:pt x="1" y="1735"/>
                    <a:pt x="1" y="1768"/>
                    <a:pt x="1" y="1768"/>
                  </a:cubicBezTo>
                  <a:cubicBezTo>
                    <a:pt x="1" y="1835"/>
                    <a:pt x="34" y="1901"/>
                    <a:pt x="34" y="1968"/>
                  </a:cubicBezTo>
                  <a:cubicBezTo>
                    <a:pt x="68" y="2001"/>
                    <a:pt x="101" y="2035"/>
                    <a:pt x="134" y="2068"/>
                  </a:cubicBezTo>
                  <a:cubicBezTo>
                    <a:pt x="201" y="2102"/>
                    <a:pt x="234" y="2102"/>
                    <a:pt x="301" y="2102"/>
                  </a:cubicBezTo>
                  <a:cubicBezTo>
                    <a:pt x="368" y="2102"/>
                    <a:pt x="434" y="2068"/>
                    <a:pt x="501" y="2035"/>
                  </a:cubicBezTo>
                  <a:cubicBezTo>
                    <a:pt x="568" y="2001"/>
                    <a:pt x="635" y="1935"/>
                    <a:pt x="668" y="1901"/>
                  </a:cubicBezTo>
                  <a:cubicBezTo>
                    <a:pt x="735" y="1835"/>
                    <a:pt x="768" y="1768"/>
                    <a:pt x="835" y="1668"/>
                  </a:cubicBezTo>
                  <a:cubicBezTo>
                    <a:pt x="868" y="1601"/>
                    <a:pt x="901" y="1501"/>
                    <a:pt x="935" y="1434"/>
                  </a:cubicBezTo>
                  <a:cubicBezTo>
                    <a:pt x="968" y="1334"/>
                    <a:pt x="968" y="1234"/>
                    <a:pt x="968" y="1134"/>
                  </a:cubicBezTo>
                  <a:cubicBezTo>
                    <a:pt x="968" y="1067"/>
                    <a:pt x="968" y="967"/>
                    <a:pt x="935" y="901"/>
                  </a:cubicBezTo>
                  <a:cubicBezTo>
                    <a:pt x="901" y="867"/>
                    <a:pt x="868" y="801"/>
                    <a:pt x="835" y="767"/>
                  </a:cubicBezTo>
                  <a:cubicBezTo>
                    <a:pt x="801" y="734"/>
                    <a:pt x="735" y="734"/>
                    <a:pt x="701" y="734"/>
                  </a:cubicBezTo>
                  <a:cubicBezTo>
                    <a:pt x="635" y="734"/>
                    <a:pt x="568" y="767"/>
                    <a:pt x="535" y="801"/>
                  </a:cubicBezTo>
                  <a:cubicBezTo>
                    <a:pt x="501" y="834"/>
                    <a:pt x="468" y="834"/>
                    <a:pt x="434" y="867"/>
                  </a:cubicBezTo>
                  <a:cubicBezTo>
                    <a:pt x="401" y="901"/>
                    <a:pt x="401" y="934"/>
                    <a:pt x="368" y="934"/>
                  </a:cubicBezTo>
                  <a:lnTo>
                    <a:pt x="368" y="734"/>
                  </a:lnTo>
                  <a:lnTo>
                    <a:pt x="835" y="434"/>
                  </a:lnTo>
                  <a:cubicBezTo>
                    <a:pt x="868" y="434"/>
                    <a:pt x="868" y="434"/>
                    <a:pt x="868" y="400"/>
                  </a:cubicBezTo>
                  <a:cubicBezTo>
                    <a:pt x="868" y="400"/>
                    <a:pt x="868" y="367"/>
                    <a:pt x="868" y="367"/>
                  </a:cubicBezTo>
                  <a:lnTo>
                    <a:pt x="868" y="33"/>
                  </a:lnTo>
                  <a:cubicBezTo>
                    <a:pt x="868" y="0"/>
                    <a:pt x="868" y="0"/>
                    <a:pt x="8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4265;p75"/>
            <p:cNvSpPr/>
            <p:nvPr/>
          </p:nvSpPr>
          <p:spPr>
            <a:xfrm>
              <a:off x="2646225" y="3730275"/>
              <a:ext cx="24200" cy="47900"/>
            </a:xfrm>
            <a:custGeom>
              <a:avLst/>
              <a:gdLst/>
              <a:ahLst/>
              <a:cxnLst/>
              <a:rect l="l" t="t" r="r" b="b"/>
              <a:pathLst>
                <a:path w="968" h="1916" extrusionOk="0">
                  <a:moveTo>
                    <a:pt x="568" y="448"/>
                  </a:moveTo>
                  <a:cubicBezTo>
                    <a:pt x="601" y="448"/>
                    <a:pt x="634" y="448"/>
                    <a:pt x="634" y="481"/>
                  </a:cubicBezTo>
                  <a:cubicBezTo>
                    <a:pt x="634" y="481"/>
                    <a:pt x="668" y="514"/>
                    <a:pt x="668" y="548"/>
                  </a:cubicBezTo>
                  <a:cubicBezTo>
                    <a:pt x="668" y="581"/>
                    <a:pt x="668" y="614"/>
                    <a:pt x="668" y="648"/>
                  </a:cubicBezTo>
                  <a:lnTo>
                    <a:pt x="668" y="1081"/>
                  </a:lnTo>
                  <a:cubicBezTo>
                    <a:pt x="668" y="1115"/>
                    <a:pt x="668" y="1148"/>
                    <a:pt x="668" y="1182"/>
                  </a:cubicBezTo>
                  <a:cubicBezTo>
                    <a:pt x="668" y="1215"/>
                    <a:pt x="634" y="1282"/>
                    <a:pt x="634" y="1315"/>
                  </a:cubicBezTo>
                  <a:cubicBezTo>
                    <a:pt x="634" y="1348"/>
                    <a:pt x="601" y="1382"/>
                    <a:pt x="568" y="1382"/>
                  </a:cubicBezTo>
                  <a:cubicBezTo>
                    <a:pt x="568" y="1415"/>
                    <a:pt x="534" y="1448"/>
                    <a:pt x="501" y="1482"/>
                  </a:cubicBezTo>
                  <a:lnTo>
                    <a:pt x="434" y="1482"/>
                  </a:lnTo>
                  <a:cubicBezTo>
                    <a:pt x="401" y="1482"/>
                    <a:pt x="368" y="1482"/>
                    <a:pt x="368" y="1448"/>
                  </a:cubicBezTo>
                  <a:cubicBezTo>
                    <a:pt x="368" y="1448"/>
                    <a:pt x="334" y="1415"/>
                    <a:pt x="334" y="1382"/>
                  </a:cubicBezTo>
                  <a:cubicBezTo>
                    <a:pt x="334" y="1348"/>
                    <a:pt x="334" y="1315"/>
                    <a:pt x="334" y="1282"/>
                  </a:cubicBezTo>
                  <a:lnTo>
                    <a:pt x="334" y="848"/>
                  </a:lnTo>
                  <a:cubicBezTo>
                    <a:pt x="334" y="815"/>
                    <a:pt x="334" y="781"/>
                    <a:pt x="334" y="748"/>
                  </a:cubicBezTo>
                  <a:cubicBezTo>
                    <a:pt x="334" y="715"/>
                    <a:pt x="368" y="648"/>
                    <a:pt x="368" y="614"/>
                  </a:cubicBezTo>
                  <a:cubicBezTo>
                    <a:pt x="368" y="581"/>
                    <a:pt x="401" y="548"/>
                    <a:pt x="434" y="548"/>
                  </a:cubicBezTo>
                  <a:cubicBezTo>
                    <a:pt x="434" y="514"/>
                    <a:pt x="468" y="481"/>
                    <a:pt x="501" y="481"/>
                  </a:cubicBezTo>
                  <a:cubicBezTo>
                    <a:pt x="534" y="448"/>
                    <a:pt x="568" y="448"/>
                    <a:pt x="568" y="448"/>
                  </a:cubicBezTo>
                  <a:close/>
                  <a:moveTo>
                    <a:pt x="642" y="1"/>
                  </a:moveTo>
                  <a:cubicBezTo>
                    <a:pt x="586" y="1"/>
                    <a:pt x="525" y="32"/>
                    <a:pt x="501" y="81"/>
                  </a:cubicBezTo>
                  <a:cubicBezTo>
                    <a:pt x="401" y="114"/>
                    <a:pt x="334" y="181"/>
                    <a:pt x="267" y="248"/>
                  </a:cubicBezTo>
                  <a:cubicBezTo>
                    <a:pt x="234" y="314"/>
                    <a:pt x="167" y="381"/>
                    <a:pt x="134" y="481"/>
                  </a:cubicBezTo>
                  <a:cubicBezTo>
                    <a:pt x="101" y="548"/>
                    <a:pt x="67" y="648"/>
                    <a:pt x="34" y="748"/>
                  </a:cubicBezTo>
                  <a:cubicBezTo>
                    <a:pt x="34" y="815"/>
                    <a:pt x="1" y="915"/>
                    <a:pt x="1" y="1015"/>
                  </a:cubicBezTo>
                  <a:lnTo>
                    <a:pt x="1" y="1248"/>
                  </a:lnTo>
                  <a:lnTo>
                    <a:pt x="1" y="1448"/>
                  </a:lnTo>
                  <a:cubicBezTo>
                    <a:pt x="1" y="1548"/>
                    <a:pt x="34" y="1615"/>
                    <a:pt x="34" y="1682"/>
                  </a:cubicBezTo>
                  <a:cubicBezTo>
                    <a:pt x="67" y="1749"/>
                    <a:pt x="101" y="1815"/>
                    <a:pt x="134" y="1849"/>
                  </a:cubicBezTo>
                  <a:cubicBezTo>
                    <a:pt x="167" y="1915"/>
                    <a:pt x="234" y="1915"/>
                    <a:pt x="267" y="1915"/>
                  </a:cubicBezTo>
                  <a:cubicBezTo>
                    <a:pt x="368" y="1915"/>
                    <a:pt x="434" y="1915"/>
                    <a:pt x="501" y="1849"/>
                  </a:cubicBezTo>
                  <a:cubicBezTo>
                    <a:pt x="568" y="1815"/>
                    <a:pt x="634" y="1749"/>
                    <a:pt x="701" y="1682"/>
                  </a:cubicBezTo>
                  <a:cubicBezTo>
                    <a:pt x="768" y="1615"/>
                    <a:pt x="801" y="1548"/>
                    <a:pt x="835" y="1448"/>
                  </a:cubicBezTo>
                  <a:cubicBezTo>
                    <a:pt x="868" y="1382"/>
                    <a:pt x="901" y="1282"/>
                    <a:pt x="935" y="1182"/>
                  </a:cubicBezTo>
                  <a:cubicBezTo>
                    <a:pt x="935" y="1115"/>
                    <a:pt x="968" y="1015"/>
                    <a:pt x="968" y="915"/>
                  </a:cubicBezTo>
                  <a:lnTo>
                    <a:pt x="968" y="681"/>
                  </a:lnTo>
                  <a:lnTo>
                    <a:pt x="968" y="481"/>
                  </a:lnTo>
                  <a:cubicBezTo>
                    <a:pt x="968" y="381"/>
                    <a:pt x="935" y="314"/>
                    <a:pt x="935" y="214"/>
                  </a:cubicBezTo>
                  <a:cubicBezTo>
                    <a:pt x="901" y="181"/>
                    <a:pt x="868" y="114"/>
                    <a:pt x="835" y="47"/>
                  </a:cubicBezTo>
                  <a:cubicBezTo>
                    <a:pt x="801" y="14"/>
                    <a:pt x="768" y="14"/>
                    <a:pt x="701" y="14"/>
                  </a:cubicBezTo>
                  <a:cubicBezTo>
                    <a:pt x="683" y="5"/>
                    <a:pt x="663" y="1"/>
                    <a:pt x="64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4266;p75"/>
            <p:cNvSpPr/>
            <p:nvPr/>
          </p:nvSpPr>
          <p:spPr>
            <a:xfrm>
              <a:off x="2674575" y="3713925"/>
              <a:ext cx="23375" cy="48400"/>
            </a:xfrm>
            <a:custGeom>
              <a:avLst/>
              <a:gdLst/>
              <a:ahLst/>
              <a:cxnLst/>
              <a:rect l="l" t="t" r="r" b="b"/>
              <a:pathLst>
                <a:path w="935" h="1936" extrusionOk="0">
                  <a:moveTo>
                    <a:pt x="568" y="435"/>
                  </a:moveTo>
                  <a:cubicBezTo>
                    <a:pt x="601" y="435"/>
                    <a:pt x="601" y="468"/>
                    <a:pt x="635" y="468"/>
                  </a:cubicBezTo>
                  <a:cubicBezTo>
                    <a:pt x="635" y="501"/>
                    <a:pt x="635" y="535"/>
                    <a:pt x="635" y="568"/>
                  </a:cubicBezTo>
                  <a:cubicBezTo>
                    <a:pt x="635" y="601"/>
                    <a:pt x="635" y="635"/>
                    <a:pt x="635" y="668"/>
                  </a:cubicBezTo>
                  <a:lnTo>
                    <a:pt x="635" y="1068"/>
                  </a:lnTo>
                  <a:cubicBezTo>
                    <a:pt x="635" y="1102"/>
                    <a:pt x="635" y="1168"/>
                    <a:pt x="635" y="1202"/>
                  </a:cubicBezTo>
                  <a:cubicBezTo>
                    <a:pt x="635" y="1235"/>
                    <a:pt x="635" y="1268"/>
                    <a:pt x="635" y="1302"/>
                  </a:cubicBezTo>
                  <a:cubicBezTo>
                    <a:pt x="601" y="1335"/>
                    <a:pt x="601" y="1369"/>
                    <a:pt x="568" y="1402"/>
                  </a:cubicBezTo>
                  <a:cubicBezTo>
                    <a:pt x="534" y="1435"/>
                    <a:pt x="501" y="1469"/>
                    <a:pt x="501" y="1469"/>
                  </a:cubicBezTo>
                  <a:cubicBezTo>
                    <a:pt x="468" y="1502"/>
                    <a:pt x="434" y="1502"/>
                    <a:pt x="401" y="1502"/>
                  </a:cubicBezTo>
                  <a:cubicBezTo>
                    <a:pt x="368" y="1502"/>
                    <a:pt x="368" y="1469"/>
                    <a:pt x="368" y="1469"/>
                  </a:cubicBezTo>
                  <a:cubicBezTo>
                    <a:pt x="334" y="1435"/>
                    <a:pt x="334" y="1435"/>
                    <a:pt x="334" y="1402"/>
                  </a:cubicBezTo>
                  <a:cubicBezTo>
                    <a:pt x="301" y="1369"/>
                    <a:pt x="301" y="1302"/>
                    <a:pt x="334" y="1268"/>
                  </a:cubicBezTo>
                  <a:lnTo>
                    <a:pt x="334" y="868"/>
                  </a:lnTo>
                  <a:cubicBezTo>
                    <a:pt x="301" y="835"/>
                    <a:pt x="301" y="768"/>
                    <a:pt x="334" y="735"/>
                  </a:cubicBezTo>
                  <a:cubicBezTo>
                    <a:pt x="334" y="701"/>
                    <a:pt x="334" y="668"/>
                    <a:pt x="368" y="635"/>
                  </a:cubicBezTo>
                  <a:cubicBezTo>
                    <a:pt x="368" y="601"/>
                    <a:pt x="368" y="568"/>
                    <a:pt x="401" y="535"/>
                  </a:cubicBezTo>
                  <a:cubicBezTo>
                    <a:pt x="434" y="501"/>
                    <a:pt x="468" y="501"/>
                    <a:pt x="501" y="468"/>
                  </a:cubicBezTo>
                  <a:cubicBezTo>
                    <a:pt x="501" y="468"/>
                    <a:pt x="534" y="435"/>
                    <a:pt x="568" y="435"/>
                  </a:cubicBezTo>
                  <a:close/>
                  <a:moveTo>
                    <a:pt x="668" y="1"/>
                  </a:moveTo>
                  <a:cubicBezTo>
                    <a:pt x="601" y="1"/>
                    <a:pt x="534" y="34"/>
                    <a:pt x="468" y="68"/>
                  </a:cubicBezTo>
                  <a:cubicBezTo>
                    <a:pt x="401" y="101"/>
                    <a:pt x="301" y="168"/>
                    <a:pt x="268" y="234"/>
                  </a:cubicBezTo>
                  <a:cubicBezTo>
                    <a:pt x="201" y="301"/>
                    <a:pt x="134" y="401"/>
                    <a:pt x="101" y="468"/>
                  </a:cubicBezTo>
                  <a:cubicBezTo>
                    <a:pt x="67" y="568"/>
                    <a:pt x="34" y="668"/>
                    <a:pt x="34" y="735"/>
                  </a:cubicBezTo>
                  <a:cubicBezTo>
                    <a:pt x="1" y="835"/>
                    <a:pt x="1" y="935"/>
                    <a:pt x="1" y="1035"/>
                  </a:cubicBezTo>
                  <a:lnTo>
                    <a:pt x="1" y="1268"/>
                  </a:lnTo>
                  <a:lnTo>
                    <a:pt x="1" y="1469"/>
                  </a:lnTo>
                  <a:cubicBezTo>
                    <a:pt x="1" y="1535"/>
                    <a:pt x="1" y="1635"/>
                    <a:pt x="34" y="1702"/>
                  </a:cubicBezTo>
                  <a:cubicBezTo>
                    <a:pt x="34" y="1769"/>
                    <a:pt x="67" y="1836"/>
                    <a:pt x="101" y="1869"/>
                  </a:cubicBezTo>
                  <a:cubicBezTo>
                    <a:pt x="168" y="1902"/>
                    <a:pt x="201" y="1936"/>
                    <a:pt x="268" y="1936"/>
                  </a:cubicBezTo>
                  <a:cubicBezTo>
                    <a:pt x="334" y="1936"/>
                    <a:pt x="401" y="1902"/>
                    <a:pt x="468" y="1869"/>
                  </a:cubicBezTo>
                  <a:cubicBezTo>
                    <a:pt x="568" y="1836"/>
                    <a:pt x="635" y="1769"/>
                    <a:pt x="668" y="1702"/>
                  </a:cubicBezTo>
                  <a:cubicBezTo>
                    <a:pt x="735" y="1635"/>
                    <a:pt x="801" y="1535"/>
                    <a:pt x="835" y="1469"/>
                  </a:cubicBezTo>
                  <a:cubicBezTo>
                    <a:pt x="868" y="1369"/>
                    <a:pt x="901" y="1302"/>
                    <a:pt x="901" y="1202"/>
                  </a:cubicBezTo>
                  <a:cubicBezTo>
                    <a:pt x="935" y="1102"/>
                    <a:pt x="935" y="1002"/>
                    <a:pt x="935" y="935"/>
                  </a:cubicBezTo>
                  <a:lnTo>
                    <a:pt x="935" y="701"/>
                  </a:lnTo>
                  <a:lnTo>
                    <a:pt x="935" y="468"/>
                  </a:lnTo>
                  <a:cubicBezTo>
                    <a:pt x="935" y="401"/>
                    <a:pt x="935" y="301"/>
                    <a:pt x="901" y="234"/>
                  </a:cubicBezTo>
                  <a:cubicBezTo>
                    <a:pt x="901" y="168"/>
                    <a:pt x="868" y="101"/>
                    <a:pt x="835" y="68"/>
                  </a:cubicBezTo>
                  <a:cubicBezTo>
                    <a:pt x="801" y="34"/>
                    <a:pt x="735" y="1"/>
                    <a:pt x="6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4267;p75"/>
            <p:cNvSpPr/>
            <p:nvPr/>
          </p:nvSpPr>
          <p:spPr>
            <a:xfrm>
              <a:off x="2827200" y="2271275"/>
              <a:ext cx="1227550" cy="1471000"/>
            </a:xfrm>
            <a:custGeom>
              <a:avLst/>
              <a:gdLst/>
              <a:ahLst/>
              <a:cxnLst/>
              <a:rect l="l" t="t" r="r" b="b"/>
              <a:pathLst>
                <a:path w="49102" h="58840" extrusionOk="0">
                  <a:moveTo>
                    <a:pt x="48614" y="1"/>
                  </a:moveTo>
                  <a:cubicBezTo>
                    <a:pt x="48490" y="1"/>
                    <a:pt x="48350" y="43"/>
                    <a:pt x="48201" y="132"/>
                  </a:cubicBezTo>
                  <a:lnTo>
                    <a:pt x="867" y="27419"/>
                  </a:lnTo>
                  <a:cubicBezTo>
                    <a:pt x="334" y="27752"/>
                    <a:pt x="33" y="28353"/>
                    <a:pt x="0" y="28986"/>
                  </a:cubicBezTo>
                  <a:lnTo>
                    <a:pt x="0" y="58207"/>
                  </a:lnTo>
                  <a:cubicBezTo>
                    <a:pt x="0" y="58605"/>
                    <a:pt x="197" y="58839"/>
                    <a:pt x="488" y="58839"/>
                  </a:cubicBezTo>
                  <a:cubicBezTo>
                    <a:pt x="612" y="58839"/>
                    <a:pt x="752" y="58797"/>
                    <a:pt x="901" y="58708"/>
                  </a:cubicBezTo>
                  <a:lnTo>
                    <a:pt x="48201" y="31388"/>
                  </a:lnTo>
                  <a:cubicBezTo>
                    <a:pt x="48735" y="31054"/>
                    <a:pt x="49068" y="30454"/>
                    <a:pt x="49102" y="29820"/>
                  </a:cubicBezTo>
                  <a:lnTo>
                    <a:pt x="49102" y="633"/>
                  </a:lnTo>
                  <a:cubicBezTo>
                    <a:pt x="49102" y="235"/>
                    <a:pt x="48905" y="1"/>
                    <a:pt x="486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4268;p75"/>
            <p:cNvSpPr/>
            <p:nvPr/>
          </p:nvSpPr>
          <p:spPr>
            <a:xfrm>
              <a:off x="2913075" y="2987575"/>
              <a:ext cx="25875" cy="49225"/>
            </a:xfrm>
            <a:custGeom>
              <a:avLst/>
              <a:gdLst/>
              <a:ahLst/>
              <a:cxnLst/>
              <a:rect l="l" t="t" r="r" b="b"/>
              <a:pathLst>
                <a:path w="1035" h="1969" extrusionOk="0">
                  <a:moveTo>
                    <a:pt x="701" y="1"/>
                  </a:moveTo>
                  <a:cubicBezTo>
                    <a:pt x="601" y="1"/>
                    <a:pt x="535" y="34"/>
                    <a:pt x="501" y="67"/>
                  </a:cubicBezTo>
                  <a:cubicBezTo>
                    <a:pt x="401" y="101"/>
                    <a:pt x="334" y="168"/>
                    <a:pt x="301" y="268"/>
                  </a:cubicBezTo>
                  <a:cubicBezTo>
                    <a:pt x="234" y="334"/>
                    <a:pt x="201" y="401"/>
                    <a:pt x="168" y="468"/>
                  </a:cubicBezTo>
                  <a:cubicBezTo>
                    <a:pt x="101" y="534"/>
                    <a:pt x="68" y="601"/>
                    <a:pt x="68" y="701"/>
                  </a:cubicBezTo>
                  <a:cubicBezTo>
                    <a:pt x="34" y="768"/>
                    <a:pt x="34" y="835"/>
                    <a:pt x="34" y="901"/>
                  </a:cubicBezTo>
                  <a:cubicBezTo>
                    <a:pt x="1" y="1035"/>
                    <a:pt x="34" y="1135"/>
                    <a:pt x="101" y="1202"/>
                  </a:cubicBezTo>
                  <a:cubicBezTo>
                    <a:pt x="150" y="1250"/>
                    <a:pt x="217" y="1281"/>
                    <a:pt x="275" y="1281"/>
                  </a:cubicBezTo>
                  <a:cubicBezTo>
                    <a:pt x="296" y="1281"/>
                    <a:pt x="317" y="1277"/>
                    <a:pt x="334" y="1268"/>
                  </a:cubicBezTo>
                  <a:lnTo>
                    <a:pt x="501" y="1235"/>
                  </a:lnTo>
                  <a:cubicBezTo>
                    <a:pt x="535" y="1202"/>
                    <a:pt x="568" y="1202"/>
                    <a:pt x="601" y="1202"/>
                  </a:cubicBezTo>
                  <a:lnTo>
                    <a:pt x="668" y="1202"/>
                  </a:lnTo>
                  <a:cubicBezTo>
                    <a:pt x="701" y="1202"/>
                    <a:pt x="701" y="1235"/>
                    <a:pt x="701" y="1235"/>
                  </a:cubicBezTo>
                  <a:cubicBezTo>
                    <a:pt x="701" y="1302"/>
                    <a:pt x="668" y="1335"/>
                    <a:pt x="635" y="1402"/>
                  </a:cubicBezTo>
                  <a:cubicBezTo>
                    <a:pt x="601" y="1435"/>
                    <a:pt x="535" y="1468"/>
                    <a:pt x="501" y="1502"/>
                  </a:cubicBezTo>
                  <a:cubicBezTo>
                    <a:pt x="468" y="1502"/>
                    <a:pt x="435" y="1535"/>
                    <a:pt x="401" y="1535"/>
                  </a:cubicBezTo>
                  <a:lnTo>
                    <a:pt x="368" y="1535"/>
                  </a:lnTo>
                  <a:cubicBezTo>
                    <a:pt x="334" y="1535"/>
                    <a:pt x="334" y="1502"/>
                    <a:pt x="334" y="1502"/>
                  </a:cubicBezTo>
                  <a:lnTo>
                    <a:pt x="334" y="1468"/>
                  </a:lnTo>
                  <a:lnTo>
                    <a:pt x="268" y="1468"/>
                  </a:lnTo>
                  <a:lnTo>
                    <a:pt x="34" y="1602"/>
                  </a:lnTo>
                  <a:cubicBezTo>
                    <a:pt x="34" y="1602"/>
                    <a:pt x="34" y="1635"/>
                    <a:pt x="34" y="1635"/>
                  </a:cubicBezTo>
                  <a:cubicBezTo>
                    <a:pt x="34" y="1635"/>
                    <a:pt x="34" y="1669"/>
                    <a:pt x="34" y="1669"/>
                  </a:cubicBezTo>
                  <a:cubicBezTo>
                    <a:pt x="34" y="1735"/>
                    <a:pt x="34" y="1802"/>
                    <a:pt x="68" y="1835"/>
                  </a:cubicBezTo>
                  <a:cubicBezTo>
                    <a:pt x="101" y="1869"/>
                    <a:pt x="134" y="1935"/>
                    <a:pt x="168" y="1935"/>
                  </a:cubicBezTo>
                  <a:cubicBezTo>
                    <a:pt x="201" y="1969"/>
                    <a:pt x="268" y="1969"/>
                    <a:pt x="334" y="1969"/>
                  </a:cubicBezTo>
                  <a:cubicBezTo>
                    <a:pt x="401" y="1969"/>
                    <a:pt x="468" y="1935"/>
                    <a:pt x="535" y="1902"/>
                  </a:cubicBezTo>
                  <a:cubicBezTo>
                    <a:pt x="601" y="1869"/>
                    <a:pt x="668" y="1802"/>
                    <a:pt x="735" y="1735"/>
                  </a:cubicBezTo>
                  <a:cubicBezTo>
                    <a:pt x="801" y="1702"/>
                    <a:pt x="835" y="1635"/>
                    <a:pt x="902" y="1535"/>
                  </a:cubicBezTo>
                  <a:cubicBezTo>
                    <a:pt x="935" y="1468"/>
                    <a:pt x="968" y="1402"/>
                    <a:pt x="1002" y="1302"/>
                  </a:cubicBezTo>
                  <a:cubicBezTo>
                    <a:pt x="1035" y="1235"/>
                    <a:pt x="1035" y="1168"/>
                    <a:pt x="1035" y="1068"/>
                  </a:cubicBezTo>
                  <a:cubicBezTo>
                    <a:pt x="1035" y="1001"/>
                    <a:pt x="1035" y="935"/>
                    <a:pt x="1002" y="868"/>
                  </a:cubicBezTo>
                  <a:cubicBezTo>
                    <a:pt x="1002" y="835"/>
                    <a:pt x="968" y="801"/>
                    <a:pt x="935" y="768"/>
                  </a:cubicBezTo>
                  <a:cubicBezTo>
                    <a:pt x="902" y="735"/>
                    <a:pt x="868" y="735"/>
                    <a:pt x="835" y="735"/>
                  </a:cubicBezTo>
                  <a:lnTo>
                    <a:pt x="668" y="735"/>
                  </a:lnTo>
                  <a:lnTo>
                    <a:pt x="535" y="768"/>
                  </a:lnTo>
                  <a:lnTo>
                    <a:pt x="368" y="768"/>
                  </a:lnTo>
                  <a:lnTo>
                    <a:pt x="368" y="701"/>
                  </a:lnTo>
                  <a:cubicBezTo>
                    <a:pt x="368" y="701"/>
                    <a:pt x="368" y="668"/>
                    <a:pt x="368" y="635"/>
                  </a:cubicBezTo>
                  <a:cubicBezTo>
                    <a:pt x="401" y="635"/>
                    <a:pt x="401" y="601"/>
                    <a:pt x="401" y="568"/>
                  </a:cubicBezTo>
                  <a:lnTo>
                    <a:pt x="468" y="534"/>
                  </a:lnTo>
                  <a:lnTo>
                    <a:pt x="535" y="501"/>
                  </a:lnTo>
                  <a:cubicBezTo>
                    <a:pt x="535" y="468"/>
                    <a:pt x="568" y="468"/>
                    <a:pt x="601" y="468"/>
                  </a:cubicBezTo>
                  <a:lnTo>
                    <a:pt x="735" y="468"/>
                  </a:lnTo>
                  <a:lnTo>
                    <a:pt x="968" y="334"/>
                  </a:lnTo>
                  <a:cubicBezTo>
                    <a:pt x="968" y="301"/>
                    <a:pt x="968" y="301"/>
                    <a:pt x="968" y="268"/>
                  </a:cubicBezTo>
                  <a:cubicBezTo>
                    <a:pt x="968" y="234"/>
                    <a:pt x="968" y="168"/>
                    <a:pt x="935" y="134"/>
                  </a:cubicBezTo>
                  <a:cubicBezTo>
                    <a:pt x="902" y="67"/>
                    <a:pt x="868" y="34"/>
                    <a:pt x="835" y="34"/>
                  </a:cubicBezTo>
                  <a:cubicBezTo>
                    <a:pt x="801" y="1"/>
                    <a:pt x="735" y="1"/>
                    <a:pt x="7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4269;p75"/>
            <p:cNvSpPr/>
            <p:nvPr/>
          </p:nvSpPr>
          <p:spPr>
            <a:xfrm>
              <a:off x="2939775" y="2971725"/>
              <a:ext cx="27550" cy="52575"/>
            </a:xfrm>
            <a:custGeom>
              <a:avLst/>
              <a:gdLst/>
              <a:ahLst/>
              <a:cxnLst/>
              <a:rect l="l" t="t" r="r" b="b"/>
              <a:pathLst>
                <a:path w="1102" h="2103" extrusionOk="0">
                  <a:moveTo>
                    <a:pt x="567" y="568"/>
                  </a:moveTo>
                  <a:lnTo>
                    <a:pt x="667" y="1068"/>
                  </a:lnTo>
                  <a:lnTo>
                    <a:pt x="434" y="1235"/>
                  </a:lnTo>
                  <a:lnTo>
                    <a:pt x="567" y="568"/>
                  </a:lnTo>
                  <a:close/>
                  <a:moveTo>
                    <a:pt x="667" y="1"/>
                  </a:moveTo>
                  <a:lnTo>
                    <a:pt x="467" y="134"/>
                  </a:lnTo>
                  <a:cubicBezTo>
                    <a:pt x="434" y="134"/>
                    <a:pt x="434" y="168"/>
                    <a:pt x="401" y="201"/>
                  </a:cubicBezTo>
                  <a:cubicBezTo>
                    <a:pt x="401" y="201"/>
                    <a:pt x="401" y="234"/>
                    <a:pt x="401" y="268"/>
                  </a:cubicBezTo>
                  <a:lnTo>
                    <a:pt x="34" y="2036"/>
                  </a:lnTo>
                  <a:cubicBezTo>
                    <a:pt x="34" y="2069"/>
                    <a:pt x="34" y="2069"/>
                    <a:pt x="34" y="2069"/>
                  </a:cubicBezTo>
                  <a:cubicBezTo>
                    <a:pt x="34" y="2102"/>
                    <a:pt x="0" y="2102"/>
                    <a:pt x="34" y="2102"/>
                  </a:cubicBezTo>
                  <a:lnTo>
                    <a:pt x="67" y="2102"/>
                  </a:lnTo>
                  <a:lnTo>
                    <a:pt x="267" y="2002"/>
                  </a:lnTo>
                  <a:cubicBezTo>
                    <a:pt x="267" y="1969"/>
                    <a:pt x="301" y="1969"/>
                    <a:pt x="301" y="1936"/>
                  </a:cubicBezTo>
                  <a:cubicBezTo>
                    <a:pt x="301" y="1936"/>
                    <a:pt x="301" y="1902"/>
                    <a:pt x="301" y="1902"/>
                  </a:cubicBezTo>
                  <a:lnTo>
                    <a:pt x="367" y="1669"/>
                  </a:lnTo>
                  <a:lnTo>
                    <a:pt x="768" y="1402"/>
                  </a:lnTo>
                  <a:lnTo>
                    <a:pt x="801" y="1602"/>
                  </a:lnTo>
                  <a:cubicBezTo>
                    <a:pt x="801" y="1602"/>
                    <a:pt x="834" y="1602"/>
                    <a:pt x="834" y="1635"/>
                  </a:cubicBezTo>
                  <a:lnTo>
                    <a:pt x="868" y="1635"/>
                  </a:lnTo>
                  <a:lnTo>
                    <a:pt x="1101" y="1502"/>
                  </a:lnTo>
                  <a:cubicBezTo>
                    <a:pt x="1101" y="1502"/>
                    <a:pt x="1101" y="1502"/>
                    <a:pt x="1101" y="1469"/>
                  </a:cubicBezTo>
                  <a:cubicBezTo>
                    <a:pt x="1101" y="1469"/>
                    <a:pt x="1101" y="1435"/>
                    <a:pt x="1101" y="1435"/>
                  </a:cubicBezTo>
                  <a:cubicBezTo>
                    <a:pt x="1101" y="1435"/>
                    <a:pt x="1101" y="1402"/>
                    <a:pt x="1101" y="1402"/>
                  </a:cubicBezTo>
                  <a:lnTo>
                    <a:pt x="768" y="34"/>
                  </a:lnTo>
                  <a:cubicBezTo>
                    <a:pt x="734" y="1"/>
                    <a:pt x="734" y="1"/>
                    <a:pt x="7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4270;p75"/>
            <p:cNvSpPr/>
            <p:nvPr/>
          </p:nvSpPr>
          <p:spPr>
            <a:xfrm>
              <a:off x="2971450" y="2959225"/>
              <a:ext cx="20050" cy="46725"/>
            </a:xfrm>
            <a:custGeom>
              <a:avLst/>
              <a:gdLst/>
              <a:ahLst/>
              <a:cxnLst/>
              <a:rect l="l" t="t" r="r" b="b"/>
              <a:pathLst>
                <a:path w="802" h="1869" extrusionOk="0">
                  <a:moveTo>
                    <a:pt x="234" y="1"/>
                  </a:moveTo>
                  <a:lnTo>
                    <a:pt x="34" y="134"/>
                  </a:lnTo>
                  <a:cubicBezTo>
                    <a:pt x="1" y="134"/>
                    <a:pt x="1" y="167"/>
                    <a:pt x="1" y="167"/>
                  </a:cubicBezTo>
                  <a:cubicBezTo>
                    <a:pt x="1" y="167"/>
                    <a:pt x="1" y="201"/>
                    <a:pt x="1" y="234"/>
                  </a:cubicBezTo>
                  <a:lnTo>
                    <a:pt x="1" y="1835"/>
                  </a:lnTo>
                  <a:cubicBezTo>
                    <a:pt x="1" y="1835"/>
                    <a:pt x="1" y="1869"/>
                    <a:pt x="1" y="1869"/>
                  </a:cubicBezTo>
                  <a:lnTo>
                    <a:pt x="34" y="1869"/>
                  </a:lnTo>
                  <a:lnTo>
                    <a:pt x="768" y="1468"/>
                  </a:lnTo>
                  <a:cubicBezTo>
                    <a:pt x="801" y="1435"/>
                    <a:pt x="801" y="1435"/>
                    <a:pt x="801" y="1402"/>
                  </a:cubicBezTo>
                  <a:cubicBezTo>
                    <a:pt x="801" y="1402"/>
                    <a:pt x="801" y="1368"/>
                    <a:pt x="801" y="1368"/>
                  </a:cubicBezTo>
                  <a:lnTo>
                    <a:pt x="801" y="1101"/>
                  </a:lnTo>
                  <a:cubicBezTo>
                    <a:pt x="801" y="1068"/>
                    <a:pt x="801" y="1068"/>
                    <a:pt x="801" y="1068"/>
                  </a:cubicBezTo>
                  <a:lnTo>
                    <a:pt x="768" y="1068"/>
                  </a:lnTo>
                  <a:lnTo>
                    <a:pt x="268" y="1335"/>
                  </a:lnTo>
                  <a:lnTo>
                    <a:pt x="268" y="34"/>
                  </a:lnTo>
                  <a:cubicBezTo>
                    <a:pt x="268" y="34"/>
                    <a:pt x="268" y="1"/>
                    <a:pt x="2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4271;p75"/>
            <p:cNvSpPr/>
            <p:nvPr/>
          </p:nvSpPr>
          <p:spPr>
            <a:xfrm>
              <a:off x="2995650" y="2938375"/>
              <a:ext cx="20875" cy="53400"/>
            </a:xfrm>
            <a:custGeom>
              <a:avLst/>
              <a:gdLst/>
              <a:ahLst/>
              <a:cxnLst/>
              <a:rect l="l" t="t" r="r" b="b"/>
              <a:pathLst>
                <a:path w="835" h="2136" extrusionOk="0">
                  <a:moveTo>
                    <a:pt x="801" y="1"/>
                  </a:moveTo>
                  <a:lnTo>
                    <a:pt x="34" y="401"/>
                  </a:lnTo>
                  <a:cubicBezTo>
                    <a:pt x="34" y="401"/>
                    <a:pt x="0" y="434"/>
                    <a:pt x="0" y="434"/>
                  </a:cubicBezTo>
                  <a:cubicBezTo>
                    <a:pt x="0" y="468"/>
                    <a:pt x="0" y="468"/>
                    <a:pt x="0" y="501"/>
                  </a:cubicBezTo>
                  <a:lnTo>
                    <a:pt x="0" y="2102"/>
                  </a:lnTo>
                  <a:cubicBezTo>
                    <a:pt x="0" y="2136"/>
                    <a:pt x="0" y="2136"/>
                    <a:pt x="0" y="2136"/>
                  </a:cubicBezTo>
                  <a:lnTo>
                    <a:pt x="34" y="2136"/>
                  </a:lnTo>
                  <a:lnTo>
                    <a:pt x="801" y="1702"/>
                  </a:lnTo>
                  <a:cubicBezTo>
                    <a:pt x="834" y="1702"/>
                    <a:pt x="834" y="1702"/>
                    <a:pt x="834" y="1669"/>
                  </a:cubicBezTo>
                  <a:cubicBezTo>
                    <a:pt x="834" y="1635"/>
                    <a:pt x="834" y="1635"/>
                    <a:pt x="834" y="1602"/>
                  </a:cubicBezTo>
                  <a:lnTo>
                    <a:pt x="834" y="1335"/>
                  </a:lnTo>
                  <a:cubicBezTo>
                    <a:pt x="834" y="1335"/>
                    <a:pt x="834" y="1335"/>
                    <a:pt x="834" y="1302"/>
                  </a:cubicBezTo>
                  <a:lnTo>
                    <a:pt x="801" y="1302"/>
                  </a:lnTo>
                  <a:lnTo>
                    <a:pt x="300" y="1602"/>
                  </a:lnTo>
                  <a:lnTo>
                    <a:pt x="300" y="1335"/>
                  </a:lnTo>
                  <a:lnTo>
                    <a:pt x="767" y="1068"/>
                  </a:lnTo>
                  <a:cubicBezTo>
                    <a:pt x="767" y="1068"/>
                    <a:pt x="767" y="1035"/>
                    <a:pt x="801" y="1035"/>
                  </a:cubicBezTo>
                  <a:cubicBezTo>
                    <a:pt x="801" y="1001"/>
                    <a:pt x="801" y="1001"/>
                    <a:pt x="801" y="968"/>
                  </a:cubicBezTo>
                  <a:lnTo>
                    <a:pt x="801" y="701"/>
                  </a:lnTo>
                  <a:cubicBezTo>
                    <a:pt x="801" y="701"/>
                    <a:pt x="801" y="701"/>
                    <a:pt x="801" y="668"/>
                  </a:cubicBezTo>
                  <a:lnTo>
                    <a:pt x="767" y="668"/>
                  </a:lnTo>
                  <a:lnTo>
                    <a:pt x="300" y="935"/>
                  </a:lnTo>
                  <a:lnTo>
                    <a:pt x="300" y="668"/>
                  </a:lnTo>
                  <a:lnTo>
                    <a:pt x="801" y="368"/>
                  </a:lnTo>
                  <a:cubicBezTo>
                    <a:pt x="801" y="368"/>
                    <a:pt x="801" y="368"/>
                    <a:pt x="834" y="334"/>
                  </a:cubicBezTo>
                  <a:cubicBezTo>
                    <a:pt x="834" y="334"/>
                    <a:pt x="834" y="301"/>
                    <a:pt x="834" y="301"/>
                  </a:cubicBezTo>
                  <a:lnTo>
                    <a:pt x="834" y="34"/>
                  </a:lnTo>
                  <a:cubicBezTo>
                    <a:pt x="834" y="1"/>
                    <a:pt x="834" y="1"/>
                    <a:pt x="8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4272;p75"/>
            <p:cNvSpPr/>
            <p:nvPr/>
          </p:nvSpPr>
          <p:spPr>
            <a:xfrm>
              <a:off x="3019825" y="2925875"/>
              <a:ext cx="25875" cy="49225"/>
            </a:xfrm>
            <a:custGeom>
              <a:avLst/>
              <a:gdLst/>
              <a:ahLst/>
              <a:cxnLst/>
              <a:rect l="l" t="t" r="r" b="b"/>
              <a:pathLst>
                <a:path w="1035" h="1969" extrusionOk="0">
                  <a:moveTo>
                    <a:pt x="668" y="0"/>
                  </a:moveTo>
                  <a:cubicBezTo>
                    <a:pt x="601" y="0"/>
                    <a:pt x="534" y="34"/>
                    <a:pt x="501" y="67"/>
                  </a:cubicBezTo>
                  <a:cubicBezTo>
                    <a:pt x="434" y="134"/>
                    <a:pt x="368" y="167"/>
                    <a:pt x="334" y="267"/>
                  </a:cubicBezTo>
                  <a:cubicBezTo>
                    <a:pt x="267" y="301"/>
                    <a:pt x="201" y="401"/>
                    <a:pt x="167" y="467"/>
                  </a:cubicBezTo>
                  <a:cubicBezTo>
                    <a:pt x="134" y="534"/>
                    <a:pt x="101" y="601"/>
                    <a:pt x="67" y="701"/>
                  </a:cubicBezTo>
                  <a:cubicBezTo>
                    <a:pt x="67" y="768"/>
                    <a:pt x="67" y="834"/>
                    <a:pt x="34" y="901"/>
                  </a:cubicBezTo>
                  <a:cubicBezTo>
                    <a:pt x="34" y="1001"/>
                    <a:pt x="67" y="1134"/>
                    <a:pt x="134" y="1201"/>
                  </a:cubicBezTo>
                  <a:cubicBezTo>
                    <a:pt x="173" y="1240"/>
                    <a:pt x="224" y="1256"/>
                    <a:pt x="272" y="1256"/>
                  </a:cubicBezTo>
                  <a:cubicBezTo>
                    <a:pt x="307" y="1256"/>
                    <a:pt x="340" y="1248"/>
                    <a:pt x="368" y="1235"/>
                  </a:cubicBezTo>
                  <a:lnTo>
                    <a:pt x="534" y="1201"/>
                  </a:lnTo>
                  <a:lnTo>
                    <a:pt x="634" y="1201"/>
                  </a:lnTo>
                  <a:cubicBezTo>
                    <a:pt x="651" y="1184"/>
                    <a:pt x="659" y="1176"/>
                    <a:pt x="668" y="1176"/>
                  </a:cubicBezTo>
                  <a:cubicBezTo>
                    <a:pt x="676" y="1176"/>
                    <a:pt x="684" y="1184"/>
                    <a:pt x="701" y="1201"/>
                  </a:cubicBezTo>
                  <a:cubicBezTo>
                    <a:pt x="701" y="1201"/>
                    <a:pt x="701" y="1235"/>
                    <a:pt x="701" y="1235"/>
                  </a:cubicBezTo>
                  <a:cubicBezTo>
                    <a:pt x="701" y="1301"/>
                    <a:pt x="668" y="1335"/>
                    <a:pt x="634" y="1368"/>
                  </a:cubicBezTo>
                  <a:cubicBezTo>
                    <a:pt x="601" y="1435"/>
                    <a:pt x="568" y="1468"/>
                    <a:pt x="501" y="1501"/>
                  </a:cubicBezTo>
                  <a:cubicBezTo>
                    <a:pt x="468" y="1501"/>
                    <a:pt x="434" y="1501"/>
                    <a:pt x="434" y="1535"/>
                  </a:cubicBezTo>
                  <a:lnTo>
                    <a:pt x="368" y="1535"/>
                  </a:lnTo>
                  <a:cubicBezTo>
                    <a:pt x="334" y="1501"/>
                    <a:pt x="334" y="1501"/>
                    <a:pt x="334" y="1501"/>
                  </a:cubicBezTo>
                  <a:lnTo>
                    <a:pt x="334" y="1468"/>
                  </a:lnTo>
                  <a:lnTo>
                    <a:pt x="267" y="1468"/>
                  </a:lnTo>
                  <a:lnTo>
                    <a:pt x="67" y="1601"/>
                  </a:lnTo>
                  <a:cubicBezTo>
                    <a:pt x="34" y="1601"/>
                    <a:pt x="1" y="1635"/>
                    <a:pt x="1" y="1668"/>
                  </a:cubicBezTo>
                  <a:cubicBezTo>
                    <a:pt x="1" y="1735"/>
                    <a:pt x="34" y="1768"/>
                    <a:pt x="67" y="1835"/>
                  </a:cubicBezTo>
                  <a:cubicBezTo>
                    <a:pt x="67" y="1868"/>
                    <a:pt x="101" y="1902"/>
                    <a:pt x="167" y="1935"/>
                  </a:cubicBezTo>
                  <a:cubicBezTo>
                    <a:pt x="201" y="1968"/>
                    <a:pt x="267" y="1968"/>
                    <a:pt x="301" y="1968"/>
                  </a:cubicBezTo>
                  <a:cubicBezTo>
                    <a:pt x="401" y="1968"/>
                    <a:pt x="468" y="1935"/>
                    <a:pt x="534" y="1902"/>
                  </a:cubicBezTo>
                  <a:cubicBezTo>
                    <a:pt x="601" y="1868"/>
                    <a:pt x="668" y="1802"/>
                    <a:pt x="701" y="1735"/>
                  </a:cubicBezTo>
                  <a:cubicBezTo>
                    <a:pt x="768" y="1668"/>
                    <a:pt x="835" y="1601"/>
                    <a:pt x="868" y="1535"/>
                  </a:cubicBezTo>
                  <a:cubicBezTo>
                    <a:pt x="935" y="1468"/>
                    <a:pt x="968" y="1401"/>
                    <a:pt x="968" y="1301"/>
                  </a:cubicBezTo>
                  <a:cubicBezTo>
                    <a:pt x="1001" y="1235"/>
                    <a:pt x="1035" y="1134"/>
                    <a:pt x="1001" y="1068"/>
                  </a:cubicBezTo>
                  <a:cubicBezTo>
                    <a:pt x="1035" y="1001"/>
                    <a:pt x="1035" y="934"/>
                    <a:pt x="1001" y="868"/>
                  </a:cubicBezTo>
                  <a:cubicBezTo>
                    <a:pt x="1001" y="834"/>
                    <a:pt x="968" y="801"/>
                    <a:pt x="968" y="768"/>
                  </a:cubicBezTo>
                  <a:cubicBezTo>
                    <a:pt x="944" y="744"/>
                    <a:pt x="904" y="720"/>
                    <a:pt x="871" y="720"/>
                  </a:cubicBezTo>
                  <a:cubicBezTo>
                    <a:pt x="857" y="720"/>
                    <a:pt x="844" y="724"/>
                    <a:pt x="835" y="734"/>
                  </a:cubicBezTo>
                  <a:cubicBezTo>
                    <a:pt x="823" y="723"/>
                    <a:pt x="809" y="719"/>
                    <a:pt x="791" y="719"/>
                  </a:cubicBezTo>
                  <a:cubicBezTo>
                    <a:pt x="757" y="719"/>
                    <a:pt x="712" y="734"/>
                    <a:pt x="668" y="734"/>
                  </a:cubicBezTo>
                  <a:lnTo>
                    <a:pt x="534" y="768"/>
                  </a:lnTo>
                  <a:lnTo>
                    <a:pt x="434" y="768"/>
                  </a:lnTo>
                  <a:cubicBezTo>
                    <a:pt x="428" y="774"/>
                    <a:pt x="422" y="777"/>
                    <a:pt x="415" y="777"/>
                  </a:cubicBezTo>
                  <a:cubicBezTo>
                    <a:pt x="389" y="777"/>
                    <a:pt x="368" y="728"/>
                    <a:pt x="368" y="701"/>
                  </a:cubicBezTo>
                  <a:cubicBezTo>
                    <a:pt x="368" y="701"/>
                    <a:pt x="368" y="667"/>
                    <a:pt x="368" y="634"/>
                  </a:cubicBezTo>
                  <a:cubicBezTo>
                    <a:pt x="368" y="601"/>
                    <a:pt x="401" y="601"/>
                    <a:pt x="401" y="567"/>
                  </a:cubicBezTo>
                  <a:lnTo>
                    <a:pt x="468" y="534"/>
                  </a:lnTo>
                  <a:lnTo>
                    <a:pt x="501" y="501"/>
                  </a:lnTo>
                  <a:cubicBezTo>
                    <a:pt x="534" y="467"/>
                    <a:pt x="568" y="467"/>
                    <a:pt x="601" y="467"/>
                  </a:cubicBezTo>
                  <a:lnTo>
                    <a:pt x="734" y="467"/>
                  </a:lnTo>
                  <a:lnTo>
                    <a:pt x="935" y="367"/>
                  </a:lnTo>
                  <a:cubicBezTo>
                    <a:pt x="968" y="367"/>
                    <a:pt x="968" y="334"/>
                    <a:pt x="968" y="334"/>
                  </a:cubicBezTo>
                  <a:cubicBezTo>
                    <a:pt x="968" y="301"/>
                    <a:pt x="968" y="301"/>
                    <a:pt x="968" y="301"/>
                  </a:cubicBezTo>
                  <a:cubicBezTo>
                    <a:pt x="968" y="234"/>
                    <a:pt x="968" y="167"/>
                    <a:pt x="935" y="134"/>
                  </a:cubicBezTo>
                  <a:cubicBezTo>
                    <a:pt x="901" y="100"/>
                    <a:pt x="868" y="67"/>
                    <a:pt x="835" y="34"/>
                  </a:cubicBezTo>
                  <a:cubicBezTo>
                    <a:pt x="801" y="0"/>
                    <a:pt x="734" y="0"/>
                    <a:pt x="6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4273;p75"/>
            <p:cNvSpPr/>
            <p:nvPr/>
          </p:nvSpPr>
          <p:spPr>
            <a:xfrm>
              <a:off x="3059025" y="2904650"/>
              <a:ext cx="22550" cy="52100"/>
            </a:xfrm>
            <a:custGeom>
              <a:avLst/>
              <a:gdLst/>
              <a:ahLst/>
              <a:cxnLst/>
              <a:rect l="l" t="t" r="r" b="b"/>
              <a:pathLst>
                <a:path w="902" h="2084" extrusionOk="0">
                  <a:moveTo>
                    <a:pt x="534" y="449"/>
                  </a:moveTo>
                  <a:cubicBezTo>
                    <a:pt x="601" y="449"/>
                    <a:pt x="601" y="482"/>
                    <a:pt x="601" y="549"/>
                  </a:cubicBezTo>
                  <a:cubicBezTo>
                    <a:pt x="601" y="616"/>
                    <a:pt x="567" y="683"/>
                    <a:pt x="534" y="749"/>
                  </a:cubicBezTo>
                  <a:cubicBezTo>
                    <a:pt x="501" y="783"/>
                    <a:pt x="467" y="816"/>
                    <a:pt x="434" y="849"/>
                  </a:cubicBezTo>
                  <a:lnTo>
                    <a:pt x="234" y="949"/>
                  </a:lnTo>
                  <a:lnTo>
                    <a:pt x="234" y="582"/>
                  </a:lnTo>
                  <a:lnTo>
                    <a:pt x="434" y="482"/>
                  </a:lnTo>
                  <a:cubicBezTo>
                    <a:pt x="467" y="449"/>
                    <a:pt x="501" y="449"/>
                    <a:pt x="534" y="449"/>
                  </a:cubicBezTo>
                  <a:close/>
                  <a:moveTo>
                    <a:pt x="669" y="1"/>
                  </a:moveTo>
                  <a:cubicBezTo>
                    <a:pt x="656" y="1"/>
                    <a:pt x="645" y="4"/>
                    <a:pt x="634" y="15"/>
                  </a:cubicBezTo>
                  <a:cubicBezTo>
                    <a:pt x="534" y="15"/>
                    <a:pt x="501" y="49"/>
                    <a:pt x="434" y="82"/>
                  </a:cubicBezTo>
                  <a:lnTo>
                    <a:pt x="34" y="349"/>
                  </a:lnTo>
                  <a:cubicBezTo>
                    <a:pt x="0" y="349"/>
                    <a:pt x="0" y="382"/>
                    <a:pt x="0" y="382"/>
                  </a:cubicBezTo>
                  <a:cubicBezTo>
                    <a:pt x="0" y="416"/>
                    <a:pt x="0" y="416"/>
                    <a:pt x="0" y="449"/>
                  </a:cubicBezTo>
                  <a:lnTo>
                    <a:pt x="0" y="2050"/>
                  </a:lnTo>
                  <a:cubicBezTo>
                    <a:pt x="0" y="2084"/>
                    <a:pt x="0" y="2084"/>
                    <a:pt x="0" y="2084"/>
                  </a:cubicBezTo>
                  <a:lnTo>
                    <a:pt x="34" y="2084"/>
                  </a:lnTo>
                  <a:lnTo>
                    <a:pt x="234" y="1983"/>
                  </a:lnTo>
                  <a:cubicBezTo>
                    <a:pt x="267" y="1983"/>
                    <a:pt x="267" y="1950"/>
                    <a:pt x="267" y="1950"/>
                  </a:cubicBezTo>
                  <a:cubicBezTo>
                    <a:pt x="267" y="1917"/>
                    <a:pt x="267" y="1917"/>
                    <a:pt x="267" y="1883"/>
                  </a:cubicBezTo>
                  <a:lnTo>
                    <a:pt x="267" y="1350"/>
                  </a:lnTo>
                  <a:lnTo>
                    <a:pt x="434" y="1250"/>
                  </a:lnTo>
                  <a:lnTo>
                    <a:pt x="601" y="1683"/>
                  </a:lnTo>
                  <a:lnTo>
                    <a:pt x="601" y="1717"/>
                  </a:lnTo>
                  <a:lnTo>
                    <a:pt x="634" y="1717"/>
                  </a:lnTo>
                  <a:lnTo>
                    <a:pt x="868" y="1583"/>
                  </a:lnTo>
                  <a:cubicBezTo>
                    <a:pt x="868" y="1583"/>
                    <a:pt x="901" y="1550"/>
                    <a:pt x="901" y="1550"/>
                  </a:cubicBezTo>
                  <a:cubicBezTo>
                    <a:pt x="901" y="1550"/>
                    <a:pt x="901" y="1516"/>
                    <a:pt x="901" y="1516"/>
                  </a:cubicBezTo>
                  <a:lnTo>
                    <a:pt x="901" y="1483"/>
                  </a:lnTo>
                  <a:lnTo>
                    <a:pt x="701" y="1016"/>
                  </a:lnTo>
                  <a:cubicBezTo>
                    <a:pt x="768" y="916"/>
                    <a:pt x="801" y="816"/>
                    <a:pt x="834" y="749"/>
                  </a:cubicBezTo>
                  <a:cubicBezTo>
                    <a:pt x="868" y="616"/>
                    <a:pt x="901" y="516"/>
                    <a:pt x="901" y="382"/>
                  </a:cubicBezTo>
                  <a:cubicBezTo>
                    <a:pt x="901" y="316"/>
                    <a:pt x="868" y="249"/>
                    <a:pt x="868" y="149"/>
                  </a:cubicBezTo>
                  <a:cubicBezTo>
                    <a:pt x="834" y="115"/>
                    <a:pt x="801" y="49"/>
                    <a:pt x="768" y="15"/>
                  </a:cubicBezTo>
                  <a:cubicBezTo>
                    <a:pt x="723" y="15"/>
                    <a:pt x="693" y="1"/>
                    <a:pt x="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4274;p75"/>
            <p:cNvSpPr/>
            <p:nvPr/>
          </p:nvSpPr>
          <p:spPr>
            <a:xfrm>
              <a:off x="3086550" y="2885850"/>
              <a:ext cx="20875" cy="54225"/>
            </a:xfrm>
            <a:custGeom>
              <a:avLst/>
              <a:gdLst/>
              <a:ahLst/>
              <a:cxnLst/>
              <a:rect l="l" t="t" r="r" b="b"/>
              <a:pathLst>
                <a:path w="835" h="2169" extrusionOk="0">
                  <a:moveTo>
                    <a:pt x="801" y="0"/>
                  </a:moveTo>
                  <a:lnTo>
                    <a:pt x="34" y="434"/>
                  </a:lnTo>
                  <a:cubicBezTo>
                    <a:pt x="0" y="434"/>
                    <a:pt x="0" y="467"/>
                    <a:pt x="0" y="467"/>
                  </a:cubicBezTo>
                  <a:cubicBezTo>
                    <a:pt x="0" y="467"/>
                    <a:pt x="0" y="501"/>
                    <a:pt x="0" y="501"/>
                  </a:cubicBezTo>
                  <a:lnTo>
                    <a:pt x="0" y="2135"/>
                  </a:lnTo>
                  <a:cubicBezTo>
                    <a:pt x="0" y="2135"/>
                    <a:pt x="0" y="2168"/>
                    <a:pt x="0" y="2168"/>
                  </a:cubicBezTo>
                  <a:lnTo>
                    <a:pt x="34" y="2168"/>
                  </a:lnTo>
                  <a:lnTo>
                    <a:pt x="801" y="1735"/>
                  </a:lnTo>
                  <a:cubicBezTo>
                    <a:pt x="801" y="1701"/>
                    <a:pt x="801" y="1701"/>
                    <a:pt x="801" y="1701"/>
                  </a:cubicBezTo>
                  <a:cubicBezTo>
                    <a:pt x="801" y="1668"/>
                    <a:pt x="801" y="1668"/>
                    <a:pt x="801" y="1635"/>
                  </a:cubicBezTo>
                  <a:lnTo>
                    <a:pt x="801" y="1368"/>
                  </a:lnTo>
                  <a:cubicBezTo>
                    <a:pt x="834" y="1368"/>
                    <a:pt x="834" y="1334"/>
                    <a:pt x="801" y="1334"/>
                  </a:cubicBezTo>
                  <a:lnTo>
                    <a:pt x="300" y="1635"/>
                  </a:lnTo>
                  <a:lnTo>
                    <a:pt x="300" y="1368"/>
                  </a:lnTo>
                  <a:lnTo>
                    <a:pt x="767" y="1101"/>
                  </a:lnTo>
                  <a:cubicBezTo>
                    <a:pt x="767" y="1101"/>
                    <a:pt x="767" y="1068"/>
                    <a:pt x="801" y="1068"/>
                  </a:cubicBezTo>
                  <a:cubicBezTo>
                    <a:pt x="801" y="1034"/>
                    <a:pt x="801" y="1034"/>
                    <a:pt x="801" y="1001"/>
                  </a:cubicBezTo>
                  <a:lnTo>
                    <a:pt x="801" y="734"/>
                  </a:lnTo>
                  <a:cubicBezTo>
                    <a:pt x="801" y="734"/>
                    <a:pt x="801" y="701"/>
                    <a:pt x="801" y="701"/>
                  </a:cubicBezTo>
                  <a:lnTo>
                    <a:pt x="767" y="701"/>
                  </a:lnTo>
                  <a:lnTo>
                    <a:pt x="300" y="968"/>
                  </a:lnTo>
                  <a:lnTo>
                    <a:pt x="300" y="701"/>
                  </a:lnTo>
                  <a:lnTo>
                    <a:pt x="801" y="400"/>
                  </a:lnTo>
                  <a:cubicBezTo>
                    <a:pt x="801" y="400"/>
                    <a:pt x="801" y="400"/>
                    <a:pt x="834" y="367"/>
                  </a:cubicBezTo>
                  <a:cubicBezTo>
                    <a:pt x="834" y="367"/>
                    <a:pt x="834" y="334"/>
                    <a:pt x="834" y="300"/>
                  </a:cubicBezTo>
                  <a:lnTo>
                    <a:pt x="834" y="34"/>
                  </a:lnTo>
                  <a:cubicBezTo>
                    <a:pt x="834" y="34"/>
                    <a:pt x="834" y="34"/>
                    <a:pt x="8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4275;p75"/>
            <p:cNvSpPr/>
            <p:nvPr/>
          </p:nvSpPr>
          <p:spPr>
            <a:xfrm>
              <a:off x="3109900" y="2868325"/>
              <a:ext cx="25875" cy="52575"/>
            </a:xfrm>
            <a:custGeom>
              <a:avLst/>
              <a:gdLst/>
              <a:ahLst/>
              <a:cxnLst/>
              <a:rect l="l" t="t" r="r" b="b"/>
              <a:pathLst>
                <a:path w="1035" h="2103" extrusionOk="0">
                  <a:moveTo>
                    <a:pt x="1001" y="1"/>
                  </a:moveTo>
                  <a:lnTo>
                    <a:pt x="801" y="134"/>
                  </a:lnTo>
                  <a:cubicBezTo>
                    <a:pt x="767" y="134"/>
                    <a:pt x="734" y="167"/>
                    <a:pt x="734" y="167"/>
                  </a:cubicBezTo>
                  <a:cubicBezTo>
                    <a:pt x="734" y="201"/>
                    <a:pt x="734" y="201"/>
                    <a:pt x="734" y="234"/>
                  </a:cubicBezTo>
                  <a:lnTo>
                    <a:pt x="501" y="1468"/>
                  </a:lnTo>
                  <a:lnTo>
                    <a:pt x="300" y="501"/>
                  </a:lnTo>
                  <a:cubicBezTo>
                    <a:pt x="300" y="468"/>
                    <a:pt x="300" y="468"/>
                    <a:pt x="300" y="468"/>
                  </a:cubicBezTo>
                  <a:lnTo>
                    <a:pt x="234" y="468"/>
                  </a:lnTo>
                  <a:lnTo>
                    <a:pt x="34" y="568"/>
                  </a:lnTo>
                  <a:cubicBezTo>
                    <a:pt x="34" y="568"/>
                    <a:pt x="0" y="601"/>
                    <a:pt x="0" y="601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0" y="668"/>
                    <a:pt x="0" y="668"/>
                    <a:pt x="0" y="668"/>
                  </a:cubicBezTo>
                  <a:lnTo>
                    <a:pt x="334" y="2035"/>
                  </a:lnTo>
                  <a:cubicBezTo>
                    <a:pt x="367" y="2102"/>
                    <a:pt x="400" y="2102"/>
                    <a:pt x="434" y="2102"/>
                  </a:cubicBezTo>
                  <a:lnTo>
                    <a:pt x="601" y="1969"/>
                  </a:lnTo>
                  <a:cubicBezTo>
                    <a:pt x="634" y="1935"/>
                    <a:pt x="667" y="1902"/>
                    <a:pt x="701" y="1835"/>
                  </a:cubicBezTo>
                  <a:lnTo>
                    <a:pt x="1001" y="67"/>
                  </a:lnTo>
                  <a:cubicBezTo>
                    <a:pt x="1001" y="67"/>
                    <a:pt x="1001" y="67"/>
                    <a:pt x="1001" y="34"/>
                  </a:cubicBezTo>
                  <a:cubicBezTo>
                    <a:pt x="1034" y="34"/>
                    <a:pt x="1034" y="34"/>
                    <a:pt x="10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4276;p75"/>
            <p:cNvSpPr/>
            <p:nvPr/>
          </p:nvSpPr>
          <p:spPr>
            <a:xfrm>
              <a:off x="3139925" y="2854150"/>
              <a:ext cx="21700" cy="54850"/>
            </a:xfrm>
            <a:custGeom>
              <a:avLst/>
              <a:gdLst/>
              <a:ahLst/>
              <a:cxnLst/>
              <a:rect l="l" t="t" r="r" b="b"/>
              <a:pathLst>
                <a:path w="868" h="2194" extrusionOk="0">
                  <a:moveTo>
                    <a:pt x="801" y="1"/>
                  </a:moveTo>
                  <a:lnTo>
                    <a:pt x="33" y="434"/>
                  </a:lnTo>
                  <a:cubicBezTo>
                    <a:pt x="33" y="434"/>
                    <a:pt x="0" y="468"/>
                    <a:pt x="0" y="468"/>
                  </a:cubicBezTo>
                  <a:cubicBezTo>
                    <a:pt x="0" y="501"/>
                    <a:pt x="0" y="501"/>
                    <a:pt x="0" y="534"/>
                  </a:cubicBezTo>
                  <a:lnTo>
                    <a:pt x="0" y="2135"/>
                  </a:lnTo>
                  <a:cubicBezTo>
                    <a:pt x="0" y="2169"/>
                    <a:pt x="0" y="2169"/>
                    <a:pt x="0" y="2169"/>
                  </a:cubicBezTo>
                  <a:cubicBezTo>
                    <a:pt x="0" y="2185"/>
                    <a:pt x="8" y="2194"/>
                    <a:pt x="17" y="2194"/>
                  </a:cubicBezTo>
                  <a:cubicBezTo>
                    <a:pt x="25" y="2194"/>
                    <a:pt x="33" y="2185"/>
                    <a:pt x="33" y="2169"/>
                  </a:cubicBezTo>
                  <a:lnTo>
                    <a:pt x="801" y="1735"/>
                  </a:lnTo>
                  <a:cubicBezTo>
                    <a:pt x="834" y="1702"/>
                    <a:pt x="834" y="1668"/>
                    <a:pt x="834" y="1635"/>
                  </a:cubicBezTo>
                  <a:lnTo>
                    <a:pt x="834" y="1368"/>
                  </a:lnTo>
                  <a:cubicBezTo>
                    <a:pt x="867" y="1368"/>
                    <a:pt x="867" y="1368"/>
                    <a:pt x="834" y="1335"/>
                  </a:cubicBezTo>
                  <a:lnTo>
                    <a:pt x="300" y="1635"/>
                  </a:lnTo>
                  <a:lnTo>
                    <a:pt x="300" y="1335"/>
                  </a:lnTo>
                  <a:lnTo>
                    <a:pt x="767" y="1068"/>
                  </a:lnTo>
                  <a:cubicBezTo>
                    <a:pt x="801" y="1068"/>
                    <a:pt x="801" y="1068"/>
                    <a:pt x="801" y="1035"/>
                  </a:cubicBezTo>
                  <a:cubicBezTo>
                    <a:pt x="801" y="1035"/>
                    <a:pt x="801" y="1001"/>
                    <a:pt x="801" y="968"/>
                  </a:cubicBezTo>
                  <a:lnTo>
                    <a:pt x="801" y="701"/>
                  </a:lnTo>
                  <a:cubicBezTo>
                    <a:pt x="801" y="701"/>
                    <a:pt x="801" y="701"/>
                    <a:pt x="801" y="668"/>
                  </a:cubicBezTo>
                  <a:lnTo>
                    <a:pt x="767" y="668"/>
                  </a:lnTo>
                  <a:lnTo>
                    <a:pt x="300" y="935"/>
                  </a:lnTo>
                  <a:lnTo>
                    <a:pt x="300" y="668"/>
                  </a:lnTo>
                  <a:lnTo>
                    <a:pt x="801" y="401"/>
                  </a:lnTo>
                  <a:cubicBezTo>
                    <a:pt x="801" y="368"/>
                    <a:pt x="801" y="368"/>
                    <a:pt x="834" y="334"/>
                  </a:cubicBezTo>
                  <a:cubicBezTo>
                    <a:pt x="834" y="334"/>
                    <a:pt x="834" y="301"/>
                    <a:pt x="834" y="301"/>
                  </a:cubicBezTo>
                  <a:lnTo>
                    <a:pt x="834" y="34"/>
                  </a:lnTo>
                  <a:cubicBezTo>
                    <a:pt x="834" y="34"/>
                    <a:pt x="834" y="1"/>
                    <a:pt x="8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4277;p75"/>
            <p:cNvSpPr/>
            <p:nvPr/>
          </p:nvSpPr>
          <p:spPr>
            <a:xfrm>
              <a:off x="3167425" y="2838300"/>
              <a:ext cx="23375" cy="55900"/>
            </a:xfrm>
            <a:custGeom>
              <a:avLst/>
              <a:gdLst/>
              <a:ahLst/>
              <a:cxnLst/>
              <a:rect l="l" t="t" r="r" b="b"/>
              <a:pathLst>
                <a:path w="935" h="2236" extrusionOk="0">
                  <a:moveTo>
                    <a:pt x="901" y="1"/>
                  </a:moveTo>
                  <a:lnTo>
                    <a:pt x="668" y="101"/>
                  </a:lnTo>
                  <a:cubicBezTo>
                    <a:pt x="668" y="134"/>
                    <a:pt x="635" y="134"/>
                    <a:pt x="635" y="134"/>
                  </a:cubicBezTo>
                  <a:cubicBezTo>
                    <a:pt x="635" y="168"/>
                    <a:pt x="635" y="201"/>
                    <a:pt x="635" y="201"/>
                  </a:cubicBezTo>
                  <a:lnTo>
                    <a:pt x="635" y="1035"/>
                  </a:lnTo>
                  <a:lnTo>
                    <a:pt x="268" y="401"/>
                  </a:lnTo>
                  <a:lnTo>
                    <a:pt x="234" y="368"/>
                  </a:lnTo>
                  <a:lnTo>
                    <a:pt x="201" y="368"/>
                  </a:lnTo>
                  <a:lnTo>
                    <a:pt x="34" y="468"/>
                  </a:lnTo>
                  <a:cubicBezTo>
                    <a:pt x="34" y="468"/>
                    <a:pt x="1" y="501"/>
                    <a:pt x="1" y="501"/>
                  </a:cubicBezTo>
                  <a:cubicBezTo>
                    <a:pt x="1" y="535"/>
                    <a:pt x="1" y="535"/>
                    <a:pt x="1" y="568"/>
                  </a:cubicBezTo>
                  <a:lnTo>
                    <a:pt x="1" y="2169"/>
                  </a:lnTo>
                  <a:cubicBezTo>
                    <a:pt x="1" y="2202"/>
                    <a:pt x="1" y="2202"/>
                    <a:pt x="1" y="2236"/>
                  </a:cubicBezTo>
                  <a:lnTo>
                    <a:pt x="34" y="2236"/>
                  </a:lnTo>
                  <a:lnTo>
                    <a:pt x="234" y="2102"/>
                  </a:lnTo>
                  <a:cubicBezTo>
                    <a:pt x="268" y="2069"/>
                    <a:pt x="268" y="2069"/>
                    <a:pt x="268" y="2069"/>
                  </a:cubicBezTo>
                  <a:cubicBezTo>
                    <a:pt x="268" y="2036"/>
                    <a:pt x="268" y="2036"/>
                    <a:pt x="268" y="2002"/>
                  </a:cubicBezTo>
                  <a:lnTo>
                    <a:pt x="268" y="1168"/>
                  </a:lnTo>
                  <a:lnTo>
                    <a:pt x="635" y="1802"/>
                  </a:lnTo>
                  <a:cubicBezTo>
                    <a:pt x="651" y="1819"/>
                    <a:pt x="660" y="1827"/>
                    <a:pt x="668" y="1827"/>
                  </a:cubicBezTo>
                  <a:cubicBezTo>
                    <a:pt x="676" y="1827"/>
                    <a:pt x="685" y="1819"/>
                    <a:pt x="701" y="1802"/>
                  </a:cubicBezTo>
                  <a:lnTo>
                    <a:pt x="901" y="1735"/>
                  </a:lnTo>
                  <a:cubicBezTo>
                    <a:pt x="901" y="1735"/>
                    <a:pt x="901" y="1702"/>
                    <a:pt x="901" y="1702"/>
                  </a:cubicBezTo>
                  <a:cubicBezTo>
                    <a:pt x="901" y="1669"/>
                    <a:pt x="901" y="1669"/>
                    <a:pt x="901" y="1635"/>
                  </a:cubicBezTo>
                  <a:lnTo>
                    <a:pt x="901" y="34"/>
                  </a:lnTo>
                  <a:cubicBezTo>
                    <a:pt x="935" y="1"/>
                    <a:pt x="935" y="1"/>
                    <a:pt x="9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4278;p75"/>
            <p:cNvSpPr/>
            <p:nvPr/>
          </p:nvSpPr>
          <p:spPr>
            <a:xfrm>
              <a:off x="3194950" y="2819950"/>
              <a:ext cx="25050" cy="52575"/>
            </a:xfrm>
            <a:custGeom>
              <a:avLst/>
              <a:gdLst/>
              <a:ahLst/>
              <a:cxnLst/>
              <a:rect l="l" t="t" r="r" b="b"/>
              <a:pathLst>
                <a:path w="1002" h="2103" extrusionOk="0">
                  <a:moveTo>
                    <a:pt x="968" y="1"/>
                  </a:moveTo>
                  <a:lnTo>
                    <a:pt x="701" y="134"/>
                  </a:lnTo>
                  <a:cubicBezTo>
                    <a:pt x="701" y="134"/>
                    <a:pt x="668" y="134"/>
                    <a:pt x="668" y="168"/>
                  </a:cubicBezTo>
                  <a:cubicBezTo>
                    <a:pt x="668" y="168"/>
                    <a:pt x="668" y="201"/>
                    <a:pt x="668" y="234"/>
                  </a:cubicBezTo>
                  <a:lnTo>
                    <a:pt x="668" y="1202"/>
                  </a:lnTo>
                  <a:cubicBezTo>
                    <a:pt x="668" y="1269"/>
                    <a:pt x="668" y="1369"/>
                    <a:pt x="634" y="1469"/>
                  </a:cubicBezTo>
                  <a:cubicBezTo>
                    <a:pt x="601" y="1535"/>
                    <a:pt x="534" y="1602"/>
                    <a:pt x="468" y="1635"/>
                  </a:cubicBezTo>
                  <a:cubicBezTo>
                    <a:pt x="434" y="1652"/>
                    <a:pt x="409" y="1660"/>
                    <a:pt x="388" y="1660"/>
                  </a:cubicBezTo>
                  <a:cubicBezTo>
                    <a:pt x="368" y="1660"/>
                    <a:pt x="351" y="1652"/>
                    <a:pt x="334" y="1635"/>
                  </a:cubicBezTo>
                  <a:cubicBezTo>
                    <a:pt x="301" y="1569"/>
                    <a:pt x="267" y="1502"/>
                    <a:pt x="267" y="1435"/>
                  </a:cubicBezTo>
                  <a:lnTo>
                    <a:pt x="267" y="435"/>
                  </a:lnTo>
                  <a:cubicBezTo>
                    <a:pt x="301" y="435"/>
                    <a:pt x="301" y="401"/>
                    <a:pt x="267" y="401"/>
                  </a:cubicBezTo>
                  <a:lnTo>
                    <a:pt x="34" y="535"/>
                  </a:lnTo>
                  <a:cubicBezTo>
                    <a:pt x="34" y="535"/>
                    <a:pt x="1" y="535"/>
                    <a:pt x="1" y="568"/>
                  </a:cubicBezTo>
                  <a:cubicBezTo>
                    <a:pt x="1" y="568"/>
                    <a:pt x="1" y="601"/>
                    <a:pt x="1" y="601"/>
                  </a:cubicBezTo>
                  <a:lnTo>
                    <a:pt x="1" y="1602"/>
                  </a:lnTo>
                  <a:cubicBezTo>
                    <a:pt x="1" y="1702"/>
                    <a:pt x="34" y="1802"/>
                    <a:pt x="34" y="1902"/>
                  </a:cubicBezTo>
                  <a:cubicBezTo>
                    <a:pt x="67" y="1969"/>
                    <a:pt x="101" y="2002"/>
                    <a:pt x="134" y="2069"/>
                  </a:cubicBezTo>
                  <a:cubicBezTo>
                    <a:pt x="201" y="2102"/>
                    <a:pt x="234" y="2102"/>
                    <a:pt x="301" y="2102"/>
                  </a:cubicBezTo>
                  <a:cubicBezTo>
                    <a:pt x="368" y="2102"/>
                    <a:pt x="434" y="2069"/>
                    <a:pt x="501" y="2036"/>
                  </a:cubicBezTo>
                  <a:cubicBezTo>
                    <a:pt x="568" y="2002"/>
                    <a:pt x="634" y="1936"/>
                    <a:pt x="701" y="1869"/>
                  </a:cubicBezTo>
                  <a:cubicBezTo>
                    <a:pt x="768" y="1802"/>
                    <a:pt x="835" y="1736"/>
                    <a:pt x="868" y="1635"/>
                  </a:cubicBezTo>
                  <a:cubicBezTo>
                    <a:pt x="901" y="1569"/>
                    <a:pt x="935" y="1469"/>
                    <a:pt x="968" y="1369"/>
                  </a:cubicBezTo>
                  <a:cubicBezTo>
                    <a:pt x="1001" y="1269"/>
                    <a:pt x="1001" y="1135"/>
                    <a:pt x="1001" y="1035"/>
                  </a:cubicBezTo>
                  <a:lnTo>
                    <a:pt x="1001" y="34"/>
                  </a:lnTo>
                  <a:cubicBezTo>
                    <a:pt x="1001" y="34"/>
                    <a:pt x="1001" y="1"/>
                    <a:pt x="10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4279;p75"/>
            <p:cNvSpPr/>
            <p:nvPr/>
          </p:nvSpPr>
          <p:spPr>
            <a:xfrm>
              <a:off x="3225800" y="2804950"/>
              <a:ext cx="20875" cy="54225"/>
            </a:xfrm>
            <a:custGeom>
              <a:avLst/>
              <a:gdLst/>
              <a:ahLst/>
              <a:cxnLst/>
              <a:rect l="l" t="t" r="r" b="b"/>
              <a:pathLst>
                <a:path w="835" h="2169" extrusionOk="0">
                  <a:moveTo>
                    <a:pt x="801" y="0"/>
                  </a:moveTo>
                  <a:lnTo>
                    <a:pt x="34" y="434"/>
                  </a:lnTo>
                  <a:cubicBezTo>
                    <a:pt x="34" y="434"/>
                    <a:pt x="1" y="434"/>
                    <a:pt x="1" y="468"/>
                  </a:cubicBezTo>
                  <a:cubicBezTo>
                    <a:pt x="1" y="468"/>
                    <a:pt x="1" y="501"/>
                    <a:pt x="1" y="534"/>
                  </a:cubicBezTo>
                  <a:lnTo>
                    <a:pt x="1" y="2135"/>
                  </a:lnTo>
                  <a:cubicBezTo>
                    <a:pt x="1" y="2135"/>
                    <a:pt x="1" y="2169"/>
                    <a:pt x="1" y="2169"/>
                  </a:cubicBezTo>
                  <a:lnTo>
                    <a:pt x="34" y="2169"/>
                  </a:lnTo>
                  <a:lnTo>
                    <a:pt x="801" y="1735"/>
                  </a:lnTo>
                  <a:cubicBezTo>
                    <a:pt x="835" y="1735"/>
                    <a:pt x="835" y="1702"/>
                    <a:pt x="835" y="1702"/>
                  </a:cubicBezTo>
                  <a:cubicBezTo>
                    <a:pt x="835" y="1668"/>
                    <a:pt x="835" y="1668"/>
                    <a:pt x="835" y="1635"/>
                  </a:cubicBezTo>
                  <a:lnTo>
                    <a:pt x="835" y="1368"/>
                  </a:lnTo>
                  <a:cubicBezTo>
                    <a:pt x="835" y="1368"/>
                    <a:pt x="835" y="1335"/>
                    <a:pt x="835" y="1335"/>
                  </a:cubicBezTo>
                  <a:lnTo>
                    <a:pt x="801" y="1335"/>
                  </a:lnTo>
                  <a:lnTo>
                    <a:pt x="301" y="1635"/>
                  </a:lnTo>
                  <a:lnTo>
                    <a:pt x="301" y="1368"/>
                  </a:lnTo>
                  <a:lnTo>
                    <a:pt x="768" y="1101"/>
                  </a:lnTo>
                  <a:cubicBezTo>
                    <a:pt x="768" y="1101"/>
                    <a:pt x="768" y="1068"/>
                    <a:pt x="801" y="1068"/>
                  </a:cubicBezTo>
                  <a:cubicBezTo>
                    <a:pt x="801" y="1035"/>
                    <a:pt x="801" y="1035"/>
                    <a:pt x="801" y="1001"/>
                  </a:cubicBezTo>
                  <a:lnTo>
                    <a:pt x="801" y="734"/>
                  </a:lnTo>
                  <a:cubicBezTo>
                    <a:pt x="801" y="734"/>
                    <a:pt x="801" y="701"/>
                    <a:pt x="801" y="701"/>
                  </a:cubicBezTo>
                  <a:lnTo>
                    <a:pt x="768" y="701"/>
                  </a:lnTo>
                  <a:lnTo>
                    <a:pt x="301" y="968"/>
                  </a:lnTo>
                  <a:lnTo>
                    <a:pt x="301" y="701"/>
                  </a:lnTo>
                  <a:lnTo>
                    <a:pt x="801" y="401"/>
                  </a:lnTo>
                  <a:cubicBezTo>
                    <a:pt x="835" y="401"/>
                    <a:pt x="835" y="367"/>
                    <a:pt x="835" y="367"/>
                  </a:cubicBezTo>
                  <a:cubicBezTo>
                    <a:pt x="835" y="367"/>
                    <a:pt x="835" y="334"/>
                    <a:pt x="835" y="334"/>
                  </a:cubicBezTo>
                  <a:lnTo>
                    <a:pt x="835" y="34"/>
                  </a:lnTo>
                  <a:cubicBezTo>
                    <a:pt x="835" y="34"/>
                    <a:pt x="835" y="34"/>
                    <a:pt x="8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4280;p75"/>
            <p:cNvSpPr/>
            <p:nvPr/>
          </p:nvSpPr>
          <p:spPr>
            <a:xfrm>
              <a:off x="2910575" y="3065875"/>
              <a:ext cx="113450" cy="91475"/>
            </a:xfrm>
            <a:custGeom>
              <a:avLst/>
              <a:gdLst/>
              <a:ahLst/>
              <a:cxnLst/>
              <a:rect l="l" t="t" r="r" b="b"/>
              <a:pathLst>
                <a:path w="4538" h="3659" extrusionOk="0">
                  <a:moveTo>
                    <a:pt x="4100" y="1"/>
                  </a:moveTo>
                  <a:cubicBezTo>
                    <a:pt x="3990" y="1"/>
                    <a:pt x="3867" y="35"/>
                    <a:pt x="3737" y="104"/>
                  </a:cubicBezTo>
                  <a:lnTo>
                    <a:pt x="835" y="1772"/>
                  </a:lnTo>
                  <a:cubicBezTo>
                    <a:pt x="334" y="2072"/>
                    <a:pt x="68" y="2573"/>
                    <a:pt x="1" y="3107"/>
                  </a:cubicBezTo>
                  <a:cubicBezTo>
                    <a:pt x="1" y="3456"/>
                    <a:pt x="180" y="3659"/>
                    <a:pt x="446" y="3659"/>
                  </a:cubicBezTo>
                  <a:cubicBezTo>
                    <a:pt x="562" y="3659"/>
                    <a:pt x="694" y="3621"/>
                    <a:pt x="835" y="3540"/>
                  </a:cubicBezTo>
                  <a:lnTo>
                    <a:pt x="3737" y="1872"/>
                  </a:lnTo>
                  <a:cubicBezTo>
                    <a:pt x="4204" y="1572"/>
                    <a:pt x="4504" y="1072"/>
                    <a:pt x="4537" y="538"/>
                  </a:cubicBezTo>
                  <a:cubicBezTo>
                    <a:pt x="4537" y="187"/>
                    <a:pt x="4357" y="1"/>
                    <a:pt x="410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4281;p75"/>
            <p:cNvSpPr/>
            <p:nvPr/>
          </p:nvSpPr>
          <p:spPr>
            <a:xfrm>
              <a:off x="2910575" y="3196400"/>
              <a:ext cx="113450" cy="91250"/>
            </a:xfrm>
            <a:custGeom>
              <a:avLst/>
              <a:gdLst/>
              <a:ahLst/>
              <a:cxnLst/>
              <a:rect l="l" t="t" r="r" b="b"/>
              <a:pathLst>
                <a:path w="4538" h="3650" extrusionOk="0">
                  <a:moveTo>
                    <a:pt x="4107" y="1"/>
                  </a:moveTo>
                  <a:cubicBezTo>
                    <a:pt x="3996" y="1"/>
                    <a:pt x="3869" y="39"/>
                    <a:pt x="3737" y="120"/>
                  </a:cubicBezTo>
                  <a:lnTo>
                    <a:pt x="835" y="1788"/>
                  </a:lnTo>
                  <a:cubicBezTo>
                    <a:pt x="368" y="2089"/>
                    <a:pt x="68" y="2556"/>
                    <a:pt x="1" y="3123"/>
                  </a:cubicBezTo>
                  <a:cubicBezTo>
                    <a:pt x="1" y="3463"/>
                    <a:pt x="171" y="3649"/>
                    <a:pt x="427" y="3649"/>
                  </a:cubicBezTo>
                  <a:cubicBezTo>
                    <a:pt x="547" y="3649"/>
                    <a:pt x="686" y="3608"/>
                    <a:pt x="835" y="3523"/>
                  </a:cubicBezTo>
                  <a:lnTo>
                    <a:pt x="3737" y="1855"/>
                  </a:lnTo>
                  <a:cubicBezTo>
                    <a:pt x="4204" y="1588"/>
                    <a:pt x="4504" y="1088"/>
                    <a:pt x="4537" y="521"/>
                  </a:cubicBezTo>
                  <a:cubicBezTo>
                    <a:pt x="4537" y="197"/>
                    <a:pt x="4361" y="1"/>
                    <a:pt x="410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4282;p75"/>
            <p:cNvSpPr/>
            <p:nvPr/>
          </p:nvSpPr>
          <p:spPr>
            <a:xfrm>
              <a:off x="2910575" y="3326900"/>
              <a:ext cx="113450" cy="91100"/>
            </a:xfrm>
            <a:custGeom>
              <a:avLst/>
              <a:gdLst/>
              <a:ahLst/>
              <a:cxnLst/>
              <a:rect l="l" t="t" r="r" b="b"/>
              <a:pathLst>
                <a:path w="4538" h="3644" extrusionOk="0">
                  <a:moveTo>
                    <a:pt x="4100" y="0"/>
                  </a:moveTo>
                  <a:cubicBezTo>
                    <a:pt x="3990" y="0"/>
                    <a:pt x="3867" y="34"/>
                    <a:pt x="3737" y="104"/>
                  </a:cubicBezTo>
                  <a:lnTo>
                    <a:pt x="835" y="1772"/>
                  </a:lnTo>
                  <a:cubicBezTo>
                    <a:pt x="334" y="2072"/>
                    <a:pt x="68" y="2573"/>
                    <a:pt x="1" y="3106"/>
                  </a:cubicBezTo>
                  <a:cubicBezTo>
                    <a:pt x="1" y="3457"/>
                    <a:pt x="181" y="3644"/>
                    <a:pt x="450" y="3644"/>
                  </a:cubicBezTo>
                  <a:cubicBezTo>
                    <a:pt x="564" y="3644"/>
                    <a:pt x="695" y="3610"/>
                    <a:pt x="835" y="3540"/>
                  </a:cubicBezTo>
                  <a:lnTo>
                    <a:pt x="3737" y="1872"/>
                  </a:lnTo>
                  <a:cubicBezTo>
                    <a:pt x="4204" y="1572"/>
                    <a:pt x="4504" y="1072"/>
                    <a:pt x="4537" y="538"/>
                  </a:cubicBezTo>
                  <a:cubicBezTo>
                    <a:pt x="4537" y="187"/>
                    <a:pt x="4357" y="0"/>
                    <a:pt x="410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4283;p75"/>
            <p:cNvSpPr/>
            <p:nvPr/>
          </p:nvSpPr>
          <p:spPr>
            <a:xfrm>
              <a:off x="2910575" y="3457000"/>
              <a:ext cx="113450" cy="91100"/>
            </a:xfrm>
            <a:custGeom>
              <a:avLst/>
              <a:gdLst/>
              <a:ahLst/>
              <a:cxnLst/>
              <a:rect l="l" t="t" r="r" b="b"/>
              <a:pathLst>
                <a:path w="4538" h="3644" extrusionOk="0">
                  <a:moveTo>
                    <a:pt x="4100" y="0"/>
                  </a:moveTo>
                  <a:cubicBezTo>
                    <a:pt x="3990" y="0"/>
                    <a:pt x="3867" y="34"/>
                    <a:pt x="3737" y="104"/>
                  </a:cubicBezTo>
                  <a:lnTo>
                    <a:pt x="835" y="1772"/>
                  </a:lnTo>
                  <a:cubicBezTo>
                    <a:pt x="368" y="2072"/>
                    <a:pt x="68" y="2572"/>
                    <a:pt x="1" y="3106"/>
                  </a:cubicBezTo>
                  <a:cubicBezTo>
                    <a:pt x="1" y="3457"/>
                    <a:pt x="181" y="3644"/>
                    <a:pt x="450" y="3644"/>
                  </a:cubicBezTo>
                  <a:cubicBezTo>
                    <a:pt x="564" y="3644"/>
                    <a:pt x="695" y="3610"/>
                    <a:pt x="835" y="3540"/>
                  </a:cubicBezTo>
                  <a:lnTo>
                    <a:pt x="3737" y="1872"/>
                  </a:lnTo>
                  <a:cubicBezTo>
                    <a:pt x="4204" y="1572"/>
                    <a:pt x="4504" y="1071"/>
                    <a:pt x="4537" y="538"/>
                  </a:cubicBezTo>
                  <a:cubicBezTo>
                    <a:pt x="4537" y="187"/>
                    <a:pt x="4357" y="0"/>
                    <a:pt x="410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4284;p75"/>
            <p:cNvSpPr/>
            <p:nvPr/>
          </p:nvSpPr>
          <p:spPr>
            <a:xfrm>
              <a:off x="3056525" y="2940625"/>
              <a:ext cx="919400" cy="534000"/>
            </a:xfrm>
            <a:custGeom>
              <a:avLst/>
              <a:gdLst/>
              <a:ahLst/>
              <a:cxnLst/>
              <a:rect l="l" t="t" r="r" b="b"/>
              <a:pathLst>
                <a:path w="36776" h="21360" extrusionOk="0">
                  <a:moveTo>
                    <a:pt x="36522" y="0"/>
                  </a:moveTo>
                  <a:cubicBezTo>
                    <a:pt x="36502" y="0"/>
                    <a:pt x="36481" y="4"/>
                    <a:pt x="36460" y="11"/>
                  </a:cubicBezTo>
                  <a:lnTo>
                    <a:pt x="134" y="20992"/>
                  </a:lnTo>
                  <a:cubicBezTo>
                    <a:pt x="34" y="21059"/>
                    <a:pt x="0" y="21159"/>
                    <a:pt x="67" y="21259"/>
                  </a:cubicBezTo>
                  <a:cubicBezTo>
                    <a:pt x="100" y="21326"/>
                    <a:pt x="134" y="21359"/>
                    <a:pt x="200" y="21359"/>
                  </a:cubicBezTo>
                  <a:cubicBezTo>
                    <a:pt x="234" y="21359"/>
                    <a:pt x="267" y="21326"/>
                    <a:pt x="301" y="21326"/>
                  </a:cubicBezTo>
                  <a:lnTo>
                    <a:pt x="36626" y="344"/>
                  </a:lnTo>
                  <a:cubicBezTo>
                    <a:pt x="36775" y="225"/>
                    <a:pt x="36685" y="0"/>
                    <a:pt x="3652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4285;p75"/>
            <p:cNvSpPr/>
            <p:nvPr/>
          </p:nvSpPr>
          <p:spPr>
            <a:xfrm>
              <a:off x="3056525" y="2811075"/>
              <a:ext cx="919200" cy="533450"/>
            </a:xfrm>
            <a:custGeom>
              <a:avLst/>
              <a:gdLst/>
              <a:ahLst/>
              <a:cxnLst/>
              <a:rect l="l" t="t" r="r" b="b"/>
              <a:pathLst>
                <a:path w="36768" h="21338" extrusionOk="0">
                  <a:moveTo>
                    <a:pt x="36546" y="0"/>
                  </a:moveTo>
                  <a:cubicBezTo>
                    <a:pt x="36519" y="0"/>
                    <a:pt x="36490" y="7"/>
                    <a:pt x="36460" y="22"/>
                  </a:cubicBezTo>
                  <a:lnTo>
                    <a:pt x="134" y="21004"/>
                  </a:lnTo>
                  <a:cubicBezTo>
                    <a:pt x="34" y="21037"/>
                    <a:pt x="0" y="21171"/>
                    <a:pt x="67" y="21238"/>
                  </a:cubicBezTo>
                  <a:cubicBezTo>
                    <a:pt x="100" y="21304"/>
                    <a:pt x="134" y="21338"/>
                    <a:pt x="200" y="21338"/>
                  </a:cubicBezTo>
                  <a:cubicBezTo>
                    <a:pt x="234" y="21338"/>
                    <a:pt x="267" y="21338"/>
                    <a:pt x="301" y="21304"/>
                  </a:cubicBezTo>
                  <a:lnTo>
                    <a:pt x="36626" y="323"/>
                  </a:lnTo>
                  <a:cubicBezTo>
                    <a:pt x="36768" y="209"/>
                    <a:pt x="36693" y="0"/>
                    <a:pt x="3654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4286;p75"/>
            <p:cNvSpPr/>
            <p:nvPr/>
          </p:nvSpPr>
          <p:spPr>
            <a:xfrm>
              <a:off x="3056525" y="2680375"/>
              <a:ext cx="919000" cy="534050"/>
            </a:xfrm>
            <a:custGeom>
              <a:avLst/>
              <a:gdLst/>
              <a:ahLst/>
              <a:cxnLst/>
              <a:rect l="l" t="t" r="r" b="b"/>
              <a:pathLst>
                <a:path w="36760" h="21362" extrusionOk="0">
                  <a:moveTo>
                    <a:pt x="36524" y="0"/>
                  </a:moveTo>
                  <a:cubicBezTo>
                    <a:pt x="36500" y="0"/>
                    <a:pt x="36478" y="4"/>
                    <a:pt x="36460" y="13"/>
                  </a:cubicBezTo>
                  <a:lnTo>
                    <a:pt x="134" y="20995"/>
                  </a:lnTo>
                  <a:cubicBezTo>
                    <a:pt x="34" y="21062"/>
                    <a:pt x="0" y="21162"/>
                    <a:pt x="67" y="21262"/>
                  </a:cubicBezTo>
                  <a:cubicBezTo>
                    <a:pt x="100" y="21295"/>
                    <a:pt x="134" y="21329"/>
                    <a:pt x="200" y="21362"/>
                  </a:cubicBezTo>
                  <a:cubicBezTo>
                    <a:pt x="234" y="21362"/>
                    <a:pt x="267" y="21329"/>
                    <a:pt x="301" y="21329"/>
                  </a:cubicBezTo>
                  <a:lnTo>
                    <a:pt x="36626" y="347"/>
                  </a:lnTo>
                  <a:cubicBezTo>
                    <a:pt x="36727" y="280"/>
                    <a:pt x="36760" y="180"/>
                    <a:pt x="36693" y="80"/>
                  </a:cubicBezTo>
                  <a:cubicBezTo>
                    <a:pt x="36669" y="31"/>
                    <a:pt x="36591" y="0"/>
                    <a:pt x="3652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4287;p75"/>
            <p:cNvSpPr/>
            <p:nvPr/>
          </p:nvSpPr>
          <p:spPr>
            <a:xfrm>
              <a:off x="3056525" y="2550350"/>
              <a:ext cx="919400" cy="534000"/>
            </a:xfrm>
            <a:custGeom>
              <a:avLst/>
              <a:gdLst/>
              <a:ahLst/>
              <a:cxnLst/>
              <a:rect l="l" t="t" r="r" b="b"/>
              <a:pathLst>
                <a:path w="36776" h="21360" extrusionOk="0">
                  <a:moveTo>
                    <a:pt x="36522" y="0"/>
                  </a:moveTo>
                  <a:cubicBezTo>
                    <a:pt x="36502" y="0"/>
                    <a:pt x="36481" y="3"/>
                    <a:pt x="36460" y="11"/>
                  </a:cubicBezTo>
                  <a:lnTo>
                    <a:pt x="134" y="20992"/>
                  </a:lnTo>
                  <a:cubicBezTo>
                    <a:pt x="34" y="21059"/>
                    <a:pt x="0" y="21159"/>
                    <a:pt x="67" y="21259"/>
                  </a:cubicBezTo>
                  <a:cubicBezTo>
                    <a:pt x="100" y="21292"/>
                    <a:pt x="134" y="21326"/>
                    <a:pt x="200" y="21359"/>
                  </a:cubicBezTo>
                  <a:lnTo>
                    <a:pt x="301" y="21359"/>
                  </a:lnTo>
                  <a:lnTo>
                    <a:pt x="36626" y="344"/>
                  </a:lnTo>
                  <a:cubicBezTo>
                    <a:pt x="36775" y="225"/>
                    <a:pt x="36685" y="0"/>
                    <a:pt x="3652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4288;p75"/>
            <p:cNvSpPr/>
            <p:nvPr/>
          </p:nvSpPr>
          <p:spPr>
            <a:xfrm>
              <a:off x="3079025" y="2582300"/>
              <a:ext cx="890675" cy="875650"/>
            </a:xfrm>
            <a:custGeom>
              <a:avLst/>
              <a:gdLst/>
              <a:ahLst/>
              <a:cxnLst/>
              <a:rect l="l" t="t" r="r" b="b"/>
              <a:pathLst>
                <a:path w="35627" h="35026" extrusionOk="0">
                  <a:moveTo>
                    <a:pt x="35626" y="0"/>
                  </a:moveTo>
                  <a:lnTo>
                    <a:pt x="32257" y="2802"/>
                  </a:lnTo>
                  <a:lnTo>
                    <a:pt x="28855" y="7505"/>
                  </a:lnTo>
                  <a:lnTo>
                    <a:pt x="25486" y="10608"/>
                  </a:lnTo>
                  <a:lnTo>
                    <a:pt x="17013" y="15511"/>
                  </a:lnTo>
                  <a:lnTo>
                    <a:pt x="14478" y="18914"/>
                  </a:lnTo>
                  <a:lnTo>
                    <a:pt x="10242" y="21382"/>
                  </a:lnTo>
                  <a:lnTo>
                    <a:pt x="7606" y="24785"/>
                  </a:lnTo>
                  <a:lnTo>
                    <a:pt x="3470" y="27220"/>
                  </a:lnTo>
                  <a:lnTo>
                    <a:pt x="1" y="29888"/>
                  </a:lnTo>
                  <a:lnTo>
                    <a:pt x="1" y="35025"/>
                  </a:lnTo>
                  <a:lnTo>
                    <a:pt x="35626" y="14511"/>
                  </a:lnTo>
                  <a:lnTo>
                    <a:pt x="35626" y="0"/>
                  </a:ln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4289;p75"/>
            <p:cNvSpPr/>
            <p:nvPr/>
          </p:nvSpPr>
          <p:spPr>
            <a:xfrm>
              <a:off x="3079025" y="2652350"/>
              <a:ext cx="890675" cy="805600"/>
            </a:xfrm>
            <a:custGeom>
              <a:avLst/>
              <a:gdLst/>
              <a:ahLst/>
              <a:cxnLst/>
              <a:rect l="l" t="t" r="r" b="b"/>
              <a:pathLst>
                <a:path w="35627" h="32224" extrusionOk="0">
                  <a:moveTo>
                    <a:pt x="35626" y="0"/>
                  </a:moveTo>
                  <a:lnTo>
                    <a:pt x="33625" y="1134"/>
                  </a:lnTo>
                  <a:lnTo>
                    <a:pt x="30556" y="4870"/>
                  </a:lnTo>
                  <a:lnTo>
                    <a:pt x="28121" y="8239"/>
                  </a:lnTo>
                  <a:lnTo>
                    <a:pt x="23785" y="10741"/>
                  </a:lnTo>
                  <a:lnTo>
                    <a:pt x="21249" y="14177"/>
                  </a:lnTo>
                  <a:lnTo>
                    <a:pt x="17046" y="16612"/>
                  </a:lnTo>
                  <a:lnTo>
                    <a:pt x="12743" y="20081"/>
                  </a:lnTo>
                  <a:lnTo>
                    <a:pt x="8540" y="22483"/>
                  </a:lnTo>
                  <a:lnTo>
                    <a:pt x="4571" y="25719"/>
                  </a:lnTo>
                  <a:lnTo>
                    <a:pt x="1" y="28387"/>
                  </a:lnTo>
                  <a:lnTo>
                    <a:pt x="1" y="32223"/>
                  </a:lnTo>
                  <a:lnTo>
                    <a:pt x="35626" y="11709"/>
                  </a:lnTo>
                  <a:lnTo>
                    <a:pt x="35626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4290;p75"/>
            <p:cNvSpPr/>
            <p:nvPr/>
          </p:nvSpPr>
          <p:spPr>
            <a:xfrm>
              <a:off x="3079025" y="2652350"/>
              <a:ext cx="890675" cy="805600"/>
            </a:xfrm>
            <a:custGeom>
              <a:avLst/>
              <a:gdLst/>
              <a:ahLst/>
              <a:cxnLst/>
              <a:rect l="l" t="t" r="r" b="b"/>
              <a:pathLst>
                <a:path w="35627" h="32224" extrusionOk="0">
                  <a:moveTo>
                    <a:pt x="35626" y="0"/>
                  </a:moveTo>
                  <a:lnTo>
                    <a:pt x="33625" y="1134"/>
                  </a:lnTo>
                  <a:lnTo>
                    <a:pt x="30556" y="4870"/>
                  </a:lnTo>
                  <a:lnTo>
                    <a:pt x="28121" y="8239"/>
                  </a:lnTo>
                  <a:lnTo>
                    <a:pt x="23785" y="10741"/>
                  </a:lnTo>
                  <a:lnTo>
                    <a:pt x="21249" y="14177"/>
                  </a:lnTo>
                  <a:lnTo>
                    <a:pt x="17046" y="16612"/>
                  </a:lnTo>
                  <a:lnTo>
                    <a:pt x="12743" y="20081"/>
                  </a:lnTo>
                  <a:lnTo>
                    <a:pt x="8540" y="22483"/>
                  </a:lnTo>
                  <a:lnTo>
                    <a:pt x="4571" y="25719"/>
                  </a:lnTo>
                  <a:lnTo>
                    <a:pt x="1" y="28387"/>
                  </a:lnTo>
                  <a:lnTo>
                    <a:pt x="1" y="32223"/>
                  </a:lnTo>
                  <a:lnTo>
                    <a:pt x="35626" y="11709"/>
                  </a:lnTo>
                  <a:lnTo>
                    <a:pt x="356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4291;p75"/>
            <p:cNvSpPr/>
            <p:nvPr/>
          </p:nvSpPr>
          <p:spPr>
            <a:xfrm>
              <a:off x="4138950" y="1904050"/>
              <a:ext cx="551250" cy="1079775"/>
            </a:xfrm>
            <a:custGeom>
              <a:avLst/>
              <a:gdLst/>
              <a:ahLst/>
              <a:cxnLst/>
              <a:rect l="l" t="t" r="r" b="b"/>
              <a:pathLst>
                <a:path w="22050" h="43191" extrusionOk="0">
                  <a:moveTo>
                    <a:pt x="21512" y="1"/>
                  </a:moveTo>
                  <a:cubicBezTo>
                    <a:pt x="21391" y="1"/>
                    <a:pt x="21256" y="36"/>
                    <a:pt x="21116" y="111"/>
                  </a:cubicBezTo>
                  <a:lnTo>
                    <a:pt x="935" y="11786"/>
                  </a:lnTo>
                  <a:cubicBezTo>
                    <a:pt x="368" y="12153"/>
                    <a:pt x="34" y="12720"/>
                    <a:pt x="1" y="13354"/>
                  </a:cubicBezTo>
                  <a:lnTo>
                    <a:pt x="1" y="42541"/>
                  </a:lnTo>
                  <a:cubicBezTo>
                    <a:pt x="1" y="42966"/>
                    <a:pt x="202" y="43191"/>
                    <a:pt x="497" y="43191"/>
                  </a:cubicBezTo>
                  <a:cubicBezTo>
                    <a:pt x="618" y="43191"/>
                    <a:pt x="756" y="43153"/>
                    <a:pt x="902" y="43075"/>
                  </a:cubicBezTo>
                  <a:lnTo>
                    <a:pt x="21116" y="31400"/>
                  </a:lnTo>
                  <a:cubicBezTo>
                    <a:pt x="21650" y="31033"/>
                    <a:pt x="21983" y="30466"/>
                    <a:pt x="22050" y="29832"/>
                  </a:cubicBezTo>
                  <a:lnTo>
                    <a:pt x="22050" y="644"/>
                  </a:lnTo>
                  <a:cubicBezTo>
                    <a:pt x="22050" y="236"/>
                    <a:pt x="21825" y="1"/>
                    <a:pt x="21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4292;p75"/>
            <p:cNvSpPr/>
            <p:nvPr/>
          </p:nvSpPr>
          <p:spPr>
            <a:xfrm>
              <a:off x="4308250" y="2574775"/>
              <a:ext cx="99250" cy="89750"/>
            </a:xfrm>
            <a:custGeom>
              <a:avLst/>
              <a:gdLst/>
              <a:ahLst/>
              <a:cxnLst/>
              <a:rect l="l" t="t" r="r" b="b"/>
              <a:pathLst>
                <a:path w="3970" h="3590" extrusionOk="0">
                  <a:moveTo>
                    <a:pt x="3970" y="1"/>
                  </a:moveTo>
                  <a:cubicBezTo>
                    <a:pt x="3412" y="326"/>
                    <a:pt x="2757" y="506"/>
                    <a:pt x="2106" y="506"/>
                  </a:cubicBezTo>
                  <a:cubicBezTo>
                    <a:pt x="1823" y="506"/>
                    <a:pt x="1541" y="472"/>
                    <a:pt x="1268" y="401"/>
                  </a:cubicBezTo>
                  <a:lnTo>
                    <a:pt x="0" y="3403"/>
                  </a:lnTo>
                  <a:cubicBezTo>
                    <a:pt x="382" y="3527"/>
                    <a:pt x="791" y="3590"/>
                    <a:pt x="1220" y="3590"/>
                  </a:cubicBezTo>
                  <a:cubicBezTo>
                    <a:pt x="2067" y="3590"/>
                    <a:pt x="2996" y="3345"/>
                    <a:pt x="3970" y="2836"/>
                  </a:cubicBezTo>
                  <a:lnTo>
                    <a:pt x="3970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4293;p75"/>
            <p:cNvSpPr/>
            <p:nvPr/>
          </p:nvSpPr>
          <p:spPr>
            <a:xfrm>
              <a:off x="4308250" y="2139475"/>
              <a:ext cx="100100" cy="140125"/>
            </a:xfrm>
            <a:custGeom>
              <a:avLst/>
              <a:gdLst/>
              <a:ahLst/>
              <a:cxnLst/>
              <a:rect l="l" t="t" r="r" b="b"/>
              <a:pathLst>
                <a:path w="4004" h="5605" extrusionOk="0">
                  <a:moveTo>
                    <a:pt x="4003" y="0"/>
                  </a:moveTo>
                  <a:cubicBezTo>
                    <a:pt x="2402" y="1068"/>
                    <a:pt x="1034" y="2436"/>
                    <a:pt x="0" y="4037"/>
                  </a:cubicBezTo>
                  <a:lnTo>
                    <a:pt x="1268" y="5604"/>
                  </a:lnTo>
                  <a:cubicBezTo>
                    <a:pt x="1968" y="4504"/>
                    <a:pt x="2902" y="3570"/>
                    <a:pt x="4003" y="2836"/>
                  </a:cubicBezTo>
                  <a:lnTo>
                    <a:pt x="4003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4294;p75"/>
            <p:cNvSpPr/>
            <p:nvPr/>
          </p:nvSpPr>
          <p:spPr>
            <a:xfrm>
              <a:off x="4500050" y="2372150"/>
              <a:ext cx="93425" cy="148450"/>
            </a:xfrm>
            <a:custGeom>
              <a:avLst/>
              <a:gdLst/>
              <a:ahLst/>
              <a:cxnLst/>
              <a:rect l="l" t="t" r="r" b="b"/>
              <a:pathLst>
                <a:path w="3737" h="5938" extrusionOk="0">
                  <a:moveTo>
                    <a:pt x="3737" y="0"/>
                  </a:moveTo>
                  <a:lnTo>
                    <a:pt x="1702" y="300"/>
                  </a:lnTo>
                  <a:cubicBezTo>
                    <a:pt x="1335" y="1735"/>
                    <a:pt x="768" y="3102"/>
                    <a:pt x="1" y="4370"/>
                  </a:cubicBezTo>
                  <a:lnTo>
                    <a:pt x="1268" y="5938"/>
                  </a:lnTo>
                  <a:cubicBezTo>
                    <a:pt x="2369" y="4103"/>
                    <a:pt x="3203" y="2102"/>
                    <a:pt x="373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4295;p75"/>
            <p:cNvSpPr/>
            <p:nvPr/>
          </p:nvSpPr>
          <p:spPr>
            <a:xfrm>
              <a:off x="4235700" y="2257050"/>
              <a:ext cx="93425" cy="148475"/>
            </a:xfrm>
            <a:custGeom>
              <a:avLst/>
              <a:gdLst/>
              <a:ahLst/>
              <a:cxnLst/>
              <a:rect l="l" t="t" r="r" b="b"/>
              <a:pathLst>
                <a:path w="3737" h="5939" extrusionOk="0">
                  <a:moveTo>
                    <a:pt x="2469" y="1"/>
                  </a:moveTo>
                  <a:cubicBezTo>
                    <a:pt x="1335" y="1835"/>
                    <a:pt x="501" y="3837"/>
                    <a:pt x="0" y="5938"/>
                  </a:cubicBezTo>
                  <a:lnTo>
                    <a:pt x="2035" y="5638"/>
                  </a:lnTo>
                  <a:cubicBezTo>
                    <a:pt x="2402" y="4204"/>
                    <a:pt x="2969" y="2803"/>
                    <a:pt x="3736" y="1569"/>
                  </a:cubicBezTo>
                  <a:lnTo>
                    <a:pt x="2469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4296;p75"/>
            <p:cNvSpPr/>
            <p:nvPr/>
          </p:nvSpPr>
          <p:spPr>
            <a:xfrm>
              <a:off x="4224850" y="2417175"/>
              <a:ext cx="57575" cy="146800"/>
            </a:xfrm>
            <a:custGeom>
              <a:avLst/>
              <a:gdLst/>
              <a:ahLst/>
              <a:cxnLst/>
              <a:rect l="l" t="t" r="r" b="b"/>
              <a:pathLst>
                <a:path w="2303" h="5872" extrusionOk="0">
                  <a:moveTo>
                    <a:pt x="2302" y="0"/>
                  </a:moveTo>
                  <a:lnTo>
                    <a:pt x="301" y="267"/>
                  </a:lnTo>
                  <a:cubicBezTo>
                    <a:pt x="101" y="1268"/>
                    <a:pt x="1" y="2235"/>
                    <a:pt x="1" y="3236"/>
                  </a:cubicBezTo>
                  <a:cubicBezTo>
                    <a:pt x="1" y="4137"/>
                    <a:pt x="101" y="5004"/>
                    <a:pt x="301" y="5871"/>
                  </a:cubicBezTo>
                  <a:lnTo>
                    <a:pt x="2302" y="3836"/>
                  </a:lnTo>
                  <a:cubicBezTo>
                    <a:pt x="2169" y="3236"/>
                    <a:pt x="2102" y="2636"/>
                    <a:pt x="2102" y="2035"/>
                  </a:cubicBezTo>
                  <a:cubicBezTo>
                    <a:pt x="2102" y="1335"/>
                    <a:pt x="2169" y="668"/>
                    <a:pt x="230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4297;p75"/>
            <p:cNvSpPr/>
            <p:nvPr/>
          </p:nvSpPr>
          <p:spPr>
            <a:xfrm>
              <a:off x="4235700" y="2527250"/>
              <a:ext cx="92575" cy="128450"/>
            </a:xfrm>
            <a:custGeom>
              <a:avLst/>
              <a:gdLst/>
              <a:ahLst/>
              <a:cxnLst/>
              <a:rect l="l" t="t" r="r" b="b"/>
              <a:pathLst>
                <a:path w="3703" h="5138" extrusionOk="0">
                  <a:moveTo>
                    <a:pt x="2035" y="1"/>
                  </a:moveTo>
                  <a:lnTo>
                    <a:pt x="0" y="2035"/>
                  </a:lnTo>
                  <a:cubicBezTo>
                    <a:pt x="501" y="3536"/>
                    <a:pt x="1368" y="4604"/>
                    <a:pt x="2469" y="5138"/>
                  </a:cubicBezTo>
                  <a:lnTo>
                    <a:pt x="3703" y="2135"/>
                  </a:lnTo>
                  <a:cubicBezTo>
                    <a:pt x="2902" y="1668"/>
                    <a:pt x="2269" y="901"/>
                    <a:pt x="203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4298;p75"/>
            <p:cNvSpPr/>
            <p:nvPr/>
          </p:nvSpPr>
          <p:spPr>
            <a:xfrm>
              <a:off x="4421650" y="2498075"/>
              <a:ext cx="99275" cy="139275"/>
            </a:xfrm>
            <a:custGeom>
              <a:avLst/>
              <a:gdLst/>
              <a:ahLst/>
              <a:cxnLst/>
              <a:rect l="l" t="t" r="r" b="b"/>
              <a:pathLst>
                <a:path w="3971" h="5571" extrusionOk="0">
                  <a:moveTo>
                    <a:pt x="2736" y="0"/>
                  </a:moveTo>
                  <a:cubicBezTo>
                    <a:pt x="2002" y="1101"/>
                    <a:pt x="1068" y="2035"/>
                    <a:pt x="1" y="2769"/>
                  </a:cubicBezTo>
                  <a:lnTo>
                    <a:pt x="1" y="5571"/>
                  </a:lnTo>
                  <a:cubicBezTo>
                    <a:pt x="1602" y="4537"/>
                    <a:pt x="2936" y="3169"/>
                    <a:pt x="3970" y="1568"/>
                  </a:cubicBezTo>
                  <a:lnTo>
                    <a:pt x="2736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4299;p75"/>
            <p:cNvSpPr/>
            <p:nvPr/>
          </p:nvSpPr>
          <p:spPr>
            <a:xfrm>
              <a:off x="4298250" y="2240375"/>
              <a:ext cx="41700" cy="55900"/>
            </a:xfrm>
            <a:custGeom>
              <a:avLst/>
              <a:gdLst/>
              <a:ahLst/>
              <a:cxnLst/>
              <a:rect l="l" t="t" r="r" b="b"/>
              <a:pathLst>
                <a:path w="1668" h="2236" extrusionOk="0">
                  <a:moveTo>
                    <a:pt x="400" y="1"/>
                  </a:moveTo>
                  <a:cubicBezTo>
                    <a:pt x="267" y="201"/>
                    <a:pt x="134" y="434"/>
                    <a:pt x="0" y="668"/>
                  </a:cubicBezTo>
                  <a:lnTo>
                    <a:pt x="1234" y="2236"/>
                  </a:lnTo>
                  <a:cubicBezTo>
                    <a:pt x="1368" y="2002"/>
                    <a:pt x="1501" y="1769"/>
                    <a:pt x="1668" y="1568"/>
                  </a:cubicBezTo>
                  <a:lnTo>
                    <a:pt x="400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4300;p75"/>
            <p:cNvSpPr/>
            <p:nvPr/>
          </p:nvSpPr>
          <p:spPr>
            <a:xfrm>
              <a:off x="4231525" y="2398000"/>
              <a:ext cx="55075" cy="25875"/>
            </a:xfrm>
            <a:custGeom>
              <a:avLst/>
              <a:gdLst/>
              <a:ahLst/>
              <a:cxnLst/>
              <a:rect l="l" t="t" r="r" b="b"/>
              <a:pathLst>
                <a:path w="2203" h="1035" extrusionOk="0">
                  <a:moveTo>
                    <a:pt x="2202" y="0"/>
                  </a:moveTo>
                  <a:lnTo>
                    <a:pt x="167" y="300"/>
                  </a:lnTo>
                  <a:cubicBezTo>
                    <a:pt x="101" y="534"/>
                    <a:pt x="67" y="801"/>
                    <a:pt x="1" y="1034"/>
                  </a:cubicBezTo>
                  <a:lnTo>
                    <a:pt x="2035" y="767"/>
                  </a:lnTo>
                  <a:cubicBezTo>
                    <a:pt x="2069" y="501"/>
                    <a:pt x="2135" y="234"/>
                    <a:pt x="220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4301;p75"/>
            <p:cNvSpPr/>
            <p:nvPr/>
          </p:nvSpPr>
          <p:spPr>
            <a:xfrm>
              <a:off x="4232350" y="2513075"/>
              <a:ext cx="54250" cy="65075"/>
            </a:xfrm>
            <a:custGeom>
              <a:avLst/>
              <a:gdLst/>
              <a:ahLst/>
              <a:cxnLst/>
              <a:rect l="l" t="t" r="r" b="b"/>
              <a:pathLst>
                <a:path w="2170" h="2603" extrusionOk="0">
                  <a:moveTo>
                    <a:pt x="2002" y="0"/>
                  </a:moveTo>
                  <a:lnTo>
                    <a:pt x="1" y="2035"/>
                  </a:lnTo>
                  <a:cubicBezTo>
                    <a:pt x="34" y="2235"/>
                    <a:pt x="101" y="2436"/>
                    <a:pt x="168" y="2602"/>
                  </a:cubicBezTo>
                  <a:lnTo>
                    <a:pt x="2169" y="568"/>
                  </a:lnTo>
                  <a:cubicBezTo>
                    <a:pt x="2102" y="367"/>
                    <a:pt x="2036" y="167"/>
                    <a:pt x="200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4302;p75"/>
            <p:cNvSpPr/>
            <p:nvPr/>
          </p:nvSpPr>
          <p:spPr>
            <a:xfrm>
              <a:off x="4421650" y="2113125"/>
              <a:ext cx="99275" cy="89750"/>
            </a:xfrm>
            <a:custGeom>
              <a:avLst/>
              <a:gdLst/>
              <a:ahLst/>
              <a:cxnLst/>
              <a:rect l="l" t="t" r="r" b="b"/>
              <a:pathLst>
                <a:path w="3971" h="3590" extrusionOk="0">
                  <a:moveTo>
                    <a:pt x="2751" y="1"/>
                  </a:moveTo>
                  <a:cubicBezTo>
                    <a:pt x="1904" y="1"/>
                    <a:pt x="975" y="245"/>
                    <a:pt x="1" y="754"/>
                  </a:cubicBezTo>
                  <a:lnTo>
                    <a:pt x="1" y="3590"/>
                  </a:lnTo>
                  <a:cubicBezTo>
                    <a:pt x="570" y="3248"/>
                    <a:pt x="1200" y="3078"/>
                    <a:pt x="1840" y="3078"/>
                  </a:cubicBezTo>
                  <a:cubicBezTo>
                    <a:pt x="2139" y="3078"/>
                    <a:pt x="2439" y="3115"/>
                    <a:pt x="2736" y="3189"/>
                  </a:cubicBezTo>
                  <a:lnTo>
                    <a:pt x="3970" y="187"/>
                  </a:lnTo>
                  <a:cubicBezTo>
                    <a:pt x="3589" y="64"/>
                    <a:pt x="3180" y="1"/>
                    <a:pt x="275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4303;p75"/>
            <p:cNvSpPr/>
            <p:nvPr/>
          </p:nvSpPr>
          <p:spPr>
            <a:xfrm>
              <a:off x="4500050" y="2121950"/>
              <a:ext cx="93425" cy="128450"/>
            </a:xfrm>
            <a:custGeom>
              <a:avLst/>
              <a:gdLst/>
              <a:ahLst/>
              <a:cxnLst/>
              <a:rect l="l" t="t" r="r" b="b"/>
              <a:pathLst>
                <a:path w="3737" h="5138" extrusionOk="0">
                  <a:moveTo>
                    <a:pt x="1268" y="1"/>
                  </a:moveTo>
                  <a:lnTo>
                    <a:pt x="1" y="3003"/>
                  </a:lnTo>
                  <a:cubicBezTo>
                    <a:pt x="834" y="3437"/>
                    <a:pt x="1435" y="4204"/>
                    <a:pt x="1702" y="5138"/>
                  </a:cubicBezTo>
                  <a:lnTo>
                    <a:pt x="3737" y="3103"/>
                  </a:lnTo>
                  <a:cubicBezTo>
                    <a:pt x="3236" y="1569"/>
                    <a:pt x="2369" y="501"/>
                    <a:pt x="12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4304;p75"/>
            <p:cNvSpPr/>
            <p:nvPr/>
          </p:nvSpPr>
          <p:spPr>
            <a:xfrm>
              <a:off x="4546750" y="2213700"/>
              <a:ext cx="57575" cy="146800"/>
            </a:xfrm>
            <a:custGeom>
              <a:avLst/>
              <a:gdLst/>
              <a:ahLst/>
              <a:cxnLst/>
              <a:rect l="l" t="t" r="r" b="b"/>
              <a:pathLst>
                <a:path w="2303" h="5872" extrusionOk="0">
                  <a:moveTo>
                    <a:pt x="2002" y="0"/>
                  </a:moveTo>
                  <a:lnTo>
                    <a:pt x="1" y="2035"/>
                  </a:lnTo>
                  <a:cubicBezTo>
                    <a:pt x="134" y="2635"/>
                    <a:pt x="201" y="3236"/>
                    <a:pt x="201" y="3836"/>
                  </a:cubicBezTo>
                  <a:cubicBezTo>
                    <a:pt x="167" y="4503"/>
                    <a:pt x="134" y="5204"/>
                    <a:pt x="1" y="5871"/>
                  </a:cubicBezTo>
                  <a:lnTo>
                    <a:pt x="2002" y="5571"/>
                  </a:lnTo>
                  <a:cubicBezTo>
                    <a:pt x="2202" y="4604"/>
                    <a:pt x="2302" y="3603"/>
                    <a:pt x="2302" y="2602"/>
                  </a:cubicBezTo>
                  <a:cubicBezTo>
                    <a:pt x="2302" y="1735"/>
                    <a:pt x="2202" y="868"/>
                    <a:pt x="200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4305;p75"/>
            <p:cNvSpPr/>
            <p:nvPr/>
          </p:nvSpPr>
          <p:spPr>
            <a:xfrm>
              <a:off x="4489200" y="2117800"/>
              <a:ext cx="41725" cy="79250"/>
            </a:xfrm>
            <a:custGeom>
              <a:avLst/>
              <a:gdLst/>
              <a:ahLst/>
              <a:cxnLst/>
              <a:rect l="l" t="t" r="r" b="b"/>
              <a:pathLst>
                <a:path w="1669" h="3170" extrusionOk="0">
                  <a:moveTo>
                    <a:pt x="1268" y="0"/>
                  </a:moveTo>
                  <a:lnTo>
                    <a:pt x="1" y="3002"/>
                  </a:lnTo>
                  <a:cubicBezTo>
                    <a:pt x="168" y="3036"/>
                    <a:pt x="301" y="3102"/>
                    <a:pt x="435" y="3169"/>
                  </a:cubicBezTo>
                  <a:lnTo>
                    <a:pt x="1669" y="167"/>
                  </a:lnTo>
                  <a:cubicBezTo>
                    <a:pt x="1535" y="100"/>
                    <a:pt x="1402" y="34"/>
                    <a:pt x="12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4306;p75"/>
            <p:cNvSpPr/>
            <p:nvPr/>
          </p:nvSpPr>
          <p:spPr>
            <a:xfrm>
              <a:off x="4542575" y="2198675"/>
              <a:ext cx="54225" cy="65925"/>
            </a:xfrm>
            <a:custGeom>
              <a:avLst/>
              <a:gdLst/>
              <a:ahLst/>
              <a:cxnLst/>
              <a:rect l="l" t="t" r="r" b="b"/>
              <a:pathLst>
                <a:path w="2169" h="2637" extrusionOk="0">
                  <a:moveTo>
                    <a:pt x="2002" y="1"/>
                  </a:moveTo>
                  <a:lnTo>
                    <a:pt x="1" y="2069"/>
                  </a:lnTo>
                  <a:cubicBezTo>
                    <a:pt x="67" y="2236"/>
                    <a:pt x="134" y="2436"/>
                    <a:pt x="168" y="2636"/>
                  </a:cubicBezTo>
                  <a:lnTo>
                    <a:pt x="2169" y="601"/>
                  </a:lnTo>
                  <a:cubicBezTo>
                    <a:pt x="2136" y="401"/>
                    <a:pt x="2069" y="201"/>
                    <a:pt x="200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4307;p75"/>
            <p:cNvSpPr/>
            <p:nvPr/>
          </p:nvSpPr>
          <p:spPr>
            <a:xfrm>
              <a:off x="4542575" y="2352950"/>
              <a:ext cx="54225" cy="26725"/>
            </a:xfrm>
            <a:custGeom>
              <a:avLst/>
              <a:gdLst/>
              <a:ahLst/>
              <a:cxnLst/>
              <a:rect l="l" t="t" r="r" b="b"/>
              <a:pathLst>
                <a:path w="2169" h="1069" extrusionOk="0">
                  <a:moveTo>
                    <a:pt x="2169" y="1"/>
                  </a:moveTo>
                  <a:lnTo>
                    <a:pt x="168" y="301"/>
                  </a:lnTo>
                  <a:cubicBezTo>
                    <a:pt x="134" y="568"/>
                    <a:pt x="67" y="801"/>
                    <a:pt x="1" y="1068"/>
                  </a:cubicBezTo>
                  <a:lnTo>
                    <a:pt x="2036" y="768"/>
                  </a:lnTo>
                  <a:cubicBezTo>
                    <a:pt x="2069" y="501"/>
                    <a:pt x="2136" y="268"/>
                    <a:pt x="216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4308;p75"/>
            <p:cNvSpPr/>
            <p:nvPr/>
          </p:nvSpPr>
          <p:spPr>
            <a:xfrm>
              <a:off x="4297400" y="2580625"/>
              <a:ext cx="41725" cy="79250"/>
            </a:xfrm>
            <a:custGeom>
              <a:avLst/>
              <a:gdLst/>
              <a:ahLst/>
              <a:cxnLst/>
              <a:rect l="l" t="t" r="r" b="b"/>
              <a:pathLst>
                <a:path w="1669" h="3170" extrusionOk="0">
                  <a:moveTo>
                    <a:pt x="1268" y="0"/>
                  </a:moveTo>
                  <a:lnTo>
                    <a:pt x="1" y="3003"/>
                  </a:lnTo>
                  <a:cubicBezTo>
                    <a:pt x="134" y="3036"/>
                    <a:pt x="268" y="3103"/>
                    <a:pt x="434" y="3169"/>
                  </a:cubicBezTo>
                  <a:lnTo>
                    <a:pt x="1669" y="167"/>
                  </a:lnTo>
                  <a:cubicBezTo>
                    <a:pt x="1535" y="100"/>
                    <a:pt x="1402" y="67"/>
                    <a:pt x="12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4309;p75"/>
            <p:cNvSpPr/>
            <p:nvPr/>
          </p:nvSpPr>
          <p:spPr>
            <a:xfrm>
              <a:off x="4408325" y="2567275"/>
              <a:ext cx="12525" cy="78425"/>
            </a:xfrm>
            <a:custGeom>
              <a:avLst/>
              <a:gdLst/>
              <a:ahLst/>
              <a:cxnLst/>
              <a:rect l="l" t="t" r="r" b="b"/>
              <a:pathLst>
                <a:path w="501" h="3137" extrusionOk="0">
                  <a:moveTo>
                    <a:pt x="501" y="1"/>
                  </a:moveTo>
                  <a:cubicBezTo>
                    <a:pt x="434" y="34"/>
                    <a:pt x="334" y="101"/>
                    <a:pt x="234" y="167"/>
                  </a:cubicBezTo>
                  <a:cubicBezTo>
                    <a:pt x="167" y="201"/>
                    <a:pt x="67" y="234"/>
                    <a:pt x="0" y="301"/>
                  </a:cubicBezTo>
                  <a:lnTo>
                    <a:pt x="0" y="3136"/>
                  </a:lnTo>
                  <a:lnTo>
                    <a:pt x="234" y="2969"/>
                  </a:lnTo>
                  <a:lnTo>
                    <a:pt x="501" y="2803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4310;p75"/>
            <p:cNvSpPr/>
            <p:nvPr/>
          </p:nvSpPr>
          <p:spPr>
            <a:xfrm>
              <a:off x="4408325" y="2131975"/>
              <a:ext cx="12525" cy="78400"/>
            </a:xfrm>
            <a:custGeom>
              <a:avLst/>
              <a:gdLst/>
              <a:ahLst/>
              <a:cxnLst/>
              <a:rect l="l" t="t" r="r" b="b"/>
              <a:pathLst>
                <a:path w="501" h="3136" extrusionOk="0">
                  <a:moveTo>
                    <a:pt x="501" y="0"/>
                  </a:moveTo>
                  <a:lnTo>
                    <a:pt x="234" y="134"/>
                  </a:lnTo>
                  <a:cubicBezTo>
                    <a:pt x="167" y="200"/>
                    <a:pt x="67" y="267"/>
                    <a:pt x="0" y="300"/>
                  </a:cubicBezTo>
                  <a:lnTo>
                    <a:pt x="0" y="3136"/>
                  </a:lnTo>
                  <a:cubicBezTo>
                    <a:pt x="67" y="3069"/>
                    <a:pt x="167" y="3002"/>
                    <a:pt x="234" y="2969"/>
                  </a:cubicBezTo>
                  <a:cubicBezTo>
                    <a:pt x="334" y="2902"/>
                    <a:pt x="434" y="2869"/>
                    <a:pt x="501" y="2836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4311;p75"/>
            <p:cNvSpPr/>
            <p:nvPr/>
          </p:nvSpPr>
          <p:spPr>
            <a:xfrm>
              <a:off x="4489200" y="2481375"/>
              <a:ext cx="41725" cy="55900"/>
            </a:xfrm>
            <a:custGeom>
              <a:avLst/>
              <a:gdLst/>
              <a:ahLst/>
              <a:cxnLst/>
              <a:rect l="l" t="t" r="r" b="b"/>
              <a:pathLst>
                <a:path w="1669" h="2236" extrusionOk="0">
                  <a:moveTo>
                    <a:pt x="435" y="1"/>
                  </a:moveTo>
                  <a:cubicBezTo>
                    <a:pt x="301" y="234"/>
                    <a:pt x="168" y="435"/>
                    <a:pt x="1" y="668"/>
                  </a:cubicBezTo>
                  <a:lnTo>
                    <a:pt x="1268" y="2236"/>
                  </a:lnTo>
                  <a:cubicBezTo>
                    <a:pt x="1402" y="2002"/>
                    <a:pt x="1535" y="1802"/>
                    <a:pt x="1669" y="156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4312;p75"/>
            <p:cNvSpPr/>
            <p:nvPr/>
          </p:nvSpPr>
          <p:spPr>
            <a:xfrm>
              <a:off x="4308250" y="2574775"/>
              <a:ext cx="99250" cy="89750"/>
            </a:xfrm>
            <a:custGeom>
              <a:avLst/>
              <a:gdLst/>
              <a:ahLst/>
              <a:cxnLst/>
              <a:rect l="l" t="t" r="r" b="b"/>
              <a:pathLst>
                <a:path w="3970" h="3590" extrusionOk="0">
                  <a:moveTo>
                    <a:pt x="3970" y="1"/>
                  </a:moveTo>
                  <a:cubicBezTo>
                    <a:pt x="3412" y="326"/>
                    <a:pt x="2757" y="506"/>
                    <a:pt x="2106" y="506"/>
                  </a:cubicBezTo>
                  <a:cubicBezTo>
                    <a:pt x="1823" y="506"/>
                    <a:pt x="1541" y="472"/>
                    <a:pt x="1268" y="401"/>
                  </a:cubicBezTo>
                  <a:lnTo>
                    <a:pt x="0" y="3403"/>
                  </a:lnTo>
                  <a:cubicBezTo>
                    <a:pt x="382" y="3527"/>
                    <a:pt x="791" y="3590"/>
                    <a:pt x="1220" y="3590"/>
                  </a:cubicBezTo>
                  <a:cubicBezTo>
                    <a:pt x="2067" y="3590"/>
                    <a:pt x="2996" y="3345"/>
                    <a:pt x="3970" y="2836"/>
                  </a:cubicBezTo>
                  <a:lnTo>
                    <a:pt x="39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4313;p75"/>
            <p:cNvSpPr/>
            <p:nvPr/>
          </p:nvSpPr>
          <p:spPr>
            <a:xfrm>
              <a:off x="4308250" y="2139475"/>
              <a:ext cx="100100" cy="140125"/>
            </a:xfrm>
            <a:custGeom>
              <a:avLst/>
              <a:gdLst/>
              <a:ahLst/>
              <a:cxnLst/>
              <a:rect l="l" t="t" r="r" b="b"/>
              <a:pathLst>
                <a:path w="4004" h="5605" extrusionOk="0">
                  <a:moveTo>
                    <a:pt x="4003" y="0"/>
                  </a:moveTo>
                  <a:cubicBezTo>
                    <a:pt x="2402" y="1068"/>
                    <a:pt x="1034" y="2436"/>
                    <a:pt x="0" y="4037"/>
                  </a:cubicBezTo>
                  <a:lnTo>
                    <a:pt x="1268" y="5604"/>
                  </a:lnTo>
                  <a:cubicBezTo>
                    <a:pt x="1968" y="4504"/>
                    <a:pt x="2902" y="3570"/>
                    <a:pt x="4003" y="2836"/>
                  </a:cubicBezTo>
                  <a:lnTo>
                    <a:pt x="40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4314;p75"/>
            <p:cNvSpPr/>
            <p:nvPr/>
          </p:nvSpPr>
          <p:spPr>
            <a:xfrm>
              <a:off x="4500050" y="2372150"/>
              <a:ext cx="93425" cy="148450"/>
            </a:xfrm>
            <a:custGeom>
              <a:avLst/>
              <a:gdLst/>
              <a:ahLst/>
              <a:cxnLst/>
              <a:rect l="l" t="t" r="r" b="b"/>
              <a:pathLst>
                <a:path w="3737" h="5938" extrusionOk="0">
                  <a:moveTo>
                    <a:pt x="3737" y="0"/>
                  </a:moveTo>
                  <a:lnTo>
                    <a:pt x="1702" y="300"/>
                  </a:lnTo>
                  <a:cubicBezTo>
                    <a:pt x="1335" y="1735"/>
                    <a:pt x="768" y="3102"/>
                    <a:pt x="1" y="4370"/>
                  </a:cubicBezTo>
                  <a:lnTo>
                    <a:pt x="1268" y="5938"/>
                  </a:lnTo>
                  <a:cubicBezTo>
                    <a:pt x="2369" y="4103"/>
                    <a:pt x="3203" y="2102"/>
                    <a:pt x="37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4315;p75"/>
            <p:cNvSpPr/>
            <p:nvPr/>
          </p:nvSpPr>
          <p:spPr>
            <a:xfrm>
              <a:off x="4235700" y="2257050"/>
              <a:ext cx="93425" cy="148475"/>
            </a:xfrm>
            <a:custGeom>
              <a:avLst/>
              <a:gdLst/>
              <a:ahLst/>
              <a:cxnLst/>
              <a:rect l="l" t="t" r="r" b="b"/>
              <a:pathLst>
                <a:path w="3737" h="5939" extrusionOk="0">
                  <a:moveTo>
                    <a:pt x="2469" y="1"/>
                  </a:moveTo>
                  <a:cubicBezTo>
                    <a:pt x="1335" y="1835"/>
                    <a:pt x="501" y="3837"/>
                    <a:pt x="0" y="5938"/>
                  </a:cubicBezTo>
                  <a:lnTo>
                    <a:pt x="2035" y="5638"/>
                  </a:lnTo>
                  <a:cubicBezTo>
                    <a:pt x="2402" y="4204"/>
                    <a:pt x="2969" y="2803"/>
                    <a:pt x="3736" y="1569"/>
                  </a:cubicBezTo>
                  <a:lnTo>
                    <a:pt x="24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4316;p75"/>
            <p:cNvSpPr/>
            <p:nvPr/>
          </p:nvSpPr>
          <p:spPr>
            <a:xfrm>
              <a:off x="4224850" y="2417175"/>
              <a:ext cx="57575" cy="146800"/>
            </a:xfrm>
            <a:custGeom>
              <a:avLst/>
              <a:gdLst/>
              <a:ahLst/>
              <a:cxnLst/>
              <a:rect l="l" t="t" r="r" b="b"/>
              <a:pathLst>
                <a:path w="2303" h="5872" extrusionOk="0">
                  <a:moveTo>
                    <a:pt x="2302" y="0"/>
                  </a:moveTo>
                  <a:lnTo>
                    <a:pt x="301" y="267"/>
                  </a:lnTo>
                  <a:cubicBezTo>
                    <a:pt x="101" y="1268"/>
                    <a:pt x="1" y="2235"/>
                    <a:pt x="1" y="3236"/>
                  </a:cubicBezTo>
                  <a:cubicBezTo>
                    <a:pt x="1" y="4137"/>
                    <a:pt x="101" y="5004"/>
                    <a:pt x="301" y="5871"/>
                  </a:cubicBezTo>
                  <a:lnTo>
                    <a:pt x="2302" y="3836"/>
                  </a:lnTo>
                  <a:cubicBezTo>
                    <a:pt x="2169" y="3236"/>
                    <a:pt x="2102" y="2636"/>
                    <a:pt x="2102" y="2035"/>
                  </a:cubicBezTo>
                  <a:cubicBezTo>
                    <a:pt x="2102" y="1335"/>
                    <a:pt x="2169" y="668"/>
                    <a:pt x="23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4317;p75"/>
            <p:cNvSpPr/>
            <p:nvPr/>
          </p:nvSpPr>
          <p:spPr>
            <a:xfrm>
              <a:off x="4235700" y="2527250"/>
              <a:ext cx="92575" cy="128450"/>
            </a:xfrm>
            <a:custGeom>
              <a:avLst/>
              <a:gdLst/>
              <a:ahLst/>
              <a:cxnLst/>
              <a:rect l="l" t="t" r="r" b="b"/>
              <a:pathLst>
                <a:path w="3703" h="5138" extrusionOk="0">
                  <a:moveTo>
                    <a:pt x="2035" y="1"/>
                  </a:moveTo>
                  <a:lnTo>
                    <a:pt x="0" y="2035"/>
                  </a:lnTo>
                  <a:cubicBezTo>
                    <a:pt x="501" y="3536"/>
                    <a:pt x="1368" y="4604"/>
                    <a:pt x="2469" y="5138"/>
                  </a:cubicBezTo>
                  <a:lnTo>
                    <a:pt x="3703" y="2135"/>
                  </a:lnTo>
                  <a:cubicBezTo>
                    <a:pt x="2902" y="1668"/>
                    <a:pt x="2269" y="901"/>
                    <a:pt x="20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4318;p75"/>
            <p:cNvSpPr/>
            <p:nvPr/>
          </p:nvSpPr>
          <p:spPr>
            <a:xfrm>
              <a:off x="4421650" y="2498075"/>
              <a:ext cx="99275" cy="139275"/>
            </a:xfrm>
            <a:custGeom>
              <a:avLst/>
              <a:gdLst/>
              <a:ahLst/>
              <a:cxnLst/>
              <a:rect l="l" t="t" r="r" b="b"/>
              <a:pathLst>
                <a:path w="3971" h="5571" extrusionOk="0">
                  <a:moveTo>
                    <a:pt x="2736" y="0"/>
                  </a:moveTo>
                  <a:cubicBezTo>
                    <a:pt x="2002" y="1101"/>
                    <a:pt x="1068" y="2035"/>
                    <a:pt x="1" y="2769"/>
                  </a:cubicBezTo>
                  <a:lnTo>
                    <a:pt x="1" y="5571"/>
                  </a:lnTo>
                  <a:cubicBezTo>
                    <a:pt x="1602" y="4537"/>
                    <a:pt x="2936" y="3169"/>
                    <a:pt x="3970" y="1568"/>
                  </a:cubicBezTo>
                  <a:lnTo>
                    <a:pt x="27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4319;p75"/>
            <p:cNvSpPr/>
            <p:nvPr/>
          </p:nvSpPr>
          <p:spPr>
            <a:xfrm>
              <a:off x="4298250" y="2240375"/>
              <a:ext cx="41700" cy="55900"/>
            </a:xfrm>
            <a:custGeom>
              <a:avLst/>
              <a:gdLst/>
              <a:ahLst/>
              <a:cxnLst/>
              <a:rect l="l" t="t" r="r" b="b"/>
              <a:pathLst>
                <a:path w="1668" h="2236" extrusionOk="0">
                  <a:moveTo>
                    <a:pt x="400" y="1"/>
                  </a:moveTo>
                  <a:cubicBezTo>
                    <a:pt x="267" y="201"/>
                    <a:pt x="134" y="434"/>
                    <a:pt x="0" y="668"/>
                  </a:cubicBezTo>
                  <a:lnTo>
                    <a:pt x="1234" y="2236"/>
                  </a:lnTo>
                  <a:cubicBezTo>
                    <a:pt x="1368" y="2002"/>
                    <a:pt x="1501" y="1769"/>
                    <a:pt x="1668" y="1568"/>
                  </a:cubicBezTo>
                  <a:lnTo>
                    <a:pt x="4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4320;p75"/>
            <p:cNvSpPr/>
            <p:nvPr/>
          </p:nvSpPr>
          <p:spPr>
            <a:xfrm>
              <a:off x="4231525" y="2398000"/>
              <a:ext cx="55075" cy="25875"/>
            </a:xfrm>
            <a:custGeom>
              <a:avLst/>
              <a:gdLst/>
              <a:ahLst/>
              <a:cxnLst/>
              <a:rect l="l" t="t" r="r" b="b"/>
              <a:pathLst>
                <a:path w="2203" h="1035" extrusionOk="0">
                  <a:moveTo>
                    <a:pt x="2202" y="0"/>
                  </a:moveTo>
                  <a:lnTo>
                    <a:pt x="167" y="300"/>
                  </a:lnTo>
                  <a:cubicBezTo>
                    <a:pt x="101" y="534"/>
                    <a:pt x="67" y="801"/>
                    <a:pt x="1" y="1034"/>
                  </a:cubicBezTo>
                  <a:lnTo>
                    <a:pt x="2035" y="767"/>
                  </a:lnTo>
                  <a:cubicBezTo>
                    <a:pt x="2069" y="501"/>
                    <a:pt x="2135" y="234"/>
                    <a:pt x="2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4321;p75"/>
            <p:cNvSpPr/>
            <p:nvPr/>
          </p:nvSpPr>
          <p:spPr>
            <a:xfrm>
              <a:off x="4232350" y="2513075"/>
              <a:ext cx="54250" cy="65075"/>
            </a:xfrm>
            <a:custGeom>
              <a:avLst/>
              <a:gdLst/>
              <a:ahLst/>
              <a:cxnLst/>
              <a:rect l="l" t="t" r="r" b="b"/>
              <a:pathLst>
                <a:path w="2170" h="2603" extrusionOk="0">
                  <a:moveTo>
                    <a:pt x="2002" y="0"/>
                  </a:moveTo>
                  <a:lnTo>
                    <a:pt x="1" y="2035"/>
                  </a:lnTo>
                  <a:cubicBezTo>
                    <a:pt x="34" y="2235"/>
                    <a:pt x="101" y="2436"/>
                    <a:pt x="168" y="2602"/>
                  </a:cubicBezTo>
                  <a:lnTo>
                    <a:pt x="2169" y="568"/>
                  </a:lnTo>
                  <a:cubicBezTo>
                    <a:pt x="2102" y="367"/>
                    <a:pt x="2036" y="167"/>
                    <a:pt x="20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4322;p75"/>
            <p:cNvSpPr/>
            <p:nvPr/>
          </p:nvSpPr>
          <p:spPr>
            <a:xfrm>
              <a:off x="4297400" y="2580625"/>
              <a:ext cx="41725" cy="79250"/>
            </a:xfrm>
            <a:custGeom>
              <a:avLst/>
              <a:gdLst/>
              <a:ahLst/>
              <a:cxnLst/>
              <a:rect l="l" t="t" r="r" b="b"/>
              <a:pathLst>
                <a:path w="1669" h="3170" extrusionOk="0">
                  <a:moveTo>
                    <a:pt x="1268" y="0"/>
                  </a:moveTo>
                  <a:lnTo>
                    <a:pt x="1" y="3003"/>
                  </a:lnTo>
                  <a:cubicBezTo>
                    <a:pt x="134" y="3036"/>
                    <a:pt x="268" y="3103"/>
                    <a:pt x="434" y="3169"/>
                  </a:cubicBezTo>
                  <a:lnTo>
                    <a:pt x="1669" y="167"/>
                  </a:lnTo>
                  <a:cubicBezTo>
                    <a:pt x="1535" y="100"/>
                    <a:pt x="1402" y="67"/>
                    <a:pt x="1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4323;p75"/>
            <p:cNvSpPr/>
            <p:nvPr/>
          </p:nvSpPr>
          <p:spPr>
            <a:xfrm>
              <a:off x="4408325" y="2567275"/>
              <a:ext cx="12525" cy="78425"/>
            </a:xfrm>
            <a:custGeom>
              <a:avLst/>
              <a:gdLst/>
              <a:ahLst/>
              <a:cxnLst/>
              <a:rect l="l" t="t" r="r" b="b"/>
              <a:pathLst>
                <a:path w="501" h="3137" extrusionOk="0">
                  <a:moveTo>
                    <a:pt x="501" y="1"/>
                  </a:moveTo>
                  <a:cubicBezTo>
                    <a:pt x="434" y="34"/>
                    <a:pt x="334" y="101"/>
                    <a:pt x="234" y="167"/>
                  </a:cubicBezTo>
                  <a:cubicBezTo>
                    <a:pt x="167" y="201"/>
                    <a:pt x="67" y="234"/>
                    <a:pt x="0" y="301"/>
                  </a:cubicBezTo>
                  <a:lnTo>
                    <a:pt x="0" y="3136"/>
                  </a:lnTo>
                  <a:lnTo>
                    <a:pt x="234" y="2969"/>
                  </a:lnTo>
                  <a:lnTo>
                    <a:pt x="501" y="2803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4324;p75"/>
            <p:cNvSpPr/>
            <p:nvPr/>
          </p:nvSpPr>
          <p:spPr>
            <a:xfrm>
              <a:off x="4408325" y="2131975"/>
              <a:ext cx="12525" cy="78400"/>
            </a:xfrm>
            <a:custGeom>
              <a:avLst/>
              <a:gdLst/>
              <a:ahLst/>
              <a:cxnLst/>
              <a:rect l="l" t="t" r="r" b="b"/>
              <a:pathLst>
                <a:path w="501" h="3136" extrusionOk="0">
                  <a:moveTo>
                    <a:pt x="501" y="0"/>
                  </a:moveTo>
                  <a:lnTo>
                    <a:pt x="234" y="134"/>
                  </a:lnTo>
                  <a:cubicBezTo>
                    <a:pt x="167" y="200"/>
                    <a:pt x="67" y="267"/>
                    <a:pt x="0" y="300"/>
                  </a:cubicBezTo>
                  <a:lnTo>
                    <a:pt x="0" y="3136"/>
                  </a:lnTo>
                  <a:cubicBezTo>
                    <a:pt x="67" y="3069"/>
                    <a:pt x="167" y="3002"/>
                    <a:pt x="234" y="2969"/>
                  </a:cubicBezTo>
                  <a:cubicBezTo>
                    <a:pt x="334" y="2902"/>
                    <a:pt x="434" y="2869"/>
                    <a:pt x="501" y="2836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4325;p75"/>
            <p:cNvSpPr/>
            <p:nvPr/>
          </p:nvSpPr>
          <p:spPr>
            <a:xfrm>
              <a:off x="4489200" y="2481375"/>
              <a:ext cx="41725" cy="55900"/>
            </a:xfrm>
            <a:custGeom>
              <a:avLst/>
              <a:gdLst/>
              <a:ahLst/>
              <a:cxnLst/>
              <a:rect l="l" t="t" r="r" b="b"/>
              <a:pathLst>
                <a:path w="1669" h="2236" extrusionOk="0">
                  <a:moveTo>
                    <a:pt x="435" y="1"/>
                  </a:moveTo>
                  <a:cubicBezTo>
                    <a:pt x="301" y="234"/>
                    <a:pt x="168" y="435"/>
                    <a:pt x="1" y="668"/>
                  </a:cubicBezTo>
                  <a:lnTo>
                    <a:pt x="1268" y="2236"/>
                  </a:lnTo>
                  <a:cubicBezTo>
                    <a:pt x="1402" y="2002"/>
                    <a:pt x="1535" y="1802"/>
                    <a:pt x="1669" y="156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4326;p75"/>
            <p:cNvSpPr/>
            <p:nvPr/>
          </p:nvSpPr>
          <p:spPr>
            <a:xfrm>
              <a:off x="4330775" y="2372975"/>
              <a:ext cx="46725" cy="112600"/>
            </a:xfrm>
            <a:custGeom>
              <a:avLst/>
              <a:gdLst/>
              <a:ahLst/>
              <a:cxnLst/>
              <a:rect l="l" t="t" r="r" b="b"/>
              <a:pathLst>
                <a:path w="1869" h="4504" extrusionOk="0">
                  <a:moveTo>
                    <a:pt x="1768" y="0"/>
                  </a:moveTo>
                  <a:lnTo>
                    <a:pt x="100" y="968"/>
                  </a:lnTo>
                  <a:cubicBezTo>
                    <a:pt x="67" y="1001"/>
                    <a:pt x="33" y="1001"/>
                    <a:pt x="33" y="1035"/>
                  </a:cubicBezTo>
                  <a:cubicBezTo>
                    <a:pt x="0" y="1101"/>
                    <a:pt x="0" y="1135"/>
                    <a:pt x="0" y="1168"/>
                  </a:cubicBezTo>
                  <a:lnTo>
                    <a:pt x="0" y="1735"/>
                  </a:lnTo>
                  <a:cubicBezTo>
                    <a:pt x="0" y="1768"/>
                    <a:pt x="0" y="1802"/>
                    <a:pt x="33" y="1835"/>
                  </a:cubicBezTo>
                  <a:lnTo>
                    <a:pt x="100" y="1835"/>
                  </a:lnTo>
                  <a:lnTo>
                    <a:pt x="1134" y="1235"/>
                  </a:lnTo>
                  <a:lnTo>
                    <a:pt x="400" y="4370"/>
                  </a:lnTo>
                  <a:lnTo>
                    <a:pt x="400" y="4437"/>
                  </a:lnTo>
                  <a:cubicBezTo>
                    <a:pt x="367" y="4470"/>
                    <a:pt x="400" y="4470"/>
                    <a:pt x="400" y="4504"/>
                  </a:cubicBezTo>
                  <a:lnTo>
                    <a:pt x="467" y="4504"/>
                  </a:lnTo>
                  <a:lnTo>
                    <a:pt x="967" y="4237"/>
                  </a:lnTo>
                  <a:cubicBezTo>
                    <a:pt x="967" y="4203"/>
                    <a:pt x="1001" y="4170"/>
                    <a:pt x="1001" y="4137"/>
                  </a:cubicBezTo>
                  <a:cubicBezTo>
                    <a:pt x="1034" y="4103"/>
                    <a:pt x="1034" y="4070"/>
                    <a:pt x="1067" y="4037"/>
                  </a:cubicBezTo>
                  <a:lnTo>
                    <a:pt x="1801" y="901"/>
                  </a:lnTo>
                  <a:cubicBezTo>
                    <a:pt x="1835" y="801"/>
                    <a:pt x="1868" y="701"/>
                    <a:pt x="1868" y="601"/>
                  </a:cubicBezTo>
                  <a:lnTo>
                    <a:pt x="1868" y="101"/>
                  </a:lnTo>
                  <a:cubicBezTo>
                    <a:pt x="1868" y="67"/>
                    <a:pt x="1868" y="34"/>
                    <a:pt x="18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4327;p75"/>
            <p:cNvSpPr/>
            <p:nvPr/>
          </p:nvSpPr>
          <p:spPr>
            <a:xfrm>
              <a:off x="4384125" y="2347950"/>
              <a:ext cx="50900" cy="104275"/>
            </a:xfrm>
            <a:custGeom>
              <a:avLst/>
              <a:gdLst/>
              <a:ahLst/>
              <a:cxnLst/>
              <a:rect l="l" t="t" r="r" b="b"/>
              <a:pathLst>
                <a:path w="2036" h="4171" extrusionOk="0">
                  <a:moveTo>
                    <a:pt x="1202" y="968"/>
                  </a:moveTo>
                  <a:cubicBezTo>
                    <a:pt x="1235" y="968"/>
                    <a:pt x="1302" y="1001"/>
                    <a:pt x="1302" y="1035"/>
                  </a:cubicBezTo>
                  <a:cubicBezTo>
                    <a:pt x="1335" y="1068"/>
                    <a:pt x="1369" y="1135"/>
                    <a:pt x="1369" y="1202"/>
                  </a:cubicBezTo>
                  <a:cubicBezTo>
                    <a:pt x="1402" y="1268"/>
                    <a:pt x="1402" y="1335"/>
                    <a:pt x="1402" y="1435"/>
                  </a:cubicBezTo>
                  <a:lnTo>
                    <a:pt x="1402" y="2336"/>
                  </a:lnTo>
                  <a:cubicBezTo>
                    <a:pt x="1402" y="2402"/>
                    <a:pt x="1369" y="2503"/>
                    <a:pt x="1369" y="2569"/>
                  </a:cubicBezTo>
                  <a:cubicBezTo>
                    <a:pt x="1335" y="2669"/>
                    <a:pt x="1335" y="2736"/>
                    <a:pt x="1302" y="2803"/>
                  </a:cubicBezTo>
                  <a:cubicBezTo>
                    <a:pt x="1268" y="2869"/>
                    <a:pt x="1235" y="2936"/>
                    <a:pt x="1168" y="3003"/>
                  </a:cubicBezTo>
                  <a:cubicBezTo>
                    <a:pt x="1135" y="3070"/>
                    <a:pt x="1068" y="3103"/>
                    <a:pt x="1002" y="3170"/>
                  </a:cubicBezTo>
                  <a:cubicBezTo>
                    <a:pt x="968" y="3203"/>
                    <a:pt x="902" y="3203"/>
                    <a:pt x="835" y="3203"/>
                  </a:cubicBezTo>
                  <a:cubicBezTo>
                    <a:pt x="801" y="3203"/>
                    <a:pt x="735" y="3170"/>
                    <a:pt x="735" y="3136"/>
                  </a:cubicBezTo>
                  <a:cubicBezTo>
                    <a:pt x="701" y="3103"/>
                    <a:pt x="668" y="3036"/>
                    <a:pt x="668" y="2970"/>
                  </a:cubicBezTo>
                  <a:cubicBezTo>
                    <a:pt x="635" y="2903"/>
                    <a:pt x="635" y="2836"/>
                    <a:pt x="668" y="2736"/>
                  </a:cubicBezTo>
                  <a:lnTo>
                    <a:pt x="668" y="1835"/>
                  </a:lnTo>
                  <a:cubicBezTo>
                    <a:pt x="668" y="1769"/>
                    <a:pt x="668" y="1669"/>
                    <a:pt x="668" y="1602"/>
                  </a:cubicBezTo>
                  <a:cubicBezTo>
                    <a:pt x="701" y="1502"/>
                    <a:pt x="701" y="1435"/>
                    <a:pt x="735" y="1368"/>
                  </a:cubicBezTo>
                  <a:cubicBezTo>
                    <a:pt x="768" y="1302"/>
                    <a:pt x="801" y="1235"/>
                    <a:pt x="868" y="1168"/>
                  </a:cubicBezTo>
                  <a:cubicBezTo>
                    <a:pt x="902" y="1102"/>
                    <a:pt x="968" y="1035"/>
                    <a:pt x="1035" y="1001"/>
                  </a:cubicBezTo>
                  <a:cubicBezTo>
                    <a:pt x="1068" y="968"/>
                    <a:pt x="1135" y="968"/>
                    <a:pt x="1202" y="968"/>
                  </a:cubicBezTo>
                  <a:close/>
                  <a:moveTo>
                    <a:pt x="1469" y="1"/>
                  </a:moveTo>
                  <a:cubicBezTo>
                    <a:pt x="1302" y="1"/>
                    <a:pt x="1168" y="67"/>
                    <a:pt x="1035" y="168"/>
                  </a:cubicBezTo>
                  <a:cubicBezTo>
                    <a:pt x="835" y="234"/>
                    <a:pt x="701" y="368"/>
                    <a:pt x="568" y="534"/>
                  </a:cubicBezTo>
                  <a:cubicBezTo>
                    <a:pt x="435" y="668"/>
                    <a:pt x="334" y="835"/>
                    <a:pt x="268" y="1001"/>
                  </a:cubicBezTo>
                  <a:cubicBezTo>
                    <a:pt x="168" y="1202"/>
                    <a:pt x="101" y="1402"/>
                    <a:pt x="68" y="1602"/>
                  </a:cubicBezTo>
                  <a:cubicBezTo>
                    <a:pt x="34" y="1769"/>
                    <a:pt x="1" y="1969"/>
                    <a:pt x="1" y="2169"/>
                  </a:cubicBezTo>
                  <a:lnTo>
                    <a:pt x="1" y="2669"/>
                  </a:lnTo>
                  <a:lnTo>
                    <a:pt x="1" y="3136"/>
                  </a:lnTo>
                  <a:cubicBezTo>
                    <a:pt x="1" y="3303"/>
                    <a:pt x="34" y="3470"/>
                    <a:pt x="68" y="3637"/>
                  </a:cubicBezTo>
                  <a:cubicBezTo>
                    <a:pt x="101" y="3770"/>
                    <a:pt x="168" y="3904"/>
                    <a:pt x="268" y="4004"/>
                  </a:cubicBezTo>
                  <a:cubicBezTo>
                    <a:pt x="334" y="4104"/>
                    <a:pt x="468" y="4137"/>
                    <a:pt x="568" y="4170"/>
                  </a:cubicBezTo>
                  <a:cubicBezTo>
                    <a:pt x="735" y="4137"/>
                    <a:pt x="902" y="4104"/>
                    <a:pt x="1035" y="4004"/>
                  </a:cubicBezTo>
                  <a:cubicBezTo>
                    <a:pt x="1202" y="3904"/>
                    <a:pt x="1369" y="3770"/>
                    <a:pt x="1469" y="3637"/>
                  </a:cubicBezTo>
                  <a:cubicBezTo>
                    <a:pt x="1602" y="3470"/>
                    <a:pt x="1702" y="3303"/>
                    <a:pt x="1802" y="3136"/>
                  </a:cubicBezTo>
                  <a:cubicBezTo>
                    <a:pt x="1869" y="2970"/>
                    <a:pt x="1936" y="2769"/>
                    <a:pt x="1969" y="2569"/>
                  </a:cubicBezTo>
                  <a:cubicBezTo>
                    <a:pt x="2002" y="2369"/>
                    <a:pt x="2036" y="2169"/>
                    <a:pt x="2036" y="1969"/>
                  </a:cubicBezTo>
                  <a:lnTo>
                    <a:pt x="2036" y="1502"/>
                  </a:lnTo>
                  <a:lnTo>
                    <a:pt x="2036" y="1035"/>
                  </a:lnTo>
                  <a:cubicBezTo>
                    <a:pt x="2036" y="835"/>
                    <a:pt x="2002" y="668"/>
                    <a:pt x="1969" y="501"/>
                  </a:cubicBezTo>
                  <a:cubicBezTo>
                    <a:pt x="1936" y="368"/>
                    <a:pt x="1869" y="234"/>
                    <a:pt x="1802" y="134"/>
                  </a:cubicBezTo>
                  <a:cubicBezTo>
                    <a:pt x="1702" y="67"/>
                    <a:pt x="1602" y="1"/>
                    <a:pt x="14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4328;p75"/>
            <p:cNvSpPr/>
            <p:nvPr/>
          </p:nvSpPr>
          <p:spPr>
            <a:xfrm>
              <a:off x="4442500" y="2299600"/>
              <a:ext cx="68425" cy="123425"/>
            </a:xfrm>
            <a:custGeom>
              <a:avLst/>
              <a:gdLst/>
              <a:ahLst/>
              <a:cxnLst/>
              <a:rect l="l" t="t" r="r" b="b"/>
              <a:pathLst>
                <a:path w="2737" h="4937" extrusionOk="0">
                  <a:moveTo>
                    <a:pt x="618" y="1509"/>
                  </a:moveTo>
                  <a:cubicBezTo>
                    <a:pt x="635" y="1509"/>
                    <a:pt x="651" y="1518"/>
                    <a:pt x="668" y="1534"/>
                  </a:cubicBezTo>
                  <a:cubicBezTo>
                    <a:pt x="701" y="1601"/>
                    <a:pt x="701" y="1668"/>
                    <a:pt x="701" y="1735"/>
                  </a:cubicBezTo>
                  <a:lnTo>
                    <a:pt x="701" y="2102"/>
                  </a:lnTo>
                  <a:cubicBezTo>
                    <a:pt x="701" y="2168"/>
                    <a:pt x="701" y="2235"/>
                    <a:pt x="668" y="2335"/>
                  </a:cubicBezTo>
                  <a:cubicBezTo>
                    <a:pt x="635" y="2368"/>
                    <a:pt x="601" y="2435"/>
                    <a:pt x="568" y="2468"/>
                  </a:cubicBezTo>
                  <a:cubicBezTo>
                    <a:pt x="535" y="2485"/>
                    <a:pt x="510" y="2493"/>
                    <a:pt x="493" y="2493"/>
                  </a:cubicBezTo>
                  <a:cubicBezTo>
                    <a:pt x="476" y="2493"/>
                    <a:pt x="468" y="2485"/>
                    <a:pt x="468" y="2468"/>
                  </a:cubicBezTo>
                  <a:cubicBezTo>
                    <a:pt x="435" y="2402"/>
                    <a:pt x="401" y="2335"/>
                    <a:pt x="435" y="2268"/>
                  </a:cubicBezTo>
                  <a:lnTo>
                    <a:pt x="435" y="1901"/>
                  </a:lnTo>
                  <a:cubicBezTo>
                    <a:pt x="435" y="1835"/>
                    <a:pt x="435" y="1768"/>
                    <a:pt x="468" y="1668"/>
                  </a:cubicBezTo>
                  <a:cubicBezTo>
                    <a:pt x="468" y="1635"/>
                    <a:pt x="501" y="1568"/>
                    <a:pt x="568" y="1534"/>
                  </a:cubicBezTo>
                  <a:cubicBezTo>
                    <a:pt x="585" y="1518"/>
                    <a:pt x="601" y="1509"/>
                    <a:pt x="618" y="1509"/>
                  </a:cubicBezTo>
                  <a:close/>
                  <a:moveTo>
                    <a:pt x="801" y="967"/>
                  </a:moveTo>
                  <a:cubicBezTo>
                    <a:pt x="701" y="967"/>
                    <a:pt x="635" y="1001"/>
                    <a:pt x="568" y="1034"/>
                  </a:cubicBezTo>
                  <a:cubicBezTo>
                    <a:pt x="468" y="1101"/>
                    <a:pt x="401" y="1168"/>
                    <a:pt x="301" y="1234"/>
                  </a:cubicBezTo>
                  <a:cubicBezTo>
                    <a:pt x="234" y="1334"/>
                    <a:pt x="201" y="1401"/>
                    <a:pt x="134" y="1501"/>
                  </a:cubicBezTo>
                  <a:cubicBezTo>
                    <a:pt x="101" y="1601"/>
                    <a:pt x="68" y="1701"/>
                    <a:pt x="34" y="1801"/>
                  </a:cubicBezTo>
                  <a:cubicBezTo>
                    <a:pt x="34" y="1901"/>
                    <a:pt x="1" y="2001"/>
                    <a:pt x="1" y="2135"/>
                  </a:cubicBezTo>
                  <a:cubicBezTo>
                    <a:pt x="1" y="2202"/>
                    <a:pt x="1" y="2268"/>
                    <a:pt x="1" y="2335"/>
                  </a:cubicBezTo>
                  <a:cubicBezTo>
                    <a:pt x="1" y="2402"/>
                    <a:pt x="1" y="2468"/>
                    <a:pt x="1" y="2535"/>
                  </a:cubicBezTo>
                  <a:cubicBezTo>
                    <a:pt x="1" y="2635"/>
                    <a:pt x="34" y="2702"/>
                    <a:pt x="34" y="2802"/>
                  </a:cubicBezTo>
                  <a:cubicBezTo>
                    <a:pt x="68" y="2869"/>
                    <a:pt x="101" y="2935"/>
                    <a:pt x="134" y="3002"/>
                  </a:cubicBezTo>
                  <a:cubicBezTo>
                    <a:pt x="201" y="3036"/>
                    <a:pt x="268" y="3069"/>
                    <a:pt x="301" y="3069"/>
                  </a:cubicBezTo>
                  <a:cubicBezTo>
                    <a:pt x="401" y="3036"/>
                    <a:pt x="468" y="3036"/>
                    <a:pt x="568" y="2969"/>
                  </a:cubicBezTo>
                  <a:cubicBezTo>
                    <a:pt x="635" y="2935"/>
                    <a:pt x="735" y="2869"/>
                    <a:pt x="801" y="2769"/>
                  </a:cubicBezTo>
                  <a:cubicBezTo>
                    <a:pt x="868" y="2702"/>
                    <a:pt x="902" y="2602"/>
                    <a:pt x="968" y="2535"/>
                  </a:cubicBezTo>
                  <a:cubicBezTo>
                    <a:pt x="1002" y="2435"/>
                    <a:pt x="1035" y="2335"/>
                    <a:pt x="1068" y="2235"/>
                  </a:cubicBezTo>
                  <a:cubicBezTo>
                    <a:pt x="1068" y="2102"/>
                    <a:pt x="1102" y="2001"/>
                    <a:pt x="1102" y="1901"/>
                  </a:cubicBezTo>
                  <a:lnTo>
                    <a:pt x="1102" y="1501"/>
                  </a:lnTo>
                  <a:cubicBezTo>
                    <a:pt x="1102" y="1401"/>
                    <a:pt x="1068" y="1301"/>
                    <a:pt x="1068" y="1201"/>
                  </a:cubicBezTo>
                  <a:cubicBezTo>
                    <a:pt x="1035" y="1134"/>
                    <a:pt x="1002" y="1101"/>
                    <a:pt x="968" y="1034"/>
                  </a:cubicBezTo>
                  <a:cubicBezTo>
                    <a:pt x="902" y="1001"/>
                    <a:pt x="868" y="967"/>
                    <a:pt x="801" y="967"/>
                  </a:cubicBezTo>
                  <a:close/>
                  <a:moveTo>
                    <a:pt x="2244" y="2477"/>
                  </a:moveTo>
                  <a:cubicBezTo>
                    <a:pt x="2261" y="2477"/>
                    <a:pt x="2269" y="2485"/>
                    <a:pt x="2269" y="2502"/>
                  </a:cubicBezTo>
                  <a:cubicBezTo>
                    <a:pt x="2303" y="2535"/>
                    <a:pt x="2336" y="2602"/>
                    <a:pt x="2303" y="2669"/>
                  </a:cubicBezTo>
                  <a:cubicBezTo>
                    <a:pt x="2336" y="2802"/>
                    <a:pt x="2336" y="2902"/>
                    <a:pt x="2303" y="3036"/>
                  </a:cubicBezTo>
                  <a:cubicBezTo>
                    <a:pt x="2303" y="3102"/>
                    <a:pt x="2303" y="3202"/>
                    <a:pt x="2269" y="3269"/>
                  </a:cubicBezTo>
                  <a:cubicBezTo>
                    <a:pt x="2269" y="3302"/>
                    <a:pt x="2236" y="3369"/>
                    <a:pt x="2169" y="3402"/>
                  </a:cubicBezTo>
                  <a:cubicBezTo>
                    <a:pt x="2152" y="3419"/>
                    <a:pt x="2136" y="3427"/>
                    <a:pt x="2119" y="3427"/>
                  </a:cubicBezTo>
                  <a:cubicBezTo>
                    <a:pt x="2102" y="3427"/>
                    <a:pt x="2086" y="3419"/>
                    <a:pt x="2069" y="3402"/>
                  </a:cubicBezTo>
                  <a:cubicBezTo>
                    <a:pt x="2036" y="3336"/>
                    <a:pt x="2036" y="3269"/>
                    <a:pt x="2036" y="3202"/>
                  </a:cubicBezTo>
                  <a:cubicBezTo>
                    <a:pt x="2036" y="3102"/>
                    <a:pt x="2036" y="2969"/>
                    <a:pt x="2036" y="2869"/>
                  </a:cubicBezTo>
                  <a:cubicBezTo>
                    <a:pt x="2036" y="2769"/>
                    <a:pt x="2036" y="2702"/>
                    <a:pt x="2069" y="2635"/>
                  </a:cubicBezTo>
                  <a:cubicBezTo>
                    <a:pt x="2102" y="2569"/>
                    <a:pt x="2136" y="2535"/>
                    <a:pt x="2169" y="2502"/>
                  </a:cubicBezTo>
                  <a:cubicBezTo>
                    <a:pt x="2202" y="2485"/>
                    <a:pt x="2227" y="2477"/>
                    <a:pt x="2244" y="2477"/>
                  </a:cubicBezTo>
                  <a:close/>
                  <a:moveTo>
                    <a:pt x="2403" y="1901"/>
                  </a:moveTo>
                  <a:cubicBezTo>
                    <a:pt x="2336" y="1935"/>
                    <a:pt x="2236" y="1935"/>
                    <a:pt x="2169" y="2001"/>
                  </a:cubicBezTo>
                  <a:cubicBezTo>
                    <a:pt x="2102" y="2035"/>
                    <a:pt x="2002" y="2102"/>
                    <a:pt x="1936" y="2202"/>
                  </a:cubicBezTo>
                  <a:cubicBezTo>
                    <a:pt x="1869" y="2268"/>
                    <a:pt x="1802" y="2368"/>
                    <a:pt x="1769" y="2435"/>
                  </a:cubicBezTo>
                  <a:cubicBezTo>
                    <a:pt x="1735" y="2535"/>
                    <a:pt x="1702" y="2635"/>
                    <a:pt x="1669" y="2735"/>
                  </a:cubicBezTo>
                  <a:cubicBezTo>
                    <a:pt x="1635" y="2835"/>
                    <a:pt x="1635" y="2969"/>
                    <a:pt x="1635" y="3069"/>
                  </a:cubicBezTo>
                  <a:lnTo>
                    <a:pt x="1635" y="3269"/>
                  </a:lnTo>
                  <a:lnTo>
                    <a:pt x="1635" y="3469"/>
                  </a:lnTo>
                  <a:cubicBezTo>
                    <a:pt x="1635" y="3569"/>
                    <a:pt x="1635" y="3669"/>
                    <a:pt x="1669" y="3736"/>
                  </a:cubicBezTo>
                  <a:cubicBezTo>
                    <a:pt x="1702" y="3803"/>
                    <a:pt x="1735" y="3869"/>
                    <a:pt x="1769" y="3936"/>
                  </a:cubicBezTo>
                  <a:cubicBezTo>
                    <a:pt x="1802" y="3970"/>
                    <a:pt x="1869" y="4003"/>
                    <a:pt x="1936" y="4003"/>
                  </a:cubicBezTo>
                  <a:cubicBezTo>
                    <a:pt x="2036" y="4003"/>
                    <a:pt x="2102" y="3970"/>
                    <a:pt x="2169" y="3936"/>
                  </a:cubicBezTo>
                  <a:cubicBezTo>
                    <a:pt x="2269" y="3869"/>
                    <a:pt x="2336" y="3803"/>
                    <a:pt x="2403" y="3736"/>
                  </a:cubicBezTo>
                  <a:cubicBezTo>
                    <a:pt x="2469" y="3636"/>
                    <a:pt x="2536" y="3569"/>
                    <a:pt x="2569" y="3469"/>
                  </a:cubicBezTo>
                  <a:cubicBezTo>
                    <a:pt x="2636" y="3369"/>
                    <a:pt x="2669" y="3269"/>
                    <a:pt x="2669" y="3169"/>
                  </a:cubicBezTo>
                  <a:cubicBezTo>
                    <a:pt x="2703" y="3069"/>
                    <a:pt x="2736" y="2935"/>
                    <a:pt x="2736" y="2835"/>
                  </a:cubicBezTo>
                  <a:cubicBezTo>
                    <a:pt x="2736" y="2702"/>
                    <a:pt x="2736" y="2569"/>
                    <a:pt x="2736" y="2435"/>
                  </a:cubicBezTo>
                  <a:lnTo>
                    <a:pt x="2703" y="2435"/>
                  </a:lnTo>
                  <a:cubicBezTo>
                    <a:pt x="2703" y="2335"/>
                    <a:pt x="2703" y="2235"/>
                    <a:pt x="2669" y="2168"/>
                  </a:cubicBezTo>
                  <a:cubicBezTo>
                    <a:pt x="2669" y="2102"/>
                    <a:pt x="2636" y="2035"/>
                    <a:pt x="2569" y="1968"/>
                  </a:cubicBezTo>
                  <a:cubicBezTo>
                    <a:pt x="2536" y="1935"/>
                    <a:pt x="2469" y="1901"/>
                    <a:pt x="2403" y="1901"/>
                  </a:cubicBezTo>
                  <a:close/>
                  <a:moveTo>
                    <a:pt x="2369" y="0"/>
                  </a:moveTo>
                  <a:lnTo>
                    <a:pt x="2102" y="167"/>
                  </a:lnTo>
                  <a:cubicBezTo>
                    <a:pt x="2069" y="200"/>
                    <a:pt x="2036" y="234"/>
                    <a:pt x="2002" y="234"/>
                  </a:cubicBezTo>
                  <a:cubicBezTo>
                    <a:pt x="2002" y="267"/>
                    <a:pt x="1969" y="300"/>
                    <a:pt x="1969" y="367"/>
                  </a:cubicBezTo>
                  <a:lnTo>
                    <a:pt x="268" y="4803"/>
                  </a:lnTo>
                  <a:lnTo>
                    <a:pt x="268" y="4870"/>
                  </a:lnTo>
                  <a:cubicBezTo>
                    <a:pt x="268" y="4904"/>
                    <a:pt x="268" y="4937"/>
                    <a:pt x="268" y="4937"/>
                  </a:cubicBezTo>
                  <a:lnTo>
                    <a:pt x="334" y="4937"/>
                  </a:lnTo>
                  <a:lnTo>
                    <a:pt x="635" y="4803"/>
                  </a:lnTo>
                  <a:cubicBezTo>
                    <a:pt x="668" y="4770"/>
                    <a:pt x="668" y="4737"/>
                    <a:pt x="701" y="4737"/>
                  </a:cubicBezTo>
                  <a:cubicBezTo>
                    <a:pt x="701" y="4670"/>
                    <a:pt x="735" y="4637"/>
                    <a:pt x="735" y="4603"/>
                  </a:cubicBezTo>
                  <a:lnTo>
                    <a:pt x="2469" y="133"/>
                  </a:lnTo>
                  <a:cubicBezTo>
                    <a:pt x="2469" y="133"/>
                    <a:pt x="2469" y="100"/>
                    <a:pt x="2469" y="100"/>
                  </a:cubicBezTo>
                  <a:cubicBezTo>
                    <a:pt x="2469" y="100"/>
                    <a:pt x="2469" y="67"/>
                    <a:pt x="2469" y="67"/>
                  </a:cubicBezTo>
                  <a:cubicBezTo>
                    <a:pt x="2469" y="33"/>
                    <a:pt x="2469" y="33"/>
                    <a:pt x="243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4329;p75"/>
            <p:cNvSpPr/>
            <p:nvPr/>
          </p:nvSpPr>
          <p:spPr>
            <a:xfrm>
              <a:off x="4224025" y="2798275"/>
              <a:ext cx="42550" cy="73425"/>
            </a:xfrm>
            <a:custGeom>
              <a:avLst/>
              <a:gdLst/>
              <a:ahLst/>
              <a:cxnLst/>
              <a:rect l="l" t="t" r="r" b="b"/>
              <a:pathLst>
                <a:path w="1702" h="2937" extrusionOk="0">
                  <a:moveTo>
                    <a:pt x="1702" y="1"/>
                  </a:moveTo>
                  <a:lnTo>
                    <a:pt x="0" y="968"/>
                  </a:lnTo>
                  <a:lnTo>
                    <a:pt x="0" y="2936"/>
                  </a:lnTo>
                  <a:lnTo>
                    <a:pt x="1702" y="1969"/>
                  </a:lnTo>
                  <a:lnTo>
                    <a:pt x="170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4330;p75"/>
            <p:cNvSpPr/>
            <p:nvPr/>
          </p:nvSpPr>
          <p:spPr>
            <a:xfrm>
              <a:off x="4456675" y="2664025"/>
              <a:ext cx="41725" cy="73400"/>
            </a:xfrm>
            <a:custGeom>
              <a:avLst/>
              <a:gdLst/>
              <a:ahLst/>
              <a:cxnLst/>
              <a:rect l="l" t="t" r="r" b="b"/>
              <a:pathLst>
                <a:path w="1669" h="2936" extrusionOk="0">
                  <a:moveTo>
                    <a:pt x="1669" y="0"/>
                  </a:moveTo>
                  <a:lnTo>
                    <a:pt x="1" y="967"/>
                  </a:lnTo>
                  <a:lnTo>
                    <a:pt x="1" y="2936"/>
                  </a:lnTo>
                  <a:lnTo>
                    <a:pt x="1669" y="1968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4331;p75"/>
            <p:cNvSpPr/>
            <p:nvPr/>
          </p:nvSpPr>
          <p:spPr>
            <a:xfrm>
              <a:off x="4456675" y="2664025"/>
              <a:ext cx="41725" cy="73400"/>
            </a:xfrm>
            <a:custGeom>
              <a:avLst/>
              <a:gdLst/>
              <a:ahLst/>
              <a:cxnLst/>
              <a:rect l="l" t="t" r="r" b="b"/>
              <a:pathLst>
                <a:path w="1669" h="2936" extrusionOk="0">
                  <a:moveTo>
                    <a:pt x="1669" y="0"/>
                  </a:moveTo>
                  <a:lnTo>
                    <a:pt x="1" y="967"/>
                  </a:lnTo>
                  <a:lnTo>
                    <a:pt x="1" y="2936"/>
                  </a:lnTo>
                  <a:lnTo>
                    <a:pt x="1669" y="1968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4332;p75"/>
            <p:cNvSpPr/>
            <p:nvPr/>
          </p:nvSpPr>
          <p:spPr>
            <a:xfrm>
              <a:off x="4287400" y="2730100"/>
              <a:ext cx="127625" cy="88025"/>
            </a:xfrm>
            <a:custGeom>
              <a:avLst/>
              <a:gdLst/>
              <a:ahLst/>
              <a:cxnLst/>
              <a:rect l="l" t="t" r="r" b="b"/>
              <a:pathLst>
                <a:path w="5105" h="3521" extrusionOk="0">
                  <a:moveTo>
                    <a:pt x="4840" y="0"/>
                  </a:moveTo>
                  <a:cubicBezTo>
                    <a:pt x="4776" y="0"/>
                    <a:pt x="4707" y="19"/>
                    <a:pt x="4637" y="59"/>
                  </a:cubicBezTo>
                  <a:lnTo>
                    <a:pt x="434" y="2494"/>
                  </a:lnTo>
                  <a:cubicBezTo>
                    <a:pt x="201" y="2628"/>
                    <a:pt x="34" y="2928"/>
                    <a:pt x="0" y="3228"/>
                  </a:cubicBezTo>
                  <a:cubicBezTo>
                    <a:pt x="0" y="3415"/>
                    <a:pt x="115" y="3520"/>
                    <a:pt x="265" y="3520"/>
                  </a:cubicBezTo>
                  <a:cubicBezTo>
                    <a:pt x="328" y="3520"/>
                    <a:pt x="398" y="3501"/>
                    <a:pt x="467" y="3462"/>
                  </a:cubicBezTo>
                  <a:lnTo>
                    <a:pt x="4637" y="1026"/>
                  </a:lnTo>
                  <a:cubicBezTo>
                    <a:pt x="4904" y="860"/>
                    <a:pt x="5071" y="593"/>
                    <a:pt x="5104" y="293"/>
                  </a:cubicBezTo>
                  <a:cubicBezTo>
                    <a:pt x="5104" y="105"/>
                    <a:pt x="4989" y="0"/>
                    <a:pt x="484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4333;p75"/>
            <p:cNvSpPr/>
            <p:nvPr/>
          </p:nvSpPr>
          <p:spPr>
            <a:xfrm>
              <a:off x="4520075" y="2595825"/>
              <a:ext cx="126775" cy="88025"/>
            </a:xfrm>
            <a:custGeom>
              <a:avLst/>
              <a:gdLst/>
              <a:ahLst/>
              <a:cxnLst/>
              <a:rect l="l" t="t" r="r" b="b"/>
              <a:pathLst>
                <a:path w="5071" h="3521" extrusionOk="0">
                  <a:moveTo>
                    <a:pt x="4832" y="1"/>
                  </a:moveTo>
                  <a:cubicBezTo>
                    <a:pt x="4773" y="1"/>
                    <a:pt x="4706" y="20"/>
                    <a:pt x="4637" y="60"/>
                  </a:cubicBezTo>
                  <a:lnTo>
                    <a:pt x="434" y="2495"/>
                  </a:lnTo>
                  <a:cubicBezTo>
                    <a:pt x="167" y="2661"/>
                    <a:pt x="33" y="2928"/>
                    <a:pt x="0" y="3228"/>
                  </a:cubicBezTo>
                  <a:cubicBezTo>
                    <a:pt x="0" y="3416"/>
                    <a:pt x="99" y="3521"/>
                    <a:pt x="250" y="3521"/>
                  </a:cubicBezTo>
                  <a:cubicBezTo>
                    <a:pt x="314" y="3521"/>
                    <a:pt x="387" y="3502"/>
                    <a:pt x="467" y="3462"/>
                  </a:cubicBezTo>
                  <a:lnTo>
                    <a:pt x="4637" y="1027"/>
                  </a:lnTo>
                  <a:cubicBezTo>
                    <a:pt x="4904" y="893"/>
                    <a:pt x="5070" y="593"/>
                    <a:pt x="5070" y="293"/>
                  </a:cubicBezTo>
                  <a:cubicBezTo>
                    <a:pt x="5070" y="106"/>
                    <a:pt x="4972" y="1"/>
                    <a:pt x="483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4334;p75"/>
            <p:cNvSpPr/>
            <p:nvPr/>
          </p:nvSpPr>
          <p:spPr>
            <a:xfrm>
              <a:off x="4504225" y="717225"/>
              <a:ext cx="104500" cy="62975"/>
            </a:xfrm>
            <a:custGeom>
              <a:avLst/>
              <a:gdLst/>
              <a:ahLst/>
              <a:cxnLst/>
              <a:rect l="l" t="t" r="r" b="b"/>
              <a:pathLst>
                <a:path w="4180" h="2519" extrusionOk="0">
                  <a:moveTo>
                    <a:pt x="3838" y="1"/>
                  </a:moveTo>
                  <a:cubicBezTo>
                    <a:pt x="3795" y="1"/>
                    <a:pt x="3749" y="15"/>
                    <a:pt x="3703" y="50"/>
                  </a:cubicBezTo>
                  <a:lnTo>
                    <a:pt x="134" y="2118"/>
                  </a:lnTo>
                  <a:cubicBezTo>
                    <a:pt x="34" y="2185"/>
                    <a:pt x="0" y="2318"/>
                    <a:pt x="67" y="2418"/>
                  </a:cubicBezTo>
                  <a:cubicBezTo>
                    <a:pt x="100" y="2485"/>
                    <a:pt x="167" y="2518"/>
                    <a:pt x="267" y="2518"/>
                  </a:cubicBezTo>
                  <a:lnTo>
                    <a:pt x="367" y="2518"/>
                  </a:lnTo>
                  <a:lnTo>
                    <a:pt x="3903" y="450"/>
                  </a:lnTo>
                  <a:cubicBezTo>
                    <a:pt x="4179" y="340"/>
                    <a:pt x="4044" y="1"/>
                    <a:pt x="38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4335;p75"/>
            <p:cNvSpPr/>
            <p:nvPr/>
          </p:nvSpPr>
          <p:spPr>
            <a:xfrm>
              <a:off x="4504225" y="757625"/>
              <a:ext cx="101750" cy="61750"/>
            </a:xfrm>
            <a:custGeom>
              <a:avLst/>
              <a:gdLst/>
              <a:ahLst/>
              <a:cxnLst/>
              <a:rect l="l" t="t" r="r" b="b"/>
              <a:pathLst>
                <a:path w="4070" h="2470" extrusionOk="0">
                  <a:moveTo>
                    <a:pt x="3817" y="0"/>
                  </a:moveTo>
                  <a:cubicBezTo>
                    <a:pt x="3778" y="0"/>
                    <a:pt x="3738" y="11"/>
                    <a:pt x="3703" y="35"/>
                  </a:cubicBezTo>
                  <a:lnTo>
                    <a:pt x="134" y="2070"/>
                  </a:lnTo>
                  <a:cubicBezTo>
                    <a:pt x="34" y="2136"/>
                    <a:pt x="0" y="2270"/>
                    <a:pt x="67" y="2370"/>
                  </a:cubicBezTo>
                  <a:cubicBezTo>
                    <a:pt x="100" y="2437"/>
                    <a:pt x="167" y="2470"/>
                    <a:pt x="267" y="2470"/>
                  </a:cubicBezTo>
                  <a:lnTo>
                    <a:pt x="367" y="2470"/>
                  </a:lnTo>
                  <a:lnTo>
                    <a:pt x="3936" y="402"/>
                  </a:lnTo>
                  <a:cubicBezTo>
                    <a:pt x="4037" y="335"/>
                    <a:pt x="4070" y="202"/>
                    <a:pt x="4003" y="102"/>
                  </a:cubicBezTo>
                  <a:cubicBezTo>
                    <a:pt x="3960" y="37"/>
                    <a:pt x="3889" y="0"/>
                    <a:pt x="381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4336;p75"/>
            <p:cNvSpPr/>
            <p:nvPr/>
          </p:nvSpPr>
          <p:spPr>
            <a:xfrm>
              <a:off x="4504225" y="796525"/>
              <a:ext cx="101750" cy="62050"/>
            </a:xfrm>
            <a:custGeom>
              <a:avLst/>
              <a:gdLst/>
              <a:ahLst/>
              <a:cxnLst/>
              <a:rect l="l" t="t" r="r" b="b"/>
              <a:pathLst>
                <a:path w="4070" h="2482" extrusionOk="0">
                  <a:moveTo>
                    <a:pt x="3783" y="1"/>
                  </a:moveTo>
                  <a:cubicBezTo>
                    <a:pt x="3755" y="1"/>
                    <a:pt x="3728" y="5"/>
                    <a:pt x="3703" y="13"/>
                  </a:cubicBezTo>
                  <a:lnTo>
                    <a:pt x="134" y="2081"/>
                  </a:lnTo>
                  <a:cubicBezTo>
                    <a:pt x="34" y="2148"/>
                    <a:pt x="0" y="2282"/>
                    <a:pt x="67" y="2382"/>
                  </a:cubicBezTo>
                  <a:cubicBezTo>
                    <a:pt x="100" y="2448"/>
                    <a:pt x="167" y="2482"/>
                    <a:pt x="267" y="2482"/>
                  </a:cubicBezTo>
                  <a:cubicBezTo>
                    <a:pt x="301" y="2482"/>
                    <a:pt x="334" y="2482"/>
                    <a:pt x="367" y="2448"/>
                  </a:cubicBezTo>
                  <a:lnTo>
                    <a:pt x="3936" y="414"/>
                  </a:lnTo>
                  <a:cubicBezTo>
                    <a:pt x="4037" y="347"/>
                    <a:pt x="4070" y="213"/>
                    <a:pt x="4003" y="113"/>
                  </a:cubicBezTo>
                  <a:cubicBezTo>
                    <a:pt x="3953" y="38"/>
                    <a:pt x="3866" y="1"/>
                    <a:pt x="37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4337;p75"/>
            <p:cNvSpPr/>
            <p:nvPr/>
          </p:nvSpPr>
          <p:spPr>
            <a:xfrm>
              <a:off x="4687100" y="660225"/>
              <a:ext cx="67325" cy="62425"/>
            </a:xfrm>
            <a:custGeom>
              <a:avLst/>
              <a:gdLst/>
              <a:ahLst/>
              <a:cxnLst/>
              <a:rect l="l" t="t" r="r" b="b"/>
              <a:pathLst>
                <a:path w="2693" h="2497" extrusionOk="0">
                  <a:moveTo>
                    <a:pt x="366" y="0"/>
                  </a:moveTo>
                  <a:cubicBezTo>
                    <a:pt x="172" y="0"/>
                    <a:pt x="0" y="245"/>
                    <a:pt x="157" y="428"/>
                  </a:cubicBezTo>
                  <a:lnTo>
                    <a:pt x="2225" y="2430"/>
                  </a:lnTo>
                  <a:cubicBezTo>
                    <a:pt x="2292" y="2463"/>
                    <a:pt x="2326" y="2497"/>
                    <a:pt x="2426" y="2497"/>
                  </a:cubicBezTo>
                  <a:cubicBezTo>
                    <a:pt x="2492" y="2497"/>
                    <a:pt x="2526" y="2463"/>
                    <a:pt x="2592" y="2430"/>
                  </a:cubicBezTo>
                  <a:cubicBezTo>
                    <a:pt x="2692" y="2296"/>
                    <a:pt x="2692" y="2163"/>
                    <a:pt x="2592" y="2063"/>
                  </a:cubicBezTo>
                  <a:lnTo>
                    <a:pt x="524" y="61"/>
                  </a:lnTo>
                  <a:cubicBezTo>
                    <a:pt x="474" y="18"/>
                    <a:pt x="419" y="0"/>
                    <a:pt x="36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4338;p75"/>
            <p:cNvSpPr/>
            <p:nvPr/>
          </p:nvSpPr>
          <p:spPr>
            <a:xfrm>
              <a:off x="4688525" y="630250"/>
              <a:ext cx="65900" cy="122425"/>
            </a:xfrm>
            <a:custGeom>
              <a:avLst/>
              <a:gdLst/>
              <a:ahLst/>
              <a:cxnLst/>
              <a:rect l="l" t="t" r="r" b="b"/>
              <a:pathLst>
                <a:path w="2636" h="4897" extrusionOk="0">
                  <a:moveTo>
                    <a:pt x="2357" y="0"/>
                  </a:moveTo>
                  <a:cubicBezTo>
                    <a:pt x="2255" y="0"/>
                    <a:pt x="2160" y="62"/>
                    <a:pt x="2135" y="160"/>
                  </a:cubicBezTo>
                  <a:lnTo>
                    <a:pt x="67" y="4529"/>
                  </a:lnTo>
                  <a:cubicBezTo>
                    <a:pt x="0" y="4630"/>
                    <a:pt x="67" y="4796"/>
                    <a:pt x="200" y="4863"/>
                  </a:cubicBezTo>
                  <a:cubicBezTo>
                    <a:pt x="234" y="4863"/>
                    <a:pt x="267" y="4896"/>
                    <a:pt x="300" y="4896"/>
                  </a:cubicBezTo>
                  <a:cubicBezTo>
                    <a:pt x="401" y="4896"/>
                    <a:pt x="467" y="4830"/>
                    <a:pt x="534" y="4763"/>
                  </a:cubicBezTo>
                  <a:lnTo>
                    <a:pt x="2602" y="393"/>
                  </a:lnTo>
                  <a:cubicBezTo>
                    <a:pt x="2635" y="260"/>
                    <a:pt x="2602" y="93"/>
                    <a:pt x="2469" y="26"/>
                  </a:cubicBezTo>
                  <a:cubicBezTo>
                    <a:pt x="2433" y="8"/>
                    <a:pt x="2395" y="0"/>
                    <a:pt x="235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4339;p75"/>
            <p:cNvSpPr/>
            <p:nvPr/>
          </p:nvSpPr>
          <p:spPr>
            <a:xfrm>
              <a:off x="3494325" y="847625"/>
              <a:ext cx="897350" cy="591775"/>
            </a:xfrm>
            <a:custGeom>
              <a:avLst/>
              <a:gdLst/>
              <a:ahLst/>
              <a:cxnLst/>
              <a:rect l="l" t="t" r="r" b="b"/>
              <a:pathLst>
                <a:path w="35894" h="23671" extrusionOk="0">
                  <a:moveTo>
                    <a:pt x="34695" y="0"/>
                  </a:moveTo>
                  <a:cubicBezTo>
                    <a:pt x="34375" y="0"/>
                    <a:pt x="34010" y="109"/>
                    <a:pt x="33625" y="338"/>
                  </a:cubicBezTo>
                  <a:lnTo>
                    <a:pt x="2269" y="18451"/>
                  </a:lnTo>
                  <a:cubicBezTo>
                    <a:pt x="935" y="19285"/>
                    <a:pt x="101" y="20652"/>
                    <a:pt x="1" y="22220"/>
                  </a:cubicBezTo>
                  <a:cubicBezTo>
                    <a:pt x="1" y="23146"/>
                    <a:pt x="483" y="23670"/>
                    <a:pt x="1202" y="23670"/>
                  </a:cubicBezTo>
                  <a:cubicBezTo>
                    <a:pt x="1518" y="23670"/>
                    <a:pt x="1881" y="23569"/>
                    <a:pt x="2269" y="23354"/>
                  </a:cubicBezTo>
                  <a:lnTo>
                    <a:pt x="33625" y="5241"/>
                  </a:lnTo>
                  <a:cubicBezTo>
                    <a:pt x="34926" y="4407"/>
                    <a:pt x="35760" y="3006"/>
                    <a:pt x="35893" y="1472"/>
                  </a:cubicBezTo>
                  <a:cubicBezTo>
                    <a:pt x="35893" y="531"/>
                    <a:pt x="35403" y="0"/>
                    <a:pt x="346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4340;p75"/>
            <p:cNvSpPr/>
            <p:nvPr/>
          </p:nvSpPr>
          <p:spPr>
            <a:xfrm>
              <a:off x="3486825" y="840600"/>
              <a:ext cx="912350" cy="604225"/>
            </a:xfrm>
            <a:custGeom>
              <a:avLst/>
              <a:gdLst/>
              <a:ahLst/>
              <a:cxnLst/>
              <a:rect l="l" t="t" r="r" b="b"/>
              <a:pathLst>
                <a:path w="36494" h="24169" extrusionOk="0">
                  <a:moveTo>
                    <a:pt x="34992" y="519"/>
                  </a:moveTo>
                  <a:cubicBezTo>
                    <a:pt x="35159" y="519"/>
                    <a:pt x="35292" y="585"/>
                    <a:pt x="35426" y="652"/>
                  </a:cubicBezTo>
                  <a:cubicBezTo>
                    <a:pt x="35793" y="919"/>
                    <a:pt x="35960" y="1319"/>
                    <a:pt x="35926" y="1753"/>
                  </a:cubicBezTo>
                  <a:cubicBezTo>
                    <a:pt x="35793" y="3187"/>
                    <a:pt x="35026" y="4488"/>
                    <a:pt x="33791" y="5255"/>
                  </a:cubicBezTo>
                  <a:lnTo>
                    <a:pt x="2436" y="23368"/>
                  </a:lnTo>
                  <a:cubicBezTo>
                    <a:pt x="2189" y="23553"/>
                    <a:pt x="1892" y="23650"/>
                    <a:pt x="1591" y="23650"/>
                  </a:cubicBezTo>
                  <a:cubicBezTo>
                    <a:pt x="1403" y="23650"/>
                    <a:pt x="1214" y="23612"/>
                    <a:pt x="1035" y="23535"/>
                  </a:cubicBezTo>
                  <a:cubicBezTo>
                    <a:pt x="701" y="23302"/>
                    <a:pt x="501" y="22868"/>
                    <a:pt x="568" y="22434"/>
                  </a:cubicBezTo>
                  <a:cubicBezTo>
                    <a:pt x="668" y="21000"/>
                    <a:pt x="1468" y="19699"/>
                    <a:pt x="2703" y="18932"/>
                  </a:cubicBezTo>
                  <a:lnTo>
                    <a:pt x="34058" y="819"/>
                  </a:lnTo>
                  <a:cubicBezTo>
                    <a:pt x="34325" y="652"/>
                    <a:pt x="34659" y="552"/>
                    <a:pt x="34992" y="519"/>
                  </a:cubicBezTo>
                  <a:close/>
                  <a:moveTo>
                    <a:pt x="35002" y="1"/>
                  </a:moveTo>
                  <a:cubicBezTo>
                    <a:pt x="34635" y="1"/>
                    <a:pt x="34225" y="129"/>
                    <a:pt x="33791" y="385"/>
                  </a:cubicBezTo>
                  <a:lnTo>
                    <a:pt x="2436" y="18498"/>
                  </a:lnTo>
                  <a:cubicBezTo>
                    <a:pt x="1101" y="19232"/>
                    <a:pt x="34" y="21033"/>
                    <a:pt x="34" y="22434"/>
                  </a:cubicBezTo>
                  <a:cubicBezTo>
                    <a:pt x="1" y="23068"/>
                    <a:pt x="267" y="23635"/>
                    <a:pt x="801" y="24002"/>
                  </a:cubicBezTo>
                  <a:cubicBezTo>
                    <a:pt x="1001" y="24102"/>
                    <a:pt x="1235" y="24169"/>
                    <a:pt x="1502" y="24169"/>
                  </a:cubicBezTo>
                  <a:cubicBezTo>
                    <a:pt x="1902" y="24169"/>
                    <a:pt x="2336" y="24035"/>
                    <a:pt x="2703" y="23802"/>
                  </a:cubicBezTo>
                  <a:lnTo>
                    <a:pt x="34058" y="5722"/>
                  </a:lnTo>
                  <a:cubicBezTo>
                    <a:pt x="35459" y="4855"/>
                    <a:pt x="36327" y="3387"/>
                    <a:pt x="36427" y="1753"/>
                  </a:cubicBezTo>
                  <a:cubicBezTo>
                    <a:pt x="36493" y="1119"/>
                    <a:pt x="36226" y="519"/>
                    <a:pt x="35693" y="185"/>
                  </a:cubicBezTo>
                  <a:cubicBezTo>
                    <a:pt x="35488" y="62"/>
                    <a:pt x="35255" y="1"/>
                    <a:pt x="3500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4341;p75"/>
            <p:cNvSpPr/>
            <p:nvPr/>
          </p:nvSpPr>
          <p:spPr>
            <a:xfrm>
              <a:off x="4281550" y="887850"/>
              <a:ext cx="71750" cy="84150"/>
            </a:xfrm>
            <a:custGeom>
              <a:avLst/>
              <a:gdLst/>
              <a:ahLst/>
              <a:cxnLst/>
              <a:rect l="l" t="t" r="r" b="b"/>
              <a:pathLst>
                <a:path w="2870" h="3366" extrusionOk="0">
                  <a:moveTo>
                    <a:pt x="1469" y="363"/>
                  </a:moveTo>
                  <a:cubicBezTo>
                    <a:pt x="1502" y="363"/>
                    <a:pt x="1569" y="363"/>
                    <a:pt x="1602" y="397"/>
                  </a:cubicBezTo>
                  <a:cubicBezTo>
                    <a:pt x="1802" y="597"/>
                    <a:pt x="1869" y="864"/>
                    <a:pt x="1869" y="1130"/>
                  </a:cubicBezTo>
                  <a:cubicBezTo>
                    <a:pt x="1869" y="1798"/>
                    <a:pt x="1569" y="2431"/>
                    <a:pt x="1068" y="2898"/>
                  </a:cubicBezTo>
                  <a:cubicBezTo>
                    <a:pt x="1013" y="2953"/>
                    <a:pt x="938" y="2978"/>
                    <a:pt x="865" y="2978"/>
                  </a:cubicBezTo>
                  <a:cubicBezTo>
                    <a:pt x="805" y="2978"/>
                    <a:pt x="746" y="2962"/>
                    <a:pt x="701" y="2932"/>
                  </a:cubicBezTo>
                  <a:cubicBezTo>
                    <a:pt x="501" y="2765"/>
                    <a:pt x="401" y="2465"/>
                    <a:pt x="435" y="2198"/>
                  </a:cubicBezTo>
                  <a:cubicBezTo>
                    <a:pt x="401" y="1531"/>
                    <a:pt x="701" y="864"/>
                    <a:pt x="1235" y="430"/>
                  </a:cubicBezTo>
                  <a:cubicBezTo>
                    <a:pt x="1302" y="397"/>
                    <a:pt x="1369" y="363"/>
                    <a:pt x="1469" y="363"/>
                  </a:cubicBezTo>
                  <a:close/>
                  <a:moveTo>
                    <a:pt x="1426" y="0"/>
                  </a:moveTo>
                  <a:cubicBezTo>
                    <a:pt x="1298" y="0"/>
                    <a:pt x="1174" y="42"/>
                    <a:pt x="1068" y="130"/>
                  </a:cubicBezTo>
                  <a:cubicBezTo>
                    <a:pt x="501" y="430"/>
                    <a:pt x="68" y="1364"/>
                    <a:pt x="68" y="2198"/>
                  </a:cubicBezTo>
                  <a:cubicBezTo>
                    <a:pt x="1" y="2598"/>
                    <a:pt x="168" y="3032"/>
                    <a:pt x="501" y="3265"/>
                  </a:cubicBezTo>
                  <a:cubicBezTo>
                    <a:pt x="601" y="3332"/>
                    <a:pt x="735" y="3365"/>
                    <a:pt x="835" y="3365"/>
                  </a:cubicBezTo>
                  <a:cubicBezTo>
                    <a:pt x="968" y="3365"/>
                    <a:pt x="1135" y="3299"/>
                    <a:pt x="1235" y="3232"/>
                  </a:cubicBezTo>
                  <a:cubicBezTo>
                    <a:pt x="1635" y="2965"/>
                    <a:pt x="1902" y="2598"/>
                    <a:pt x="2069" y="2164"/>
                  </a:cubicBezTo>
                  <a:lnTo>
                    <a:pt x="2569" y="2298"/>
                  </a:lnTo>
                  <a:lnTo>
                    <a:pt x="2603" y="2298"/>
                  </a:lnTo>
                  <a:cubicBezTo>
                    <a:pt x="2803" y="2298"/>
                    <a:pt x="2870" y="2031"/>
                    <a:pt x="2670" y="1931"/>
                  </a:cubicBezTo>
                  <a:lnTo>
                    <a:pt x="2670" y="1931"/>
                  </a:lnTo>
                  <a:lnTo>
                    <a:pt x="2670" y="1964"/>
                  </a:lnTo>
                  <a:lnTo>
                    <a:pt x="2169" y="1798"/>
                  </a:lnTo>
                  <a:cubicBezTo>
                    <a:pt x="2203" y="1597"/>
                    <a:pt x="2236" y="1364"/>
                    <a:pt x="2236" y="1164"/>
                  </a:cubicBezTo>
                  <a:cubicBezTo>
                    <a:pt x="2303" y="730"/>
                    <a:pt x="2102" y="330"/>
                    <a:pt x="1769" y="96"/>
                  </a:cubicBezTo>
                  <a:cubicBezTo>
                    <a:pt x="1659" y="33"/>
                    <a:pt x="1541" y="0"/>
                    <a:pt x="142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4342;p75"/>
            <p:cNvSpPr/>
            <p:nvPr/>
          </p:nvSpPr>
          <p:spPr>
            <a:xfrm>
              <a:off x="2831350" y="3964750"/>
              <a:ext cx="557925" cy="321500"/>
            </a:xfrm>
            <a:custGeom>
              <a:avLst/>
              <a:gdLst/>
              <a:ahLst/>
              <a:cxnLst/>
              <a:rect l="l" t="t" r="r" b="b"/>
              <a:pathLst>
                <a:path w="22317" h="12860" extrusionOk="0">
                  <a:moveTo>
                    <a:pt x="11171" y="0"/>
                  </a:moveTo>
                  <a:cubicBezTo>
                    <a:pt x="8315" y="0"/>
                    <a:pt x="5455" y="625"/>
                    <a:pt x="3270" y="1876"/>
                  </a:cubicBezTo>
                  <a:cubicBezTo>
                    <a:pt x="2202" y="2443"/>
                    <a:pt x="1268" y="3311"/>
                    <a:pt x="635" y="4345"/>
                  </a:cubicBezTo>
                  <a:lnTo>
                    <a:pt x="1" y="4345"/>
                  </a:lnTo>
                  <a:lnTo>
                    <a:pt x="1" y="6613"/>
                  </a:lnTo>
                  <a:cubicBezTo>
                    <a:pt x="101" y="8214"/>
                    <a:pt x="1168" y="9782"/>
                    <a:pt x="3270" y="10983"/>
                  </a:cubicBezTo>
                  <a:cubicBezTo>
                    <a:pt x="5455" y="12234"/>
                    <a:pt x="8307" y="12859"/>
                    <a:pt x="11159" y="12859"/>
                  </a:cubicBezTo>
                  <a:cubicBezTo>
                    <a:pt x="14011" y="12859"/>
                    <a:pt x="16863" y="12234"/>
                    <a:pt x="19048" y="10983"/>
                  </a:cubicBezTo>
                  <a:cubicBezTo>
                    <a:pt x="21149" y="9782"/>
                    <a:pt x="22250" y="8214"/>
                    <a:pt x="22317" y="6613"/>
                  </a:cubicBezTo>
                  <a:lnTo>
                    <a:pt x="22317" y="4345"/>
                  </a:lnTo>
                  <a:lnTo>
                    <a:pt x="21716" y="4345"/>
                  </a:lnTo>
                  <a:cubicBezTo>
                    <a:pt x="21049" y="3311"/>
                    <a:pt x="20149" y="2443"/>
                    <a:pt x="19048" y="1876"/>
                  </a:cubicBezTo>
                  <a:cubicBezTo>
                    <a:pt x="16880" y="625"/>
                    <a:pt x="14028" y="0"/>
                    <a:pt x="1117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4343;p75"/>
            <p:cNvSpPr/>
            <p:nvPr/>
          </p:nvSpPr>
          <p:spPr>
            <a:xfrm>
              <a:off x="2831350" y="3964750"/>
              <a:ext cx="557925" cy="321500"/>
            </a:xfrm>
            <a:custGeom>
              <a:avLst/>
              <a:gdLst/>
              <a:ahLst/>
              <a:cxnLst/>
              <a:rect l="l" t="t" r="r" b="b"/>
              <a:pathLst>
                <a:path w="22317" h="12860" extrusionOk="0">
                  <a:moveTo>
                    <a:pt x="11171" y="0"/>
                  </a:moveTo>
                  <a:cubicBezTo>
                    <a:pt x="8315" y="0"/>
                    <a:pt x="5455" y="625"/>
                    <a:pt x="3270" y="1876"/>
                  </a:cubicBezTo>
                  <a:cubicBezTo>
                    <a:pt x="2202" y="2443"/>
                    <a:pt x="1268" y="3311"/>
                    <a:pt x="635" y="4345"/>
                  </a:cubicBezTo>
                  <a:lnTo>
                    <a:pt x="1" y="4345"/>
                  </a:lnTo>
                  <a:lnTo>
                    <a:pt x="1" y="6613"/>
                  </a:lnTo>
                  <a:cubicBezTo>
                    <a:pt x="101" y="8214"/>
                    <a:pt x="1168" y="9782"/>
                    <a:pt x="3270" y="10983"/>
                  </a:cubicBezTo>
                  <a:cubicBezTo>
                    <a:pt x="5455" y="12234"/>
                    <a:pt x="8307" y="12859"/>
                    <a:pt x="11159" y="12859"/>
                  </a:cubicBezTo>
                  <a:cubicBezTo>
                    <a:pt x="14011" y="12859"/>
                    <a:pt x="16863" y="12234"/>
                    <a:pt x="19048" y="10983"/>
                  </a:cubicBezTo>
                  <a:cubicBezTo>
                    <a:pt x="21149" y="9782"/>
                    <a:pt x="22250" y="8214"/>
                    <a:pt x="22317" y="6613"/>
                  </a:cubicBezTo>
                  <a:lnTo>
                    <a:pt x="22317" y="4345"/>
                  </a:lnTo>
                  <a:lnTo>
                    <a:pt x="21716" y="4345"/>
                  </a:lnTo>
                  <a:cubicBezTo>
                    <a:pt x="21049" y="3311"/>
                    <a:pt x="20149" y="2443"/>
                    <a:pt x="19048" y="1876"/>
                  </a:cubicBezTo>
                  <a:cubicBezTo>
                    <a:pt x="16880" y="625"/>
                    <a:pt x="14028" y="0"/>
                    <a:pt x="1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4344;p75"/>
            <p:cNvSpPr/>
            <p:nvPr/>
          </p:nvSpPr>
          <p:spPr>
            <a:xfrm>
              <a:off x="2831350" y="3964125"/>
              <a:ext cx="279400" cy="321900"/>
            </a:xfrm>
            <a:custGeom>
              <a:avLst/>
              <a:gdLst/>
              <a:ahLst/>
              <a:cxnLst/>
              <a:rect l="l" t="t" r="r" b="b"/>
              <a:pathLst>
                <a:path w="11176" h="12876" extrusionOk="0">
                  <a:moveTo>
                    <a:pt x="11176" y="0"/>
                  </a:moveTo>
                  <a:cubicBezTo>
                    <a:pt x="8307" y="0"/>
                    <a:pt x="5471" y="634"/>
                    <a:pt x="3270" y="1901"/>
                  </a:cubicBezTo>
                  <a:cubicBezTo>
                    <a:pt x="2202" y="2468"/>
                    <a:pt x="1268" y="3336"/>
                    <a:pt x="635" y="4370"/>
                  </a:cubicBezTo>
                  <a:lnTo>
                    <a:pt x="1" y="4370"/>
                  </a:lnTo>
                  <a:lnTo>
                    <a:pt x="1" y="6638"/>
                  </a:lnTo>
                  <a:cubicBezTo>
                    <a:pt x="101" y="8239"/>
                    <a:pt x="1168" y="9807"/>
                    <a:pt x="3270" y="11008"/>
                  </a:cubicBezTo>
                  <a:cubicBezTo>
                    <a:pt x="5438" y="12242"/>
                    <a:pt x="8307" y="12876"/>
                    <a:pt x="11176" y="12876"/>
                  </a:cubicBezTo>
                  <a:lnTo>
                    <a:pt x="111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4345;p75"/>
            <p:cNvSpPr/>
            <p:nvPr/>
          </p:nvSpPr>
          <p:spPr>
            <a:xfrm>
              <a:off x="2831350" y="3990800"/>
              <a:ext cx="126800" cy="269375"/>
            </a:xfrm>
            <a:custGeom>
              <a:avLst/>
              <a:gdLst/>
              <a:ahLst/>
              <a:cxnLst/>
              <a:rect l="l" t="t" r="r" b="b"/>
              <a:pathLst>
                <a:path w="5072" h="10775" extrusionOk="0">
                  <a:moveTo>
                    <a:pt x="5071" y="0"/>
                  </a:moveTo>
                  <a:cubicBezTo>
                    <a:pt x="4471" y="234"/>
                    <a:pt x="3870" y="501"/>
                    <a:pt x="3270" y="834"/>
                  </a:cubicBezTo>
                  <a:cubicBezTo>
                    <a:pt x="2202" y="1401"/>
                    <a:pt x="1268" y="2269"/>
                    <a:pt x="635" y="3303"/>
                  </a:cubicBezTo>
                  <a:lnTo>
                    <a:pt x="1" y="3303"/>
                  </a:lnTo>
                  <a:lnTo>
                    <a:pt x="1" y="5571"/>
                  </a:lnTo>
                  <a:cubicBezTo>
                    <a:pt x="101" y="7172"/>
                    <a:pt x="1168" y="8740"/>
                    <a:pt x="3270" y="9941"/>
                  </a:cubicBezTo>
                  <a:cubicBezTo>
                    <a:pt x="3837" y="10274"/>
                    <a:pt x="4437" y="10541"/>
                    <a:pt x="5071" y="10775"/>
                  </a:cubicBezTo>
                  <a:lnTo>
                    <a:pt x="50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4346;p75"/>
            <p:cNvSpPr/>
            <p:nvPr/>
          </p:nvSpPr>
          <p:spPr>
            <a:xfrm>
              <a:off x="3263325" y="3990800"/>
              <a:ext cx="126800" cy="269375"/>
            </a:xfrm>
            <a:custGeom>
              <a:avLst/>
              <a:gdLst/>
              <a:ahLst/>
              <a:cxnLst/>
              <a:rect l="l" t="t" r="r" b="b"/>
              <a:pathLst>
                <a:path w="5072" h="10775" extrusionOk="0">
                  <a:moveTo>
                    <a:pt x="1" y="0"/>
                  </a:moveTo>
                  <a:lnTo>
                    <a:pt x="1" y="10775"/>
                  </a:lnTo>
                  <a:cubicBezTo>
                    <a:pt x="601" y="10541"/>
                    <a:pt x="1202" y="10274"/>
                    <a:pt x="1802" y="9941"/>
                  </a:cubicBezTo>
                  <a:cubicBezTo>
                    <a:pt x="3870" y="8740"/>
                    <a:pt x="4971" y="7172"/>
                    <a:pt x="5071" y="5571"/>
                  </a:cubicBezTo>
                  <a:lnTo>
                    <a:pt x="5071" y="3303"/>
                  </a:lnTo>
                  <a:lnTo>
                    <a:pt x="4437" y="3303"/>
                  </a:lnTo>
                  <a:cubicBezTo>
                    <a:pt x="3770" y="2269"/>
                    <a:pt x="2870" y="1401"/>
                    <a:pt x="1769" y="834"/>
                  </a:cubicBezTo>
                  <a:cubicBezTo>
                    <a:pt x="1202" y="501"/>
                    <a:pt x="601" y="234"/>
                    <a:pt x="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4347;p75"/>
            <p:cNvSpPr/>
            <p:nvPr/>
          </p:nvSpPr>
          <p:spPr>
            <a:xfrm>
              <a:off x="2804675" y="3913025"/>
              <a:ext cx="612125" cy="321525"/>
            </a:xfrm>
            <a:custGeom>
              <a:avLst/>
              <a:gdLst/>
              <a:ahLst/>
              <a:cxnLst/>
              <a:rect l="l" t="t" r="r" b="b"/>
              <a:pathLst>
                <a:path w="24485" h="12861" extrusionOk="0">
                  <a:moveTo>
                    <a:pt x="12238" y="1"/>
                  </a:moveTo>
                  <a:cubicBezTo>
                    <a:pt x="9382" y="1"/>
                    <a:pt x="6522" y="626"/>
                    <a:pt x="4337" y="1877"/>
                  </a:cubicBezTo>
                  <a:cubicBezTo>
                    <a:pt x="0" y="4379"/>
                    <a:pt x="0" y="8449"/>
                    <a:pt x="4337" y="10984"/>
                  </a:cubicBezTo>
                  <a:cubicBezTo>
                    <a:pt x="6522" y="12235"/>
                    <a:pt x="9382" y="12860"/>
                    <a:pt x="12238" y="12860"/>
                  </a:cubicBezTo>
                  <a:cubicBezTo>
                    <a:pt x="15095" y="12860"/>
                    <a:pt x="17947" y="12235"/>
                    <a:pt x="20115" y="10984"/>
                  </a:cubicBezTo>
                  <a:cubicBezTo>
                    <a:pt x="24485" y="8482"/>
                    <a:pt x="24485" y="4379"/>
                    <a:pt x="20115" y="1877"/>
                  </a:cubicBezTo>
                  <a:cubicBezTo>
                    <a:pt x="17947" y="626"/>
                    <a:pt x="15095" y="1"/>
                    <a:pt x="1223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4348;p75"/>
            <p:cNvSpPr/>
            <p:nvPr/>
          </p:nvSpPr>
          <p:spPr>
            <a:xfrm>
              <a:off x="2804675" y="3913025"/>
              <a:ext cx="612125" cy="321525"/>
            </a:xfrm>
            <a:custGeom>
              <a:avLst/>
              <a:gdLst/>
              <a:ahLst/>
              <a:cxnLst/>
              <a:rect l="l" t="t" r="r" b="b"/>
              <a:pathLst>
                <a:path w="24485" h="12861" extrusionOk="0">
                  <a:moveTo>
                    <a:pt x="12238" y="1"/>
                  </a:moveTo>
                  <a:cubicBezTo>
                    <a:pt x="9382" y="1"/>
                    <a:pt x="6522" y="626"/>
                    <a:pt x="4337" y="1877"/>
                  </a:cubicBezTo>
                  <a:cubicBezTo>
                    <a:pt x="0" y="4379"/>
                    <a:pt x="0" y="8449"/>
                    <a:pt x="4337" y="10984"/>
                  </a:cubicBezTo>
                  <a:cubicBezTo>
                    <a:pt x="6522" y="12235"/>
                    <a:pt x="9382" y="12860"/>
                    <a:pt x="12238" y="12860"/>
                  </a:cubicBezTo>
                  <a:cubicBezTo>
                    <a:pt x="15095" y="12860"/>
                    <a:pt x="17947" y="12235"/>
                    <a:pt x="20115" y="10984"/>
                  </a:cubicBezTo>
                  <a:cubicBezTo>
                    <a:pt x="24485" y="8482"/>
                    <a:pt x="24485" y="4379"/>
                    <a:pt x="20115" y="1877"/>
                  </a:cubicBezTo>
                  <a:cubicBezTo>
                    <a:pt x="17947" y="626"/>
                    <a:pt x="15095" y="1"/>
                    <a:pt x="12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4349;p75"/>
            <p:cNvSpPr/>
            <p:nvPr/>
          </p:nvSpPr>
          <p:spPr>
            <a:xfrm>
              <a:off x="2925600" y="3974125"/>
              <a:ext cx="370275" cy="198700"/>
            </a:xfrm>
            <a:custGeom>
              <a:avLst/>
              <a:gdLst/>
              <a:ahLst/>
              <a:cxnLst/>
              <a:rect l="l" t="t" r="r" b="b"/>
              <a:pathLst>
                <a:path w="14811" h="7948" extrusionOk="0">
                  <a:moveTo>
                    <a:pt x="7406" y="0"/>
                  </a:moveTo>
                  <a:cubicBezTo>
                    <a:pt x="5654" y="0"/>
                    <a:pt x="3903" y="367"/>
                    <a:pt x="2269" y="1101"/>
                  </a:cubicBezTo>
                  <a:cubicBezTo>
                    <a:pt x="801" y="1835"/>
                    <a:pt x="0" y="2869"/>
                    <a:pt x="0" y="3970"/>
                  </a:cubicBezTo>
                  <a:cubicBezTo>
                    <a:pt x="0" y="5104"/>
                    <a:pt x="801" y="6105"/>
                    <a:pt x="2269" y="6872"/>
                  </a:cubicBezTo>
                  <a:cubicBezTo>
                    <a:pt x="3903" y="7589"/>
                    <a:pt x="5654" y="7948"/>
                    <a:pt x="7406" y="7948"/>
                  </a:cubicBezTo>
                  <a:cubicBezTo>
                    <a:pt x="9157" y="7948"/>
                    <a:pt x="10908" y="7589"/>
                    <a:pt x="12543" y="6872"/>
                  </a:cubicBezTo>
                  <a:cubicBezTo>
                    <a:pt x="13977" y="6105"/>
                    <a:pt x="14811" y="5071"/>
                    <a:pt x="14811" y="3970"/>
                  </a:cubicBezTo>
                  <a:cubicBezTo>
                    <a:pt x="14811" y="2836"/>
                    <a:pt x="13977" y="1835"/>
                    <a:pt x="12543" y="1101"/>
                  </a:cubicBezTo>
                  <a:cubicBezTo>
                    <a:pt x="10908" y="367"/>
                    <a:pt x="9157" y="0"/>
                    <a:pt x="740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4350;p75"/>
            <p:cNvSpPr/>
            <p:nvPr/>
          </p:nvSpPr>
          <p:spPr>
            <a:xfrm>
              <a:off x="2925600" y="3974125"/>
              <a:ext cx="370275" cy="198700"/>
            </a:xfrm>
            <a:custGeom>
              <a:avLst/>
              <a:gdLst/>
              <a:ahLst/>
              <a:cxnLst/>
              <a:rect l="l" t="t" r="r" b="b"/>
              <a:pathLst>
                <a:path w="14811" h="7948" extrusionOk="0">
                  <a:moveTo>
                    <a:pt x="7406" y="0"/>
                  </a:moveTo>
                  <a:cubicBezTo>
                    <a:pt x="5654" y="0"/>
                    <a:pt x="3903" y="367"/>
                    <a:pt x="2269" y="1101"/>
                  </a:cubicBezTo>
                  <a:cubicBezTo>
                    <a:pt x="801" y="1835"/>
                    <a:pt x="0" y="2869"/>
                    <a:pt x="0" y="3970"/>
                  </a:cubicBezTo>
                  <a:cubicBezTo>
                    <a:pt x="0" y="5104"/>
                    <a:pt x="801" y="6105"/>
                    <a:pt x="2269" y="6872"/>
                  </a:cubicBezTo>
                  <a:cubicBezTo>
                    <a:pt x="3903" y="7589"/>
                    <a:pt x="5654" y="7948"/>
                    <a:pt x="7406" y="7948"/>
                  </a:cubicBezTo>
                  <a:cubicBezTo>
                    <a:pt x="9157" y="7948"/>
                    <a:pt x="10908" y="7589"/>
                    <a:pt x="12543" y="6872"/>
                  </a:cubicBezTo>
                  <a:cubicBezTo>
                    <a:pt x="13977" y="6105"/>
                    <a:pt x="14811" y="5071"/>
                    <a:pt x="14811" y="3970"/>
                  </a:cubicBezTo>
                  <a:cubicBezTo>
                    <a:pt x="14811" y="2836"/>
                    <a:pt x="13977" y="1835"/>
                    <a:pt x="12543" y="1101"/>
                  </a:cubicBezTo>
                  <a:cubicBezTo>
                    <a:pt x="10908" y="367"/>
                    <a:pt x="9157" y="0"/>
                    <a:pt x="74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4351;p75"/>
            <p:cNvSpPr/>
            <p:nvPr/>
          </p:nvSpPr>
          <p:spPr>
            <a:xfrm>
              <a:off x="2843875" y="3924075"/>
              <a:ext cx="533725" cy="297750"/>
            </a:xfrm>
            <a:custGeom>
              <a:avLst/>
              <a:gdLst/>
              <a:ahLst/>
              <a:cxnLst/>
              <a:rect l="l" t="t" r="r" b="b"/>
              <a:pathLst>
                <a:path w="21349" h="11910" extrusionOk="0">
                  <a:moveTo>
                    <a:pt x="10675" y="1969"/>
                  </a:moveTo>
                  <a:cubicBezTo>
                    <a:pt x="12426" y="1969"/>
                    <a:pt x="14177" y="2336"/>
                    <a:pt x="15812" y="3070"/>
                  </a:cubicBezTo>
                  <a:cubicBezTo>
                    <a:pt x="17279" y="3837"/>
                    <a:pt x="18080" y="4838"/>
                    <a:pt x="18080" y="5972"/>
                  </a:cubicBezTo>
                  <a:cubicBezTo>
                    <a:pt x="18080" y="7073"/>
                    <a:pt x="17246" y="8107"/>
                    <a:pt x="15812" y="8841"/>
                  </a:cubicBezTo>
                  <a:cubicBezTo>
                    <a:pt x="14177" y="9574"/>
                    <a:pt x="12426" y="9941"/>
                    <a:pt x="10675" y="9941"/>
                  </a:cubicBezTo>
                  <a:cubicBezTo>
                    <a:pt x="8923" y="9941"/>
                    <a:pt x="7172" y="9574"/>
                    <a:pt x="5538" y="8841"/>
                  </a:cubicBezTo>
                  <a:cubicBezTo>
                    <a:pt x="4070" y="8107"/>
                    <a:pt x="3269" y="7073"/>
                    <a:pt x="3269" y="5972"/>
                  </a:cubicBezTo>
                  <a:cubicBezTo>
                    <a:pt x="3269" y="4838"/>
                    <a:pt x="4070" y="3837"/>
                    <a:pt x="5538" y="3070"/>
                  </a:cubicBezTo>
                  <a:cubicBezTo>
                    <a:pt x="7172" y="2336"/>
                    <a:pt x="8923" y="1969"/>
                    <a:pt x="10675" y="1969"/>
                  </a:cubicBezTo>
                  <a:close/>
                  <a:moveTo>
                    <a:pt x="10675" y="1"/>
                  </a:moveTo>
                  <a:cubicBezTo>
                    <a:pt x="7772" y="1"/>
                    <a:pt x="5071" y="668"/>
                    <a:pt x="3036" y="1836"/>
                  </a:cubicBezTo>
                  <a:cubicBezTo>
                    <a:pt x="1068" y="2970"/>
                    <a:pt x="0" y="4437"/>
                    <a:pt x="0" y="5972"/>
                  </a:cubicBezTo>
                  <a:cubicBezTo>
                    <a:pt x="0" y="7506"/>
                    <a:pt x="1068" y="8974"/>
                    <a:pt x="3036" y="10108"/>
                  </a:cubicBezTo>
                  <a:cubicBezTo>
                    <a:pt x="5071" y="11276"/>
                    <a:pt x="7772" y="11909"/>
                    <a:pt x="10675" y="11909"/>
                  </a:cubicBezTo>
                  <a:cubicBezTo>
                    <a:pt x="13543" y="11909"/>
                    <a:pt x="16279" y="11276"/>
                    <a:pt x="18313" y="10108"/>
                  </a:cubicBezTo>
                  <a:cubicBezTo>
                    <a:pt x="20248" y="8974"/>
                    <a:pt x="21349" y="7506"/>
                    <a:pt x="21349" y="5972"/>
                  </a:cubicBezTo>
                  <a:cubicBezTo>
                    <a:pt x="21349" y="4437"/>
                    <a:pt x="20281" y="2970"/>
                    <a:pt x="18313" y="1836"/>
                  </a:cubicBezTo>
                  <a:cubicBezTo>
                    <a:pt x="16279" y="668"/>
                    <a:pt x="13577" y="1"/>
                    <a:pt x="1067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4352;p75"/>
            <p:cNvSpPr/>
            <p:nvPr/>
          </p:nvSpPr>
          <p:spPr>
            <a:xfrm>
              <a:off x="2934775" y="3983300"/>
              <a:ext cx="351100" cy="180150"/>
            </a:xfrm>
            <a:custGeom>
              <a:avLst/>
              <a:gdLst/>
              <a:ahLst/>
              <a:cxnLst/>
              <a:rect l="l" t="t" r="r" b="b"/>
              <a:pathLst>
                <a:path w="14044" h="7206" extrusionOk="0">
                  <a:moveTo>
                    <a:pt x="7039" y="0"/>
                  </a:moveTo>
                  <a:cubicBezTo>
                    <a:pt x="3169" y="0"/>
                    <a:pt x="0" y="1601"/>
                    <a:pt x="0" y="3603"/>
                  </a:cubicBezTo>
                  <a:cubicBezTo>
                    <a:pt x="0" y="5571"/>
                    <a:pt x="3169" y="7205"/>
                    <a:pt x="7039" y="7205"/>
                  </a:cubicBezTo>
                  <a:cubicBezTo>
                    <a:pt x="10908" y="7205"/>
                    <a:pt x="14044" y="5571"/>
                    <a:pt x="14044" y="3603"/>
                  </a:cubicBezTo>
                  <a:cubicBezTo>
                    <a:pt x="14044" y="1601"/>
                    <a:pt x="10908" y="0"/>
                    <a:pt x="70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4353;p75"/>
            <p:cNvSpPr/>
            <p:nvPr/>
          </p:nvSpPr>
          <p:spPr>
            <a:xfrm>
              <a:off x="2934775" y="3983300"/>
              <a:ext cx="351100" cy="180150"/>
            </a:xfrm>
            <a:custGeom>
              <a:avLst/>
              <a:gdLst/>
              <a:ahLst/>
              <a:cxnLst/>
              <a:rect l="l" t="t" r="r" b="b"/>
              <a:pathLst>
                <a:path w="14044" h="7206" extrusionOk="0">
                  <a:moveTo>
                    <a:pt x="7039" y="0"/>
                  </a:moveTo>
                  <a:cubicBezTo>
                    <a:pt x="3169" y="0"/>
                    <a:pt x="0" y="1601"/>
                    <a:pt x="0" y="3603"/>
                  </a:cubicBezTo>
                  <a:cubicBezTo>
                    <a:pt x="0" y="5571"/>
                    <a:pt x="3169" y="7205"/>
                    <a:pt x="7039" y="7205"/>
                  </a:cubicBezTo>
                  <a:cubicBezTo>
                    <a:pt x="10908" y="7205"/>
                    <a:pt x="14044" y="5571"/>
                    <a:pt x="14044" y="3603"/>
                  </a:cubicBezTo>
                  <a:cubicBezTo>
                    <a:pt x="14044" y="1601"/>
                    <a:pt x="10908" y="0"/>
                    <a:pt x="703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4354;p75"/>
            <p:cNvSpPr/>
            <p:nvPr/>
          </p:nvSpPr>
          <p:spPr>
            <a:xfrm>
              <a:off x="2934775" y="3983300"/>
              <a:ext cx="351100" cy="180150"/>
            </a:xfrm>
            <a:custGeom>
              <a:avLst/>
              <a:gdLst/>
              <a:ahLst/>
              <a:cxnLst/>
              <a:rect l="l" t="t" r="r" b="b"/>
              <a:pathLst>
                <a:path w="14044" h="7206" extrusionOk="0">
                  <a:moveTo>
                    <a:pt x="7039" y="0"/>
                  </a:moveTo>
                  <a:cubicBezTo>
                    <a:pt x="3169" y="0"/>
                    <a:pt x="0" y="1601"/>
                    <a:pt x="0" y="3603"/>
                  </a:cubicBezTo>
                  <a:cubicBezTo>
                    <a:pt x="0" y="5571"/>
                    <a:pt x="3169" y="7205"/>
                    <a:pt x="7039" y="7205"/>
                  </a:cubicBezTo>
                  <a:cubicBezTo>
                    <a:pt x="10908" y="7205"/>
                    <a:pt x="14044" y="5571"/>
                    <a:pt x="14044" y="3603"/>
                  </a:cubicBezTo>
                  <a:cubicBezTo>
                    <a:pt x="14044" y="1601"/>
                    <a:pt x="10908" y="0"/>
                    <a:pt x="70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4355;p75"/>
            <p:cNvSpPr/>
            <p:nvPr/>
          </p:nvSpPr>
          <p:spPr>
            <a:xfrm>
              <a:off x="2936425" y="4007050"/>
              <a:ext cx="347775" cy="156825"/>
            </a:xfrm>
            <a:custGeom>
              <a:avLst/>
              <a:gdLst/>
              <a:ahLst/>
              <a:cxnLst/>
              <a:rect l="l" t="t" r="r" b="b"/>
              <a:pathLst>
                <a:path w="13911" h="6273" extrusionOk="0">
                  <a:moveTo>
                    <a:pt x="6960" y="1"/>
                  </a:moveTo>
                  <a:cubicBezTo>
                    <a:pt x="5163" y="1"/>
                    <a:pt x="3370" y="351"/>
                    <a:pt x="2002" y="1052"/>
                  </a:cubicBezTo>
                  <a:cubicBezTo>
                    <a:pt x="868" y="1619"/>
                    <a:pt x="201" y="2353"/>
                    <a:pt x="1" y="3153"/>
                  </a:cubicBezTo>
                  <a:cubicBezTo>
                    <a:pt x="201" y="3887"/>
                    <a:pt x="868" y="4621"/>
                    <a:pt x="2002" y="5221"/>
                  </a:cubicBezTo>
                  <a:cubicBezTo>
                    <a:pt x="3370" y="5922"/>
                    <a:pt x="5163" y="6272"/>
                    <a:pt x="6960" y="6272"/>
                  </a:cubicBezTo>
                  <a:cubicBezTo>
                    <a:pt x="8757" y="6272"/>
                    <a:pt x="10558" y="5922"/>
                    <a:pt x="11943" y="5221"/>
                  </a:cubicBezTo>
                  <a:cubicBezTo>
                    <a:pt x="13077" y="4654"/>
                    <a:pt x="13711" y="3920"/>
                    <a:pt x="13911" y="3153"/>
                  </a:cubicBezTo>
                  <a:cubicBezTo>
                    <a:pt x="13711" y="2353"/>
                    <a:pt x="13077" y="1619"/>
                    <a:pt x="11943" y="1052"/>
                  </a:cubicBezTo>
                  <a:cubicBezTo>
                    <a:pt x="10558" y="351"/>
                    <a:pt x="8757" y="1"/>
                    <a:pt x="696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4356;p75"/>
            <p:cNvSpPr/>
            <p:nvPr/>
          </p:nvSpPr>
          <p:spPr>
            <a:xfrm>
              <a:off x="2936425" y="4007050"/>
              <a:ext cx="347775" cy="156825"/>
            </a:xfrm>
            <a:custGeom>
              <a:avLst/>
              <a:gdLst/>
              <a:ahLst/>
              <a:cxnLst/>
              <a:rect l="l" t="t" r="r" b="b"/>
              <a:pathLst>
                <a:path w="13911" h="6273" extrusionOk="0">
                  <a:moveTo>
                    <a:pt x="6960" y="1"/>
                  </a:moveTo>
                  <a:cubicBezTo>
                    <a:pt x="5163" y="1"/>
                    <a:pt x="3370" y="351"/>
                    <a:pt x="2002" y="1052"/>
                  </a:cubicBezTo>
                  <a:cubicBezTo>
                    <a:pt x="868" y="1619"/>
                    <a:pt x="201" y="2353"/>
                    <a:pt x="1" y="3153"/>
                  </a:cubicBezTo>
                  <a:cubicBezTo>
                    <a:pt x="201" y="3887"/>
                    <a:pt x="868" y="4621"/>
                    <a:pt x="2002" y="5221"/>
                  </a:cubicBezTo>
                  <a:cubicBezTo>
                    <a:pt x="3370" y="5922"/>
                    <a:pt x="5163" y="6272"/>
                    <a:pt x="6960" y="6272"/>
                  </a:cubicBezTo>
                  <a:cubicBezTo>
                    <a:pt x="8757" y="6272"/>
                    <a:pt x="10558" y="5922"/>
                    <a:pt x="11943" y="5221"/>
                  </a:cubicBezTo>
                  <a:cubicBezTo>
                    <a:pt x="13077" y="4654"/>
                    <a:pt x="13711" y="3920"/>
                    <a:pt x="13911" y="3153"/>
                  </a:cubicBezTo>
                  <a:cubicBezTo>
                    <a:pt x="13711" y="2353"/>
                    <a:pt x="13077" y="1619"/>
                    <a:pt x="11943" y="1052"/>
                  </a:cubicBezTo>
                  <a:cubicBezTo>
                    <a:pt x="10558" y="351"/>
                    <a:pt x="8757" y="1"/>
                    <a:pt x="69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4357;p75"/>
            <p:cNvSpPr/>
            <p:nvPr/>
          </p:nvSpPr>
          <p:spPr>
            <a:xfrm>
              <a:off x="3102375" y="4010825"/>
              <a:ext cx="25050" cy="51725"/>
            </a:xfrm>
            <a:custGeom>
              <a:avLst/>
              <a:gdLst/>
              <a:ahLst/>
              <a:cxnLst/>
              <a:rect l="l" t="t" r="r" b="b"/>
              <a:pathLst>
                <a:path w="1002" h="2069" extrusionOk="0">
                  <a:moveTo>
                    <a:pt x="1002" y="0"/>
                  </a:moveTo>
                  <a:lnTo>
                    <a:pt x="1" y="1001"/>
                  </a:lnTo>
                  <a:lnTo>
                    <a:pt x="1" y="2068"/>
                  </a:lnTo>
                  <a:lnTo>
                    <a:pt x="635" y="1401"/>
                  </a:lnTo>
                  <a:lnTo>
                    <a:pt x="1002" y="1034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4358;p75"/>
            <p:cNvSpPr/>
            <p:nvPr/>
          </p:nvSpPr>
          <p:spPr>
            <a:xfrm>
              <a:off x="3102375" y="4010825"/>
              <a:ext cx="25050" cy="51725"/>
            </a:xfrm>
            <a:custGeom>
              <a:avLst/>
              <a:gdLst/>
              <a:ahLst/>
              <a:cxnLst/>
              <a:rect l="l" t="t" r="r" b="b"/>
              <a:pathLst>
                <a:path w="1002" h="2069" extrusionOk="0">
                  <a:moveTo>
                    <a:pt x="1002" y="0"/>
                  </a:moveTo>
                  <a:lnTo>
                    <a:pt x="1" y="1001"/>
                  </a:lnTo>
                  <a:lnTo>
                    <a:pt x="1" y="2068"/>
                  </a:lnTo>
                  <a:lnTo>
                    <a:pt x="635" y="1401"/>
                  </a:lnTo>
                  <a:lnTo>
                    <a:pt x="1002" y="1034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4359;p75"/>
            <p:cNvSpPr/>
            <p:nvPr/>
          </p:nvSpPr>
          <p:spPr>
            <a:xfrm>
              <a:off x="3054025" y="4033550"/>
              <a:ext cx="48375" cy="25450"/>
            </a:xfrm>
            <a:custGeom>
              <a:avLst/>
              <a:gdLst/>
              <a:ahLst/>
              <a:cxnLst/>
              <a:rect l="l" t="t" r="r" b="b"/>
              <a:pathLst>
                <a:path w="1935" h="1018" extrusionOk="0">
                  <a:moveTo>
                    <a:pt x="1379" y="1"/>
                  </a:moveTo>
                  <a:cubicBezTo>
                    <a:pt x="1061" y="1"/>
                    <a:pt x="754" y="90"/>
                    <a:pt x="501" y="259"/>
                  </a:cubicBezTo>
                  <a:cubicBezTo>
                    <a:pt x="0" y="525"/>
                    <a:pt x="67" y="759"/>
                    <a:pt x="300" y="926"/>
                  </a:cubicBezTo>
                  <a:cubicBezTo>
                    <a:pt x="367" y="959"/>
                    <a:pt x="434" y="959"/>
                    <a:pt x="501" y="992"/>
                  </a:cubicBezTo>
                  <a:cubicBezTo>
                    <a:pt x="567" y="1009"/>
                    <a:pt x="642" y="1017"/>
                    <a:pt x="717" y="1017"/>
                  </a:cubicBezTo>
                  <a:cubicBezTo>
                    <a:pt x="792" y="1017"/>
                    <a:pt x="868" y="1009"/>
                    <a:pt x="934" y="992"/>
                  </a:cubicBezTo>
                  <a:cubicBezTo>
                    <a:pt x="1268" y="926"/>
                    <a:pt x="1601" y="826"/>
                    <a:pt x="1935" y="692"/>
                  </a:cubicBezTo>
                  <a:lnTo>
                    <a:pt x="1935" y="92"/>
                  </a:lnTo>
                  <a:cubicBezTo>
                    <a:pt x="1751" y="31"/>
                    <a:pt x="1563" y="1"/>
                    <a:pt x="137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4360;p75"/>
            <p:cNvSpPr/>
            <p:nvPr/>
          </p:nvSpPr>
          <p:spPr>
            <a:xfrm>
              <a:off x="3054025" y="4033550"/>
              <a:ext cx="48375" cy="25450"/>
            </a:xfrm>
            <a:custGeom>
              <a:avLst/>
              <a:gdLst/>
              <a:ahLst/>
              <a:cxnLst/>
              <a:rect l="l" t="t" r="r" b="b"/>
              <a:pathLst>
                <a:path w="1935" h="1018" extrusionOk="0">
                  <a:moveTo>
                    <a:pt x="1379" y="1"/>
                  </a:moveTo>
                  <a:cubicBezTo>
                    <a:pt x="1061" y="1"/>
                    <a:pt x="754" y="90"/>
                    <a:pt x="501" y="259"/>
                  </a:cubicBezTo>
                  <a:cubicBezTo>
                    <a:pt x="0" y="525"/>
                    <a:pt x="67" y="759"/>
                    <a:pt x="300" y="926"/>
                  </a:cubicBezTo>
                  <a:cubicBezTo>
                    <a:pt x="367" y="959"/>
                    <a:pt x="434" y="959"/>
                    <a:pt x="501" y="992"/>
                  </a:cubicBezTo>
                  <a:cubicBezTo>
                    <a:pt x="567" y="1009"/>
                    <a:pt x="642" y="1017"/>
                    <a:pt x="717" y="1017"/>
                  </a:cubicBezTo>
                  <a:cubicBezTo>
                    <a:pt x="792" y="1017"/>
                    <a:pt x="868" y="1009"/>
                    <a:pt x="934" y="992"/>
                  </a:cubicBezTo>
                  <a:cubicBezTo>
                    <a:pt x="1268" y="926"/>
                    <a:pt x="1601" y="826"/>
                    <a:pt x="1935" y="692"/>
                  </a:cubicBezTo>
                  <a:lnTo>
                    <a:pt x="1935" y="92"/>
                  </a:lnTo>
                  <a:cubicBezTo>
                    <a:pt x="1751" y="31"/>
                    <a:pt x="1563" y="1"/>
                    <a:pt x="13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4361;p75"/>
            <p:cNvSpPr/>
            <p:nvPr/>
          </p:nvSpPr>
          <p:spPr>
            <a:xfrm>
              <a:off x="3003150" y="4019150"/>
              <a:ext cx="215175" cy="128450"/>
            </a:xfrm>
            <a:custGeom>
              <a:avLst/>
              <a:gdLst/>
              <a:ahLst/>
              <a:cxnLst/>
              <a:rect l="l" t="t" r="r" b="b"/>
              <a:pathLst>
                <a:path w="8607" h="5138" extrusionOk="0">
                  <a:moveTo>
                    <a:pt x="0" y="1"/>
                  </a:moveTo>
                  <a:lnTo>
                    <a:pt x="0" y="901"/>
                  </a:lnTo>
                  <a:lnTo>
                    <a:pt x="296" y="1065"/>
                  </a:lnTo>
                  <a:lnTo>
                    <a:pt x="296" y="1065"/>
                  </a:lnTo>
                  <a:cubicBezTo>
                    <a:pt x="401" y="830"/>
                    <a:pt x="588" y="636"/>
                    <a:pt x="834" y="501"/>
                  </a:cubicBezTo>
                  <a:lnTo>
                    <a:pt x="0" y="1"/>
                  </a:lnTo>
                  <a:close/>
                  <a:moveTo>
                    <a:pt x="296" y="1065"/>
                  </a:moveTo>
                  <a:lnTo>
                    <a:pt x="296" y="1065"/>
                  </a:lnTo>
                  <a:cubicBezTo>
                    <a:pt x="244" y="1180"/>
                    <a:pt x="212" y="1304"/>
                    <a:pt x="201" y="1435"/>
                  </a:cubicBezTo>
                  <a:cubicBezTo>
                    <a:pt x="201" y="1445"/>
                    <a:pt x="201" y="1455"/>
                    <a:pt x="201" y="1466"/>
                  </a:cubicBezTo>
                  <a:lnTo>
                    <a:pt x="201" y="1466"/>
                  </a:lnTo>
                  <a:lnTo>
                    <a:pt x="301" y="1068"/>
                  </a:lnTo>
                  <a:lnTo>
                    <a:pt x="296" y="1065"/>
                  </a:lnTo>
                  <a:close/>
                  <a:moveTo>
                    <a:pt x="201" y="1466"/>
                  </a:moveTo>
                  <a:lnTo>
                    <a:pt x="201" y="1468"/>
                  </a:lnTo>
                  <a:lnTo>
                    <a:pt x="201" y="2336"/>
                  </a:lnTo>
                  <a:cubicBezTo>
                    <a:pt x="201" y="2636"/>
                    <a:pt x="434" y="2969"/>
                    <a:pt x="934" y="3270"/>
                  </a:cubicBezTo>
                  <a:cubicBezTo>
                    <a:pt x="1428" y="3527"/>
                    <a:pt x="1977" y="3661"/>
                    <a:pt x="2528" y="3661"/>
                  </a:cubicBezTo>
                  <a:cubicBezTo>
                    <a:pt x="2833" y="3661"/>
                    <a:pt x="3139" y="3620"/>
                    <a:pt x="3436" y="3536"/>
                  </a:cubicBezTo>
                  <a:lnTo>
                    <a:pt x="3937" y="3403"/>
                  </a:lnTo>
                  <a:lnTo>
                    <a:pt x="3937" y="3403"/>
                  </a:lnTo>
                  <a:lnTo>
                    <a:pt x="4504" y="2836"/>
                  </a:lnTo>
                  <a:cubicBezTo>
                    <a:pt x="4737" y="2938"/>
                    <a:pt x="4977" y="2989"/>
                    <a:pt x="5215" y="2989"/>
                  </a:cubicBezTo>
                  <a:cubicBezTo>
                    <a:pt x="5521" y="2989"/>
                    <a:pt x="5823" y="2905"/>
                    <a:pt x="6105" y="2736"/>
                  </a:cubicBezTo>
                  <a:cubicBezTo>
                    <a:pt x="6472" y="2536"/>
                    <a:pt x="6572" y="2302"/>
                    <a:pt x="6238" y="2102"/>
                  </a:cubicBezTo>
                  <a:cubicBezTo>
                    <a:pt x="6098" y="2023"/>
                    <a:pt x="5948" y="1990"/>
                    <a:pt x="5787" y="1990"/>
                  </a:cubicBezTo>
                  <a:cubicBezTo>
                    <a:pt x="5335" y="1990"/>
                    <a:pt x="4792" y="2248"/>
                    <a:pt x="4103" y="2469"/>
                  </a:cubicBezTo>
                  <a:cubicBezTo>
                    <a:pt x="3586" y="2630"/>
                    <a:pt x="3031" y="2771"/>
                    <a:pt x="2458" y="2771"/>
                  </a:cubicBezTo>
                  <a:cubicBezTo>
                    <a:pt x="1959" y="2771"/>
                    <a:pt x="1447" y="2664"/>
                    <a:pt x="934" y="2369"/>
                  </a:cubicBezTo>
                  <a:cubicBezTo>
                    <a:pt x="449" y="2078"/>
                    <a:pt x="215" y="1787"/>
                    <a:pt x="201" y="1466"/>
                  </a:cubicBezTo>
                  <a:close/>
                  <a:moveTo>
                    <a:pt x="8607" y="3603"/>
                  </a:moveTo>
                  <a:lnTo>
                    <a:pt x="7506" y="4237"/>
                  </a:lnTo>
                  <a:lnTo>
                    <a:pt x="6672" y="3770"/>
                  </a:lnTo>
                  <a:cubicBezTo>
                    <a:pt x="6099" y="4022"/>
                    <a:pt x="5494" y="4148"/>
                    <a:pt x="4879" y="4148"/>
                  </a:cubicBezTo>
                  <a:cubicBezTo>
                    <a:pt x="4600" y="4148"/>
                    <a:pt x="4318" y="4122"/>
                    <a:pt x="4037" y="4070"/>
                  </a:cubicBezTo>
                  <a:cubicBezTo>
                    <a:pt x="3837" y="4037"/>
                    <a:pt x="3636" y="3970"/>
                    <a:pt x="3436" y="3903"/>
                  </a:cubicBezTo>
                  <a:lnTo>
                    <a:pt x="3436" y="4804"/>
                  </a:lnTo>
                  <a:cubicBezTo>
                    <a:pt x="3916" y="4969"/>
                    <a:pt x="4410" y="5053"/>
                    <a:pt x="4902" y="5053"/>
                  </a:cubicBezTo>
                  <a:cubicBezTo>
                    <a:pt x="5504" y="5053"/>
                    <a:pt x="6103" y="4928"/>
                    <a:pt x="6672" y="4671"/>
                  </a:cubicBezTo>
                  <a:lnTo>
                    <a:pt x="7506" y="5138"/>
                  </a:lnTo>
                  <a:lnTo>
                    <a:pt x="8607" y="4504"/>
                  </a:lnTo>
                  <a:lnTo>
                    <a:pt x="8607" y="3603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4362;p75"/>
            <p:cNvSpPr/>
            <p:nvPr/>
          </p:nvSpPr>
          <p:spPr>
            <a:xfrm>
              <a:off x="3008150" y="4045850"/>
              <a:ext cx="210175" cy="101750"/>
            </a:xfrm>
            <a:custGeom>
              <a:avLst/>
              <a:gdLst/>
              <a:ahLst/>
              <a:cxnLst/>
              <a:rect l="l" t="t" r="r" b="b"/>
              <a:pathLst>
                <a:path w="8407" h="4070" extrusionOk="0">
                  <a:moveTo>
                    <a:pt x="101" y="0"/>
                  </a:moveTo>
                  <a:lnTo>
                    <a:pt x="1" y="367"/>
                  </a:lnTo>
                  <a:cubicBezTo>
                    <a:pt x="1" y="377"/>
                    <a:pt x="1" y="387"/>
                    <a:pt x="1" y="398"/>
                  </a:cubicBezTo>
                  <a:lnTo>
                    <a:pt x="1" y="398"/>
                  </a:lnTo>
                  <a:lnTo>
                    <a:pt x="101" y="0"/>
                  </a:lnTo>
                  <a:close/>
                  <a:moveTo>
                    <a:pt x="1" y="398"/>
                  </a:moveTo>
                  <a:lnTo>
                    <a:pt x="1" y="400"/>
                  </a:lnTo>
                  <a:lnTo>
                    <a:pt x="1" y="1268"/>
                  </a:lnTo>
                  <a:cubicBezTo>
                    <a:pt x="1" y="1568"/>
                    <a:pt x="234" y="1901"/>
                    <a:pt x="734" y="2202"/>
                  </a:cubicBezTo>
                  <a:cubicBezTo>
                    <a:pt x="1228" y="2459"/>
                    <a:pt x="1777" y="2593"/>
                    <a:pt x="2328" y="2593"/>
                  </a:cubicBezTo>
                  <a:cubicBezTo>
                    <a:pt x="2633" y="2593"/>
                    <a:pt x="2939" y="2552"/>
                    <a:pt x="3236" y="2468"/>
                  </a:cubicBezTo>
                  <a:lnTo>
                    <a:pt x="3737" y="2335"/>
                  </a:lnTo>
                  <a:lnTo>
                    <a:pt x="3737" y="2335"/>
                  </a:lnTo>
                  <a:lnTo>
                    <a:pt x="4304" y="1768"/>
                  </a:lnTo>
                  <a:cubicBezTo>
                    <a:pt x="4529" y="1873"/>
                    <a:pt x="4774" y="1924"/>
                    <a:pt x="5022" y="1924"/>
                  </a:cubicBezTo>
                  <a:cubicBezTo>
                    <a:pt x="5324" y="1924"/>
                    <a:pt x="5630" y="1848"/>
                    <a:pt x="5905" y="1701"/>
                  </a:cubicBezTo>
                  <a:cubicBezTo>
                    <a:pt x="6272" y="1468"/>
                    <a:pt x="6372" y="1234"/>
                    <a:pt x="6038" y="1034"/>
                  </a:cubicBezTo>
                  <a:cubicBezTo>
                    <a:pt x="5898" y="955"/>
                    <a:pt x="5748" y="922"/>
                    <a:pt x="5587" y="922"/>
                  </a:cubicBezTo>
                  <a:cubicBezTo>
                    <a:pt x="5135" y="922"/>
                    <a:pt x="4592" y="1180"/>
                    <a:pt x="3903" y="1401"/>
                  </a:cubicBezTo>
                  <a:cubicBezTo>
                    <a:pt x="3368" y="1562"/>
                    <a:pt x="2814" y="1703"/>
                    <a:pt x="2246" y="1703"/>
                  </a:cubicBezTo>
                  <a:cubicBezTo>
                    <a:pt x="1752" y="1703"/>
                    <a:pt x="1247" y="1596"/>
                    <a:pt x="734" y="1301"/>
                  </a:cubicBezTo>
                  <a:cubicBezTo>
                    <a:pt x="249" y="1010"/>
                    <a:pt x="15" y="719"/>
                    <a:pt x="1" y="398"/>
                  </a:cubicBezTo>
                  <a:close/>
                  <a:moveTo>
                    <a:pt x="8407" y="2535"/>
                  </a:moveTo>
                  <a:lnTo>
                    <a:pt x="7306" y="3169"/>
                  </a:lnTo>
                  <a:lnTo>
                    <a:pt x="6472" y="2702"/>
                  </a:lnTo>
                  <a:cubicBezTo>
                    <a:pt x="5899" y="2954"/>
                    <a:pt x="5278" y="3080"/>
                    <a:pt x="4664" y="3080"/>
                  </a:cubicBezTo>
                  <a:cubicBezTo>
                    <a:pt x="4385" y="3080"/>
                    <a:pt x="4108" y="3054"/>
                    <a:pt x="3837" y="3002"/>
                  </a:cubicBezTo>
                  <a:cubicBezTo>
                    <a:pt x="3637" y="2969"/>
                    <a:pt x="3436" y="2902"/>
                    <a:pt x="3236" y="2835"/>
                  </a:cubicBezTo>
                  <a:lnTo>
                    <a:pt x="3236" y="3736"/>
                  </a:lnTo>
                  <a:cubicBezTo>
                    <a:pt x="3695" y="3894"/>
                    <a:pt x="4167" y="3971"/>
                    <a:pt x="4638" y="3971"/>
                  </a:cubicBezTo>
                  <a:cubicBezTo>
                    <a:pt x="5261" y="3971"/>
                    <a:pt x="5883" y="3835"/>
                    <a:pt x="6472" y="3569"/>
                  </a:cubicBezTo>
                  <a:lnTo>
                    <a:pt x="7306" y="4070"/>
                  </a:lnTo>
                  <a:lnTo>
                    <a:pt x="8407" y="3402"/>
                  </a:lnTo>
                  <a:lnTo>
                    <a:pt x="8407" y="25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4363;p75"/>
            <p:cNvSpPr/>
            <p:nvPr/>
          </p:nvSpPr>
          <p:spPr>
            <a:xfrm>
              <a:off x="3002325" y="4019150"/>
              <a:ext cx="20875" cy="26725"/>
            </a:xfrm>
            <a:custGeom>
              <a:avLst/>
              <a:gdLst/>
              <a:ahLst/>
              <a:cxnLst/>
              <a:rect l="l" t="t" r="r" b="b"/>
              <a:pathLst>
                <a:path w="835" h="1069" extrusionOk="0">
                  <a:moveTo>
                    <a:pt x="0" y="1"/>
                  </a:moveTo>
                  <a:lnTo>
                    <a:pt x="0" y="901"/>
                  </a:lnTo>
                  <a:lnTo>
                    <a:pt x="300" y="1068"/>
                  </a:lnTo>
                  <a:cubicBezTo>
                    <a:pt x="434" y="835"/>
                    <a:pt x="634" y="634"/>
                    <a:pt x="834" y="5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4364;p75"/>
            <p:cNvSpPr/>
            <p:nvPr/>
          </p:nvSpPr>
          <p:spPr>
            <a:xfrm>
              <a:off x="3197450" y="4075850"/>
              <a:ext cx="16700" cy="30050"/>
            </a:xfrm>
            <a:custGeom>
              <a:avLst/>
              <a:gdLst/>
              <a:ahLst/>
              <a:cxnLst/>
              <a:rect l="l" t="t" r="r" b="b"/>
              <a:pathLst>
                <a:path w="668" h="1202" extrusionOk="0">
                  <a:moveTo>
                    <a:pt x="668" y="1"/>
                  </a:moveTo>
                  <a:cubicBezTo>
                    <a:pt x="601" y="368"/>
                    <a:pt x="368" y="701"/>
                    <a:pt x="1" y="868"/>
                  </a:cubicBezTo>
                  <a:lnTo>
                    <a:pt x="568" y="1202"/>
                  </a:lnTo>
                  <a:cubicBezTo>
                    <a:pt x="634" y="1068"/>
                    <a:pt x="668" y="902"/>
                    <a:pt x="668" y="768"/>
                  </a:cubicBezTo>
                  <a:cubicBezTo>
                    <a:pt x="668" y="735"/>
                    <a:pt x="668" y="234"/>
                    <a:pt x="6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4365;p75"/>
            <p:cNvSpPr/>
            <p:nvPr/>
          </p:nvSpPr>
          <p:spPr>
            <a:xfrm>
              <a:off x="3197450" y="4075850"/>
              <a:ext cx="16700" cy="30050"/>
            </a:xfrm>
            <a:custGeom>
              <a:avLst/>
              <a:gdLst/>
              <a:ahLst/>
              <a:cxnLst/>
              <a:rect l="l" t="t" r="r" b="b"/>
              <a:pathLst>
                <a:path w="668" h="1202" extrusionOk="0">
                  <a:moveTo>
                    <a:pt x="668" y="1"/>
                  </a:moveTo>
                  <a:cubicBezTo>
                    <a:pt x="601" y="368"/>
                    <a:pt x="368" y="701"/>
                    <a:pt x="1" y="868"/>
                  </a:cubicBezTo>
                  <a:lnTo>
                    <a:pt x="568" y="1202"/>
                  </a:lnTo>
                  <a:cubicBezTo>
                    <a:pt x="634" y="1068"/>
                    <a:pt x="668" y="902"/>
                    <a:pt x="668" y="768"/>
                  </a:cubicBezTo>
                  <a:cubicBezTo>
                    <a:pt x="668" y="735"/>
                    <a:pt x="668" y="234"/>
                    <a:pt x="6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4366;p75"/>
            <p:cNvSpPr/>
            <p:nvPr/>
          </p:nvSpPr>
          <p:spPr>
            <a:xfrm>
              <a:off x="3003150" y="4002475"/>
              <a:ext cx="216000" cy="122600"/>
            </a:xfrm>
            <a:custGeom>
              <a:avLst/>
              <a:gdLst/>
              <a:ahLst/>
              <a:cxnLst/>
              <a:rect l="l" t="t" r="r" b="b"/>
              <a:pathLst>
                <a:path w="8640" h="4904" extrusionOk="0">
                  <a:moveTo>
                    <a:pt x="1135" y="0"/>
                  </a:moveTo>
                  <a:lnTo>
                    <a:pt x="0" y="668"/>
                  </a:lnTo>
                  <a:lnTo>
                    <a:pt x="834" y="1135"/>
                  </a:lnTo>
                  <a:cubicBezTo>
                    <a:pt x="501" y="1335"/>
                    <a:pt x="267" y="1702"/>
                    <a:pt x="201" y="2102"/>
                  </a:cubicBezTo>
                  <a:cubicBezTo>
                    <a:pt x="201" y="2402"/>
                    <a:pt x="467" y="2736"/>
                    <a:pt x="934" y="3003"/>
                  </a:cubicBezTo>
                  <a:cubicBezTo>
                    <a:pt x="1457" y="3303"/>
                    <a:pt x="1979" y="3416"/>
                    <a:pt x="2488" y="3416"/>
                  </a:cubicBezTo>
                  <a:cubicBezTo>
                    <a:pt x="3050" y="3416"/>
                    <a:pt x="3595" y="3278"/>
                    <a:pt x="4103" y="3103"/>
                  </a:cubicBezTo>
                  <a:cubicBezTo>
                    <a:pt x="4778" y="2886"/>
                    <a:pt x="5314" y="2651"/>
                    <a:pt x="5761" y="2651"/>
                  </a:cubicBezTo>
                  <a:cubicBezTo>
                    <a:pt x="5932" y="2651"/>
                    <a:pt x="6090" y="2686"/>
                    <a:pt x="6238" y="2769"/>
                  </a:cubicBezTo>
                  <a:cubicBezTo>
                    <a:pt x="6572" y="2969"/>
                    <a:pt x="6472" y="3169"/>
                    <a:pt x="6105" y="3403"/>
                  </a:cubicBezTo>
                  <a:cubicBezTo>
                    <a:pt x="5838" y="3555"/>
                    <a:pt x="5528" y="3632"/>
                    <a:pt x="5217" y="3632"/>
                  </a:cubicBezTo>
                  <a:cubicBezTo>
                    <a:pt x="4984" y="3632"/>
                    <a:pt x="4751" y="3589"/>
                    <a:pt x="4537" y="3503"/>
                  </a:cubicBezTo>
                  <a:lnTo>
                    <a:pt x="3470" y="4537"/>
                  </a:lnTo>
                  <a:cubicBezTo>
                    <a:pt x="3636" y="4637"/>
                    <a:pt x="3837" y="4670"/>
                    <a:pt x="4037" y="4737"/>
                  </a:cubicBezTo>
                  <a:cubicBezTo>
                    <a:pt x="4370" y="4804"/>
                    <a:pt x="4737" y="4804"/>
                    <a:pt x="5071" y="4804"/>
                  </a:cubicBezTo>
                  <a:cubicBezTo>
                    <a:pt x="5638" y="4771"/>
                    <a:pt x="6172" y="4637"/>
                    <a:pt x="6672" y="4404"/>
                  </a:cubicBezTo>
                  <a:lnTo>
                    <a:pt x="7506" y="4904"/>
                  </a:lnTo>
                  <a:lnTo>
                    <a:pt x="8640" y="4237"/>
                  </a:lnTo>
                  <a:lnTo>
                    <a:pt x="8440" y="4170"/>
                  </a:lnTo>
                  <a:lnTo>
                    <a:pt x="7773" y="3770"/>
                  </a:lnTo>
                  <a:cubicBezTo>
                    <a:pt x="8173" y="3603"/>
                    <a:pt x="8440" y="3236"/>
                    <a:pt x="8440" y="2802"/>
                  </a:cubicBezTo>
                  <a:cubicBezTo>
                    <a:pt x="8440" y="2769"/>
                    <a:pt x="8440" y="2736"/>
                    <a:pt x="8440" y="2702"/>
                  </a:cubicBezTo>
                  <a:cubicBezTo>
                    <a:pt x="8406" y="2402"/>
                    <a:pt x="8173" y="2102"/>
                    <a:pt x="7706" y="1835"/>
                  </a:cubicBezTo>
                  <a:cubicBezTo>
                    <a:pt x="7272" y="1568"/>
                    <a:pt x="6739" y="1435"/>
                    <a:pt x="6205" y="1435"/>
                  </a:cubicBezTo>
                  <a:lnTo>
                    <a:pt x="5671" y="1435"/>
                  </a:lnTo>
                  <a:cubicBezTo>
                    <a:pt x="5438" y="1468"/>
                    <a:pt x="5204" y="1535"/>
                    <a:pt x="4971" y="1602"/>
                  </a:cubicBezTo>
                  <a:cubicBezTo>
                    <a:pt x="4837" y="1635"/>
                    <a:pt x="4737" y="1668"/>
                    <a:pt x="4604" y="1702"/>
                  </a:cubicBezTo>
                  <a:lnTo>
                    <a:pt x="4137" y="1868"/>
                  </a:lnTo>
                  <a:lnTo>
                    <a:pt x="3970" y="1902"/>
                  </a:lnTo>
                  <a:cubicBezTo>
                    <a:pt x="3636" y="2035"/>
                    <a:pt x="3303" y="2135"/>
                    <a:pt x="2969" y="2202"/>
                  </a:cubicBezTo>
                  <a:cubicBezTo>
                    <a:pt x="2903" y="2219"/>
                    <a:pt x="2836" y="2227"/>
                    <a:pt x="2765" y="2227"/>
                  </a:cubicBezTo>
                  <a:cubicBezTo>
                    <a:pt x="2694" y="2227"/>
                    <a:pt x="2619" y="2219"/>
                    <a:pt x="2536" y="2202"/>
                  </a:cubicBezTo>
                  <a:cubicBezTo>
                    <a:pt x="2469" y="2169"/>
                    <a:pt x="2402" y="2135"/>
                    <a:pt x="2335" y="2102"/>
                  </a:cubicBezTo>
                  <a:cubicBezTo>
                    <a:pt x="2102" y="1969"/>
                    <a:pt x="2069" y="1735"/>
                    <a:pt x="2536" y="1468"/>
                  </a:cubicBezTo>
                  <a:cubicBezTo>
                    <a:pt x="2798" y="1307"/>
                    <a:pt x="3097" y="1218"/>
                    <a:pt x="3396" y="1218"/>
                  </a:cubicBezTo>
                  <a:cubicBezTo>
                    <a:pt x="3591" y="1218"/>
                    <a:pt x="3786" y="1256"/>
                    <a:pt x="3970" y="1335"/>
                  </a:cubicBezTo>
                  <a:lnTo>
                    <a:pt x="4971" y="301"/>
                  </a:lnTo>
                  <a:cubicBezTo>
                    <a:pt x="4567" y="175"/>
                    <a:pt x="4141" y="114"/>
                    <a:pt x="3713" y="114"/>
                  </a:cubicBezTo>
                  <a:cubicBezTo>
                    <a:pt x="3114" y="114"/>
                    <a:pt x="2513" y="234"/>
                    <a:pt x="1969" y="467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4367;p75"/>
            <p:cNvSpPr/>
            <p:nvPr/>
          </p:nvSpPr>
          <p:spPr>
            <a:xfrm>
              <a:off x="3169925" y="4113375"/>
              <a:ext cx="20875" cy="34225"/>
            </a:xfrm>
            <a:custGeom>
              <a:avLst/>
              <a:gdLst/>
              <a:ahLst/>
              <a:cxnLst/>
              <a:rect l="l" t="t" r="r" b="b"/>
              <a:pathLst>
                <a:path w="835" h="1369" extrusionOk="0">
                  <a:moveTo>
                    <a:pt x="1" y="1"/>
                  </a:moveTo>
                  <a:lnTo>
                    <a:pt x="1" y="902"/>
                  </a:lnTo>
                  <a:lnTo>
                    <a:pt x="835" y="1369"/>
                  </a:lnTo>
                  <a:lnTo>
                    <a:pt x="835" y="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4368;p75"/>
            <p:cNvSpPr/>
            <p:nvPr/>
          </p:nvSpPr>
          <p:spPr>
            <a:xfrm>
              <a:off x="3169925" y="4113375"/>
              <a:ext cx="20875" cy="34225"/>
            </a:xfrm>
            <a:custGeom>
              <a:avLst/>
              <a:gdLst/>
              <a:ahLst/>
              <a:cxnLst/>
              <a:rect l="l" t="t" r="r" b="b"/>
              <a:pathLst>
                <a:path w="835" h="1369" extrusionOk="0">
                  <a:moveTo>
                    <a:pt x="1" y="1"/>
                  </a:moveTo>
                  <a:lnTo>
                    <a:pt x="1" y="902"/>
                  </a:lnTo>
                  <a:lnTo>
                    <a:pt x="835" y="1369"/>
                  </a:lnTo>
                  <a:lnTo>
                    <a:pt x="835" y="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4369;p75"/>
            <p:cNvSpPr/>
            <p:nvPr/>
          </p:nvSpPr>
          <p:spPr>
            <a:xfrm>
              <a:off x="3002325" y="4003300"/>
              <a:ext cx="49225" cy="15875"/>
            </a:xfrm>
            <a:custGeom>
              <a:avLst/>
              <a:gdLst/>
              <a:ahLst/>
              <a:cxnLst/>
              <a:rect l="l" t="t" r="r" b="b"/>
              <a:pathLst>
                <a:path w="1969" h="635" extrusionOk="0">
                  <a:moveTo>
                    <a:pt x="1134" y="1"/>
                  </a:moveTo>
                  <a:lnTo>
                    <a:pt x="0" y="635"/>
                  </a:lnTo>
                  <a:lnTo>
                    <a:pt x="0" y="635"/>
                  </a:lnTo>
                  <a:lnTo>
                    <a:pt x="1168" y="134"/>
                  </a:lnTo>
                  <a:lnTo>
                    <a:pt x="1968" y="468"/>
                  </a:lnTo>
                  <a:lnTo>
                    <a:pt x="1968" y="468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4370;p75"/>
            <p:cNvSpPr/>
            <p:nvPr/>
          </p:nvSpPr>
          <p:spPr>
            <a:xfrm>
              <a:off x="3066525" y="4010825"/>
              <a:ext cx="60900" cy="29200"/>
            </a:xfrm>
            <a:custGeom>
              <a:avLst/>
              <a:gdLst/>
              <a:ahLst/>
              <a:cxnLst/>
              <a:rect l="l" t="t" r="r" b="b"/>
              <a:pathLst>
                <a:path w="2436" h="1168" extrusionOk="0">
                  <a:moveTo>
                    <a:pt x="2436" y="0"/>
                  </a:moveTo>
                  <a:lnTo>
                    <a:pt x="1435" y="901"/>
                  </a:lnTo>
                  <a:cubicBezTo>
                    <a:pt x="1286" y="847"/>
                    <a:pt x="1127" y="821"/>
                    <a:pt x="966" y="821"/>
                  </a:cubicBezTo>
                  <a:cubicBezTo>
                    <a:pt x="623" y="821"/>
                    <a:pt x="273" y="940"/>
                    <a:pt x="1" y="1168"/>
                  </a:cubicBezTo>
                  <a:cubicBezTo>
                    <a:pt x="275" y="999"/>
                    <a:pt x="590" y="910"/>
                    <a:pt x="902" y="910"/>
                  </a:cubicBezTo>
                  <a:cubicBezTo>
                    <a:pt x="1083" y="910"/>
                    <a:pt x="1264" y="940"/>
                    <a:pt x="1435" y="1001"/>
                  </a:cubicBezTo>
                  <a:lnTo>
                    <a:pt x="2436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4371;p75"/>
            <p:cNvSpPr/>
            <p:nvPr/>
          </p:nvSpPr>
          <p:spPr>
            <a:xfrm>
              <a:off x="3089050" y="4090875"/>
              <a:ext cx="40050" cy="32550"/>
            </a:xfrm>
            <a:custGeom>
              <a:avLst/>
              <a:gdLst/>
              <a:ahLst/>
              <a:cxnLst/>
              <a:rect l="l" t="t" r="r" b="b"/>
              <a:pathLst>
                <a:path w="1602" h="1302" extrusionOk="0">
                  <a:moveTo>
                    <a:pt x="1068" y="0"/>
                  </a:moveTo>
                  <a:lnTo>
                    <a:pt x="0" y="1034"/>
                  </a:lnTo>
                  <a:cubicBezTo>
                    <a:pt x="200" y="1101"/>
                    <a:pt x="401" y="1168"/>
                    <a:pt x="601" y="1201"/>
                  </a:cubicBezTo>
                  <a:cubicBezTo>
                    <a:pt x="934" y="1301"/>
                    <a:pt x="1268" y="1301"/>
                    <a:pt x="1601" y="1301"/>
                  </a:cubicBezTo>
                  <a:cubicBezTo>
                    <a:pt x="1101" y="1301"/>
                    <a:pt x="634" y="1201"/>
                    <a:pt x="167" y="1001"/>
                  </a:cubicBezTo>
                  <a:lnTo>
                    <a:pt x="106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4372;p75"/>
            <p:cNvSpPr/>
            <p:nvPr/>
          </p:nvSpPr>
          <p:spPr>
            <a:xfrm>
              <a:off x="3169925" y="4109225"/>
              <a:ext cx="48400" cy="15850"/>
            </a:xfrm>
            <a:custGeom>
              <a:avLst/>
              <a:gdLst/>
              <a:ahLst/>
              <a:cxnLst/>
              <a:rect l="l" t="t" r="r" b="b"/>
              <a:pathLst>
                <a:path w="1936" h="634" extrusionOk="0">
                  <a:moveTo>
                    <a:pt x="1936" y="0"/>
                  </a:moveTo>
                  <a:lnTo>
                    <a:pt x="835" y="534"/>
                  </a:lnTo>
                  <a:lnTo>
                    <a:pt x="1" y="167"/>
                  </a:lnTo>
                  <a:lnTo>
                    <a:pt x="1" y="167"/>
                  </a:lnTo>
                  <a:lnTo>
                    <a:pt x="835" y="634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4373;p75"/>
            <p:cNvSpPr/>
            <p:nvPr/>
          </p:nvSpPr>
          <p:spPr>
            <a:xfrm>
              <a:off x="2843875" y="3924075"/>
              <a:ext cx="266875" cy="149300"/>
            </a:xfrm>
            <a:custGeom>
              <a:avLst/>
              <a:gdLst/>
              <a:ahLst/>
              <a:cxnLst/>
              <a:rect l="l" t="t" r="r" b="b"/>
              <a:pathLst>
                <a:path w="10675" h="5972" extrusionOk="0">
                  <a:moveTo>
                    <a:pt x="10675" y="1"/>
                  </a:moveTo>
                  <a:cubicBezTo>
                    <a:pt x="7772" y="1"/>
                    <a:pt x="5071" y="668"/>
                    <a:pt x="3036" y="1836"/>
                  </a:cubicBezTo>
                  <a:cubicBezTo>
                    <a:pt x="1068" y="2970"/>
                    <a:pt x="0" y="4404"/>
                    <a:pt x="0" y="5972"/>
                  </a:cubicBezTo>
                  <a:cubicBezTo>
                    <a:pt x="0" y="5972"/>
                    <a:pt x="100" y="3804"/>
                    <a:pt x="3102" y="1969"/>
                  </a:cubicBezTo>
                  <a:cubicBezTo>
                    <a:pt x="6071" y="201"/>
                    <a:pt x="10675" y="1"/>
                    <a:pt x="10675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4374;p75"/>
            <p:cNvSpPr/>
            <p:nvPr/>
          </p:nvSpPr>
          <p:spPr>
            <a:xfrm>
              <a:off x="3089050" y="4055000"/>
              <a:ext cx="310225" cy="178950"/>
            </a:xfrm>
            <a:custGeom>
              <a:avLst/>
              <a:gdLst/>
              <a:ahLst/>
              <a:cxnLst/>
              <a:rect l="l" t="t" r="r" b="b"/>
              <a:pathLst>
                <a:path w="12409" h="7158" extrusionOk="0">
                  <a:moveTo>
                    <a:pt x="11942" y="1"/>
                  </a:moveTo>
                  <a:cubicBezTo>
                    <a:pt x="11942" y="2"/>
                    <a:pt x="12408" y="3070"/>
                    <a:pt x="8573" y="5171"/>
                  </a:cubicBezTo>
                  <a:cubicBezTo>
                    <a:pt x="5140" y="7036"/>
                    <a:pt x="1050" y="7141"/>
                    <a:pt x="171" y="7141"/>
                  </a:cubicBezTo>
                  <a:cubicBezTo>
                    <a:pt x="60" y="7141"/>
                    <a:pt x="0" y="7139"/>
                    <a:pt x="0" y="7139"/>
                  </a:cubicBezTo>
                  <a:lnTo>
                    <a:pt x="0" y="7139"/>
                  </a:lnTo>
                  <a:cubicBezTo>
                    <a:pt x="284" y="7151"/>
                    <a:pt x="569" y="7158"/>
                    <a:pt x="853" y="7158"/>
                  </a:cubicBezTo>
                  <a:cubicBezTo>
                    <a:pt x="3709" y="7158"/>
                    <a:pt x="6559" y="6546"/>
                    <a:pt x="8773" y="5271"/>
                  </a:cubicBezTo>
                  <a:cubicBezTo>
                    <a:pt x="11275" y="3837"/>
                    <a:pt x="12309" y="1902"/>
                    <a:pt x="11942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4375;p75"/>
            <p:cNvSpPr/>
            <p:nvPr/>
          </p:nvSpPr>
          <p:spPr>
            <a:xfrm>
              <a:off x="2813025" y="3883850"/>
              <a:ext cx="557075" cy="321500"/>
            </a:xfrm>
            <a:custGeom>
              <a:avLst/>
              <a:gdLst/>
              <a:ahLst/>
              <a:cxnLst/>
              <a:rect l="l" t="t" r="r" b="b"/>
              <a:pathLst>
                <a:path w="22283" h="12860" extrusionOk="0">
                  <a:moveTo>
                    <a:pt x="11137" y="0"/>
                  </a:moveTo>
                  <a:cubicBezTo>
                    <a:pt x="8281" y="0"/>
                    <a:pt x="5421" y="626"/>
                    <a:pt x="3236" y="1877"/>
                  </a:cubicBezTo>
                  <a:cubicBezTo>
                    <a:pt x="2168" y="2477"/>
                    <a:pt x="1234" y="3311"/>
                    <a:pt x="600" y="4345"/>
                  </a:cubicBezTo>
                  <a:lnTo>
                    <a:pt x="0" y="4345"/>
                  </a:lnTo>
                  <a:lnTo>
                    <a:pt x="0" y="6613"/>
                  </a:lnTo>
                  <a:cubicBezTo>
                    <a:pt x="67" y="8215"/>
                    <a:pt x="1134" y="9782"/>
                    <a:pt x="3236" y="10983"/>
                  </a:cubicBezTo>
                  <a:cubicBezTo>
                    <a:pt x="5421" y="12234"/>
                    <a:pt x="8281" y="12860"/>
                    <a:pt x="11137" y="12860"/>
                  </a:cubicBezTo>
                  <a:cubicBezTo>
                    <a:pt x="13993" y="12860"/>
                    <a:pt x="16845" y="12234"/>
                    <a:pt x="19014" y="10983"/>
                  </a:cubicBezTo>
                  <a:cubicBezTo>
                    <a:pt x="21115" y="9782"/>
                    <a:pt x="22216" y="8215"/>
                    <a:pt x="22283" y="6613"/>
                  </a:cubicBezTo>
                  <a:lnTo>
                    <a:pt x="22283" y="4345"/>
                  </a:lnTo>
                  <a:lnTo>
                    <a:pt x="21682" y="4345"/>
                  </a:lnTo>
                  <a:cubicBezTo>
                    <a:pt x="21015" y="3311"/>
                    <a:pt x="20114" y="2477"/>
                    <a:pt x="19014" y="1877"/>
                  </a:cubicBezTo>
                  <a:cubicBezTo>
                    <a:pt x="16845" y="626"/>
                    <a:pt x="13993" y="0"/>
                    <a:pt x="1113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4376;p75"/>
            <p:cNvSpPr/>
            <p:nvPr/>
          </p:nvSpPr>
          <p:spPr>
            <a:xfrm>
              <a:off x="2813025" y="3883850"/>
              <a:ext cx="557075" cy="321500"/>
            </a:xfrm>
            <a:custGeom>
              <a:avLst/>
              <a:gdLst/>
              <a:ahLst/>
              <a:cxnLst/>
              <a:rect l="l" t="t" r="r" b="b"/>
              <a:pathLst>
                <a:path w="22283" h="12860" extrusionOk="0">
                  <a:moveTo>
                    <a:pt x="11137" y="0"/>
                  </a:moveTo>
                  <a:cubicBezTo>
                    <a:pt x="8281" y="0"/>
                    <a:pt x="5421" y="626"/>
                    <a:pt x="3236" y="1877"/>
                  </a:cubicBezTo>
                  <a:cubicBezTo>
                    <a:pt x="2168" y="2477"/>
                    <a:pt x="1234" y="3311"/>
                    <a:pt x="600" y="4345"/>
                  </a:cubicBezTo>
                  <a:lnTo>
                    <a:pt x="0" y="4345"/>
                  </a:lnTo>
                  <a:lnTo>
                    <a:pt x="0" y="6613"/>
                  </a:lnTo>
                  <a:cubicBezTo>
                    <a:pt x="67" y="8215"/>
                    <a:pt x="1134" y="9782"/>
                    <a:pt x="3236" y="10983"/>
                  </a:cubicBezTo>
                  <a:cubicBezTo>
                    <a:pt x="5421" y="12234"/>
                    <a:pt x="8281" y="12860"/>
                    <a:pt x="11137" y="12860"/>
                  </a:cubicBezTo>
                  <a:cubicBezTo>
                    <a:pt x="13993" y="12860"/>
                    <a:pt x="16845" y="12234"/>
                    <a:pt x="19014" y="10983"/>
                  </a:cubicBezTo>
                  <a:cubicBezTo>
                    <a:pt x="21115" y="9782"/>
                    <a:pt x="22216" y="8215"/>
                    <a:pt x="22283" y="6613"/>
                  </a:cubicBezTo>
                  <a:lnTo>
                    <a:pt x="22283" y="4345"/>
                  </a:lnTo>
                  <a:lnTo>
                    <a:pt x="21682" y="4345"/>
                  </a:lnTo>
                  <a:cubicBezTo>
                    <a:pt x="21015" y="3311"/>
                    <a:pt x="20114" y="2477"/>
                    <a:pt x="19014" y="1877"/>
                  </a:cubicBezTo>
                  <a:cubicBezTo>
                    <a:pt x="16845" y="626"/>
                    <a:pt x="13993" y="0"/>
                    <a:pt x="11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4377;p75"/>
            <p:cNvSpPr/>
            <p:nvPr/>
          </p:nvSpPr>
          <p:spPr>
            <a:xfrm>
              <a:off x="2812175" y="3884050"/>
              <a:ext cx="279400" cy="321925"/>
            </a:xfrm>
            <a:custGeom>
              <a:avLst/>
              <a:gdLst/>
              <a:ahLst/>
              <a:cxnLst/>
              <a:rect l="l" t="t" r="r" b="b"/>
              <a:pathLst>
                <a:path w="11176" h="12877" extrusionOk="0">
                  <a:moveTo>
                    <a:pt x="11175" y="1"/>
                  </a:moveTo>
                  <a:cubicBezTo>
                    <a:pt x="8307" y="1"/>
                    <a:pt x="5471" y="635"/>
                    <a:pt x="3270" y="1869"/>
                  </a:cubicBezTo>
                  <a:cubicBezTo>
                    <a:pt x="2202" y="2469"/>
                    <a:pt x="1268" y="3303"/>
                    <a:pt x="601" y="4337"/>
                  </a:cubicBezTo>
                  <a:lnTo>
                    <a:pt x="1" y="4337"/>
                  </a:lnTo>
                  <a:lnTo>
                    <a:pt x="1" y="6605"/>
                  </a:lnTo>
                  <a:cubicBezTo>
                    <a:pt x="101" y="8207"/>
                    <a:pt x="1168" y="9774"/>
                    <a:pt x="3270" y="10975"/>
                  </a:cubicBezTo>
                  <a:cubicBezTo>
                    <a:pt x="5438" y="12243"/>
                    <a:pt x="8307" y="12877"/>
                    <a:pt x="11175" y="12877"/>
                  </a:cubicBezTo>
                  <a:lnTo>
                    <a:pt x="111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4378;p75"/>
            <p:cNvSpPr/>
            <p:nvPr/>
          </p:nvSpPr>
          <p:spPr>
            <a:xfrm>
              <a:off x="2813025" y="3909900"/>
              <a:ext cx="125925" cy="269400"/>
            </a:xfrm>
            <a:custGeom>
              <a:avLst/>
              <a:gdLst/>
              <a:ahLst/>
              <a:cxnLst/>
              <a:rect l="l" t="t" r="r" b="b"/>
              <a:pathLst>
                <a:path w="5037" h="10776" extrusionOk="0">
                  <a:moveTo>
                    <a:pt x="5037" y="1"/>
                  </a:moveTo>
                  <a:cubicBezTo>
                    <a:pt x="4437" y="234"/>
                    <a:pt x="3836" y="501"/>
                    <a:pt x="3236" y="835"/>
                  </a:cubicBezTo>
                  <a:cubicBezTo>
                    <a:pt x="2168" y="1402"/>
                    <a:pt x="1234" y="2269"/>
                    <a:pt x="600" y="3303"/>
                  </a:cubicBezTo>
                  <a:lnTo>
                    <a:pt x="0" y="3303"/>
                  </a:lnTo>
                  <a:lnTo>
                    <a:pt x="0" y="5571"/>
                  </a:lnTo>
                  <a:cubicBezTo>
                    <a:pt x="67" y="7173"/>
                    <a:pt x="1134" y="8740"/>
                    <a:pt x="3236" y="9941"/>
                  </a:cubicBezTo>
                  <a:cubicBezTo>
                    <a:pt x="3803" y="10275"/>
                    <a:pt x="4403" y="10542"/>
                    <a:pt x="5037" y="10775"/>
                  </a:cubicBezTo>
                  <a:lnTo>
                    <a:pt x="503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4379;p75"/>
            <p:cNvSpPr/>
            <p:nvPr/>
          </p:nvSpPr>
          <p:spPr>
            <a:xfrm>
              <a:off x="3243325" y="3909900"/>
              <a:ext cx="126775" cy="269400"/>
            </a:xfrm>
            <a:custGeom>
              <a:avLst/>
              <a:gdLst/>
              <a:ahLst/>
              <a:cxnLst/>
              <a:rect l="l" t="t" r="r" b="b"/>
              <a:pathLst>
                <a:path w="5071" h="10776" extrusionOk="0">
                  <a:moveTo>
                    <a:pt x="34" y="1"/>
                  </a:moveTo>
                  <a:lnTo>
                    <a:pt x="0" y="10775"/>
                  </a:lnTo>
                  <a:cubicBezTo>
                    <a:pt x="634" y="10542"/>
                    <a:pt x="1235" y="10275"/>
                    <a:pt x="1802" y="9941"/>
                  </a:cubicBezTo>
                  <a:cubicBezTo>
                    <a:pt x="3903" y="8740"/>
                    <a:pt x="5004" y="7173"/>
                    <a:pt x="5071" y="5571"/>
                  </a:cubicBezTo>
                  <a:lnTo>
                    <a:pt x="5071" y="3303"/>
                  </a:lnTo>
                  <a:lnTo>
                    <a:pt x="4470" y="3303"/>
                  </a:lnTo>
                  <a:cubicBezTo>
                    <a:pt x="3803" y="2269"/>
                    <a:pt x="2902" y="1402"/>
                    <a:pt x="1802" y="835"/>
                  </a:cubicBezTo>
                  <a:cubicBezTo>
                    <a:pt x="1235" y="501"/>
                    <a:pt x="634" y="234"/>
                    <a:pt x="3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4380;p75"/>
            <p:cNvSpPr/>
            <p:nvPr/>
          </p:nvSpPr>
          <p:spPr>
            <a:xfrm>
              <a:off x="2785500" y="3832150"/>
              <a:ext cx="612125" cy="321500"/>
            </a:xfrm>
            <a:custGeom>
              <a:avLst/>
              <a:gdLst/>
              <a:ahLst/>
              <a:cxnLst/>
              <a:rect l="l" t="t" r="r" b="b"/>
              <a:pathLst>
                <a:path w="24485" h="12860" extrusionOk="0">
                  <a:moveTo>
                    <a:pt x="12238" y="0"/>
                  </a:moveTo>
                  <a:cubicBezTo>
                    <a:pt x="9382" y="0"/>
                    <a:pt x="6522" y="626"/>
                    <a:pt x="4337" y="1877"/>
                  </a:cubicBezTo>
                  <a:cubicBezTo>
                    <a:pt x="0" y="4378"/>
                    <a:pt x="0" y="8448"/>
                    <a:pt x="4337" y="10983"/>
                  </a:cubicBezTo>
                  <a:cubicBezTo>
                    <a:pt x="6522" y="12234"/>
                    <a:pt x="9382" y="12859"/>
                    <a:pt x="12238" y="12859"/>
                  </a:cubicBezTo>
                  <a:cubicBezTo>
                    <a:pt x="15094" y="12859"/>
                    <a:pt x="17946" y="12234"/>
                    <a:pt x="20115" y="10983"/>
                  </a:cubicBezTo>
                  <a:cubicBezTo>
                    <a:pt x="24484" y="8481"/>
                    <a:pt x="24484" y="4378"/>
                    <a:pt x="20115" y="1877"/>
                  </a:cubicBezTo>
                  <a:cubicBezTo>
                    <a:pt x="17946" y="626"/>
                    <a:pt x="15094" y="0"/>
                    <a:pt x="1223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4381;p75"/>
            <p:cNvSpPr/>
            <p:nvPr/>
          </p:nvSpPr>
          <p:spPr>
            <a:xfrm>
              <a:off x="2785500" y="3832150"/>
              <a:ext cx="612125" cy="321500"/>
            </a:xfrm>
            <a:custGeom>
              <a:avLst/>
              <a:gdLst/>
              <a:ahLst/>
              <a:cxnLst/>
              <a:rect l="l" t="t" r="r" b="b"/>
              <a:pathLst>
                <a:path w="24485" h="12860" extrusionOk="0">
                  <a:moveTo>
                    <a:pt x="12238" y="0"/>
                  </a:moveTo>
                  <a:cubicBezTo>
                    <a:pt x="9382" y="0"/>
                    <a:pt x="6522" y="626"/>
                    <a:pt x="4337" y="1877"/>
                  </a:cubicBezTo>
                  <a:cubicBezTo>
                    <a:pt x="0" y="4378"/>
                    <a:pt x="0" y="8448"/>
                    <a:pt x="4337" y="10983"/>
                  </a:cubicBezTo>
                  <a:cubicBezTo>
                    <a:pt x="6522" y="12234"/>
                    <a:pt x="9382" y="12859"/>
                    <a:pt x="12238" y="12859"/>
                  </a:cubicBezTo>
                  <a:cubicBezTo>
                    <a:pt x="15094" y="12859"/>
                    <a:pt x="17946" y="12234"/>
                    <a:pt x="20115" y="10983"/>
                  </a:cubicBezTo>
                  <a:cubicBezTo>
                    <a:pt x="24484" y="8481"/>
                    <a:pt x="24484" y="4378"/>
                    <a:pt x="20115" y="1877"/>
                  </a:cubicBezTo>
                  <a:cubicBezTo>
                    <a:pt x="17946" y="626"/>
                    <a:pt x="15094" y="0"/>
                    <a:pt x="12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4382;p75"/>
            <p:cNvSpPr/>
            <p:nvPr/>
          </p:nvSpPr>
          <p:spPr>
            <a:xfrm>
              <a:off x="2906425" y="3893225"/>
              <a:ext cx="370275" cy="198725"/>
            </a:xfrm>
            <a:custGeom>
              <a:avLst/>
              <a:gdLst/>
              <a:ahLst/>
              <a:cxnLst/>
              <a:rect l="l" t="t" r="r" b="b"/>
              <a:pathLst>
                <a:path w="14811" h="7949" extrusionOk="0">
                  <a:moveTo>
                    <a:pt x="7405" y="1"/>
                  </a:moveTo>
                  <a:cubicBezTo>
                    <a:pt x="5654" y="1"/>
                    <a:pt x="3903" y="368"/>
                    <a:pt x="2268" y="1101"/>
                  </a:cubicBezTo>
                  <a:cubicBezTo>
                    <a:pt x="801" y="1835"/>
                    <a:pt x="0" y="2869"/>
                    <a:pt x="0" y="3970"/>
                  </a:cubicBezTo>
                  <a:cubicBezTo>
                    <a:pt x="0" y="5104"/>
                    <a:pt x="801" y="6105"/>
                    <a:pt x="2268" y="6872"/>
                  </a:cubicBezTo>
                  <a:cubicBezTo>
                    <a:pt x="3903" y="7589"/>
                    <a:pt x="5654" y="7948"/>
                    <a:pt x="7405" y="7948"/>
                  </a:cubicBezTo>
                  <a:cubicBezTo>
                    <a:pt x="9157" y="7948"/>
                    <a:pt x="10908" y="7589"/>
                    <a:pt x="12542" y="6872"/>
                  </a:cubicBezTo>
                  <a:cubicBezTo>
                    <a:pt x="14010" y="6105"/>
                    <a:pt x="14811" y="5104"/>
                    <a:pt x="14811" y="3970"/>
                  </a:cubicBezTo>
                  <a:cubicBezTo>
                    <a:pt x="14811" y="2869"/>
                    <a:pt x="14010" y="1835"/>
                    <a:pt x="12542" y="1101"/>
                  </a:cubicBezTo>
                  <a:cubicBezTo>
                    <a:pt x="10908" y="368"/>
                    <a:pt x="9157" y="1"/>
                    <a:pt x="740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4383;p75"/>
            <p:cNvSpPr/>
            <p:nvPr/>
          </p:nvSpPr>
          <p:spPr>
            <a:xfrm>
              <a:off x="2906425" y="3893225"/>
              <a:ext cx="370275" cy="198725"/>
            </a:xfrm>
            <a:custGeom>
              <a:avLst/>
              <a:gdLst/>
              <a:ahLst/>
              <a:cxnLst/>
              <a:rect l="l" t="t" r="r" b="b"/>
              <a:pathLst>
                <a:path w="14811" h="7949" extrusionOk="0">
                  <a:moveTo>
                    <a:pt x="7405" y="1"/>
                  </a:moveTo>
                  <a:cubicBezTo>
                    <a:pt x="5654" y="1"/>
                    <a:pt x="3903" y="368"/>
                    <a:pt x="2268" y="1101"/>
                  </a:cubicBezTo>
                  <a:cubicBezTo>
                    <a:pt x="801" y="1835"/>
                    <a:pt x="0" y="2869"/>
                    <a:pt x="0" y="3970"/>
                  </a:cubicBezTo>
                  <a:cubicBezTo>
                    <a:pt x="0" y="5104"/>
                    <a:pt x="801" y="6105"/>
                    <a:pt x="2268" y="6872"/>
                  </a:cubicBezTo>
                  <a:cubicBezTo>
                    <a:pt x="3903" y="7589"/>
                    <a:pt x="5654" y="7948"/>
                    <a:pt x="7405" y="7948"/>
                  </a:cubicBezTo>
                  <a:cubicBezTo>
                    <a:pt x="9157" y="7948"/>
                    <a:pt x="10908" y="7589"/>
                    <a:pt x="12542" y="6872"/>
                  </a:cubicBezTo>
                  <a:cubicBezTo>
                    <a:pt x="14010" y="6105"/>
                    <a:pt x="14811" y="5104"/>
                    <a:pt x="14811" y="3970"/>
                  </a:cubicBezTo>
                  <a:cubicBezTo>
                    <a:pt x="14811" y="2869"/>
                    <a:pt x="14010" y="1835"/>
                    <a:pt x="12542" y="1101"/>
                  </a:cubicBezTo>
                  <a:cubicBezTo>
                    <a:pt x="10908" y="368"/>
                    <a:pt x="9157" y="1"/>
                    <a:pt x="7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4384;p75"/>
            <p:cNvSpPr/>
            <p:nvPr/>
          </p:nvSpPr>
          <p:spPr>
            <a:xfrm>
              <a:off x="2824700" y="3844025"/>
              <a:ext cx="533725" cy="297750"/>
            </a:xfrm>
            <a:custGeom>
              <a:avLst/>
              <a:gdLst/>
              <a:ahLst/>
              <a:cxnLst/>
              <a:rect l="l" t="t" r="r" b="b"/>
              <a:pathLst>
                <a:path w="21349" h="11910" extrusionOk="0">
                  <a:moveTo>
                    <a:pt x="10674" y="1960"/>
                  </a:moveTo>
                  <a:cubicBezTo>
                    <a:pt x="12426" y="1960"/>
                    <a:pt x="14177" y="2319"/>
                    <a:pt x="15811" y="3036"/>
                  </a:cubicBezTo>
                  <a:cubicBezTo>
                    <a:pt x="17279" y="3803"/>
                    <a:pt x="18080" y="4837"/>
                    <a:pt x="18080" y="5938"/>
                  </a:cubicBezTo>
                  <a:cubicBezTo>
                    <a:pt x="18080" y="7072"/>
                    <a:pt x="17279" y="8073"/>
                    <a:pt x="15811" y="8840"/>
                  </a:cubicBezTo>
                  <a:cubicBezTo>
                    <a:pt x="14177" y="9557"/>
                    <a:pt x="12426" y="9916"/>
                    <a:pt x="10674" y="9916"/>
                  </a:cubicBezTo>
                  <a:cubicBezTo>
                    <a:pt x="8923" y="9916"/>
                    <a:pt x="7172" y="9557"/>
                    <a:pt x="5537" y="8840"/>
                  </a:cubicBezTo>
                  <a:cubicBezTo>
                    <a:pt x="4070" y="8073"/>
                    <a:pt x="3269" y="7072"/>
                    <a:pt x="3269" y="5938"/>
                  </a:cubicBezTo>
                  <a:cubicBezTo>
                    <a:pt x="3269" y="4837"/>
                    <a:pt x="4070" y="3803"/>
                    <a:pt x="5537" y="3036"/>
                  </a:cubicBezTo>
                  <a:cubicBezTo>
                    <a:pt x="7172" y="2319"/>
                    <a:pt x="8923" y="1960"/>
                    <a:pt x="10674" y="1960"/>
                  </a:cubicBezTo>
                  <a:close/>
                  <a:moveTo>
                    <a:pt x="10674" y="1"/>
                  </a:moveTo>
                  <a:cubicBezTo>
                    <a:pt x="7772" y="1"/>
                    <a:pt x="5070" y="634"/>
                    <a:pt x="3036" y="1802"/>
                  </a:cubicBezTo>
                  <a:cubicBezTo>
                    <a:pt x="1067" y="2936"/>
                    <a:pt x="0" y="4404"/>
                    <a:pt x="0" y="5938"/>
                  </a:cubicBezTo>
                  <a:cubicBezTo>
                    <a:pt x="0" y="7473"/>
                    <a:pt x="1067" y="8940"/>
                    <a:pt x="3036" y="10074"/>
                  </a:cubicBezTo>
                  <a:cubicBezTo>
                    <a:pt x="5070" y="11242"/>
                    <a:pt x="7772" y="11909"/>
                    <a:pt x="10674" y="11909"/>
                  </a:cubicBezTo>
                  <a:cubicBezTo>
                    <a:pt x="13576" y="11909"/>
                    <a:pt x="16278" y="11242"/>
                    <a:pt x="18313" y="10074"/>
                  </a:cubicBezTo>
                  <a:cubicBezTo>
                    <a:pt x="20248" y="8940"/>
                    <a:pt x="21349" y="7473"/>
                    <a:pt x="21349" y="5938"/>
                  </a:cubicBezTo>
                  <a:cubicBezTo>
                    <a:pt x="21349" y="4404"/>
                    <a:pt x="20281" y="2969"/>
                    <a:pt x="18313" y="1802"/>
                  </a:cubicBezTo>
                  <a:cubicBezTo>
                    <a:pt x="16278" y="634"/>
                    <a:pt x="13576" y="1"/>
                    <a:pt x="1067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4385;p75"/>
            <p:cNvSpPr/>
            <p:nvPr/>
          </p:nvSpPr>
          <p:spPr>
            <a:xfrm>
              <a:off x="2898900" y="3902825"/>
              <a:ext cx="385300" cy="179950"/>
            </a:xfrm>
            <a:custGeom>
              <a:avLst/>
              <a:gdLst/>
              <a:ahLst/>
              <a:cxnLst/>
              <a:rect l="l" t="t" r="r" b="b"/>
              <a:pathLst>
                <a:path w="15412" h="7198" extrusionOk="0">
                  <a:moveTo>
                    <a:pt x="7706" y="0"/>
                  </a:moveTo>
                  <a:cubicBezTo>
                    <a:pt x="5905" y="0"/>
                    <a:pt x="4104" y="351"/>
                    <a:pt x="2736" y="1051"/>
                  </a:cubicBezTo>
                  <a:cubicBezTo>
                    <a:pt x="1" y="2452"/>
                    <a:pt x="1" y="4720"/>
                    <a:pt x="2736" y="6121"/>
                  </a:cubicBezTo>
                  <a:cubicBezTo>
                    <a:pt x="4104" y="6839"/>
                    <a:pt x="5905" y="7197"/>
                    <a:pt x="7706" y="7197"/>
                  </a:cubicBezTo>
                  <a:cubicBezTo>
                    <a:pt x="9508" y="7197"/>
                    <a:pt x="11309" y="6839"/>
                    <a:pt x="12677" y="6121"/>
                  </a:cubicBezTo>
                  <a:cubicBezTo>
                    <a:pt x="15412" y="4720"/>
                    <a:pt x="15412" y="2452"/>
                    <a:pt x="12677" y="1051"/>
                  </a:cubicBezTo>
                  <a:cubicBezTo>
                    <a:pt x="11309" y="351"/>
                    <a:pt x="9508" y="0"/>
                    <a:pt x="77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4386;p75"/>
            <p:cNvSpPr/>
            <p:nvPr/>
          </p:nvSpPr>
          <p:spPr>
            <a:xfrm>
              <a:off x="2898900" y="3902825"/>
              <a:ext cx="385300" cy="179950"/>
            </a:xfrm>
            <a:custGeom>
              <a:avLst/>
              <a:gdLst/>
              <a:ahLst/>
              <a:cxnLst/>
              <a:rect l="l" t="t" r="r" b="b"/>
              <a:pathLst>
                <a:path w="15412" h="7198" extrusionOk="0">
                  <a:moveTo>
                    <a:pt x="7706" y="0"/>
                  </a:moveTo>
                  <a:cubicBezTo>
                    <a:pt x="5905" y="0"/>
                    <a:pt x="4104" y="351"/>
                    <a:pt x="2736" y="1051"/>
                  </a:cubicBezTo>
                  <a:cubicBezTo>
                    <a:pt x="1" y="2452"/>
                    <a:pt x="1" y="4720"/>
                    <a:pt x="2736" y="6121"/>
                  </a:cubicBezTo>
                  <a:cubicBezTo>
                    <a:pt x="4104" y="6839"/>
                    <a:pt x="5905" y="7197"/>
                    <a:pt x="7706" y="7197"/>
                  </a:cubicBezTo>
                  <a:cubicBezTo>
                    <a:pt x="9508" y="7197"/>
                    <a:pt x="11309" y="6839"/>
                    <a:pt x="12677" y="6121"/>
                  </a:cubicBezTo>
                  <a:cubicBezTo>
                    <a:pt x="15412" y="4720"/>
                    <a:pt x="15412" y="2452"/>
                    <a:pt x="12677" y="1051"/>
                  </a:cubicBezTo>
                  <a:cubicBezTo>
                    <a:pt x="11309" y="351"/>
                    <a:pt x="9508" y="0"/>
                    <a:pt x="770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4387;p75"/>
            <p:cNvSpPr/>
            <p:nvPr/>
          </p:nvSpPr>
          <p:spPr>
            <a:xfrm>
              <a:off x="2898900" y="3902825"/>
              <a:ext cx="385300" cy="179950"/>
            </a:xfrm>
            <a:custGeom>
              <a:avLst/>
              <a:gdLst/>
              <a:ahLst/>
              <a:cxnLst/>
              <a:rect l="l" t="t" r="r" b="b"/>
              <a:pathLst>
                <a:path w="15412" h="7198" extrusionOk="0">
                  <a:moveTo>
                    <a:pt x="7706" y="0"/>
                  </a:moveTo>
                  <a:cubicBezTo>
                    <a:pt x="5905" y="0"/>
                    <a:pt x="4104" y="351"/>
                    <a:pt x="2736" y="1051"/>
                  </a:cubicBezTo>
                  <a:cubicBezTo>
                    <a:pt x="1" y="2452"/>
                    <a:pt x="1" y="4720"/>
                    <a:pt x="2736" y="6121"/>
                  </a:cubicBezTo>
                  <a:cubicBezTo>
                    <a:pt x="4104" y="6839"/>
                    <a:pt x="5905" y="7197"/>
                    <a:pt x="7706" y="7197"/>
                  </a:cubicBezTo>
                  <a:cubicBezTo>
                    <a:pt x="9508" y="7197"/>
                    <a:pt x="11309" y="6839"/>
                    <a:pt x="12677" y="6121"/>
                  </a:cubicBezTo>
                  <a:cubicBezTo>
                    <a:pt x="15412" y="4720"/>
                    <a:pt x="15412" y="2452"/>
                    <a:pt x="12677" y="1051"/>
                  </a:cubicBezTo>
                  <a:cubicBezTo>
                    <a:pt x="11309" y="351"/>
                    <a:pt x="9508" y="0"/>
                    <a:pt x="77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4388;p75"/>
            <p:cNvSpPr/>
            <p:nvPr/>
          </p:nvSpPr>
          <p:spPr>
            <a:xfrm>
              <a:off x="2917250" y="3926175"/>
              <a:ext cx="347775" cy="157425"/>
            </a:xfrm>
            <a:custGeom>
              <a:avLst/>
              <a:gdLst/>
              <a:ahLst/>
              <a:cxnLst/>
              <a:rect l="l" t="t" r="r" b="b"/>
              <a:pathLst>
                <a:path w="13911" h="6297" extrusionOk="0">
                  <a:moveTo>
                    <a:pt x="6972" y="0"/>
                  </a:moveTo>
                  <a:cubicBezTo>
                    <a:pt x="5171" y="0"/>
                    <a:pt x="3370" y="351"/>
                    <a:pt x="2002" y="1051"/>
                  </a:cubicBezTo>
                  <a:cubicBezTo>
                    <a:pt x="868" y="1651"/>
                    <a:pt x="201" y="2385"/>
                    <a:pt x="1" y="3153"/>
                  </a:cubicBezTo>
                  <a:cubicBezTo>
                    <a:pt x="201" y="3920"/>
                    <a:pt x="868" y="4654"/>
                    <a:pt x="2002" y="5221"/>
                  </a:cubicBezTo>
                  <a:cubicBezTo>
                    <a:pt x="3370" y="5938"/>
                    <a:pt x="5163" y="6296"/>
                    <a:pt x="6960" y="6296"/>
                  </a:cubicBezTo>
                  <a:cubicBezTo>
                    <a:pt x="8757" y="6296"/>
                    <a:pt x="10558" y="5938"/>
                    <a:pt x="11943" y="5221"/>
                  </a:cubicBezTo>
                  <a:cubicBezTo>
                    <a:pt x="13077" y="4654"/>
                    <a:pt x="13744" y="3920"/>
                    <a:pt x="13911" y="3153"/>
                  </a:cubicBezTo>
                  <a:cubicBezTo>
                    <a:pt x="13744" y="2385"/>
                    <a:pt x="13077" y="1651"/>
                    <a:pt x="11943" y="1051"/>
                  </a:cubicBezTo>
                  <a:cubicBezTo>
                    <a:pt x="10575" y="351"/>
                    <a:pt x="8774" y="0"/>
                    <a:pt x="697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4389;p75"/>
            <p:cNvSpPr/>
            <p:nvPr/>
          </p:nvSpPr>
          <p:spPr>
            <a:xfrm>
              <a:off x="2917250" y="3926175"/>
              <a:ext cx="347775" cy="157425"/>
            </a:xfrm>
            <a:custGeom>
              <a:avLst/>
              <a:gdLst/>
              <a:ahLst/>
              <a:cxnLst/>
              <a:rect l="l" t="t" r="r" b="b"/>
              <a:pathLst>
                <a:path w="13911" h="6297" extrusionOk="0">
                  <a:moveTo>
                    <a:pt x="6972" y="0"/>
                  </a:moveTo>
                  <a:cubicBezTo>
                    <a:pt x="5171" y="0"/>
                    <a:pt x="3370" y="351"/>
                    <a:pt x="2002" y="1051"/>
                  </a:cubicBezTo>
                  <a:cubicBezTo>
                    <a:pt x="868" y="1651"/>
                    <a:pt x="201" y="2385"/>
                    <a:pt x="1" y="3153"/>
                  </a:cubicBezTo>
                  <a:cubicBezTo>
                    <a:pt x="201" y="3920"/>
                    <a:pt x="868" y="4654"/>
                    <a:pt x="2002" y="5221"/>
                  </a:cubicBezTo>
                  <a:cubicBezTo>
                    <a:pt x="3370" y="5938"/>
                    <a:pt x="5163" y="6296"/>
                    <a:pt x="6960" y="6296"/>
                  </a:cubicBezTo>
                  <a:cubicBezTo>
                    <a:pt x="8757" y="6296"/>
                    <a:pt x="10558" y="5938"/>
                    <a:pt x="11943" y="5221"/>
                  </a:cubicBezTo>
                  <a:cubicBezTo>
                    <a:pt x="13077" y="4654"/>
                    <a:pt x="13744" y="3920"/>
                    <a:pt x="13911" y="3153"/>
                  </a:cubicBezTo>
                  <a:cubicBezTo>
                    <a:pt x="13744" y="2385"/>
                    <a:pt x="13077" y="1651"/>
                    <a:pt x="11943" y="1051"/>
                  </a:cubicBezTo>
                  <a:cubicBezTo>
                    <a:pt x="10575" y="351"/>
                    <a:pt x="8774" y="0"/>
                    <a:pt x="69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4390;p75"/>
            <p:cNvSpPr/>
            <p:nvPr/>
          </p:nvSpPr>
          <p:spPr>
            <a:xfrm>
              <a:off x="3083200" y="3929925"/>
              <a:ext cx="25050" cy="52550"/>
            </a:xfrm>
            <a:custGeom>
              <a:avLst/>
              <a:gdLst/>
              <a:ahLst/>
              <a:cxnLst/>
              <a:rect l="l" t="t" r="r" b="b"/>
              <a:pathLst>
                <a:path w="1002" h="2102" extrusionOk="0">
                  <a:moveTo>
                    <a:pt x="1001" y="0"/>
                  </a:moveTo>
                  <a:lnTo>
                    <a:pt x="1" y="1034"/>
                  </a:lnTo>
                  <a:lnTo>
                    <a:pt x="1" y="2102"/>
                  </a:lnTo>
                  <a:lnTo>
                    <a:pt x="635" y="1401"/>
                  </a:lnTo>
                  <a:lnTo>
                    <a:pt x="1001" y="1034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4391;p75"/>
            <p:cNvSpPr/>
            <p:nvPr/>
          </p:nvSpPr>
          <p:spPr>
            <a:xfrm>
              <a:off x="3083200" y="3929925"/>
              <a:ext cx="25050" cy="52550"/>
            </a:xfrm>
            <a:custGeom>
              <a:avLst/>
              <a:gdLst/>
              <a:ahLst/>
              <a:cxnLst/>
              <a:rect l="l" t="t" r="r" b="b"/>
              <a:pathLst>
                <a:path w="1002" h="2102" extrusionOk="0">
                  <a:moveTo>
                    <a:pt x="1001" y="0"/>
                  </a:moveTo>
                  <a:lnTo>
                    <a:pt x="1" y="1034"/>
                  </a:lnTo>
                  <a:lnTo>
                    <a:pt x="1" y="2102"/>
                  </a:lnTo>
                  <a:lnTo>
                    <a:pt x="635" y="1401"/>
                  </a:lnTo>
                  <a:lnTo>
                    <a:pt x="1001" y="1034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4392;p75"/>
            <p:cNvSpPr/>
            <p:nvPr/>
          </p:nvSpPr>
          <p:spPr>
            <a:xfrm>
              <a:off x="3035675" y="3953500"/>
              <a:ext cx="47550" cy="24600"/>
            </a:xfrm>
            <a:custGeom>
              <a:avLst/>
              <a:gdLst/>
              <a:ahLst/>
              <a:cxnLst/>
              <a:rect l="l" t="t" r="r" b="b"/>
              <a:pathLst>
                <a:path w="1902" h="984" extrusionOk="0">
                  <a:moveTo>
                    <a:pt x="1355" y="1"/>
                  </a:moveTo>
                  <a:cubicBezTo>
                    <a:pt x="1043" y="1"/>
                    <a:pt x="742" y="89"/>
                    <a:pt x="467" y="258"/>
                  </a:cubicBezTo>
                  <a:cubicBezTo>
                    <a:pt x="0" y="525"/>
                    <a:pt x="34" y="725"/>
                    <a:pt x="267" y="892"/>
                  </a:cubicBezTo>
                  <a:cubicBezTo>
                    <a:pt x="334" y="925"/>
                    <a:pt x="401" y="959"/>
                    <a:pt x="467" y="959"/>
                  </a:cubicBezTo>
                  <a:cubicBezTo>
                    <a:pt x="534" y="975"/>
                    <a:pt x="609" y="984"/>
                    <a:pt x="684" y="984"/>
                  </a:cubicBezTo>
                  <a:cubicBezTo>
                    <a:pt x="759" y="984"/>
                    <a:pt x="834" y="975"/>
                    <a:pt x="901" y="959"/>
                  </a:cubicBezTo>
                  <a:cubicBezTo>
                    <a:pt x="1235" y="892"/>
                    <a:pt x="1568" y="825"/>
                    <a:pt x="1902" y="692"/>
                  </a:cubicBezTo>
                  <a:lnTo>
                    <a:pt x="1902" y="91"/>
                  </a:lnTo>
                  <a:cubicBezTo>
                    <a:pt x="1718" y="30"/>
                    <a:pt x="1535" y="1"/>
                    <a:pt x="135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4393;p75"/>
            <p:cNvSpPr/>
            <p:nvPr/>
          </p:nvSpPr>
          <p:spPr>
            <a:xfrm>
              <a:off x="3035675" y="3953500"/>
              <a:ext cx="47550" cy="24600"/>
            </a:xfrm>
            <a:custGeom>
              <a:avLst/>
              <a:gdLst/>
              <a:ahLst/>
              <a:cxnLst/>
              <a:rect l="l" t="t" r="r" b="b"/>
              <a:pathLst>
                <a:path w="1902" h="984" extrusionOk="0">
                  <a:moveTo>
                    <a:pt x="1355" y="1"/>
                  </a:moveTo>
                  <a:cubicBezTo>
                    <a:pt x="1043" y="1"/>
                    <a:pt x="742" y="89"/>
                    <a:pt x="467" y="258"/>
                  </a:cubicBezTo>
                  <a:cubicBezTo>
                    <a:pt x="0" y="525"/>
                    <a:pt x="34" y="725"/>
                    <a:pt x="267" y="892"/>
                  </a:cubicBezTo>
                  <a:cubicBezTo>
                    <a:pt x="334" y="925"/>
                    <a:pt x="401" y="959"/>
                    <a:pt x="467" y="959"/>
                  </a:cubicBezTo>
                  <a:cubicBezTo>
                    <a:pt x="534" y="975"/>
                    <a:pt x="609" y="984"/>
                    <a:pt x="684" y="984"/>
                  </a:cubicBezTo>
                  <a:cubicBezTo>
                    <a:pt x="759" y="984"/>
                    <a:pt x="834" y="975"/>
                    <a:pt x="901" y="959"/>
                  </a:cubicBezTo>
                  <a:cubicBezTo>
                    <a:pt x="1235" y="892"/>
                    <a:pt x="1568" y="825"/>
                    <a:pt x="1902" y="692"/>
                  </a:cubicBezTo>
                  <a:lnTo>
                    <a:pt x="1902" y="91"/>
                  </a:lnTo>
                  <a:cubicBezTo>
                    <a:pt x="1718" y="30"/>
                    <a:pt x="1535" y="1"/>
                    <a:pt x="13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4394;p75"/>
            <p:cNvSpPr/>
            <p:nvPr/>
          </p:nvSpPr>
          <p:spPr>
            <a:xfrm>
              <a:off x="2983125" y="3939100"/>
              <a:ext cx="216025" cy="127600"/>
            </a:xfrm>
            <a:custGeom>
              <a:avLst/>
              <a:gdLst/>
              <a:ahLst/>
              <a:cxnLst/>
              <a:rect l="l" t="t" r="r" b="b"/>
              <a:pathLst>
                <a:path w="8641" h="5104" extrusionOk="0">
                  <a:moveTo>
                    <a:pt x="1" y="0"/>
                  </a:moveTo>
                  <a:lnTo>
                    <a:pt x="1" y="868"/>
                  </a:lnTo>
                  <a:lnTo>
                    <a:pt x="326" y="1062"/>
                  </a:lnTo>
                  <a:lnTo>
                    <a:pt x="326" y="1062"/>
                  </a:lnTo>
                  <a:cubicBezTo>
                    <a:pt x="429" y="815"/>
                    <a:pt x="609" y="603"/>
                    <a:pt x="835" y="467"/>
                  </a:cubicBezTo>
                  <a:lnTo>
                    <a:pt x="1" y="0"/>
                  </a:lnTo>
                  <a:close/>
                  <a:moveTo>
                    <a:pt x="326" y="1062"/>
                  </a:moveTo>
                  <a:cubicBezTo>
                    <a:pt x="277" y="1180"/>
                    <a:pt x="245" y="1306"/>
                    <a:pt x="234" y="1435"/>
                  </a:cubicBezTo>
                  <a:lnTo>
                    <a:pt x="334" y="1068"/>
                  </a:lnTo>
                  <a:lnTo>
                    <a:pt x="326" y="1062"/>
                  </a:lnTo>
                  <a:close/>
                  <a:moveTo>
                    <a:pt x="234" y="1435"/>
                  </a:moveTo>
                  <a:lnTo>
                    <a:pt x="234" y="2302"/>
                  </a:lnTo>
                  <a:cubicBezTo>
                    <a:pt x="234" y="2636"/>
                    <a:pt x="468" y="2936"/>
                    <a:pt x="968" y="3236"/>
                  </a:cubicBezTo>
                  <a:cubicBezTo>
                    <a:pt x="1467" y="3518"/>
                    <a:pt x="2022" y="3659"/>
                    <a:pt x="2578" y="3659"/>
                  </a:cubicBezTo>
                  <a:cubicBezTo>
                    <a:pt x="2878" y="3659"/>
                    <a:pt x="3178" y="3618"/>
                    <a:pt x="3470" y="3536"/>
                  </a:cubicBezTo>
                  <a:lnTo>
                    <a:pt x="3970" y="3369"/>
                  </a:lnTo>
                  <a:lnTo>
                    <a:pt x="3970" y="3369"/>
                  </a:lnTo>
                  <a:lnTo>
                    <a:pt x="3811" y="3540"/>
                  </a:lnTo>
                  <a:lnTo>
                    <a:pt x="3811" y="3540"/>
                  </a:lnTo>
                  <a:lnTo>
                    <a:pt x="4537" y="2836"/>
                  </a:lnTo>
                  <a:cubicBezTo>
                    <a:pt x="4766" y="2921"/>
                    <a:pt x="5001" y="2964"/>
                    <a:pt x="5234" y="2964"/>
                  </a:cubicBezTo>
                  <a:cubicBezTo>
                    <a:pt x="5545" y="2964"/>
                    <a:pt x="5853" y="2888"/>
                    <a:pt x="6139" y="2736"/>
                  </a:cubicBezTo>
                  <a:cubicBezTo>
                    <a:pt x="6506" y="2502"/>
                    <a:pt x="6606" y="2302"/>
                    <a:pt x="6272" y="2102"/>
                  </a:cubicBezTo>
                  <a:cubicBezTo>
                    <a:pt x="6124" y="2019"/>
                    <a:pt x="5966" y="1984"/>
                    <a:pt x="5794" y="1984"/>
                  </a:cubicBezTo>
                  <a:cubicBezTo>
                    <a:pt x="5348" y="1984"/>
                    <a:pt x="4812" y="2218"/>
                    <a:pt x="4137" y="2435"/>
                  </a:cubicBezTo>
                  <a:cubicBezTo>
                    <a:pt x="3611" y="2611"/>
                    <a:pt x="3067" y="2749"/>
                    <a:pt x="2509" y="2749"/>
                  </a:cubicBezTo>
                  <a:cubicBezTo>
                    <a:pt x="2006" y="2749"/>
                    <a:pt x="1491" y="2636"/>
                    <a:pt x="968" y="2335"/>
                  </a:cubicBezTo>
                  <a:cubicBezTo>
                    <a:pt x="468" y="2068"/>
                    <a:pt x="234" y="1735"/>
                    <a:pt x="234" y="1435"/>
                  </a:cubicBezTo>
                  <a:close/>
                  <a:moveTo>
                    <a:pt x="3811" y="3540"/>
                  </a:moveTo>
                  <a:lnTo>
                    <a:pt x="3470" y="3870"/>
                  </a:lnTo>
                  <a:cubicBezTo>
                    <a:pt x="3478" y="3872"/>
                    <a:pt x="3486" y="3875"/>
                    <a:pt x="3494" y="3878"/>
                  </a:cubicBezTo>
                  <a:lnTo>
                    <a:pt x="3494" y="3878"/>
                  </a:lnTo>
                  <a:lnTo>
                    <a:pt x="3811" y="3540"/>
                  </a:lnTo>
                  <a:close/>
                  <a:moveTo>
                    <a:pt x="8640" y="3570"/>
                  </a:moveTo>
                  <a:lnTo>
                    <a:pt x="7540" y="4203"/>
                  </a:lnTo>
                  <a:lnTo>
                    <a:pt x="6706" y="3736"/>
                  </a:lnTo>
                  <a:cubicBezTo>
                    <a:pt x="6132" y="3989"/>
                    <a:pt x="5527" y="4115"/>
                    <a:pt x="4913" y="4115"/>
                  </a:cubicBezTo>
                  <a:cubicBezTo>
                    <a:pt x="4633" y="4115"/>
                    <a:pt x="4352" y="4089"/>
                    <a:pt x="4070" y="4037"/>
                  </a:cubicBezTo>
                  <a:cubicBezTo>
                    <a:pt x="3878" y="4004"/>
                    <a:pt x="3686" y="3942"/>
                    <a:pt x="3494" y="3878"/>
                  </a:cubicBezTo>
                  <a:lnTo>
                    <a:pt x="3494" y="3878"/>
                  </a:lnTo>
                  <a:lnTo>
                    <a:pt x="3470" y="3903"/>
                  </a:lnTo>
                  <a:lnTo>
                    <a:pt x="3470" y="4770"/>
                  </a:lnTo>
                  <a:cubicBezTo>
                    <a:pt x="3942" y="4948"/>
                    <a:pt x="4428" y="5033"/>
                    <a:pt x="4912" y="5033"/>
                  </a:cubicBezTo>
                  <a:cubicBezTo>
                    <a:pt x="5522" y="5033"/>
                    <a:pt x="6129" y="4897"/>
                    <a:pt x="6706" y="4637"/>
                  </a:cubicBezTo>
                  <a:lnTo>
                    <a:pt x="7540" y="5104"/>
                  </a:lnTo>
                  <a:lnTo>
                    <a:pt x="8640" y="4470"/>
                  </a:lnTo>
                  <a:lnTo>
                    <a:pt x="8640" y="357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4395;p75"/>
            <p:cNvSpPr/>
            <p:nvPr/>
          </p:nvSpPr>
          <p:spPr>
            <a:xfrm>
              <a:off x="2988975" y="3974950"/>
              <a:ext cx="210175" cy="91750"/>
            </a:xfrm>
            <a:custGeom>
              <a:avLst/>
              <a:gdLst/>
              <a:ahLst/>
              <a:cxnLst/>
              <a:rect l="l" t="t" r="r" b="b"/>
              <a:pathLst>
                <a:path w="8407" h="3670" extrusionOk="0">
                  <a:moveTo>
                    <a:pt x="0" y="1"/>
                  </a:moveTo>
                  <a:lnTo>
                    <a:pt x="0" y="868"/>
                  </a:lnTo>
                  <a:cubicBezTo>
                    <a:pt x="0" y="1202"/>
                    <a:pt x="234" y="1502"/>
                    <a:pt x="734" y="1802"/>
                  </a:cubicBezTo>
                  <a:cubicBezTo>
                    <a:pt x="1230" y="2060"/>
                    <a:pt x="1781" y="2208"/>
                    <a:pt x="2334" y="2208"/>
                  </a:cubicBezTo>
                  <a:cubicBezTo>
                    <a:pt x="2637" y="2208"/>
                    <a:pt x="2941" y="2163"/>
                    <a:pt x="3236" y="2069"/>
                  </a:cubicBezTo>
                  <a:lnTo>
                    <a:pt x="3736" y="1935"/>
                  </a:lnTo>
                  <a:lnTo>
                    <a:pt x="3236" y="2436"/>
                  </a:lnTo>
                  <a:lnTo>
                    <a:pt x="4303" y="1402"/>
                  </a:lnTo>
                  <a:cubicBezTo>
                    <a:pt x="4518" y="1487"/>
                    <a:pt x="4751" y="1530"/>
                    <a:pt x="4986" y="1530"/>
                  </a:cubicBezTo>
                  <a:cubicBezTo>
                    <a:pt x="5300" y="1530"/>
                    <a:pt x="5619" y="1454"/>
                    <a:pt x="5905" y="1302"/>
                  </a:cubicBezTo>
                  <a:cubicBezTo>
                    <a:pt x="6272" y="1068"/>
                    <a:pt x="6372" y="868"/>
                    <a:pt x="6038" y="668"/>
                  </a:cubicBezTo>
                  <a:cubicBezTo>
                    <a:pt x="5890" y="585"/>
                    <a:pt x="5732" y="550"/>
                    <a:pt x="5560" y="550"/>
                  </a:cubicBezTo>
                  <a:cubicBezTo>
                    <a:pt x="5114" y="550"/>
                    <a:pt x="4578" y="784"/>
                    <a:pt x="3903" y="1001"/>
                  </a:cubicBezTo>
                  <a:cubicBezTo>
                    <a:pt x="3377" y="1177"/>
                    <a:pt x="2833" y="1315"/>
                    <a:pt x="2275" y="1315"/>
                  </a:cubicBezTo>
                  <a:cubicBezTo>
                    <a:pt x="1772" y="1315"/>
                    <a:pt x="1257" y="1202"/>
                    <a:pt x="734" y="901"/>
                  </a:cubicBezTo>
                  <a:cubicBezTo>
                    <a:pt x="234" y="634"/>
                    <a:pt x="0" y="301"/>
                    <a:pt x="0" y="1"/>
                  </a:cubicBezTo>
                  <a:close/>
                  <a:moveTo>
                    <a:pt x="8406" y="2136"/>
                  </a:moveTo>
                  <a:lnTo>
                    <a:pt x="7306" y="2769"/>
                  </a:lnTo>
                  <a:lnTo>
                    <a:pt x="6472" y="2302"/>
                  </a:lnTo>
                  <a:cubicBezTo>
                    <a:pt x="5877" y="2564"/>
                    <a:pt x="5231" y="2707"/>
                    <a:pt x="4596" y="2707"/>
                  </a:cubicBezTo>
                  <a:cubicBezTo>
                    <a:pt x="4340" y="2707"/>
                    <a:pt x="4085" y="2684"/>
                    <a:pt x="3836" y="2636"/>
                  </a:cubicBezTo>
                  <a:cubicBezTo>
                    <a:pt x="3636" y="2569"/>
                    <a:pt x="3436" y="2536"/>
                    <a:pt x="3236" y="2436"/>
                  </a:cubicBezTo>
                  <a:lnTo>
                    <a:pt x="3236" y="3336"/>
                  </a:lnTo>
                  <a:cubicBezTo>
                    <a:pt x="3716" y="3501"/>
                    <a:pt x="4210" y="3586"/>
                    <a:pt x="4702" y="3586"/>
                  </a:cubicBezTo>
                  <a:cubicBezTo>
                    <a:pt x="5304" y="3586"/>
                    <a:pt x="5903" y="3460"/>
                    <a:pt x="6472" y="3203"/>
                  </a:cubicBezTo>
                  <a:lnTo>
                    <a:pt x="7306" y="3670"/>
                  </a:lnTo>
                  <a:lnTo>
                    <a:pt x="8406" y="3036"/>
                  </a:lnTo>
                  <a:lnTo>
                    <a:pt x="8406" y="2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4396;p75"/>
            <p:cNvSpPr/>
            <p:nvPr/>
          </p:nvSpPr>
          <p:spPr>
            <a:xfrm>
              <a:off x="2983125" y="3939100"/>
              <a:ext cx="20875" cy="26700"/>
            </a:xfrm>
            <a:custGeom>
              <a:avLst/>
              <a:gdLst/>
              <a:ahLst/>
              <a:cxnLst/>
              <a:rect l="l" t="t" r="r" b="b"/>
              <a:pathLst>
                <a:path w="835" h="1068" extrusionOk="0">
                  <a:moveTo>
                    <a:pt x="1" y="0"/>
                  </a:moveTo>
                  <a:lnTo>
                    <a:pt x="1" y="868"/>
                  </a:lnTo>
                  <a:lnTo>
                    <a:pt x="301" y="1068"/>
                  </a:lnTo>
                  <a:cubicBezTo>
                    <a:pt x="435" y="834"/>
                    <a:pt x="601" y="601"/>
                    <a:pt x="835" y="4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4397;p75"/>
            <p:cNvSpPr/>
            <p:nvPr/>
          </p:nvSpPr>
          <p:spPr>
            <a:xfrm>
              <a:off x="3178275" y="3995800"/>
              <a:ext cx="16700" cy="28375"/>
            </a:xfrm>
            <a:custGeom>
              <a:avLst/>
              <a:gdLst/>
              <a:ahLst/>
              <a:cxnLst/>
              <a:rect l="l" t="t" r="r" b="b"/>
              <a:pathLst>
                <a:path w="668" h="1135" extrusionOk="0">
                  <a:moveTo>
                    <a:pt x="668" y="1"/>
                  </a:moveTo>
                  <a:cubicBezTo>
                    <a:pt x="601" y="368"/>
                    <a:pt x="367" y="668"/>
                    <a:pt x="0" y="835"/>
                  </a:cubicBezTo>
                  <a:lnTo>
                    <a:pt x="568" y="1135"/>
                  </a:lnTo>
                  <a:cubicBezTo>
                    <a:pt x="634" y="1001"/>
                    <a:pt x="668" y="868"/>
                    <a:pt x="668" y="734"/>
                  </a:cubicBezTo>
                  <a:cubicBezTo>
                    <a:pt x="668" y="701"/>
                    <a:pt x="668" y="234"/>
                    <a:pt x="6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4398;p75"/>
            <p:cNvSpPr/>
            <p:nvPr/>
          </p:nvSpPr>
          <p:spPr>
            <a:xfrm>
              <a:off x="3178275" y="3995800"/>
              <a:ext cx="16700" cy="28375"/>
            </a:xfrm>
            <a:custGeom>
              <a:avLst/>
              <a:gdLst/>
              <a:ahLst/>
              <a:cxnLst/>
              <a:rect l="l" t="t" r="r" b="b"/>
              <a:pathLst>
                <a:path w="668" h="1135" extrusionOk="0">
                  <a:moveTo>
                    <a:pt x="668" y="1"/>
                  </a:moveTo>
                  <a:cubicBezTo>
                    <a:pt x="601" y="368"/>
                    <a:pt x="367" y="668"/>
                    <a:pt x="0" y="835"/>
                  </a:cubicBezTo>
                  <a:lnTo>
                    <a:pt x="568" y="1135"/>
                  </a:lnTo>
                  <a:cubicBezTo>
                    <a:pt x="634" y="1001"/>
                    <a:pt x="668" y="868"/>
                    <a:pt x="668" y="734"/>
                  </a:cubicBezTo>
                  <a:cubicBezTo>
                    <a:pt x="668" y="701"/>
                    <a:pt x="668" y="234"/>
                    <a:pt x="6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4399;p75"/>
            <p:cNvSpPr/>
            <p:nvPr/>
          </p:nvSpPr>
          <p:spPr>
            <a:xfrm>
              <a:off x="2983125" y="3921575"/>
              <a:ext cx="216025" cy="122625"/>
            </a:xfrm>
            <a:custGeom>
              <a:avLst/>
              <a:gdLst/>
              <a:ahLst/>
              <a:cxnLst/>
              <a:rect l="l" t="t" r="r" b="b"/>
              <a:pathLst>
                <a:path w="8641" h="4905" extrusionOk="0">
                  <a:moveTo>
                    <a:pt x="1168" y="1"/>
                  </a:moveTo>
                  <a:lnTo>
                    <a:pt x="1" y="701"/>
                  </a:lnTo>
                  <a:lnTo>
                    <a:pt x="835" y="1168"/>
                  </a:lnTo>
                  <a:cubicBezTo>
                    <a:pt x="501" y="1368"/>
                    <a:pt x="268" y="1735"/>
                    <a:pt x="234" y="2136"/>
                  </a:cubicBezTo>
                  <a:cubicBezTo>
                    <a:pt x="234" y="2436"/>
                    <a:pt x="468" y="2736"/>
                    <a:pt x="968" y="3036"/>
                  </a:cubicBezTo>
                  <a:cubicBezTo>
                    <a:pt x="1480" y="3331"/>
                    <a:pt x="1985" y="3438"/>
                    <a:pt x="2480" y="3438"/>
                  </a:cubicBezTo>
                  <a:cubicBezTo>
                    <a:pt x="3048" y="3438"/>
                    <a:pt x="3602" y="3297"/>
                    <a:pt x="4137" y="3136"/>
                  </a:cubicBezTo>
                  <a:cubicBezTo>
                    <a:pt x="4784" y="2921"/>
                    <a:pt x="5328" y="2671"/>
                    <a:pt x="5781" y="2671"/>
                  </a:cubicBezTo>
                  <a:cubicBezTo>
                    <a:pt x="5958" y="2671"/>
                    <a:pt x="6122" y="2709"/>
                    <a:pt x="6272" y="2803"/>
                  </a:cubicBezTo>
                  <a:cubicBezTo>
                    <a:pt x="6606" y="2970"/>
                    <a:pt x="6472" y="3203"/>
                    <a:pt x="6105" y="3437"/>
                  </a:cubicBezTo>
                  <a:cubicBezTo>
                    <a:pt x="5848" y="3583"/>
                    <a:pt x="5551" y="3659"/>
                    <a:pt x="5253" y="3659"/>
                  </a:cubicBezTo>
                  <a:cubicBezTo>
                    <a:pt x="5008" y="3659"/>
                    <a:pt x="4763" y="3608"/>
                    <a:pt x="4537" y="3503"/>
                  </a:cubicBezTo>
                  <a:lnTo>
                    <a:pt x="3470" y="4571"/>
                  </a:lnTo>
                  <a:cubicBezTo>
                    <a:pt x="3670" y="4637"/>
                    <a:pt x="3870" y="4704"/>
                    <a:pt x="4070" y="4738"/>
                  </a:cubicBezTo>
                  <a:cubicBezTo>
                    <a:pt x="4404" y="4804"/>
                    <a:pt x="4738" y="4838"/>
                    <a:pt x="5071" y="4838"/>
                  </a:cubicBezTo>
                  <a:cubicBezTo>
                    <a:pt x="5638" y="4771"/>
                    <a:pt x="6172" y="4637"/>
                    <a:pt x="6706" y="4437"/>
                  </a:cubicBezTo>
                  <a:lnTo>
                    <a:pt x="7540" y="4904"/>
                  </a:lnTo>
                  <a:lnTo>
                    <a:pt x="8640" y="4271"/>
                  </a:lnTo>
                  <a:lnTo>
                    <a:pt x="8474" y="4170"/>
                  </a:lnTo>
                  <a:lnTo>
                    <a:pt x="7840" y="3804"/>
                  </a:lnTo>
                  <a:cubicBezTo>
                    <a:pt x="8207" y="3603"/>
                    <a:pt x="8474" y="3236"/>
                    <a:pt x="8474" y="2803"/>
                  </a:cubicBezTo>
                  <a:lnTo>
                    <a:pt x="8474" y="2736"/>
                  </a:lnTo>
                  <a:cubicBezTo>
                    <a:pt x="8374" y="2336"/>
                    <a:pt x="8107" y="2002"/>
                    <a:pt x="7740" y="1869"/>
                  </a:cubicBezTo>
                  <a:cubicBezTo>
                    <a:pt x="7273" y="1602"/>
                    <a:pt x="6772" y="1469"/>
                    <a:pt x="6239" y="1469"/>
                  </a:cubicBezTo>
                  <a:lnTo>
                    <a:pt x="5705" y="1469"/>
                  </a:lnTo>
                  <a:cubicBezTo>
                    <a:pt x="5471" y="1502"/>
                    <a:pt x="5238" y="1535"/>
                    <a:pt x="5004" y="1602"/>
                  </a:cubicBezTo>
                  <a:cubicBezTo>
                    <a:pt x="4871" y="1635"/>
                    <a:pt x="4771" y="1669"/>
                    <a:pt x="4638" y="1702"/>
                  </a:cubicBezTo>
                  <a:lnTo>
                    <a:pt x="4171" y="1869"/>
                  </a:lnTo>
                  <a:lnTo>
                    <a:pt x="4004" y="1936"/>
                  </a:lnTo>
                  <a:cubicBezTo>
                    <a:pt x="3670" y="2036"/>
                    <a:pt x="3337" y="2136"/>
                    <a:pt x="3003" y="2202"/>
                  </a:cubicBezTo>
                  <a:cubicBezTo>
                    <a:pt x="2936" y="2219"/>
                    <a:pt x="2870" y="2227"/>
                    <a:pt x="2803" y="2227"/>
                  </a:cubicBezTo>
                  <a:cubicBezTo>
                    <a:pt x="2736" y="2227"/>
                    <a:pt x="2669" y="2219"/>
                    <a:pt x="2603" y="2202"/>
                  </a:cubicBezTo>
                  <a:cubicBezTo>
                    <a:pt x="2503" y="2202"/>
                    <a:pt x="2436" y="2169"/>
                    <a:pt x="2403" y="2136"/>
                  </a:cubicBezTo>
                  <a:cubicBezTo>
                    <a:pt x="2136" y="1969"/>
                    <a:pt x="2102" y="1769"/>
                    <a:pt x="2569" y="1502"/>
                  </a:cubicBezTo>
                  <a:cubicBezTo>
                    <a:pt x="2833" y="1319"/>
                    <a:pt x="3135" y="1235"/>
                    <a:pt x="3435" y="1235"/>
                  </a:cubicBezTo>
                  <a:cubicBezTo>
                    <a:pt x="3628" y="1235"/>
                    <a:pt x="3821" y="1270"/>
                    <a:pt x="4004" y="1335"/>
                  </a:cubicBezTo>
                  <a:lnTo>
                    <a:pt x="5004" y="334"/>
                  </a:lnTo>
                  <a:cubicBezTo>
                    <a:pt x="4580" y="193"/>
                    <a:pt x="4144" y="123"/>
                    <a:pt x="3710" y="123"/>
                  </a:cubicBezTo>
                  <a:cubicBezTo>
                    <a:pt x="3122" y="123"/>
                    <a:pt x="2540" y="251"/>
                    <a:pt x="2002" y="50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4400;p75"/>
            <p:cNvSpPr/>
            <p:nvPr/>
          </p:nvSpPr>
          <p:spPr>
            <a:xfrm>
              <a:off x="3150750" y="4032500"/>
              <a:ext cx="20875" cy="34200"/>
            </a:xfrm>
            <a:custGeom>
              <a:avLst/>
              <a:gdLst/>
              <a:ahLst/>
              <a:cxnLst/>
              <a:rect l="l" t="t" r="r" b="b"/>
              <a:pathLst>
                <a:path w="835" h="1368" extrusionOk="0">
                  <a:moveTo>
                    <a:pt x="1" y="0"/>
                  </a:moveTo>
                  <a:lnTo>
                    <a:pt x="1" y="901"/>
                  </a:lnTo>
                  <a:lnTo>
                    <a:pt x="835" y="1368"/>
                  </a:lnTo>
                  <a:lnTo>
                    <a:pt x="835" y="5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4401;p75"/>
            <p:cNvSpPr/>
            <p:nvPr/>
          </p:nvSpPr>
          <p:spPr>
            <a:xfrm>
              <a:off x="3150750" y="4032500"/>
              <a:ext cx="20875" cy="34200"/>
            </a:xfrm>
            <a:custGeom>
              <a:avLst/>
              <a:gdLst/>
              <a:ahLst/>
              <a:cxnLst/>
              <a:rect l="l" t="t" r="r" b="b"/>
              <a:pathLst>
                <a:path w="835" h="1368" extrusionOk="0">
                  <a:moveTo>
                    <a:pt x="1" y="0"/>
                  </a:moveTo>
                  <a:lnTo>
                    <a:pt x="1" y="901"/>
                  </a:lnTo>
                  <a:lnTo>
                    <a:pt x="835" y="1368"/>
                  </a:lnTo>
                  <a:lnTo>
                    <a:pt x="835" y="5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4402;p75"/>
            <p:cNvSpPr/>
            <p:nvPr/>
          </p:nvSpPr>
          <p:spPr>
            <a:xfrm>
              <a:off x="2983125" y="3922425"/>
              <a:ext cx="49225" cy="16700"/>
            </a:xfrm>
            <a:custGeom>
              <a:avLst/>
              <a:gdLst/>
              <a:ahLst/>
              <a:cxnLst/>
              <a:rect l="l" t="t" r="r" b="b"/>
              <a:pathLst>
                <a:path w="1969" h="668" extrusionOk="0">
                  <a:moveTo>
                    <a:pt x="1135" y="0"/>
                  </a:moveTo>
                  <a:lnTo>
                    <a:pt x="1" y="667"/>
                  </a:lnTo>
                  <a:lnTo>
                    <a:pt x="1" y="667"/>
                  </a:lnTo>
                  <a:lnTo>
                    <a:pt x="1168" y="134"/>
                  </a:lnTo>
                  <a:lnTo>
                    <a:pt x="1969" y="467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4403;p75"/>
            <p:cNvSpPr/>
            <p:nvPr/>
          </p:nvSpPr>
          <p:spPr>
            <a:xfrm>
              <a:off x="3046525" y="3930750"/>
              <a:ext cx="61725" cy="29225"/>
            </a:xfrm>
            <a:custGeom>
              <a:avLst/>
              <a:gdLst/>
              <a:ahLst/>
              <a:cxnLst/>
              <a:rect l="l" t="t" r="r" b="b"/>
              <a:pathLst>
                <a:path w="2469" h="1169" extrusionOk="0">
                  <a:moveTo>
                    <a:pt x="2468" y="1"/>
                  </a:moveTo>
                  <a:lnTo>
                    <a:pt x="1468" y="901"/>
                  </a:lnTo>
                  <a:cubicBezTo>
                    <a:pt x="1308" y="848"/>
                    <a:pt x="1145" y="822"/>
                    <a:pt x="983" y="822"/>
                  </a:cubicBezTo>
                  <a:cubicBezTo>
                    <a:pt x="637" y="822"/>
                    <a:pt x="295" y="941"/>
                    <a:pt x="0" y="1168"/>
                  </a:cubicBezTo>
                  <a:cubicBezTo>
                    <a:pt x="264" y="985"/>
                    <a:pt x="565" y="902"/>
                    <a:pt x="873" y="902"/>
                  </a:cubicBezTo>
                  <a:cubicBezTo>
                    <a:pt x="1071" y="902"/>
                    <a:pt x="1272" y="936"/>
                    <a:pt x="1468" y="1001"/>
                  </a:cubicBezTo>
                  <a:lnTo>
                    <a:pt x="2468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4404;p75"/>
            <p:cNvSpPr/>
            <p:nvPr/>
          </p:nvSpPr>
          <p:spPr>
            <a:xfrm>
              <a:off x="3069875" y="4009975"/>
              <a:ext cx="40875" cy="32875"/>
            </a:xfrm>
            <a:custGeom>
              <a:avLst/>
              <a:gdLst/>
              <a:ahLst/>
              <a:cxnLst/>
              <a:rect l="l" t="t" r="r" b="b"/>
              <a:pathLst>
                <a:path w="1635" h="1315" extrusionOk="0">
                  <a:moveTo>
                    <a:pt x="1067" y="1"/>
                  </a:moveTo>
                  <a:lnTo>
                    <a:pt x="0" y="1068"/>
                  </a:lnTo>
                  <a:cubicBezTo>
                    <a:pt x="200" y="1135"/>
                    <a:pt x="400" y="1168"/>
                    <a:pt x="600" y="1235"/>
                  </a:cubicBezTo>
                  <a:cubicBezTo>
                    <a:pt x="845" y="1284"/>
                    <a:pt x="1089" y="1315"/>
                    <a:pt x="1346" y="1315"/>
                  </a:cubicBezTo>
                  <a:cubicBezTo>
                    <a:pt x="1440" y="1315"/>
                    <a:pt x="1536" y="1311"/>
                    <a:pt x="1635" y="1302"/>
                  </a:cubicBezTo>
                  <a:cubicBezTo>
                    <a:pt x="1134" y="1302"/>
                    <a:pt x="634" y="1202"/>
                    <a:pt x="167" y="1001"/>
                  </a:cubicBezTo>
                  <a:lnTo>
                    <a:pt x="1067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4405;p75"/>
            <p:cNvSpPr/>
            <p:nvPr/>
          </p:nvSpPr>
          <p:spPr>
            <a:xfrm>
              <a:off x="3150750" y="4028325"/>
              <a:ext cx="48400" cy="16700"/>
            </a:xfrm>
            <a:custGeom>
              <a:avLst/>
              <a:gdLst/>
              <a:ahLst/>
              <a:cxnLst/>
              <a:rect l="l" t="t" r="r" b="b"/>
              <a:pathLst>
                <a:path w="1936" h="668" extrusionOk="0">
                  <a:moveTo>
                    <a:pt x="1935" y="1"/>
                  </a:moveTo>
                  <a:lnTo>
                    <a:pt x="835" y="568"/>
                  </a:lnTo>
                  <a:lnTo>
                    <a:pt x="1" y="167"/>
                  </a:lnTo>
                  <a:lnTo>
                    <a:pt x="1" y="167"/>
                  </a:lnTo>
                  <a:lnTo>
                    <a:pt x="835" y="668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4406;p75"/>
            <p:cNvSpPr/>
            <p:nvPr/>
          </p:nvSpPr>
          <p:spPr>
            <a:xfrm>
              <a:off x="2824700" y="3844025"/>
              <a:ext cx="266875" cy="148475"/>
            </a:xfrm>
            <a:custGeom>
              <a:avLst/>
              <a:gdLst/>
              <a:ahLst/>
              <a:cxnLst/>
              <a:rect l="l" t="t" r="r" b="b"/>
              <a:pathLst>
                <a:path w="10675" h="5939" extrusionOk="0">
                  <a:moveTo>
                    <a:pt x="10674" y="1"/>
                  </a:moveTo>
                  <a:cubicBezTo>
                    <a:pt x="7772" y="1"/>
                    <a:pt x="5070" y="634"/>
                    <a:pt x="3036" y="1802"/>
                  </a:cubicBezTo>
                  <a:cubicBezTo>
                    <a:pt x="1067" y="2936"/>
                    <a:pt x="0" y="4404"/>
                    <a:pt x="0" y="5938"/>
                  </a:cubicBezTo>
                  <a:cubicBezTo>
                    <a:pt x="0" y="5938"/>
                    <a:pt x="100" y="3803"/>
                    <a:pt x="3102" y="1969"/>
                  </a:cubicBezTo>
                  <a:cubicBezTo>
                    <a:pt x="6071" y="167"/>
                    <a:pt x="10674" y="1"/>
                    <a:pt x="10674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4407;p75"/>
            <p:cNvSpPr/>
            <p:nvPr/>
          </p:nvSpPr>
          <p:spPr>
            <a:xfrm>
              <a:off x="3069875" y="3974950"/>
              <a:ext cx="311050" cy="178925"/>
            </a:xfrm>
            <a:custGeom>
              <a:avLst/>
              <a:gdLst/>
              <a:ahLst/>
              <a:cxnLst/>
              <a:rect l="l" t="t" r="r" b="b"/>
              <a:pathLst>
                <a:path w="12442" h="7157" extrusionOk="0">
                  <a:moveTo>
                    <a:pt x="11975" y="1"/>
                  </a:moveTo>
                  <a:cubicBezTo>
                    <a:pt x="11975" y="2"/>
                    <a:pt x="12441" y="3037"/>
                    <a:pt x="8573" y="5138"/>
                  </a:cubicBezTo>
                  <a:cubicBezTo>
                    <a:pt x="5070" y="7056"/>
                    <a:pt x="817" y="7140"/>
                    <a:pt x="104" y="7140"/>
                  </a:cubicBezTo>
                  <a:cubicBezTo>
                    <a:pt x="36" y="7140"/>
                    <a:pt x="0" y="7139"/>
                    <a:pt x="0" y="7139"/>
                  </a:cubicBezTo>
                  <a:lnTo>
                    <a:pt x="0" y="7139"/>
                  </a:lnTo>
                  <a:cubicBezTo>
                    <a:pt x="273" y="7151"/>
                    <a:pt x="547" y="7157"/>
                    <a:pt x="821" y="7157"/>
                  </a:cubicBezTo>
                  <a:cubicBezTo>
                    <a:pt x="3693" y="7157"/>
                    <a:pt x="6580" y="6520"/>
                    <a:pt x="8773" y="5271"/>
                  </a:cubicBezTo>
                  <a:cubicBezTo>
                    <a:pt x="11275" y="3837"/>
                    <a:pt x="12309" y="1869"/>
                    <a:pt x="11975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4408;p75"/>
            <p:cNvSpPr/>
            <p:nvPr/>
          </p:nvSpPr>
          <p:spPr>
            <a:xfrm>
              <a:off x="2852200" y="3806300"/>
              <a:ext cx="557925" cy="321500"/>
            </a:xfrm>
            <a:custGeom>
              <a:avLst/>
              <a:gdLst/>
              <a:ahLst/>
              <a:cxnLst/>
              <a:rect l="l" t="t" r="r" b="b"/>
              <a:pathLst>
                <a:path w="22317" h="12860" extrusionOk="0">
                  <a:moveTo>
                    <a:pt x="11171" y="0"/>
                  </a:moveTo>
                  <a:cubicBezTo>
                    <a:pt x="8315" y="0"/>
                    <a:pt x="5455" y="626"/>
                    <a:pt x="3270" y="1877"/>
                  </a:cubicBezTo>
                  <a:cubicBezTo>
                    <a:pt x="2202" y="2444"/>
                    <a:pt x="1268" y="3311"/>
                    <a:pt x="601" y="4345"/>
                  </a:cubicBezTo>
                  <a:lnTo>
                    <a:pt x="1" y="4345"/>
                  </a:lnTo>
                  <a:lnTo>
                    <a:pt x="1" y="6613"/>
                  </a:lnTo>
                  <a:cubicBezTo>
                    <a:pt x="101" y="8181"/>
                    <a:pt x="1168" y="9782"/>
                    <a:pt x="3270" y="10983"/>
                  </a:cubicBezTo>
                  <a:cubicBezTo>
                    <a:pt x="5455" y="12234"/>
                    <a:pt x="8307" y="12859"/>
                    <a:pt x="11159" y="12859"/>
                  </a:cubicBezTo>
                  <a:cubicBezTo>
                    <a:pt x="14011" y="12859"/>
                    <a:pt x="16863" y="12234"/>
                    <a:pt x="19048" y="10983"/>
                  </a:cubicBezTo>
                  <a:cubicBezTo>
                    <a:pt x="21116" y="9782"/>
                    <a:pt x="22250" y="8181"/>
                    <a:pt x="22317" y="6613"/>
                  </a:cubicBezTo>
                  <a:lnTo>
                    <a:pt x="22317" y="4345"/>
                  </a:lnTo>
                  <a:lnTo>
                    <a:pt x="21716" y="4345"/>
                  </a:lnTo>
                  <a:cubicBezTo>
                    <a:pt x="21049" y="3311"/>
                    <a:pt x="20149" y="2444"/>
                    <a:pt x="19048" y="1877"/>
                  </a:cubicBezTo>
                  <a:cubicBezTo>
                    <a:pt x="16880" y="626"/>
                    <a:pt x="14027" y="0"/>
                    <a:pt x="1117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4409;p75"/>
            <p:cNvSpPr/>
            <p:nvPr/>
          </p:nvSpPr>
          <p:spPr>
            <a:xfrm>
              <a:off x="2852200" y="3806300"/>
              <a:ext cx="557925" cy="321500"/>
            </a:xfrm>
            <a:custGeom>
              <a:avLst/>
              <a:gdLst/>
              <a:ahLst/>
              <a:cxnLst/>
              <a:rect l="l" t="t" r="r" b="b"/>
              <a:pathLst>
                <a:path w="22317" h="12860" extrusionOk="0">
                  <a:moveTo>
                    <a:pt x="11171" y="0"/>
                  </a:moveTo>
                  <a:cubicBezTo>
                    <a:pt x="8315" y="0"/>
                    <a:pt x="5455" y="626"/>
                    <a:pt x="3270" y="1877"/>
                  </a:cubicBezTo>
                  <a:cubicBezTo>
                    <a:pt x="2202" y="2444"/>
                    <a:pt x="1268" y="3311"/>
                    <a:pt x="601" y="4345"/>
                  </a:cubicBezTo>
                  <a:lnTo>
                    <a:pt x="1" y="4345"/>
                  </a:lnTo>
                  <a:lnTo>
                    <a:pt x="1" y="6613"/>
                  </a:lnTo>
                  <a:cubicBezTo>
                    <a:pt x="101" y="8181"/>
                    <a:pt x="1168" y="9782"/>
                    <a:pt x="3270" y="10983"/>
                  </a:cubicBezTo>
                  <a:cubicBezTo>
                    <a:pt x="5455" y="12234"/>
                    <a:pt x="8307" y="12859"/>
                    <a:pt x="11159" y="12859"/>
                  </a:cubicBezTo>
                  <a:cubicBezTo>
                    <a:pt x="14011" y="12859"/>
                    <a:pt x="16863" y="12234"/>
                    <a:pt x="19048" y="10983"/>
                  </a:cubicBezTo>
                  <a:cubicBezTo>
                    <a:pt x="21116" y="9782"/>
                    <a:pt x="22250" y="8181"/>
                    <a:pt x="22317" y="6613"/>
                  </a:cubicBezTo>
                  <a:lnTo>
                    <a:pt x="22317" y="4345"/>
                  </a:lnTo>
                  <a:lnTo>
                    <a:pt x="21716" y="4345"/>
                  </a:lnTo>
                  <a:cubicBezTo>
                    <a:pt x="21049" y="3311"/>
                    <a:pt x="20149" y="2444"/>
                    <a:pt x="19048" y="1877"/>
                  </a:cubicBezTo>
                  <a:cubicBezTo>
                    <a:pt x="16880" y="626"/>
                    <a:pt x="14027" y="0"/>
                    <a:pt x="1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4410;p75"/>
            <p:cNvSpPr/>
            <p:nvPr/>
          </p:nvSpPr>
          <p:spPr>
            <a:xfrm>
              <a:off x="2852200" y="3805675"/>
              <a:ext cx="279400" cy="321925"/>
            </a:xfrm>
            <a:custGeom>
              <a:avLst/>
              <a:gdLst/>
              <a:ahLst/>
              <a:cxnLst/>
              <a:rect l="l" t="t" r="r" b="b"/>
              <a:pathLst>
                <a:path w="11176" h="12877" extrusionOk="0">
                  <a:moveTo>
                    <a:pt x="11175" y="0"/>
                  </a:moveTo>
                  <a:cubicBezTo>
                    <a:pt x="8307" y="0"/>
                    <a:pt x="5471" y="634"/>
                    <a:pt x="3270" y="1902"/>
                  </a:cubicBezTo>
                  <a:cubicBezTo>
                    <a:pt x="2202" y="2469"/>
                    <a:pt x="1268" y="3336"/>
                    <a:pt x="601" y="4370"/>
                  </a:cubicBezTo>
                  <a:lnTo>
                    <a:pt x="1" y="4370"/>
                  </a:lnTo>
                  <a:lnTo>
                    <a:pt x="1" y="6638"/>
                  </a:lnTo>
                  <a:cubicBezTo>
                    <a:pt x="101" y="8206"/>
                    <a:pt x="1168" y="9807"/>
                    <a:pt x="3270" y="11008"/>
                  </a:cubicBezTo>
                  <a:cubicBezTo>
                    <a:pt x="5438" y="12242"/>
                    <a:pt x="8307" y="12876"/>
                    <a:pt x="11175" y="12876"/>
                  </a:cubicBezTo>
                  <a:lnTo>
                    <a:pt x="111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4411;p75"/>
            <p:cNvSpPr/>
            <p:nvPr/>
          </p:nvSpPr>
          <p:spPr>
            <a:xfrm>
              <a:off x="2852200" y="3832350"/>
              <a:ext cx="126800" cy="269375"/>
            </a:xfrm>
            <a:custGeom>
              <a:avLst/>
              <a:gdLst/>
              <a:ahLst/>
              <a:cxnLst/>
              <a:rect l="l" t="t" r="r" b="b"/>
              <a:pathLst>
                <a:path w="5072" h="10775" extrusionOk="0">
                  <a:moveTo>
                    <a:pt x="5071" y="1"/>
                  </a:moveTo>
                  <a:cubicBezTo>
                    <a:pt x="4437" y="201"/>
                    <a:pt x="3837" y="501"/>
                    <a:pt x="3270" y="835"/>
                  </a:cubicBezTo>
                  <a:cubicBezTo>
                    <a:pt x="2202" y="1402"/>
                    <a:pt x="1268" y="2236"/>
                    <a:pt x="601" y="3270"/>
                  </a:cubicBezTo>
                  <a:lnTo>
                    <a:pt x="1" y="3270"/>
                  </a:lnTo>
                  <a:lnTo>
                    <a:pt x="1" y="5571"/>
                  </a:lnTo>
                  <a:cubicBezTo>
                    <a:pt x="101" y="7139"/>
                    <a:pt x="1168" y="8707"/>
                    <a:pt x="3270" y="9941"/>
                  </a:cubicBezTo>
                  <a:cubicBezTo>
                    <a:pt x="3837" y="10241"/>
                    <a:pt x="4437" y="10541"/>
                    <a:pt x="5071" y="10775"/>
                  </a:cubicBezTo>
                  <a:lnTo>
                    <a:pt x="50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4412;p75"/>
            <p:cNvSpPr/>
            <p:nvPr/>
          </p:nvSpPr>
          <p:spPr>
            <a:xfrm>
              <a:off x="3283350" y="3832350"/>
              <a:ext cx="127625" cy="269375"/>
            </a:xfrm>
            <a:custGeom>
              <a:avLst/>
              <a:gdLst/>
              <a:ahLst/>
              <a:cxnLst/>
              <a:rect l="l" t="t" r="r" b="b"/>
              <a:pathLst>
                <a:path w="5105" h="10775" extrusionOk="0">
                  <a:moveTo>
                    <a:pt x="0" y="1"/>
                  </a:moveTo>
                  <a:lnTo>
                    <a:pt x="34" y="10775"/>
                  </a:lnTo>
                  <a:cubicBezTo>
                    <a:pt x="634" y="10541"/>
                    <a:pt x="1235" y="10241"/>
                    <a:pt x="1835" y="9941"/>
                  </a:cubicBezTo>
                  <a:cubicBezTo>
                    <a:pt x="3903" y="8707"/>
                    <a:pt x="5004" y="7139"/>
                    <a:pt x="5104" y="5571"/>
                  </a:cubicBezTo>
                  <a:lnTo>
                    <a:pt x="5104" y="3270"/>
                  </a:lnTo>
                  <a:lnTo>
                    <a:pt x="4470" y="3270"/>
                  </a:lnTo>
                  <a:cubicBezTo>
                    <a:pt x="3803" y="2236"/>
                    <a:pt x="2903" y="1402"/>
                    <a:pt x="1802" y="835"/>
                  </a:cubicBezTo>
                  <a:cubicBezTo>
                    <a:pt x="1235" y="501"/>
                    <a:pt x="634" y="201"/>
                    <a:pt x="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4413;p75"/>
            <p:cNvSpPr/>
            <p:nvPr/>
          </p:nvSpPr>
          <p:spPr>
            <a:xfrm>
              <a:off x="2825525" y="3753750"/>
              <a:ext cx="612125" cy="321500"/>
            </a:xfrm>
            <a:custGeom>
              <a:avLst/>
              <a:gdLst/>
              <a:ahLst/>
              <a:cxnLst/>
              <a:rect l="l" t="t" r="r" b="b"/>
              <a:pathLst>
                <a:path w="24485" h="12860" extrusionOk="0">
                  <a:moveTo>
                    <a:pt x="12238" y="1"/>
                  </a:moveTo>
                  <a:cubicBezTo>
                    <a:pt x="9382" y="1"/>
                    <a:pt x="6522" y="626"/>
                    <a:pt x="4337" y="1877"/>
                  </a:cubicBezTo>
                  <a:cubicBezTo>
                    <a:pt x="0" y="4379"/>
                    <a:pt x="0" y="8482"/>
                    <a:pt x="4337" y="10984"/>
                  </a:cubicBezTo>
                  <a:cubicBezTo>
                    <a:pt x="6522" y="12234"/>
                    <a:pt x="9382" y="12860"/>
                    <a:pt x="12238" y="12860"/>
                  </a:cubicBezTo>
                  <a:cubicBezTo>
                    <a:pt x="15094" y="12860"/>
                    <a:pt x="17947" y="12234"/>
                    <a:pt x="20115" y="10984"/>
                  </a:cubicBezTo>
                  <a:cubicBezTo>
                    <a:pt x="24485" y="8482"/>
                    <a:pt x="24485" y="4412"/>
                    <a:pt x="20115" y="1877"/>
                  </a:cubicBezTo>
                  <a:cubicBezTo>
                    <a:pt x="17947" y="626"/>
                    <a:pt x="15094" y="1"/>
                    <a:pt x="1223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4414;p75"/>
            <p:cNvSpPr/>
            <p:nvPr/>
          </p:nvSpPr>
          <p:spPr>
            <a:xfrm>
              <a:off x="2825525" y="3753750"/>
              <a:ext cx="612125" cy="321500"/>
            </a:xfrm>
            <a:custGeom>
              <a:avLst/>
              <a:gdLst/>
              <a:ahLst/>
              <a:cxnLst/>
              <a:rect l="l" t="t" r="r" b="b"/>
              <a:pathLst>
                <a:path w="24485" h="12860" extrusionOk="0">
                  <a:moveTo>
                    <a:pt x="12238" y="1"/>
                  </a:moveTo>
                  <a:cubicBezTo>
                    <a:pt x="9382" y="1"/>
                    <a:pt x="6522" y="626"/>
                    <a:pt x="4337" y="1877"/>
                  </a:cubicBezTo>
                  <a:cubicBezTo>
                    <a:pt x="0" y="4379"/>
                    <a:pt x="0" y="8482"/>
                    <a:pt x="4337" y="10984"/>
                  </a:cubicBezTo>
                  <a:cubicBezTo>
                    <a:pt x="6522" y="12234"/>
                    <a:pt x="9382" y="12860"/>
                    <a:pt x="12238" y="12860"/>
                  </a:cubicBezTo>
                  <a:cubicBezTo>
                    <a:pt x="15094" y="12860"/>
                    <a:pt x="17947" y="12234"/>
                    <a:pt x="20115" y="10984"/>
                  </a:cubicBezTo>
                  <a:cubicBezTo>
                    <a:pt x="24485" y="8482"/>
                    <a:pt x="24485" y="4412"/>
                    <a:pt x="20115" y="1877"/>
                  </a:cubicBezTo>
                  <a:cubicBezTo>
                    <a:pt x="17947" y="626"/>
                    <a:pt x="15094" y="1"/>
                    <a:pt x="12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4415;p75"/>
            <p:cNvSpPr/>
            <p:nvPr/>
          </p:nvSpPr>
          <p:spPr>
            <a:xfrm>
              <a:off x="2946450" y="3814850"/>
              <a:ext cx="369450" cy="199325"/>
            </a:xfrm>
            <a:custGeom>
              <a:avLst/>
              <a:gdLst/>
              <a:ahLst/>
              <a:cxnLst/>
              <a:rect l="l" t="t" r="r" b="b"/>
              <a:pathLst>
                <a:path w="14778" h="7973" extrusionOk="0">
                  <a:moveTo>
                    <a:pt x="7405" y="0"/>
                  </a:moveTo>
                  <a:cubicBezTo>
                    <a:pt x="5654" y="0"/>
                    <a:pt x="3903" y="367"/>
                    <a:pt x="2268" y="1101"/>
                  </a:cubicBezTo>
                  <a:cubicBezTo>
                    <a:pt x="801" y="1868"/>
                    <a:pt x="0" y="2869"/>
                    <a:pt x="0" y="4003"/>
                  </a:cubicBezTo>
                  <a:cubicBezTo>
                    <a:pt x="0" y="5104"/>
                    <a:pt x="801" y="6138"/>
                    <a:pt x="2268" y="6872"/>
                  </a:cubicBezTo>
                  <a:cubicBezTo>
                    <a:pt x="3903" y="7606"/>
                    <a:pt x="5654" y="7972"/>
                    <a:pt x="7405" y="7972"/>
                  </a:cubicBezTo>
                  <a:cubicBezTo>
                    <a:pt x="9157" y="7972"/>
                    <a:pt x="10908" y="7606"/>
                    <a:pt x="12542" y="6872"/>
                  </a:cubicBezTo>
                  <a:cubicBezTo>
                    <a:pt x="13977" y="6138"/>
                    <a:pt x="14777" y="5104"/>
                    <a:pt x="14777" y="4003"/>
                  </a:cubicBezTo>
                  <a:cubicBezTo>
                    <a:pt x="14777" y="2869"/>
                    <a:pt x="13977" y="1868"/>
                    <a:pt x="12542" y="1101"/>
                  </a:cubicBezTo>
                  <a:cubicBezTo>
                    <a:pt x="10908" y="367"/>
                    <a:pt x="9157" y="0"/>
                    <a:pt x="740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4416;p75"/>
            <p:cNvSpPr/>
            <p:nvPr/>
          </p:nvSpPr>
          <p:spPr>
            <a:xfrm>
              <a:off x="2946450" y="3814850"/>
              <a:ext cx="369450" cy="199325"/>
            </a:xfrm>
            <a:custGeom>
              <a:avLst/>
              <a:gdLst/>
              <a:ahLst/>
              <a:cxnLst/>
              <a:rect l="l" t="t" r="r" b="b"/>
              <a:pathLst>
                <a:path w="14778" h="7973" extrusionOk="0">
                  <a:moveTo>
                    <a:pt x="7405" y="0"/>
                  </a:moveTo>
                  <a:cubicBezTo>
                    <a:pt x="5654" y="0"/>
                    <a:pt x="3903" y="367"/>
                    <a:pt x="2268" y="1101"/>
                  </a:cubicBezTo>
                  <a:cubicBezTo>
                    <a:pt x="801" y="1868"/>
                    <a:pt x="0" y="2869"/>
                    <a:pt x="0" y="4003"/>
                  </a:cubicBezTo>
                  <a:cubicBezTo>
                    <a:pt x="0" y="5104"/>
                    <a:pt x="801" y="6138"/>
                    <a:pt x="2268" y="6872"/>
                  </a:cubicBezTo>
                  <a:cubicBezTo>
                    <a:pt x="3903" y="7606"/>
                    <a:pt x="5654" y="7972"/>
                    <a:pt x="7405" y="7972"/>
                  </a:cubicBezTo>
                  <a:cubicBezTo>
                    <a:pt x="9157" y="7972"/>
                    <a:pt x="10908" y="7606"/>
                    <a:pt x="12542" y="6872"/>
                  </a:cubicBezTo>
                  <a:cubicBezTo>
                    <a:pt x="13977" y="6138"/>
                    <a:pt x="14777" y="5104"/>
                    <a:pt x="14777" y="4003"/>
                  </a:cubicBezTo>
                  <a:cubicBezTo>
                    <a:pt x="14777" y="2869"/>
                    <a:pt x="13977" y="1868"/>
                    <a:pt x="12542" y="1101"/>
                  </a:cubicBezTo>
                  <a:cubicBezTo>
                    <a:pt x="10908" y="367"/>
                    <a:pt x="9157" y="0"/>
                    <a:pt x="74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4417;p75"/>
            <p:cNvSpPr/>
            <p:nvPr/>
          </p:nvSpPr>
          <p:spPr>
            <a:xfrm>
              <a:off x="2864725" y="3765650"/>
              <a:ext cx="533725" cy="297725"/>
            </a:xfrm>
            <a:custGeom>
              <a:avLst/>
              <a:gdLst/>
              <a:ahLst/>
              <a:cxnLst/>
              <a:rect l="l" t="t" r="r" b="b"/>
              <a:pathLst>
                <a:path w="21349" h="11909" extrusionOk="0">
                  <a:moveTo>
                    <a:pt x="10674" y="1968"/>
                  </a:moveTo>
                  <a:cubicBezTo>
                    <a:pt x="12426" y="1968"/>
                    <a:pt x="14177" y="2335"/>
                    <a:pt x="15811" y="3069"/>
                  </a:cubicBezTo>
                  <a:cubicBezTo>
                    <a:pt x="17279" y="3803"/>
                    <a:pt x="18080" y="4837"/>
                    <a:pt x="18080" y="5971"/>
                  </a:cubicBezTo>
                  <a:cubicBezTo>
                    <a:pt x="18080" y="7072"/>
                    <a:pt x="17246" y="8106"/>
                    <a:pt x="15811" y="8840"/>
                  </a:cubicBezTo>
                  <a:cubicBezTo>
                    <a:pt x="14177" y="9574"/>
                    <a:pt x="12426" y="9940"/>
                    <a:pt x="10674" y="9940"/>
                  </a:cubicBezTo>
                  <a:cubicBezTo>
                    <a:pt x="8923" y="9940"/>
                    <a:pt x="7172" y="9574"/>
                    <a:pt x="5537" y="8840"/>
                  </a:cubicBezTo>
                  <a:cubicBezTo>
                    <a:pt x="4070" y="8106"/>
                    <a:pt x="3269" y="7072"/>
                    <a:pt x="3269" y="5971"/>
                  </a:cubicBezTo>
                  <a:cubicBezTo>
                    <a:pt x="3269" y="4837"/>
                    <a:pt x="4070" y="3803"/>
                    <a:pt x="5537" y="3069"/>
                  </a:cubicBezTo>
                  <a:cubicBezTo>
                    <a:pt x="7172" y="2335"/>
                    <a:pt x="8923" y="1968"/>
                    <a:pt x="10674" y="1968"/>
                  </a:cubicBezTo>
                  <a:close/>
                  <a:moveTo>
                    <a:pt x="10674" y="0"/>
                  </a:moveTo>
                  <a:cubicBezTo>
                    <a:pt x="7772" y="0"/>
                    <a:pt x="5070" y="667"/>
                    <a:pt x="3036" y="1835"/>
                  </a:cubicBezTo>
                  <a:cubicBezTo>
                    <a:pt x="1068" y="2935"/>
                    <a:pt x="0" y="4403"/>
                    <a:pt x="0" y="5971"/>
                  </a:cubicBezTo>
                  <a:cubicBezTo>
                    <a:pt x="0" y="7505"/>
                    <a:pt x="1068" y="8973"/>
                    <a:pt x="3036" y="10107"/>
                  </a:cubicBezTo>
                  <a:cubicBezTo>
                    <a:pt x="5070" y="11275"/>
                    <a:pt x="7772" y="11909"/>
                    <a:pt x="10674" y="11909"/>
                  </a:cubicBezTo>
                  <a:cubicBezTo>
                    <a:pt x="13577" y="11909"/>
                    <a:pt x="16278" y="11275"/>
                    <a:pt x="18313" y="10107"/>
                  </a:cubicBezTo>
                  <a:cubicBezTo>
                    <a:pt x="20248" y="8973"/>
                    <a:pt x="21349" y="7505"/>
                    <a:pt x="21349" y="5971"/>
                  </a:cubicBezTo>
                  <a:cubicBezTo>
                    <a:pt x="21349" y="4437"/>
                    <a:pt x="20248" y="2969"/>
                    <a:pt x="18313" y="1835"/>
                  </a:cubicBezTo>
                  <a:cubicBezTo>
                    <a:pt x="16278" y="667"/>
                    <a:pt x="13577" y="0"/>
                    <a:pt x="1067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4418;p75"/>
            <p:cNvSpPr/>
            <p:nvPr/>
          </p:nvSpPr>
          <p:spPr>
            <a:xfrm>
              <a:off x="2955625" y="3824850"/>
              <a:ext cx="351100" cy="180150"/>
            </a:xfrm>
            <a:custGeom>
              <a:avLst/>
              <a:gdLst/>
              <a:ahLst/>
              <a:cxnLst/>
              <a:rect l="l" t="t" r="r" b="b"/>
              <a:pathLst>
                <a:path w="14044" h="7206" extrusionOk="0">
                  <a:moveTo>
                    <a:pt x="7038" y="0"/>
                  </a:moveTo>
                  <a:cubicBezTo>
                    <a:pt x="3169" y="0"/>
                    <a:pt x="0" y="1602"/>
                    <a:pt x="0" y="3603"/>
                  </a:cubicBezTo>
                  <a:cubicBezTo>
                    <a:pt x="0" y="5571"/>
                    <a:pt x="3169" y="7206"/>
                    <a:pt x="7038" y="7206"/>
                  </a:cubicBezTo>
                  <a:cubicBezTo>
                    <a:pt x="10908" y="7206"/>
                    <a:pt x="14043" y="5571"/>
                    <a:pt x="14043" y="3603"/>
                  </a:cubicBezTo>
                  <a:cubicBezTo>
                    <a:pt x="14043" y="1602"/>
                    <a:pt x="10908" y="0"/>
                    <a:pt x="70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4419;p75"/>
            <p:cNvSpPr/>
            <p:nvPr/>
          </p:nvSpPr>
          <p:spPr>
            <a:xfrm>
              <a:off x="2955625" y="3824850"/>
              <a:ext cx="351100" cy="180150"/>
            </a:xfrm>
            <a:custGeom>
              <a:avLst/>
              <a:gdLst/>
              <a:ahLst/>
              <a:cxnLst/>
              <a:rect l="l" t="t" r="r" b="b"/>
              <a:pathLst>
                <a:path w="14044" h="7206" extrusionOk="0">
                  <a:moveTo>
                    <a:pt x="7038" y="0"/>
                  </a:moveTo>
                  <a:cubicBezTo>
                    <a:pt x="3169" y="0"/>
                    <a:pt x="0" y="1602"/>
                    <a:pt x="0" y="3603"/>
                  </a:cubicBezTo>
                  <a:cubicBezTo>
                    <a:pt x="0" y="5571"/>
                    <a:pt x="3169" y="7206"/>
                    <a:pt x="7038" y="7206"/>
                  </a:cubicBezTo>
                  <a:cubicBezTo>
                    <a:pt x="10908" y="7206"/>
                    <a:pt x="14043" y="5571"/>
                    <a:pt x="14043" y="3603"/>
                  </a:cubicBezTo>
                  <a:cubicBezTo>
                    <a:pt x="14043" y="1602"/>
                    <a:pt x="10908" y="0"/>
                    <a:pt x="703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4420;p75"/>
            <p:cNvSpPr/>
            <p:nvPr/>
          </p:nvSpPr>
          <p:spPr>
            <a:xfrm>
              <a:off x="2955625" y="3824850"/>
              <a:ext cx="351100" cy="180150"/>
            </a:xfrm>
            <a:custGeom>
              <a:avLst/>
              <a:gdLst/>
              <a:ahLst/>
              <a:cxnLst/>
              <a:rect l="l" t="t" r="r" b="b"/>
              <a:pathLst>
                <a:path w="14044" h="7206" extrusionOk="0">
                  <a:moveTo>
                    <a:pt x="7038" y="0"/>
                  </a:moveTo>
                  <a:cubicBezTo>
                    <a:pt x="3169" y="0"/>
                    <a:pt x="0" y="1602"/>
                    <a:pt x="0" y="3603"/>
                  </a:cubicBezTo>
                  <a:cubicBezTo>
                    <a:pt x="0" y="5571"/>
                    <a:pt x="3169" y="7206"/>
                    <a:pt x="7038" y="7206"/>
                  </a:cubicBezTo>
                  <a:cubicBezTo>
                    <a:pt x="10908" y="7206"/>
                    <a:pt x="14043" y="5571"/>
                    <a:pt x="14043" y="3603"/>
                  </a:cubicBezTo>
                  <a:cubicBezTo>
                    <a:pt x="14043" y="1602"/>
                    <a:pt x="10908" y="0"/>
                    <a:pt x="70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4421;p75"/>
            <p:cNvSpPr/>
            <p:nvPr/>
          </p:nvSpPr>
          <p:spPr>
            <a:xfrm>
              <a:off x="2957275" y="3848625"/>
              <a:ext cx="347775" cy="156800"/>
            </a:xfrm>
            <a:custGeom>
              <a:avLst/>
              <a:gdLst/>
              <a:ahLst/>
              <a:cxnLst/>
              <a:rect l="l" t="t" r="r" b="b"/>
              <a:pathLst>
                <a:path w="13911" h="6272" extrusionOk="0">
                  <a:moveTo>
                    <a:pt x="6960" y="0"/>
                  </a:moveTo>
                  <a:cubicBezTo>
                    <a:pt x="5163" y="0"/>
                    <a:pt x="3370" y="350"/>
                    <a:pt x="2002" y="1051"/>
                  </a:cubicBezTo>
                  <a:cubicBezTo>
                    <a:pt x="868" y="1618"/>
                    <a:pt x="201" y="2352"/>
                    <a:pt x="1" y="3119"/>
                  </a:cubicBezTo>
                  <a:cubicBezTo>
                    <a:pt x="201" y="3886"/>
                    <a:pt x="868" y="4620"/>
                    <a:pt x="2002" y="5220"/>
                  </a:cubicBezTo>
                  <a:cubicBezTo>
                    <a:pt x="3370" y="5921"/>
                    <a:pt x="5163" y="6271"/>
                    <a:pt x="6960" y="6271"/>
                  </a:cubicBezTo>
                  <a:cubicBezTo>
                    <a:pt x="8757" y="6271"/>
                    <a:pt x="10558" y="5921"/>
                    <a:pt x="11943" y="5220"/>
                  </a:cubicBezTo>
                  <a:cubicBezTo>
                    <a:pt x="13043" y="4653"/>
                    <a:pt x="13711" y="3920"/>
                    <a:pt x="13911" y="3119"/>
                  </a:cubicBezTo>
                  <a:cubicBezTo>
                    <a:pt x="13711" y="2352"/>
                    <a:pt x="13043" y="1618"/>
                    <a:pt x="11943" y="1051"/>
                  </a:cubicBezTo>
                  <a:cubicBezTo>
                    <a:pt x="10558" y="350"/>
                    <a:pt x="8757" y="0"/>
                    <a:pt x="696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4422;p75"/>
            <p:cNvSpPr/>
            <p:nvPr/>
          </p:nvSpPr>
          <p:spPr>
            <a:xfrm>
              <a:off x="2957275" y="3848625"/>
              <a:ext cx="347775" cy="156800"/>
            </a:xfrm>
            <a:custGeom>
              <a:avLst/>
              <a:gdLst/>
              <a:ahLst/>
              <a:cxnLst/>
              <a:rect l="l" t="t" r="r" b="b"/>
              <a:pathLst>
                <a:path w="13911" h="6272" extrusionOk="0">
                  <a:moveTo>
                    <a:pt x="6960" y="0"/>
                  </a:moveTo>
                  <a:cubicBezTo>
                    <a:pt x="5163" y="0"/>
                    <a:pt x="3370" y="350"/>
                    <a:pt x="2002" y="1051"/>
                  </a:cubicBezTo>
                  <a:cubicBezTo>
                    <a:pt x="868" y="1618"/>
                    <a:pt x="201" y="2352"/>
                    <a:pt x="1" y="3119"/>
                  </a:cubicBezTo>
                  <a:cubicBezTo>
                    <a:pt x="201" y="3886"/>
                    <a:pt x="868" y="4620"/>
                    <a:pt x="2002" y="5220"/>
                  </a:cubicBezTo>
                  <a:cubicBezTo>
                    <a:pt x="3370" y="5921"/>
                    <a:pt x="5163" y="6271"/>
                    <a:pt x="6960" y="6271"/>
                  </a:cubicBezTo>
                  <a:cubicBezTo>
                    <a:pt x="8757" y="6271"/>
                    <a:pt x="10558" y="5921"/>
                    <a:pt x="11943" y="5220"/>
                  </a:cubicBezTo>
                  <a:cubicBezTo>
                    <a:pt x="13043" y="4653"/>
                    <a:pt x="13711" y="3920"/>
                    <a:pt x="13911" y="3119"/>
                  </a:cubicBezTo>
                  <a:cubicBezTo>
                    <a:pt x="13711" y="2352"/>
                    <a:pt x="13043" y="1618"/>
                    <a:pt x="11943" y="1051"/>
                  </a:cubicBezTo>
                  <a:cubicBezTo>
                    <a:pt x="10558" y="350"/>
                    <a:pt x="8757" y="0"/>
                    <a:pt x="69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4423;p75"/>
            <p:cNvSpPr/>
            <p:nvPr/>
          </p:nvSpPr>
          <p:spPr>
            <a:xfrm>
              <a:off x="3123225" y="3852375"/>
              <a:ext cx="25050" cy="51725"/>
            </a:xfrm>
            <a:custGeom>
              <a:avLst/>
              <a:gdLst/>
              <a:ahLst/>
              <a:cxnLst/>
              <a:rect l="l" t="t" r="r" b="b"/>
              <a:pathLst>
                <a:path w="1002" h="2069" extrusionOk="0">
                  <a:moveTo>
                    <a:pt x="1002" y="0"/>
                  </a:moveTo>
                  <a:lnTo>
                    <a:pt x="1" y="1001"/>
                  </a:lnTo>
                  <a:lnTo>
                    <a:pt x="1" y="2068"/>
                  </a:lnTo>
                  <a:lnTo>
                    <a:pt x="635" y="1401"/>
                  </a:lnTo>
                  <a:lnTo>
                    <a:pt x="1002" y="1034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4424;p75"/>
            <p:cNvSpPr/>
            <p:nvPr/>
          </p:nvSpPr>
          <p:spPr>
            <a:xfrm>
              <a:off x="3123225" y="3852375"/>
              <a:ext cx="25050" cy="51725"/>
            </a:xfrm>
            <a:custGeom>
              <a:avLst/>
              <a:gdLst/>
              <a:ahLst/>
              <a:cxnLst/>
              <a:rect l="l" t="t" r="r" b="b"/>
              <a:pathLst>
                <a:path w="1002" h="2069" extrusionOk="0">
                  <a:moveTo>
                    <a:pt x="1002" y="0"/>
                  </a:moveTo>
                  <a:lnTo>
                    <a:pt x="1" y="1001"/>
                  </a:lnTo>
                  <a:lnTo>
                    <a:pt x="1" y="2068"/>
                  </a:lnTo>
                  <a:lnTo>
                    <a:pt x="635" y="1401"/>
                  </a:lnTo>
                  <a:lnTo>
                    <a:pt x="1002" y="1034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4425;p75"/>
            <p:cNvSpPr/>
            <p:nvPr/>
          </p:nvSpPr>
          <p:spPr>
            <a:xfrm>
              <a:off x="3075700" y="3875100"/>
              <a:ext cx="47550" cy="25450"/>
            </a:xfrm>
            <a:custGeom>
              <a:avLst/>
              <a:gdLst/>
              <a:ahLst/>
              <a:cxnLst/>
              <a:rect l="l" t="t" r="r" b="b"/>
              <a:pathLst>
                <a:path w="1902" h="1018" extrusionOk="0">
                  <a:moveTo>
                    <a:pt x="1346" y="1"/>
                  </a:moveTo>
                  <a:cubicBezTo>
                    <a:pt x="1028" y="1"/>
                    <a:pt x="721" y="90"/>
                    <a:pt x="468" y="259"/>
                  </a:cubicBezTo>
                  <a:cubicBezTo>
                    <a:pt x="1" y="526"/>
                    <a:pt x="34" y="759"/>
                    <a:pt x="267" y="892"/>
                  </a:cubicBezTo>
                  <a:cubicBezTo>
                    <a:pt x="334" y="926"/>
                    <a:pt x="401" y="959"/>
                    <a:pt x="468" y="993"/>
                  </a:cubicBezTo>
                  <a:cubicBezTo>
                    <a:pt x="534" y="1009"/>
                    <a:pt x="609" y="1018"/>
                    <a:pt x="684" y="1018"/>
                  </a:cubicBezTo>
                  <a:cubicBezTo>
                    <a:pt x="759" y="1018"/>
                    <a:pt x="834" y="1009"/>
                    <a:pt x="901" y="993"/>
                  </a:cubicBezTo>
                  <a:cubicBezTo>
                    <a:pt x="1235" y="926"/>
                    <a:pt x="1568" y="826"/>
                    <a:pt x="1902" y="692"/>
                  </a:cubicBezTo>
                  <a:lnTo>
                    <a:pt x="1902" y="92"/>
                  </a:lnTo>
                  <a:cubicBezTo>
                    <a:pt x="1718" y="31"/>
                    <a:pt x="1530" y="1"/>
                    <a:pt x="134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4426;p75"/>
            <p:cNvSpPr/>
            <p:nvPr/>
          </p:nvSpPr>
          <p:spPr>
            <a:xfrm>
              <a:off x="3075700" y="3875100"/>
              <a:ext cx="47550" cy="25450"/>
            </a:xfrm>
            <a:custGeom>
              <a:avLst/>
              <a:gdLst/>
              <a:ahLst/>
              <a:cxnLst/>
              <a:rect l="l" t="t" r="r" b="b"/>
              <a:pathLst>
                <a:path w="1902" h="1018" extrusionOk="0">
                  <a:moveTo>
                    <a:pt x="1346" y="1"/>
                  </a:moveTo>
                  <a:cubicBezTo>
                    <a:pt x="1028" y="1"/>
                    <a:pt x="721" y="90"/>
                    <a:pt x="468" y="259"/>
                  </a:cubicBezTo>
                  <a:cubicBezTo>
                    <a:pt x="1" y="526"/>
                    <a:pt x="34" y="759"/>
                    <a:pt x="267" y="892"/>
                  </a:cubicBezTo>
                  <a:cubicBezTo>
                    <a:pt x="334" y="926"/>
                    <a:pt x="401" y="959"/>
                    <a:pt x="468" y="993"/>
                  </a:cubicBezTo>
                  <a:cubicBezTo>
                    <a:pt x="534" y="1009"/>
                    <a:pt x="609" y="1018"/>
                    <a:pt x="684" y="1018"/>
                  </a:cubicBezTo>
                  <a:cubicBezTo>
                    <a:pt x="759" y="1018"/>
                    <a:pt x="834" y="1009"/>
                    <a:pt x="901" y="993"/>
                  </a:cubicBezTo>
                  <a:cubicBezTo>
                    <a:pt x="1235" y="926"/>
                    <a:pt x="1568" y="826"/>
                    <a:pt x="1902" y="692"/>
                  </a:cubicBezTo>
                  <a:lnTo>
                    <a:pt x="1902" y="92"/>
                  </a:lnTo>
                  <a:cubicBezTo>
                    <a:pt x="1718" y="31"/>
                    <a:pt x="1530" y="1"/>
                    <a:pt x="13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4427;p75"/>
            <p:cNvSpPr/>
            <p:nvPr/>
          </p:nvSpPr>
          <p:spPr>
            <a:xfrm>
              <a:off x="3023175" y="3860700"/>
              <a:ext cx="216000" cy="128450"/>
            </a:xfrm>
            <a:custGeom>
              <a:avLst/>
              <a:gdLst/>
              <a:ahLst/>
              <a:cxnLst/>
              <a:rect l="l" t="t" r="r" b="b"/>
              <a:pathLst>
                <a:path w="8640" h="5138" extrusionOk="0">
                  <a:moveTo>
                    <a:pt x="0" y="1"/>
                  </a:moveTo>
                  <a:lnTo>
                    <a:pt x="0" y="901"/>
                  </a:lnTo>
                  <a:lnTo>
                    <a:pt x="327" y="1065"/>
                  </a:lnTo>
                  <a:lnTo>
                    <a:pt x="327" y="1065"/>
                  </a:lnTo>
                  <a:cubicBezTo>
                    <a:pt x="431" y="830"/>
                    <a:pt x="610" y="636"/>
                    <a:pt x="834" y="501"/>
                  </a:cubicBezTo>
                  <a:lnTo>
                    <a:pt x="0" y="1"/>
                  </a:lnTo>
                  <a:close/>
                  <a:moveTo>
                    <a:pt x="327" y="1065"/>
                  </a:moveTo>
                  <a:lnTo>
                    <a:pt x="327" y="1065"/>
                  </a:lnTo>
                  <a:cubicBezTo>
                    <a:pt x="277" y="1180"/>
                    <a:pt x="244" y="1304"/>
                    <a:pt x="234" y="1435"/>
                  </a:cubicBezTo>
                  <a:cubicBezTo>
                    <a:pt x="234" y="1445"/>
                    <a:pt x="234" y="1456"/>
                    <a:pt x="234" y="1466"/>
                  </a:cubicBezTo>
                  <a:lnTo>
                    <a:pt x="234" y="1466"/>
                  </a:lnTo>
                  <a:lnTo>
                    <a:pt x="334" y="1068"/>
                  </a:lnTo>
                  <a:lnTo>
                    <a:pt x="327" y="1065"/>
                  </a:lnTo>
                  <a:close/>
                  <a:moveTo>
                    <a:pt x="234" y="1466"/>
                  </a:moveTo>
                  <a:lnTo>
                    <a:pt x="234" y="1468"/>
                  </a:lnTo>
                  <a:lnTo>
                    <a:pt x="234" y="2302"/>
                  </a:lnTo>
                  <a:cubicBezTo>
                    <a:pt x="234" y="2636"/>
                    <a:pt x="467" y="2970"/>
                    <a:pt x="967" y="3270"/>
                  </a:cubicBezTo>
                  <a:cubicBezTo>
                    <a:pt x="1461" y="3527"/>
                    <a:pt x="2010" y="3661"/>
                    <a:pt x="2561" y="3661"/>
                  </a:cubicBezTo>
                  <a:cubicBezTo>
                    <a:pt x="2866" y="3661"/>
                    <a:pt x="3172" y="3620"/>
                    <a:pt x="3469" y="3537"/>
                  </a:cubicBezTo>
                  <a:lnTo>
                    <a:pt x="3970" y="3403"/>
                  </a:lnTo>
                  <a:lnTo>
                    <a:pt x="4537" y="2836"/>
                  </a:lnTo>
                  <a:cubicBezTo>
                    <a:pt x="4777" y="2941"/>
                    <a:pt x="5024" y="2992"/>
                    <a:pt x="5269" y="2992"/>
                  </a:cubicBezTo>
                  <a:cubicBezTo>
                    <a:pt x="5567" y="2992"/>
                    <a:pt x="5863" y="2916"/>
                    <a:pt x="6138" y="2769"/>
                  </a:cubicBezTo>
                  <a:cubicBezTo>
                    <a:pt x="6505" y="2536"/>
                    <a:pt x="6605" y="2302"/>
                    <a:pt x="6271" y="2102"/>
                  </a:cubicBezTo>
                  <a:cubicBezTo>
                    <a:pt x="6131" y="2023"/>
                    <a:pt x="5981" y="1990"/>
                    <a:pt x="5820" y="1990"/>
                  </a:cubicBezTo>
                  <a:cubicBezTo>
                    <a:pt x="5368" y="1990"/>
                    <a:pt x="4825" y="2248"/>
                    <a:pt x="4136" y="2469"/>
                  </a:cubicBezTo>
                  <a:cubicBezTo>
                    <a:pt x="3601" y="2630"/>
                    <a:pt x="3047" y="2771"/>
                    <a:pt x="2479" y="2771"/>
                  </a:cubicBezTo>
                  <a:cubicBezTo>
                    <a:pt x="1985" y="2771"/>
                    <a:pt x="1480" y="2664"/>
                    <a:pt x="967" y="2369"/>
                  </a:cubicBezTo>
                  <a:cubicBezTo>
                    <a:pt x="482" y="2078"/>
                    <a:pt x="248" y="1787"/>
                    <a:pt x="234" y="1466"/>
                  </a:cubicBezTo>
                  <a:close/>
                  <a:moveTo>
                    <a:pt x="8640" y="3603"/>
                  </a:moveTo>
                  <a:lnTo>
                    <a:pt x="7539" y="4237"/>
                  </a:lnTo>
                  <a:lnTo>
                    <a:pt x="6705" y="3770"/>
                  </a:lnTo>
                  <a:cubicBezTo>
                    <a:pt x="6131" y="4022"/>
                    <a:pt x="5527" y="4148"/>
                    <a:pt x="4912" y="4148"/>
                  </a:cubicBezTo>
                  <a:cubicBezTo>
                    <a:pt x="4633" y="4148"/>
                    <a:pt x="4351" y="4122"/>
                    <a:pt x="4070" y="4070"/>
                  </a:cubicBezTo>
                  <a:cubicBezTo>
                    <a:pt x="3869" y="4037"/>
                    <a:pt x="3669" y="3970"/>
                    <a:pt x="3469" y="3904"/>
                  </a:cubicBezTo>
                  <a:lnTo>
                    <a:pt x="3469" y="4804"/>
                  </a:lnTo>
                  <a:cubicBezTo>
                    <a:pt x="3926" y="4966"/>
                    <a:pt x="4409" y="5050"/>
                    <a:pt x="4896" y="5050"/>
                  </a:cubicBezTo>
                  <a:cubicBezTo>
                    <a:pt x="5509" y="5050"/>
                    <a:pt x="6128" y="4917"/>
                    <a:pt x="6705" y="4637"/>
                  </a:cubicBezTo>
                  <a:lnTo>
                    <a:pt x="7539" y="5138"/>
                  </a:lnTo>
                  <a:lnTo>
                    <a:pt x="8640" y="4471"/>
                  </a:lnTo>
                  <a:lnTo>
                    <a:pt x="8640" y="3603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4428;p75"/>
            <p:cNvSpPr/>
            <p:nvPr/>
          </p:nvSpPr>
          <p:spPr>
            <a:xfrm>
              <a:off x="3029000" y="3897400"/>
              <a:ext cx="210175" cy="91750"/>
            </a:xfrm>
            <a:custGeom>
              <a:avLst/>
              <a:gdLst/>
              <a:ahLst/>
              <a:cxnLst/>
              <a:rect l="l" t="t" r="r" b="b"/>
              <a:pathLst>
                <a:path w="8407" h="3670" extrusionOk="0">
                  <a:moveTo>
                    <a:pt x="1" y="0"/>
                  </a:moveTo>
                  <a:lnTo>
                    <a:pt x="1" y="834"/>
                  </a:lnTo>
                  <a:cubicBezTo>
                    <a:pt x="1" y="1168"/>
                    <a:pt x="234" y="1502"/>
                    <a:pt x="734" y="1802"/>
                  </a:cubicBezTo>
                  <a:cubicBezTo>
                    <a:pt x="1228" y="2059"/>
                    <a:pt x="1777" y="2193"/>
                    <a:pt x="2328" y="2193"/>
                  </a:cubicBezTo>
                  <a:cubicBezTo>
                    <a:pt x="2633" y="2193"/>
                    <a:pt x="2939" y="2152"/>
                    <a:pt x="3236" y="2069"/>
                  </a:cubicBezTo>
                  <a:lnTo>
                    <a:pt x="3737" y="1935"/>
                  </a:lnTo>
                  <a:lnTo>
                    <a:pt x="3236" y="2436"/>
                  </a:lnTo>
                  <a:lnTo>
                    <a:pt x="3236" y="2436"/>
                  </a:lnTo>
                  <a:lnTo>
                    <a:pt x="4304" y="1401"/>
                  </a:lnTo>
                  <a:cubicBezTo>
                    <a:pt x="4518" y="1487"/>
                    <a:pt x="4751" y="1530"/>
                    <a:pt x="4984" y="1530"/>
                  </a:cubicBezTo>
                  <a:cubicBezTo>
                    <a:pt x="5294" y="1530"/>
                    <a:pt x="5605" y="1454"/>
                    <a:pt x="5871" y="1301"/>
                  </a:cubicBezTo>
                  <a:cubicBezTo>
                    <a:pt x="6272" y="1068"/>
                    <a:pt x="6372" y="834"/>
                    <a:pt x="6038" y="668"/>
                  </a:cubicBezTo>
                  <a:cubicBezTo>
                    <a:pt x="5888" y="574"/>
                    <a:pt x="5727" y="535"/>
                    <a:pt x="5553" y="535"/>
                  </a:cubicBezTo>
                  <a:cubicBezTo>
                    <a:pt x="5108" y="535"/>
                    <a:pt x="4574" y="785"/>
                    <a:pt x="3903" y="1001"/>
                  </a:cubicBezTo>
                  <a:cubicBezTo>
                    <a:pt x="3368" y="1162"/>
                    <a:pt x="2814" y="1303"/>
                    <a:pt x="2246" y="1303"/>
                  </a:cubicBezTo>
                  <a:cubicBezTo>
                    <a:pt x="1752" y="1303"/>
                    <a:pt x="1247" y="1196"/>
                    <a:pt x="734" y="901"/>
                  </a:cubicBezTo>
                  <a:cubicBezTo>
                    <a:pt x="234" y="601"/>
                    <a:pt x="1" y="301"/>
                    <a:pt x="1" y="0"/>
                  </a:cubicBezTo>
                  <a:close/>
                  <a:moveTo>
                    <a:pt x="8407" y="2135"/>
                  </a:moveTo>
                  <a:lnTo>
                    <a:pt x="7306" y="2769"/>
                  </a:lnTo>
                  <a:lnTo>
                    <a:pt x="6472" y="2302"/>
                  </a:lnTo>
                  <a:cubicBezTo>
                    <a:pt x="5898" y="2554"/>
                    <a:pt x="5278" y="2680"/>
                    <a:pt x="4664" y="2680"/>
                  </a:cubicBezTo>
                  <a:cubicBezTo>
                    <a:pt x="4385" y="2680"/>
                    <a:pt x="4108" y="2654"/>
                    <a:pt x="3837" y="2602"/>
                  </a:cubicBezTo>
                  <a:cubicBezTo>
                    <a:pt x="3636" y="2569"/>
                    <a:pt x="3436" y="2502"/>
                    <a:pt x="3236" y="2436"/>
                  </a:cubicBezTo>
                  <a:lnTo>
                    <a:pt x="3236" y="3336"/>
                  </a:lnTo>
                  <a:cubicBezTo>
                    <a:pt x="3693" y="3498"/>
                    <a:pt x="4176" y="3582"/>
                    <a:pt x="4663" y="3582"/>
                  </a:cubicBezTo>
                  <a:cubicBezTo>
                    <a:pt x="5276" y="3582"/>
                    <a:pt x="5895" y="3449"/>
                    <a:pt x="6472" y="3169"/>
                  </a:cubicBezTo>
                  <a:lnTo>
                    <a:pt x="7306" y="3670"/>
                  </a:lnTo>
                  <a:lnTo>
                    <a:pt x="8407" y="3003"/>
                  </a:lnTo>
                  <a:lnTo>
                    <a:pt x="8407" y="2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4429;p75"/>
            <p:cNvSpPr/>
            <p:nvPr/>
          </p:nvSpPr>
          <p:spPr>
            <a:xfrm>
              <a:off x="3023175" y="3860700"/>
              <a:ext cx="20850" cy="26725"/>
            </a:xfrm>
            <a:custGeom>
              <a:avLst/>
              <a:gdLst/>
              <a:ahLst/>
              <a:cxnLst/>
              <a:rect l="l" t="t" r="r" b="b"/>
              <a:pathLst>
                <a:path w="834" h="1069" extrusionOk="0">
                  <a:moveTo>
                    <a:pt x="0" y="1"/>
                  </a:moveTo>
                  <a:lnTo>
                    <a:pt x="0" y="901"/>
                  </a:lnTo>
                  <a:lnTo>
                    <a:pt x="300" y="1068"/>
                  </a:lnTo>
                  <a:cubicBezTo>
                    <a:pt x="434" y="835"/>
                    <a:pt x="634" y="635"/>
                    <a:pt x="834" y="4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4430;p75"/>
            <p:cNvSpPr/>
            <p:nvPr/>
          </p:nvSpPr>
          <p:spPr>
            <a:xfrm>
              <a:off x="3218300" y="3917425"/>
              <a:ext cx="16700" cy="29200"/>
            </a:xfrm>
            <a:custGeom>
              <a:avLst/>
              <a:gdLst/>
              <a:ahLst/>
              <a:cxnLst/>
              <a:rect l="l" t="t" r="r" b="b"/>
              <a:pathLst>
                <a:path w="668" h="1168" extrusionOk="0">
                  <a:moveTo>
                    <a:pt x="634" y="0"/>
                  </a:moveTo>
                  <a:cubicBezTo>
                    <a:pt x="601" y="367"/>
                    <a:pt x="368" y="667"/>
                    <a:pt x="1" y="834"/>
                  </a:cubicBezTo>
                  <a:lnTo>
                    <a:pt x="568" y="1168"/>
                  </a:lnTo>
                  <a:cubicBezTo>
                    <a:pt x="634" y="1034"/>
                    <a:pt x="668" y="901"/>
                    <a:pt x="668" y="734"/>
                  </a:cubicBezTo>
                  <a:cubicBezTo>
                    <a:pt x="668" y="734"/>
                    <a:pt x="668" y="234"/>
                    <a:pt x="6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4431;p75"/>
            <p:cNvSpPr/>
            <p:nvPr/>
          </p:nvSpPr>
          <p:spPr>
            <a:xfrm>
              <a:off x="3218300" y="3917425"/>
              <a:ext cx="16700" cy="29200"/>
            </a:xfrm>
            <a:custGeom>
              <a:avLst/>
              <a:gdLst/>
              <a:ahLst/>
              <a:cxnLst/>
              <a:rect l="l" t="t" r="r" b="b"/>
              <a:pathLst>
                <a:path w="668" h="1168" extrusionOk="0">
                  <a:moveTo>
                    <a:pt x="634" y="0"/>
                  </a:moveTo>
                  <a:cubicBezTo>
                    <a:pt x="601" y="367"/>
                    <a:pt x="368" y="667"/>
                    <a:pt x="1" y="834"/>
                  </a:cubicBezTo>
                  <a:lnTo>
                    <a:pt x="568" y="1168"/>
                  </a:lnTo>
                  <a:cubicBezTo>
                    <a:pt x="634" y="1034"/>
                    <a:pt x="668" y="901"/>
                    <a:pt x="668" y="734"/>
                  </a:cubicBezTo>
                  <a:cubicBezTo>
                    <a:pt x="668" y="734"/>
                    <a:pt x="668" y="234"/>
                    <a:pt x="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4432;p75"/>
            <p:cNvSpPr/>
            <p:nvPr/>
          </p:nvSpPr>
          <p:spPr>
            <a:xfrm>
              <a:off x="3024000" y="3844025"/>
              <a:ext cx="216000" cy="121775"/>
            </a:xfrm>
            <a:custGeom>
              <a:avLst/>
              <a:gdLst/>
              <a:ahLst/>
              <a:cxnLst/>
              <a:rect l="l" t="t" r="r" b="b"/>
              <a:pathLst>
                <a:path w="8640" h="4871" extrusionOk="0">
                  <a:moveTo>
                    <a:pt x="1135" y="1"/>
                  </a:moveTo>
                  <a:lnTo>
                    <a:pt x="0" y="668"/>
                  </a:lnTo>
                  <a:lnTo>
                    <a:pt x="834" y="1135"/>
                  </a:lnTo>
                  <a:cubicBezTo>
                    <a:pt x="467" y="1335"/>
                    <a:pt x="267" y="1702"/>
                    <a:pt x="201" y="2102"/>
                  </a:cubicBezTo>
                  <a:cubicBezTo>
                    <a:pt x="201" y="2402"/>
                    <a:pt x="467" y="2736"/>
                    <a:pt x="934" y="3003"/>
                  </a:cubicBezTo>
                  <a:cubicBezTo>
                    <a:pt x="1457" y="3304"/>
                    <a:pt x="1979" y="3416"/>
                    <a:pt x="2491" y="3416"/>
                  </a:cubicBezTo>
                  <a:cubicBezTo>
                    <a:pt x="3058" y="3416"/>
                    <a:pt x="3611" y="3278"/>
                    <a:pt x="4137" y="3103"/>
                  </a:cubicBezTo>
                  <a:cubicBezTo>
                    <a:pt x="4788" y="2886"/>
                    <a:pt x="5316" y="2651"/>
                    <a:pt x="5761" y="2651"/>
                  </a:cubicBezTo>
                  <a:cubicBezTo>
                    <a:pt x="5932" y="2651"/>
                    <a:pt x="6090" y="2686"/>
                    <a:pt x="6238" y="2769"/>
                  </a:cubicBezTo>
                  <a:cubicBezTo>
                    <a:pt x="6572" y="2936"/>
                    <a:pt x="6472" y="3170"/>
                    <a:pt x="6105" y="3403"/>
                  </a:cubicBezTo>
                  <a:cubicBezTo>
                    <a:pt x="5819" y="3556"/>
                    <a:pt x="5511" y="3632"/>
                    <a:pt x="5207" y="3632"/>
                  </a:cubicBezTo>
                  <a:cubicBezTo>
                    <a:pt x="4978" y="3632"/>
                    <a:pt x="4751" y="3589"/>
                    <a:pt x="4537" y="3503"/>
                  </a:cubicBezTo>
                  <a:lnTo>
                    <a:pt x="3470" y="4537"/>
                  </a:lnTo>
                  <a:cubicBezTo>
                    <a:pt x="3636" y="4604"/>
                    <a:pt x="3836" y="4671"/>
                    <a:pt x="4037" y="4704"/>
                  </a:cubicBezTo>
                  <a:cubicBezTo>
                    <a:pt x="4370" y="4804"/>
                    <a:pt x="4737" y="4804"/>
                    <a:pt x="5071" y="4804"/>
                  </a:cubicBezTo>
                  <a:cubicBezTo>
                    <a:pt x="5638" y="4771"/>
                    <a:pt x="6171" y="4637"/>
                    <a:pt x="6672" y="4404"/>
                  </a:cubicBezTo>
                  <a:lnTo>
                    <a:pt x="7506" y="4871"/>
                  </a:lnTo>
                  <a:lnTo>
                    <a:pt x="8640" y="4237"/>
                  </a:lnTo>
                  <a:lnTo>
                    <a:pt x="8440" y="4170"/>
                  </a:lnTo>
                  <a:lnTo>
                    <a:pt x="7773" y="3770"/>
                  </a:lnTo>
                  <a:cubicBezTo>
                    <a:pt x="8173" y="3603"/>
                    <a:pt x="8406" y="3236"/>
                    <a:pt x="8440" y="2803"/>
                  </a:cubicBezTo>
                  <a:cubicBezTo>
                    <a:pt x="8440" y="2769"/>
                    <a:pt x="8440" y="2736"/>
                    <a:pt x="8440" y="2703"/>
                  </a:cubicBezTo>
                  <a:cubicBezTo>
                    <a:pt x="8406" y="2402"/>
                    <a:pt x="8173" y="2102"/>
                    <a:pt x="7706" y="1835"/>
                  </a:cubicBezTo>
                  <a:cubicBezTo>
                    <a:pt x="7239" y="1568"/>
                    <a:pt x="6739" y="1435"/>
                    <a:pt x="6205" y="1435"/>
                  </a:cubicBezTo>
                  <a:lnTo>
                    <a:pt x="5671" y="1435"/>
                  </a:lnTo>
                  <a:cubicBezTo>
                    <a:pt x="5438" y="1468"/>
                    <a:pt x="5204" y="1535"/>
                    <a:pt x="4971" y="1602"/>
                  </a:cubicBezTo>
                  <a:lnTo>
                    <a:pt x="4604" y="1702"/>
                  </a:lnTo>
                  <a:lnTo>
                    <a:pt x="4137" y="1835"/>
                  </a:lnTo>
                  <a:lnTo>
                    <a:pt x="3970" y="1902"/>
                  </a:lnTo>
                  <a:cubicBezTo>
                    <a:pt x="3636" y="2035"/>
                    <a:pt x="3303" y="2135"/>
                    <a:pt x="2969" y="2202"/>
                  </a:cubicBezTo>
                  <a:cubicBezTo>
                    <a:pt x="2902" y="2219"/>
                    <a:pt x="2836" y="2227"/>
                    <a:pt x="2769" y="2227"/>
                  </a:cubicBezTo>
                  <a:cubicBezTo>
                    <a:pt x="2702" y="2227"/>
                    <a:pt x="2636" y="2219"/>
                    <a:pt x="2569" y="2202"/>
                  </a:cubicBezTo>
                  <a:cubicBezTo>
                    <a:pt x="2469" y="2169"/>
                    <a:pt x="2402" y="2135"/>
                    <a:pt x="2369" y="2102"/>
                  </a:cubicBezTo>
                  <a:cubicBezTo>
                    <a:pt x="2102" y="1969"/>
                    <a:pt x="2069" y="1735"/>
                    <a:pt x="2536" y="1468"/>
                  </a:cubicBezTo>
                  <a:cubicBezTo>
                    <a:pt x="2798" y="1307"/>
                    <a:pt x="3097" y="1219"/>
                    <a:pt x="3396" y="1219"/>
                  </a:cubicBezTo>
                  <a:cubicBezTo>
                    <a:pt x="3591" y="1219"/>
                    <a:pt x="3786" y="1256"/>
                    <a:pt x="3970" y="1335"/>
                  </a:cubicBezTo>
                  <a:lnTo>
                    <a:pt x="4971" y="301"/>
                  </a:lnTo>
                  <a:cubicBezTo>
                    <a:pt x="4553" y="176"/>
                    <a:pt x="4124" y="114"/>
                    <a:pt x="3698" y="114"/>
                  </a:cubicBezTo>
                  <a:cubicBezTo>
                    <a:pt x="3103" y="114"/>
                    <a:pt x="2513" y="234"/>
                    <a:pt x="1968" y="468"/>
                  </a:cubicBezTo>
                  <a:lnTo>
                    <a:pt x="11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4433;p75"/>
            <p:cNvSpPr/>
            <p:nvPr/>
          </p:nvSpPr>
          <p:spPr>
            <a:xfrm>
              <a:off x="3190775" y="3954950"/>
              <a:ext cx="20875" cy="34200"/>
            </a:xfrm>
            <a:custGeom>
              <a:avLst/>
              <a:gdLst/>
              <a:ahLst/>
              <a:cxnLst/>
              <a:rect l="l" t="t" r="r" b="b"/>
              <a:pathLst>
                <a:path w="835" h="1368" extrusionOk="0">
                  <a:moveTo>
                    <a:pt x="1" y="0"/>
                  </a:moveTo>
                  <a:lnTo>
                    <a:pt x="1" y="867"/>
                  </a:lnTo>
                  <a:lnTo>
                    <a:pt x="835" y="1368"/>
                  </a:lnTo>
                  <a:lnTo>
                    <a:pt x="835" y="4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4434;p75"/>
            <p:cNvSpPr/>
            <p:nvPr/>
          </p:nvSpPr>
          <p:spPr>
            <a:xfrm>
              <a:off x="3190775" y="3954950"/>
              <a:ext cx="20875" cy="34200"/>
            </a:xfrm>
            <a:custGeom>
              <a:avLst/>
              <a:gdLst/>
              <a:ahLst/>
              <a:cxnLst/>
              <a:rect l="l" t="t" r="r" b="b"/>
              <a:pathLst>
                <a:path w="835" h="1368" extrusionOk="0">
                  <a:moveTo>
                    <a:pt x="1" y="0"/>
                  </a:moveTo>
                  <a:lnTo>
                    <a:pt x="1" y="867"/>
                  </a:lnTo>
                  <a:lnTo>
                    <a:pt x="835" y="1368"/>
                  </a:lnTo>
                  <a:lnTo>
                    <a:pt x="835" y="4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4435;p75"/>
            <p:cNvSpPr/>
            <p:nvPr/>
          </p:nvSpPr>
          <p:spPr>
            <a:xfrm>
              <a:off x="3023175" y="3844850"/>
              <a:ext cx="49225" cy="15875"/>
            </a:xfrm>
            <a:custGeom>
              <a:avLst/>
              <a:gdLst/>
              <a:ahLst/>
              <a:cxnLst/>
              <a:rect l="l" t="t" r="r" b="b"/>
              <a:pathLst>
                <a:path w="1969" h="635" extrusionOk="0">
                  <a:moveTo>
                    <a:pt x="1134" y="1"/>
                  </a:moveTo>
                  <a:lnTo>
                    <a:pt x="0" y="635"/>
                  </a:lnTo>
                  <a:lnTo>
                    <a:pt x="1134" y="134"/>
                  </a:lnTo>
                  <a:lnTo>
                    <a:pt x="1968" y="468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4436;p75"/>
            <p:cNvSpPr/>
            <p:nvPr/>
          </p:nvSpPr>
          <p:spPr>
            <a:xfrm>
              <a:off x="3086550" y="3852375"/>
              <a:ext cx="61725" cy="29200"/>
            </a:xfrm>
            <a:custGeom>
              <a:avLst/>
              <a:gdLst/>
              <a:ahLst/>
              <a:cxnLst/>
              <a:rect l="l" t="t" r="r" b="b"/>
              <a:pathLst>
                <a:path w="2469" h="1168" extrusionOk="0">
                  <a:moveTo>
                    <a:pt x="2469" y="0"/>
                  </a:moveTo>
                  <a:lnTo>
                    <a:pt x="1468" y="901"/>
                  </a:lnTo>
                  <a:cubicBezTo>
                    <a:pt x="1308" y="848"/>
                    <a:pt x="1142" y="822"/>
                    <a:pt x="976" y="822"/>
                  </a:cubicBezTo>
                  <a:cubicBezTo>
                    <a:pt x="623" y="822"/>
                    <a:pt x="273" y="940"/>
                    <a:pt x="0" y="1168"/>
                  </a:cubicBezTo>
                  <a:cubicBezTo>
                    <a:pt x="275" y="999"/>
                    <a:pt x="590" y="910"/>
                    <a:pt x="910" y="910"/>
                  </a:cubicBezTo>
                  <a:cubicBezTo>
                    <a:pt x="1096" y="910"/>
                    <a:pt x="1284" y="940"/>
                    <a:pt x="1468" y="1001"/>
                  </a:cubicBezTo>
                  <a:lnTo>
                    <a:pt x="246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4437;p75"/>
            <p:cNvSpPr/>
            <p:nvPr/>
          </p:nvSpPr>
          <p:spPr>
            <a:xfrm>
              <a:off x="3109900" y="3931600"/>
              <a:ext cx="40050" cy="33375"/>
            </a:xfrm>
            <a:custGeom>
              <a:avLst/>
              <a:gdLst/>
              <a:ahLst/>
              <a:cxnLst/>
              <a:rect l="l" t="t" r="r" b="b"/>
              <a:pathLst>
                <a:path w="1602" h="1335" extrusionOk="0">
                  <a:moveTo>
                    <a:pt x="1068" y="0"/>
                  </a:moveTo>
                  <a:lnTo>
                    <a:pt x="0" y="1068"/>
                  </a:lnTo>
                  <a:cubicBezTo>
                    <a:pt x="200" y="1134"/>
                    <a:pt x="400" y="1201"/>
                    <a:pt x="601" y="1234"/>
                  </a:cubicBezTo>
                  <a:cubicBezTo>
                    <a:pt x="934" y="1301"/>
                    <a:pt x="1268" y="1334"/>
                    <a:pt x="1601" y="1334"/>
                  </a:cubicBezTo>
                  <a:cubicBezTo>
                    <a:pt x="1101" y="1334"/>
                    <a:pt x="634" y="1234"/>
                    <a:pt x="167" y="1034"/>
                  </a:cubicBezTo>
                  <a:lnTo>
                    <a:pt x="106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4438;p75"/>
            <p:cNvSpPr/>
            <p:nvPr/>
          </p:nvSpPr>
          <p:spPr>
            <a:xfrm>
              <a:off x="3190775" y="3950775"/>
              <a:ext cx="48400" cy="15875"/>
            </a:xfrm>
            <a:custGeom>
              <a:avLst/>
              <a:gdLst/>
              <a:ahLst/>
              <a:cxnLst/>
              <a:rect l="l" t="t" r="r" b="b"/>
              <a:pathLst>
                <a:path w="1936" h="635" extrusionOk="0">
                  <a:moveTo>
                    <a:pt x="1936" y="0"/>
                  </a:moveTo>
                  <a:lnTo>
                    <a:pt x="835" y="534"/>
                  </a:lnTo>
                  <a:lnTo>
                    <a:pt x="1" y="167"/>
                  </a:lnTo>
                  <a:lnTo>
                    <a:pt x="1" y="167"/>
                  </a:lnTo>
                  <a:lnTo>
                    <a:pt x="835" y="634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4439;p75"/>
            <p:cNvSpPr/>
            <p:nvPr/>
          </p:nvSpPr>
          <p:spPr>
            <a:xfrm>
              <a:off x="2864725" y="3765650"/>
              <a:ext cx="266875" cy="149275"/>
            </a:xfrm>
            <a:custGeom>
              <a:avLst/>
              <a:gdLst/>
              <a:ahLst/>
              <a:cxnLst/>
              <a:rect l="l" t="t" r="r" b="b"/>
              <a:pathLst>
                <a:path w="10675" h="5971" extrusionOk="0">
                  <a:moveTo>
                    <a:pt x="10674" y="0"/>
                  </a:moveTo>
                  <a:cubicBezTo>
                    <a:pt x="7772" y="0"/>
                    <a:pt x="5070" y="667"/>
                    <a:pt x="3036" y="1835"/>
                  </a:cubicBezTo>
                  <a:cubicBezTo>
                    <a:pt x="1068" y="2935"/>
                    <a:pt x="0" y="4403"/>
                    <a:pt x="0" y="5971"/>
                  </a:cubicBezTo>
                  <a:cubicBezTo>
                    <a:pt x="0" y="5971"/>
                    <a:pt x="100" y="3803"/>
                    <a:pt x="3102" y="1968"/>
                  </a:cubicBezTo>
                  <a:cubicBezTo>
                    <a:pt x="6071" y="167"/>
                    <a:pt x="10674" y="0"/>
                    <a:pt x="10674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4440;p75"/>
            <p:cNvSpPr/>
            <p:nvPr/>
          </p:nvSpPr>
          <p:spPr>
            <a:xfrm>
              <a:off x="3109900" y="3896575"/>
              <a:ext cx="310225" cy="178925"/>
            </a:xfrm>
            <a:custGeom>
              <a:avLst/>
              <a:gdLst/>
              <a:ahLst/>
              <a:cxnLst/>
              <a:rect l="l" t="t" r="r" b="b"/>
              <a:pathLst>
                <a:path w="12409" h="7157" extrusionOk="0">
                  <a:moveTo>
                    <a:pt x="11942" y="0"/>
                  </a:moveTo>
                  <a:cubicBezTo>
                    <a:pt x="11942" y="1"/>
                    <a:pt x="12408" y="3069"/>
                    <a:pt x="8573" y="5170"/>
                  </a:cubicBezTo>
                  <a:cubicBezTo>
                    <a:pt x="5045" y="7056"/>
                    <a:pt x="824" y="7139"/>
                    <a:pt x="106" y="7139"/>
                  </a:cubicBezTo>
                  <a:cubicBezTo>
                    <a:pt x="37" y="7139"/>
                    <a:pt x="0" y="7139"/>
                    <a:pt x="0" y="7139"/>
                  </a:cubicBezTo>
                  <a:lnTo>
                    <a:pt x="0" y="7139"/>
                  </a:lnTo>
                  <a:cubicBezTo>
                    <a:pt x="284" y="7151"/>
                    <a:pt x="568" y="7157"/>
                    <a:pt x="853" y="7157"/>
                  </a:cubicBezTo>
                  <a:cubicBezTo>
                    <a:pt x="3709" y="7157"/>
                    <a:pt x="6555" y="6545"/>
                    <a:pt x="8740" y="5271"/>
                  </a:cubicBezTo>
                  <a:cubicBezTo>
                    <a:pt x="11242" y="3836"/>
                    <a:pt x="12309" y="1868"/>
                    <a:pt x="11942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4441;p75"/>
            <p:cNvSpPr/>
            <p:nvPr/>
          </p:nvSpPr>
          <p:spPr>
            <a:xfrm>
              <a:off x="2825525" y="3727075"/>
              <a:ext cx="557075" cy="321500"/>
            </a:xfrm>
            <a:custGeom>
              <a:avLst/>
              <a:gdLst/>
              <a:ahLst/>
              <a:cxnLst/>
              <a:rect l="l" t="t" r="r" b="b"/>
              <a:pathLst>
                <a:path w="22283" h="12860" extrusionOk="0">
                  <a:moveTo>
                    <a:pt x="11146" y="0"/>
                  </a:moveTo>
                  <a:cubicBezTo>
                    <a:pt x="8290" y="0"/>
                    <a:pt x="5438" y="626"/>
                    <a:pt x="3269" y="1877"/>
                  </a:cubicBezTo>
                  <a:cubicBezTo>
                    <a:pt x="2169" y="2444"/>
                    <a:pt x="1268" y="3311"/>
                    <a:pt x="601" y="4345"/>
                  </a:cubicBezTo>
                  <a:lnTo>
                    <a:pt x="0" y="4345"/>
                  </a:lnTo>
                  <a:lnTo>
                    <a:pt x="0" y="6613"/>
                  </a:lnTo>
                  <a:cubicBezTo>
                    <a:pt x="67" y="8214"/>
                    <a:pt x="1168" y="9782"/>
                    <a:pt x="3236" y="10983"/>
                  </a:cubicBezTo>
                  <a:cubicBezTo>
                    <a:pt x="5421" y="12234"/>
                    <a:pt x="8281" y="12859"/>
                    <a:pt x="11138" y="12859"/>
                  </a:cubicBezTo>
                  <a:cubicBezTo>
                    <a:pt x="13994" y="12859"/>
                    <a:pt x="16846" y="12234"/>
                    <a:pt x="19014" y="10983"/>
                  </a:cubicBezTo>
                  <a:cubicBezTo>
                    <a:pt x="21115" y="9782"/>
                    <a:pt x="22216" y="8214"/>
                    <a:pt x="22283" y="6613"/>
                  </a:cubicBezTo>
                  <a:lnTo>
                    <a:pt x="22283" y="4345"/>
                  </a:lnTo>
                  <a:lnTo>
                    <a:pt x="21683" y="4345"/>
                  </a:lnTo>
                  <a:cubicBezTo>
                    <a:pt x="21049" y="3311"/>
                    <a:pt x="20115" y="2444"/>
                    <a:pt x="19047" y="1877"/>
                  </a:cubicBezTo>
                  <a:cubicBezTo>
                    <a:pt x="16862" y="626"/>
                    <a:pt x="14002" y="0"/>
                    <a:pt x="1114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4442;p75"/>
            <p:cNvSpPr/>
            <p:nvPr/>
          </p:nvSpPr>
          <p:spPr>
            <a:xfrm>
              <a:off x="2825525" y="3727075"/>
              <a:ext cx="557075" cy="321500"/>
            </a:xfrm>
            <a:custGeom>
              <a:avLst/>
              <a:gdLst/>
              <a:ahLst/>
              <a:cxnLst/>
              <a:rect l="l" t="t" r="r" b="b"/>
              <a:pathLst>
                <a:path w="22283" h="12860" extrusionOk="0">
                  <a:moveTo>
                    <a:pt x="11146" y="0"/>
                  </a:moveTo>
                  <a:cubicBezTo>
                    <a:pt x="8290" y="0"/>
                    <a:pt x="5438" y="626"/>
                    <a:pt x="3269" y="1877"/>
                  </a:cubicBezTo>
                  <a:cubicBezTo>
                    <a:pt x="2169" y="2444"/>
                    <a:pt x="1268" y="3311"/>
                    <a:pt x="601" y="4345"/>
                  </a:cubicBezTo>
                  <a:lnTo>
                    <a:pt x="0" y="4345"/>
                  </a:lnTo>
                  <a:lnTo>
                    <a:pt x="0" y="6613"/>
                  </a:lnTo>
                  <a:cubicBezTo>
                    <a:pt x="67" y="8214"/>
                    <a:pt x="1168" y="9782"/>
                    <a:pt x="3236" y="10983"/>
                  </a:cubicBezTo>
                  <a:cubicBezTo>
                    <a:pt x="5421" y="12234"/>
                    <a:pt x="8281" y="12859"/>
                    <a:pt x="11138" y="12859"/>
                  </a:cubicBezTo>
                  <a:cubicBezTo>
                    <a:pt x="13994" y="12859"/>
                    <a:pt x="16846" y="12234"/>
                    <a:pt x="19014" y="10983"/>
                  </a:cubicBezTo>
                  <a:cubicBezTo>
                    <a:pt x="21115" y="9782"/>
                    <a:pt x="22216" y="8214"/>
                    <a:pt x="22283" y="6613"/>
                  </a:cubicBezTo>
                  <a:lnTo>
                    <a:pt x="22283" y="4345"/>
                  </a:lnTo>
                  <a:lnTo>
                    <a:pt x="21683" y="4345"/>
                  </a:lnTo>
                  <a:cubicBezTo>
                    <a:pt x="21049" y="3311"/>
                    <a:pt x="20115" y="2444"/>
                    <a:pt x="19047" y="1877"/>
                  </a:cubicBezTo>
                  <a:cubicBezTo>
                    <a:pt x="16862" y="626"/>
                    <a:pt x="14002" y="0"/>
                    <a:pt x="111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4443;p75"/>
            <p:cNvSpPr/>
            <p:nvPr/>
          </p:nvSpPr>
          <p:spPr>
            <a:xfrm>
              <a:off x="2825525" y="3727275"/>
              <a:ext cx="278550" cy="321925"/>
            </a:xfrm>
            <a:custGeom>
              <a:avLst/>
              <a:gdLst/>
              <a:ahLst/>
              <a:cxnLst/>
              <a:rect l="l" t="t" r="r" b="b"/>
              <a:pathLst>
                <a:path w="11142" h="12877" extrusionOk="0">
                  <a:moveTo>
                    <a:pt x="11142" y="1"/>
                  </a:moveTo>
                  <a:cubicBezTo>
                    <a:pt x="8306" y="1"/>
                    <a:pt x="5438" y="601"/>
                    <a:pt x="3269" y="1869"/>
                  </a:cubicBezTo>
                  <a:cubicBezTo>
                    <a:pt x="2169" y="2436"/>
                    <a:pt x="1268" y="3303"/>
                    <a:pt x="601" y="4337"/>
                  </a:cubicBezTo>
                  <a:lnTo>
                    <a:pt x="0" y="4337"/>
                  </a:lnTo>
                  <a:lnTo>
                    <a:pt x="0" y="6605"/>
                  </a:lnTo>
                  <a:cubicBezTo>
                    <a:pt x="67" y="8206"/>
                    <a:pt x="1168" y="9774"/>
                    <a:pt x="3236" y="10975"/>
                  </a:cubicBezTo>
                  <a:cubicBezTo>
                    <a:pt x="5438" y="12243"/>
                    <a:pt x="8273" y="12876"/>
                    <a:pt x="11142" y="12876"/>
                  </a:cubicBezTo>
                  <a:lnTo>
                    <a:pt x="111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4444;p75"/>
            <p:cNvSpPr/>
            <p:nvPr/>
          </p:nvSpPr>
          <p:spPr>
            <a:xfrm>
              <a:off x="2825525" y="3753125"/>
              <a:ext cx="126775" cy="269400"/>
            </a:xfrm>
            <a:custGeom>
              <a:avLst/>
              <a:gdLst/>
              <a:ahLst/>
              <a:cxnLst/>
              <a:rect l="l" t="t" r="r" b="b"/>
              <a:pathLst>
                <a:path w="5071" h="10776" extrusionOk="0">
                  <a:moveTo>
                    <a:pt x="5071" y="1"/>
                  </a:moveTo>
                  <a:lnTo>
                    <a:pt x="5071" y="1"/>
                  </a:lnTo>
                  <a:cubicBezTo>
                    <a:pt x="4437" y="234"/>
                    <a:pt x="3836" y="501"/>
                    <a:pt x="3269" y="835"/>
                  </a:cubicBezTo>
                  <a:cubicBezTo>
                    <a:pt x="2169" y="1402"/>
                    <a:pt x="1268" y="2269"/>
                    <a:pt x="601" y="3303"/>
                  </a:cubicBezTo>
                  <a:lnTo>
                    <a:pt x="0" y="3303"/>
                  </a:lnTo>
                  <a:lnTo>
                    <a:pt x="0" y="5571"/>
                  </a:lnTo>
                  <a:cubicBezTo>
                    <a:pt x="67" y="7172"/>
                    <a:pt x="1168" y="8740"/>
                    <a:pt x="3269" y="9941"/>
                  </a:cubicBezTo>
                  <a:cubicBezTo>
                    <a:pt x="3836" y="10275"/>
                    <a:pt x="4437" y="10542"/>
                    <a:pt x="5037" y="10775"/>
                  </a:cubicBezTo>
                  <a:lnTo>
                    <a:pt x="50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4445;p75"/>
            <p:cNvSpPr/>
            <p:nvPr/>
          </p:nvSpPr>
          <p:spPr>
            <a:xfrm>
              <a:off x="3256675" y="3753125"/>
              <a:ext cx="126775" cy="269400"/>
            </a:xfrm>
            <a:custGeom>
              <a:avLst/>
              <a:gdLst/>
              <a:ahLst/>
              <a:cxnLst/>
              <a:rect l="l" t="t" r="r" b="b"/>
              <a:pathLst>
                <a:path w="5071" h="10776" extrusionOk="0">
                  <a:moveTo>
                    <a:pt x="0" y="1"/>
                  </a:moveTo>
                  <a:lnTo>
                    <a:pt x="0" y="10775"/>
                  </a:lnTo>
                  <a:cubicBezTo>
                    <a:pt x="600" y="10542"/>
                    <a:pt x="1201" y="10275"/>
                    <a:pt x="1801" y="9941"/>
                  </a:cubicBezTo>
                  <a:cubicBezTo>
                    <a:pt x="3869" y="8740"/>
                    <a:pt x="4970" y="7172"/>
                    <a:pt x="5070" y="5571"/>
                  </a:cubicBezTo>
                  <a:lnTo>
                    <a:pt x="5070" y="3303"/>
                  </a:lnTo>
                  <a:lnTo>
                    <a:pt x="4437" y="3303"/>
                  </a:lnTo>
                  <a:cubicBezTo>
                    <a:pt x="3803" y="2269"/>
                    <a:pt x="2869" y="1402"/>
                    <a:pt x="1801" y="835"/>
                  </a:cubicBezTo>
                  <a:cubicBezTo>
                    <a:pt x="1201" y="501"/>
                    <a:pt x="600" y="234"/>
                    <a:pt x="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4446;p75"/>
            <p:cNvSpPr/>
            <p:nvPr/>
          </p:nvSpPr>
          <p:spPr>
            <a:xfrm>
              <a:off x="2798000" y="3675375"/>
              <a:ext cx="612975" cy="321500"/>
            </a:xfrm>
            <a:custGeom>
              <a:avLst/>
              <a:gdLst/>
              <a:ahLst/>
              <a:cxnLst/>
              <a:rect l="l" t="t" r="r" b="b"/>
              <a:pathLst>
                <a:path w="24519" h="12860" extrusionOk="0">
                  <a:moveTo>
                    <a:pt x="12247" y="0"/>
                  </a:moveTo>
                  <a:cubicBezTo>
                    <a:pt x="9391" y="0"/>
                    <a:pt x="6539" y="626"/>
                    <a:pt x="4370" y="1876"/>
                  </a:cubicBezTo>
                  <a:cubicBezTo>
                    <a:pt x="1" y="4378"/>
                    <a:pt x="1" y="8448"/>
                    <a:pt x="4370" y="10983"/>
                  </a:cubicBezTo>
                  <a:cubicBezTo>
                    <a:pt x="6539" y="12234"/>
                    <a:pt x="9391" y="12859"/>
                    <a:pt x="12247" y="12859"/>
                  </a:cubicBezTo>
                  <a:cubicBezTo>
                    <a:pt x="15103" y="12859"/>
                    <a:pt x="17963" y="12234"/>
                    <a:pt x="20148" y="10983"/>
                  </a:cubicBezTo>
                  <a:cubicBezTo>
                    <a:pt x="24485" y="8481"/>
                    <a:pt x="24518" y="4378"/>
                    <a:pt x="20148" y="1876"/>
                  </a:cubicBezTo>
                  <a:cubicBezTo>
                    <a:pt x="17963" y="626"/>
                    <a:pt x="15103" y="0"/>
                    <a:pt x="1224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4447;p75"/>
            <p:cNvSpPr/>
            <p:nvPr/>
          </p:nvSpPr>
          <p:spPr>
            <a:xfrm>
              <a:off x="2798000" y="3675375"/>
              <a:ext cx="612975" cy="321500"/>
            </a:xfrm>
            <a:custGeom>
              <a:avLst/>
              <a:gdLst/>
              <a:ahLst/>
              <a:cxnLst/>
              <a:rect l="l" t="t" r="r" b="b"/>
              <a:pathLst>
                <a:path w="24519" h="12860" extrusionOk="0">
                  <a:moveTo>
                    <a:pt x="12247" y="0"/>
                  </a:moveTo>
                  <a:cubicBezTo>
                    <a:pt x="9391" y="0"/>
                    <a:pt x="6539" y="626"/>
                    <a:pt x="4370" y="1876"/>
                  </a:cubicBezTo>
                  <a:cubicBezTo>
                    <a:pt x="1" y="4378"/>
                    <a:pt x="1" y="8448"/>
                    <a:pt x="4370" y="10983"/>
                  </a:cubicBezTo>
                  <a:cubicBezTo>
                    <a:pt x="6539" y="12234"/>
                    <a:pt x="9391" y="12859"/>
                    <a:pt x="12247" y="12859"/>
                  </a:cubicBezTo>
                  <a:cubicBezTo>
                    <a:pt x="15103" y="12859"/>
                    <a:pt x="17963" y="12234"/>
                    <a:pt x="20148" y="10983"/>
                  </a:cubicBezTo>
                  <a:cubicBezTo>
                    <a:pt x="24485" y="8481"/>
                    <a:pt x="24518" y="4378"/>
                    <a:pt x="20148" y="1876"/>
                  </a:cubicBezTo>
                  <a:cubicBezTo>
                    <a:pt x="17963" y="626"/>
                    <a:pt x="15103" y="0"/>
                    <a:pt x="122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4448;p75"/>
            <p:cNvSpPr/>
            <p:nvPr/>
          </p:nvSpPr>
          <p:spPr>
            <a:xfrm>
              <a:off x="2918925" y="3736450"/>
              <a:ext cx="370275" cy="198700"/>
            </a:xfrm>
            <a:custGeom>
              <a:avLst/>
              <a:gdLst/>
              <a:ahLst/>
              <a:cxnLst/>
              <a:rect l="l" t="t" r="r" b="b"/>
              <a:pathLst>
                <a:path w="14811" h="7948" extrusionOk="0">
                  <a:moveTo>
                    <a:pt x="7406" y="1"/>
                  </a:moveTo>
                  <a:cubicBezTo>
                    <a:pt x="5654" y="1"/>
                    <a:pt x="3903" y="367"/>
                    <a:pt x="2269" y="1101"/>
                  </a:cubicBezTo>
                  <a:cubicBezTo>
                    <a:pt x="801" y="1835"/>
                    <a:pt x="0" y="2869"/>
                    <a:pt x="0" y="3970"/>
                  </a:cubicBezTo>
                  <a:cubicBezTo>
                    <a:pt x="0" y="5071"/>
                    <a:pt x="801" y="6105"/>
                    <a:pt x="2269" y="6872"/>
                  </a:cubicBezTo>
                  <a:cubicBezTo>
                    <a:pt x="3903" y="7589"/>
                    <a:pt x="5654" y="7948"/>
                    <a:pt x="7406" y="7948"/>
                  </a:cubicBezTo>
                  <a:cubicBezTo>
                    <a:pt x="9157" y="7948"/>
                    <a:pt x="10908" y="7589"/>
                    <a:pt x="12543" y="6872"/>
                  </a:cubicBezTo>
                  <a:cubicBezTo>
                    <a:pt x="14010" y="6105"/>
                    <a:pt x="14811" y="5071"/>
                    <a:pt x="14811" y="3970"/>
                  </a:cubicBezTo>
                  <a:cubicBezTo>
                    <a:pt x="14811" y="2869"/>
                    <a:pt x="14010" y="1835"/>
                    <a:pt x="12543" y="1101"/>
                  </a:cubicBezTo>
                  <a:cubicBezTo>
                    <a:pt x="10908" y="367"/>
                    <a:pt x="9157" y="1"/>
                    <a:pt x="740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4449;p75"/>
            <p:cNvSpPr/>
            <p:nvPr/>
          </p:nvSpPr>
          <p:spPr>
            <a:xfrm>
              <a:off x="2918925" y="3736450"/>
              <a:ext cx="370275" cy="198700"/>
            </a:xfrm>
            <a:custGeom>
              <a:avLst/>
              <a:gdLst/>
              <a:ahLst/>
              <a:cxnLst/>
              <a:rect l="l" t="t" r="r" b="b"/>
              <a:pathLst>
                <a:path w="14811" h="7948" extrusionOk="0">
                  <a:moveTo>
                    <a:pt x="7406" y="1"/>
                  </a:moveTo>
                  <a:cubicBezTo>
                    <a:pt x="5654" y="1"/>
                    <a:pt x="3903" y="367"/>
                    <a:pt x="2269" y="1101"/>
                  </a:cubicBezTo>
                  <a:cubicBezTo>
                    <a:pt x="801" y="1835"/>
                    <a:pt x="0" y="2869"/>
                    <a:pt x="0" y="3970"/>
                  </a:cubicBezTo>
                  <a:cubicBezTo>
                    <a:pt x="0" y="5071"/>
                    <a:pt x="801" y="6105"/>
                    <a:pt x="2269" y="6872"/>
                  </a:cubicBezTo>
                  <a:cubicBezTo>
                    <a:pt x="3903" y="7589"/>
                    <a:pt x="5654" y="7948"/>
                    <a:pt x="7406" y="7948"/>
                  </a:cubicBezTo>
                  <a:cubicBezTo>
                    <a:pt x="9157" y="7948"/>
                    <a:pt x="10908" y="7589"/>
                    <a:pt x="12543" y="6872"/>
                  </a:cubicBezTo>
                  <a:cubicBezTo>
                    <a:pt x="14010" y="6105"/>
                    <a:pt x="14811" y="5071"/>
                    <a:pt x="14811" y="3970"/>
                  </a:cubicBezTo>
                  <a:cubicBezTo>
                    <a:pt x="14811" y="2869"/>
                    <a:pt x="14010" y="1835"/>
                    <a:pt x="12543" y="1101"/>
                  </a:cubicBezTo>
                  <a:cubicBezTo>
                    <a:pt x="10908" y="367"/>
                    <a:pt x="9157" y="1"/>
                    <a:pt x="7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4450;p75"/>
            <p:cNvSpPr/>
            <p:nvPr/>
          </p:nvSpPr>
          <p:spPr>
            <a:xfrm>
              <a:off x="2837200" y="3687250"/>
              <a:ext cx="533725" cy="297725"/>
            </a:xfrm>
            <a:custGeom>
              <a:avLst/>
              <a:gdLst/>
              <a:ahLst/>
              <a:cxnLst/>
              <a:rect l="l" t="t" r="r" b="b"/>
              <a:pathLst>
                <a:path w="21349" h="11909" extrusionOk="0">
                  <a:moveTo>
                    <a:pt x="10675" y="1960"/>
                  </a:moveTo>
                  <a:cubicBezTo>
                    <a:pt x="12426" y="1960"/>
                    <a:pt x="14177" y="2319"/>
                    <a:pt x="15812" y="3036"/>
                  </a:cubicBezTo>
                  <a:cubicBezTo>
                    <a:pt x="17279" y="3803"/>
                    <a:pt x="18080" y="4837"/>
                    <a:pt x="18080" y="5938"/>
                  </a:cubicBezTo>
                  <a:cubicBezTo>
                    <a:pt x="18080" y="7039"/>
                    <a:pt x="17279" y="8073"/>
                    <a:pt x="15812" y="8840"/>
                  </a:cubicBezTo>
                  <a:cubicBezTo>
                    <a:pt x="14177" y="9557"/>
                    <a:pt x="12426" y="9916"/>
                    <a:pt x="10675" y="9916"/>
                  </a:cubicBezTo>
                  <a:cubicBezTo>
                    <a:pt x="8923" y="9916"/>
                    <a:pt x="7172" y="9557"/>
                    <a:pt x="5538" y="8840"/>
                  </a:cubicBezTo>
                  <a:cubicBezTo>
                    <a:pt x="4103" y="8073"/>
                    <a:pt x="3303" y="7039"/>
                    <a:pt x="3303" y="5938"/>
                  </a:cubicBezTo>
                  <a:cubicBezTo>
                    <a:pt x="3303" y="4837"/>
                    <a:pt x="4103" y="3803"/>
                    <a:pt x="5538" y="3036"/>
                  </a:cubicBezTo>
                  <a:cubicBezTo>
                    <a:pt x="7172" y="2319"/>
                    <a:pt x="8923" y="1960"/>
                    <a:pt x="10675" y="1960"/>
                  </a:cubicBezTo>
                  <a:close/>
                  <a:moveTo>
                    <a:pt x="10675" y="0"/>
                  </a:moveTo>
                  <a:cubicBezTo>
                    <a:pt x="7773" y="0"/>
                    <a:pt x="5071" y="634"/>
                    <a:pt x="3036" y="1802"/>
                  </a:cubicBezTo>
                  <a:cubicBezTo>
                    <a:pt x="1068" y="2936"/>
                    <a:pt x="0" y="4404"/>
                    <a:pt x="0" y="5938"/>
                  </a:cubicBezTo>
                  <a:cubicBezTo>
                    <a:pt x="0" y="7472"/>
                    <a:pt x="1068" y="8940"/>
                    <a:pt x="3036" y="10074"/>
                  </a:cubicBezTo>
                  <a:cubicBezTo>
                    <a:pt x="5071" y="11242"/>
                    <a:pt x="7773" y="11909"/>
                    <a:pt x="10675" y="11909"/>
                  </a:cubicBezTo>
                  <a:cubicBezTo>
                    <a:pt x="13577" y="11909"/>
                    <a:pt x="16279" y="11242"/>
                    <a:pt x="18313" y="10074"/>
                  </a:cubicBezTo>
                  <a:cubicBezTo>
                    <a:pt x="20282" y="8940"/>
                    <a:pt x="21349" y="7472"/>
                    <a:pt x="21349" y="5938"/>
                  </a:cubicBezTo>
                  <a:cubicBezTo>
                    <a:pt x="21349" y="4404"/>
                    <a:pt x="20282" y="2936"/>
                    <a:pt x="18313" y="1802"/>
                  </a:cubicBezTo>
                  <a:cubicBezTo>
                    <a:pt x="16279" y="634"/>
                    <a:pt x="13577" y="0"/>
                    <a:pt x="1067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4451;p75"/>
            <p:cNvSpPr/>
            <p:nvPr/>
          </p:nvSpPr>
          <p:spPr>
            <a:xfrm>
              <a:off x="2928925" y="3745625"/>
              <a:ext cx="351125" cy="180150"/>
            </a:xfrm>
            <a:custGeom>
              <a:avLst/>
              <a:gdLst/>
              <a:ahLst/>
              <a:cxnLst/>
              <a:rect l="l" t="t" r="r" b="b"/>
              <a:pathLst>
                <a:path w="14045" h="7206" extrusionOk="0">
                  <a:moveTo>
                    <a:pt x="7006" y="0"/>
                  </a:moveTo>
                  <a:cubicBezTo>
                    <a:pt x="3136" y="0"/>
                    <a:pt x="1" y="1602"/>
                    <a:pt x="1" y="3603"/>
                  </a:cubicBezTo>
                  <a:cubicBezTo>
                    <a:pt x="1" y="5604"/>
                    <a:pt x="3136" y="7206"/>
                    <a:pt x="7006" y="7206"/>
                  </a:cubicBezTo>
                  <a:cubicBezTo>
                    <a:pt x="10875" y="7206"/>
                    <a:pt x="14044" y="5604"/>
                    <a:pt x="14044" y="3603"/>
                  </a:cubicBezTo>
                  <a:cubicBezTo>
                    <a:pt x="14044" y="1602"/>
                    <a:pt x="10875" y="0"/>
                    <a:pt x="70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4452;p75"/>
            <p:cNvSpPr/>
            <p:nvPr/>
          </p:nvSpPr>
          <p:spPr>
            <a:xfrm>
              <a:off x="2928925" y="3745625"/>
              <a:ext cx="351125" cy="180150"/>
            </a:xfrm>
            <a:custGeom>
              <a:avLst/>
              <a:gdLst/>
              <a:ahLst/>
              <a:cxnLst/>
              <a:rect l="l" t="t" r="r" b="b"/>
              <a:pathLst>
                <a:path w="14045" h="7206" extrusionOk="0">
                  <a:moveTo>
                    <a:pt x="7006" y="0"/>
                  </a:moveTo>
                  <a:cubicBezTo>
                    <a:pt x="3136" y="0"/>
                    <a:pt x="1" y="1602"/>
                    <a:pt x="1" y="3603"/>
                  </a:cubicBezTo>
                  <a:cubicBezTo>
                    <a:pt x="1" y="5604"/>
                    <a:pt x="3136" y="7206"/>
                    <a:pt x="7006" y="7206"/>
                  </a:cubicBezTo>
                  <a:cubicBezTo>
                    <a:pt x="10875" y="7206"/>
                    <a:pt x="14044" y="5604"/>
                    <a:pt x="14044" y="3603"/>
                  </a:cubicBezTo>
                  <a:cubicBezTo>
                    <a:pt x="14044" y="1602"/>
                    <a:pt x="10875" y="0"/>
                    <a:pt x="700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4453;p75"/>
            <p:cNvSpPr/>
            <p:nvPr/>
          </p:nvSpPr>
          <p:spPr>
            <a:xfrm>
              <a:off x="2928925" y="3745625"/>
              <a:ext cx="351125" cy="180150"/>
            </a:xfrm>
            <a:custGeom>
              <a:avLst/>
              <a:gdLst/>
              <a:ahLst/>
              <a:cxnLst/>
              <a:rect l="l" t="t" r="r" b="b"/>
              <a:pathLst>
                <a:path w="14045" h="7206" extrusionOk="0">
                  <a:moveTo>
                    <a:pt x="7006" y="0"/>
                  </a:moveTo>
                  <a:cubicBezTo>
                    <a:pt x="3136" y="0"/>
                    <a:pt x="1" y="1602"/>
                    <a:pt x="1" y="3603"/>
                  </a:cubicBezTo>
                  <a:cubicBezTo>
                    <a:pt x="1" y="5604"/>
                    <a:pt x="3136" y="7206"/>
                    <a:pt x="7006" y="7206"/>
                  </a:cubicBezTo>
                  <a:cubicBezTo>
                    <a:pt x="10875" y="7206"/>
                    <a:pt x="14044" y="5604"/>
                    <a:pt x="14044" y="3603"/>
                  </a:cubicBezTo>
                  <a:cubicBezTo>
                    <a:pt x="14044" y="1602"/>
                    <a:pt x="10875" y="0"/>
                    <a:pt x="70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4454;p75"/>
            <p:cNvSpPr/>
            <p:nvPr/>
          </p:nvSpPr>
          <p:spPr>
            <a:xfrm>
              <a:off x="2930600" y="3769400"/>
              <a:ext cx="347775" cy="156800"/>
            </a:xfrm>
            <a:custGeom>
              <a:avLst/>
              <a:gdLst/>
              <a:ahLst/>
              <a:cxnLst/>
              <a:rect l="l" t="t" r="r" b="b"/>
              <a:pathLst>
                <a:path w="13911" h="6272" extrusionOk="0">
                  <a:moveTo>
                    <a:pt x="6951" y="0"/>
                  </a:moveTo>
                  <a:cubicBezTo>
                    <a:pt x="5154" y="0"/>
                    <a:pt x="3353" y="350"/>
                    <a:pt x="1968" y="1051"/>
                  </a:cubicBezTo>
                  <a:cubicBezTo>
                    <a:pt x="834" y="1651"/>
                    <a:pt x="201" y="2385"/>
                    <a:pt x="0" y="3152"/>
                  </a:cubicBezTo>
                  <a:cubicBezTo>
                    <a:pt x="201" y="3920"/>
                    <a:pt x="834" y="4620"/>
                    <a:pt x="1968" y="5221"/>
                  </a:cubicBezTo>
                  <a:cubicBezTo>
                    <a:pt x="3353" y="5921"/>
                    <a:pt x="5154" y="6271"/>
                    <a:pt x="6951" y="6271"/>
                  </a:cubicBezTo>
                  <a:cubicBezTo>
                    <a:pt x="8748" y="6271"/>
                    <a:pt x="10541" y="5921"/>
                    <a:pt x="11909" y="5221"/>
                  </a:cubicBezTo>
                  <a:cubicBezTo>
                    <a:pt x="13043" y="4653"/>
                    <a:pt x="13710" y="3920"/>
                    <a:pt x="13910" y="3152"/>
                  </a:cubicBezTo>
                  <a:cubicBezTo>
                    <a:pt x="13710" y="2385"/>
                    <a:pt x="13043" y="1651"/>
                    <a:pt x="11909" y="1051"/>
                  </a:cubicBezTo>
                  <a:cubicBezTo>
                    <a:pt x="10541" y="350"/>
                    <a:pt x="8748" y="0"/>
                    <a:pt x="695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4455;p75"/>
            <p:cNvSpPr/>
            <p:nvPr/>
          </p:nvSpPr>
          <p:spPr>
            <a:xfrm>
              <a:off x="2930600" y="3769400"/>
              <a:ext cx="347775" cy="156800"/>
            </a:xfrm>
            <a:custGeom>
              <a:avLst/>
              <a:gdLst/>
              <a:ahLst/>
              <a:cxnLst/>
              <a:rect l="l" t="t" r="r" b="b"/>
              <a:pathLst>
                <a:path w="13911" h="6272" extrusionOk="0">
                  <a:moveTo>
                    <a:pt x="6951" y="0"/>
                  </a:moveTo>
                  <a:cubicBezTo>
                    <a:pt x="5154" y="0"/>
                    <a:pt x="3353" y="350"/>
                    <a:pt x="1968" y="1051"/>
                  </a:cubicBezTo>
                  <a:cubicBezTo>
                    <a:pt x="834" y="1651"/>
                    <a:pt x="201" y="2385"/>
                    <a:pt x="0" y="3152"/>
                  </a:cubicBezTo>
                  <a:cubicBezTo>
                    <a:pt x="201" y="3920"/>
                    <a:pt x="834" y="4620"/>
                    <a:pt x="1968" y="5221"/>
                  </a:cubicBezTo>
                  <a:cubicBezTo>
                    <a:pt x="3353" y="5921"/>
                    <a:pt x="5154" y="6271"/>
                    <a:pt x="6951" y="6271"/>
                  </a:cubicBezTo>
                  <a:cubicBezTo>
                    <a:pt x="8748" y="6271"/>
                    <a:pt x="10541" y="5921"/>
                    <a:pt x="11909" y="5221"/>
                  </a:cubicBezTo>
                  <a:cubicBezTo>
                    <a:pt x="13043" y="4653"/>
                    <a:pt x="13710" y="3920"/>
                    <a:pt x="13910" y="3152"/>
                  </a:cubicBezTo>
                  <a:cubicBezTo>
                    <a:pt x="13710" y="2385"/>
                    <a:pt x="13043" y="1651"/>
                    <a:pt x="11909" y="1051"/>
                  </a:cubicBezTo>
                  <a:cubicBezTo>
                    <a:pt x="10541" y="350"/>
                    <a:pt x="8748" y="0"/>
                    <a:pt x="6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4456;p75"/>
            <p:cNvSpPr/>
            <p:nvPr/>
          </p:nvSpPr>
          <p:spPr>
            <a:xfrm>
              <a:off x="3095725" y="3773150"/>
              <a:ext cx="25025" cy="52550"/>
            </a:xfrm>
            <a:custGeom>
              <a:avLst/>
              <a:gdLst/>
              <a:ahLst/>
              <a:cxnLst/>
              <a:rect l="l" t="t" r="r" b="b"/>
              <a:pathLst>
                <a:path w="1001" h="2102" extrusionOk="0">
                  <a:moveTo>
                    <a:pt x="1001" y="0"/>
                  </a:moveTo>
                  <a:lnTo>
                    <a:pt x="0" y="1034"/>
                  </a:lnTo>
                  <a:lnTo>
                    <a:pt x="0" y="2102"/>
                  </a:lnTo>
                  <a:lnTo>
                    <a:pt x="667" y="1401"/>
                  </a:lnTo>
                  <a:lnTo>
                    <a:pt x="1001" y="1034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4457;p75"/>
            <p:cNvSpPr/>
            <p:nvPr/>
          </p:nvSpPr>
          <p:spPr>
            <a:xfrm>
              <a:off x="3095725" y="3773150"/>
              <a:ext cx="25025" cy="52550"/>
            </a:xfrm>
            <a:custGeom>
              <a:avLst/>
              <a:gdLst/>
              <a:ahLst/>
              <a:cxnLst/>
              <a:rect l="l" t="t" r="r" b="b"/>
              <a:pathLst>
                <a:path w="1001" h="2102" extrusionOk="0">
                  <a:moveTo>
                    <a:pt x="1001" y="0"/>
                  </a:moveTo>
                  <a:lnTo>
                    <a:pt x="0" y="1034"/>
                  </a:lnTo>
                  <a:lnTo>
                    <a:pt x="0" y="2102"/>
                  </a:lnTo>
                  <a:lnTo>
                    <a:pt x="667" y="1401"/>
                  </a:lnTo>
                  <a:lnTo>
                    <a:pt x="1001" y="1034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4458;p75"/>
            <p:cNvSpPr/>
            <p:nvPr/>
          </p:nvSpPr>
          <p:spPr>
            <a:xfrm>
              <a:off x="3048175" y="3796075"/>
              <a:ext cx="47575" cy="25250"/>
            </a:xfrm>
            <a:custGeom>
              <a:avLst/>
              <a:gdLst/>
              <a:ahLst/>
              <a:cxnLst/>
              <a:rect l="l" t="t" r="r" b="b"/>
              <a:pathLst>
                <a:path w="1903" h="1010" extrusionOk="0">
                  <a:moveTo>
                    <a:pt x="1329" y="1"/>
                  </a:moveTo>
                  <a:cubicBezTo>
                    <a:pt x="1030" y="1"/>
                    <a:pt x="730" y="89"/>
                    <a:pt x="468" y="251"/>
                  </a:cubicBezTo>
                  <a:cubicBezTo>
                    <a:pt x="1" y="551"/>
                    <a:pt x="34" y="751"/>
                    <a:pt x="268" y="918"/>
                  </a:cubicBezTo>
                  <a:cubicBezTo>
                    <a:pt x="334" y="951"/>
                    <a:pt x="401" y="951"/>
                    <a:pt x="501" y="985"/>
                  </a:cubicBezTo>
                  <a:cubicBezTo>
                    <a:pt x="568" y="1001"/>
                    <a:pt x="635" y="1010"/>
                    <a:pt x="701" y="1010"/>
                  </a:cubicBezTo>
                  <a:cubicBezTo>
                    <a:pt x="768" y="1010"/>
                    <a:pt x="835" y="1001"/>
                    <a:pt x="901" y="985"/>
                  </a:cubicBezTo>
                  <a:cubicBezTo>
                    <a:pt x="1235" y="918"/>
                    <a:pt x="1569" y="818"/>
                    <a:pt x="1902" y="718"/>
                  </a:cubicBezTo>
                  <a:lnTo>
                    <a:pt x="1902" y="117"/>
                  </a:lnTo>
                  <a:cubicBezTo>
                    <a:pt x="1718" y="38"/>
                    <a:pt x="1523" y="1"/>
                    <a:pt x="132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4459;p75"/>
            <p:cNvSpPr/>
            <p:nvPr/>
          </p:nvSpPr>
          <p:spPr>
            <a:xfrm>
              <a:off x="3048175" y="3796075"/>
              <a:ext cx="47575" cy="25250"/>
            </a:xfrm>
            <a:custGeom>
              <a:avLst/>
              <a:gdLst/>
              <a:ahLst/>
              <a:cxnLst/>
              <a:rect l="l" t="t" r="r" b="b"/>
              <a:pathLst>
                <a:path w="1903" h="1010" extrusionOk="0">
                  <a:moveTo>
                    <a:pt x="1329" y="1"/>
                  </a:moveTo>
                  <a:cubicBezTo>
                    <a:pt x="1030" y="1"/>
                    <a:pt x="730" y="89"/>
                    <a:pt x="468" y="251"/>
                  </a:cubicBezTo>
                  <a:cubicBezTo>
                    <a:pt x="1" y="551"/>
                    <a:pt x="34" y="751"/>
                    <a:pt x="268" y="918"/>
                  </a:cubicBezTo>
                  <a:cubicBezTo>
                    <a:pt x="334" y="951"/>
                    <a:pt x="401" y="951"/>
                    <a:pt x="501" y="985"/>
                  </a:cubicBezTo>
                  <a:cubicBezTo>
                    <a:pt x="568" y="1001"/>
                    <a:pt x="635" y="1010"/>
                    <a:pt x="701" y="1010"/>
                  </a:cubicBezTo>
                  <a:cubicBezTo>
                    <a:pt x="768" y="1010"/>
                    <a:pt x="835" y="1001"/>
                    <a:pt x="901" y="985"/>
                  </a:cubicBezTo>
                  <a:cubicBezTo>
                    <a:pt x="1235" y="918"/>
                    <a:pt x="1569" y="818"/>
                    <a:pt x="1902" y="718"/>
                  </a:cubicBezTo>
                  <a:lnTo>
                    <a:pt x="1902" y="117"/>
                  </a:lnTo>
                  <a:cubicBezTo>
                    <a:pt x="1718" y="38"/>
                    <a:pt x="1523" y="1"/>
                    <a:pt x="1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4460;p75"/>
            <p:cNvSpPr/>
            <p:nvPr/>
          </p:nvSpPr>
          <p:spPr>
            <a:xfrm>
              <a:off x="2996475" y="3782325"/>
              <a:ext cx="216025" cy="127600"/>
            </a:xfrm>
            <a:custGeom>
              <a:avLst/>
              <a:gdLst/>
              <a:ahLst/>
              <a:cxnLst/>
              <a:rect l="l" t="t" r="r" b="b"/>
              <a:pathLst>
                <a:path w="8641" h="5104" extrusionOk="0">
                  <a:moveTo>
                    <a:pt x="1" y="0"/>
                  </a:moveTo>
                  <a:lnTo>
                    <a:pt x="1" y="867"/>
                  </a:lnTo>
                  <a:lnTo>
                    <a:pt x="301" y="1068"/>
                  </a:lnTo>
                  <a:lnTo>
                    <a:pt x="274" y="1213"/>
                  </a:lnTo>
                  <a:lnTo>
                    <a:pt x="274" y="1213"/>
                  </a:lnTo>
                  <a:cubicBezTo>
                    <a:pt x="360" y="910"/>
                    <a:pt x="565" y="656"/>
                    <a:pt x="835" y="467"/>
                  </a:cubicBezTo>
                  <a:lnTo>
                    <a:pt x="1" y="0"/>
                  </a:lnTo>
                  <a:close/>
                  <a:moveTo>
                    <a:pt x="274" y="1213"/>
                  </a:moveTo>
                  <a:cubicBezTo>
                    <a:pt x="254" y="1284"/>
                    <a:pt x="240" y="1358"/>
                    <a:pt x="234" y="1435"/>
                  </a:cubicBezTo>
                  <a:lnTo>
                    <a:pt x="274" y="1213"/>
                  </a:lnTo>
                  <a:close/>
                  <a:moveTo>
                    <a:pt x="234" y="1435"/>
                  </a:moveTo>
                  <a:lnTo>
                    <a:pt x="234" y="2302"/>
                  </a:lnTo>
                  <a:cubicBezTo>
                    <a:pt x="234" y="2635"/>
                    <a:pt x="468" y="2936"/>
                    <a:pt x="968" y="3236"/>
                  </a:cubicBezTo>
                  <a:cubicBezTo>
                    <a:pt x="1430" y="3509"/>
                    <a:pt x="1959" y="3650"/>
                    <a:pt x="2504" y="3650"/>
                  </a:cubicBezTo>
                  <a:cubicBezTo>
                    <a:pt x="2824" y="3650"/>
                    <a:pt x="3149" y="3601"/>
                    <a:pt x="3470" y="3503"/>
                  </a:cubicBezTo>
                  <a:lnTo>
                    <a:pt x="3970" y="3369"/>
                  </a:lnTo>
                  <a:lnTo>
                    <a:pt x="3470" y="3903"/>
                  </a:lnTo>
                  <a:lnTo>
                    <a:pt x="4537" y="2836"/>
                  </a:lnTo>
                  <a:cubicBezTo>
                    <a:pt x="4752" y="2921"/>
                    <a:pt x="4984" y="2964"/>
                    <a:pt x="5220" y="2964"/>
                  </a:cubicBezTo>
                  <a:cubicBezTo>
                    <a:pt x="5534" y="2964"/>
                    <a:pt x="5852" y="2888"/>
                    <a:pt x="6138" y="2735"/>
                  </a:cubicBezTo>
                  <a:cubicBezTo>
                    <a:pt x="6505" y="2535"/>
                    <a:pt x="6605" y="2302"/>
                    <a:pt x="6272" y="2102"/>
                  </a:cubicBezTo>
                  <a:cubicBezTo>
                    <a:pt x="6131" y="2023"/>
                    <a:pt x="5982" y="1990"/>
                    <a:pt x="5820" y="1990"/>
                  </a:cubicBezTo>
                  <a:cubicBezTo>
                    <a:pt x="5369" y="1990"/>
                    <a:pt x="4825" y="2247"/>
                    <a:pt x="4137" y="2469"/>
                  </a:cubicBezTo>
                  <a:cubicBezTo>
                    <a:pt x="3619" y="2624"/>
                    <a:pt x="3083" y="2753"/>
                    <a:pt x="2534" y="2753"/>
                  </a:cubicBezTo>
                  <a:cubicBezTo>
                    <a:pt x="2022" y="2753"/>
                    <a:pt x="1499" y="2641"/>
                    <a:pt x="968" y="2335"/>
                  </a:cubicBezTo>
                  <a:cubicBezTo>
                    <a:pt x="468" y="2068"/>
                    <a:pt x="234" y="1768"/>
                    <a:pt x="234" y="1435"/>
                  </a:cubicBezTo>
                  <a:close/>
                  <a:moveTo>
                    <a:pt x="8640" y="3569"/>
                  </a:moveTo>
                  <a:lnTo>
                    <a:pt x="7539" y="4237"/>
                  </a:lnTo>
                  <a:lnTo>
                    <a:pt x="6705" y="3736"/>
                  </a:lnTo>
                  <a:cubicBezTo>
                    <a:pt x="6127" y="4014"/>
                    <a:pt x="5501" y="4147"/>
                    <a:pt x="4882" y="4147"/>
                  </a:cubicBezTo>
                  <a:cubicBezTo>
                    <a:pt x="4608" y="4147"/>
                    <a:pt x="4336" y="4121"/>
                    <a:pt x="4070" y="4070"/>
                  </a:cubicBezTo>
                  <a:cubicBezTo>
                    <a:pt x="3870" y="4036"/>
                    <a:pt x="3670" y="3970"/>
                    <a:pt x="3470" y="3903"/>
                  </a:cubicBezTo>
                  <a:lnTo>
                    <a:pt x="3470" y="4770"/>
                  </a:lnTo>
                  <a:cubicBezTo>
                    <a:pt x="3927" y="4947"/>
                    <a:pt x="4411" y="5033"/>
                    <a:pt x="4895" y="5033"/>
                  </a:cubicBezTo>
                  <a:cubicBezTo>
                    <a:pt x="5505" y="5033"/>
                    <a:pt x="6114" y="4897"/>
                    <a:pt x="6672" y="4637"/>
                  </a:cubicBezTo>
                  <a:lnTo>
                    <a:pt x="7506" y="5104"/>
                  </a:lnTo>
                  <a:lnTo>
                    <a:pt x="8640" y="4470"/>
                  </a:lnTo>
                  <a:lnTo>
                    <a:pt x="8640" y="3569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4461;p75"/>
            <p:cNvSpPr/>
            <p:nvPr/>
          </p:nvSpPr>
          <p:spPr>
            <a:xfrm>
              <a:off x="3001475" y="3818175"/>
              <a:ext cx="211025" cy="91750"/>
            </a:xfrm>
            <a:custGeom>
              <a:avLst/>
              <a:gdLst/>
              <a:ahLst/>
              <a:cxnLst/>
              <a:rect l="l" t="t" r="r" b="b"/>
              <a:pathLst>
                <a:path w="8441" h="3670" extrusionOk="0">
                  <a:moveTo>
                    <a:pt x="1" y="1"/>
                  </a:moveTo>
                  <a:lnTo>
                    <a:pt x="1" y="868"/>
                  </a:lnTo>
                  <a:cubicBezTo>
                    <a:pt x="1" y="1168"/>
                    <a:pt x="234" y="1502"/>
                    <a:pt x="735" y="1802"/>
                  </a:cubicBezTo>
                  <a:cubicBezTo>
                    <a:pt x="1228" y="2059"/>
                    <a:pt x="1778" y="2193"/>
                    <a:pt x="2329" y="2193"/>
                  </a:cubicBezTo>
                  <a:cubicBezTo>
                    <a:pt x="2634" y="2193"/>
                    <a:pt x="2939" y="2152"/>
                    <a:pt x="3236" y="2069"/>
                  </a:cubicBezTo>
                  <a:lnTo>
                    <a:pt x="3747" y="1941"/>
                  </a:lnTo>
                  <a:lnTo>
                    <a:pt x="3747" y="1941"/>
                  </a:lnTo>
                  <a:lnTo>
                    <a:pt x="4304" y="1402"/>
                  </a:lnTo>
                  <a:cubicBezTo>
                    <a:pt x="4533" y="1487"/>
                    <a:pt x="4767" y="1530"/>
                    <a:pt x="5001" y="1530"/>
                  </a:cubicBezTo>
                  <a:cubicBezTo>
                    <a:pt x="5311" y="1530"/>
                    <a:pt x="5619" y="1454"/>
                    <a:pt x="5905" y="1301"/>
                  </a:cubicBezTo>
                  <a:cubicBezTo>
                    <a:pt x="6272" y="1068"/>
                    <a:pt x="6372" y="868"/>
                    <a:pt x="6038" y="668"/>
                  </a:cubicBezTo>
                  <a:cubicBezTo>
                    <a:pt x="5890" y="584"/>
                    <a:pt x="5732" y="550"/>
                    <a:pt x="5561" y="550"/>
                  </a:cubicBezTo>
                  <a:cubicBezTo>
                    <a:pt x="5114" y="550"/>
                    <a:pt x="4579" y="784"/>
                    <a:pt x="3904" y="1001"/>
                  </a:cubicBezTo>
                  <a:cubicBezTo>
                    <a:pt x="3378" y="1176"/>
                    <a:pt x="2834" y="1315"/>
                    <a:pt x="2276" y="1315"/>
                  </a:cubicBezTo>
                  <a:cubicBezTo>
                    <a:pt x="1772" y="1315"/>
                    <a:pt x="1257" y="1202"/>
                    <a:pt x="735" y="901"/>
                  </a:cubicBezTo>
                  <a:cubicBezTo>
                    <a:pt x="234" y="634"/>
                    <a:pt x="1" y="301"/>
                    <a:pt x="1" y="1"/>
                  </a:cubicBezTo>
                  <a:close/>
                  <a:moveTo>
                    <a:pt x="3770" y="1935"/>
                  </a:moveTo>
                  <a:lnTo>
                    <a:pt x="3747" y="1941"/>
                  </a:lnTo>
                  <a:lnTo>
                    <a:pt x="3747" y="1941"/>
                  </a:lnTo>
                  <a:lnTo>
                    <a:pt x="3236" y="2436"/>
                  </a:lnTo>
                  <a:lnTo>
                    <a:pt x="3770" y="1935"/>
                  </a:lnTo>
                  <a:close/>
                  <a:moveTo>
                    <a:pt x="8440" y="2135"/>
                  </a:moveTo>
                  <a:lnTo>
                    <a:pt x="7306" y="2769"/>
                  </a:lnTo>
                  <a:lnTo>
                    <a:pt x="6472" y="2302"/>
                  </a:lnTo>
                  <a:cubicBezTo>
                    <a:pt x="5901" y="2554"/>
                    <a:pt x="5298" y="2695"/>
                    <a:pt x="4685" y="2695"/>
                  </a:cubicBezTo>
                  <a:cubicBezTo>
                    <a:pt x="4404" y="2695"/>
                    <a:pt x="4120" y="2665"/>
                    <a:pt x="3837" y="2602"/>
                  </a:cubicBezTo>
                  <a:cubicBezTo>
                    <a:pt x="3637" y="2569"/>
                    <a:pt x="3437" y="2502"/>
                    <a:pt x="3236" y="2436"/>
                  </a:cubicBezTo>
                  <a:lnTo>
                    <a:pt x="3236" y="3336"/>
                  </a:lnTo>
                  <a:cubicBezTo>
                    <a:pt x="3717" y="3501"/>
                    <a:pt x="4217" y="3585"/>
                    <a:pt x="4714" y="3585"/>
                  </a:cubicBezTo>
                  <a:cubicBezTo>
                    <a:pt x="5321" y="3585"/>
                    <a:pt x="5922" y="3460"/>
                    <a:pt x="6472" y="3203"/>
                  </a:cubicBezTo>
                  <a:lnTo>
                    <a:pt x="7306" y="3670"/>
                  </a:lnTo>
                  <a:lnTo>
                    <a:pt x="8440" y="3036"/>
                  </a:lnTo>
                  <a:lnTo>
                    <a:pt x="8440" y="2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4462;p75"/>
            <p:cNvSpPr/>
            <p:nvPr/>
          </p:nvSpPr>
          <p:spPr>
            <a:xfrm>
              <a:off x="2996475" y="3782325"/>
              <a:ext cx="20050" cy="26700"/>
            </a:xfrm>
            <a:custGeom>
              <a:avLst/>
              <a:gdLst/>
              <a:ahLst/>
              <a:cxnLst/>
              <a:rect l="l" t="t" r="r" b="b"/>
              <a:pathLst>
                <a:path w="802" h="1068" extrusionOk="0">
                  <a:moveTo>
                    <a:pt x="1" y="0"/>
                  </a:moveTo>
                  <a:lnTo>
                    <a:pt x="1" y="901"/>
                  </a:lnTo>
                  <a:lnTo>
                    <a:pt x="301" y="1068"/>
                  </a:lnTo>
                  <a:cubicBezTo>
                    <a:pt x="434" y="834"/>
                    <a:pt x="601" y="634"/>
                    <a:pt x="801" y="4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4463;p75"/>
            <p:cNvSpPr/>
            <p:nvPr/>
          </p:nvSpPr>
          <p:spPr>
            <a:xfrm>
              <a:off x="3191625" y="3838200"/>
              <a:ext cx="15850" cy="29200"/>
            </a:xfrm>
            <a:custGeom>
              <a:avLst/>
              <a:gdLst/>
              <a:ahLst/>
              <a:cxnLst/>
              <a:rect l="l" t="t" r="r" b="b"/>
              <a:pathLst>
                <a:path w="634" h="1168" extrusionOk="0">
                  <a:moveTo>
                    <a:pt x="634" y="0"/>
                  </a:moveTo>
                  <a:cubicBezTo>
                    <a:pt x="567" y="367"/>
                    <a:pt x="334" y="701"/>
                    <a:pt x="0" y="867"/>
                  </a:cubicBezTo>
                  <a:lnTo>
                    <a:pt x="567" y="1168"/>
                  </a:lnTo>
                  <a:cubicBezTo>
                    <a:pt x="601" y="1034"/>
                    <a:pt x="634" y="901"/>
                    <a:pt x="634" y="767"/>
                  </a:cubicBezTo>
                  <a:cubicBezTo>
                    <a:pt x="634" y="734"/>
                    <a:pt x="634" y="267"/>
                    <a:pt x="6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4464;p75"/>
            <p:cNvSpPr/>
            <p:nvPr/>
          </p:nvSpPr>
          <p:spPr>
            <a:xfrm>
              <a:off x="3191625" y="3838200"/>
              <a:ext cx="15850" cy="29200"/>
            </a:xfrm>
            <a:custGeom>
              <a:avLst/>
              <a:gdLst/>
              <a:ahLst/>
              <a:cxnLst/>
              <a:rect l="l" t="t" r="r" b="b"/>
              <a:pathLst>
                <a:path w="634" h="1168" extrusionOk="0">
                  <a:moveTo>
                    <a:pt x="634" y="0"/>
                  </a:moveTo>
                  <a:cubicBezTo>
                    <a:pt x="567" y="367"/>
                    <a:pt x="334" y="701"/>
                    <a:pt x="0" y="867"/>
                  </a:cubicBezTo>
                  <a:lnTo>
                    <a:pt x="567" y="1168"/>
                  </a:lnTo>
                  <a:cubicBezTo>
                    <a:pt x="601" y="1034"/>
                    <a:pt x="634" y="901"/>
                    <a:pt x="634" y="767"/>
                  </a:cubicBezTo>
                  <a:cubicBezTo>
                    <a:pt x="634" y="734"/>
                    <a:pt x="634" y="267"/>
                    <a:pt x="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4465;p75"/>
            <p:cNvSpPr/>
            <p:nvPr/>
          </p:nvSpPr>
          <p:spPr>
            <a:xfrm>
              <a:off x="2996475" y="3765650"/>
              <a:ext cx="216025" cy="122600"/>
            </a:xfrm>
            <a:custGeom>
              <a:avLst/>
              <a:gdLst/>
              <a:ahLst/>
              <a:cxnLst/>
              <a:rect l="l" t="t" r="r" b="b"/>
              <a:pathLst>
                <a:path w="8641" h="4904" extrusionOk="0">
                  <a:moveTo>
                    <a:pt x="1135" y="0"/>
                  </a:moveTo>
                  <a:lnTo>
                    <a:pt x="1" y="667"/>
                  </a:lnTo>
                  <a:lnTo>
                    <a:pt x="835" y="1134"/>
                  </a:lnTo>
                  <a:cubicBezTo>
                    <a:pt x="468" y="1368"/>
                    <a:pt x="234" y="1701"/>
                    <a:pt x="201" y="2102"/>
                  </a:cubicBezTo>
                  <a:cubicBezTo>
                    <a:pt x="201" y="2435"/>
                    <a:pt x="434" y="2735"/>
                    <a:pt x="935" y="3036"/>
                  </a:cubicBezTo>
                  <a:cubicBezTo>
                    <a:pt x="1455" y="3319"/>
                    <a:pt x="1968" y="3424"/>
                    <a:pt x="2470" y="3424"/>
                  </a:cubicBezTo>
                  <a:cubicBezTo>
                    <a:pt x="3030" y="3424"/>
                    <a:pt x="3576" y="3294"/>
                    <a:pt x="4104" y="3136"/>
                  </a:cubicBezTo>
                  <a:cubicBezTo>
                    <a:pt x="4792" y="2914"/>
                    <a:pt x="5335" y="2657"/>
                    <a:pt x="5787" y="2657"/>
                  </a:cubicBezTo>
                  <a:cubicBezTo>
                    <a:pt x="5948" y="2657"/>
                    <a:pt x="6098" y="2690"/>
                    <a:pt x="6238" y="2769"/>
                  </a:cubicBezTo>
                  <a:cubicBezTo>
                    <a:pt x="6572" y="2969"/>
                    <a:pt x="6472" y="3202"/>
                    <a:pt x="6105" y="3402"/>
                  </a:cubicBezTo>
                  <a:cubicBezTo>
                    <a:pt x="5819" y="3555"/>
                    <a:pt x="5511" y="3631"/>
                    <a:pt x="5201" y="3631"/>
                  </a:cubicBezTo>
                  <a:cubicBezTo>
                    <a:pt x="4967" y="3631"/>
                    <a:pt x="4733" y="3588"/>
                    <a:pt x="4504" y="3503"/>
                  </a:cubicBezTo>
                  <a:lnTo>
                    <a:pt x="3436" y="4570"/>
                  </a:lnTo>
                  <a:cubicBezTo>
                    <a:pt x="3637" y="4637"/>
                    <a:pt x="3837" y="4703"/>
                    <a:pt x="4037" y="4737"/>
                  </a:cubicBezTo>
                  <a:cubicBezTo>
                    <a:pt x="4281" y="4786"/>
                    <a:pt x="4525" y="4817"/>
                    <a:pt x="4782" y="4817"/>
                  </a:cubicBezTo>
                  <a:cubicBezTo>
                    <a:pt x="4877" y="4817"/>
                    <a:pt x="4973" y="4812"/>
                    <a:pt x="5071" y="4803"/>
                  </a:cubicBezTo>
                  <a:cubicBezTo>
                    <a:pt x="5605" y="4770"/>
                    <a:pt x="6172" y="4637"/>
                    <a:pt x="6672" y="4403"/>
                  </a:cubicBezTo>
                  <a:lnTo>
                    <a:pt x="7506" y="4904"/>
                  </a:lnTo>
                  <a:lnTo>
                    <a:pt x="8640" y="4236"/>
                  </a:lnTo>
                  <a:lnTo>
                    <a:pt x="8440" y="4136"/>
                  </a:lnTo>
                  <a:lnTo>
                    <a:pt x="7806" y="3769"/>
                  </a:lnTo>
                  <a:cubicBezTo>
                    <a:pt x="8173" y="3569"/>
                    <a:pt x="8440" y="3202"/>
                    <a:pt x="8440" y="2769"/>
                  </a:cubicBezTo>
                  <a:cubicBezTo>
                    <a:pt x="8440" y="2735"/>
                    <a:pt x="8440" y="2702"/>
                    <a:pt x="8440" y="2702"/>
                  </a:cubicBezTo>
                  <a:cubicBezTo>
                    <a:pt x="8407" y="2368"/>
                    <a:pt x="8173" y="2068"/>
                    <a:pt x="7739" y="1801"/>
                  </a:cubicBezTo>
                  <a:cubicBezTo>
                    <a:pt x="7272" y="1568"/>
                    <a:pt x="6739" y="1434"/>
                    <a:pt x="6238" y="1434"/>
                  </a:cubicBezTo>
                  <a:lnTo>
                    <a:pt x="5705" y="1434"/>
                  </a:lnTo>
                  <a:cubicBezTo>
                    <a:pt x="5438" y="1468"/>
                    <a:pt x="5204" y="1501"/>
                    <a:pt x="4971" y="1568"/>
                  </a:cubicBezTo>
                  <a:lnTo>
                    <a:pt x="4637" y="1668"/>
                  </a:lnTo>
                  <a:lnTo>
                    <a:pt x="4170" y="1835"/>
                  </a:lnTo>
                  <a:lnTo>
                    <a:pt x="3970" y="1901"/>
                  </a:lnTo>
                  <a:cubicBezTo>
                    <a:pt x="3670" y="2035"/>
                    <a:pt x="3303" y="2102"/>
                    <a:pt x="2969" y="2168"/>
                  </a:cubicBezTo>
                  <a:cubicBezTo>
                    <a:pt x="2903" y="2185"/>
                    <a:pt x="2836" y="2193"/>
                    <a:pt x="2769" y="2193"/>
                  </a:cubicBezTo>
                  <a:cubicBezTo>
                    <a:pt x="2703" y="2193"/>
                    <a:pt x="2636" y="2185"/>
                    <a:pt x="2569" y="2168"/>
                  </a:cubicBezTo>
                  <a:cubicBezTo>
                    <a:pt x="2502" y="2168"/>
                    <a:pt x="2436" y="2135"/>
                    <a:pt x="2369" y="2102"/>
                  </a:cubicBezTo>
                  <a:cubicBezTo>
                    <a:pt x="2102" y="1935"/>
                    <a:pt x="2069" y="1735"/>
                    <a:pt x="2536" y="1468"/>
                  </a:cubicBezTo>
                  <a:cubicBezTo>
                    <a:pt x="2800" y="1285"/>
                    <a:pt x="3101" y="1201"/>
                    <a:pt x="3401" y="1201"/>
                  </a:cubicBezTo>
                  <a:cubicBezTo>
                    <a:pt x="3595" y="1201"/>
                    <a:pt x="3787" y="1236"/>
                    <a:pt x="3970" y="1301"/>
                  </a:cubicBezTo>
                  <a:lnTo>
                    <a:pt x="4971" y="300"/>
                  </a:lnTo>
                  <a:cubicBezTo>
                    <a:pt x="4560" y="159"/>
                    <a:pt x="4132" y="89"/>
                    <a:pt x="3701" y="89"/>
                  </a:cubicBezTo>
                  <a:cubicBezTo>
                    <a:pt x="3116" y="89"/>
                    <a:pt x="2526" y="217"/>
                    <a:pt x="1969" y="467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4466;p75"/>
            <p:cNvSpPr/>
            <p:nvPr/>
          </p:nvSpPr>
          <p:spPr>
            <a:xfrm>
              <a:off x="3163275" y="3875725"/>
              <a:ext cx="20850" cy="34200"/>
            </a:xfrm>
            <a:custGeom>
              <a:avLst/>
              <a:gdLst/>
              <a:ahLst/>
              <a:cxnLst/>
              <a:rect l="l" t="t" r="r" b="b"/>
              <a:pathLst>
                <a:path w="834" h="1368" extrusionOk="0">
                  <a:moveTo>
                    <a:pt x="0" y="0"/>
                  </a:moveTo>
                  <a:lnTo>
                    <a:pt x="0" y="901"/>
                  </a:lnTo>
                  <a:lnTo>
                    <a:pt x="834" y="1368"/>
                  </a:lnTo>
                  <a:lnTo>
                    <a:pt x="834" y="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4467;p75"/>
            <p:cNvSpPr/>
            <p:nvPr/>
          </p:nvSpPr>
          <p:spPr>
            <a:xfrm>
              <a:off x="3163275" y="3875725"/>
              <a:ext cx="20850" cy="34200"/>
            </a:xfrm>
            <a:custGeom>
              <a:avLst/>
              <a:gdLst/>
              <a:ahLst/>
              <a:cxnLst/>
              <a:rect l="l" t="t" r="r" b="b"/>
              <a:pathLst>
                <a:path w="834" h="1368" extrusionOk="0">
                  <a:moveTo>
                    <a:pt x="0" y="0"/>
                  </a:moveTo>
                  <a:lnTo>
                    <a:pt x="0" y="901"/>
                  </a:lnTo>
                  <a:lnTo>
                    <a:pt x="834" y="1368"/>
                  </a:lnTo>
                  <a:lnTo>
                    <a:pt x="834" y="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4468;p75"/>
            <p:cNvSpPr/>
            <p:nvPr/>
          </p:nvSpPr>
          <p:spPr>
            <a:xfrm>
              <a:off x="2996475" y="3765650"/>
              <a:ext cx="49225" cy="16700"/>
            </a:xfrm>
            <a:custGeom>
              <a:avLst/>
              <a:gdLst/>
              <a:ahLst/>
              <a:cxnLst/>
              <a:rect l="l" t="t" r="r" b="b"/>
              <a:pathLst>
                <a:path w="1969" h="668" extrusionOk="0">
                  <a:moveTo>
                    <a:pt x="1135" y="0"/>
                  </a:moveTo>
                  <a:lnTo>
                    <a:pt x="1" y="667"/>
                  </a:lnTo>
                  <a:lnTo>
                    <a:pt x="1" y="667"/>
                  </a:lnTo>
                  <a:lnTo>
                    <a:pt x="1135" y="133"/>
                  </a:lnTo>
                  <a:lnTo>
                    <a:pt x="1969" y="467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4469;p75"/>
            <p:cNvSpPr/>
            <p:nvPr/>
          </p:nvSpPr>
          <p:spPr>
            <a:xfrm>
              <a:off x="3059850" y="3773150"/>
              <a:ext cx="60900" cy="29200"/>
            </a:xfrm>
            <a:custGeom>
              <a:avLst/>
              <a:gdLst/>
              <a:ahLst/>
              <a:cxnLst/>
              <a:rect l="l" t="t" r="r" b="b"/>
              <a:pathLst>
                <a:path w="2436" h="1168" extrusionOk="0">
                  <a:moveTo>
                    <a:pt x="2436" y="0"/>
                  </a:moveTo>
                  <a:lnTo>
                    <a:pt x="1435" y="934"/>
                  </a:lnTo>
                  <a:cubicBezTo>
                    <a:pt x="1262" y="865"/>
                    <a:pt x="1084" y="832"/>
                    <a:pt x="910" y="832"/>
                  </a:cubicBezTo>
                  <a:cubicBezTo>
                    <a:pt x="581" y="832"/>
                    <a:pt x="262" y="950"/>
                    <a:pt x="1" y="1168"/>
                  </a:cubicBezTo>
                  <a:cubicBezTo>
                    <a:pt x="263" y="1006"/>
                    <a:pt x="563" y="918"/>
                    <a:pt x="862" y="918"/>
                  </a:cubicBezTo>
                  <a:cubicBezTo>
                    <a:pt x="1056" y="918"/>
                    <a:pt x="1251" y="955"/>
                    <a:pt x="1435" y="1034"/>
                  </a:cubicBezTo>
                  <a:lnTo>
                    <a:pt x="2436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4470;p75"/>
            <p:cNvSpPr/>
            <p:nvPr/>
          </p:nvSpPr>
          <p:spPr>
            <a:xfrm>
              <a:off x="3082375" y="3853200"/>
              <a:ext cx="40875" cy="32875"/>
            </a:xfrm>
            <a:custGeom>
              <a:avLst/>
              <a:gdLst/>
              <a:ahLst/>
              <a:cxnLst/>
              <a:rect l="l" t="t" r="r" b="b"/>
              <a:pathLst>
                <a:path w="1635" h="1315" extrusionOk="0">
                  <a:moveTo>
                    <a:pt x="1068" y="1"/>
                  </a:moveTo>
                  <a:lnTo>
                    <a:pt x="0" y="1068"/>
                  </a:lnTo>
                  <a:cubicBezTo>
                    <a:pt x="201" y="1135"/>
                    <a:pt x="401" y="1168"/>
                    <a:pt x="601" y="1235"/>
                  </a:cubicBezTo>
                  <a:cubicBezTo>
                    <a:pt x="845" y="1284"/>
                    <a:pt x="1089" y="1315"/>
                    <a:pt x="1346" y="1315"/>
                  </a:cubicBezTo>
                  <a:cubicBezTo>
                    <a:pt x="1441" y="1315"/>
                    <a:pt x="1537" y="1310"/>
                    <a:pt x="1635" y="1301"/>
                  </a:cubicBezTo>
                  <a:cubicBezTo>
                    <a:pt x="1135" y="1301"/>
                    <a:pt x="634" y="1201"/>
                    <a:pt x="167" y="1001"/>
                  </a:cubicBezTo>
                  <a:lnTo>
                    <a:pt x="1068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4471;p75"/>
            <p:cNvSpPr/>
            <p:nvPr/>
          </p:nvSpPr>
          <p:spPr>
            <a:xfrm>
              <a:off x="3163275" y="3871550"/>
              <a:ext cx="49225" cy="16700"/>
            </a:xfrm>
            <a:custGeom>
              <a:avLst/>
              <a:gdLst/>
              <a:ahLst/>
              <a:cxnLst/>
              <a:rect l="l" t="t" r="r" b="b"/>
              <a:pathLst>
                <a:path w="1969" h="668" extrusionOk="0">
                  <a:moveTo>
                    <a:pt x="1968" y="0"/>
                  </a:moveTo>
                  <a:lnTo>
                    <a:pt x="834" y="567"/>
                  </a:lnTo>
                  <a:lnTo>
                    <a:pt x="0" y="167"/>
                  </a:lnTo>
                  <a:lnTo>
                    <a:pt x="834" y="668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4472;p75"/>
            <p:cNvSpPr/>
            <p:nvPr/>
          </p:nvSpPr>
          <p:spPr>
            <a:xfrm>
              <a:off x="2837200" y="3687250"/>
              <a:ext cx="266875" cy="148475"/>
            </a:xfrm>
            <a:custGeom>
              <a:avLst/>
              <a:gdLst/>
              <a:ahLst/>
              <a:cxnLst/>
              <a:rect l="l" t="t" r="r" b="b"/>
              <a:pathLst>
                <a:path w="10675" h="5939" extrusionOk="0">
                  <a:moveTo>
                    <a:pt x="10675" y="0"/>
                  </a:moveTo>
                  <a:cubicBezTo>
                    <a:pt x="7773" y="0"/>
                    <a:pt x="5071" y="634"/>
                    <a:pt x="3036" y="1802"/>
                  </a:cubicBezTo>
                  <a:cubicBezTo>
                    <a:pt x="1068" y="2936"/>
                    <a:pt x="0" y="4404"/>
                    <a:pt x="0" y="5938"/>
                  </a:cubicBezTo>
                  <a:cubicBezTo>
                    <a:pt x="0" y="5938"/>
                    <a:pt x="100" y="3803"/>
                    <a:pt x="3136" y="1969"/>
                  </a:cubicBezTo>
                  <a:cubicBezTo>
                    <a:pt x="6071" y="167"/>
                    <a:pt x="10675" y="0"/>
                    <a:pt x="1067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4473;p75"/>
            <p:cNvSpPr/>
            <p:nvPr/>
          </p:nvSpPr>
          <p:spPr>
            <a:xfrm>
              <a:off x="3082375" y="3818175"/>
              <a:ext cx="311050" cy="178925"/>
            </a:xfrm>
            <a:custGeom>
              <a:avLst/>
              <a:gdLst/>
              <a:ahLst/>
              <a:cxnLst/>
              <a:rect l="l" t="t" r="r" b="b"/>
              <a:pathLst>
                <a:path w="12442" h="7157" extrusionOk="0">
                  <a:moveTo>
                    <a:pt x="11976" y="1"/>
                  </a:moveTo>
                  <a:cubicBezTo>
                    <a:pt x="11976" y="2"/>
                    <a:pt x="12442" y="3036"/>
                    <a:pt x="8573" y="5138"/>
                  </a:cubicBezTo>
                  <a:cubicBezTo>
                    <a:pt x="5071" y="7056"/>
                    <a:pt x="817" y="7140"/>
                    <a:pt x="104" y="7140"/>
                  </a:cubicBezTo>
                  <a:cubicBezTo>
                    <a:pt x="36" y="7140"/>
                    <a:pt x="0" y="7139"/>
                    <a:pt x="0" y="7139"/>
                  </a:cubicBezTo>
                  <a:lnTo>
                    <a:pt x="0" y="7139"/>
                  </a:lnTo>
                  <a:cubicBezTo>
                    <a:pt x="274" y="7151"/>
                    <a:pt x="547" y="7156"/>
                    <a:pt x="822" y="7156"/>
                  </a:cubicBezTo>
                  <a:cubicBezTo>
                    <a:pt x="3693" y="7156"/>
                    <a:pt x="6581" y="6519"/>
                    <a:pt x="8773" y="5271"/>
                  </a:cubicBezTo>
                  <a:cubicBezTo>
                    <a:pt x="11275" y="3803"/>
                    <a:pt x="12343" y="1869"/>
                    <a:pt x="1197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4474;p75"/>
            <p:cNvSpPr/>
            <p:nvPr/>
          </p:nvSpPr>
          <p:spPr>
            <a:xfrm>
              <a:off x="3293350" y="4243275"/>
              <a:ext cx="557925" cy="321500"/>
            </a:xfrm>
            <a:custGeom>
              <a:avLst/>
              <a:gdLst/>
              <a:ahLst/>
              <a:cxnLst/>
              <a:rect l="l" t="t" r="r" b="b"/>
              <a:pathLst>
                <a:path w="22317" h="12860" extrusionOk="0">
                  <a:moveTo>
                    <a:pt x="11159" y="0"/>
                  </a:moveTo>
                  <a:cubicBezTo>
                    <a:pt x="8307" y="0"/>
                    <a:pt x="5455" y="626"/>
                    <a:pt x="3270" y="1877"/>
                  </a:cubicBezTo>
                  <a:cubicBezTo>
                    <a:pt x="2169" y="2444"/>
                    <a:pt x="1268" y="3278"/>
                    <a:pt x="601" y="4345"/>
                  </a:cubicBezTo>
                  <a:lnTo>
                    <a:pt x="1" y="4345"/>
                  </a:lnTo>
                  <a:lnTo>
                    <a:pt x="1" y="6613"/>
                  </a:lnTo>
                  <a:cubicBezTo>
                    <a:pt x="67" y="8181"/>
                    <a:pt x="1168" y="9749"/>
                    <a:pt x="3270" y="10983"/>
                  </a:cubicBezTo>
                  <a:cubicBezTo>
                    <a:pt x="5438" y="12234"/>
                    <a:pt x="8290" y="12860"/>
                    <a:pt x="11146" y="12860"/>
                  </a:cubicBezTo>
                  <a:cubicBezTo>
                    <a:pt x="14002" y="12860"/>
                    <a:pt x="16863" y="12234"/>
                    <a:pt x="19048" y="10983"/>
                  </a:cubicBezTo>
                  <a:cubicBezTo>
                    <a:pt x="21116" y="9749"/>
                    <a:pt x="22217" y="8181"/>
                    <a:pt x="22317" y="6613"/>
                  </a:cubicBezTo>
                  <a:lnTo>
                    <a:pt x="22317" y="4345"/>
                  </a:lnTo>
                  <a:lnTo>
                    <a:pt x="21716" y="4345"/>
                  </a:lnTo>
                  <a:cubicBezTo>
                    <a:pt x="21049" y="3278"/>
                    <a:pt x="20115" y="2444"/>
                    <a:pt x="19048" y="1877"/>
                  </a:cubicBezTo>
                  <a:cubicBezTo>
                    <a:pt x="16863" y="626"/>
                    <a:pt x="14011" y="0"/>
                    <a:pt x="1115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4475;p75"/>
            <p:cNvSpPr/>
            <p:nvPr/>
          </p:nvSpPr>
          <p:spPr>
            <a:xfrm>
              <a:off x="3293350" y="4243275"/>
              <a:ext cx="557925" cy="321500"/>
            </a:xfrm>
            <a:custGeom>
              <a:avLst/>
              <a:gdLst/>
              <a:ahLst/>
              <a:cxnLst/>
              <a:rect l="l" t="t" r="r" b="b"/>
              <a:pathLst>
                <a:path w="22317" h="12860" extrusionOk="0">
                  <a:moveTo>
                    <a:pt x="11159" y="0"/>
                  </a:moveTo>
                  <a:cubicBezTo>
                    <a:pt x="8307" y="0"/>
                    <a:pt x="5455" y="626"/>
                    <a:pt x="3270" y="1877"/>
                  </a:cubicBezTo>
                  <a:cubicBezTo>
                    <a:pt x="2169" y="2444"/>
                    <a:pt x="1268" y="3278"/>
                    <a:pt x="601" y="4345"/>
                  </a:cubicBezTo>
                  <a:lnTo>
                    <a:pt x="1" y="4345"/>
                  </a:lnTo>
                  <a:lnTo>
                    <a:pt x="1" y="6613"/>
                  </a:lnTo>
                  <a:cubicBezTo>
                    <a:pt x="67" y="8181"/>
                    <a:pt x="1168" y="9749"/>
                    <a:pt x="3270" y="10983"/>
                  </a:cubicBezTo>
                  <a:cubicBezTo>
                    <a:pt x="5438" y="12234"/>
                    <a:pt x="8290" y="12860"/>
                    <a:pt x="11146" y="12860"/>
                  </a:cubicBezTo>
                  <a:cubicBezTo>
                    <a:pt x="14002" y="12860"/>
                    <a:pt x="16863" y="12234"/>
                    <a:pt x="19048" y="10983"/>
                  </a:cubicBezTo>
                  <a:cubicBezTo>
                    <a:pt x="21116" y="9749"/>
                    <a:pt x="22217" y="8181"/>
                    <a:pt x="22317" y="6613"/>
                  </a:cubicBezTo>
                  <a:lnTo>
                    <a:pt x="22317" y="4345"/>
                  </a:lnTo>
                  <a:lnTo>
                    <a:pt x="21716" y="4345"/>
                  </a:lnTo>
                  <a:cubicBezTo>
                    <a:pt x="21049" y="3278"/>
                    <a:pt x="20115" y="2444"/>
                    <a:pt x="19048" y="1877"/>
                  </a:cubicBezTo>
                  <a:cubicBezTo>
                    <a:pt x="16863" y="626"/>
                    <a:pt x="14011" y="0"/>
                    <a:pt x="111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4476;p75"/>
            <p:cNvSpPr/>
            <p:nvPr/>
          </p:nvSpPr>
          <p:spPr>
            <a:xfrm>
              <a:off x="3293350" y="4242650"/>
              <a:ext cx="278575" cy="321925"/>
            </a:xfrm>
            <a:custGeom>
              <a:avLst/>
              <a:gdLst/>
              <a:ahLst/>
              <a:cxnLst/>
              <a:rect l="l" t="t" r="r" b="b"/>
              <a:pathLst>
                <a:path w="11143" h="12877" extrusionOk="0">
                  <a:moveTo>
                    <a:pt x="11142" y="0"/>
                  </a:moveTo>
                  <a:cubicBezTo>
                    <a:pt x="8307" y="0"/>
                    <a:pt x="5438" y="634"/>
                    <a:pt x="3270" y="1902"/>
                  </a:cubicBezTo>
                  <a:cubicBezTo>
                    <a:pt x="2169" y="2469"/>
                    <a:pt x="1268" y="3303"/>
                    <a:pt x="601" y="4370"/>
                  </a:cubicBezTo>
                  <a:lnTo>
                    <a:pt x="1" y="4370"/>
                  </a:lnTo>
                  <a:lnTo>
                    <a:pt x="1" y="6638"/>
                  </a:lnTo>
                  <a:cubicBezTo>
                    <a:pt x="67" y="8206"/>
                    <a:pt x="1168" y="9774"/>
                    <a:pt x="3270" y="11008"/>
                  </a:cubicBezTo>
                  <a:cubicBezTo>
                    <a:pt x="5438" y="12242"/>
                    <a:pt x="8307" y="12876"/>
                    <a:pt x="11142" y="12876"/>
                  </a:cubicBezTo>
                  <a:lnTo>
                    <a:pt x="111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4477;p75"/>
            <p:cNvSpPr/>
            <p:nvPr/>
          </p:nvSpPr>
          <p:spPr>
            <a:xfrm>
              <a:off x="3293350" y="4268500"/>
              <a:ext cx="126800" cy="269375"/>
            </a:xfrm>
            <a:custGeom>
              <a:avLst/>
              <a:gdLst/>
              <a:ahLst/>
              <a:cxnLst/>
              <a:rect l="l" t="t" r="r" b="b"/>
              <a:pathLst>
                <a:path w="5072" h="10775" extrusionOk="0">
                  <a:moveTo>
                    <a:pt x="5071" y="0"/>
                  </a:moveTo>
                  <a:cubicBezTo>
                    <a:pt x="4437" y="234"/>
                    <a:pt x="3837" y="534"/>
                    <a:pt x="3270" y="834"/>
                  </a:cubicBezTo>
                  <a:cubicBezTo>
                    <a:pt x="2169" y="1435"/>
                    <a:pt x="1268" y="2269"/>
                    <a:pt x="601" y="3303"/>
                  </a:cubicBezTo>
                  <a:lnTo>
                    <a:pt x="1" y="3303"/>
                  </a:lnTo>
                  <a:lnTo>
                    <a:pt x="1" y="5604"/>
                  </a:lnTo>
                  <a:cubicBezTo>
                    <a:pt x="67" y="7172"/>
                    <a:pt x="1168" y="8740"/>
                    <a:pt x="3270" y="9941"/>
                  </a:cubicBezTo>
                  <a:cubicBezTo>
                    <a:pt x="3837" y="10274"/>
                    <a:pt x="4437" y="10541"/>
                    <a:pt x="5071" y="10775"/>
                  </a:cubicBezTo>
                  <a:lnTo>
                    <a:pt x="50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4478;p75"/>
            <p:cNvSpPr/>
            <p:nvPr/>
          </p:nvSpPr>
          <p:spPr>
            <a:xfrm>
              <a:off x="3724500" y="4268500"/>
              <a:ext cx="126775" cy="269375"/>
            </a:xfrm>
            <a:custGeom>
              <a:avLst/>
              <a:gdLst/>
              <a:ahLst/>
              <a:cxnLst/>
              <a:rect l="l" t="t" r="r" b="b"/>
              <a:pathLst>
                <a:path w="5071" h="10775" extrusionOk="0">
                  <a:moveTo>
                    <a:pt x="0" y="0"/>
                  </a:moveTo>
                  <a:lnTo>
                    <a:pt x="0" y="10775"/>
                  </a:lnTo>
                  <a:cubicBezTo>
                    <a:pt x="634" y="10541"/>
                    <a:pt x="1235" y="10274"/>
                    <a:pt x="1802" y="9941"/>
                  </a:cubicBezTo>
                  <a:cubicBezTo>
                    <a:pt x="3903" y="8740"/>
                    <a:pt x="4971" y="7172"/>
                    <a:pt x="5071" y="5604"/>
                  </a:cubicBezTo>
                  <a:lnTo>
                    <a:pt x="5071" y="3303"/>
                  </a:lnTo>
                  <a:lnTo>
                    <a:pt x="4470" y="3303"/>
                  </a:lnTo>
                  <a:cubicBezTo>
                    <a:pt x="3803" y="2269"/>
                    <a:pt x="2869" y="1435"/>
                    <a:pt x="1802" y="834"/>
                  </a:cubicBezTo>
                  <a:cubicBezTo>
                    <a:pt x="1235" y="534"/>
                    <a:pt x="634" y="234"/>
                    <a:pt x="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4479;p75"/>
            <p:cNvSpPr/>
            <p:nvPr/>
          </p:nvSpPr>
          <p:spPr>
            <a:xfrm>
              <a:off x="3265825" y="4190725"/>
              <a:ext cx="612150" cy="321525"/>
            </a:xfrm>
            <a:custGeom>
              <a:avLst/>
              <a:gdLst/>
              <a:ahLst/>
              <a:cxnLst/>
              <a:rect l="l" t="t" r="r" b="b"/>
              <a:pathLst>
                <a:path w="24486" h="12861" extrusionOk="0">
                  <a:moveTo>
                    <a:pt x="12260" y="1"/>
                  </a:moveTo>
                  <a:cubicBezTo>
                    <a:pt x="9408" y="1"/>
                    <a:pt x="6556" y="626"/>
                    <a:pt x="4371" y="1877"/>
                  </a:cubicBezTo>
                  <a:cubicBezTo>
                    <a:pt x="1" y="4379"/>
                    <a:pt x="1" y="8482"/>
                    <a:pt x="4371" y="10984"/>
                  </a:cubicBezTo>
                  <a:cubicBezTo>
                    <a:pt x="6539" y="12235"/>
                    <a:pt x="9391" y="12860"/>
                    <a:pt x="12247" y="12860"/>
                  </a:cubicBezTo>
                  <a:cubicBezTo>
                    <a:pt x="15103" y="12860"/>
                    <a:pt x="17964" y="12235"/>
                    <a:pt x="20149" y="10984"/>
                  </a:cubicBezTo>
                  <a:cubicBezTo>
                    <a:pt x="24485" y="8482"/>
                    <a:pt x="24485" y="4379"/>
                    <a:pt x="20149" y="1877"/>
                  </a:cubicBezTo>
                  <a:cubicBezTo>
                    <a:pt x="17964" y="626"/>
                    <a:pt x="15112" y="1"/>
                    <a:pt x="1226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4480;p75"/>
            <p:cNvSpPr/>
            <p:nvPr/>
          </p:nvSpPr>
          <p:spPr>
            <a:xfrm>
              <a:off x="3265825" y="4190725"/>
              <a:ext cx="612150" cy="321525"/>
            </a:xfrm>
            <a:custGeom>
              <a:avLst/>
              <a:gdLst/>
              <a:ahLst/>
              <a:cxnLst/>
              <a:rect l="l" t="t" r="r" b="b"/>
              <a:pathLst>
                <a:path w="24486" h="12861" extrusionOk="0">
                  <a:moveTo>
                    <a:pt x="12260" y="1"/>
                  </a:moveTo>
                  <a:cubicBezTo>
                    <a:pt x="9408" y="1"/>
                    <a:pt x="6556" y="626"/>
                    <a:pt x="4371" y="1877"/>
                  </a:cubicBezTo>
                  <a:cubicBezTo>
                    <a:pt x="1" y="4379"/>
                    <a:pt x="1" y="8482"/>
                    <a:pt x="4371" y="10984"/>
                  </a:cubicBezTo>
                  <a:cubicBezTo>
                    <a:pt x="6539" y="12235"/>
                    <a:pt x="9391" y="12860"/>
                    <a:pt x="12247" y="12860"/>
                  </a:cubicBezTo>
                  <a:cubicBezTo>
                    <a:pt x="15103" y="12860"/>
                    <a:pt x="17964" y="12235"/>
                    <a:pt x="20149" y="10984"/>
                  </a:cubicBezTo>
                  <a:cubicBezTo>
                    <a:pt x="24485" y="8482"/>
                    <a:pt x="24485" y="4379"/>
                    <a:pt x="20149" y="1877"/>
                  </a:cubicBezTo>
                  <a:cubicBezTo>
                    <a:pt x="17964" y="626"/>
                    <a:pt x="15112" y="1"/>
                    <a:pt x="12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4481;p75"/>
            <p:cNvSpPr/>
            <p:nvPr/>
          </p:nvSpPr>
          <p:spPr>
            <a:xfrm>
              <a:off x="3387600" y="4251825"/>
              <a:ext cx="369450" cy="199325"/>
            </a:xfrm>
            <a:custGeom>
              <a:avLst/>
              <a:gdLst/>
              <a:ahLst/>
              <a:cxnLst/>
              <a:rect l="l" t="t" r="r" b="b"/>
              <a:pathLst>
                <a:path w="14778" h="7973" extrusionOk="0">
                  <a:moveTo>
                    <a:pt x="7372" y="0"/>
                  </a:moveTo>
                  <a:cubicBezTo>
                    <a:pt x="5621" y="0"/>
                    <a:pt x="3870" y="367"/>
                    <a:pt x="2235" y="1101"/>
                  </a:cubicBezTo>
                  <a:cubicBezTo>
                    <a:pt x="801" y="1835"/>
                    <a:pt x="0" y="2869"/>
                    <a:pt x="0" y="4003"/>
                  </a:cubicBezTo>
                  <a:cubicBezTo>
                    <a:pt x="0" y="5104"/>
                    <a:pt x="801" y="6138"/>
                    <a:pt x="2235" y="6872"/>
                  </a:cubicBezTo>
                  <a:cubicBezTo>
                    <a:pt x="3870" y="7606"/>
                    <a:pt x="5621" y="7973"/>
                    <a:pt x="7372" y="7973"/>
                  </a:cubicBezTo>
                  <a:cubicBezTo>
                    <a:pt x="9123" y="7973"/>
                    <a:pt x="10875" y="7606"/>
                    <a:pt x="12509" y="6872"/>
                  </a:cubicBezTo>
                  <a:cubicBezTo>
                    <a:pt x="13977" y="6138"/>
                    <a:pt x="14777" y="5104"/>
                    <a:pt x="14777" y="4003"/>
                  </a:cubicBezTo>
                  <a:cubicBezTo>
                    <a:pt x="14777" y="2869"/>
                    <a:pt x="13977" y="1835"/>
                    <a:pt x="12509" y="1101"/>
                  </a:cubicBezTo>
                  <a:cubicBezTo>
                    <a:pt x="10875" y="367"/>
                    <a:pt x="9123" y="0"/>
                    <a:pt x="737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4482;p75"/>
            <p:cNvSpPr/>
            <p:nvPr/>
          </p:nvSpPr>
          <p:spPr>
            <a:xfrm>
              <a:off x="3387600" y="4251825"/>
              <a:ext cx="369450" cy="199325"/>
            </a:xfrm>
            <a:custGeom>
              <a:avLst/>
              <a:gdLst/>
              <a:ahLst/>
              <a:cxnLst/>
              <a:rect l="l" t="t" r="r" b="b"/>
              <a:pathLst>
                <a:path w="14778" h="7973" extrusionOk="0">
                  <a:moveTo>
                    <a:pt x="7372" y="0"/>
                  </a:moveTo>
                  <a:cubicBezTo>
                    <a:pt x="5621" y="0"/>
                    <a:pt x="3870" y="367"/>
                    <a:pt x="2235" y="1101"/>
                  </a:cubicBezTo>
                  <a:cubicBezTo>
                    <a:pt x="801" y="1835"/>
                    <a:pt x="0" y="2869"/>
                    <a:pt x="0" y="4003"/>
                  </a:cubicBezTo>
                  <a:cubicBezTo>
                    <a:pt x="0" y="5104"/>
                    <a:pt x="801" y="6138"/>
                    <a:pt x="2235" y="6872"/>
                  </a:cubicBezTo>
                  <a:cubicBezTo>
                    <a:pt x="3870" y="7606"/>
                    <a:pt x="5621" y="7973"/>
                    <a:pt x="7372" y="7973"/>
                  </a:cubicBezTo>
                  <a:cubicBezTo>
                    <a:pt x="9123" y="7973"/>
                    <a:pt x="10875" y="7606"/>
                    <a:pt x="12509" y="6872"/>
                  </a:cubicBezTo>
                  <a:cubicBezTo>
                    <a:pt x="13977" y="6138"/>
                    <a:pt x="14777" y="5104"/>
                    <a:pt x="14777" y="4003"/>
                  </a:cubicBezTo>
                  <a:cubicBezTo>
                    <a:pt x="14777" y="2869"/>
                    <a:pt x="13977" y="1835"/>
                    <a:pt x="12509" y="1101"/>
                  </a:cubicBezTo>
                  <a:cubicBezTo>
                    <a:pt x="10875" y="367"/>
                    <a:pt x="9123" y="0"/>
                    <a:pt x="73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4483;p75"/>
            <p:cNvSpPr/>
            <p:nvPr/>
          </p:nvSpPr>
          <p:spPr>
            <a:xfrm>
              <a:off x="3305875" y="4202625"/>
              <a:ext cx="532900" cy="297725"/>
            </a:xfrm>
            <a:custGeom>
              <a:avLst/>
              <a:gdLst/>
              <a:ahLst/>
              <a:cxnLst/>
              <a:rect l="l" t="t" r="r" b="b"/>
              <a:pathLst>
                <a:path w="21316" h="11909" extrusionOk="0">
                  <a:moveTo>
                    <a:pt x="10658" y="1968"/>
                  </a:moveTo>
                  <a:cubicBezTo>
                    <a:pt x="12409" y="1968"/>
                    <a:pt x="14160" y="2335"/>
                    <a:pt x="15778" y="3069"/>
                  </a:cubicBezTo>
                  <a:cubicBezTo>
                    <a:pt x="17246" y="3803"/>
                    <a:pt x="18046" y="4837"/>
                    <a:pt x="18046" y="5971"/>
                  </a:cubicBezTo>
                  <a:cubicBezTo>
                    <a:pt x="18046" y="7072"/>
                    <a:pt x="17246" y="8106"/>
                    <a:pt x="15778" y="8840"/>
                  </a:cubicBezTo>
                  <a:lnTo>
                    <a:pt x="15811" y="8840"/>
                  </a:lnTo>
                  <a:cubicBezTo>
                    <a:pt x="14177" y="9574"/>
                    <a:pt x="12417" y="9941"/>
                    <a:pt x="10662" y="9941"/>
                  </a:cubicBezTo>
                  <a:cubicBezTo>
                    <a:pt x="8906" y="9941"/>
                    <a:pt x="7155" y="9574"/>
                    <a:pt x="5537" y="8840"/>
                  </a:cubicBezTo>
                  <a:cubicBezTo>
                    <a:pt x="4070" y="8106"/>
                    <a:pt x="3269" y="7072"/>
                    <a:pt x="3269" y="5971"/>
                  </a:cubicBezTo>
                  <a:cubicBezTo>
                    <a:pt x="3269" y="4837"/>
                    <a:pt x="4070" y="3803"/>
                    <a:pt x="5537" y="3069"/>
                  </a:cubicBezTo>
                  <a:cubicBezTo>
                    <a:pt x="7155" y="2335"/>
                    <a:pt x="8906" y="1968"/>
                    <a:pt x="10658" y="1968"/>
                  </a:cubicBezTo>
                  <a:close/>
                  <a:moveTo>
                    <a:pt x="10641" y="0"/>
                  </a:moveTo>
                  <a:cubicBezTo>
                    <a:pt x="7772" y="0"/>
                    <a:pt x="5037" y="634"/>
                    <a:pt x="3002" y="1835"/>
                  </a:cubicBezTo>
                  <a:cubicBezTo>
                    <a:pt x="1068" y="2936"/>
                    <a:pt x="0" y="4403"/>
                    <a:pt x="0" y="5971"/>
                  </a:cubicBezTo>
                  <a:cubicBezTo>
                    <a:pt x="0" y="7506"/>
                    <a:pt x="1068" y="8973"/>
                    <a:pt x="3002" y="10107"/>
                  </a:cubicBezTo>
                  <a:cubicBezTo>
                    <a:pt x="5037" y="11275"/>
                    <a:pt x="7772" y="11909"/>
                    <a:pt x="10641" y="11909"/>
                  </a:cubicBezTo>
                  <a:cubicBezTo>
                    <a:pt x="13543" y="11909"/>
                    <a:pt x="16245" y="11275"/>
                    <a:pt x="18280" y="10107"/>
                  </a:cubicBezTo>
                  <a:cubicBezTo>
                    <a:pt x="20248" y="8973"/>
                    <a:pt x="21315" y="7506"/>
                    <a:pt x="21315" y="5971"/>
                  </a:cubicBezTo>
                  <a:cubicBezTo>
                    <a:pt x="21315" y="4403"/>
                    <a:pt x="20248" y="2936"/>
                    <a:pt x="18313" y="1835"/>
                  </a:cubicBezTo>
                  <a:cubicBezTo>
                    <a:pt x="16278" y="634"/>
                    <a:pt x="13543" y="0"/>
                    <a:pt x="1064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4484;p75"/>
            <p:cNvSpPr/>
            <p:nvPr/>
          </p:nvSpPr>
          <p:spPr>
            <a:xfrm>
              <a:off x="3380075" y="4261400"/>
              <a:ext cx="384475" cy="180175"/>
            </a:xfrm>
            <a:custGeom>
              <a:avLst/>
              <a:gdLst/>
              <a:ahLst/>
              <a:cxnLst/>
              <a:rect l="l" t="t" r="r" b="b"/>
              <a:pathLst>
                <a:path w="15379" h="7207" extrusionOk="0">
                  <a:moveTo>
                    <a:pt x="7690" y="1"/>
                  </a:moveTo>
                  <a:cubicBezTo>
                    <a:pt x="5897" y="1"/>
                    <a:pt x="4104" y="351"/>
                    <a:pt x="2736" y="1052"/>
                  </a:cubicBezTo>
                  <a:cubicBezTo>
                    <a:pt x="1" y="2453"/>
                    <a:pt x="1" y="4754"/>
                    <a:pt x="2736" y="6155"/>
                  </a:cubicBezTo>
                  <a:cubicBezTo>
                    <a:pt x="4104" y="6856"/>
                    <a:pt x="5897" y="7206"/>
                    <a:pt x="7690" y="7206"/>
                  </a:cubicBezTo>
                  <a:cubicBezTo>
                    <a:pt x="9483" y="7206"/>
                    <a:pt x="11276" y="6856"/>
                    <a:pt x="12643" y="6155"/>
                  </a:cubicBezTo>
                  <a:cubicBezTo>
                    <a:pt x="15379" y="4754"/>
                    <a:pt x="15379" y="2453"/>
                    <a:pt x="12643" y="1052"/>
                  </a:cubicBezTo>
                  <a:cubicBezTo>
                    <a:pt x="11276" y="351"/>
                    <a:pt x="9483" y="1"/>
                    <a:pt x="76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4485;p75"/>
            <p:cNvSpPr/>
            <p:nvPr/>
          </p:nvSpPr>
          <p:spPr>
            <a:xfrm>
              <a:off x="3380075" y="4261400"/>
              <a:ext cx="384475" cy="180175"/>
            </a:xfrm>
            <a:custGeom>
              <a:avLst/>
              <a:gdLst/>
              <a:ahLst/>
              <a:cxnLst/>
              <a:rect l="l" t="t" r="r" b="b"/>
              <a:pathLst>
                <a:path w="15379" h="7207" extrusionOk="0">
                  <a:moveTo>
                    <a:pt x="7690" y="1"/>
                  </a:moveTo>
                  <a:cubicBezTo>
                    <a:pt x="5897" y="1"/>
                    <a:pt x="4104" y="351"/>
                    <a:pt x="2736" y="1052"/>
                  </a:cubicBezTo>
                  <a:cubicBezTo>
                    <a:pt x="1" y="2453"/>
                    <a:pt x="1" y="4754"/>
                    <a:pt x="2736" y="6155"/>
                  </a:cubicBezTo>
                  <a:cubicBezTo>
                    <a:pt x="4104" y="6856"/>
                    <a:pt x="5897" y="7206"/>
                    <a:pt x="7690" y="7206"/>
                  </a:cubicBezTo>
                  <a:cubicBezTo>
                    <a:pt x="9483" y="7206"/>
                    <a:pt x="11276" y="6856"/>
                    <a:pt x="12643" y="6155"/>
                  </a:cubicBezTo>
                  <a:cubicBezTo>
                    <a:pt x="15379" y="4754"/>
                    <a:pt x="15379" y="2453"/>
                    <a:pt x="12643" y="1052"/>
                  </a:cubicBezTo>
                  <a:cubicBezTo>
                    <a:pt x="11276" y="351"/>
                    <a:pt x="9483" y="1"/>
                    <a:pt x="769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4486;p75"/>
            <p:cNvSpPr/>
            <p:nvPr/>
          </p:nvSpPr>
          <p:spPr>
            <a:xfrm>
              <a:off x="3380075" y="4261400"/>
              <a:ext cx="384475" cy="180175"/>
            </a:xfrm>
            <a:custGeom>
              <a:avLst/>
              <a:gdLst/>
              <a:ahLst/>
              <a:cxnLst/>
              <a:rect l="l" t="t" r="r" b="b"/>
              <a:pathLst>
                <a:path w="15379" h="7207" extrusionOk="0">
                  <a:moveTo>
                    <a:pt x="7690" y="1"/>
                  </a:moveTo>
                  <a:cubicBezTo>
                    <a:pt x="5897" y="1"/>
                    <a:pt x="4104" y="351"/>
                    <a:pt x="2736" y="1052"/>
                  </a:cubicBezTo>
                  <a:cubicBezTo>
                    <a:pt x="1" y="2453"/>
                    <a:pt x="1" y="4754"/>
                    <a:pt x="2736" y="6155"/>
                  </a:cubicBezTo>
                  <a:cubicBezTo>
                    <a:pt x="4104" y="6856"/>
                    <a:pt x="5897" y="7206"/>
                    <a:pt x="7690" y="7206"/>
                  </a:cubicBezTo>
                  <a:cubicBezTo>
                    <a:pt x="9483" y="7206"/>
                    <a:pt x="11276" y="6856"/>
                    <a:pt x="12643" y="6155"/>
                  </a:cubicBezTo>
                  <a:cubicBezTo>
                    <a:pt x="15379" y="4754"/>
                    <a:pt x="15379" y="2453"/>
                    <a:pt x="12643" y="1052"/>
                  </a:cubicBezTo>
                  <a:cubicBezTo>
                    <a:pt x="11276" y="351"/>
                    <a:pt x="9483" y="1"/>
                    <a:pt x="76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4487;p75"/>
            <p:cNvSpPr/>
            <p:nvPr/>
          </p:nvSpPr>
          <p:spPr>
            <a:xfrm>
              <a:off x="3398425" y="4285600"/>
              <a:ext cx="347775" cy="156800"/>
            </a:xfrm>
            <a:custGeom>
              <a:avLst/>
              <a:gdLst/>
              <a:ahLst/>
              <a:cxnLst/>
              <a:rect l="l" t="t" r="r" b="b"/>
              <a:pathLst>
                <a:path w="13911" h="6272" extrusionOk="0">
                  <a:moveTo>
                    <a:pt x="6956" y="0"/>
                  </a:moveTo>
                  <a:cubicBezTo>
                    <a:pt x="5163" y="0"/>
                    <a:pt x="3370" y="350"/>
                    <a:pt x="2002" y="1051"/>
                  </a:cubicBezTo>
                  <a:cubicBezTo>
                    <a:pt x="868" y="1618"/>
                    <a:pt x="201" y="2352"/>
                    <a:pt x="1" y="3119"/>
                  </a:cubicBezTo>
                  <a:cubicBezTo>
                    <a:pt x="201" y="3886"/>
                    <a:pt x="868" y="4620"/>
                    <a:pt x="2002" y="5221"/>
                  </a:cubicBezTo>
                  <a:cubicBezTo>
                    <a:pt x="3370" y="5921"/>
                    <a:pt x="5163" y="6271"/>
                    <a:pt x="6956" y="6271"/>
                  </a:cubicBezTo>
                  <a:cubicBezTo>
                    <a:pt x="8749" y="6271"/>
                    <a:pt x="10542" y="5921"/>
                    <a:pt x="11909" y="5221"/>
                  </a:cubicBezTo>
                  <a:cubicBezTo>
                    <a:pt x="13043" y="4620"/>
                    <a:pt x="13711" y="3886"/>
                    <a:pt x="13911" y="3119"/>
                  </a:cubicBezTo>
                  <a:cubicBezTo>
                    <a:pt x="13711" y="2352"/>
                    <a:pt x="13043" y="1618"/>
                    <a:pt x="11909" y="1051"/>
                  </a:cubicBezTo>
                  <a:cubicBezTo>
                    <a:pt x="10542" y="350"/>
                    <a:pt x="8749" y="0"/>
                    <a:pt x="695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4488;p75"/>
            <p:cNvSpPr/>
            <p:nvPr/>
          </p:nvSpPr>
          <p:spPr>
            <a:xfrm>
              <a:off x="3398425" y="4285600"/>
              <a:ext cx="347775" cy="156800"/>
            </a:xfrm>
            <a:custGeom>
              <a:avLst/>
              <a:gdLst/>
              <a:ahLst/>
              <a:cxnLst/>
              <a:rect l="l" t="t" r="r" b="b"/>
              <a:pathLst>
                <a:path w="13911" h="6272" extrusionOk="0">
                  <a:moveTo>
                    <a:pt x="6956" y="0"/>
                  </a:moveTo>
                  <a:cubicBezTo>
                    <a:pt x="5163" y="0"/>
                    <a:pt x="3370" y="350"/>
                    <a:pt x="2002" y="1051"/>
                  </a:cubicBezTo>
                  <a:cubicBezTo>
                    <a:pt x="868" y="1618"/>
                    <a:pt x="201" y="2352"/>
                    <a:pt x="1" y="3119"/>
                  </a:cubicBezTo>
                  <a:cubicBezTo>
                    <a:pt x="201" y="3886"/>
                    <a:pt x="868" y="4620"/>
                    <a:pt x="2002" y="5221"/>
                  </a:cubicBezTo>
                  <a:cubicBezTo>
                    <a:pt x="3370" y="5921"/>
                    <a:pt x="5163" y="6271"/>
                    <a:pt x="6956" y="6271"/>
                  </a:cubicBezTo>
                  <a:cubicBezTo>
                    <a:pt x="8749" y="6271"/>
                    <a:pt x="10542" y="5921"/>
                    <a:pt x="11909" y="5221"/>
                  </a:cubicBezTo>
                  <a:cubicBezTo>
                    <a:pt x="13043" y="4620"/>
                    <a:pt x="13711" y="3886"/>
                    <a:pt x="13911" y="3119"/>
                  </a:cubicBezTo>
                  <a:cubicBezTo>
                    <a:pt x="13711" y="2352"/>
                    <a:pt x="13043" y="1618"/>
                    <a:pt x="11909" y="1051"/>
                  </a:cubicBezTo>
                  <a:cubicBezTo>
                    <a:pt x="10542" y="350"/>
                    <a:pt x="8749" y="0"/>
                    <a:pt x="69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4489;p75"/>
            <p:cNvSpPr/>
            <p:nvPr/>
          </p:nvSpPr>
          <p:spPr>
            <a:xfrm>
              <a:off x="3563550" y="4289350"/>
              <a:ext cx="25050" cy="51725"/>
            </a:xfrm>
            <a:custGeom>
              <a:avLst/>
              <a:gdLst/>
              <a:ahLst/>
              <a:cxnLst/>
              <a:rect l="l" t="t" r="r" b="b"/>
              <a:pathLst>
                <a:path w="1002" h="2069" extrusionOk="0">
                  <a:moveTo>
                    <a:pt x="1001" y="0"/>
                  </a:moveTo>
                  <a:lnTo>
                    <a:pt x="0" y="1001"/>
                  </a:lnTo>
                  <a:lnTo>
                    <a:pt x="0" y="2068"/>
                  </a:lnTo>
                  <a:lnTo>
                    <a:pt x="668" y="1401"/>
                  </a:lnTo>
                  <a:lnTo>
                    <a:pt x="1001" y="1034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4490;p75"/>
            <p:cNvSpPr/>
            <p:nvPr/>
          </p:nvSpPr>
          <p:spPr>
            <a:xfrm>
              <a:off x="3563550" y="4289350"/>
              <a:ext cx="25050" cy="51725"/>
            </a:xfrm>
            <a:custGeom>
              <a:avLst/>
              <a:gdLst/>
              <a:ahLst/>
              <a:cxnLst/>
              <a:rect l="l" t="t" r="r" b="b"/>
              <a:pathLst>
                <a:path w="1002" h="2069" extrusionOk="0">
                  <a:moveTo>
                    <a:pt x="1001" y="0"/>
                  </a:moveTo>
                  <a:lnTo>
                    <a:pt x="0" y="1001"/>
                  </a:lnTo>
                  <a:lnTo>
                    <a:pt x="0" y="2068"/>
                  </a:lnTo>
                  <a:lnTo>
                    <a:pt x="668" y="1401"/>
                  </a:lnTo>
                  <a:lnTo>
                    <a:pt x="1001" y="1034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4491;p75"/>
            <p:cNvSpPr/>
            <p:nvPr/>
          </p:nvSpPr>
          <p:spPr>
            <a:xfrm>
              <a:off x="3516025" y="4311875"/>
              <a:ext cx="47550" cy="24825"/>
            </a:xfrm>
            <a:custGeom>
              <a:avLst/>
              <a:gdLst/>
              <a:ahLst/>
              <a:cxnLst/>
              <a:rect l="l" t="t" r="r" b="b"/>
              <a:pathLst>
                <a:path w="1902" h="993" extrusionOk="0">
                  <a:moveTo>
                    <a:pt x="1333" y="0"/>
                  </a:moveTo>
                  <a:cubicBezTo>
                    <a:pt x="1032" y="0"/>
                    <a:pt x="731" y="84"/>
                    <a:pt x="467" y="267"/>
                  </a:cubicBezTo>
                  <a:cubicBezTo>
                    <a:pt x="0" y="534"/>
                    <a:pt x="33" y="734"/>
                    <a:pt x="300" y="901"/>
                  </a:cubicBezTo>
                  <a:cubicBezTo>
                    <a:pt x="367" y="934"/>
                    <a:pt x="434" y="967"/>
                    <a:pt x="500" y="967"/>
                  </a:cubicBezTo>
                  <a:cubicBezTo>
                    <a:pt x="567" y="984"/>
                    <a:pt x="634" y="992"/>
                    <a:pt x="701" y="992"/>
                  </a:cubicBezTo>
                  <a:cubicBezTo>
                    <a:pt x="767" y="992"/>
                    <a:pt x="834" y="984"/>
                    <a:pt x="901" y="967"/>
                  </a:cubicBezTo>
                  <a:cubicBezTo>
                    <a:pt x="1234" y="901"/>
                    <a:pt x="1601" y="801"/>
                    <a:pt x="1901" y="700"/>
                  </a:cubicBezTo>
                  <a:lnTo>
                    <a:pt x="1901" y="100"/>
                  </a:lnTo>
                  <a:cubicBezTo>
                    <a:pt x="1719" y="35"/>
                    <a:pt x="1526" y="0"/>
                    <a:pt x="133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4492;p75"/>
            <p:cNvSpPr/>
            <p:nvPr/>
          </p:nvSpPr>
          <p:spPr>
            <a:xfrm>
              <a:off x="3516025" y="4311875"/>
              <a:ext cx="47550" cy="24825"/>
            </a:xfrm>
            <a:custGeom>
              <a:avLst/>
              <a:gdLst/>
              <a:ahLst/>
              <a:cxnLst/>
              <a:rect l="l" t="t" r="r" b="b"/>
              <a:pathLst>
                <a:path w="1902" h="993" extrusionOk="0">
                  <a:moveTo>
                    <a:pt x="1333" y="0"/>
                  </a:moveTo>
                  <a:cubicBezTo>
                    <a:pt x="1032" y="0"/>
                    <a:pt x="731" y="84"/>
                    <a:pt x="467" y="267"/>
                  </a:cubicBezTo>
                  <a:cubicBezTo>
                    <a:pt x="0" y="534"/>
                    <a:pt x="33" y="734"/>
                    <a:pt x="300" y="901"/>
                  </a:cubicBezTo>
                  <a:cubicBezTo>
                    <a:pt x="367" y="934"/>
                    <a:pt x="434" y="967"/>
                    <a:pt x="500" y="967"/>
                  </a:cubicBezTo>
                  <a:cubicBezTo>
                    <a:pt x="567" y="984"/>
                    <a:pt x="634" y="992"/>
                    <a:pt x="701" y="992"/>
                  </a:cubicBezTo>
                  <a:cubicBezTo>
                    <a:pt x="767" y="992"/>
                    <a:pt x="834" y="984"/>
                    <a:pt x="901" y="967"/>
                  </a:cubicBezTo>
                  <a:cubicBezTo>
                    <a:pt x="1234" y="901"/>
                    <a:pt x="1601" y="801"/>
                    <a:pt x="1901" y="700"/>
                  </a:cubicBezTo>
                  <a:lnTo>
                    <a:pt x="1901" y="100"/>
                  </a:lnTo>
                  <a:cubicBezTo>
                    <a:pt x="1719" y="35"/>
                    <a:pt x="1526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4493;p75"/>
            <p:cNvSpPr/>
            <p:nvPr/>
          </p:nvSpPr>
          <p:spPr>
            <a:xfrm>
              <a:off x="3464300" y="4297675"/>
              <a:ext cx="216025" cy="128450"/>
            </a:xfrm>
            <a:custGeom>
              <a:avLst/>
              <a:gdLst/>
              <a:ahLst/>
              <a:cxnLst/>
              <a:rect l="l" t="t" r="r" b="b"/>
              <a:pathLst>
                <a:path w="8641" h="5138" extrusionOk="0">
                  <a:moveTo>
                    <a:pt x="1" y="1"/>
                  </a:moveTo>
                  <a:lnTo>
                    <a:pt x="1" y="902"/>
                  </a:lnTo>
                  <a:lnTo>
                    <a:pt x="301" y="1068"/>
                  </a:lnTo>
                  <a:lnTo>
                    <a:pt x="275" y="1214"/>
                  </a:lnTo>
                  <a:lnTo>
                    <a:pt x="275" y="1214"/>
                  </a:lnTo>
                  <a:cubicBezTo>
                    <a:pt x="361" y="913"/>
                    <a:pt x="565" y="663"/>
                    <a:pt x="835" y="501"/>
                  </a:cubicBezTo>
                  <a:lnTo>
                    <a:pt x="1" y="1"/>
                  </a:lnTo>
                  <a:close/>
                  <a:moveTo>
                    <a:pt x="275" y="1214"/>
                  </a:moveTo>
                  <a:cubicBezTo>
                    <a:pt x="254" y="1285"/>
                    <a:pt x="241" y="1359"/>
                    <a:pt x="234" y="1435"/>
                  </a:cubicBezTo>
                  <a:lnTo>
                    <a:pt x="275" y="1214"/>
                  </a:lnTo>
                  <a:close/>
                  <a:moveTo>
                    <a:pt x="234" y="1435"/>
                  </a:moveTo>
                  <a:lnTo>
                    <a:pt x="234" y="2303"/>
                  </a:lnTo>
                  <a:cubicBezTo>
                    <a:pt x="201" y="2636"/>
                    <a:pt x="468" y="2970"/>
                    <a:pt x="968" y="3237"/>
                  </a:cubicBezTo>
                  <a:cubicBezTo>
                    <a:pt x="1445" y="3518"/>
                    <a:pt x="1993" y="3659"/>
                    <a:pt x="2556" y="3659"/>
                  </a:cubicBezTo>
                  <a:cubicBezTo>
                    <a:pt x="2859" y="3659"/>
                    <a:pt x="3167" y="3619"/>
                    <a:pt x="3470" y="3537"/>
                  </a:cubicBezTo>
                  <a:lnTo>
                    <a:pt x="3970" y="3403"/>
                  </a:lnTo>
                  <a:lnTo>
                    <a:pt x="3970" y="3403"/>
                  </a:lnTo>
                  <a:lnTo>
                    <a:pt x="4538" y="2836"/>
                  </a:lnTo>
                  <a:cubicBezTo>
                    <a:pt x="4752" y="2922"/>
                    <a:pt x="4985" y="2965"/>
                    <a:pt x="5218" y="2965"/>
                  </a:cubicBezTo>
                  <a:cubicBezTo>
                    <a:pt x="5528" y="2965"/>
                    <a:pt x="5838" y="2889"/>
                    <a:pt x="6105" y="2736"/>
                  </a:cubicBezTo>
                  <a:cubicBezTo>
                    <a:pt x="6472" y="2536"/>
                    <a:pt x="6572" y="2303"/>
                    <a:pt x="6272" y="2102"/>
                  </a:cubicBezTo>
                  <a:cubicBezTo>
                    <a:pt x="6132" y="2023"/>
                    <a:pt x="5980" y="1991"/>
                    <a:pt x="5816" y="1991"/>
                  </a:cubicBezTo>
                  <a:cubicBezTo>
                    <a:pt x="5356" y="1991"/>
                    <a:pt x="4801" y="2248"/>
                    <a:pt x="4137" y="2469"/>
                  </a:cubicBezTo>
                  <a:cubicBezTo>
                    <a:pt x="3602" y="2630"/>
                    <a:pt x="3039" y="2771"/>
                    <a:pt x="2467" y="2771"/>
                  </a:cubicBezTo>
                  <a:cubicBezTo>
                    <a:pt x="1969" y="2771"/>
                    <a:pt x="1465" y="2664"/>
                    <a:pt x="968" y="2369"/>
                  </a:cubicBezTo>
                  <a:cubicBezTo>
                    <a:pt x="468" y="2069"/>
                    <a:pt x="234" y="1769"/>
                    <a:pt x="234" y="1435"/>
                  </a:cubicBezTo>
                  <a:close/>
                  <a:moveTo>
                    <a:pt x="8640" y="3603"/>
                  </a:moveTo>
                  <a:lnTo>
                    <a:pt x="7506" y="4237"/>
                  </a:lnTo>
                  <a:lnTo>
                    <a:pt x="6672" y="3737"/>
                  </a:lnTo>
                  <a:cubicBezTo>
                    <a:pt x="6117" y="4014"/>
                    <a:pt x="5498" y="4148"/>
                    <a:pt x="4881" y="4148"/>
                  </a:cubicBezTo>
                  <a:cubicBezTo>
                    <a:pt x="4609" y="4148"/>
                    <a:pt x="4336" y="4122"/>
                    <a:pt x="4071" y="4070"/>
                  </a:cubicBezTo>
                  <a:cubicBezTo>
                    <a:pt x="3837" y="4037"/>
                    <a:pt x="3670" y="3970"/>
                    <a:pt x="3470" y="3904"/>
                  </a:cubicBezTo>
                  <a:lnTo>
                    <a:pt x="3470" y="4804"/>
                  </a:lnTo>
                  <a:cubicBezTo>
                    <a:pt x="3915" y="4962"/>
                    <a:pt x="4385" y="5040"/>
                    <a:pt x="4855" y="5040"/>
                  </a:cubicBezTo>
                  <a:cubicBezTo>
                    <a:pt x="5478" y="5040"/>
                    <a:pt x="6102" y="4904"/>
                    <a:pt x="6672" y="4638"/>
                  </a:cubicBezTo>
                  <a:lnTo>
                    <a:pt x="7506" y="5138"/>
                  </a:lnTo>
                  <a:lnTo>
                    <a:pt x="8640" y="4471"/>
                  </a:lnTo>
                  <a:lnTo>
                    <a:pt x="8640" y="3603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4494;p75"/>
            <p:cNvSpPr/>
            <p:nvPr/>
          </p:nvSpPr>
          <p:spPr>
            <a:xfrm>
              <a:off x="3469325" y="4333550"/>
              <a:ext cx="211000" cy="92575"/>
            </a:xfrm>
            <a:custGeom>
              <a:avLst/>
              <a:gdLst/>
              <a:ahLst/>
              <a:cxnLst/>
              <a:rect l="l" t="t" r="r" b="b"/>
              <a:pathLst>
                <a:path w="8440" h="3703" extrusionOk="0">
                  <a:moveTo>
                    <a:pt x="0" y="0"/>
                  </a:moveTo>
                  <a:lnTo>
                    <a:pt x="0" y="868"/>
                  </a:lnTo>
                  <a:cubicBezTo>
                    <a:pt x="0" y="1201"/>
                    <a:pt x="234" y="1535"/>
                    <a:pt x="767" y="1802"/>
                  </a:cubicBezTo>
                  <a:cubicBezTo>
                    <a:pt x="1244" y="2083"/>
                    <a:pt x="1792" y="2224"/>
                    <a:pt x="2355" y="2224"/>
                  </a:cubicBezTo>
                  <a:cubicBezTo>
                    <a:pt x="2658" y="2224"/>
                    <a:pt x="2966" y="2184"/>
                    <a:pt x="3269" y="2102"/>
                  </a:cubicBezTo>
                  <a:lnTo>
                    <a:pt x="3769" y="1968"/>
                  </a:lnTo>
                  <a:lnTo>
                    <a:pt x="3769" y="1968"/>
                  </a:lnTo>
                  <a:lnTo>
                    <a:pt x="4337" y="1401"/>
                  </a:lnTo>
                  <a:cubicBezTo>
                    <a:pt x="4551" y="1487"/>
                    <a:pt x="4778" y="1530"/>
                    <a:pt x="5006" y="1530"/>
                  </a:cubicBezTo>
                  <a:cubicBezTo>
                    <a:pt x="5311" y="1530"/>
                    <a:pt x="5618" y="1454"/>
                    <a:pt x="5904" y="1301"/>
                  </a:cubicBezTo>
                  <a:cubicBezTo>
                    <a:pt x="6271" y="1101"/>
                    <a:pt x="6371" y="868"/>
                    <a:pt x="6038" y="667"/>
                  </a:cubicBezTo>
                  <a:cubicBezTo>
                    <a:pt x="5897" y="588"/>
                    <a:pt x="5748" y="556"/>
                    <a:pt x="5586" y="556"/>
                  </a:cubicBezTo>
                  <a:cubicBezTo>
                    <a:pt x="5135" y="556"/>
                    <a:pt x="4591" y="813"/>
                    <a:pt x="3903" y="1034"/>
                  </a:cubicBezTo>
                  <a:cubicBezTo>
                    <a:pt x="3386" y="1195"/>
                    <a:pt x="2830" y="1336"/>
                    <a:pt x="2257" y="1336"/>
                  </a:cubicBezTo>
                  <a:cubicBezTo>
                    <a:pt x="1758" y="1336"/>
                    <a:pt x="1246" y="1229"/>
                    <a:pt x="734" y="934"/>
                  </a:cubicBezTo>
                  <a:cubicBezTo>
                    <a:pt x="267" y="634"/>
                    <a:pt x="0" y="334"/>
                    <a:pt x="0" y="0"/>
                  </a:cubicBezTo>
                  <a:close/>
                  <a:moveTo>
                    <a:pt x="8439" y="2135"/>
                  </a:moveTo>
                  <a:lnTo>
                    <a:pt x="7305" y="2802"/>
                  </a:lnTo>
                  <a:lnTo>
                    <a:pt x="6471" y="2302"/>
                  </a:lnTo>
                  <a:cubicBezTo>
                    <a:pt x="5893" y="2579"/>
                    <a:pt x="5283" y="2713"/>
                    <a:pt x="4663" y="2713"/>
                  </a:cubicBezTo>
                  <a:cubicBezTo>
                    <a:pt x="4389" y="2713"/>
                    <a:pt x="4112" y="2687"/>
                    <a:pt x="3836" y="2635"/>
                  </a:cubicBezTo>
                  <a:cubicBezTo>
                    <a:pt x="3636" y="2602"/>
                    <a:pt x="3436" y="2535"/>
                    <a:pt x="3269" y="2469"/>
                  </a:cubicBezTo>
                  <a:lnTo>
                    <a:pt x="3269" y="3336"/>
                  </a:lnTo>
                  <a:cubicBezTo>
                    <a:pt x="3727" y="3513"/>
                    <a:pt x="4211" y="3599"/>
                    <a:pt x="4694" y="3599"/>
                  </a:cubicBezTo>
                  <a:cubicBezTo>
                    <a:pt x="5304" y="3599"/>
                    <a:pt x="5914" y="3463"/>
                    <a:pt x="6471" y="3203"/>
                  </a:cubicBezTo>
                  <a:lnTo>
                    <a:pt x="7305" y="3703"/>
                  </a:lnTo>
                  <a:lnTo>
                    <a:pt x="8439" y="3036"/>
                  </a:lnTo>
                  <a:lnTo>
                    <a:pt x="8439" y="2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4495;p75"/>
            <p:cNvSpPr/>
            <p:nvPr/>
          </p:nvSpPr>
          <p:spPr>
            <a:xfrm>
              <a:off x="3464300" y="4297675"/>
              <a:ext cx="20875" cy="26725"/>
            </a:xfrm>
            <a:custGeom>
              <a:avLst/>
              <a:gdLst/>
              <a:ahLst/>
              <a:cxnLst/>
              <a:rect l="l" t="t" r="r" b="b"/>
              <a:pathLst>
                <a:path w="835" h="1069" extrusionOk="0">
                  <a:moveTo>
                    <a:pt x="1" y="1"/>
                  </a:moveTo>
                  <a:lnTo>
                    <a:pt x="1" y="902"/>
                  </a:lnTo>
                  <a:lnTo>
                    <a:pt x="301" y="1068"/>
                  </a:lnTo>
                  <a:cubicBezTo>
                    <a:pt x="435" y="835"/>
                    <a:pt x="601" y="635"/>
                    <a:pt x="835" y="50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4496;p75"/>
            <p:cNvSpPr/>
            <p:nvPr/>
          </p:nvSpPr>
          <p:spPr>
            <a:xfrm>
              <a:off x="3659450" y="4354400"/>
              <a:ext cx="15875" cy="29200"/>
            </a:xfrm>
            <a:custGeom>
              <a:avLst/>
              <a:gdLst/>
              <a:ahLst/>
              <a:cxnLst/>
              <a:rect l="l" t="t" r="r" b="b"/>
              <a:pathLst>
                <a:path w="635" h="1168" extrusionOk="0">
                  <a:moveTo>
                    <a:pt x="634" y="0"/>
                  </a:moveTo>
                  <a:cubicBezTo>
                    <a:pt x="568" y="367"/>
                    <a:pt x="334" y="701"/>
                    <a:pt x="1" y="834"/>
                  </a:cubicBezTo>
                  <a:lnTo>
                    <a:pt x="568" y="1168"/>
                  </a:lnTo>
                  <a:cubicBezTo>
                    <a:pt x="601" y="1034"/>
                    <a:pt x="634" y="901"/>
                    <a:pt x="634" y="734"/>
                  </a:cubicBezTo>
                  <a:cubicBezTo>
                    <a:pt x="634" y="734"/>
                    <a:pt x="634" y="234"/>
                    <a:pt x="6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4497;p75"/>
            <p:cNvSpPr/>
            <p:nvPr/>
          </p:nvSpPr>
          <p:spPr>
            <a:xfrm>
              <a:off x="3659450" y="4354400"/>
              <a:ext cx="15875" cy="29200"/>
            </a:xfrm>
            <a:custGeom>
              <a:avLst/>
              <a:gdLst/>
              <a:ahLst/>
              <a:cxnLst/>
              <a:rect l="l" t="t" r="r" b="b"/>
              <a:pathLst>
                <a:path w="635" h="1168" extrusionOk="0">
                  <a:moveTo>
                    <a:pt x="634" y="0"/>
                  </a:moveTo>
                  <a:cubicBezTo>
                    <a:pt x="568" y="367"/>
                    <a:pt x="334" y="701"/>
                    <a:pt x="1" y="834"/>
                  </a:cubicBezTo>
                  <a:lnTo>
                    <a:pt x="568" y="1168"/>
                  </a:lnTo>
                  <a:cubicBezTo>
                    <a:pt x="601" y="1034"/>
                    <a:pt x="634" y="901"/>
                    <a:pt x="634" y="734"/>
                  </a:cubicBezTo>
                  <a:cubicBezTo>
                    <a:pt x="634" y="734"/>
                    <a:pt x="634" y="234"/>
                    <a:pt x="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4498;p75"/>
            <p:cNvSpPr/>
            <p:nvPr/>
          </p:nvSpPr>
          <p:spPr>
            <a:xfrm>
              <a:off x="3464300" y="4281000"/>
              <a:ext cx="216025" cy="121775"/>
            </a:xfrm>
            <a:custGeom>
              <a:avLst/>
              <a:gdLst/>
              <a:ahLst/>
              <a:cxnLst/>
              <a:rect l="l" t="t" r="r" b="b"/>
              <a:pathLst>
                <a:path w="8641" h="4871" extrusionOk="0">
                  <a:moveTo>
                    <a:pt x="1135" y="1"/>
                  </a:moveTo>
                  <a:lnTo>
                    <a:pt x="1" y="668"/>
                  </a:lnTo>
                  <a:lnTo>
                    <a:pt x="835" y="1135"/>
                  </a:lnTo>
                  <a:cubicBezTo>
                    <a:pt x="468" y="1335"/>
                    <a:pt x="268" y="1702"/>
                    <a:pt x="201" y="2102"/>
                  </a:cubicBezTo>
                  <a:cubicBezTo>
                    <a:pt x="201" y="2402"/>
                    <a:pt x="468" y="2736"/>
                    <a:pt x="935" y="3003"/>
                  </a:cubicBezTo>
                  <a:cubicBezTo>
                    <a:pt x="1457" y="3304"/>
                    <a:pt x="1980" y="3417"/>
                    <a:pt x="2488" y="3417"/>
                  </a:cubicBezTo>
                  <a:cubicBezTo>
                    <a:pt x="3051" y="3417"/>
                    <a:pt x="3596" y="3278"/>
                    <a:pt x="4104" y="3103"/>
                  </a:cubicBezTo>
                  <a:cubicBezTo>
                    <a:pt x="4779" y="2886"/>
                    <a:pt x="5314" y="2652"/>
                    <a:pt x="5761" y="2652"/>
                  </a:cubicBezTo>
                  <a:cubicBezTo>
                    <a:pt x="5932" y="2652"/>
                    <a:pt x="6091" y="2686"/>
                    <a:pt x="6239" y="2769"/>
                  </a:cubicBezTo>
                  <a:cubicBezTo>
                    <a:pt x="6572" y="2970"/>
                    <a:pt x="6472" y="3170"/>
                    <a:pt x="6105" y="3403"/>
                  </a:cubicBezTo>
                  <a:cubicBezTo>
                    <a:pt x="5819" y="3556"/>
                    <a:pt x="5512" y="3632"/>
                    <a:pt x="5207" y="3632"/>
                  </a:cubicBezTo>
                  <a:cubicBezTo>
                    <a:pt x="4979" y="3632"/>
                    <a:pt x="4752" y="3589"/>
                    <a:pt x="4538" y="3503"/>
                  </a:cubicBezTo>
                  <a:lnTo>
                    <a:pt x="3470" y="4537"/>
                  </a:lnTo>
                  <a:cubicBezTo>
                    <a:pt x="3637" y="4604"/>
                    <a:pt x="3837" y="4671"/>
                    <a:pt x="4037" y="4737"/>
                  </a:cubicBezTo>
                  <a:cubicBezTo>
                    <a:pt x="4371" y="4804"/>
                    <a:pt x="4738" y="4804"/>
                    <a:pt x="5071" y="4804"/>
                  </a:cubicBezTo>
                  <a:cubicBezTo>
                    <a:pt x="5638" y="4771"/>
                    <a:pt x="6172" y="4637"/>
                    <a:pt x="6672" y="4404"/>
                  </a:cubicBezTo>
                  <a:lnTo>
                    <a:pt x="7506" y="4871"/>
                  </a:lnTo>
                  <a:lnTo>
                    <a:pt x="8640" y="4237"/>
                  </a:lnTo>
                  <a:lnTo>
                    <a:pt x="8440" y="4137"/>
                  </a:lnTo>
                  <a:lnTo>
                    <a:pt x="7807" y="3770"/>
                  </a:lnTo>
                  <a:cubicBezTo>
                    <a:pt x="8207" y="3603"/>
                    <a:pt x="8440" y="3203"/>
                    <a:pt x="8440" y="2803"/>
                  </a:cubicBezTo>
                  <a:cubicBezTo>
                    <a:pt x="8440" y="2769"/>
                    <a:pt x="8440" y="2736"/>
                    <a:pt x="8440" y="2703"/>
                  </a:cubicBezTo>
                  <a:cubicBezTo>
                    <a:pt x="8440" y="2402"/>
                    <a:pt x="8207" y="2102"/>
                    <a:pt x="7740" y="1835"/>
                  </a:cubicBezTo>
                  <a:cubicBezTo>
                    <a:pt x="7273" y="1569"/>
                    <a:pt x="6772" y="1435"/>
                    <a:pt x="6239" y="1435"/>
                  </a:cubicBezTo>
                  <a:lnTo>
                    <a:pt x="5672" y="1435"/>
                  </a:lnTo>
                  <a:cubicBezTo>
                    <a:pt x="5438" y="1468"/>
                    <a:pt x="5205" y="1535"/>
                    <a:pt x="4971" y="1602"/>
                  </a:cubicBezTo>
                  <a:lnTo>
                    <a:pt x="4604" y="1702"/>
                  </a:lnTo>
                  <a:lnTo>
                    <a:pt x="4137" y="1835"/>
                  </a:lnTo>
                  <a:lnTo>
                    <a:pt x="3970" y="1902"/>
                  </a:lnTo>
                  <a:cubicBezTo>
                    <a:pt x="3637" y="2036"/>
                    <a:pt x="3303" y="2136"/>
                    <a:pt x="2970" y="2202"/>
                  </a:cubicBezTo>
                  <a:cubicBezTo>
                    <a:pt x="2903" y="2219"/>
                    <a:pt x="2836" y="2227"/>
                    <a:pt x="2770" y="2227"/>
                  </a:cubicBezTo>
                  <a:cubicBezTo>
                    <a:pt x="2703" y="2227"/>
                    <a:pt x="2636" y="2219"/>
                    <a:pt x="2569" y="2202"/>
                  </a:cubicBezTo>
                  <a:cubicBezTo>
                    <a:pt x="2469" y="2169"/>
                    <a:pt x="2403" y="2136"/>
                    <a:pt x="2369" y="2102"/>
                  </a:cubicBezTo>
                  <a:cubicBezTo>
                    <a:pt x="2102" y="1969"/>
                    <a:pt x="2069" y="1735"/>
                    <a:pt x="2536" y="1468"/>
                  </a:cubicBezTo>
                  <a:cubicBezTo>
                    <a:pt x="2799" y="1307"/>
                    <a:pt x="3098" y="1219"/>
                    <a:pt x="3397" y="1219"/>
                  </a:cubicBezTo>
                  <a:cubicBezTo>
                    <a:pt x="3592" y="1219"/>
                    <a:pt x="3786" y="1256"/>
                    <a:pt x="3970" y="1335"/>
                  </a:cubicBezTo>
                  <a:lnTo>
                    <a:pt x="4971" y="301"/>
                  </a:lnTo>
                  <a:cubicBezTo>
                    <a:pt x="4554" y="176"/>
                    <a:pt x="4125" y="114"/>
                    <a:pt x="3699" y="114"/>
                  </a:cubicBezTo>
                  <a:cubicBezTo>
                    <a:pt x="3103" y="114"/>
                    <a:pt x="2514" y="234"/>
                    <a:pt x="1969" y="468"/>
                  </a:cubicBezTo>
                  <a:lnTo>
                    <a:pt x="11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4499;p75"/>
            <p:cNvSpPr/>
            <p:nvPr/>
          </p:nvSpPr>
          <p:spPr>
            <a:xfrm>
              <a:off x="3631100" y="4391925"/>
              <a:ext cx="20875" cy="34200"/>
            </a:xfrm>
            <a:custGeom>
              <a:avLst/>
              <a:gdLst/>
              <a:ahLst/>
              <a:cxnLst/>
              <a:rect l="l" t="t" r="r" b="b"/>
              <a:pathLst>
                <a:path w="835" h="1368" extrusionOk="0">
                  <a:moveTo>
                    <a:pt x="0" y="0"/>
                  </a:moveTo>
                  <a:lnTo>
                    <a:pt x="0" y="868"/>
                  </a:lnTo>
                  <a:lnTo>
                    <a:pt x="834" y="1368"/>
                  </a:lnTo>
                  <a:lnTo>
                    <a:pt x="834" y="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4500;p75"/>
            <p:cNvSpPr/>
            <p:nvPr/>
          </p:nvSpPr>
          <p:spPr>
            <a:xfrm>
              <a:off x="3631100" y="4391925"/>
              <a:ext cx="20875" cy="34200"/>
            </a:xfrm>
            <a:custGeom>
              <a:avLst/>
              <a:gdLst/>
              <a:ahLst/>
              <a:cxnLst/>
              <a:rect l="l" t="t" r="r" b="b"/>
              <a:pathLst>
                <a:path w="835" h="1368" extrusionOk="0">
                  <a:moveTo>
                    <a:pt x="0" y="0"/>
                  </a:moveTo>
                  <a:lnTo>
                    <a:pt x="0" y="868"/>
                  </a:lnTo>
                  <a:lnTo>
                    <a:pt x="834" y="1368"/>
                  </a:lnTo>
                  <a:lnTo>
                    <a:pt x="834" y="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4501;p75"/>
            <p:cNvSpPr/>
            <p:nvPr/>
          </p:nvSpPr>
          <p:spPr>
            <a:xfrm>
              <a:off x="3464300" y="4281850"/>
              <a:ext cx="49250" cy="15850"/>
            </a:xfrm>
            <a:custGeom>
              <a:avLst/>
              <a:gdLst/>
              <a:ahLst/>
              <a:cxnLst/>
              <a:rect l="l" t="t" r="r" b="b"/>
              <a:pathLst>
                <a:path w="1970" h="634" extrusionOk="0">
                  <a:moveTo>
                    <a:pt x="1135" y="0"/>
                  </a:moveTo>
                  <a:lnTo>
                    <a:pt x="1" y="634"/>
                  </a:lnTo>
                  <a:lnTo>
                    <a:pt x="1135" y="134"/>
                  </a:lnTo>
                  <a:lnTo>
                    <a:pt x="1969" y="467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4502;p75"/>
            <p:cNvSpPr/>
            <p:nvPr/>
          </p:nvSpPr>
          <p:spPr>
            <a:xfrm>
              <a:off x="3527700" y="4289350"/>
              <a:ext cx="60900" cy="29200"/>
            </a:xfrm>
            <a:custGeom>
              <a:avLst/>
              <a:gdLst/>
              <a:ahLst/>
              <a:cxnLst/>
              <a:rect l="l" t="t" r="r" b="b"/>
              <a:pathLst>
                <a:path w="2436" h="1168" extrusionOk="0">
                  <a:moveTo>
                    <a:pt x="2435" y="0"/>
                  </a:moveTo>
                  <a:lnTo>
                    <a:pt x="1434" y="901"/>
                  </a:lnTo>
                  <a:cubicBezTo>
                    <a:pt x="1275" y="848"/>
                    <a:pt x="1112" y="822"/>
                    <a:pt x="951" y="822"/>
                  </a:cubicBezTo>
                  <a:cubicBezTo>
                    <a:pt x="607" y="822"/>
                    <a:pt x="273" y="941"/>
                    <a:pt x="0" y="1168"/>
                  </a:cubicBezTo>
                  <a:cubicBezTo>
                    <a:pt x="264" y="985"/>
                    <a:pt x="565" y="901"/>
                    <a:pt x="866" y="901"/>
                  </a:cubicBezTo>
                  <a:cubicBezTo>
                    <a:pt x="1059" y="901"/>
                    <a:pt x="1252" y="936"/>
                    <a:pt x="1434" y="1001"/>
                  </a:cubicBezTo>
                  <a:lnTo>
                    <a:pt x="2435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4503;p75"/>
            <p:cNvSpPr/>
            <p:nvPr/>
          </p:nvSpPr>
          <p:spPr>
            <a:xfrm>
              <a:off x="3551050" y="4368575"/>
              <a:ext cx="40050" cy="33375"/>
            </a:xfrm>
            <a:custGeom>
              <a:avLst/>
              <a:gdLst/>
              <a:ahLst/>
              <a:cxnLst/>
              <a:rect l="l" t="t" r="r" b="b"/>
              <a:pathLst>
                <a:path w="1602" h="1335" extrusionOk="0">
                  <a:moveTo>
                    <a:pt x="1068" y="0"/>
                  </a:moveTo>
                  <a:lnTo>
                    <a:pt x="0" y="1068"/>
                  </a:lnTo>
                  <a:cubicBezTo>
                    <a:pt x="167" y="1134"/>
                    <a:pt x="367" y="1201"/>
                    <a:pt x="567" y="1234"/>
                  </a:cubicBezTo>
                  <a:cubicBezTo>
                    <a:pt x="901" y="1301"/>
                    <a:pt x="1268" y="1335"/>
                    <a:pt x="1601" y="1335"/>
                  </a:cubicBezTo>
                  <a:cubicBezTo>
                    <a:pt x="1101" y="1335"/>
                    <a:pt x="601" y="1234"/>
                    <a:pt x="167" y="1034"/>
                  </a:cubicBezTo>
                  <a:lnTo>
                    <a:pt x="106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4504;p75"/>
            <p:cNvSpPr/>
            <p:nvPr/>
          </p:nvSpPr>
          <p:spPr>
            <a:xfrm>
              <a:off x="3631100" y="4387750"/>
              <a:ext cx="49225" cy="15875"/>
            </a:xfrm>
            <a:custGeom>
              <a:avLst/>
              <a:gdLst/>
              <a:ahLst/>
              <a:cxnLst/>
              <a:rect l="l" t="t" r="r" b="b"/>
              <a:pathLst>
                <a:path w="1969" h="635" extrusionOk="0">
                  <a:moveTo>
                    <a:pt x="1968" y="0"/>
                  </a:moveTo>
                  <a:lnTo>
                    <a:pt x="834" y="53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834" y="634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4505;p75"/>
            <p:cNvSpPr/>
            <p:nvPr/>
          </p:nvSpPr>
          <p:spPr>
            <a:xfrm>
              <a:off x="3305875" y="4202625"/>
              <a:ext cx="266050" cy="149300"/>
            </a:xfrm>
            <a:custGeom>
              <a:avLst/>
              <a:gdLst/>
              <a:ahLst/>
              <a:cxnLst/>
              <a:rect l="l" t="t" r="r" b="b"/>
              <a:pathLst>
                <a:path w="10642" h="5972" extrusionOk="0">
                  <a:moveTo>
                    <a:pt x="10641" y="0"/>
                  </a:moveTo>
                  <a:cubicBezTo>
                    <a:pt x="7772" y="0"/>
                    <a:pt x="5037" y="634"/>
                    <a:pt x="3002" y="1835"/>
                  </a:cubicBezTo>
                  <a:cubicBezTo>
                    <a:pt x="1068" y="2936"/>
                    <a:pt x="0" y="4403"/>
                    <a:pt x="0" y="5971"/>
                  </a:cubicBezTo>
                  <a:cubicBezTo>
                    <a:pt x="0" y="5971"/>
                    <a:pt x="100" y="3803"/>
                    <a:pt x="3102" y="1968"/>
                  </a:cubicBezTo>
                  <a:cubicBezTo>
                    <a:pt x="6038" y="167"/>
                    <a:pt x="10641" y="0"/>
                    <a:pt x="10641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4506;p75"/>
            <p:cNvSpPr/>
            <p:nvPr/>
          </p:nvSpPr>
          <p:spPr>
            <a:xfrm>
              <a:off x="3551050" y="4333550"/>
              <a:ext cx="310225" cy="178925"/>
            </a:xfrm>
            <a:custGeom>
              <a:avLst/>
              <a:gdLst/>
              <a:ahLst/>
              <a:cxnLst/>
              <a:rect l="l" t="t" r="r" b="b"/>
              <a:pathLst>
                <a:path w="12409" h="7157" extrusionOk="0">
                  <a:moveTo>
                    <a:pt x="11942" y="0"/>
                  </a:moveTo>
                  <a:cubicBezTo>
                    <a:pt x="11942" y="1"/>
                    <a:pt x="12408" y="3070"/>
                    <a:pt x="8540" y="5171"/>
                  </a:cubicBezTo>
                  <a:cubicBezTo>
                    <a:pt x="5042" y="7056"/>
                    <a:pt x="823" y="7139"/>
                    <a:pt x="106" y="7139"/>
                  </a:cubicBezTo>
                  <a:cubicBezTo>
                    <a:pt x="37" y="7139"/>
                    <a:pt x="0" y="7139"/>
                    <a:pt x="0" y="7139"/>
                  </a:cubicBezTo>
                  <a:lnTo>
                    <a:pt x="0" y="7139"/>
                  </a:lnTo>
                  <a:cubicBezTo>
                    <a:pt x="284" y="7151"/>
                    <a:pt x="568" y="7157"/>
                    <a:pt x="853" y="7157"/>
                  </a:cubicBezTo>
                  <a:cubicBezTo>
                    <a:pt x="3709" y="7157"/>
                    <a:pt x="6555" y="6545"/>
                    <a:pt x="8740" y="5271"/>
                  </a:cubicBezTo>
                  <a:cubicBezTo>
                    <a:pt x="11241" y="3836"/>
                    <a:pt x="12309" y="1868"/>
                    <a:pt x="11942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4507;p75"/>
            <p:cNvSpPr/>
            <p:nvPr/>
          </p:nvSpPr>
          <p:spPr>
            <a:xfrm>
              <a:off x="3310025" y="4164875"/>
              <a:ext cx="557100" cy="321500"/>
            </a:xfrm>
            <a:custGeom>
              <a:avLst/>
              <a:gdLst/>
              <a:ahLst/>
              <a:cxnLst/>
              <a:rect l="l" t="t" r="r" b="b"/>
              <a:pathLst>
                <a:path w="22284" h="12860" extrusionOk="0">
                  <a:moveTo>
                    <a:pt x="11159" y="1"/>
                  </a:moveTo>
                  <a:cubicBezTo>
                    <a:pt x="8307" y="1"/>
                    <a:pt x="5455" y="626"/>
                    <a:pt x="3270" y="1877"/>
                  </a:cubicBezTo>
                  <a:cubicBezTo>
                    <a:pt x="2169" y="2444"/>
                    <a:pt x="1268" y="3311"/>
                    <a:pt x="601" y="4346"/>
                  </a:cubicBezTo>
                  <a:lnTo>
                    <a:pt x="1" y="4346"/>
                  </a:lnTo>
                  <a:lnTo>
                    <a:pt x="1" y="6614"/>
                  </a:lnTo>
                  <a:cubicBezTo>
                    <a:pt x="68" y="8182"/>
                    <a:pt x="1168" y="9749"/>
                    <a:pt x="3270" y="10984"/>
                  </a:cubicBezTo>
                  <a:cubicBezTo>
                    <a:pt x="5438" y="12235"/>
                    <a:pt x="8290" y="12860"/>
                    <a:pt x="11146" y="12860"/>
                  </a:cubicBezTo>
                  <a:cubicBezTo>
                    <a:pt x="14003" y="12860"/>
                    <a:pt x="16863" y="12235"/>
                    <a:pt x="19048" y="10984"/>
                  </a:cubicBezTo>
                  <a:cubicBezTo>
                    <a:pt x="21116" y="9783"/>
                    <a:pt x="22217" y="8182"/>
                    <a:pt x="22283" y="6614"/>
                  </a:cubicBezTo>
                  <a:lnTo>
                    <a:pt x="22283" y="4346"/>
                  </a:lnTo>
                  <a:lnTo>
                    <a:pt x="21716" y="4346"/>
                  </a:lnTo>
                  <a:cubicBezTo>
                    <a:pt x="21049" y="3311"/>
                    <a:pt x="20115" y="2444"/>
                    <a:pt x="19048" y="1877"/>
                  </a:cubicBezTo>
                  <a:cubicBezTo>
                    <a:pt x="16863" y="626"/>
                    <a:pt x="14011" y="1"/>
                    <a:pt x="1115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4508;p75"/>
            <p:cNvSpPr/>
            <p:nvPr/>
          </p:nvSpPr>
          <p:spPr>
            <a:xfrm>
              <a:off x="3310025" y="4164875"/>
              <a:ext cx="557100" cy="321500"/>
            </a:xfrm>
            <a:custGeom>
              <a:avLst/>
              <a:gdLst/>
              <a:ahLst/>
              <a:cxnLst/>
              <a:rect l="l" t="t" r="r" b="b"/>
              <a:pathLst>
                <a:path w="22284" h="12860" extrusionOk="0">
                  <a:moveTo>
                    <a:pt x="11159" y="1"/>
                  </a:moveTo>
                  <a:cubicBezTo>
                    <a:pt x="8307" y="1"/>
                    <a:pt x="5455" y="626"/>
                    <a:pt x="3270" y="1877"/>
                  </a:cubicBezTo>
                  <a:cubicBezTo>
                    <a:pt x="2169" y="2444"/>
                    <a:pt x="1268" y="3311"/>
                    <a:pt x="601" y="4346"/>
                  </a:cubicBezTo>
                  <a:lnTo>
                    <a:pt x="1" y="4346"/>
                  </a:lnTo>
                  <a:lnTo>
                    <a:pt x="1" y="6614"/>
                  </a:lnTo>
                  <a:cubicBezTo>
                    <a:pt x="68" y="8182"/>
                    <a:pt x="1168" y="9749"/>
                    <a:pt x="3270" y="10984"/>
                  </a:cubicBezTo>
                  <a:cubicBezTo>
                    <a:pt x="5438" y="12235"/>
                    <a:pt x="8290" y="12860"/>
                    <a:pt x="11146" y="12860"/>
                  </a:cubicBezTo>
                  <a:cubicBezTo>
                    <a:pt x="14003" y="12860"/>
                    <a:pt x="16863" y="12235"/>
                    <a:pt x="19048" y="10984"/>
                  </a:cubicBezTo>
                  <a:cubicBezTo>
                    <a:pt x="21116" y="9783"/>
                    <a:pt x="22217" y="8182"/>
                    <a:pt x="22283" y="6614"/>
                  </a:cubicBezTo>
                  <a:lnTo>
                    <a:pt x="22283" y="4346"/>
                  </a:lnTo>
                  <a:lnTo>
                    <a:pt x="21716" y="4346"/>
                  </a:lnTo>
                  <a:cubicBezTo>
                    <a:pt x="21049" y="3311"/>
                    <a:pt x="20115" y="2444"/>
                    <a:pt x="19048" y="1877"/>
                  </a:cubicBezTo>
                  <a:cubicBezTo>
                    <a:pt x="16863" y="626"/>
                    <a:pt x="14011" y="1"/>
                    <a:pt x="1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4509;p75"/>
            <p:cNvSpPr/>
            <p:nvPr/>
          </p:nvSpPr>
          <p:spPr>
            <a:xfrm>
              <a:off x="3310025" y="4164250"/>
              <a:ext cx="278575" cy="321925"/>
            </a:xfrm>
            <a:custGeom>
              <a:avLst/>
              <a:gdLst/>
              <a:ahLst/>
              <a:cxnLst/>
              <a:rect l="l" t="t" r="r" b="b"/>
              <a:pathLst>
                <a:path w="11143" h="12877" extrusionOk="0">
                  <a:moveTo>
                    <a:pt x="11142" y="1"/>
                  </a:moveTo>
                  <a:cubicBezTo>
                    <a:pt x="8307" y="1"/>
                    <a:pt x="5438" y="635"/>
                    <a:pt x="3270" y="1902"/>
                  </a:cubicBezTo>
                  <a:cubicBezTo>
                    <a:pt x="2169" y="2469"/>
                    <a:pt x="1268" y="3336"/>
                    <a:pt x="601" y="4371"/>
                  </a:cubicBezTo>
                  <a:lnTo>
                    <a:pt x="1" y="4371"/>
                  </a:lnTo>
                  <a:lnTo>
                    <a:pt x="1" y="6639"/>
                  </a:lnTo>
                  <a:cubicBezTo>
                    <a:pt x="68" y="8207"/>
                    <a:pt x="1168" y="9774"/>
                    <a:pt x="3270" y="11009"/>
                  </a:cubicBezTo>
                  <a:cubicBezTo>
                    <a:pt x="5438" y="12243"/>
                    <a:pt x="8307" y="12877"/>
                    <a:pt x="11142" y="12877"/>
                  </a:cubicBezTo>
                  <a:lnTo>
                    <a:pt x="111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4510;p75"/>
            <p:cNvSpPr/>
            <p:nvPr/>
          </p:nvSpPr>
          <p:spPr>
            <a:xfrm>
              <a:off x="3310025" y="4190950"/>
              <a:ext cx="126800" cy="269375"/>
            </a:xfrm>
            <a:custGeom>
              <a:avLst/>
              <a:gdLst/>
              <a:ahLst/>
              <a:cxnLst/>
              <a:rect l="l" t="t" r="r" b="b"/>
              <a:pathLst>
                <a:path w="5072" h="10775" extrusionOk="0">
                  <a:moveTo>
                    <a:pt x="5071" y="0"/>
                  </a:moveTo>
                  <a:lnTo>
                    <a:pt x="5071" y="0"/>
                  </a:lnTo>
                  <a:cubicBezTo>
                    <a:pt x="4437" y="200"/>
                    <a:pt x="3837" y="501"/>
                    <a:pt x="3270" y="834"/>
                  </a:cubicBezTo>
                  <a:cubicBezTo>
                    <a:pt x="2169" y="1401"/>
                    <a:pt x="1268" y="2235"/>
                    <a:pt x="601" y="3269"/>
                  </a:cubicBezTo>
                  <a:lnTo>
                    <a:pt x="1" y="3269"/>
                  </a:lnTo>
                  <a:lnTo>
                    <a:pt x="1" y="5571"/>
                  </a:lnTo>
                  <a:cubicBezTo>
                    <a:pt x="68" y="7139"/>
                    <a:pt x="1168" y="8706"/>
                    <a:pt x="3270" y="9941"/>
                  </a:cubicBezTo>
                  <a:cubicBezTo>
                    <a:pt x="3837" y="10241"/>
                    <a:pt x="4437" y="10541"/>
                    <a:pt x="5038" y="10775"/>
                  </a:cubicBezTo>
                  <a:lnTo>
                    <a:pt x="50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4511;p75"/>
            <p:cNvSpPr/>
            <p:nvPr/>
          </p:nvSpPr>
          <p:spPr>
            <a:xfrm>
              <a:off x="3741175" y="4190950"/>
              <a:ext cx="126775" cy="269375"/>
            </a:xfrm>
            <a:custGeom>
              <a:avLst/>
              <a:gdLst/>
              <a:ahLst/>
              <a:cxnLst/>
              <a:rect l="l" t="t" r="r" b="b"/>
              <a:pathLst>
                <a:path w="5071" h="10775" extrusionOk="0">
                  <a:moveTo>
                    <a:pt x="1" y="0"/>
                  </a:moveTo>
                  <a:lnTo>
                    <a:pt x="1" y="10775"/>
                  </a:lnTo>
                  <a:cubicBezTo>
                    <a:pt x="634" y="10541"/>
                    <a:pt x="1235" y="10241"/>
                    <a:pt x="1802" y="9941"/>
                  </a:cubicBezTo>
                  <a:cubicBezTo>
                    <a:pt x="3903" y="8706"/>
                    <a:pt x="4971" y="7139"/>
                    <a:pt x="5071" y="5571"/>
                  </a:cubicBezTo>
                  <a:lnTo>
                    <a:pt x="5071" y="3269"/>
                  </a:lnTo>
                  <a:lnTo>
                    <a:pt x="4470" y="3269"/>
                  </a:lnTo>
                  <a:cubicBezTo>
                    <a:pt x="3803" y="2235"/>
                    <a:pt x="2869" y="1401"/>
                    <a:pt x="1802" y="834"/>
                  </a:cubicBezTo>
                  <a:cubicBezTo>
                    <a:pt x="1235" y="501"/>
                    <a:pt x="634" y="200"/>
                    <a:pt x="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4512;p75"/>
            <p:cNvSpPr/>
            <p:nvPr/>
          </p:nvSpPr>
          <p:spPr>
            <a:xfrm>
              <a:off x="3282525" y="4112350"/>
              <a:ext cx="612125" cy="321800"/>
            </a:xfrm>
            <a:custGeom>
              <a:avLst/>
              <a:gdLst/>
              <a:ahLst/>
              <a:cxnLst/>
              <a:rect l="l" t="t" r="r" b="b"/>
              <a:pathLst>
                <a:path w="24485" h="12872" extrusionOk="0">
                  <a:moveTo>
                    <a:pt x="12246" y="0"/>
                  </a:moveTo>
                  <a:cubicBezTo>
                    <a:pt x="9390" y="0"/>
                    <a:pt x="6538" y="626"/>
                    <a:pt x="4370" y="1877"/>
                  </a:cubicBezTo>
                  <a:cubicBezTo>
                    <a:pt x="0" y="4378"/>
                    <a:pt x="0" y="8481"/>
                    <a:pt x="4370" y="10983"/>
                  </a:cubicBezTo>
                  <a:cubicBezTo>
                    <a:pt x="6531" y="12247"/>
                    <a:pt x="9371" y="12872"/>
                    <a:pt x="12218" y="12872"/>
                  </a:cubicBezTo>
                  <a:cubicBezTo>
                    <a:pt x="15084" y="12872"/>
                    <a:pt x="17956" y="12238"/>
                    <a:pt x="20148" y="10983"/>
                  </a:cubicBezTo>
                  <a:cubicBezTo>
                    <a:pt x="24484" y="8481"/>
                    <a:pt x="24484" y="4412"/>
                    <a:pt x="20148" y="1877"/>
                  </a:cubicBezTo>
                  <a:cubicBezTo>
                    <a:pt x="17963" y="626"/>
                    <a:pt x="15103" y="0"/>
                    <a:pt x="1224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4513;p75"/>
            <p:cNvSpPr/>
            <p:nvPr/>
          </p:nvSpPr>
          <p:spPr>
            <a:xfrm>
              <a:off x="3282525" y="4112350"/>
              <a:ext cx="612125" cy="321800"/>
            </a:xfrm>
            <a:custGeom>
              <a:avLst/>
              <a:gdLst/>
              <a:ahLst/>
              <a:cxnLst/>
              <a:rect l="l" t="t" r="r" b="b"/>
              <a:pathLst>
                <a:path w="24485" h="12872" extrusionOk="0">
                  <a:moveTo>
                    <a:pt x="12246" y="0"/>
                  </a:moveTo>
                  <a:cubicBezTo>
                    <a:pt x="9390" y="0"/>
                    <a:pt x="6538" y="626"/>
                    <a:pt x="4370" y="1877"/>
                  </a:cubicBezTo>
                  <a:cubicBezTo>
                    <a:pt x="0" y="4378"/>
                    <a:pt x="0" y="8481"/>
                    <a:pt x="4370" y="10983"/>
                  </a:cubicBezTo>
                  <a:cubicBezTo>
                    <a:pt x="6531" y="12247"/>
                    <a:pt x="9371" y="12872"/>
                    <a:pt x="12218" y="12872"/>
                  </a:cubicBezTo>
                  <a:cubicBezTo>
                    <a:pt x="15084" y="12872"/>
                    <a:pt x="17956" y="12238"/>
                    <a:pt x="20148" y="10983"/>
                  </a:cubicBezTo>
                  <a:cubicBezTo>
                    <a:pt x="24484" y="8481"/>
                    <a:pt x="24484" y="4412"/>
                    <a:pt x="20148" y="1877"/>
                  </a:cubicBezTo>
                  <a:cubicBezTo>
                    <a:pt x="17963" y="626"/>
                    <a:pt x="15103" y="0"/>
                    <a:pt x="122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4514;p75"/>
            <p:cNvSpPr/>
            <p:nvPr/>
          </p:nvSpPr>
          <p:spPr>
            <a:xfrm>
              <a:off x="3404275" y="4173425"/>
              <a:ext cx="369450" cy="199350"/>
            </a:xfrm>
            <a:custGeom>
              <a:avLst/>
              <a:gdLst/>
              <a:ahLst/>
              <a:cxnLst/>
              <a:rect l="l" t="t" r="r" b="b"/>
              <a:pathLst>
                <a:path w="14778" h="7974" extrusionOk="0">
                  <a:moveTo>
                    <a:pt x="7372" y="1"/>
                  </a:moveTo>
                  <a:cubicBezTo>
                    <a:pt x="5621" y="1"/>
                    <a:pt x="3870" y="368"/>
                    <a:pt x="2235" y="1101"/>
                  </a:cubicBezTo>
                  <a:cubicBezTo>
                    <a:pt x="801" y="1869"/>
                    <a:pt x="0" y="2869"/>
                    <a:pt x="0" y="4004"/>
                  </a:cubicBezTo>
                  <a:cubicBezTo>
                    <a:pt x="0" y="5104"/>
                    <a:pt x="767" y="6138"/>
                    <a:pt x="2235" y="6872"/>
                  </a:cubicBezTo>
                  <a:cubicBezTo>
                    <a:pt x="3870" y="7606"/>
                    <a:pt x="5621" y="7973"/>
                    <a:pt x="7372" y="7973"/>
                  </a:cubicBezTo>
                  <a:cubicBezTo>
                    <a:pt x="9123" y="7973"/>
                    <a:pt x="10875" y="7606"/>
                    <a:pt x="12509" y="6872"/>
                  </a:cubicBezTo>
                  <a:cubicBezTo>
                    <a:pt x="13977" y="6138"/>
                    <a:pt x="14777" y="5104"/>
                    <a:pt x="14777" y="4004"/>
                  </a:cubicBezTo>
                  <a:cubicBezTo>
                    <a:pt x="14777" y="2869"/>
                    <a:pt x="13977" y="1869"/>
                    <a:pt x="12509" y="1101"/>
                  </a:cubicBezTo>
                  <a:cubicBezTo>
                    <a:pt x="10875" y="368"/>
                    <a:pt x="9123" y="1"/>
                    <a:pt x="73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4515;p75"/>
            <p:cNvSpPr/>
            <p:nvPr/>
          </p:nvSpPr>
          <p:spPr>
            <a:xfrm>
              <a:off x="3404275" y="4173425"/>
              <a:ext cx="369450" cy="199350"/>
            </a:xfrm>
            <a:custGeom>
              <a:avLst/>
              <a:gdLst/>
              <a:ahLst/>
              <a:cxnLst/>
              <a:rect l="l" t="t" r="r" b="b"/>
              <a:pathLst>
                <a:path w="14778" h="7974" extrusionOk="0">
                  <a:moveTo>
                    <a:pt x="7372" y="1"/>
                  </a:moveTo>
                  <a:cubicBezTo>
                    <a:pt x="5621" y="1"/>
                    <a:pt x="3870" y="368"/>
                    <a:pt x="2235" y="1101"/>
                  </a:cubicBezTo>
                  <a:cubicBezTo>
                    <a:pt x="801" y="1869"/>
                    <a:pt x="0" y="2869"/>
                    <a:pt x="0" y="4004"/>
                  </a:cubicBezTo>
                  <a:cubicBezTo>
                    <a:pt x="0" y="5104"/>
                    <a:pt x="767" y="6138"/>
                    <a:pt x="2235" y="6872"/>
                  </a:cubicBezTo>
                  <a:cubicBezTo>
                    <a:pt x="3870" y="7606"/>
                    <a:pt x="5621" y="7973"/>
                    <a:pt x="7372" y="7973"/>
                  </a:cubicBezTo>
                  <a:cubicBezTo>
                    <a:pt x="9123" y="7973"/>
                    <a:pt x="10875" y="7606"/>
                    <a:pt x="12509" y="6872"/>
                  </a:cubicBezTo>
                  <a:cubicBezTo>
                    <a:pt x="13977" y="6138"/>
                    <a:pt x="14777" y="5104"/>
                    <a:pt x="14777" y="4004"/>
                  </a:cubicBezTo>
                  <a:cubicBezTo>
                    <a:pt x="14777" y="2869"/>
                    <a:pt x="13977" y="1869"/>
                    <a:pt x="12509" y="1101"/>
                  </a:cubicBezTo>
                  <a:cubicBezTo>
                    <a:pt x="10875" y="368"/>
                    <a:pt x="9123" y="1"/>
                    <a:pt x="7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4516;p75"/>
            <p:cNvSpPr/>
            <p:nvPr/>
          </p:nvSpPr>
          <p:spPr>
            <a:xfrm>
              <a:off x="3322550" y="4124225"/>
              <a:ext cx="532900" cy="297750"/>
            </a:xfrm>
            <a:custGeom>
              <a:avLst/>
              <a:gdLst/>
              <a:ahLst/>
              <a:cxnLst/>
              <a:rect l="l" t="t" r="r" b="b"/>
              <a:pathLst>
                <a:path w="21316" h="11910" extrusionOk="0">
                  <a:moveTo>
                    <a:pt x="10675" y="1969"/>
                  </a:moveTo>
                  <a:cubicBezTo>
                    <a:pt x="12426" y="1969"/>
                    <a:pt x="14177" y="2336"/>
                    <a:pt x="15812" y="3069"/>
                  </a:cubicBezTo>
                  <a:cubicBezTo>
                    <a:pt x="17246" y="3837"/>
                    <a:pt x="18046" y="4837"/>
                    <a:pt x="18046" y="5972"/>
                  </a:cubicBezTo>
                  <a:cubicBezTo>
                    <a:pt x="18046" y="7072"/>
                    <a:pt x="17246" y="8106"/>
                    <a:pt x="15778" y="8840"/>
                  </a:cubicBezTo>
                  <a:lnTo>
                    <a:pt x="15812" y="8840"/>
                  </a:lnTo>
                  <a:cubicBezTo>
                    <a:pt x="14177" y="9574"/>
                    <a:pt x="12426" y="9941"/>
                    <a:pt x="10675" y="9941"/>
                  </a:cubicBezTo>
                  <a:cubicBezTo>
                    <a:pt x="8923" y="9941"/>
                    <a:pt x="7172" y="9574"/>
                    <a:pt x="5538" y="8840"/>
                  </a:cubicBezTo>
                  <a:cubicBezTo>
                    <a:pt x="4070" y="8106"/>
                    <a:pt x="3269" y="7072"/>
                    <a:pt x="3269" y="5972"/>
                  </a:cubicBezTo>
                  <a:cubicBezTo>
                    <a:pt x="3269" y="4837"/>
                    <a:pt x="4070" y="3837"/>
                    <a:pt x="5538" y="3069"/>
                  </a:cubicBezTo>
                  <a:cubicBezTo>
                    <a:pt x="7172" y="2336"/>
                    <a:pt x="8923" y="1969"/>
                    <a:pt x="10675" y="1969"/>
                  </a:cubicBezTo>
                  <a:close/>
                  <a:moveTo>
                    <a:pt x="10641" y="1"/>
                  </a:moveTo>
                  <a:cubicBezTo>
                    <a:pt x="7739" y="1"/>
                    <a:pt x="5037" y="668"/>
                    <a:pt x="3002" y="1835"/>
                  </a:cubicBezTo>
                  <a:cubicBezTo>
                    <a:pt x="1068" y="2969"/>
                    <a:pt x="0" y="4404"/>
                    <a:pt x="0" y="5972"/>
                  </a:cubicBezTo>
                  <a:cubicBezTo>
                    <a:pt x="0" y="7506"/>
                    <a:pt x="1068" y="8974"/>
                    <a:pt x="3002" y="10108"/>
                  </a:cubicBezTo>
                  <a:cubicBezTo>
                    <a:pt x="5037" y="11275"/>
                    <a:pt x="7739" y="11909"/>
                    <a:pt x="10641" y="11909"/>
                  </a:cubicBezTo>
                  <a:cubicBezTo>
                    <a:pt x="13543" y="11909"/>
                    <a:pt x="16245" y="11275"/>
                    <a:pt x="18280" y="10108"/>
                  </a:cubicBezTo>
                  <a:cubicBezTo>
                    <a:pt x="20248" y="8974"/>
                    <a:pt x="21315" y="7506"/>
                    <a:pt x="21315" y="5972"/>
                  </a:cubicBezTo>
                  <a:cubicBezTo>
                    <a:pt x="21315" y="4437"/>
                    <a:pt x="20248" y="2969"/>
                    <a:pt x="18313" y="1835"/>
                  </a:cubicBezTo>
                  <a:cubicBezTo>
                    <a:pt x="16279" y="668"/>
                    <a:pt x="13543" y="1"/>
                    <a:pt x="1064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4517;p75"/>
            <p:cNvSpPr/>
            <p:nvPr/>
          </p:nvSpPr>
          <p:spPr>
            <a:xfrm>
              <a:off x="3396775" y="4183025"/>
              <a:ext cx="384450" cy="180150"/>
            </a:xfrm>
            <a:custGeom>
              <a:avLst/>
              <a:gdLst/>
              <a:ahLst/>
              <a:cxnLst/>
              <a:rect l="l" t="t" r="r" b="b"/>
              <a:pathLst>
                <a:path w="15378" h="7206" extrusionOk="0">
                  <a:moveTo>
                    <a:pt x="7689" y="0"/>
                  </a:moveTo>
                  <a:cubicBezTo>
                    <a:pt x="5896" y="0"/>
                    <a:pt x="4103" y="351"/>
                    <a:pt x="2735" y="1051"/>
                  </a:cubicBezTo>
                  <a:cubicBezTo>
                    <a:pt x="0" y="2452"/>
                    <a:pt x="0" y="4754"/>
                    <a:pt x="2735" y="6155"/>
                  </a:cubicBezTo>
                  <a:cubicBezTo>
                    <a:pt x="4103" y="6855"/>
                    <a:pt x="5896" y="7205"/>
                    <a:pt x="7689" y="7205"/>
                  </a:cubicBezTo>
                  <a:cubicBezTo>
                    <a:pt x="9482" y="7205"/>
                    <a:pt x="11275" y="6855"/>
                    <a:pt x="12642" y="6155"/>
                  </a:cubicBezTo>
                  <a:cubicBezTo>
                    <a:pt x="15378" y="4754"/>
                    <a:pt x="15378" y="2452"/>
                    <a:pt x="12642" y="1051"/>
                  </a:cubicBezTo>
                  <a:cubicBezTo>
                    <a:pt x="11275" y="351"/>
                    <a:pt x="9482" y="0"/>
                    <a:pt x="76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4518;p75"/>
            <p:cNvSpPr/>
            <p:nvPr/>
          </p:nvSpPr>
          <p:spPr>
            <a:xfrm>
              <a:off x="3396775" y="4183025"/>
              <a:ext cx="384450" cy="180150"/>
            </a:xfrm>
            <a:custGeom>
              <a:avLst/>
              <a:gdLst/>
              <a:ahLst/>
              <a:cxnLst/>
              <a:rect l="l" t="t" r="r" b="b"/>
              <a:pathLst>
                <a:path w="15378" h="7206" extrusionOk="0">
                  <a:moveTo>
                    <a:pt x="7689" y="0"/>
                  </a:moveTo>
                  <a:cubicBezTo>
                    <a:pt x="5896" y="0"/>
                    <a:pt x="4103" y="351"/>
                    <a:pt x="2735" y="1051"/>
                  </a:cubicBezTo>
                  <a:cubicBezTo>
                    <a:pt x="0" y="2452"/>
                    <a:pt x="0" y="4754"/>
                    <a:pt x="2735" y="6155"/>
                  </a:cubicBezTo>
                  <a:cubicBezTo>
                    <a:pt x="4103" y="6855"/>
                    <a:pt x="5896" y="7205"/>
                    <a:pt x="7689" y="7205"/>
                  </a:cubicBezTo>
                  <a:cubicBezTo>
                    <a:pt x="9482" y="7205"/>
                    <a:pt x="11275" y="6855"/>
                    <a:pt x="12642" y="6155"/>
                  </a:cubicBezTo>
                  <a:cubicBezTo>
                    <a:pt x="15378" y="4754"/>
                    <a:pt x="15378" y="2452"/>
                    <a:pt x="12642" y="1051"/>
                  </a:cubicBezTo>
                  <a:cubicBezTo>
                    <a:pt x="11275" y="351"/>
                    <a:pt x="9482" y="0"/>
                    <a:pt x="768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4519;p75"/>
            <p:cNvSpPr/>
            <p:nvPr/>
          </p:nvSpPr>
          <p:spPr>
            <a:xfrm>
              <a:off x="3396775" y="4183025"/>
              <a:ext cx="384450" cy="180150"/>
            </a:xfrm>
            <a:custGeom>
              <a:avLst/>
              <a:gdLst/>
              <a:ahLst/>
              <a:cxnLst/>
              <a:rect l="l" t="t" r="r" b="b"/>
              <a:pathLst>
                <a:path w="15378" h="7206" extrusionOk="0">
                  <a:moveTo>
                    <a:pt x="7689" y="0"/>
                  </a:moveTo>
                  <a:cubicBezTo>
                    <a:pt x="5896" y="0"/>
                    <a:pt x="4103" y="351"/>
                    <a:pt x="2735" y="1051"/>
                  </a:cubicBezTo>
                  <a:cubicBezTo>
                    <a:pt x="0" y="2452"/>
                    <a:pt x="0" y="4754"/>
                    <a:pt x="2735" y="6155"/>
                  </a:cubicBezTo>
                  <a:cubicBezTo>
                    <a:pt x="4103" y="6855"/>
                    <a:pt x="5896" y="7205"/>
                    <a:pt x="7689" y="7205"/>
                  </a:cubicBezTo>
                  <a:cubicBezTo>
                    <a:pt x="9482" y="7205"/>
                    <a:pt x="11275" y="6855"/>
                    <a:pt x="12642" y="6155"/>
                  </a:cubicBezTo>
                  <a:cubicBezTo>
                    <a:pt x="15378" y="4754"/>
                    <a:pt x="15378" y="2452"/>
                    <a:pt x="12642" y="1051"/>
                  </a:cubicBezTo>
                  <a:cubicBezTo>
                    <a:pt x="11275" y="351"/>
                    <a:pt x="9482" y="0"/>
                    <a:pt x="76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4520;p75"/>
            <p:cNvSpPr/>
            <p:nvPr/>
          </p:nvSpPr>
          <p:spPr>
            <a:xfrm>
              <a:off x="3415100" y="4207200"/>
              <a:ext cx="347775" cy="156800"/>
            </a:xfrm>
            <a:custGeom>
              <a:avLst/>
              <a:gdLst/>
              <a:ahLst/>
              <a:cxnLst/>
              <a:rect l="l" t="t" r="r" b="b"/>
              <a:pathLst>
                <a:path w="13911" h="6272" extrusionOk="0">
                  <a:moveTo>
                    <a:pt x="6956" y="1"/>
                  </a:moveTo>
                  <a:cubicBezTo>
                    <a:pt x="5163" y="1"/>
                    <a:pt x="3370" y="351"/>
                    <a:pt x="2002" y="1051"/>
                  </a:cubicBezTo>
                  <a:cubicBezTo>
                    <a:pt x="868" y="1618"/>
                    <a:pt x="201" y="2352"/>
                    <a:pt x="1" y="3120"/>
                  </a:cubicBezTo>
                  <a:cubicBezTo>
                    <a:pt x="201" y="3887"/>
                    <a:pt x="868" y="4621"/>
                    <a:pt x="2002" y="5221"/>
                  </a:cubicBezTo>
                  <a:cubicBezTo>
                    <a:pt x="3370" y="5922"/>
                    <a:pt x="5163" y="6272"/>
                    <a:pt x="6956" y="6272"/>
                  </a:cubicBezTo>
                  <a:cubicBezTo>
                    <a:pt x="8749" y="6272"/>
                    <a:pt x="10542" y="5922"/>
                    <a:pt x="11909" y="5221"/>
                  </a:cubicBezTo>
                  <a:cubicBezTo>
                    <a:pt x="13044" y="4654"/>
                    <a:pt x="13711" y="3920"/>
                    <a:pt x="13911" y="3120"/>
                  </a:cubicBezTo>
                  <a:cubicBezTo>
                    <a:pt x="13711" y="2352"/>
                    <a:pt x="13044" y="1618"/>
                    <a:pt x="11909" y="1051"/>
                  </a:cubicBezTo>
                  <a:cubicBezTo>
                    <a:pt x="10542" y="351"/>
                    <a:pt x="8749" y="1"/>
                    <a:pt x="695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4521;p75"/>
            <p:cNvSpPr/>
            <p:nvPr/>
          </p:nvSpPr>
          <p:spPr>
            <a:xfrm>
              <a:off x="3415100" y="4207200"/>
              <a:ext cx="347775" cy="156800"/>
            </a:xfrm>
            <a:custGeom>
              <a:avLst/>
              <a:gdLst/>
              <a:ahLst/>
              <a:cxnLst/>
              <a:rect l="l" t="t" r="r" b="b"/>
              <a:pathLst>
                <a:path w="13911" h="6272" extrusionOk="0">
                  <a:moveTo>
                    <a:pt x="6956" y="1"/>
                  </a:moveTo>
                  <a:cubicBezTo>
                    <a:pt x="5163" y="1"/>
                    <a:pt x="3370" y="351"/>
                    <a:pt x="2002" y="1051"/>
                  </a:cubicBezTo>
                  <a:cubicBezTo>
                    <a:pt x="868" y="1618"/>
                    <a:pt x="201" y="2352"/>
                    <a:pt x="1" y="3120"/>
                  </a:cubicBezTo>
                  <a:cubicBezTo>
                    <a:pt x="201" y="3887"/>
                    <a:pt x="868" y="4621"/>
                    <a:pt x="2002" y="5221"/>
                  </a:cubicBezTo>
                  <a:cubicBezTo>
                    <a:pt x="3370" y="5922"/>
                    <a:pt x="5163" y="6272"/>
                    <a:pt x="6956" y="6272"/>
                  </a:cubicBezTo>
                  <a:cubicBezTo>
                    <a:pt x="8749" y="6272"/>
                    <a:pt x="10542" y="5922"/>
                    <a:pt x="11909" y="5221"/>
                  </a:cubicBezTo>
                  <a:cubicBezTo>
                    <a:pt x="13044" y="4654"/>
                    <a:pt x="13711" y="3920"/>
                    <a:pt x="13911" y="3120"/>
                  </a:cubicBezTo>
                  <a:cubicBezTo>
                    <a:pt x="13711" y="2352"/>
                    <a:pt x="13044" y="1618"/>
                    <a:pt x="11909" y="1051"/>
                  </a:cubicBezTo>
                  <a:cubicBezTo>
                    <a:pt x="10542" y="351"/>
                    <a:pt x="8749" y="1"/>
                    <a:pt x="69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4522;p75"/>
            <p:cNvSpPr/>
            <p:nvPr/>
          </p:nvSpPr>
          <p:spPr>
            <a:xfrm>
              <a:off x="3580225" y="4210950"/>
              <a:ext cx="25050" cy="51725"/>
            </a:xfrm>
            <a:custGeom>
              <a:avLst/>
              <a:gdLst/>
              <a:ahLst/>
              <a:cxnLst/>
              <a:rect l="l" t="t" r="r" b="b"/>
              <a:pathLst>
                <a:path w="1002" h="2069" extrusionOk="0">
                  <a:moveTo>
                    <a:pt x="1001" y="1"/>
                  </a:moveTo>
                  <a:lnTo>
                    <a:pt x="1" y="1001"/>
                  </a:lnTo>
                  <a:lnTo>
                    <a:pt x="1" y="2069"/>
                  </a:lnTo>
                  <a:lnTo>
                    <a:pt x="668" y="1402"/>
                  </a:lnTo>
                  <a:lnTo>
                    <a:pt x="1001" y="1035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4523;p75"/>
            <p:cNvSpPr/>
            <p:nvPr/>
          </p:nvSpPr>
          <p:spPr>
            <a:xfrm>
              <a:off x="3580225" y="4210950"/>
              <a:ext cx="25050" cy="51725"/>
            </a:xfrm>
            <a:custGeom>
              <a:avLst/>
              <a:gdLst/>
              <a:ahLst/>
              <a:cxnLst/>
              <a:rect l="l" t="t" r="r" b="b"/>
              <a:pathLst>
                <a:path w="1002" h="2069" extrusionOk="0">
                  <a:moveTo>
                    <a:pt x="1001" y="1"/>
                  </a:moveTo>
                  <a:lnTo>
                    <a:pt x="1" y="1001"/>
                  </a:lnTo>
                  <a:lnTo>
                    <a:pt x="1" y="2069"/>
                  </a:lnTo>
                  <a:lnTo>
                    <a:pt x="668" y="1402"/>
                  </a:lnTo>
                  <a:lnTo>
                    <a:pt x="1001" y="1035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4524;p75"/>
            <p:cNvSpPr/>
            <p:nvPr/>
          </p:nvSpPr>
          <p:spPr>
            <a:xfrm>
              <a:off x="3532700" y="4233700"/>
              <a:ext cx="47550" cy="25450"/>
            </a:xfrm>
            <a:custGeom>
              <a:avLst/>
              <a:gdLst/>
              <a:ahLst/>
              <a:cxnLst/>
              <a:rect l="l" t="t" r="r" b="b"/>
              <a:pathLst>
                <a:path w="1902" h="1018" extrusionOk="0">
                  <a:moveTo>
                    <a:pt x="1369" y="1"/>
                  </a:moveTo>
                  <a:cubicBezTo>
                    <a:pt x="1057" y="1"/>
                    <a:pt x="742" y="89"/>
                    <a:pt x="467" y="258"/>
                  </a:cubicBezTo>
                  <a:cubicBezTo>
                    <a:pt x="0" y="558"/>
                    <a:pt x="34" y="759"/>
                    <a:pt x="300" y="925"/>
                  </a:cubicBezTo>
                  <a:cubicBezTo>
                    <a:pt x="367" y="959"/>
                    <a:pt x="434" y="959"/>
                    <a:pt x="501" y="992"/>
                  </a:cubicBezTo>
                  <a:cubicBezTo>
                    <a:pt x="567" y="1009"/>
                    <a:pt x="634" y="1017"/>
                    <a:pt x="701" y="1017"/>
                  </a:cubicBezTo>
                  <a:cubicBezTo>
                    <a:pt x="767" y="1017"/>
                    <a:pt x="834" y="1009"/>
                    <a:pt x="901" y="992"/>
                  </a:cubicBezTo>
                  <a:cubicBezTo>
                    <a:pt x="1234" y="925"/>
                    <a:pt x="1601" y="825"/>
                    <a:pt x="1902" y="725"/>
                  </a:cubicBezTo>
                  <a:lnTo>
                    <a:pt x="1902" y="91"/>
                  </a:lnTo>
                  <a:cubicBezTo>
                    <a:pt x="1730" y="30"/>
                    <a:pt x="1550" y="1"/>
                    <a:pt x="136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4525;p75"/>
            <p:cNvSpPr/>
            <p:nvPr/>
          </p:nvSpPr>
          <p:spPr>
            <a:xfrm>
              <a:off x="3532700" y="4233700"/>
              <a:ext cx="47550" cy="25450"/>
            </a:xfrm>
            <a:custGeom>
              <a:avLst/>
              <a:gdLst/>
              <a:ahLst/>
              <a:cxnLst/>
              <a:rect l="l" t="t" r="r" b="b"/>
              <a:pathLst>
                <a:path w="1902" h="1018" extrusionOk="0">
                  <a:moveTo>
                    <a:pt x="1369" y="1"/>
                  </a:moveTo>
                  <a:cubicBezTo>
                    <a:pt x="1057" y="1"/>
                    <a:pt x="742" y="89"/>
                    <a:pt x="467" y="258"/>
                  </a:cubicBezTo>
                  <a:cubicBezTo>
                    <a:pt x="0" y="558"/>
                    <a:pt x="34" y="759"/>
                    <a:pt x="300" y="925"/>
                  </a:cubicBezTo>
                  <a:cubicBezTo>
                    <a:pt x="367" y="959"/>
                    <a:pt x="434" y="959"/>
                    <a:pt x="501" y="992"/>
                  </a:cubicBezTo>
                  <a:cubicBezTo>
                    <a:pt x="567" y="1009"/>
                    <a:pt x="634" y="1017"/>
                    <a:pt x="701" y="1017"/>
                  </a:cubicBezTo>
                  <a:cubicBezTo>
                    <a:pt x="767" y="1017"/>
                    <a:pt x="834" y="1009"/>
                    <a:pt x="901" y="992"/>
                  </a:cubicBezTo>
                  <a:cubicBezTo>
                    <a:pt x="1234" y="925"/>
                    <a:pt x="1601" y="825"/>
                    <a:pt x="1902" y="725"/>
                  </a:cubicBezTo>
                  <a:lnTo>
                    <a:pt x="1902" y="91"/>
                  </a:lnTo>
                  <a:cubicBezTo>
                    <a:pt x="1730" y="30"/>
                    <a:pt x="1550" y="1"/>
                    <a:pt x="13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4526;p75"/>
            <p:cNvSpPr/>
            <p:nvPr/>
          </p:nvSpPr>
          <p:spPr>
            <a:xfrm>
              <a:off x="3481000" y="4219300"/>
              <a:ext cx="216000" cy="128450"/>
            </a:xfrm>
            <a:custGeom>
              <a:avLst/>
              <a:gdLst/>
              <a:ahLst/>
              <a:cxnLst/>
              <a:rect l="l" t="t" r="r" b="b"/>
              <a:pathLst>
                <a:path w="8640" h="5138" extrusionOk="0">
                  <a:moveTo>
                    <a:pt x="0" y="0"/>
                  </a:moveTo>
                  <a:lnTo>
                    <a:pt x="0" y="901"/>
                  </a:lnTo>
                  <a:lnTo>
                    <a:pt x="300" y="1068"/>
                  </a:lnTo>
                  <a:lnTo>
                    <a:pt x="200" y="1468"/>
                  </a:lnTo>
                  <a:lnTo>
                    <a:pt x="200" y="2302"/>
                  </a:lnTo>
                  <a:cubicBezTo>
                    <a:pt x="200" y="2636"/>
                    <a:pt x="434" y="2969"/>
                    <a:pt x="967" y="3269"/>
                  </a:cubicBezTo>
                  <a:cubicBezTo>
                    <a:pt x="1440" y="3527"/>
                    <a:pt x="1981" y="3660"/>
                    <a:pt x="2538" y="3660"/>
                  </a:cubicBezTo>
                  <a:cubicBezTo>
                    <a:pt x="2847" y="3660"/>
                    <a:pt x="3160" y="3619"/>
                    <a:pt x="3469" y="3536"/>
                  </a:cubicBezTo>
                  <a:lnTo>
                    <a:pt x="3945" y="3409"/>
                  </a:lnTo>
                  <a:lnTo>
                    <a:pt x="4537" y="2836"/>
                  </a:lnTo>
                  <a:cubicBezTo>
                    <a:pt x="4762" y="2941"/>
                    <a:pt x="5007" y="2992"/>
                    <a:pt x="5252" y="2992"/>
                  </a:cubicBezTo>
                  <a:cubicBezTo>
                    <a:pt x="5551" y="2992"/>
                    <a:pt x="5848" y="2916"/>
                    <a:pt x="6104" y="2769"/>
                  </a:cubicBezTo>
                  <a:cubicBezTo>
                    <a:pt x="6505" y="2535"/>
                    <a:pt x="6605" y="2302"/>
                    <a:pt x="6271" y="2102"/>
                  </a:cubicBezTo>
                  <a:cubicBezTo>
                    <a:pt x="6131" y="2023"/>
                    <a:pt x="5981" y="1990"/>
                    <a:pt x="5820" y="1990"/>
                  </a:cubicBezTo>
                  <a:cubicBezTo>
                    <a:pt x="5368" y="1990"/>
                    <a:pt x="4825" y="2248"/>
                    <a:pt x="4136" y="2469"/>
                  </a:cubicBezTo>
                  <a:cubicBezTo>
                    <a:pt x="3601" y="2629"/>
                    <a:pt x="3047" y="2771"/>
                    <a:pt x="2479" y="2771"/>
                  </a:cubicBezTo>
                  <a:cubicBezTo>
                    <a:pt x="1985" y="2771"/>
                    <a:pt x="1480" y="2664"/>
                    <a:pt x="967" y="2369"/>
                  </a:cubicBezTo>
                  <a:cubicBezTo>
                    <a:pt x="467" y="2068"/>
                    <a:pt x="234" y="1768"/>
                    <a:pt x="234" y="1435"/>
                  </a:cubicBezTo>
                  <a:cubicBezTo>
                    <a:pt x="267" y="1034"/>
                    <a:pt x="500" y="701"/>
                    <a:pt x="834" y="501"/>
                  </a:cubicBezTo>
                  <a:lnTo>
                    <a:pt x="0" y="0"/>
                  </a:lnTo>
                  <a:close/>
                  <a:moveTo>
                    <a:pt x="3970" y="3403"/>
                  </a:moveTo>
                  <a:lnTo>
                    <a:pt x="3945" y="3409"/>
                  </a:lnTo>
                  <a:lnTo>
                    <a:pt x="3436" y="3903"/>
                  </a:lnTo>
                  <a:cubicBezTo>
                    <a:pt x="3447" y="3907"/>
                    <a:pt x="3458" y="3911"/>
                    <a:pt x="3469" y="3914"/>
                  </a:cubicBezTo>
                  <a:lnTo>
                    <a:pt x="3469" y="3914"/>
                  </a:lnTo>
                  <a:lnTo>
                    <a:pt x="3469" y="3903"/>
                  </a:lnTo>
                  <a:lnTo>
                    <a:pt x="3970" y="3403"/>
                  </a:lnTo>
                  <a:close/>
                  <a:moveTo>
                    <a:pt x="8640" y="3603"/>
                  </a:moveTo>
                  <a:lnTo>
                    <a:pt x="7505" y="4237"/>
                  </a:lnTo>
                  <a:lnTo>
                    <a:pt x="6672" y="3770"/>
                  </a:lnTo>
                  <a:cubicBezTo>
                    <a:pt x="6098" y="4022"/>
                    <a:pt x="5478" y="4148"/>
                    <a:pt x="4864" y="4148"/>
                  </a:cubicBezTo>
                  <a:cubicBezTo>
                    <a:pt x="4585" y="4148"/>
                    <a:pt x="4307" y="4122"/>
                    <a:pt x="4036" y="4070"/>
                  </a:cubicBezTo>
                  <a:cubicBezTo>
                    <a:pt x="3847" y="4038"/>
                    <a:pt x="3658" y="3977"/>
                    <a:pt x="3469" y="3914"/>
                  </a:cubicBezTo>
                  <a:lnTo>
                    <a:pt x="3469" y="3914"/>
                  </a:lnTo>
                  <a:lnTo>
                    <a:pt x="3469" y="4804"/>
                  </a:lnTo>
                  <a:cubicBezTo>
                    <a:pt x="3914" y="4962"/>
                    <a:pt x="4384" y="5039"/>
                    <a:pt x="4854" y="5039"/>
                  </a:cubicBezTo>
                  <a:cubicBezTo>
                    <a:pt x="5477" y="5039"/>
                    <a:pt x="6101" y="4903"/>
                    <a:pt x="6672" y="4637"/>
                  </a:cubicBezTo>
                  <a:lnTo>
                    <a:pt x="7505" y="5137"/>
                  </a:lnTo>
                  <a:lnTo>
                    <a:pt x="8640" y="4470"/>
                  </a:lnTo>
                  <a:lnTo>
                    <a:pt x="8640" y="3603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4527;p75"/>
            <p:cNvSpPr/>
            <p:nvPr/>
          </p:nvSpPr>
          <p:spPr>
            <a:xfrm>
              <a:off x="3486000" y="4245975"/>
              <a:ext cx="210175" cy="101775"/>
            </a:xfrm>
            <a:custGeom>
              <a:avLst/>
              <a:gdLst/>
              <a:ahLst/>
              <a:cxnLst/>
              <a:rect l="l" t="t" r="r" b="b"/>
              <a:pathLst>
                <a:path w="8407" h="4071" extrusionOk="0">
                  <a:moveTo>
                    <a:pt x="100" y="1"/>
                  </a:moveTo>
                  <a:lnTo>
                    <a:pt x="0" y="368"/>
                  </a:lnTo>
                  <a:cubicBezTo>
                    <a:pt x="0" y="378"/>
                    <a:pt x="1" y="388"/>
                    <a:pt x="1" y="398"/>
                  </a:cubicBezTo>
                  <a:lnTo>
                    <a:pt x="1" y="398"/>
                  </a:lnTo>
                  <a:lnTo>
                    <a:pt x="100" y="1"/>
                  </a:lnTo>
                  <a:close/>
                  <a:moveTo>
                    <a:pt x="1" y="398"/>
                  </a:moveTo>
                  <a:lnTo>
                    <a:pt x="0" y="401"/>
                  </a:lnTo>
                  <a:lnTo>
                    <a:pt x="0" y="1235"/>
                  </a:lnTo>
                  <a:cubicBezTo>
                    <a:pt x="0" y="1569"/>
                    <a:pt x="234" y="1902"/>
                    <a:pt x="734" y="2202"/>
                  </a:cubicBezTo>
                  <a:cubicBezTo>
                    <a:pt x="1228" y="2460"/>
                    <a:pt x="1777" y="2593"/>
                    <a:pt x="2328" y="2593"/>
                  </a:cubicBezTo>
                  <a:cubicBezTo>
                    <a:pt x="2633" y="2593"/>
                    <a:pt x="2939" y="2552"/>
                    <a:pt x="3236" y="2469"/>
                  </a:cubicBezTo>
                  <a:lnTo>
                    <a:pt x="3736" y="2336"/>
                  </a:lnTo>
                  <a:lnTo>
                    <a:pt x="3736" y="2336"/>
                  </a:lnTo>
                  <a:lnTo>
                    <a:pt x="4303" y="1769"/>
                  </a:lnTo>
                  <a:cubicBezTo>
                    <a:pt x="4544" y="1874"/>
                    <a:pt x="4791" y="1925"/>
                    <a:pt x="5035" y="1925"/>
                  </a:cubicBezTo>
                  <a:cubicBezTo>
                    <a:pt x="5334" y="1925"/>
                    <a:pt x="5629" y="1849"/>
                    <a:pt x="5904" y="1702"/>
                  </a:cubicBezTo>
                  <a:cubicBezTo>
                    <a:pt x="6271" y="1468"/>
                    <a:pt x="6371" y="1235"/>
                    <a:pt x="6038" y="1035"/>
                  </a:cubicBezTo>
                  <a:cubicBezTo>
                    <a:pt x="5897" y="956"/>
                    <a:pt x="5748" y="923"/>
                    <a:pt x="5587" y="923"/>
                  </a:cubicBezTo>
                  <a:cubicBezTo>
                    <a:pt x="5135" y="923"/>
                    <a:pt x="4591" y="1181"/>
                    <a:pt x="3903" y="1402"/>
                  </a:cubicBezTo>
                  <a:cubicBezTo>
                    <a:pt x="3386" y="1562"/>
                    <a:pt x="2830" y="1704"/>
                    <a:pt x="2257" y="1704"/>
                  </a:cubicBezTo>
                  <a:cubicBezTo>
                    <a:pt x="1759" y="1704"/>
                    <a:pt x="1246" y="1597"/>
                    <a:pt x="734" y="1302"/>
                  </a:cubicBezTo>
                  <a:cubicBezTo>
                    <a:pt x="281" y="1011"/>
                    <a:pt x="17" y="720"/>
                    <a:pt x="1" y="398"/>
                  </a:cubicBezTo>
                  <a:close/>
                  <a:moveTo>
                    <a:pt x="8406" y="2536"/>
                  </a:moveTo>
                  <a:lnTo>
                    <a:pt x="7305" y="3170"/>
                  </a:lnTo>
                  <a:lnTo>
                    <a:pt x="6472" y="2703"/>
                  </a:lnTo>
                  <a:cubicBezTo>
                    <a:pt x="5898" y="2955"/>
                    <a:pt x="5278" y="3081"/>
                    <a:pt x="4664" y="3081"/>
                  </a:cubicBezTo>
                  <a:cubicBezTo>
                    <a:pt x="4385" y="3081"/>
                    <a:pt x="4107" y="3055"/>
                    <a:pt x="3836" y="3003"/>
                  </a:cubicBezTo>
                  <a:cubicBezTo>
                    <a:pt x="3636" y="2970"/>
                    <a:pt x="3436" y="2903"/>
                    <a:pt x="3236" y="2836"/>
                  </a:cubicBezTo>
                  <a:lnTo>
                    <a:pt x="3236" y="3737"/>
                  </a:lnTo>
                  <a:cubicBezTo>
                    <a:pt x="3695" y="3895"/>
                    <a:pt x="4167" y="3972"/>
                    <a:pt x="4637" y="3972"/>
                  </a:cubicBezTo>
                  <a:cubicBezTo>
                    <a:pt x="5261" y="3972"/>
                    <a:pt x="5882" y="3836"/>
                    <a:pt x="6472" y="3570"/>
                  </a:cubicBezTo>
                  <a:lnTo>
                    <a:pt x="7305" y="4070"/>
                  </a:lnTo>
                  <a:lnTo>
                    <a:pt x="8406" y="3403"/>
                  </a:lnTo>
                  <a:lnTo>
                    <a:pt x="8406" y="25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4528;p75"/>
            <p:cNvSpPr/>
            <p:nvPr/>
          </p:nvSpPr>
          <p:spPr>
            <a:xfrm>
              <a:off x="3481000" y="4219300"/>
              <a:ext cx="20875" cy="26700"/>
            </a:xfrm>
            <a:custGeom>
              <a:avLst/>
              <a:gdLst/>
              <a:ahLst/>
              <a:cxnLst/>
              <a:rect l="l" t="t" r="r" b="b"/>
              <a:pathLst>
                <a:path w="835" h="1068" extrusionOk="0">
                  <a:moveTo>
                    <a:pt x="0" y="0"/>
                  </a:moveTo>
                  <a:lnTo>
                    <a:pt x="0" y="901"/>
                  </a:lnTo>
                  <a:lnTo>
                    <a:pt x="300" y="1068"/>
                  </a:lnTo>
                  <a:cubicBezTo>
                    <a:pt x="434" y="834"/>
                    <a:pt x="601" y="634"/>
                    <a:pt x="834" y="5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4529;p75"/>
            <p:cNvSpPr/>
            <p:nvPr/>
          </p:nvSpPr>
          <p:spPr>
            <a:xfrm>
              <a:off x="3676125" y="4276000"/>
              <a:ext cx="15875" cy="29225"/>
            </a:xfrm>
            <a:custGeom>
              <a:avLst/>
              <a:gdLst/>
              <a:ahLst/>
              <a:cxnLst/>
              <a:rect l="l" t="t" r="r" b="b"/>
              <a:pathLst>
                <a:path w="635" h="1169" extrusionOk="0">
                  <a:moveTo>
                    <a:pt x="634" y="1"/>
                  </a:moveTo>
                  <a:cubicBezTo>
                    <a:pt x="568" y="368"/>
                    <a:pt x="334" y="701"/>
                    <a:pt x="1" y="835"/>
                  </a:cubicBezTo>
                  <a:lnTo>
                    <a:pt x="568" y="1168"/>
                  </a:lnTo>
                  <a:cubicBezTo>
                    <a:pt x="601" y="1035"/>
                    <a:pt x="634" y="901"/>
                    <a:pt x="634" y="734"/>
                  </a:cubicBezTo>
                  <a:cubicBezTo>
                    <a:pt x="634" y="734"/>
                    <a:pt x="634" y="234"/>
                    <a:pt x="63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4530;p75"/>
            <p:cNvSpPr/>
            <p:nvPr/>
          </p:nvSpPr>
          <p:spPr>
            <a:xfrm>
              <a:off x="3676125" y="4276000"/>
              <a:ext cx="15875" cy="29225"/>
            </a:xfrm>
            <a:custGeom>
              <a:avLst/>
              <a:gdLst/>
              <a:ahLst/>
              <a:cxnLst/>
              <a:rect l="l" t="t" r="r" b="b"/>
              <a:pathLst>
                <a:path w="635" h="1169" extrusionOk="0">
                  <a:moveTo>
                    <a:pt x="634" y="1"/>
                  </a:moveTo>
                  <a:cubicBezTo>
                    <a:pt x="568" y="368"/>
                    <a:pt x="334" y="701"/>
                    <a:pt x="1" y="835"/>
                  </a:cubicBezTo>
                  <a:lnTo>
                    <a:pt x="568" y="1168"/>
                  </a:lnTo>
                  <a:cubicBezTo>
                    <a:pt x="601" y="1035"/>
                    <a:pt x="634" y="901"/>
                    <a:pt x="634" y="734"/>
                  </a:cubicBezTo>
                  <a:cubicBezTo>
                    <a:pt x="634" y="734"/>
                    <a:pt x="634" y="234"/>
                    <a:pt x="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4531;p75"/>
            <p:cNvSpPr/>
            <p:nvPr/>
          </p:nvSpPr>
          <p:spPr>
            <a:xfrm>
              <a:off x="3481000" y="4202625"/>
              <a:ext cx="215175" cy="122600"/>
            </a:xfrm>
            <a:custGeom>
              <a:avLst/>
              <a:gdLst/>
              <a:ahLst/>
              <a:cxnLst/>
              <a:rect l="l" t="t" r="r" b="b"/>
              <a:pathLst>
                <a:path w="8607" h="4904" extrusionOk="0">
                  <a:moveTo>
                    <a:pt x="1134" y="0"/>
                  </a:moveTo>
                  <a:lnTo>
                    <a:pt x="0" y="634"/>
                  </a:lnTo>
                  <a:lnTo>
                    <a:pt x="834" y="1134"/>
                  </a:lnTo>
                  <a:cubicBezTo>
                    <a:pt x="500" y="1334"/>
                    <a:pt x="267" y="1668"/>
                    <a:pt x="200" y="2068"/>
                  </a:cubicBezTo>
                  <a:cubicBezTo>
                    <a:pt x="200" y="2402"/>
                    <a:pt x="467" y="2702"/>
                    <a:pt x="967" y="3002"/>
                  </a:cubicBezTo>
                  <a:cubicBezTo>
                    <a:pt x="1464" y="3297"/>
                    <a:pt x="1968" y="3404"/>
                    <a:pt x="2466" y="3404"/>
                  </a:cubicBezTo>
                  <a:cubicBezTo>
                    <a:pt x="3038" y="3404"/>
                    <a:pt x="3601" y="3263"/>
                    <a:pt x="4136" y="3102"/>
                  </a:cubicBezTo>
                  <a:cubicBezTo>
                    <a:pt x="4800" y="2881"/>
                    <a:pt x="5355" y="2624"/>
                    <a:pt x="5801" y="2624"/>
                  </a:cubicBezTo>
                  <a:cubicBezTo>
                    <a:pt x="5961" y="2624"/>
                    <a:pt x="6106" y="2657"/>
                    <a:pt x="6238" y="2735"/>
                  </a:cubicBezTo>
                  <a:cubicBezTo>
                    <a:pt x="6571" y="2936"/>
                    <a:pt x="6471" y="3169"/>
                    <a:pt x="6104" y="3403"/>
                  </a:cubicBezTo>
                  <a:cubicBezTo>
                    <a:pt x="5848" y="3549"/>
                    <a:pt x="5551" y="3625"/>
                    <a:pt x="5252" y="3625"/>
                  </a:cubicBezTo>
                  <a:cubicBezTo>
                    <a:pt x="5007" y="3625"/>
                    <a:pt x="4762" y="3574"/>
                    <a:pt x="4537" y="3469"/>
                  </a:cubicBezTo>
                  <a:lnTo>
                    <a:pt x="3436" y="4570"/>
                  </a:lnTo>
                  <a:cubicBezTo>
                    <a:pt x="3636" y="4637"/>
                    <a:pt x="3836" y="4704"/>
                    <a:pt x="4036" y="4737"/>
                  </a:cubicBezTo>
                  <a:cubicBezTo>
                    <a:pt x="4370" y="4804"/>
                    <a:pt x="4703" y="4837"/>
                    <a:pt x="5037" y="4837"/>
                  </a:cubicBezTo>
                  <a:cubicBezTo>
                    <a:pt x="5604" y="4770"/>
                    <a:pt x="6138" y="4637"/>
                    <a:pt x="6672" y="4437"/>
                  </a:cubicBezTo>
                  <a:lnTo>
                    <a:pt x="7505" y="4904"/>
                  </a:lnTo>
                  <a:lnTo>
                    <a:pt x="8606" y="4270"/>
                  </a:lnTo>
                  <a:lnTo>
                    <a:pt x="8439" y="4170"/>
                  </a:lnTo>
                  <a:lnTo>
                    <a:pt x="7806" y="3770"/>
                  </a:lnTo>
                  <a:cubicBezTo>
                    <a:pt x="8173" y="3603"/>
                    <a:pt x="8439" y="3202"/>
                    <a:pt x="8439" y="2802"/>
                  </a:cubicBezTo>
                  <a:cubicBezTo>
                    <a:pt x="8439" y="2769"/>
                    <a:pt x="8439" y="2735"/>
                    <a:pt x="8439" y="2702"/>
                  </a:cubicBezTo>
                  <a:cubicBezTo>
                    <a:pt x="8373" y="2302"/>
                    <a:pt x="8106" y="1968"/>
                    <a:pt x="7739" y="1835"/>
                  </a:cubicBezTo>
                  <a:cubicBezTo>
                    <a:pt x="7272" y="1568"/>
                    <a:pt x="6738" y="1435"/>
                    <a:pt x="6238" y="1435"/>
                  </a:cubicBezTo>
                  <a:lnTo>
                    <a:pt x="5704" y="1435"/>
                  </a:lnTo>
                  <a:cubicBezTo>
                    <a:pt x="5437" y="1468"/>
                    <a:pt x="5204" y="1535"/>
                    <a:pt x="4970" y="1601"/>
                  </a:cubicBezTo>
                  <a:cubicBezTo>
                    <a:pt x="4837" y="1601"/>
                    <a:pt x="4737" y="1635"/>
                    <a:pt x="4637" y="1701"/>
                  </a:cubicBezTo>
                  <a:lnTo>
                    <a:pt x="4170" y="1835"/>
                  </a:lnTo>
                  <a:lnTo>
                    <a:pt x="3970" y="1902"/>
                  </a:lnTo>
                  <a:cubicBezTo>
                    <a:pt x="3669" y="2035"/>
                    <a:pt x="3336" y="2135"/>
                    <a:pt x="2969" y="2202"/>
                  </a:cubicBezTo>
                  <a:lnTo>
                    <a:pt x="2569" y="2202"/>
                  </a:lnTo>
                  <a:cubicBezTo>
                    <a:pt x="2502" y="2168"/>
                    <a:pt x="2435" y="2135"/>
                    <a:pt x="2368" y="2102"/>
                  </a:cubicBezTo>
                  <a:cubicBezTo>
                    <a:pt x="2102" y="1968"/>
                    <a:pt x="2068" y="1735"/>
                    <a:pt x="2535" y="1468"/>
                  </a:cubicBezTo>
                  <a:cubicBezTo>
                    <a:pt x="2810" y="1299"/>
                    <a:pt x="3125" y="1210"/>
                    <a:pt x="3446" y="1210"/>
                  </a:cubicBezTo>
                  <a:cubicBezTo>
                    <a:pt x="3631" y="1210"/>
                    <a:pt x="3819" y="1240"/>
                    <a:pt x="4003" y="1301"/>
                  </a:cubicBezTo>
                  <a:lnTo>
                    <a:pt x="5004" y="300"/>
                  </a:lnTo>
                  <a:cubicBezTo>
                    <a:pt x="4572" y="171"/>
                    <a:pt x="4128" y="103"/>
                    <a:pt x="3685" y="103"/>
                  </a:cubicBezTo>
                  <a:cubicBezTo>
                    <a:pt x="3101" y="103"/>
                    <a:pt x="2518" y="221"/>
                    <a:pt x="1968" y="467"/>
                  </a:cubicBezTo>
                  <a:lnTo>
                    <a:pt x="113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4532;p75"/>
            <p:cNvSpPr/>
            <p:nvPr/>
          </p:nvSpPr>
          <p:spPr>
            <a:xfrm>
              <a:off x="3647775" y="4313525"/>
              <a:ext cx="20875" cy="34225"/>
            </a:xfrm>
            <a:custGeom>
              <a:avLst/>
              <a:gdLst/>
              <a:ahLst/>
              <a:cxnLst/>
              <a:rect l="l" t="t" r="r" b="b"/>
              <a:pathLst>
                <a:path w="835" h="1369" extrusionOk="0">
                  <a:moveTo>
                    <a:pt x="1" y="1"/>
                  </a:moveTo>
                  <a:lnTo>
                    <a:pt x="1" y="868"/>
                  </a:lnTo>
                  <a:lnTo>
                    <a:pt x="834" y="1368"/>
                  </a:lnTo>
                  <a:lnTo>
                    <a:pt x="834" y="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4533;p75"/>
            <p:cNvSpPr/>
            <p:nvPr/>
          </p:nvSpPr>
          <p:spPr>
            <a:xfrm>
              <a:off x="3647775" y="4313525"/>
              <a:ext cx="20875" cy="34225"/>
            </a:xfrm>
            <a:custGeom>
              <a:avLst/>
              <a:gdLst/>
              <a:ahLst/>
              <a:cxnLst/>
              <a:rect l="l" t="t" r="r" b="b"/>
              <a:pathLst>
                <a:path w="835" h="1369" extrusionOk="0">
                  <a:moveTo>
                    <a:pt x="1" y="1"/>
                  </a:moveTo>
                  <a:lnTo>
                    <a:pt x="1" y="868"/>
                  </a:lnTo>
                  <a:lnTo>
                    <a:pt x="834" y="1368"/>
                  </a:lnTo>
                  <a:lnTo>
                    <a:pt x="834" y="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4534;p75"/>
            <p:cNvSpPr/>
            <p:nvPr/>
          </p:nvSpPr>
          <p:spPr>
            <a:xfrm>
              <a:off x="3481000" y="4203450"/>
              <a:ext cx="49225" cy="15875"/>
            </a:xfrm>
            <a:custGeom>
              <a:avLst/>
              <a:gdLst/>
              <a:ahLst/>
              <a:cxnLst/>
              <a:rect l="l" t="t" r="r" b="b"/>
              <a:pathLst>
                <a:path w="1969" h="635" extrusionOk="0">
                  <a:moveTo>
                    <a:pt x="1134" y="1"/>
                  </a:moveTo>
                  <a:lnTo>
                    <a:pt x="0" y="634"/>
                  </a:lnTo>
                  <a:lnTo>
                    <a:pt x="0" y="634"/>
                  </a:lnTo>
                  <a:lnTo>
                    <a:pt x="1134" y="134"/>
                  </a:lnTo>
                  <a:lnTo>
                    <a:pt x="1968" y="468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4535;p75"/>
            <p:cNvSpPr/>
            <p:nvPr/>
          </p:nvSpPr>
          <p:spPr>
            <a:xfrm>
              <a:off x="3544375" y="4210950"/>
              <a:ext cx="60900" cy="29225"/>
            </a:xfrm>
            <a:custGeom>
              <a:avLst/>
              <a:gdLst/>
              <a:ahLst/>
              <a:cxnLst/>
              <a:rect l="l" t="t" r="r" b="b"/>
              <a:pathLst>
                <a:path w="2436" h="1169" extrusionOk="0">
                  <a:moveTo>
                    <a:pt x="2435" y="1"/>
                  </a:moveTo>
                  <a:lnTo>
                    <a:pt x="1435" y="901"/>
                  </a:lnTo>
                  <a:cubicBezTo>
                    <a:pt x="1275" y="848"/>
                    <a:pt x="1112" y="822"/>
                    <a:pt x="951" y="822"/>
                  </a:cubicBezTo>
                  <a:cubicBezTo>
                    <a:pt x="607" y="822"/>
                    <a:pt x="273" y="941"/>
                    <a:pt x="0" y="1168"/>
                  </a:cubicBezTo>
                  <a:cubicBezTo>
                    <a:pt x="275" y="999"/>
                    <a:pt x="590" y="911"/>
                    <a:pt x="902" y="911"/>
                  </a:cubicBezTo>
                  <a:cubicBezTo>
                    <a:pt x="1083" y="911"/>
                    <a:pt x="1263" y="940"/>
                    <a:pt x="1435" y="1001"/>
                  </a:cubicBezTo>
                  <a:lnTo>
                    <a:pt x="243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4536;p75"/>
            <p:cNvSpPr/>
            <p:nvPr/>
          </p:nvSpPr>
          <p:spPr>
            <a:xfrm>
              <a:off x="3566875" y="4291025"/>
              <a:ext cx="40075" cy="32525"/>
            </a:xfrm>
            <a:custGeom>
              <a:avLst/>
              <a:gdLst/>
              <a:ahLst/>
              <a:cxnLst/>
              <a:rect l="l" t="t" r="r" b="b"/>
              <a:pathLst>
                <a:path w="1603" h="1301" extrusionOk="0">
                  <a:moveTo>
                    <a:pt x="1068" y="0"/>
                  </a:moveTo>
                  <a:lnTo>
                    <a:pt x="1" y="1034"/>
                  </a:lnTo>
                  <a:cubicBezTo>
                    <a:pt x="201" y="1101"/>
                    <a:pt x="401" y="1168"/>
                    <a:pt x="601" y="1201"/>
                  </a:cubicBezTo>
                  <a:cubicBezTo>
                    <a:pt x="935" y="1268"/>
                    <a:pt x="1268" y="1301"/>
                    <a:pt x="1602" y="1301"/>
                  </a:cubicBezTo>
                  <a:cubicBezTo>
                    <a:pt x="1102" y="1301"/>
                    <a:pt x="635" y="1201"/>
                    <a:pt x="168" y="1001"/>
                  </a:cubicBezTo>
                  <a:lnTo>
                    <a:pt x="106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4537;p75"/>
            <p:cNvSpPr/>
            <p:nvPr/>
          </p:nvSpPr>
          <p:spPr>
            <a:xfrm>
              <a:off x="3647775" y="4309350"/>
              <a:ext cx="49225" cy="15875"/>
            </a:xfrm>
            <a:custGeom>
              <a:avLst/>
              <a:gdLst/>
              <a:ahLst/>
              <a:cxnLst/>
              <a:rect l="l" t="t" r="r" b="b"/>
              <a:pathLst>
                <a:path w="1969" h="635" extrusionOk="0">
                  <a:moveTo>
                    <a:pt x="1969" y="1"/>
                  </a:moveTo>
                  <a:lnTo>
                    <a:pt x="834" y="535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834" y="635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4538;p75"/>
            <p:cNvSpPr/>
            <p:nvPr/>
          </p:nvSpPr>
          <p:spPr>
            <a:xfrm>
              <a:off x="3322550" y="4124225"/>
              <a:ext cx="266875" cy="149300"/>
            </a:xfrm>
            <a:custGeom>
              <a:avLst/>
              <a:gdLst/>
              <a:ahLst/>
              <a:cxnLst/>
              <a:rect l="l" t="t" r="r" b="b"/>
              <a:pathLst>
                <a:path w="10675" h="5972" extrusionOk="0">
                  <a:moveTo>
                    <a:pt x="10675" y="1"/>
                  </a:moveTo>
                  <a:cubicBezTo>
                    <a:pt x="7772" y="1"/>
                    <a:pt x="5037" y="668"/>
                    <a:pt x="3002" y="1835"/>
                  </a:cubicBezTo>
                  <a:cubicBezTo>
                    <a:pt x="1068" y="2969"/>
                    <a:pt x="0" y="4404"/>
                    <a:pt x="0" y="5972"/>
                  </a:cubicBezTo>
                  <a:cubicBezTo>
                    <a:pt x="0" y="5972"/>
                    <a:pt x="100" y="3803"/>
                    <a:pt x="3102" y="1969"/>
                  </a:cubicBezTo>
                  <a:cubicBezTo>
                    <a:pt x="6071" y="167"/>
                    <a:pt x="10675" y="1"/>
                    <a:pt x="10675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4539;p75"/>
            <p:cNvSpPr/>
            <p:nvPr/>
          </p:nvSpPr>
          <p:spPr>
            <a:xfrm>
              <a:off x="3566875" y="4255150"/>
              <a:ext cx="310225" cy="178950"/>
            </a:xfrm>
            <a:custGeom>
              <a:avLst/>
              <a:gdLst/>
              <a:ahLst/>
              <a:cxnLst/>
              <a:rect l="l" t="t" r="r" b="b"/>
              <a:pathLst>
                <a:path w="12409" h="7158" extrusionOk="0">
                  <a:moveTo>
                    <a:pt x="11943" y="1"/>
                  </a:moveTo>
                  <a:cubicBezTo>
                    <a:pt x="11943" y="2"/>
                    <a:pt x="12409" y="3070"/>
                    <a:pt x="8574" y="5171"/>
                  </a:cubicBezTo>
                  <a:cubicBezTo>
                    <a:pt x="5140" y="7036"/>
                    <a:pt x="1050" y="7141"/>
                    <a:pt x="172" y="7141"/>
                  </a:cubicBezTo>
                  <a:cubicBezTo>
                    <a:pt x="61" y="7141"/>
                    <a:pt x="1" y="7139"/>
                    <a:pt x="1" y="7139"/>
                  </a:cubicBezTo>
                  <a:lnTo>
                    <a:pt x="1" y="7139"/>
                  </a:lnTo>
                  <a:cubicBezTo>
                    <a:pt x="285" y="7151"/>
                    <a:pt x="569" y="7157"/>
                    <a:pt x="854" y="7157"/>
                  </a:cubicBezTo>
                  <a:cubicBezTo>
                    <a:pt x="3710" y="7157"/>
                    <a:pt x="6559" y="6545"/>
                    <a:pt x="8774" y="5271"/>
                  </a:cubicBezTo>
                  <a:cubicBezTo>
                    <a:pt x="11276" y="3837"/>
                    <a:pt x="12310" y="1902"/>
                    <a:pt x="11943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4540;p75"/>
            <p:cNvSpPr/>
            <p:nvPr/>
          </p:nvSpPr>
          <p:spPr>
            <a:xfrm>
              <a:off x="4732725" y="2743025"/>
              <a:ext cx="557925" cy="321500"/>
            </a:xfrm>
            <a:custGeom>
              <a:avLst/>
              <a:gdLst/>
              <a:ahLst/>
              <a:cxnLst/>
              <a:rect l="l" t="t" r="r" b="b"/>
              <a:pathLst>
                <a:path w="22317" h="12860" extrusionOk="0">
                  <a:moveTo>
                    <a:pt x="11171" y="1"/>
                  </a:moveTo>
                  <a:cubicBezTo>
                    <a:pt x="8314" y="1"/>
                    <a:pt x="5454" y="626"/>
                    <a:pt x="3269" y="1877"/>
                  </a:cubicBezTo>
                  <a:cubicBezTo>
                    <a:pt x="2202" y="2444"/>
                    <a:pt x="1268" y="3278"/>
                    <a:pt x="601" y="4346"/>
                  </a:cubicBezTo>
                  <a:lnTo>
                    <a:pt x="0" y="4346"/>
                  </a:lnTo>
                  <a:lnTo>
                    <a:pt x="0" y="6614"/>
                  </a:lnTo>
                  <a:cubicBezTo>
                    <a:pt x="100" y="8182"/>
                    <a:pt x="1168" y="9749"/>
                    <a:pt x="3269" y="10984"/>
                  </a:cubicBezTo>
                  <a:cubicBezTo>
                    <a:pt x="5454" y="12234"/>
                    <a:pt x="8314" y="12860"/>
                    <a:pt x="11171" y="12860"/>
                  </a:cubicBezTo>
                  <a:cubicBezTo>
                    <a:pt x="14027" y="12860"/>
                    <a:pt x="16879" y="12234"/>
                    <a:pt x="19047" y="10984"/>
                  </a:cubicBezTo>
                  <a:cubicBezTo>
                    <a:pt x="21149" y="9749"/>
                    <a:pt x="22249" y="8182"/>
                    <a:pt x="22316" y="6614"/>
                  </a:cubicBezTo>
                  <a:lnTo>
                    <a:pt x="22316" y="4312"/>
                  </a:lnTo>
                  <a:lnTo>
                    <a:pt x="21716" y="4346"/>
                  </a:lnTo>
                  <a:cubicBezTo>
                    <a:pt x="21049" y="3278"/>
                    <a:pt x="20148" y="2444"/>
                    <a:pt x="19047" y="1877"/>
                  </a:cubicBezTo>
                  <a:cubicBezTo>
                    <a:pt x="16879" y="626"/>
                    <a:pt x="14027" y="1"/>
                    <a:pt x="1117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4541;p75"/>
            <p:cNvSpPr/>
            <p:nvPr/>
          </p:nvSpPr>
          <p:spPr>
            <a:xfrm>
              <a:off x="4732725" y="2743025"/>
              <a:ext cx="557925" cy="321500"/>
            </a:xfrm>
            <a:custGeom>
              <a:avLst/>
              <a:gdLst/>
              <a:ahLst/>
              <a:cxnLst/>
              <a:rect l="l" t="t" r="r" b="b"/>
              <a:pathLst>
                <a:path w="22317" h="12860" extrusionOk="0">
                  <a:moveTo>
                    <a:pt x="11171" y="1"/>
                  </a:moveTo>
                  <a:cubicBezTo>
                    <a:pt x="8314" y="1"/>
                    <a:pt x="5454" y="626"/>
                    <a:pt x="3269" y="1877"/>
                  </a:cubicBezTo>
                  <a:cubicBezTo>
                    <a:pt x="2202" y="2444"/>
                    <a:pt x="1268" y="3278"/>
                    <a:pt x="601" y="4346"/>
                  </a:cubicBezTo>
                  <a:lnTo>
                    <a:pt x="0" y="4346"/>
                  </a:lnTo>
                  <a:lnTo>
                    <a:pt x="0" y="6614"/>
                  </a:lnTo>
                  <a:cubicBezTo>
                    <a:pt x="100" y="8182"/>
                    <a:pt x="1168" y="9749"/>
                    <a:pt x="3269" y="10984"/>
                  </a:cubicBezTo>
                  <a:cubicBezTo>
                    <a:pt x="5454" y="12234"/>
                    <a:pt x="8314" y="12860"/>
                    <a:pt x="11171" y="12860"/>
                  </a:cubicBezTo>
                  <a:cubicBezTo>
                    <a:pt x="14027" y="12860"/>
                    <a:pt x="16879" y="12234"/>
                    <a:pt x="19047" y="10984"/>
                  </a:cubicBezTo>
                  <a:cubicBezTo>
                    <a:pt x="21149" y="9749"/>
                    <a:pt x="22249" y="8182"/>
                    <a:pt x="22316" y="6614"/>
                  </a:cubicBezTo>
                  <a:lnTo>
                    <a:pt x="22316" y="4312"/>
                  </a:lnTo>
                  <a:lnTo>
                    <a:pt x="21716" y="4346"/>
                  </a:lnTo>
                  <a:cubicBezTo>
                    <a:pt x="21049" y="3278"/>
                    <a:pt x="20148" y="2444"/>
                    <a:pt x="19047" y="1877"/>
                  </a:cubicBezTo>
                  <a:cubicBezTo>
                    <a:pt x="16879" y="626"/>
                    <a:pt x="14027" y="1"/>
                    <a:pt x="111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4542;p75"/>
            <p:cNvSpPr/>
            <p:nvPr/>
          </p:nvSpPr>
          <p:spPr>
            <a:xfrm>
              <a:off x="4732725" y="2742400"/>
              <a:ext cx="279375" cy="321925"/>
            </a:xfrm>
            <a:custGeom>
              <a:avLst/>
              <a:gdLst/>
              <a:ahLst/>
              <a:cxnLst/>
              <a:rect l="l" t="t" r="r" b="b"/>
              <a:pathLst>
                <a:path w="11175" h="12877" extrusionOk="0">
                  <a:moveTo>
                    <a:pt x="11175" y="1"/>
                  </a:moveTo>
                  <a:cubicBezTo>
                    <a:pt x="8306" y="1"/>
                    <a:pt x="5471" y="634"/>
                    <a:pt x="3269" y="1902"/>
                  </a:cubicBezTo>
                  <a:cubicBezTo>
                    <a:pt x="2202" y="2469"/>
                    <a:pt x="1268" y="3303"/>
                    <a:pt x="601" y="4371"/>
                  </a:cubicBezTo>
                  <a:lnTo>
                    <a:pt x="0" y="4371"/>
                  </a:lnTo>
                  <a:lnTo>
                    <a:pt x="0" y="6639"/>
                  </a:lnTo>
                  <a:cubicBezTo>
                    <a:pt x="100" y="8207"/>
                    <a:pt x="1168" y="9774"/>
                    <a:pt x="3269" y="11009"/>
                  </a:cubicBezTo>
                  <a:cubicBezTo>
                    <a:pt x="5471" y="12243"/>
                    <a:pt x="8306" y="12877"/>
                    <a:pt x="11175" y="12877"/>
                  </a:cubicBezTo>
                  <a:lnTo>
                    <a:pt x="111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4543;p75"/>
            <p:cNvSpPr/>
            <p:nvPr/>
          </p:nvSpPr>
          <p:spPr>
            <a:xfrm>
              <a:off x="4732725" y="2768250"/>
              <a:ext cx="126775" cy="269400"/>
            </a:xfrm>
            <a:custGeom>
              <a:avLst/>
              <a:gdLst/>
              <a:ahLst/>
              <a:cxnLst/>
              <a:rect l="l" t="t" r="r" b="b"/>
              <a:pathLst>
                <a:path w="5071" h="10776" extrusionOk="0">
                  <a:moveTo>
                    <a:pt x="5070" y="1"/>
                  </a:moveTo>
                  <a:cubicBezTo>
                    <a:pt x="4437" y="234"/>
                    <a:pt x="3836" y="534"/>
                    <a:pt x="3269" y="835"/>
                  </a:cubicBezTo>
                  <a:cubicBezTo>
                    <a:pt x="2202" y="1435"/>
                    <a:pt x="1268" y="2269"/>
                    <a:pt x="601" y="3303"/>
                  </a:cubicBezTo>
                  <a:lnTo>
                    <a:pt x="0" y="3303"/>
                  </a:lnTo>
                  <a:lnTo>
                    <a:pt x="0" y="5605"/>
                  </a:lnTo>
                  <a:cubicBezTo>
                    <a:pt x="100" y="7173"/>
                    <a:pt x="1168" y="8740"/>
                    <a:pt x="3269" y="9941"/>
                  </a:cubicBezTo>
                  <a:cubicBezTo>
                    <a:pt x="3836" y="10275"/>
                    <a:pt x="4437" y="10542"/>
                    <a:pt x="5070" y="10775"/>
                  </a:cubicBezTo>
                  <a:lnTo>
                    <a:pt x="50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4544;p75"/>
            <p:cNvSpPr/>
            <p:nvPr/>
          </p:nvSpPr>
          <p:spPr>
            <a:xfrm>
              <a:off x="5163850" y="2768250"/>
              <a:ext cx="126800" cy="269400"/>
            </a:xfrm>
            <a:custGeom>
              <a:avLst/>
              <a:gdLst/>
              <a:ahLst/>
              <a:cxnLst/>
              <a:rect l="l" t="t" r="r" b="b"/>
              <a:pathLst>
                <a:path w="5072" h="10776" extrusionOk="0">
                  <a:moveTo>
                    <a:pt x="1" y="1"/>
                  </a:moveTo>
                  <a:lnTo>
                    <a:pt x="1" y="10775"/>
                  </a:lnTo>
                  <a:cubicBezTo>
                    <a:pt x="635" y="10542"/>
                    <a:pt x="1235" y="10275"/>
                    <a:pt x="1802" y="9941"/>
                  </a:cubicBezTo>
                  <a:cubicBezTo>
                    <a:pt x="3904" y="8740"/>
                    <a:pt x="5004" y="7173"/>
                    <a:pt x="5071" y="5605"/>
                  </a:cubicBezTo>
                  <a:lnTo>
                    <a:pt x="5071" y="3303"/>
                  </a:lnTo>
                  <a:lnTo>
                    <a:pt x="4471" y="3303"/>
                  </a:lnTo>
                  <a:cubicBezTo>
                    <a:pt x="3804" y="2269"/>
                    <a:pt x="2903" y="1435"/>
                    <a:pt x="1802" y="835"/>
                  </a:cubicBezTo>
                  <a:cubicBezTo>
                    <a:pt x="1235" y="534"/>
                    <a:pt x="635" y="234"/>
                    <a:pt x="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4545;p75"/>
            <p:cNvSpPr/>
            <p:nvPr/>
          </p:nvSpPr>
          <p:spPr>
            <a:xfrm>
              <a:off x="4706025" y="2690500"/>
              <a:ext cx="612125" cy="321500"/>
            </a:xfrm>
            <a:custGeom>
              <a:avLst/>
              <a:gdLst/>
              <a:ahLst/>
              <a:cxnLst/>
              <a:rect l="l" t="t" r="r" b="b"/>
              <a:pathLst>
                <a:path w="24485" h="12860" extrusionOk="0">
                  <a:moveTo>
                    <a:pt x="12239" y="0"/>
                  </a:moveTo>
                  <a:cubicBezTo>
                    <a:pt x="9382" y="0"/>
                    <a:pt x="6522" y="626"/>
                    <a:pt x="4337" y="1877"/>
                  </a:cubicBezTo>
                  <a:cubicBezTo>
                    <a:pt x="1" y="4378"/>
                    <a:pt x="1" y="8481"/>
                    <a:pt x="4337" y="10983"/>
                  </a:cubicBezTo>
                  <a:cubicBezTo>
                    <a:pt x="6522" y="12234"/>
                    <a:pt x="9382" y="12859"/>
                    <a:pt x="12239" y="12859"/>
                  </a:cubicBezTo>
                  <a:cubicBezTo>
                    <a:pt x="15095" y="12859"/>
                    <a:pt x="17947" y="12234"/>
                    <a:pt x="20115" y="10983"/>
                  </a:cubicBezTo>
                  <a:cubicBezTo>
                    <a:pt x="24485" y="8481"/>
                    <a:pt x="24485" y="4378"/>
                    <a:pt x="20115" y="1877"/>
                  </a:cubicBezTo>
                  <a:cubicBezTo>
                    <a:pt x="17947" y="626"/>
                    <a:pt x="15095" y="0"/>
                    <a:pt x="1223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4546;p75"/>
            <p:cNvSpPr/>
            <p:nvPr/>
          </p:nvSpPr>
          <p:spPr>
            <a:xfrm>
              <a:off x="4706025" y="2690500"/>
              <a:ext cx="612125" cy="321500"/>
            </a:xfrm>
            <a:custGeom>
              <a:avLst/>
              <a:gdLst/>
              <a:ahLst/>
              <a:cxnLst/>
              <a:rect l="l" t="t" r="r" b="b"/>
              <a:pathLst>
                <a:path w="24485" h="12860" extrusionOk="0">
                  <a:moveTo>
                    <a:pt x="12239" y="0"/>
                  </a:moveTo>
                  <a:cubicBezTo>
                    <a:pt x="9382" y="0"/>
                    <a:pt x="6522" y="626"/>
                    <a:pt x="4337" y="1877"/>
                  </a:cubicBezTo>
                  <a:cubicBezTo>
                    <a:pt x="1" y="4378"/>
                    <a:pt x="1" y="8481"/>
                    <a:pt x="4337" y="10983"/>
                  </a:cubicBezTo>
                  <a:cubicBezTo>
                    <a:pt x="6522" y="12234"/>
                    <a:pt x="9382" y="12859"/>
                    <a:pt x="12239" y="12859"/>
                  </a:cubicBezTo>
                  <a:cubicBezTo>
                    <a:pt x="15095" y="12859"/>
                    <a:pt x="17947" y="12234"/>
                    <a:pt x="20115" y="10983"/>
                  </a:cubicBezTo>
                  <a:cubicBezTo>
                    <a:pt x="24485" y="8481"/>
                    <a:pt x="24485" y="4378"/>
                    <a:pt x="20115" y="1877"/>
                  </a:cubicBezTo>
                  <a:cubicBezTo>
                    <a:pt x="17947" y="626"/>
                    <a:pt x="15095" y="0"/>
                    <a:pt x="12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4547;p75"/>
            <p:cNvSpPr/>
            <p:nvPr/>
          </p:nvSpPr>
          <p:spPr>
            <a:xfrm>
              <a:off x="4826950" y="2751575"/>
              <a:ext cx="370300" cy="199350"/>
            </a:xfrm>
            <a:custGeom>
              <a:avLst/>
              <a:gdLst/>
              <a:ahLst/>
              <a:cxnLst/>
              <a:rect l="l" t="t" r="r" b="b"/>
              <a:pathLst>
                <a:path w="14812" h="7974" extrusionOk="0">
                  <a:moveTo>
                    <a:pt x="7406" y="1"/>
                  </a:moveTo>
                  <a:cubicBezTo>
                    <a:pt x="5655" y="1"/>
                    <a:pt x="3903" y="368"/>
                    <a:pt x="2269" y="1101"/>
                  </a:cubicBezTo>
                  <a:cubicBezTo>
                    <a:pt x="801" y="1835"/>
                    <a:pt x="1" y="2869"/>
                    <a:pt x="1" y="3970"/>
                  </a:cubicBezTo>
                  <a:cubicBezTo>
                    <a:pt x="1" y="5104"/>
                    <a:pt x="801" y="6138"/>
                    <a:pt x="2269" y="6872"/>
                  </a:cubicBezTo>
                  <a:cubicBezTo>
                    <a:pt x="3903" y="7606"/>
                    <a:pt x="5655" y="7973"/>
                    <a:pt x="7406" y="7973"/>
                  </a:cubicBezTo>
                  <a:cubicBezTo>
                    <a:pt x="9157" y="7973"/>
                    <a:pt x="10908" y="7606"/>
                    <a:pt x="12543" y="6872"/>
                  </a:cubicBezTo>
                  <a:cubicBezTo>
                    <a:pt x="14011" y="6138"/>
                    <a:pt x="14811" y="5104"/>
                    <a:pt x="14811" y="3970"/>
                  </a:cubicBezTo>
                  <a:cubicBezTo>
                    <a:pt x="14811" y="2869"/>
                    <a:pt x="14011" y="1835"/>
                    <a:pt x="12543" y="1101"/>
                  </a:cubicBezTo>
                  <a:cubicBezTo>
                    <a:pt x="10908" y="368"/>
                    <a:pt x="9157" y="1"/>
                    <a:pt x="740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4548;p75"/>
            <p:cNvSpPr/>
            <p:nvPr/>
          </p:nvSpPr>
          <p:spPr>
            <a:xfrm>
              <a:off x="4826950" y="2751575"/>
              <a:ext cx="370300" cy="199350"/>
            </a:xfrm>
            <a:custGeom>
              <a:avLst/>
              <a:gdLst/>
              <a:ahLst/>
              <a:cxnLst/>
              <a:rect l="l" t="t" r="r" b="b"/>
              <a:pathLst>
                <a:path w="14812" h="7974" extrusionOk="0">
                  <a:moveTo>
                    <a:pt x="7406" y="1"/>
                  </a:moveTo>
                  <a:cubicBezTo>
                    <a:pt x="5655" y="1"/>
                    <a:pt x="3903" y="368"/>
                    <a:pt x="2269" y="1101"/>
                  </a:cubicBezTo>
                  <a:cubicBezTo>
                    <a:pt x="801" y="1835"/>
                    <a:pt x="1" y="2869"/>
                    <a:pt x="1" y="3970"/>
                  </a:cubicBezTo>
                  <a:cubicBezTo>
                    <a:pt x="1" y="5104"/>
                    <a:pt x="801" y="6138"/>
                    <a:pt x="2269" y="6872"/>
                  </a:cubicBezTo>
                  <a:cubicBezTo>
                    <a:pt x="3903" y="7606"/>
                    <a:pt x="5655" y="7973"/>
                    <a:pt x="7406" y="7973"/>
                  </a:cubicBezTo>
                  <a:cubicBezTo>
                    <a:pt x="9157" y="7973"/>
                    <a:pt x="10908" y="7606"/>
                    <a:pt x="12543" y="6872"/>
                  </a:cubicBezTo>
                  <a:cubicBezTo>
                    <a:pt x="14011" y="6138"/>
                    <a:pt x="14811" y="5104"/>
                    <a:pt x="14811" y="3970"/>
                  </a:cubicBezTo>
                  <a:cubicBezTo>
                    <a:pt x="14811" y="2869"/>
                    <a:pt x="14011" y="1835"/>
                    <a:pt x="12543" y="1101"/>
                  </a:cubicBezTo>
                  <a:cubicBezTo>
                    <a:pt x="10908" y="368"/>
                    <a:pt x="9157" y="1"/>
                    <a:pt x="7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4549;p75"/>
            <p:cNvSpPr/>
            <p:nvPr/>
          </p:nvSpPr>
          <p:spPr>
            <a:xfrm>
              <a:off x="4746050" y="2702375"/>
              <a:ext cx="532925" cy="297750"/>
            </a:xfrm>
            <a:custGeom>
              <a:avLst/>
              <a:gdLst/>
              <a:ahLst/>
              <a:cxnLst/>
              <a:rect l="l" t="t" r="r" b="b"/>
              <a:pathLst>
                <a:path w="21317" h="11910" extrusionOk="0">
                  <a:moveTo>
                    <a:pt x="10663" y="1969"/>
                  </a:moveTo>
                  <a:cubicBezTo>
                    <a:pt x="12418" y="1969"/>
                    <a:pt x="14178" y="2336"/>
                    <a:pt x="15812" y="3069"/>
                  </a:cubicBezTo>
                  <a:cubicBezTo>
                    <a:pt x="17247" y="3803"/>
                    <a:pt x="18047" y="4837"/>
                    <a:pt x="18047" y="5972"/>
                  </a:cubicBezTo>
                  <a:cubicBezTo>
                    <a:pt x="18047" y="7072"/>
                    <a:pt x="17247" y="8106"/>
                    <a:pt x="15779" y="8840"/>
                  </a:cubicBezTo>
                  <a:lnTo>
                    <a:pt x="15812" y="8840"/>
                  </a:lnTo>
                  <a:cubicBezTo>
                    <a:pt x="14178" y="9574"/>
                    <a:pt x="12418" y="9941"/>
                    <a:pt x="10663" y="9941"/>
                  </a:cubicBezTo>
                  <a:cubicBezTo>
                    <a:pt x="8907" y="9941"/>
                    <a:pt x="7156" y="9574"/>
                    <a:pt x="5538" y="8840"/>
                  </a:cubicBezTo>
                  <a:cubicBezTo>
                    <a:pt x="4070" y="8106"/>
                    <a:pt x="3270" y="7072"/>
                    <a:pt x="3270" y="5972"/>
                  </a:cubicBezTo>
                  <a:cubicBezTo>
                    <a:pt x="3270" y="4837"/>
                    <a:pt x="4070" y="3803"/>
                    <a:pt x="5538" y="3069"/>
                  </a:cubicBezTo>
                  <a:cubicBezTo>
                    <a:pt x="7156" y="2336"/>
                    <a:pt x="8907" y="1969"/>
                    <a:pt x="10663" y="1969"/>
                  </a:cubicBezTo>
                  <a:close/>
                  <a:moveTo>
                    <a:pt x="10642" y="1"/>
                  </a:moveTo>
                  <a:cubicBezTo>
                    <a:pt x="7773" y="1"/>
                    <a:pt x="5038" y="634"/>
                    <a:pt x="3003" y="1835"/>
                  </a:cubicBezTo>
                  <a:cubicBezTo>
                    <a:pt x="1068" y="2936"/>
                    <a:pt x="1" y="4404"/>
                    <a:pt x="1" y="5972"/>
                  </a:cubicBezTo>
                  <a:cubicBezTo>
                    <a:pt x="1" y="7506"/>
                    <a:pt x="1068" y="8974"/>
                    <a:pt x="3003" y="10108"/>
                  </a:cubicBezTo>
                  <a:cubicBezTo>
                    <a:pt x="5038" y="11275"/>
                    <a:pt x="7773" y="11909"/>
                    <a:pt x="10642" y="11909"/>
                  </a:cubicBezTo>
                  <a:cubicBezTo>
                    <a:pt x="13544" y="11909"/>
                    <a:pt x="16279" y="11275"/>
                    <a:pt x="18314" y="10108"/>
                  </a:cubicBezTo>
                  <a:cubicBezTo>
                    <a:pt x="20249" y="8974"/>
                    <a:pt x="21316" y="7506"/>
                    <a:pt x="21316" y="5972"/>
                  </a:cubicBezTo>
                  <a:cubicBezTo>
                    <a:pt x="21316" y="4404"/>
                    <a:pt x="20215" y="2936"/>
                    <a:pt x="18314" y="1835"/>
                  </a:cubicBezTo>
                  <a:cubicBezTo>
                    <a:pt x="16279" y="634"/>
                    <a:pt x="13544" y="1"/>
                    <a:pt x="1064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4550;p75"/>
            <p:cNvSpPr/>
            <p:nvPr/>
          </p:nvSpPr>
          <p:spPr>
            <a:xfrm>
              <a:off x="4819450" y="2761175"/>
              <a:ext cx="385300" cy="180150"/>
            </a:xfrm>
            <a:custGeom>
              <a:avLst/>
              <a:gdLst/>
              <a:ahLst/>
              <a:cxnLst/>
              <a:rect l="l" t="t" r="r" b="b"/>
              <a:pathLst>
                <a:path w="15412" h="7206" extrusionOk="0">
                  <a:moveTo>
                    <a:pt x="7693" y="0"/>
                  </a:moveTo>
                  <a:cubicBezTo>
                    <a:pt x="5896" y="0"/>
                    <a:pt x="4103" y="350"/>
                    <a:pt x="2736" y="1051"/>
                  </a:cubicBezTo>
                  <a:cubicBezTo>
                    <a:pt x="0" y="2452"/>
                    <a:pt x="0" y="4754"/>
                    <a:pt x="2736" y="6155"/>
                  </a:cubicBezTo>
                  <a:cubicBezTo>
                    <a:pt x="4103" y="6855"/>
                    <a:pt x="5905" y="7205"/>
                    <a:pt x="7706" y="7205"/>
                  </a:cubicBezTo>
                  <a:cubicBezTo>
                    <a:pt x="9507" y="7205"/>
                    <a:pt x="11308" y="6855"/>
                    <a:pt x="12676" y="6155"/>
                  </a:cubicBezTo>
                  <a:cubicBezTo>
                    <a:pt x="15411" y="4754"/>
                    <a:pt x="15411" y="2452"/>
                    <a:pt x="12676" y="1051"/>
                  </a:cubicBezTo>
                  <a:cubicBezTo>
                    <a:pt x="11292" y="350"/>
                    <a:pt x="9490" y="0"/>
                    <a:pt x="7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4551;p75"/>
            <p:cNvSpPr/>
            <p:nvPr/>
          </p:nvSpPr>
          <p:spPr>
            <a:xfrm>
              <a:off x="4819450" y="2761175"/>
              <a:ext cx="385300" cy="180150"/>
            </a:xfrm>
            <a:custGeom>
              <a:avLst/>
              <a:gdLst/>
              <a:ahLst/>
              <a:cxnLst/>
              <a:rect l="l" t="t" r="r" b="b"/>
              <a:pathLst>
                <a:path w="15412" h="7206" extrusionOk="0">
                  <a:moveTo>
                    <a:pt x="7693" y="0"/>
                  </a:moveTo>
                  <a:cubicBezTo>
                    <a:pt x="5896" y="0"/>
                    <a:pt x="4103" y="350"/>
                    <a:pt x="2736" y="1051"/>
                  </a:cubicBezTo>
                  <a:cubicBezTo>
                    <a:pt x="0" y="2452"/>
                    <a:pt x="0" y="4754"/>
                    <a:pt x="2736" y="6155"/>
                  </a:cubicBezTo>
                  <a:cubicBezTo>
                    <a:pt x="4103" y="6855"/>
                    <a:pt x="5905" y="7205"/>
                    <a:pt x="7706" y="7205"/>
                  </a:cubicBezTo>
                  <a:cubicBezTo>
                    <a:pt x="9507" y="7205"/>
                    <a:pt x="11308" y="6855"/>
                    <a:pt x="12676" y="6155"/>
                  </a:cubicBezTo>
                  <a:cubicBezTo>
                    <a:pt x="15411" y="4754"/>
                    <a:pt x="15411" y="2452"/>
                    <a:pt x="12676" y="1051"/>
                  </a:cubicBezTo>
                  <a:cubicBezTo>
                    <a:pt x="11292" y="350"/>
                    <a:pt x="9490" y="0"/>
                    <a:pt x="769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4552;p75"/>
            <p:cNvSpPr/>
            <p:nvPr/>
          </p:nvSpPr>
          <p:spPr>
            <a:xfrm>
              <a:off x="4819450" y="2761175"/>
              <a:ext cx="385300" cy="180150"/>
            </a:xfrm>
            <a:custGeom>
              <a:avLst/>
              <a:gdLst/>
              <a:ahLst/>
              <a:cxnLst/>
              <a:rect l="l" t="t" r="r" b="b"/>
              <a:pathLst>
                <a:path w="15412" h="7206" extrusionOk="0">
                  <a:moveTo>
                    <a:pt x="7693" y="0"/>
                  </a:moveTo>
                  <a:cubicBezTo>
                    <a:pt x="5896" y="0"/>
                    <a:pt x="4103" y="350"/>
                    <a:pt x="2736" y="1051"/>
                  </a:cubicBezTo>
                  <a:cubicBezTo>
                    <a:pt x="0" y="2452"/>
                    <a:pt x="0" y="4754"/>
                    <a:pt x="2736" y="6155"/>
                  </a:cubicBezTo>
                  <a:cubicBezTo>
                    <a:pt x="4103" y="6855"/>
                    <a:pt x="5905" y="7205"/>
                    <a:pt x="7706" y="7205"/>
                  </a:cubicBezTo>
                  <a:cubicBezTo>
                    <a:pt x="9507" y="7205"/>
                    <a:pt x="11308" y="6855"/>
                    <a:pt x="12676" y="6155"/>
                  </a:cubicBezTo>
                  <a:cubicBezTo>
                    <a:pt x="15411" y="4754"/>
                    <a:pt x="15411" y="2452"/>
                    <a:pt x="12676" y="1051"/>
                  </a:cubicBezTo>
                  <a:cubicBezTo>
                    <a:pt x="11292" y="350"/>
                    <a:pt x="9490" y="0"/>
                    <a:pt x="7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4553;p75"/>
            <p:cNvSpPr/>
            <p:nvPr/>
          </p:nvSpPr>
          <p:spPr>
            <a:xfrm>
              <a:off x="4837800" y="2785350"/>
              <a:ext cx="347775" cy="156800"/>
            </a:xfrm>
            <a:custGeom>
              <a:avLst/>
              <a:gdLst/>
              <a:ahLst/>
              <a:cxnLst/>
              <a:rect l="l" t="t" r="r" b="b"/>
              <a:pathLst>
                <a:path w="13911" h="6272" extrusionOk="0">
                  <a:moveTo>
                    <a:pt x="6959" y="1"/>
                  </a:moveTo>
                  <a:cubicBezTo>
                    <a:pt x="5162" y="1"/>
                    <a:pt x="3369" y="351"/>
                    <a:pt x="2002" y="1051"/>
                  </a:cubicBezTo>
                  <a:cubicBezTo>
                    <a:pt x="867" y="1618"/>
                    <a:pt x="200" y="2352"/>
                    <a:pt x="0" y="3120"/>
                  </a:cubicBezTo>
                  <a:cubicBezTo>
                    <a:pt x="200" y="3887"/>
                    <a:pt x="867" y="4621"/>
                    <a:pt x="2002" y="5221"/>
                  </a:cubicBezTo>
                  <a:cubicBezTo>
                    <a:pt x="3369" y="5922"/>
                    <a:pt x="5162" y="6272"/>
                    <a:pt x="6959" y="6272"/>
                  </a:cubicBezTo>
                  <a:cubicBezTo>
                    <a:pt x="8756" y="6272"/>
                    <a:pt x="10558" y="5922"/>
                    <a:pt x="11942" y="5221"/>
                  </a:cubicBezTo>
                  <a:cubicBezTo>
                    <a:pt x="13043" y="4621"/>
                    <a:pt x="13710" y="3887"/>
                    <a:pt x="13910" y="3120"/>
                  </a:cubicBezTo>
                  <a:cubicBezTo>
                    <a:pt x="13710" y="2352"/>
                    <a:pt x="13043" y="1618"/>
                    <a:pt x="11942" y="1051"/>
                  </a:cubicBezTo>
                  <a:cubicBezTo>
                    <a:pt x="10558" y="351"/>
                    <a:pt x="8756" y="1"/>
                    <a:pt x="695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4554;p75"/>
            <p:cNvSpPr/>
            <p:nvPr/>
          </p:nvSpPr>
          <p:spPr>
            <a:xfrm>
              <a:off x="4837800" y="2785350"/>
              <a:ext cx="347775" cy="156800"/>
            </a:xfrm>
            <a:custGeom>
              <a:avLst/>
              <a:gdLst/>
              <a:ahLst/>
              <a:cxnLst/>
              <a:rect l="l" t="t" r="r" b="b"/>
              <a:pathLst>
                <a:path w="13911" h="6272" extrusionOk="0">
                  <a:moveTo>
                    <a:pt x="6959" y="1"/>
                  </a:moveTo>
                  <a:cubicBezTo>
                    <a:pt x="5162" y="1"/>
                    <a:pt x="3369" y="351"/>
                    <a:pt x="2002" y="1051"/>
                  </a:cubicBezTo>
                  <a:cubicBezTo>
                    <a:pt x="867" y="1618"/>
                    <a:pt x="200" y="2352"/>
                    <a:pt x="0" y="3120"/>
                  </a:cubicBezTo>
                  <a:cubicBezTo>
                    <a:pt x="200" y="3887"/>
                    <a:pt x="867" y="4621"/>
                    <a:pt x="2002" y="5221"/>
                  </a:cubicBezTo>
                  <a:cubicBezTo>
                    <a:pt x="3369" y="5922"/>
                    <a:pt x="5162" y="6272"/>
                    <a:pt x="6959" y="6272"/>
                  </a:cubicBezTo>
                  <a:cubicBezTo>
                    <a:pt x="8756" y="6272"/>
                    <a:pt x="10558" y="5922"/>
                    <a:pt x="11942" y="5221"/>
                  </a:cubicBezTo>
                  <a:cubicBezTo>
                    <a:pt x="13043" y="4621"/>
                    <a:pt x="13710" y="3887"/>
                    <a:pt x="13910" y="3120"/>
                  </a:cubicBezTo>
                  <a:cubicBezTo>
                    <a:pt x="13710" y="2352"/>
                    <a:pt x="13043" y="1618"/>
                    <a:pt x="11942" y="1051"/>
                  </a:cubicBezTo>
                  <a:cubicBezTo>
                    <a:pt x="10558" y="351"/>
                    <a:pt x="8756" y="1"/>
                    <a:pt x="69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4555;p75"/>
            <p:cNvSpPr/>
            <p:nvPr/>
          </p:nvSpPr>
          <p:spPr>
            <a:xfrm>
              <a:off x="5003750" y="2789100"/>
              <a:ext cx="25025" cy="51725"/>
            </a:xfrm>
            <a:custGeom>
              <a:avLst/>
              <a:gdLst/>
              <a:ahLst/>
              <a:cxnLst/>
              <a:rect l="l" t="t" r="r" b="b"/>
              <a:pathLst>
                <a:path w="1001" h="2069" extrusionOk="0">
                  <a:moveTo>
                    <a:pt x="1001" y="1"/>
                  </a:moveTo>
                  <a:lnTo>
                    <a:pt x="0" y="1001"/>
                  </a:lnTo>
                  <a:lnTo>
                    <a:pt x="0" y="2069"/>
                  </a:lnTo>
                  <a:lnTo>
                    <a:pt x="634" y="1402"/>
                  </a:lnTo>
                  <a:lnTo>
                    <a:pt x="1001" y="1035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4556;p75"/>
            <p:cNvSpPr/>
            <p:nvPr/>
          </p:nvSpPr>
          <p:spPr>
            <a:xfrm>
              <a:off x="5003750" y="2789100"/>
              <a:ext cx="25025" cy="51725"/>
            </a:xfrm>
            <a:custGeom>
              <a:avLst/>
              <a:gdLst/>
              <a:ahLst/>
              <a:cxnLst/>
              <a:rect l="l" t="t" r="r" b="b"/>
              <a:pathLst>
                <a:path w="1001" h="2069" extrusionOk="0">
                  <a:moveTo>
                    <a:pt x="1001" y="1"/>
                  </a:moveTo>
                  <a:lnTo>
                    <a:pt x="0" y="1001"/>
                  </a:lnTo>
                  <a:lnTo>
                    <a:pt x="0" y="2069"/>
                  </a:lnTo>
                  <a:lnTo>
                    <a:pt x="634" y="1402"/>
                  </a:lnTo>
                  <a:lnTo>
                    <a:pt x="1001" y="1035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4557;p75"/>
            <p:cNvSpPr/>
            <p:nvPr/>
          </p:nvSpPr>
          <p:spPr>
            <a:xfrm>
              <a:off x="4956200" y="2811850"/>
              <a:ext cx="47575" cy="25450"/>
            </a:xfrm>
            <a:custGeom>
              <a:avLst/>
              <a:gdLst/>
              <a:ahLst/>
              <a:cxnLst/>
              <a:rect l="l" t="t" r="r" b="b"/>
              <a:pathLst>
                <a:path w="1903" h="1018" extrusionOk="0">
                  <a:moveTo>
                    <a:pt x="1347" y="0"/>
                  </a:moveTo>
                  <a:cubicBezTo>
                    <a:pt x="1028" y="0"/>
                    <a:pt x="721" y="89"/>
                    <a:pt x="468" y="258"/>
                  </a:cubicBezTo>
                  <a:cubicBezTo>
                    <a:pt x="1" y="525"/>
                    <a:pt x="34" y="759"/>
                    <a:pt x="268" y="892"/>
                  </a:cubicBezTo>
                  <a:cubicBezTo>
                    <a:pt x="334" y="925"/>
                    <a:pt x="401" y="959"/>
                    <a:pt x="468" y="992"/>
                  </a:cubicBezTo>
                  <a:cubicBezTo>
                    <a:pt x="535" y="1009"/>
                    <a:pt x="610" y="1017"/>
                    <a:pt x="685" y="1017"/>
                  </a:cubicBezTo>
                  <a:cubicBezTo>
                    <a:pt x="760" y="1017"/>
                    <a:pt x="835" y="1009"/>
                    <a:pt x="902" y="992"/>
                  </a:cubicBezTo>
                  <a:cubicBezTo>
                    <a:pt x="1235" y="925"/>
                    <a:pt x="1569" y="825"/>
                    <a:pt x="1902" y="692"/>
                  </a:cubicBezTo>
                  <a:lnTo>
                    <a:pt x="1902" y="91"/>
                  </a:lnTo>
                  <a:cubicBezTo>
                    <a:pt x="1719" y="30"/>
                    <a:pt x="1531" y="0"/>
                    <a:pt x="134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4558;p75"/>
            <p:cNvSpPr/>
            <p:nvPr/>
          </p:nvSpPr>
          <p:spPr>
            <a:xfrm>
              <a:off x="4956200" y="2811850"/>
              <a:ext cx="47575" cy="25450"/>
            </a:xfrm>
            <a:custGeom>
              <a:avLst/>
              <a:gdLst/>
              <a:ahLst/>
              <a:cxnLst/>
              <a:rect l="l" t="t" r="r" b="b"/>
              <a:pathLst>
                <a:path w="1903" h="1018" extrusionOk="0">
                  <a:moveTo>
                    <a:pt x="1347" y="0"/>
                  </a:moveTo>
                  <a:cubicBezTo>
                    <a:pt x="1028" y="0"/>
                    <a:pt x="721" y="89"/>
                    <a:pt x="468" y="258"/>
                  </a:cubicBezTo>
                  <a:cubicBezTo>
                    <a:pt x="1" y="525"/>
                    <a:pt x="34" y="759"/>
                    <a:pt x="268" y="892"/>
                  </a:cubicBezTo>
                  <a:cubicBezTo>
                    <a:pt x="334" y="925"/>
                    <a:pt x="401" y="959"/>
                    <a:pt x="468" y="992"/>
                  </a:cubicBezTo>
                  <a:cubicBezTo>
                    <a:pt x="535" y="1009"/>
                    <a:pt x="610" y="1017"/>
                    <a:pt x="685" y="1017"/>
                  </a:cubicBezTo>
                  <a:cubicBezTo>
                    <a:pt x="760" y="1017"/>
                    <a:pt x="835" y="1009"/>
                    <a:pt x="902" y="992"/>
                  </a:cubicBezTo>
                  <a:cubicBezTo>
                    <a:pt x="1235" y="925"/>
                    <a:pt x="1569" y="825"/>
                    <a:pt x="1902" y="692"/>
                  </a:cubicBezTo>
                  <a:lnTo>
                    <a:pt x="1902" y="91"/>
                  </a:lnTo>
                  <a:cubicBezTo>
                    <a:pt x="1719" y="30"/>
                    <a:pt x="1531" y="0"/>
                    <a:pt x="13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4559;p75"/>
            <p:cNvSpPr/>
            <p:nvPr/>
          </p:nvSpPr>
          <p:spPr>
            <a:xfrm>
              <a:off x="4904500" y="2797450"/>
              <a:ext cx="216025" cy="128450"/>
            </a:xfrm>
            <a:custGeom>
              <a:avLst/>
              <a:gdLst/>
              <a:ahLst/>
              <a:cxnLst/>
              <a:rect l="l" t="t" r="r" b="b"/>
              <a:pathLst>
                <a:path w="8641" h="5138" extrusionOk="0">
                  <a:moveTo>
                    <a:pt x="1" y="0"/>
                  </a:moveTo>
                  <a:lnTo>
                    <a:pt x="1" y="901"/>
                  </a:lnTo>
                  <a:lnTo>
                    <a:pt x="296" y="1065"/>
                  </a:lnTo>
                  <a:lnTo>
                    <a:pt x="296" y="1065"/>
                  </a:lnTo>
                  <a:cubicBezTo>
                    <a:pt x="402" y="830"/>
                    <a:pt x="588" y="635"/>
                    <a:pt x="835" y="501"/>
                  </a:cubicBezTo>
                  <a:lnTo>
                    <a:pt x="1" y="0"/>
                  </a:lnTo>
                  <a:close/>
                  <a:moveTo>
                    <a:pt x="296" y="1065"/>
                  </a:moveTo>
                  <a:cubicBezTo>
                    <a:pt x="244" y="1179"/>
                    <a:pt x="212" y="1303"/>
                    <a:pt x="201" y="1435"/>
                  </a:cubicBezTo>
                  <a:cubicBezTo>
                    <a:pt x="201" y="1445"/>
                    <a:pt x="201" y="1455"/>
                    <a:pt x="202" y="1465"/>
                  </a:cubicBezTo>
                  <a:lnTo>
                    <a:pt x="202" y="1465"/>
                  </a:lnTo>
                  <a:lnTo>
                    <a:pt x="301" y="1068"/>
                  </a:lnTo>
                  <a:lnTo>
                    <a:pt x="296" y="1065"/>
                  </a:lnTo>
                  <a:close/>
                  <a:moveTo>
                    <a:pt x="202" y="1465"/>
                  </a:moveTo>
                  <a:lnTo>
                    <a:pt x="201" y="1468"/>
                  </a:lnTo>
                  <a:lnTo>
                    <a:pt x="201" y="2302"/>
                  </a:lnTo>
                  <a:cubicBezTo>
                    <a:pt x="201" y="2636"/>
                    <a:pt x="434" y="2969"/>
                    <a:pt x="935" y="3236"/>
                  </a:cubicBezTo>
                  <a:cubicBezTo>
                    <a:pt x="1433" y="3518"/>
                    <a:pt x="1989" y="3659"/>
                    <a:pt x="2545" y="3659"/>
                  </a:cubicBezTo>
                  <a:cubicBezTo>
                    <a:pt x="2845" y="3659"/>
                    <a:pt x="3145" y="3618"/>
                    <a:pt x="3437" y="3536"/>
                  </a:cubicBezTo>
                  <a:lnTo>
                    <a:pt x="3937" y="3403"/>
                  </a:lnTo>
                  <a:lnTo>
                    <a:pt x="3937" y="3403"/>
                  </a:lnTo>
                  <a:lnTo>
                    <a:pt x="4504" y="2836"/>
                  </a:lnTo>
                  <a:cubicBezTo>
                    <a:pt x="4737" y="2938"/>
                    <a:pt x="4977" y="2989"/>
                    <a:pt x="5215" y="2989"/>
                  </a:cubicBezTo>
                  <a:cubicBezTo>
                    <a:pt x="5521" y="2989"/>
                    <a:pt x="5824" y="2904"/>
                    <a:pt x="6105" y="2736"/>
                  </a:cubicBezTo>
                  <a:cubicBezTo>
                    <a:pt x="6472" y="2535"/>
                    <a:pt x="6572" y="2302"/>
                    <a:pt x="6239" y="2102"/>
                  </a:cubicBezTo>
                  <a:cubicBezTo>
                    <a:pt x="6098" y="2023"/>
                    <a:pt x="5949" y="1990"/>
                    <a:pt x="5787" y="1990"/>
                  </a:cubicBezTo>
                  <a:cubicBezTo>
                    <a:pt x="5335" y="1990"/>
                    <a:pt x="4792" y="2247"/>
                    <a:pt x="4104" y="2469"/>
                  </a:cubicBezTo>
                  <a:cubicBezTo>
                    <a:pt x="3569" y="2629"/>
                    <a:pt x="3014" y="2771"/>
                    <a:pt x="2446" y="2771"/>
                  </a:cubicBezTo>
                  <a:cubicBezTo>
                    <a:pt x="1952" y="2771"/>
                    <a:pt x="1447" y="2664"/>
                    <a:pt x="935" y="2369"/>
                  </a:cubicBezTo>
                  <a:cubicBezTo>
                    <a:pt x="450" y="2078"/>
                    <a:pt x="216" y="1787"/>
                    <a:pt x="202" y="1465"/>
                  </a:cubicBezTo>
                  <a:close/>
                  <a:moveTo>
                    <a:pt x="8640" y="3603"/>
                  </a:moveTo>
                  <a:lnTo>
                    <a:pt x="7506" y="4237"/>
                  </a:lnTo>
                  <a:lnTo>
                    <a:pt x="6672" y="3770"/>
                  </a:lnTo>
                  <a:cubicBezTo>
                    <a:pt x="6099" y="4022"/>
                    <a:pt x="5494" y="4148"/>
                    <a:pt x="4879" y="4148"/>
                  </a:cubicBezTo>
                  <a:cubicBezTo>
                    <a:pt x="4600" y="4148"/>
                    <a:pt x="4318" y="4122"/>
                    <a:pt x="4037" y="4070"/>
                  </a:cubicBezTo>
                  <a:cubicBezTo>
                    <a:pt x="3837" y="4037"/>
                    <a:pt x="3637" y="3970"/>
                    <a:pt x="3437" y="3903"/>
                  </a:cubicBezTo>
                  <a:lnTo>
                    <a:pt x="3437" y="4804"/>
                  </a:lnTo>
                  <a:cubicBezTo>
                    <a:pt x="3896" y="4962"/>
                    <a:pt x="4367" y="5039"/>
                    <a:pt x="4838" y="5039"/>
                  </a:cubicBezTo>
                  <a:cubicBezTo>
                    <a:pt x="5461" y="5039"/>
                    <a:pt x="6083" y="4903"/>
                    <a:pt x="6672" y="4637"/>
                  </a:cubicBezTo>
                  <a:lnTo>
                    <a:pt x="7506" y="5137"/>
                  </a:lnTo>
                  <a:lnTo>
                    <a:pt x="8640" y="4470"/>
                  </a:lnTo>
                  <a:lnTo>
                    <a:pt x="8640" y="3603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4560;p75"/>
            <p:cNvSpPr/>
            <p:nvPr/>
          </p:nvSpPr>
          <p:spPr>
            <a:xfrm>
              <a:off x="4909500" y="2834150"/>
              <a:ext cx="210175" cy="91750"/>
            </a:xfrm>
            <a:custGeom>
              <a:avLst/>
              <a:gdLst/>
              <a:ahLst/>
              <a:cxnLst/>
              <a:rect l="l" t="t" r="r" b="b"/>
              <a:pathLst>
                <a:path w="8407" h="3670" extrusionOk="0">
                  <a:moveTo>
                    <a:pt x="1" y="0"/>
                  </a:moveTo>
                  <a:lnTo>
                    <a:pt x="1" y="867"/>
                  </a:lnTo>
                  <a:cubicBezTo>
                    <a:pt x="1" y="1168"/>
                    <a:pt x="234" y="1501"/>
                    <a:pt x="735" y="1801"/>
                  </a:cubicBezTo>
                  <a:cubicBezTo>
                    <a:pt x="1229" y="2059"/>
                    <a:pt x="1778" y="2192"/>
                    <a:pt x="2329" y="2192"/>
                  </a:cubicBezTo>
                  <a:cubicBezTo>
                    <a:pt x="2634" y="2192"/>
                    <a:pt x="2939" y="2151"/>
                    <a:pt x="3237" y="2068"/>
                  </a:cubicBezTo>
                  <a:lnTo>
                    <a:pt x="3737" y="1935"/>
                  </a:lnTo>
                  <a:lnTo>
                    <a:pt x="3237" y="2435"/>
                  </a:lnTo>
                  <a:lnTo>
                    <a:pt x="4304" y="1401"/>
                  </a:lnTo>
                  <a:cubicBezTo>
                    <a:pt x="4518" y="1487"/>
                    <a:pt x="4751" y="1530"/>
                    <a:pt x="4984" y="1530"/>
                  </a:cubicBezTo>
                  <a:cubicBezTo>
                    <a:pt x="5294" y="1530"/>
                    <a:pt x="5605" y="1453"/>
                    <a:pt x="5872" y="1301"/>
                  </a:cubicBezTo>
                  <a:cubicBezTo>
                    <a:pt x="6272" y="1067"/>
                    <a:pt x="6372" y="834"/>
                    <a:pt x="6039" y="667"/>
                  </a:cubicBezTo>
                  <a:cubicBezTo>
                    <a:pt x="5888" y="573"/>
                    <a:pt x="5728" y="535"/>
                    <a:pt x="5553" y="535"/>
                  </a:cubicBezTo>
                  <a:cubicBezTo>
                    <a:pt x="5108" y="535"/>
                    <a:pt x="4575" y="785"/>
                    <a:pt x="3904" y="1001"/>
                  </a:cubicBezTo>
                  <a:cubicBezTo>
                    <a:pt x="3369" y="1161"/>
                    <a:pt x="2814" y="1303"/>
                    <a:pt x="2246" y="1303"/>
                  </a:cubicBezTo>
                  <a:cubicBezTo>
                    <a:pt x="1752" y="1303"/>
                    <a:pt x="1247" y="1196"/>
                    <a:pt x="735" y="901"/>
                  </a:cubicBezTo>
                  <a:cubicBezTo>
                    <a:pt x="234" y="600"/>
                    <a:pt x="1" y="300"/>
                    <a:pt x="1" y="0"/>
                  </a:cubicBezTo>
                  <a:close/>
                  <a:moveTo>
                    <a:pt x="8407" y="2135"/>
                  </a:moveTo>
                  <a:lnTo>
                    <a:pt x="7306" y="2769"/>
                  </a:lnTo>
                  <a:lnTo>
                    <a:pt x="6472" y="2302"/>
                  </a:lnTo>
                  <a:cubicBezTo>
                    <a:pt x="5899" y="2554"/>
                    <a:pt x="5278" y="2680"/>
                    <a:pt x="4665" y="2680"/>
                  </a:cubicBezTo>
                  <a:cubicBezTo>
                    <a:pt x="4386" y="2680"/>
                    <a:pt x="4108" y="2654"/>
                    <a:pt x="3837" y="2602"/>
                  </a:cubicBezTo>
                  <a:cubicBezTo>
                    <a:pt x="3637" y="2569"/>
                    <a:pt x="3437" y="2502"/>
                    <a:pt x="3237" y="2435"/>
                  </a:cubicBezTo>
                  <a:lnTo>
                    <a:pt x="3237" y="3336"/>
                  </a:lnTo>
                  <a:cubicBezTo>
                    <a:pt x="3696" y="3494"/>
                    <a:pt x="4167" y="3571"/>
                    <a:pt x="4638" y="3571"/>
                  </a:cubicBezTo>
                  <a:cubicBezTo>
                    <a:pt x="5261" y="3571"/>
                    <a:pt x="5883" y="3435"/>
                    <a:pt x="6472" y="3169"/>
                  </a:cubicBezTo>
                  <a:lnTo>
                    <a:pt x="7306" y="3669"/>
                  </a:lnTo>
                  <a:lnTo>
                    <a:pt x="8407" y="3002"/>
                  </a:lnTo>
                  <a:lnTo>
                    <a:pt x="8407" y="2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4561;p75"/>
            <p:cNvSpPr/>
            <p:nvPr/>
          </p:nvSpPr>
          <p:spPr>
            <a:xfrm>
              <a:off x="4903675" y="2797450"/>
              <a:ext cx="20875" cy="26700"/>
            </a:xfrm>
            <a:custGeom>
              <a:avLst/>
              <a:gdLst/>
              <a:ahLst/>
              <a:cxnLst/>
              <a:rect l="l" t="t" r="r" b="b"/>
              <a:pathLst>
                <a:path w="835" h="1068" extrusionOk="0">
                  <a:moveTo>
                    <a:pt x="0" y="0"/>
                  </a:moveTo>
                  <a:lnTo>
                    <a:pt x="0" y="901"/>
                  </a:lnTo>
                  <a:lnTo>
                    <a:pt x="301" y="1068"/>
                  </a:lnTo>
                  <a:cubicBezTo>
                    <a:pt x="434" y="834"/>
                    <a:pt x="634" y="634"/>
                    <a:pt x="834" y="5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4562;p75"/>
            <p:cNvSpPr/>
            <p:nvPr/>
          </p:nvSpPr>
          <p:spPr>
            <a:xfrm>
              <a:off x="5099650" y="2854975"/>
              <a:ext cx="15875" cy="28400"/>
            </a:xfrm>
            <a:custGeom>
              <a:avLst/>
              <a:gdLst/>
              <a:ahLst/>
              <a:cxnLst/>
              <a:rect l="l" t="t" r="r" b="b"/>
              <a:pathLst>
                <a:path w="635" h="1136" extrusionOk="0">
                  <a:moveTo>
                    <a:pt x="634" y="1"/>
                  </a:moveTo>
                  <a:cubicBezTo>
                    <a:pt x="567" y="368"/>
                    <a:pt x="334" y="668"/>
                    <a:pt x="0" y="835"/>
                  </a:cubicBezTo>
                  <a:lnTo>
                    <a:pt x="534" y="1135"/>
                  </a:lnTo>
                  <a:cubicBezTo>
                    <a:pt x="601" y="1002"/>
                    <a:pt x="634" y="868"/>
                    <a:pt x="634" y="701"/>
                  </a:cubicBezTo>
                  <a:cubicBezTo>
                    <a:pt x="634" y="701"/>
                    <a:pt x="634" y="201"/>
                    <a:pt x="63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4563;p75"/>
            <p:cNvSpPr/>
            <p:nvPr/>
          </p:nvSpPr>
          <p:spPr>
            <a:xfrm>
              <a:off x="5099650" y="2854975"/>
              <a:ext cx="15875" cy="28400"/>
            </a:xfrm>
            <a:custGeom>
              <a:avLst/>
              <a:gdLst/>
              <a:ahLst/>
              <a:cxnLst/>
              <a:rect l="l" t="t" r="r" b="b"/>
              <a:pathLst>
                <a:path w="635" h="1136" extrusionOk="0">
                  <a:moveTo>
                    <a:pt x="634" y="1"/>
                  </a:moveTo>
                  <a:cubicBezTo>
                    <a:pt x="567" y="368"/>
                    <a:pt x="334" y="668"/>
                    <a:pt x="0" y="835"/>
                  </a:cubicBezTo>
                  <a:lnTo>
                    <a:pt x="534" y="1135"/>
                  </a:lnTo>
                  <a:cubicBezTo>
                    <a:pt x="601" y="1002"/>
                    <a:pt x="634" y="868"/>
                    <a:pt x="634" y="701"/>
                  </a:cubicBezTo>
                  <a:cubicBezTo>
                    <a:pt x="634" y="701"/>
                    <a:pt x="634" y="201"/>
                    <a:pt x="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4564;p75"/>
            <p:cNvSpPr/>
            <p:nvPr/>
          </p:nvSpPr>
          <p:spPr>
            <a:xfrm>
              <a:off x="4904500" y="2781600"/>
              <a:ext cx="216025" cy="121775"/>
            </a:xfrm>
            <a:custGeom>
              <a:avLst/>
              <a:gdLst/>
              <a:ahLst/>
              <a:cxnLst/>
              <a:rect l="l" t="t" r="r" b="b"/>
              <a:pathLst>
                <a:path w="8641" h="4871" extrusionOk="0">
                  <a:moveTo>
                    <a:pt x="1135" y="0"/>
                  </a:moveTo>
                  <a:lnTo>
                    <a:pt x="1" y="668"/>
                  </a:lnTo>
                  <a:lnTo>
                    <a:pt x="835" y="1135"/>
                  </a:lnTo>
                  <a:cubicBezTo>
                    <a:pt x="468" y="1335"/>
                    <a:pt x="234" y="1702"/>
                    <a:pt x="201" y="2102"/>
                  </a:cubicBezTo>
                  <a:cubicBezTo>
                    <a:pt x="201" y="2402"/>
                    <a:pt x="434" y="2736"/>
                    <a:pt x="935" y="3003"/>
                  </a:cubicBezTo>
                  <a:cubicBezTo>
                    <a:pt x="1457" y="3303"/>
                    <a:pt x="1972" y="3416"/>
                    <a:pt x="2476" y="3416"/>
                  </a:cubicBezTo>
                  <a:cubicBezTo>
                    <a:pt x="3034" y="3416"/>
                    <a:pt x="3578" y="3278"/>
                    <a:pt x="4104" y="3103"/>
                  </a:cubicBezTo>
                  <a:cubicBezTo>
                    <a:pt x="4779" y="2886"/>
                    <a:pt x="5314" y="2651"/>
                    <a:pt x="5761" y="2651"/>
                  </a:cubicBezTo>
                  <a:cubicBezTo>
                    <a:pt x="5932" y="2651"/>
                    <a:pt x="6091" y="2686"/>
                    <a:pt x="6239" y="2769"/>
                  </a:cubicBezTo>
                  <a:cubicBezTo>
                    <a:pt x="6572" y="2969"/>
                    <a:pt x="6472" y="3169"/>
                    <a:pt x="6105" y="3403"/>
                  </a:cubicBezTo>
                  <a:cubicBezTo>
                    <a:pt x="5819" y="3555"/>
                    <a:pt x="5512" y="3632"/>
                    <a:pt x="5201" y="3632"/>
                  </a:cubicBezTo>
                  <a:cubicBezTo>
                    <a:pt x="4968" y="3632"/>
                    <a:pt x="4733" y="3589"/>
                    <a:pt x="4504" y="3503"/>
                  </a:cubicBezTo>
                  <a:lnTo>
                    <a:pt x="3437" y="4537"/>
                  </a:lnTo>
                  <a:cubicBezTo>
                    <a:pt x="3902" y="4712"/>
                    <a:pt x="4368" y="4810"/>
                    <a:pt x="4857" y="4810"/>
                  </a:cubicBezTo>
                  <a:cubicBezTo>
                    <a:pt x="4928" y="4810"/>
                    <a:pt x="4999" y="4808"/>
                    <a:pt x="5071" y="4804"/>
                  </a:cubicBezTo>
                  <a:cubicBezTo>
                    <a:pt x="5605" y="4771"/>
                    <a:pt x="6172" y="4637"/>
                    <a:pt x="6672" y="4404"/>
                  </a:cubicBezTo>
                  <a:lnTo>
                    <a:pt x="7506" y="4871"/>
                  </a:lnTo>
                  <a:lnTo>
                    <a:pt x="8640" y="4237"/>
                  </a:lnTo>
                  <a:lnTo>
                    <a:pt x="8440" y="4103"/>
                  </a:lnTo>
                  <a:lnTo>
                    <a:pt x="7806" y="3770"/>
                  </a:lnTo>
                  <a:cubicBezTo>
                    <a:pt x="8173" y="3570"/>
                    <a:pt x="8440" y="3203"/>
                    <a:pt x="8440" y="2769"/>
                  </a:cubicBezTo>
                  <a:lnTo>
                    <a:pt x="8440" y="2669"/>
                  </a:lnTo>
                  <a:cubicBezTo>
                    <a:pt x="8340" y="2302"/>
                    <a:pt x="8073" y="1969"/>
                    <a:pt x="7706" y="1802"/>
                  </a:cubicBezTo>
                  <a:cubicBezTo>
                    <a:pt x="7273" y="1535"/>
                    <a:pt x="6739" y="1402"/>
                    <a:pt x="6205" y="1402"/>
                  </a:cubicBezTo>
                  <a:lnTo>
                    <a:pt x="5705" y="1402"/>
                  </a:lnTo>
                  <a:cubicBezTo>
                    <a:pt x="5438" y="1468"/>
                    <a:pt x="5204" y="1502"/>
                    <a:pt x="4971" y="1568"/>
                  </a:cubicBezTo>
                  <a:cubicBezTo>
                    <a:pt x="4838" y="1602"/>
                    <a:pt x="4737" y="1635"/>
                    <a:pt x="4637" y="1668"/>
                  </a:cubicBezTo>
                  <a:lnTo>
                    <a:pt x="4137" y="1835"/>
                  </a:lnTo>
                  <a:lnTo>
                    <a:pt x="3970" y="1902"/>
                  </a:lnTo>
                  <a:cubicBezTo>
                    <a:pt x="3637" y="2002"/>
                    <a:pt x="3303" y="2102"/>
                    <a:pt x="2970" y="2169"/>
                  </a:cubicBezTo>
                  <a:cubicBezTo>
                    <a:pt x="2903" y="2185"/>
                    <a:pt x="2836" y="2194"/>
                    <a:pt x="2769" y="2194"/>
                  </a:cubicBezTo>
                  <a:cubicBezTo>
                    <a:pt x="2703" y="2194"/>
                    <a:pt x="2636" y="2185"/>
                    <a:pt x="2569" y="2169"/>
                  </a:cubicBezTo>
                  <a:cubicBezTo>
                    <a:pt x="2503" y="2135"/>
                    <a:pt x="2436" y="2135"/>
                    <a:pt x="2369" y="2102"/>
                  </a:cubicBezTo>
                  <a:cubicBezTo>
                    <a:pt x="2102" y="1935"/>
                    <a:pt x="2069" y="1735"/>
                    <a:pt x="2536" y="1435"/>
                  </a:cubicBezTo>
                  <a:cubicBezTo>
                    <a:pt x="2795" y="1276"/>
                    <a:pt x="3089" y="1199"/>
                    <a:pt x="3384" y="1199"/>
                  </a:cubicBezTo>
                  <a:cubicBezTo>
                    <a:pt x="3583" y="1199"/>
                    <a:pt x="3782" y="1234"/>
                    <a:pt x="3970" y="1301"/>
                  </a:cubicBezTo>
                  <a:lnTo>
                    <a:pt x="4971" y="301"/>
                  </a:lnTo>
                  <a:cubicBezTo>
                    <a:pt x="4561" y="159"/>
                    <a:pt x="4126" y="90"/>
                    <a:pt x="3691" y="90"/>
                  </a:cubicBezTo>
                  <a:cubicBezTo>
                    <a:pt x="3100" y="90"/>
                    <a:pt x="2507" y="218"/>
                    <a:pt x="1969" y="467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4565;p75"/>
            <p:cNvSpPr/>
            <p:nvPr/>
          </p:nvSpPr>
          <p:spPr>
            <a:xfrm>
              <a:off x="5071300" y="2891675"/>
              <a:ext cx="20875" cy="34225"/>
            </a:xfrm>
            <a:custGeom>
              <a:avLst/>
              <a:gdLst/>
              <a:ahLst/>
              <a:cxnLst/>
              <a:rect l="l" t="t" r="r" b="b"/>
              <a:pathLst>
                <a:path w="835" h="1369" extrusionOk="0">
                  <a:moveTo>
                    <a:pt x="0" y="1"/>
                  </a:moveTo>
                  <a:lnTo>
                    <a:pt x="0" y="868"/>
                  </a:lnTo>
                  <a:lnTo>
                    <a:pt x="834" y="1368"/>
                  </a:lnTo>
                  <a:lnTo>
                    <a:pt x="834" y="4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4566;p75"/>
            <p:cNvSpPr/>
            <p:nvPr/>
          </p:nvSpPr>
          <p:spPr>
            <a:xfrm>
              <a:off x="5071300" y="2891675"/>
              <a:ext cx="20875" cy="34225"/>
            </a:xfrm>
            <a:custGeom>
              <a:avLst/>
              <a:gdLst/>
              <a:ahLst/>
              <a:cxnLst/>
              <a:rect l="l" t="t" r="r" b="b"/>
              <a:pathLst>
                <a:path w="835" h="1369" extrusionOk="0">
                  <a:moveTo>
                    <a:pt x="0" y="1"/>
                  </a:moveTo>
                  <a:lnTo>
                    <a:pt x="0" y="868"/>
                  </a:lnTo>
                  <a:lnTo>
                    <a:pt x="834" y="1368"/>
                  </a:lnTo>
                  <a:lnTo>
                    <a:pt x="834" y="4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4567;p75"/>
            <p:cNvSpPr/>
            <p:nvPr/>
          </p:nvSpPr>
          <p:spPr>
            <a:xfrm>
              <a:off x="4903675" y="2781600"/>
              <a:ext cx="49225" cy="15875"/>
            </a:xfrm>
            <a:custGeom>
              <a:avLst/>
              <a:gdLst/>
              <a:ahLst/>
              <a:cxnLst/>
              <a:rect l="l" t="t" r="r" b="b"/>
              <a:pathLst>
                <a:path w="1969" h="635" extrusionOk="0">
                  <a:moveTo>
                    <a:pt x="1135" y="0"/>
                  </a:moveTo>
                  <a:lnTo>
                    <a:pt x="0" y="634"/>
                  </a:lnTo>
                  <a:lnTo>
                    <a:pt x="1135" y="134"/>
                  </a:lnTo>
                  <a:lnTo>
                    <a:pt x="1968" y="467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4568;p75"/>
            <p:cNvSpPr/>
            <p:nvPr/>
          </p:nvSpPr>
          <p:spPr>
            <a:xfrm>
              <a:off x="4967050" y="2789100"/>
              <a:ext cx="61725" cy="29225"/>
            </a:xfrm>
            <a:custGeom>
              <a:avLst/>
              <a:gdLst/>
              <a:ahLst/>
              <a:cxnLst/>
              <a:rect l="l" t="t" r="r" b="b"/>
              <a:pathLst>
                <a:path w="2469" h="1169" extrusionOk="0">
                  <a:moveTo>
                    <a:pt x="2469" y="1"/>
                  </a:moveTo>
                  <a:lnTo>
                    <a:pt x="1468" y="901"/>
                  </a:lnTo>
                  <a:cubicBezTo>
                    <a:pt x="1309" y="848"/>
                    <a:pt x="1142" y="822"/>
                    <a:pt x="977" y="822"/>
                  </a:cubicBezTo>
                  <a:cubicBezTo>
                    <a:pt x="623" y="822"/>
                    <a:pt x="273" y="941"/>
                    <a:pt x="1" y="1168"/>
                  </a:cubicBezTo>
                  <a:cubicBezTo>
                    <a:pt x="265" y="985"/>
                    <a:pt x="566" y="902"/>
                    <a:pt x="874" y="902"/>
                  </a:cubicBezTo>
                  <a:cubicBezTo>
                    <a:pt x="1072" y="902"/>
                    <a:pt x="1273" y="936"/>
                    <a:pt x="1468" y="1001"/>
                  </a:cubicBezTo>
                  <a:lnTo>
                    <a:pt x="2469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4569;p75"/>
            <p:cNvSpPr/>
            <p:nvPr/>
          </p:nvSpPr>
          <p:spPr>
            <a:xfrm>
              <a:off x="4990400" y="2868325"/>
              <a:ext cx="40050" cy="33550"/>
            </a:xfrm>
            <a:custGeom>
              <a:avLst/>
              <a:gdLst/>
              <a:ahLst/>
              <a:cxnLst/>
              <a:rect l="l" t="t" r="r" b="b"/>
              <a:pathLst>
                <a:path w="1602" h="1342" extrusionOk="0">
                  <a:moveTo>
                    <a:pt x="1068" y="1"/>
                  </a:moveTo>
                  <a:lnTo>
                    <a:pt x="1" y="1068"/>
                  </a:lnTo>
                  <a:cubicBezTo>
                    <a:pt x="437" y="1243"/>
                    <a:pt x="925" y="1341"/>
                    <a:pt x="1397" y="1341"/>
                  </a:cubicBezTo>
                  <a:cubicBezTo>
                    <a:pt x="1466" y="1341"/>
                    <a:pt x="1534" y="1339"/>
                    <a:pt x="1602" y="1335"/>
                  </a:cubicBezTo>
                  <a:cubicBezTo>
                    <a:pt x="1101" y="1335"/>
                    <a:pt x="634" y="1235"/>
                    <a:pt x="167" y="1035"/>
                  </a:cubicBezTo>
                  <a:lnTo>
                    <a:pt x="1068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4570;p75"/>
            <p:cNvSpPr/>
            <p:nvPr/>
          </p:nvSpPr>
          <p:spPr>
            <a:xfrm>
              <a:off x="5071300" y="2887500"/>
              <a:ext cx="48375" cy="15875"/>
            </a:xfrm>
            <a:custGeom>
              <a:avLst/>
              <a:gdLst/>
              <a:ahLst/>
              <a:cxnLst/>
              <a:rect l="l" t="t" r="r" b="b"/>
              <a:pathLst>
                <a:path w="1935" h="635" extrusionOk="0">
                  <a:moveTo>
                    <a:pt x="1935" y="1"/>
                  </a:moveTo>
                  <a:lnTo>
                    <a:pt x="834" y="535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834" y="635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4571;p75"/>
            <p:cNvSpPr/>
            <p:nvPr/>
          </p:nvSpPr>
          <p:spPr>
            <a:xfrm>
              <a:off x="4745225" y="2702375"/>
              <a:ext cx="266875" cy="149300"/>
            </a:xfrm>
            <a:custGeom>
              <a:avLst/>
              <a:gdLst/>
              <a:ahLst/>
              <a:cxnLst/>
              <a:rect l="l" t="t" r="r" b="b"/>
              <a:pathLst>
                <a:path w="10675" h="5972" extrusionOk="0">
                  <a:moveTo>
                    <a:pt x="10675" y="1"/>
                  </a:moveTo>
                  <a:cubicBezTo>
                    <a:pt x="7773" y="1"/>
                    <a:pt x="5071" y="634"/>
                    <a:pt x="3036" y="1835"/>
                  </a:cubicBezTo>
                  <a:cubicBezTo>
                    <a:pt x="1068" y="2936"/>
                    <a:pt x="1" y="4404"/>
                    <a:pt x="1" y="5972"/>
                  </a:cubicBezTo>
                  <a:cubicBezTo>
                    <a:pt x="1" y="5972"/>
                    <a:pt x="101" y="3803"/>
                    <a:pt x="3103" y="1969"/>
                  </a:cubicBezTo>
                  <a:cubicBezTo>
                    <a:pt x="6072" y="167"/>
                    <a:pt x="10675" y="1"/>
                    <a:pt x="10675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4572;p75"/>
            <p:cNvSpPr/>
            <p:nvPr/>
          </p:nvSpPr>
          <p:spPr>
            <a:xfrm>
              <a:off x="4990400" y="2833300"/>
              <a:ext cx="310225" cy="178925"/>
            </a:xfrm>
            <a:custGeom>
              <a:avLst/>
              <a:gdLst/>
              <a:ahLst/>
              <a:cxnLst/>
              <a:rect l="l" t="t" r="r" b="b"/>
              <a:pathLst>
                <a:path w="12409" h="7157" extrusionOk="0">
                  <a:moveTo>
                    <a:pt x="11942" y="1"/>
                  </a:moveTo>
                  <a:cubicBezTo>
                    <a:pt x="11943" y="2"/>
                    <a:pt x="12409" y="3070"/>
                    <a:pt x="8573" y="5171"/>
                  </a:cubicBezTo>
                  <a:cubicBezTo>
                    <a:pt x="5045" y="7057"/>
                    <a:pt x="824" y="7140"/>
                    <a:pt x="107" y="7140"/>
                  </a:cubicBezTo>
                  <a:cubicBezTo>
                    <a:pt x="37" y="7140"/>
                    <a:pt x="1" y="7139"/>
                    <a:pt x="1" y="7139"/>
                  </a:cubicBezTo>
                  <a:lnTo>
                    <a:pt x="1" y="7139"/>
                  </a:lnTo>
                  <a:cubicBezTo>
                    <a:pt x="274" y="7151"/>
                    <a:pt x="547" y="7157"/>
                    <a:pt x="821" y="7157"/>
                  </a:cubicBezTo>
                  <a:cubicBezTo>
                    <a:pt x="3688" y="7157"/>
                    <a:pt x="6548" y="6520"/>
                    <a:pt x="8740" y="5271"/>
                  </a:cubicBezTo>
                  <a:cubicBezTo>
                    <a:pt x="11242" y="3837"/>
                    <a:pt x="12309" y="1869"/>
                    <a:pt x="11942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4573;p75"/>
            <p:cNvSpPr/>
            <p:nvPr/>
          </p:nvSpPr>
          <p:spPr>
            <a:xfrm>
              <a:off x="4749400" y="2664650"/>
              <a:ext cx="557925" cy="321500"/>
            </a:xfrm>
            <a:custGeom>
              <a:avLst/>
              <a:gdLst/>
              <a:ahLst/>
              <a:cxnLst/>
              <a:rect l="l" t="t" r="r" b="b"/>
              <a:pathLst>
                <a:path w="22317" h="12860" extrusionOk="0">
                  <a:moveTo>
                    <a:pt x="11171" y="0"/>
                  </a:moveTo>
                  <a:cubicBezTo>
                    <a:pt x="8315" y="0"/>
                    <a:pt x="5454" y="626"/>
                    <a:pt x="3269" y="1876"/>
                  </a:cubicBezTo>
                  <a:cubicBezTo>
                    <a:pt x="2202" y="2444"/>
                    <a:pt x="1268" y="3311"/>
                    <a:pt x="601" y="4345"/>
                  </a:cubicBezTo>
                  <a:lnTo>
                    <a:pt x="0" y="4345"/>
                  </a:lnTo>
                  <a:lnTo>
                    <a:pt x="0" y="6613"/>
                  </a:lnTo>
                  <a:cubicBezTo>
                    <a:pt x="100" y="8181"/>
                    <a:pt x="1168" y="9782"/>
                    <a:pt x="3269" y="10983"/>
                  </a:cubicBezTo>
                  <a:cubicBezTo>
                    <a:pt x="5454" y="12234"/>
                    <a:pt x="8306" y="12859"/>
                    <a:pt x="11158" y="12859"/>
                  </a:cubicBezTo>
                  <a:cubicBezTo>
                    <a:pt x="14010" y="12859"/>
                    <a:pt x="16862" y="12234"/>
                    <a:pt x="19047" y="10983"/>
                  </a:cubicBezTo>
                  <a:cubicBezTo>
                    <a:pt x="21115" y="9782"/>
                    <a:pt x="22250" y="8181"/>
                    <a:pt x="22316" y="6613"/>
                  </a:cubicBezTo>
                  <a:lnTo>
                    <a:pt x="22316" y="4345"/>
                  </a:lnTo>
                  <a:lnTo>
                    <a:pt x="21716" y="4345"/>
                  </a:lnTo>
                  <a:cubicBezTo>
                    <a:pt x="21049" y="3311"/>
                    <a:pt x="20148" y="2444"/>
                    <a:pt x="19047" y="1876"/>
                  </a:cubicBezTo>
                  <a:cubicBezTo>
                    <a:pt x="16879" y="626"/>
                    <a:pt x="14027" y="0"/>
                    <a:pt x="1117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4574;p75"/>
            <p:cNvSpPr/>
            <p:nvPr/>
          </p:nvSpPr>
          <p:spPr>
            <a:xfrm>
              <a:off x="4749400" y="2664650"/>
              <a:ext cx="557925" cy="321500"/>
            </a:xfrm>
            <a:custGeom>
              <a:avLst/>
              <a:gdLst/>
              <a:ahLst/>
              <a:cxnLst/>
              <a:rect l="l" t="t" r="r" b="b"/>
              <a:pathLst>
                <a:path w="22317" h="12860" extrusionOk="0">
                  <a:moveTo>
                    <a:pt x="11171" y="0"/>
                  </a:moveTo>
                  <a:cubicBezTo>
                    <a:pt x="8315" y="0"/>
                    <a:pt x="5454" y="626"/>
                    <a:pt x="3269" y="1876"/>
                  </a:cubicBezTo>
                  <a:cubicBezTo>
                    <a:pt x="2202" y="2444"/>
                    <a:pt x="1268" y="3311"/>
                    <a:pt x="601" y="4345"/>
                  </a:cubicBezTo>
                  <a:lnTo>
                    <a:pt x="0" y="4345"/>
                  </a:lnTo>
                  <a:lnTo>
                    <a:pt x="0" y="6613"/>
                  </a:lnTo>
                  <a:cubicBezTo>
                    <a:pt x="100" y="8181"/>
                    <a:pt x="1168" y="9782"/>
                    <a:pt x="3269" y="10983"/>
                  </a:cubicBezTo>
                  <a:cubicBezTo>
                    <a:pt x="5454" y="12234"/>
                    <a:pt x="8306" y="12859"/>
                    <a:pt x="11158" y="12859"/>
                  </a:cubicBezTo>
                  <a:cubicBezTo>
                    <a:pt x="14010" y="12859"/>
                    <a:pt x="16862" y="12234"/>
                    <a:pt x="19047" y="10983"/>
                  </a:cubicBezTo>
                  <a:cubicBezTo>
                    <a:pt x="21115" y="9782"/>
                    <a:pt x="22250" y="8181"/>
                    <a:pt x="22316" y="6613"/>
                  </a:cubicBezTo>
                  <a:lnTo>
                    <a:pt x="22316" y="4345"/>
                  </a:lnTo>
                  <a:lnTo>
                    <a:pt x="21716" y="4345"/>
                  </a:lnTo>
                  <a:cubicBezTo>
                    <a:pt x="21049" y="3311"/>
                    <a:pt x="20148" y="2444"/>
                    <a:pt x="19047" y="1876"/>
                  </a:cubicBezTo>
                  <a:cubicBezTo>
                    <a:pt x="16879" y="626"/>
                    <a:pt x="14027" y="0"/>
                    <a:pt x="1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4575;p75"/>
            <p:cNvSpPr/>
            <p:nvPr/>
          </p:nvSpPr>
          <p:spPr>
            <a:xfrm>
              <a:off x="4749400" y="2664025"/>
              <a:ext cx="279375" cy="321925"/>
            </a:xfrm>
            <a:custGeom>
              <a:avLst/>
              <a:gdLst/>
              <a:ahLst/>
              <a:cxnLst/>
              <a:rect l="l" t="t" r="r" b="b"/>
              <a:pathLst>
                <a:path w="11175" h="12877" extrusionOk="0">
                  <a:moveTo>
                    <a:pt x="11175" y="0"/>
                  </a:moveTo>
                  <a:cubicBezTo>
                    <a:pt x="8306" y="0"/>
                    <a:pt x="5471" y="634"/>
                    <a:pt x="3269" y="1901"/>
                  </a:cubicBezTo>
                  <a:cubicBezTo>
                    <a:pt x="2202" y="2469"/>
                    <a:pt x="1268" y="3336"/>
                    <a:pt x="601" y="4370"/>
                  </a:cubicBezTo>
                  <a:lnTo>
                    <a:pt x="0" y="4370"/>
                  </a:lnTo>
                  <a:lnTo>
                    <a:pt x="0" y="6638"/>
                  </a:lnTo>
                  <a:cubicBezTo>
                    <a:pt x="100" y="8206"/>
                    <a:pt x="1168" y="9807"/>
                    <a:pt x="3269" y="11008"/>
                  </a:cubicBezTo>
                  <a:cubicBezTo>
                    <a:pt x="5438" y="12242"/>
                    <a:pt x="8306" y="12876"/>
                    <a:pt x="11175" y="12876"/>
                  </a:cubicBezTo>
                  <a:lnTo>
                    <a:pt x="111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4576;p75"/>
            <p:cNvSpPr/>
            <p:nvPr/>
          </p:nvSpPr>
          <p:spPr>
            <a:xfrm>
              <a:off x="4749400" y="2690700"/>
              <a:ext cx="126775" cy="269375"/>
            </a:xfrm>
            <a:custGeom>
              <a:avLst/>
              <a:gdLst/>
              <a:ahLst/>
              <a:cxnLst/>
              <a:rect l="l" t="t" r="r" b="b"/>
              <a:pathLst>
                <a:path w="5071" h="10775" extrusionOk="0">
                  <a:moveTo>
                    <a:pt x="5071" y="1"/>
                  </a:moveTo>
                  <a:cubicBezTo>
                    <a:pt x="4437" y="201"/>
                    <a:pt x="3836" y="501"/>
                    <a:pt x="3269" y="834"/>
                  </a:cubicBezTo>
                  <a:cubicBezTo>
                    <a:pt x="2202" y="1402"/>
                    <a:pt x="1268" y="2235"/>
                    <a:pt x="601" y="3270"/>
                  </a:cubicBezTo>
                  <a:lnTo>
                    <a:pt x="0" y="3270"/>
                  </a:lnTo>
                  <a:lnTo>
                    <a:pt x="0" y="5571"/>
                  </a:lnTo>
                  <a:cubicBezTo>
                    <a:pt x="100" y="7139"/>
                    <a:pt x="1168" y="8707"/>
                    <a:pt x="3269" y="9941"/>
                  </a:cubicBezTo>
                  <a:cubicBezTo>
                    <a:pt x="3836" y="10241"/>
                    <a:pt x="4437" y="10541"/>
                    <a:pt x="5071" y="10775"/>
                  </a:cubicBezTo>
                  <a:lnTo>
                    <a:pt x="50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4577;p75"/>
            <p:cNvSpPr/>
            <p:nvPr/>
          </p:nvSpPr>
          <p:spPr>
            <a:xfrm>
              <a:off x="5180525" y="2690700"/>
              <a:ext cx="127625" cy="269375"/>
            </a:xfrm>
            <a:custGeom>
              <a:avLst/>
              <a:gdLst/>
              <a:ahLst/>
              <a:cxnLst/>
              <a:rect l="l" t="t" r="r" b="b"/>
              <a:pathLst>
                <a:path w="5105" h="10775" extrusionOk="0">
                  <a:moveTo>
                    <a:pt x="1" y="1"/>
                  </a:moveTo>
                  <a:lnTo>
                    <a:pt x="34" y="10775"/>
                  </a:lnTo>
                  <a:cubicBezTo>
                    <a:pt x="635" y="10541"/>
                    <a:pt x="1235" y="10241"/>
                    <a:pt x="1836" y="9941"/>
                  </a:cubicBezTo>
                  <a:cubicBezTo>
                    <a:pt x="3904" y="8707"/>
                    <a:pt x="5005" y="7139"/>
                    <a:pt x="5105" y="5571"/>
                  </a:cubicBezTo>
                  <a:lnTo>
                    <a:pt x="5105" y="3270"/>
                  </a:lnTo>
                  <a:lnTo>
                    <a:pt x="4471" y="3270"/>
                  </a:lnTo>
                  <a:cubicBezTo>
                    <a:pt x="3804" y="2235"/>
                    <a:pt x="2903" y="1402"/>
                    <a:pt x="1802" y="834"/>
                  </a:cubicBezTo>
                  <a:cubicBezTo>
                    <a:pt x="1235" y="501"/>
                    <a:pt x="635" y="201"/>
                    <a:pt x="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4578;p75"/>
            <p:cNvSpPr/>
            <p:nvPr/>
          </p:nvSpPr>
          <p:spPr>
            <a:xfrm>
              <a:off x="4722700" y="2612100"/>
              <a:ext cx="612150" cy="321825"/>
            </a:xfrm>
            <a:custGeom>
              <a:avLst/>
              <a:gdLst/>
              <a:ahLst/>
              <a:cxnLst/>
              <a:rect l="l" t="t" r="r" b="b"/>
              <a:pathLst>
                <a:path w="24486" h="12873" extrusionOk="0">
                  <a:moveTo>
                    <a:pt x="12239" y="1"/>
                  </a:moveTo>
                  <a:cubicBezTo>
                    <a:pt x="9383" y="1"/>
                    <a:pt x="6522" y="626"/>
                    <a:pt x="4337" y="1877"/>
                  </a:cubicBezTo>
                  <a:cubicBezTo>
                    <a:pt x="1" y="4379"/>
                    <a:pt x="1" y="8482"/>
                    <a:pt x="4337" y="10984"/>
                  </a:cubicBezTo>
                  <a:cubicBezTo>
                    <a:pt x="6515" y="12247"/>
                    <a:pt x="9364" y="12872"/>
                    <a:pt x="12210" y="12872"/>
                  </a:cubicBezTo>
                  <a:cubicBezTo>
                    <a:pt x="15076" y="12872"/>
                    <a:pt x="17940" y="12239"/>
                    <a:pt x="20115" y="10984"/>
                  </a:cubicBezTo>
                  <a:cubicBezTo>
                    <a:pt x="24485" y="8482"/>
                    <a:pt x="24485" y="4412"/>
                    <a:pt x="20115" y="1877"/>
                  </a:cubicBezTo>
                  <a:cubicBezTo>
                    <a:pt x="17947" y="626"/>
                    <a:pt x="15095" y="1"/>
                    <a:pt x="1223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4579;p75"/>
            <p:cNvSpPr/>
            <p:nvPr/>
          </p:nvSpPr>
          <p:spPr>
            <a:xfrm>
              <a:off x="4722700" y="2612100"/>
              <a:ext cx="612150" cy="321825"/>
            </a:xfrm>
            <a:custGeom>
              <a:avLst/>
              <a:gdLst/>
              <a:ahLst/>
              <a:cxnLst/>
              <a:rect l="l" t="t" r="r" b="b"/>
              <a:pathLst>
                <a:path w="24486" h="12873" extrusionOk="0">
                  <a:moveTo>
                    <a:pt x="12239" y="1"/>
                  </a:moveTo>
                  <a:cubicBezTo>
                    <a:pt x="9383" y="1"/>
                    <a:pt x="6522" y="626"/>
                    <a:pt x="4337" y="1877"/>
                  </a:cubicBezTo>
                  <a:cubicBezTo>
                    <a:pt x="1" y="4379"/>
                    <a:pt x="1" y="8482"/>
                    <a:pt x="4337" y="10984"/>
                  </a:cubicBezTo>
                  <a:cubicBezTo>
                    <a:pt x="6515" y="12247"/>
                    <a:pt x="9364" y="12872"/>
                    <a:pt x="12210" y="12872"/>
                  </a:cubicBezTo>
                  <a:cubicBezTo>
                    <a:pt x="15076" y="12872"/>
                    <a:pt x="17940" y="12239"/>
                    <a:pt x="20115" y="10984"/>
                  </a:cubicBezTo>
                  <a:cubicBezTo>
                    <a:pt x="24485" y="8482"/>
                    <a:pt x="24485" y="4412"/>
                    <a:pt x="20115" y="1877"/>
                  </a:cubicBezTo>
                  <a:cubicBezTo>
                    <a:pt x="17947" y="626"/>
                    <a:pt x="15095" y="1"/>
                    <a:pt x="12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4580;p75"/>
            <p:cNvSpPr/>
            <p:nvPr/>
          </p:nvSpPr>
          <p:spPr>
            <a:xfrm>
              <a:off x="4843625" y="2673200"/>
              <a:ext cx="370300" cy="199325"/>
            </a:xfrm>
            <a:custGeom>
              <a:avLst/>
              <a:gdLst/>
              <a:ahLst/>
              <a:cxnLst/>
              <a:rect l="l" t="t" r="r" b="b"/>
              <a:pathLst>
                <a:path w="14812" h="7973" extrusionOk="0">
                  <a:moveTo>
                    <a:pt x="7406" y="0"/>
                  </a:moveTo>
                  <a:cubicBezTo>
                    <a:pt x="5655" y="0"/>
                    <a:pt x="3903" y="367"/>
                    <a:pt x="2269" y="1101"/>
                  </a:cubicBezTo>
                  <a:cubicBezTo>
                    <a:pt x="801" y="1868"/>
                    <a:pt x="1" y="2869"/>
                    <a:pt x="1" y="4003"/>
                  </a:cubicBezTo>
                  <a:cubicBezTo>
                    <a:pt x="1" y="5104"/>
                    <a:pt x="801" y="6138"/>
                    <a:pt x="2269" y="6872"/>
                  </a:cubicBezTo>
                  <a:cubicBezTo>
                    <a:pt x="3903" y="7606"/>
                    <a:pt x="5655" y="7972"/>
                    <a:pt x="7406" y="7972"/>
                  </a:cubicBezTo>
                  <a:cubicBezTo>
                    <a:pt x="9157" y="7972"/>
                    <a:pt x="10908" y="7606"/>
                    <a:pt x="12543" y="6872"/>
                  </a:cubicBezTo>
                  <a:cubicBezTo>
                    <a:pt x="13977" y="6138"/>
                    <a:pt x="14811" y="5104"/>
                    <a:pt x="14811" y="4003"/>
                  </a:cubicBezTo>
                  <a:cubicBezTo>
                    <a:pt x="14811" y="2869"/>
                    <a:pt x="13977" y="1835"/>
                    <a:pt x="12543" y="1101"/>
                  </a:cubicBezTo>
                  <a:cubicBezTo>
                    <a:pt x="10908" y="367"/>
                    <a:pt x="9157" y="0"/>
                    <a:pt x="740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4581;p75"/>
            <p:cNvSpPr/>
            <p:nvPr/>
          </p:nvSpPr>
          <p:spPr>
            <a:xfrm>
              <a:off x="4843625" y="2673200"/>
              <a:ext cx="370300" cy="199325"/>
            </a:xfrm>
            <a:custGeom>
              <a:avLst/>
              <a:gdLst/>
              <a:ahLst/>
              <a:cxnLst/>
              <a:rect l="l" t="t" r="r" b="b"/>
              <a:pathLst>
                <a:path w="14812" h="7973" extrusionOk="0">
                  <a:moveTo>
                    <a:pt x="7406" y="0"/>
                  </a:moveTo>
                  <a:cubicBezTo>
                    <a:pt x="5655" y="0"/>
                    <a:pt x="3903" y="367"/>
                    <a:pt x="2269" y="1101"/>
                  </a:cubicBezTo>
                  <a:cubicBezTo>
                    <a:pt x="801" y="1868"/>
                    <a:pt x="1" y="2869"/>
                    <a:pt x="1" y="4003"/>
                  </a:cubicBezTo>
                  <a:cubicBezTo>
                    <a:pt x="1" y="5104"/>
                    <a:pt x="801" y="6138"/>
                    <a:pt x="2269" y="6872"/>
                  </a:cubicBezTo>
                  <a:cubicBezTo>
                    <a:pt x="3903" y="7606"/>
                    <a:pt x="5655" y="7972"/>
                    <a:pt x="7406" y="7972"/>
                  </a:cubicBezTo>
                  <a:cubicBezTo>
                    <a:pt x="9157" y="7972"/>
                    <a:pt x="10908" y="7606"/>
                    <a:pt x="12543" y="6872"/>
                  </a:cubicBezTo>
                  <a:cubicBezTo>
                    <a:pt x="13977" y="6138"/>
                    <a:pt x="14811" y="5104"/>
                    <a:pt x="14811" y="4003"/>
                  </a:cubicBezTo>
                  <a:cubicBezTo>
                    <a:pt x="14811" y="2869"/>
                    <a:pt x="13977" y="1835"/>
                    <a:pt x="12543" y="1101"/>
                  </a:cubicBezTo>
                  <a:cubicBezTo>
                    <a:pt x="10908" y="367"/>
                    <a:pt x="9157" y="0"/>
                    <a:pt x="74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4582;p75"/>
            <p:cNvSpPr/>
            <p:nvPr/>
          </p:nvSpPr>
          <p:spPr>
            <a:xfrm>
              <a:off x="4761900" y="2623975"/>
              <a:ext cx="533750" cy="297750"/>
            </a:xfrm>
            <a:custGeom>
              <a:avLst/>
              <a:gdLst/>
              <a:ahLst/>
              <a:cxnLst/>
              <a:rect l="l" t="t" r="r" b="b"/>
              <a:pathLst>
                <a:path w="21350" h="11910" extrusionOk="0">
                  <a:moveTo>
                    <a:pt x="10675" y="1969"/>
                  </a:moveTo>
                  <a:cubicBezTo>
                    <a:pt x="12426" y="1969"/>
                    <a:pt x="14177" y="2336"/>
                    <a:pt x="15812" y="3070"/>
                  </a:cubicBezTo>
                  <a:cubicBezTo>
                    <a:pt x="17246" y="3804"/>
                    <a:pt x="18080" y="4838"/>
                    <a:pt x="18080" y="5972"/>
                  </a:cubicBezTo>
                  <a:cubicBezTo>
                    <a:pt x="18080" y="7073"/>
                    <a:pt x="17246" y="8107"/>
                    <a:pt x="15812" y="8841"/>
                  </a:cubicBezTo>
                  <a:cubicBezTo>
                    <a:pt x="14177" y="9575"/>
                    <a:pt x="12426" y="9941"/>
                    <a:pt x="10675" y="9941"/>
                  </a:cubicBezTo>
                  <a:cubicBezTo>
                    <a:pt x="8924" y="9941"/>
                    <a:pt x="7172" y="9575"/>
                    <a:pt x="5538" y="8841"/>
                  </a:cubicBezTo>
                  <a:cubicBezTo>
                    <a:pt x="4070" y="8107"/>
                    <a:pt x="3270" y="7073"/>
                    <a:pt x="3270" y="5972"/>
                  </a:cubicBezTo>
                  <a:cubicBezTo>
                    <a:pt x="3270" y="4838"/>
                    <a:pt x="4070" y="3837"/>
                    <a:pt x="5538" y="3070"/>
                  </a:cubicBezTo>
                  <a:cubicBezTo>
                    <a:pt x="7172" y="2336"/>
                    <a:pt x="8924" y="1969"/>
                    <a:pt x="10675" y="1969"/>
                  </a:cubicBezTo>
                  <a:close/>
                  <a:moveTo>
                    <a:pt x="10675" y="1"/>
                  </a:moveTo>
                  <a:cubicBezTo>
                    <a:pt x="7773" y="1"/>
                    <a:pt x="5071" y="668"/>
                    <a:pt x="3036" y="1836"/>
                  </a:cubicBezTo>
                  <a:cubicBezTo>
                    <a:pt x="1068" y="2936"/>
                    <a:pt x="1" y="4404"/>
                    <a:pt x="1" y="5972"/>
                  </a:cubicBezTo>
                  <a:cubicBezTo>
                    <a:pt x="1" y="7506"/>
                    <a:pt x="1068" y="8974"/>
                    <a:pt x="3036" y="10108"/>
                  </a:cubicBezTo>
                  <a:cubicBezTo>
                    <a:pt x="5071" y="11276"/>
                    <a:pt x="7773" y="11910"/>
                    <a:pt x="10675" y="11910"/>
                  </a:cubicBezTo>
                  <a:cubicBezTo>
                    <a:pt x="13544" y="11910"/>
                    <a:pt x="16279" y="11276"/>
                    <a:pt x="18314" y="10108"/>
                  </a:cubicBezTo>
                  <a:cubicBezTo>
                    <a:pt x="20248" y="8974"/>
                    <a:pt x="21349" y="7506"/>
                    <a:pt x="21349" y="5972"/>
                  </a:cubicBezTo>
                  <a:cubicBezTo>
                    <a:pt x="21349" y="4437"/>
                    <a:pt x="20248" y="2970"/>
                    <a:pt x="18314" y="1836"/>
                  </a:cubicBezTo>
                  <a:cubicBezTo>
                    <a:pt x="16279" y="668"/>
                    <a:pt x="13577" y="1"/>
                    <a:pt x="1067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4583;p75"/>
            <p:cNvSpPr/>
            <p:nvPr/>
          </p:nvSpPr>
          <p:spPr>
            <a:xfrm>
              <a:off x="4836125" y="2682775"/>
              <a:ext cx="385300" cy="180150"/>
            </a:xfrm>
            <a:custGeom>
              <a:avLst/>
              <a:gdLst/>
              <a:ahLst/>
              <a:cxnLst/>
              <a:rect l="l" t="t" r="r" b="b"/>
              <a:pathLst>
                <a:path w="15412" h="7206" extrusionOk="0">
                  <a:moveTo>
                    <a:pt x="7689" y="1"/>
                  </a:moveTo>
                  <a:cubicBezTo>
                    <a:pt x="5896" y="1"/>
                    <a:pt x="4103" y="351"/>
                    <a:pt x="2736" y="1051"/>
                  </a:cubicBezTo>
                  <a:cubicBezTo>
                    <a:pt x="0" y="2452"/>
                    <a:pt x="0" y="4754"/>
                    <a:pt x="2736" y="6155"/>
                  </a:cubicBezTo>
                  <a:cubicBezTo>
                    <a:pt x="4103" y="6856"/>
                    <a:pt x="5896" y="7206"/>
                    <a:pt x="7689" y="7206"/>
                  </a:cubicBezTo>
                  <a:cubicBezTo>
                    <a:pt x="9482" y="7206"/>
                    <a:pt x="11275" y="6856"/>
                    <a:pt x="12643" y="6155"/>
                  </a:cubicBezTo>
                  <a:cubicBezTo>
                    <a:pt x="15411" y="4754"/>
                    <a:pt x="15411" y="2452"/>
                    <a:pt x="12643" y="1051"/>
                  </a:cubicBezTo>
                  <a:cubicBezTo>
                    <a:pt x="11275" y="351"/>
                    <a:pt x="9482" y="1"/>
                    <a:pt x="76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4584;p75"/>
            <p:cNvSpPr/>
            <p:nvPr/>
          </p:nvSpPr>
          <p:spPr>
            <a:xfrm>
              <a:off x="4836125" y="2682775"/>
              <a:ext cx="385300" cy="180150"/>
            </a:xfrm>
            <a:custGeom>
              <a:avLst/>
              <a:gdLst/>
              <a:ahLst/>
              <a:cxnLst/>
              <a:rect l="l" t="t" r="r" b="b"/>
              <a:pathLst>
                <a:path w="15412" h="7206" extrusionOk="0">
                  <a:moveTo>
                    <a:pt x="7689" y="1"/>
                  </a:moveTo>
                  <a:cubicBezTo>
                    <a:pt x="5896" y="1"/>
                    <a:pt x="4103" y="351"/>
                    <a:pt x="2736" y="1051"/>
                  </a:cubicBezTo>
                  <a:cubicBezTo>
                    <a:pt x="0" y="2452"/>
                    <a:pt x="0" y="4754"/>
                    <a:pt x="2736" y="6155"/>
                  </a:cubicBezTo>
                  <a:cubicBezTo>
                    <a:pt x="4103" y="6856"/>
                    <a:pt x="5896" y="7206"/>
                    <a:pt x="7689" y="7206"/>
                  </a:cubicBezTo>
                  <a:cubicBezTo>
                    <a:pt x="9482" y="7206"/>
                    <a:pt x="11275" y="6856"/>
                    <a:pt x="12643" y="6155"/>
                  </a:cubicBezTo>
                  <a:cubicBezTo>
                    <a:pt x="15411" y="4754"/>
                    <a:pt x="15411" y="2452"/>
                    <a:pt x="12643" y="1051"/>
                  </a:cubicBezTo>
                  <a:cubicBezTo>
                    <a:pt x="11275" y="351"/>
                    <a:pt x="9482" y="1"/>
                    <a:pt x="768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4585;p75"/>
            <p:cNvSpPr/>
            <p:nvPr/>
          </p:nvSpPr>
          <p:spPr>
            <a:xfrm>
              <a:off x="4836125" y="2682775"/>
              <a:ext cx="385300" cy="180150"/>
            </a:xfrm>
            <a:custGeom>
              <a:avLst/>
              <a:gdLst/>
              <a:ahLst/>
              <a:cxnLst/>
              <a:rect l="l" t="t" r="r" b="b"/>
              <a:pathLst>
                <a:path w="15412" h="7206" extrusionOk="0">
                  <a:moveTo>
                    <a:pt x="7689" y="1"/>
                  </a:moveTo>
                  <a:cubicBezTo>
                    <a:pt x="5896" y="1"/>
                    <a:pt x="4103" y="351"/>
                    <a:pt x="2736" y="1051"/>
                  </a:cubicBezTo>
                  <a:cubicBezTo>
                    <a:pt x="0" y="2452"/>
                    <a:pt x="0" y="4754"/>
                    <a:pt x="2736" y="6155"/>
                  </a:cubicBezTo>
                  <a:cubicBezTo>
                    <a:pt x="4103" y="6856"/>
                    <a:pt x="5896" y="7206"/>
                    <a:pt x="7689" y="7206"/>
                  </a:cubicBezTo>
                  <a:cubicBezTo>
                    <a:pt x="9482" y="7206"/>
                    <a:pt x="11275" y="6856"/>
                    <a:pt x="12643" y="6155"/>
                  </a:cubicBezTo>
                  <a:cubicBezTo>
                    <a:pt x="15411" y="4754"/>
                    <a:pt x="15411" y="2452"/>
                    <a:pt x="12643" y="1051"/>
                  </a:cubicBezTo>
                  <a:cubicBezTo>
                    <a:pt x="11275" y="351"/>
                    <a:pt x="9482" y="1"/>
                    <a:pt x="76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4586;p75"/>
            <p:cNvSpPr/>
            <p:nvPr/>
          </p:nvSpPr>
          <p:spPr>
            <a:xfrm>
              <a:off x="4854475" y="2706975"/>
              <a:ext cx="347775" cy="156800"/>
            </a:xfrm>
            <a:custGeom>
              <a:avLst/>
              <a:gdLst/>
              <a:ahLst/>
              <a:cxnLst/>
              <a:rect l="l" t="t" r="r" b="b"/>
              <a:pathLst>
                <a:path w="13911" h="6272" extrusionOk="0">
                  <a:moveTo>
                    <a:pt x="6955" y="0"/>
                  </a:moveTo>
                  <a:cubicBezTo>
                    <a:pt x="5162" y="0"/>
                    <a:pt x="3369" y="350"/>
                    <a:pt x="2002" y="1051"/>
                  </a:cubicBezTo>
                  <a:cubicBezTo>
                    <a:pt x="868" y="1618"/>
                    <a:pt x="200" y="2352"/>
                    <a:pt x="0" y="3119"/>
                  </a:cubicBezTo>
                  <a:cubicBezTo>
                    <a:pt x="200" y="3886"/>
                    <a:pt x="868" y="4620"/>
                    <a:pt x="2002" y="5220"/>
                  </a:cubicBezTo>
                  <a:cubicBezTo>
                    <a:pt x="3369" y="5921"/>
                    <a:pt x="5162" y="6271"/>
                    <a:pt x="6955" y="6271"/>
                  </a:cubicBezTo>
                  <a:cubicBezTo>
                    <a:pt x="8748" y="6271"/>
                    <a:pt x="10541" y="5921"/>
                    <a:pt x="11909" y="5220"/>
                  </a:cubicBezTo>
                  <a:cubicBezTo>
                    <a:pt x="13043" y="4653"/>
                    <a:pt x="13710" y="3919"/>
                    <a:pt x="13910" y="3119"/>
                  </a:cubicBezTo>
                  <a:cubicBezTo>
                    <a:pt x="13710" y="2352"/>
                    <a:pt x="13043" y="1618"/>
                    <a:pt x="11909" y="1051"/>
                  </a:cubicBezTo>
                  <a:cubicBezTo>
                    <a:pt x="10541" y="350"/>
                    <a:pt x="8748" y="0"/>
                    <a:pt x="695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4587;p75"/>
            <p:cNvSpPr/>
            <p:nvPr/>
          </p:nvSpPr>
          <p:spPr>
            <a:xfrm>
              <a:off x="4854475" y="2706975"/>
              <a:ext cx="347775" cy="156800"/>
            </a:xfrm>
            <a:custGeom>
              <a:avLst/>
              <a:gdLst/>
              <a:ahLst/>
              <a:cxnLst/>
              <a:rect l="l" t="t" r="r" b="b"/>
              <a:pathLst>
                <a:path w="13911" h="6272" extrusionOk="0">
                  <a:moveTo>
                    <a:pt x="6955" y="0"/>
                  </a:moveTo>
                  <a:cubicBezTo>
                    <a:pt x="5162" y="0"/>
                    <a:pt x="3369" y="350"/>
                    <a:pt x="2002" y="1051"/>
                  </a:cubicBezTo>
                  <a:cubicBezTo>
                    <a:pt x="868" y="1618"/>
                    <a:pt x="200" y="2352"/>
                    <a:pt x="0" y="3119"/>
                  </a:cubicBezTo>
                  <a:cubicBezTo>
                    <a:pt x="200" y="3886"/>
                    <a:pt x="868" y="4620"/>
                    <a:pt x="2002" y="5220"/>
                  </a:cubicBezTo>
                  <a:cubicBezTo>
                    <a:pt x="3369" y="5921"/>
                    <a:pt x="5162" y="6271"/>
                    <a:pt x="6955" y="6271"/>
                  </a:cubicBezTo>
                  <a:cubicBezTo>
                    <a:pt x="8748" y="6271"/>
                    <a:pt x="10541" y="5921"/>
                    <a:pt x="11909" y="5220"/>
                  </a:cubicBezTo>
                  <a:cubicBezTo>
                    <a:pt x="13043" y="4653"/>
                    <a:pt x="13710" y="3919"/>
                    <a:pt x="13910" y="3119"/>
                  </a:cubicBezTo>
                  <a:cubicBezTo>
                    <a:pt x="13710" y="2352"/>
                    <a:pt x="13043" y="1618"/>
                    <a:pt x="11909" y="1051"/>
                  </a:cubicBezTo>
                  <a:cubicBezTo>
                    <a:pt x="10541" y="350"/>
                    <a:pt x="8748" y="0"/>
                    <a:pt x="69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4588;p75"/>
            <p:cNvSpPr/>
            <p:nvPr/>
          </p:nvSpPr>
          <p:spPr>
            <a:xfrm>
              <a:off x="5020425" y="2710725"/>
              <a:ext cx="25050" cy="51725"/>
            </a:xfrm>
            <a:custGeom>
              <a:avLst/>
              <a:gdLst/>
              <a:ahLst/>
              <a:cxnLst/>
              <a:rect l="l" t="t" r="r" b="b"/>
              <a:pathLst>
                <a:path w="1002" h="2069" extrusionOk="0">
                  <a:moveTo>
                    <a:pt x="1001" y="0"/>
                  </a:moveTo>
                  <a:lnTo>
                    <a:pt x="0" y="1001"/>
                  </a:lnTo>
                  <a:lnTo>
                    <a:pt x="0" y="2068"/>
                  </a:lnTo>
                  <a:lnTo>
                    <a:pt x="634" y="1401"/>
                  </a:lnTo>
                  <a:lnTo>
                    <a:pt x="1001" y="1034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4589;p75"/>
            <p:cNvSpPr/>
            <p:nvPr/>
          </p:nvSpPr>
          <p:spPr>
            <a:xfrm>
              <a:off x="5020425" y="2710725"/>
              <a:ext cx="25050" cy="51725"/>
            </a:xfrm>
            <a:custGeom>
              <a:avLst/>
              <a:gdLst/>
              <a:ahLst/>
              <a:cxnLst/>
              <a:rect l="l" t="t" r="r" b="b"/>
              <a:pathLst>
                <a:path w="1002" h="2069" extrusionOk="0">
                  <a:moveTo>
                    <a:pt x="1001" y="0"/>
                  </a:moveTo>
                  <a:lnTo>
                    <a:pt x="0" y="1001"/>
                  </a:lnTo>
                  <a:lnTo>
                    <a:pt x="0" y="2068"/>
                  </a:lnTo>
                  <a:lnTo>
                    <a:pt x="634" y="1401"/>
                  </a:lnTo>
                  <a:lnTo>
                    <a:pt x="1001" y="1034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4590;p75"/>
            <p:cNvSpPr/>
            <p:nvPr/>
          </p:nvSpPr>
          <p:spPr>
            <a:xfrm>
              <a:off x="4972050" y="2733450"/>
              <a:ext cx="48400" cy="25450"/>
            </a:xfrm>
            <a:custGeom>
              <a:avLst/>
              <a:gdLst/>
              <a:ahLst/>
              <a:cxnLst/>
              <a:rect l="l" t="t" r="r" b="b"/>
              <a:pathLst>
                <a:path w="1936" h="1018" extrusionOk="0">
                  <a:moveTo>
                    <a:pt x="1380" y="1"/>
                  </a:moveTo>
                  <a:cubicBezTo>
                    <a:pt x="1062" y="1"/>
                    <a:pt x="755" y="90"/>
                    <a:pt x="501" y="259"/>
                  </a:cubicBezTo>
                  <a:cubicBezTo>
                    <a:pt x="1" y="525"/>
                    <a:pt x="67" y="759"/>
                    <a:pt x="301" y="892"/>
                  </a:cubicBezTo>
                  <a:cubicBezTo>
                    <a:pt x="368" y="926"/>
                    <a:pt x="434" y="959"/>
                    <a:pt x="501" y="992"/>
                  </a:cubicBezTo>
                  <a:cubicBezTo>
                    <a:pt x="568" y="1009"/>
                    <a:pt x="643" y="1018"/>
                    <a:pt x="718" y="1018"/>
                  </a:cubicBezTo>
                  <a:cubicBezTo>
                    <a:pt x="793" y="1018"/>
                    <a:pt x="868" y="1009"/>
                    <a:pt x="935" y="992"/>
                  </a:cubicBezTo>
                  <a:cubicBezTo>
                    <a:pt x="1268" y="926"/>
                    <a:pt x="1602" y="826"/>
                    <a:pt x="1935" y="692"/>
                  </a:cubicBezTo>
                  <a:lnTo>
                    <a:pt x="1935" y="92"/>
                  </a:lnTo>
                  <a:cubicBezTo>
                    <a:pt x="1752" y="31"/>
                    <a:pt x="1564" y="1"/>
                    <a:pt x="138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4591;p75"/>
            <p:cNvSpPr/>
            <p:nvPr/>
          </p:nvSpPr>
          <p:spPr>
            <a:xfrm>
              <a:off x="4972050" y="2733450"/>
              <a:ext cx="48400" cy="25450"/>
            </a:xfrm>
            <a:custGeom>
              <a:avLst/>
              <a:gdLst/>
              <a:ahLst/>
              <a:cxnLst/>
              <a:rect l="l" t="t" r="r" b="b"/>
              <a:pathLst>
                <a:path w="1936" h="1018" extrusionOk="0">
                  <a:moveTo>
                    <a:pt x="1380" y="1"/>
                  </a:moveTo>
                  <a:cubicBezTo>
                    <a:pt x="1062" y="1"/>
                    <a:pt x="755" y="90"/>
                    <a:pt x="501" y="259"/>
                  </a:cubicBezTo>
                  <a:cubicBezTo>
                    <a:pt x="1" y="525"/>
                    <a:pt x="67" y="759"/>
                    <a:pt x="301" y="892"/>
                  </a:cubicBezTo>
                  <a:cubicBezTo>
                    <a:pt x="368" y="926"/>
                    <a:pt x="434" y="959"/>
                    <a:pt x="501" y="992"/>
                  </a:cubicBezTo>
                  <a:cubicBezTo>
                    <a:pt x="568" y="1009"/>
                    <a:pt x="643" y="1018"/>
                    <a:pt x="718" y="1018"/>
                  </a:cubicBezTo>
                  <a:cubicBezTo>
                    <a:pt x="793" y="1018"/>
                    <a:pt x="868" y="1009"/>
                    <a:pt x="935" y="992"/>
                  </a:cubicBezTo>
                  <a:cubicBezTo>
                    <a:pt x="1268" y="926"/>
                    <a:pt x="1602" y="826"/>
                    <a:pt x="1935" y="692"/>
                  </a:cubicBezTo>
                  <a:lnTo>
                    <a:pt x="1935" y="92"/>
                  </a:lnTo>
                  <a:cubicBezTo>
                    <a:pt x="1752" y="31"/>
                    <a:pt x="1564" y="1"/>
                    <a:pt x="13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4592;p75"/>
            <p:cNvSpPr/>
            <p:nvPr/>
          </p:nvSpPr>
          <p:spPr>
            <a:xfrm>
              <a:off x="4920350" y="2719050"/>
              <a:ext cx="216025" cy="128450"/>
            </a:xfrm>
            <a:custGeom>
              <a:avLst/>
              <a:gdLst/>
              <a:ahLst/>
              <a:cxnLst/>
              <a:rect l="l" t="t" r="r" b="b"/>
              <a:pathLst>
                <a:path w="8641" h="5138" extrusionOk="0">
                  <a:moveTo>
                    <a:pt x="1" y="1"/>
                  </a:moveTo>
                  <a:lnTo>
                    <a:pt x="1" y="901"/>
                  </a:lnTo>
                  <a:lnTo>
                    <a:pt x="301" y="1068"/>
                  </a:lnTo>
                  <a:lnTo>
                    <a:pt x="279" y="1196"/>
                  </a:lnTo>
                  <a:lnTo>
                    <a:pt x="279" y="1196"/>
                  </a:lnTo>
                  <a:cubicBezTo>
                    <a:pt x="368" y="903"/>
                    <a:pt x="570" y="660"/>
                    <a:pt x="834" y="501"/>
                  </a:cubicBezTo>
                  <a:lnTo>
                    <a:pt x="1" y="1"/>
                  </a:lnTo>
                  <a:close/>
                  <a:moveTo>
                    <a:pt x="279" y="1196"/>
                  </a:moveTo>
                  <a:cubicBezTo>
                    <a:pt x="256" y="1273"/>
                    <a:pt x="241" y="1352"/>
                    <a:pt x="234" y="1435"/>
                  </a:cubicBezTo>
                  <a:cubicBezTo>
                    <a:pt x="234" y="1445"/>
                    <a:pt x="234" y="1455"/>
                    <a:pt x="235" y="1465"/>
                  </a:cubicBezTo>
                  <a:lnTo>
                    <a:pt x="235" y="1465"/>
                  </a:lnTo>
                  <a:lnTo>
                    <a:pt x="279" y="1196"/>
                  </a:lnTo>
                  <a:close/>
                  <a:moveTo>
                    <a:pt x="235" y="1465"/>
                  </a:moveTo>
                  <a:lnTo>
                    <a:pt x="234" y="1468"/>
                  </a:lnTo>
                  <a:lnTo>
                    <a:pt x="234" y="2302"/>
                  </a:lnTo>
                  <a:cubicBezTo>
                    <a:pt x="234" y="2636"/>
                    <a:pt x="468" y="2969"/>
                    <a:pt x="968" y="3270"/>
                  </a:cubicBezTo>
                  <a:cubicBezTo>
                    <a:pt x="1462" y="3527"/>
                    <a:pt x="2011" y="3661"/>
                    <a:pt x="2562" y="3661"/>
                  </a:cubicBezTo>
                  <a:cubicBezTo>
                    <a:pt x="2867" y="3661"/>
                    <a:pt x="3173" y="3620"/>
                    <a:pt x="3470" y="3537"/>
                  </a:cubicBezTo>
                  <a:lnTo>
                    <a:pt x="3970" y="3403"/>
                  </a:lnTo>
                  <a:lnTo>
                    <a:pt x="3970" y="3403"/>
                  </a:lnTo>
                  <a:lnTo>
                    <a:pt x="4537" y="2836"/>
                  </a:lnTo>
                  <a:cubicBezTo>
                    <a:pt x="4752" y="2922"/>
                    <a:pt x="4984" y="2965"/>
                    <a:pt x="5220" y="2965"/>
                  </a:cubicBezTo>
                  <a:cubicBezTo>
                    <a:pt x="5534" y="2965"/>
                    <a:pt x="5852" y="2888"/>
                    <a:pt x="6138" y="2736"/>
                  </a:cubicBezTo>
                  <a:cubicBezTo>
                    <a:pt x="6505" y="2536"/>
                    <a:pt x="6605" y="2302"/>
                    <a:pt x="6272" y="2102"/>
                  </a:cubicBezTo>
                  <a:cubicBezTo>
                    <a:pt x="6131" y="2023"/>
                    <a:pt x="5982" y="1990"/>
                    <a:pt x="5820" y="1990"/>
                  </a:cubicBezTo>
                  <a:cubicBezTo>
                    <a:pt x="5369" y="1990"/>
                    <a:pt x="4825" y="2248"/>
                    <a:pt x="4137" y="2469"/>
                  </a:cubicBezTo>
                  <a:cubicBezTo>
                    <a:pt x="3602" y="2630"/>
                    <a:pt x="3048" y="2771"/>
                    <a:pt x="2480" y="2771"/>
                  </a:cubicBezTo>
                  <a:cubicBezTo>
                    <a:pt x="1985" y="2771"/>
                    <a:pt x="1480" y="2664"/>
                    <a:pt x="968" y="2369"/>
                  </a:cubicBezTo>
                  <a:cubicBezTo>
                    <a:pt x="482" y="2078"/>
                    <a:pt x="248" y="1786"/>
                    <a:pt x="235" y="1465"/>
                  </a:cubicBezTo>
                  <a:close/>
                  <a:moveTo>
                    <a:pt x="8640" y="3603"/>
                  </a:moveTo>
                  <a:lnTo>
                    <a:pt x="7539" y="4237"/>
                  </a:lnTo>
                  <a:lnTo>
                    <a:pt x="6705" y="3737"/>
                  </a:lnTo>
                  <a:cubicBezTo>
                    <a:pt x="6127" y="4014"/>
                    <a:pt x="5501" y="4147"/>
                    <a:pt x="4882" y="4147"/>
                  </a:cubicBezTo>
                  <a:cubicBezTo>
                    <a:pt x="4608" y="4147"/>
                    <a:pt x="4336" y="4121"/>
                    <a:pt x="4070" y="4070"/>
                  </a:cubicBezTo>
                  <a:cubicBezTo>
                    <a:pt x="3870" y="4037"/>
                    <a:pt x="3670" y="3970"/>
                    <a:pt x="3470" y="3904"/>
                  </a:cubicBezTo>
                  <a:lnTo>
                    <a:pt x="3470" y="4804"/>
                  </a:lnTo>
                  <a:cubicBezTo>
                    <a:pt x="3927" y="4966"/>
                    <a:pt x="4410" y="5050"/>
                    <a:pt x="4896" y="5050"/>
                  </a:cubicBezTo>
                  <a:cubicBezTo>
                    <a:pt x="5510" y="5050"/>
                    <a:pt x="6128" y="4917"/>
                    <a:pt x="6705" y="4637"/>
                  </a:cubicBezTo>
                  <a:lnTo>
                    <a:pt x="7539" y="5138"/>
                  </a:lnTo>
                  <a:lnTo>
                    <a:pt x="8640" y="4471"/>
                  </a:lnTo>
                  <a:lnTo>
                    <a:pt x="8640" y="3603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4593;p75"/>
            <p:cNvSpPr/>
            <p:nvPr/>
          </p:nvSpPr>
          <p:spPr>
            <a:xfrm>
              <a:off x="4926200" y="2754925"/>
              <a:ext cx="210175" cy="92575"/>
            </a:xfrm>
            <a:custGeom>
              <a:avLst/>
              <a:gdLst/>
              <a:ahLst/>
              <a:cxnLst/>
              <a:rect l="l" t="t" r="r" b="b"/>
              <a:pathLst>
                <a:path w="8407" h="3703" extrusionOk="0">
                  <a:moveTo>
                    <a:pt x="0" y="0"/>
                  </a:moveTo>
                  <a:lnTo>
                    <a:pt x="0" y="867"/>
                  </a:lnTo>
                  <a:cubicBezTo>
                    <a:pt x="0" y="1201"/>
                    <a:pt x="234" y="1534"/>
                    <a:pt x="734" y="1801"/>
                  </a:cubicBezTo>
                  <a:cubicBezTo>
                    <a:pt x="1233" y="2083"/>
                    <a:pt x="1788" y="2224"/>
                    <a:pt x="2344" y="2224"/>
                  </a:cubicBezTo>
                  <a:cubicBezTo>
                    <a:pt x="2644" y="2224"/>
                    <a:pt x="2944" y="2183"/>
                    <a:pt x="3236" y="2102"/>
                  </a:cubicBezTo>
                  <a:lnTo>
                    <a:pt x="3736" y="1968"/>
                  </a:lnTo>
                  <a:lnTo>
                    <a:pt x="3736" y="1968"/>
                  </a:lnTo>
                  <a:lnTo>
                    <a:pt x="4303" y="1401"/>
                  </a:lnTo>
                  <a:cubicBezTo>
                    <a:pt x="4528" y="1506"/>
                    <a:pt x="4774" y="1557"/>
                    <a:pt x="5018" y="1557"/>
                  </a:cubicBezTo>
                  <a:cubicBezTo>
                    <a:pt x="5317" y="1557"/>
                    <a:pt x="5614" y="1481"/>
                    <a:pt x="5871" y="1334"/>
                  </a:cubicBezTo>
                  <a:cubicBezTo>
                    <a:pt x="6271" y="1101"/>
                    <a:pt x="6371" y="867"/>
                    <a:pt x="6038" y="667"/>
                  </a:cubicBezTo>
                  <a:cubicBezTo>
                    <a:pt x="5897" y="588"/>
                    <a:pt x="5748" y="555"/>
                    <a:pt x="5586" y="555"/>
                  </a:cubicBezTo>
                  <a:cubicBezTo>
                    <a:pt x="5135" y="555"/>
                    <a:pt x="4591" y="813"/>
                    <a:pt x="3903" y="1034"/>
                  </a:cubicBezTo>
                  <a:cubicBezTo>
                    <a:pt x="3368" y="1195"/>
                    <a:pt x="2814" y="1336"/>
                    <a:pt x="2246" y="1336"/>
                  </a:cubicBezTo>
                  <a:cubicBezTo>
                    <a:pt x="1751" y="1336"/>
                    <a:pt x="1246" y="1229"/>
                    <a:pt x="734" y="934"/>
                  </a:cubicBezTo>
                  <a:cubicBezTo>
                    <a:pt x="234" y="634"/>
                    <a:pt x="0" y="334"/>
                    <a:pt x="0" y="0"/>
                  </a:cubicBezTo>
                  <a:close/>
                  <a:moveTo>
                    <a:pt x="8406" y="2168"/>
                  </a:moveTo>
                  <a:lnTo>
                    <a:pt x="7305" y="2802"/>
                  </a:lnTo>
                  <a:lnTo>
                    <a:pt x="6471" y="2335"/>
                  </a:lnTo>
                  <a:cubicBezTo>
                    <a:pt x="5898" y="2587"/>
                    <a:pt x="5277" y="2713"/>
                    <a:pt x="4664" y="2713"/>
                  </a:cubicBezTo>
                  <a:cubicBezTo>
                    <a:pt x="4385" y="2713"/>
                    <a:pt x="4107" y="2687"/>
                    <a:pt x="3836" y="2635"/>
                  </a:cubicBezTo>
                  <a:cubicBezTo>
                    <a:pt x="3636" y="2602"/>
                    <a:pt x="3436" y="2535"/>
                    <a:pt x="3236" y="2469"/>
                  </a:cubicBezTo>
                  <a:lnTo>
                    <a:pt x="3236" y="3369"/>
                  </a:lnTo>
                  <a:cubicBezTo>
                    <a:pt x="3681" y="3527"/>
                    <a:pt x="4150" y="3605"/>
                    <a:pt x="4623" y="3605"/>
                  </a:cubicBezTo>
                  <a:cubicBezTo>
                    <a:pt x="5250" y="3605"/>
                    <a:pt x="5882" y="3468"/>
                    <a:pt x="6471" y="3202"/>
                  </a:cubicBezTo>
                  <a:lnTo>
                    <a:pt x="7305" y="3703"/>
                  </a:lnTo>
                  <a:lnTo>
                    <a:pt x="8406" y="3036"/>
                  </a:lnTo>
                  <a:lnTo>
                    <a:pt x="8406" y="21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4594;p75"/>
            <p:cNvSpPr/>
            <p:nvPr/>
          </p:nvSpPr>
          <p:spPr>
            <a:xfrm>
              <a:off x="4920350" y="2719050"/>
              <a:ext cx="20875" cy="26725"/>
            </a:xfrm>
            <a:custGeom>
              <a:avLst/>
              <a:gdLst/>
              <a:ahLst/>
              <a:cxnLst/>
              <a:rect l="l" t="t" r="r" b="b"/>
              <a:pathLst>
                <a:path w="835" h="1069" extrusionOk="0">
                  <a:moveTo>
                    <a:pt x="1" y="1"/>
                  </a:moveTo>
                  <a:lnTo>
                    <a:pt x="1" y="901"/>
                  </a:lnTo>
                  <a:lnTo>
                    <a:pt x="301" y="1068"/>
                  </a:lnTo>
                  <a:cubicBezTo>
                    <a:pt x="434" y="835"/>
                    <a:pt x="634" y="634"/>
                    <a:pt x="834" y="4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4595;p75"/>
            <p:cNvSpPr/>
            <p:nvPr/>
          </p:nvSpPr>
          <p:spPr>
            <a:xfrm>
              <a:off x="5115500" y="2774925"/>
              <a:ext cx="16700" cy="30050"/>
            </a:xfrm>
            <a:custGeom>
              <a:avLst/>
              <a:gdLst/>
              <a:ahLst/>
              <a:cxnLst/>
              <a:rect l="l" t="t" r="r" b="b"/>
              <a:pathLst>
                <a:path w="668" h="1202" extrusionOk="0">
                  <a:moveTo>
                    <a:pt x="634" y="1"/>
                  </a:moveTo>
                  <a:cubicBezTo>
                    <a:pt x="601" y="401"/>
                    <a:pt x="367" y="734"/>
                    <a:pt x="0" y="868"/>
                  </a:cubicBezTo>
                  <a:lnTo>
                    <a:pt x="567" y="1201"/>
                  </a:lnTo>
                  <a:cubicBezTo>
                    <a:pt x="634" y="1068"/>
                    <a:pt x="667" y="935"/>
                    <a:pt x="667" y="768"/>
                  </a:cubicBezTo>
                  <a:cubicBezTo>
                    <a:pt x="667" y="768"/>
                    <a:pt x="667" y="267"/>
                    <a:pt x="63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4596;p75"/>
            <p:cNvSpPr/>
            <p:nvPr/>
          </p:nvSpPr>
          <p:spPr>
            <a:xfrm>
              <a:off x="5115500" y="2774925"/>
              <a:ext cx="16700" cy="30050"/>
            </a:xfrm>
            <a:custGeom>
              <a:avLst/>
              <a:gdLst/>
              <a:ahLst/>
              <a:cxnLst/>
              <a:rect l="l" t="t" r="r" b="b"/>
              <a:pathLst>
                <a:path w="668" h="1202" extrusionOk="0">
                  <a:moveTo>
                    <a:pt x="634" y="1"/>
                  </a:moveTo>
                  <a:cubicBezTo>
                    <a:pt x="601" y="401"/>
                    <a:pt x="367" y="734"/>
                    <a:pt x="0" y="868"/>
                  </a:cubicBezTo>
                  <a:lnTo>
                    <a:pt x="567" y="1201"/>
                  </a:lnTo>
                  <a:cubicBezTo>
                    <a:pt x="634" y="1068"/>
                    <a:pt x="667" y="935"/>
                    <a:pt x="667" y="768"/>
                  </a:cubicBezTo>
                  <a:cubicBezTo>
                    <a:pt x="667" y="768"/>
                    <a:pt x="667" y="267"/>
                    <a:pt x="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4597;p75"/>
            <p:cNvSpPr/>
            <p:nvPr/>
          </p:nvSpPr>
          <p:spPr>
            <a:xfrm>
              <a:off x="4920350" y="2702375"/>
              <a:ext cx="216025" cy="123450"/>
            </a:xfrm>
            <a:custGeom>
              <a:avLst/>
              <a:gdLst/>
              <a:ahLst/>
              <a:cxnLst/>
              <a:rect l="l" t="t" r="r" b="b"/>
              <a:pathLst>
                <a:path w="8641" h="4938" extrusionOk="0">
                  <a:moveTo>
                    <a:pt x="1168" y="1"/>
                  </a:moveTo>
                  <a:lnTo>
                    <a:pt x="1" y="668"/>
                  </a:lnTo>
                  <a:lnTo>
                    <a:pt x="834" y="1135"/>
                  </a:lnTo>
                  <a:cubicBezTo>
                    <a:pt x="501" y="1335"/>
                    <a:pt x="267" y="1702"/>
                    <a:pt x="234" y="2102"/>
                  </a:cubicBezTo>
                  <a:cubicBezTo>
                    <a:pt x="234" y="2436"/>
                    <a:pt x="468" y="2736"/>
                    <a:pt x="968" y="3003"/>
                  </a:cubicBezTo>
                  <a:cubicBezTo>
                    <a:pt x="1499" y="3308"/>
                    <a:pt x="2022" y="3420"/>
                    <a:pt x="2534" y="3420"/>
                  </a:cubicBezTo>
                  <a:cubicBezTo>
                    <a:pt x="3083" y="3420"/>
                    <a:pt x="3619" y="3292"/>
                    <a:pt x="4137" y="3136"/>
                  </a:cubicBezTo>
                  <a:cubicBezTo>
                    <a:pt x="4825" y="2915"/>
                    <a:pt x="5369" y="2657"/>
                    <a:pt x="5820" y="2657"/>
                  </a:cubicBezTo>
                  <a:cubicBezTo>
                    <a:pt x="5982" y="2657"/>
                    <a:pt x="6131" y="2690"/>
                    <a:pt x="6272" y="2769"/>
                  </a:cubicBezTo>
                  <a:cubicBezTo>
                    <a:pt x="6605" y="2969"/>
                    <a:pt x="6505" y="3203"/>
                    <a:pt x="6105" y="3403"/>
                  </a:cubicBezTo>
                  <a:cubicBezTo>
                    <a:pt x="5838" y="3555"/>
                    <a:pt x="5528" y="3632"/>
                    <a:pt x="5217" y="3632"/>
                  </a:cubicBezTo>
                  <a:cubicBezTo>
                    <a:pt x="4984" y="3632"/>
                    <a:pt x="4752" y="3589"/>
                    <a:pt x="4537" y="3503"/>
                  </a:cubicBezTo>
                  <a:lnTo>
                    <a:pt x="3470" y="4571"/>
                  </a:lnTo>
                  <a:cubicBezTo>
                    <a:pt x="3670" y="4637"/>
                    <a:pt x="3870" y="4671"/>
                    <a:pt x="4070" y="4737"/>
                  </a:cubicBezTo>
                  <a:cubicBezTo>
                    <a:pt x="4370" y="4804"/>
                    <a:pt x="4737" y="4837"/>
                    <a:pt x="5071" y="4837"/>
                  </a:cubicBezTo>
                  <a:cubicBezTo>
                    <a:pt x="5638" y="4804"/>
                    <a:pt x="6172" y="4671"/>
                    <a:pt x="6672" y="4437"/>
                  </a:cubicBezTo>
                  <a:lnTo>
                    <a:pt x="7506" y="4937"/>
                  </a:lnTo>
                  <a:lnTo>
                    <a:pt x="8640" y="4270"/>
                  </a:lnTo>
                  <a:lnTo>
                    <a:pt x="8473" y="4170"/>
                  </a:lnTo>
                  <a:lnTo>
                    <a:pt x="7806" y="3770"/>
                  </a:lnTo>
                  <a:cubicBezTo>
                    <a:pt x="8206" y="3603"/>
                    <a:pt x="8440" y="3236"/>
                    <a:pt x="8473" y="2803"/>
                  </a:cubicBezTo>
                  <a:cubicBezTo>
                    <a:pt x="8473" y="2769"/>
                    <a:pt x="8473" y="2736"/>
                    <a:pt x="8473" y="2702"/>
                  </a:cubicBezTo>
                  <a:cubicBezTo>
                    <a:pt x="8440" y="2402"/>
                    <a:pt x="8206" y="2102"/>
                    <a:pt x="7739" y="1835"/>
                  </a:cubicBezTo>
                  <a:cubicBezTo>
                    <a:pt x="7272" y="1568"/>
                    <a:pt x="6772" y="1435"/>
                    <a:pt x="6238" y="1435"/>
                  </a:cubicBezTo>
                  <a:lnTo>
                    <a:pt x="5705" y="1435"/>
                  </a:lnTo>
                  <a:cubicBezTo>
                    <a:pt x="5471" y="1468"/>
                    <a:pt x="5238" y="1535"/>
                    <a:pt x="5004" y="1602"/>
                  </a:cubicBezTo>
                  <a:cubicBezTo>
                    <a:pt x="4871" y="1635"/>
                    <a:pt x="4771" y="1668"/>
                    <a:pt x="4637" y="1702"/>
                  </a:cubicBezTo>
                  <a:lnTo>
                    <a:pt x="4170" y="1835"/>
                  </a:lnTo>
                  <a:lnTo>
                    <a:pt x="4003" y="1902"/>
                  </a:lnTo>
                  <a:cubicBezTo>
                    <a:pt x="3670" y="2035"/>
                    <a:pt x="3336" y="2135"/>
                    <a:pt x="3003" y="2202"/>
                  </a:cubicBezTo>
                  <a:cubicBezTo>
                    <a:pt x="2936" y="2219"/>
                    <a:pt x="2869" y="2227"/>
                    <a:pt x="2803" y="2227"/>
                  </a:cubicBezTo>
                  <a:cubicBezTo>
                    <a:pt x="2736" y="2227"/>
                    <a:pt x="2669" y="2219"/>
                    <a:pt x="2602" y="2202"/>
                  </a:cubicBezTo>
                  <a:cubicBezTo>
                    <a:pt x="2502" y="2169"/>
                    <a:pt x="2436" y="2135"/>
                    <a:pt x="2369" y="2102"/>
                  </a:cubicBezTo>
                  <a:cubicBezTo>
                    <a:pt x="2135" y="1969"/>
                    <a:pt x="2102" y="1735"/>
                    <a:pt x="2569" y="1468"/>
                  </a:cubicBezTo>
                  <a:cubicBezTo>
                    <a:pt x="2832" y="1307"/>
                    <a:pt x="3131" y="1218"/>
                    <a:pt x="3430" y="1218"/>
                  </a:cubicBezTo>
                  <a:cubicBezTo>
                    <a:pt x="3625" y="1218"/>
                    <a:pt x="3819" y="1256"/>
                    <a:pt x="4003" y="1335"/>
                  </a:cubicBezTo>
                  <a:lnTo>
                    <a:pt x="5004" y="301"/>
                  </a:lnTo>
                  <a:cubicBezTo>
                    <a:pt x="4587" y="176"/>
                    <a:pt x="4158" y="114"/>
                    <a:pt x="3732" y="114"/>
                  </a:cubicBezTo>
                  <a:cubicBezTo>
                    <a:pt x="3136" y="114"/>
                    <a:pt x="2547" y="234"/>
                    <a:pt x="2002" y="468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4598;p75"/>
            <p:cNvSpPr/>
            <p:nvPr/>
          </p:nvSpPr>
          <p:spPr>
            <a:xfrm>
              <a:off x="5087975" y="2813300"/>
              <a:ext cx="20875" cy="34200"/>
            </a:xfrm>
            <a:custGeom>
              <a:avLst/>
              <a:gdLst/>
              <a:ahLst/>
              <a:cxnLst/>
              <a:rect l="l" t="t" r="r" b="b"/>
              <a:pathLst>
                <a:path w="835" h="1368" extrusionOk="0">
                  <a:moveTo>
                    <a:pt x="0" y="0"/>
                  </a:moveTo>
                  <a:lnTo>
                    <a:pt x="0" y="867"/>
                  </a:lnTo>
                  <a:lnTo>
                    <a:pt x="834" y="1368"/>
                  </a:lnTo>
                  <a:lnTo>
                    <a:pt x="834" y="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4599;p75"/>
            <p:cNvSpPr/>
            <p:nvPr/>
          </p:nvSpPr>
          <p:spPr>
            <a:xfrm>
              <a:off x="5087975" y="2813300"/>
              <a:ext cx="20875" cy="34200"/>
            </a:xfrm>
            <a:custGeom>
              <a:avLst/>
              <a:gdLst/>
              <a:ahLst/>
              <a:cxnLst/>
              <a:rect l="l" t="t" r="r" b="b"/>
              <a:pathLst>
                <a:path w="835" h="1368" extrusionOk="0">
                  <a:moveTo>
                    <a:pt x="0" y="0"/>
                  </a:moveTo>
                  <a:lnTo>
                    <a:pt x="0" y="867"/>
                  </a:lnTo>
                  <a:lnTo>
                    <a:pt x="834" y="1368"/>
                  </a:lnTo>
                  <a:lnTo>
                    <a:pt x="834" y="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4600;p75"/>
            <p:cNvSpPr/>
            <p:nvPr/>
          </p:nvSpPr>
          <p:spPr>
            <a:xfrm>
              <a:off x="4920350" y="2703200"/>
              <a:ext cx="49225" cy="15875"/>
            </a:xfrm>
            <a:custGeom>
              <a:avLst/>
              <a:gdLst/>
              <a:ahLst/>
              <a:cxnLst/>
              <a:rect l="l" t="t" r="r" b="b"/>
              <a:pathLst>
                <a:path w="1969" h="635" extrusionOk="0">
                  <a:moveTo>
                    <a:pt x="1135" y="1"/>
                  </a:moveTo>
                  <a:lnTo>
                    <a:pt x="1" y="635"/>
                  </a:lnTo>
                  <a:lnTo>
                    <a:pt x="1135" y="134"/>
                  </a:lnTo>
                  <a:lnTo>
                    <a:pt x="1969" y="4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4601;p75"/>
            <p:cNvSpPr/>
            <p:nvPr/>
          </p:nvSpPr>
          <p:spPr>
            <a:xfrm>
              <a:off x="4983725" y="2710725"/>
              <a:ext cx="61750" cy="29200"/>
            </a:xfrm>
            <a:custGeom>
              <a:avLst/>
              <a:gdLst/>
              <a:ahLst/>
              <a:cxnLst/>
              <a:rect l="l" t="t" r="r" b="b"/>
              <a:pathLst>
                <a:path w="2470" h="1168" extrusionOk="0">
                  <a:moveTo>
                    <a:pt x="2469" y="0"/>
                  </a:moveTo>
                  <a:lnTo>
                    <a:pt x="1468" y="901"/>
                  </a:lnTo>
                  <a:cubicBezTo>
                    <a:pt x="1309" y="848"/>
                    <a:pt x="1143" y="822"/>
                    <a:pt x="977" y="822"/>
                  </a:cubicBezTo>
                  <a:cubicBezTo>
                    <a:pt x="623" y="822"/>
                    <a:pt x="273" y="940"/>
                    <a:pt x="1" y="1168"/>
                  </a:cubicBezTo>
                  <a:cubicBezTo>
                    <a:pt x="263" y="1006"/>
                    <a:pt x="563" y="918"/>
                    <a:pt x="869" y="918"/>
                  </a:cubicBezTo>
                  <a:cubicBezTo>
                    <a:pt x="1068" y="918"/>
                    <a:pt x="1271" y="955"/>
                    <a:pt x="1468" y="1034"/>
                  </a:cubicBezTo>
                  <a:lnTo>
                    <a:pt x="246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4602;p75"/>
            <p:cNvSpPr/>
            <p:nvPr/>
          </p:nvSpPr>
          <p:spPr>
            <a:xfrm>
              <a:off x="5007075" y="2790775"/>
              <a:ext cx="40050" cy="32550"/>
            </a:xfrm>
            <a:custGeom>
              <a:avLst/>
              <a:gdLst/>
              <a:ahLst/>
              <a:cxnLst/>
              <a:rect l="l" t="t" r="r" b="b"/>
              <a:pathLst>
                <a:path w="1602" h="1302" extrusionOk="0">
                  <a:moveTo>
                    <a:pt x="1035" y="0"/>
                  </a:moveTo>
                  <a:lnTo>
                    <a:pt x="1" y="1035"/>
                  </a:lnTo>
                  <a:cubicBezTo>
                    <a:pt x="201" y="1101"/>
                    <a:pt x="401" y="1168"/>
                    <a:pt x="601" y="1201"/>
                  </a:cubicBezTo>
                  <a:cubicBezTo>
                    <a:pt x="901" y="1301"/>
                    <a:pt x="1268" y="1301"/>
                    <a:pt x="1602" y="1301"/>
                  </a:cubicBezTo>
                  <a:cubicBezTo>
                    <a:pt x="1101" y="1301"/>
                    <a:pt x="601" y="1201"/>
                    <a:pt x="167" y="1001"/>
                  </a:cubicBezTo>
                  <a:lnTo>
                    <a:pt x="1035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4603;p75"/>
            <p:cNvSpPr/>
            <p:nvPr/>
          </p:nvSpPr>
          <p:spPr>
            <a:xfrm>
              <a:off x="5087975" y="2809125"/>
              <a:ext cx="48400" cy="15875"/>
            </a:xfrm>
            <a:custGeom>
              <a:avLst/>
              <a:gdLst/>
              <a:ahLst/>
              <a:cxnLst/>
              <a:rect l="l" t="t" r="r" b="b"/>
              <a:pathLst>
                <a:path w="1936" h="635" extrusionOk="0">
                  <a:moveTo>
                    <a:pt x="1935" y="0"/>
                  </a:moveTo>
                  <a:lnTo>
                    <a:pt x="834" y="534"/>
                  </a:lnTo>
                  <a:lnTo>
                    <a:pt x="0" y="167"/>
                  </a:lnTo>
                  <a:lnTo>
                    <a:pt x="834" y="634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4604;p75"/>
            <p:cNvSpPr/>
            <p:nvPr/>
          </p:nvSpPr>
          <p:spPr>
            <a:xfrm>
              <a:off x="4761900" y="2623975"/>
              <a:ext cx="266875" cy="149300"/>
            </a:xfrm>
            <a:custGeom>
              <a:avLst/>
              <a:gdLst/>
              <a:ahLst/>
              <a:cxnLst/>
              <a:rect l="l" t="t" r="r" b="b"/>
              <a:pathLst>
                <a:path w="10675" h="5972" extrusionOk="0">
                  <a:moveTo>
                    <a:pt x="10675" y="1"/>
                  </a:moveTo>
                  <a:cubicBezTo>
                    <a:pt x="7773" y="1"/>
                    <a:pt x="5071" y="668"/>
                    <a:pt x="3036" y="1836"/>
                  </a:cubicBezTo>
                  <a:cubicBezTo>
                    <a:pt x="1068" y="2970"/>
                    <a:pt x="1" y="4404"/>
                    <a:pt x="1" y="5972"/>
                  </a:cubicBezTo>
                  <a:cubicBezTo>
                    <a:pt x="1" y="5972"/>
                    <a:pt x="101" y="3804"/>
                    <a:pt x="3103" y="1969"/>
                  </a:cubicBezTo>
                  <a:cubicBezTo>
                    <a:pt x="6072" y="168"/>
                    <a:pt x="10675" y="1"/>
                    <a:pt x="10675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4605;p75"/>
            <p:cNvSpPr/>
            <p:nvPr/>
          </p:nvSpPr>
          <p:spPr>
            <a:xfrm>
              <a:off x="5007075" y="2754925"/>
              <a:ext cx="310225" cy="178925"/>
            </a:xfrm>
            <a:custGeom>
              <a:avLst/>
              <a:gdLst/>
              <a:ahLst/>
              <a:cxnLst/>
              <a:rect l="l" t="t" r="r" b="b"/>
              <a:pathLst>
                <a:path w="12409" h="7157" extrusionOk="0">
                  <a:moveTo>
                    <a:pt x="11943" y="0"/>
                  </a:moveTo>
                  <a:cubicBezTo>
                    <a:pt x="11943" y="2"/>
                    <a:pt x="12409" y="3069"/>
                    <a:pt x="8573" y="5170"/>
                  </a:cubicBezTo>
                  <a:cubicBezTo>
                    <a:pt x="5140" y="7035"/>
                    <a:pt x="1050" y="7140"/>
                    <a:pt x="172" y="7140"/>
                  </a:cubicBezTo>
                  <a:cubicBezTo>
                    <a:pt x="60" y="7140"/>
                    <a:pt x="1" y="7139"/>
                    <a:pt x="1" y="7139"/>
                  </a:cubicBezTo>
                  <a:lnTo>
                    <a:pt x="1" y="7139"/>
                  </a:lnTo>
                  <a:cubicBezTo>
                    <a:pt x="285" y="7151"/>
                    <a:pt x="569" y="7157"/>
                    <a:pt x="853" y="7157"/>
                  </a:cubicBezTo>
                  <a:cubicBezTo>
                    <a:pt x="3710" y="7157"/>
                    <a:pt x="6556" y="6545"/>
                    <a:pt x="8740" y="5271"/>
                  </a:cubicBezTo>
                  <a:cubicBezTo>
                    <a:pt x="11242" y="3836"/>
                    <a:pt x="12309" y="1901"/>
                    <a:pt x="11943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4606;p75"/>
            <p:cNvSpPr/>
            <p:nvPr/>
          </p:nvSpPr>
          <p:spPr>
            <a:xfrm>
              <a:off x="4053900" y="3015925"/>
              <a:ext cx="63400" cy="391150"/>
            </a:xfrm>
            <a:custGeom>
              <a:avLst/>
              <a:gdLst/>
              <a:ahLst/>
              <a:cxnLst/>
              <a:rect l="l" t="t" r="r" b="b"/>
              <a:pathLst>
                <a:path w="2536" h="15646" extrusionOk="0">
                  <a:moveTo>
                    <a:pt x="1401" y="1"/>
                  </a:moveTo>
                  <a:lnTo>
                    <a:pt x="0" y="34"/>
                  </a:lnTo>
                  <a:lnTo>
                    <a:pt x="1135" y="15645"/>
                  </a:lnTo>
                  <a:lnTo>
                    <a:pt x="2536" y="15612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4607;p75"/>
            <p:cNvSpPr/>
            <p:nvPr/>
          </p:nvSpPr>
          <p:spPr>
            <a:xfrm>
              <a:off x="3752850" y="3181050"/>
              <a:ext cx="65075" cy="391150"/>
            </a:xfrm>
            <a:custGeom>
              <a:avLst/>
              <a:gdLst/>
              <a:ahLst/>
              <a:cxnLst/>
              <a:rect l="l" t="t" r="r" b="b"/>
              <a:pathLst>
                <a:path w="2603" h="15646" extrusionOk="0">
                  <a:moveTo>
                    <a:pt x="1435" y="1"/>
                  </a:moveTo>
                  <a:lnTo>
                    <a:pt x="1" y="34"/>
                  </a:lnTo>
                  <a:lnTo>
                    <a:pt x="1168" y="15645"/>
                  </a:lnTo>
                  <a:lnTo>
                    <a:pt x="2602" y="15612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4608;p75"/>
            <p:cNvSpPr/>
            <p:nvPr/>
          </p:nvSpPr>
          <p:spPr>
            <a:xfrm>
              <a:off x="3686125" y="3605525"/>
              <a:ext cx="143475" cy="612950"/>
            </a:xfrm>
            <a:custGeom>
              <a:avLst/>
              <a:gdLst/>
              <a:ahLst/>
              <a:cxnLst/>
              <a:rect l="l" t="t" r="r" b="b"/>
              <a:pathLst>
                <a:path w="5739" h="24518" extrusionOk="0">
                  <a:moveTo>
                    <a:pt x="3403" y="0"/>
                  </a:moveTo>
                  <a:lnTo>
                    <a:pt x="34" y="24151"/>
                  </a:lnTo>
                  <a:cubicBezTo>
                    <a:pt x="1" y="24251"/>
                    <a:pt x="101" y="24351"/>
                    <a:pt x="201" y="24418"/>
                  </a:cubicBezTo>
                  <a:cubicBezTo>
                    <a:pt x="318" y="24485"/>
                    <a:pt x="460" y="24518"/>
                    <a:pt x="606" y="24518"/>
                  </a:cubicBezTo>
                  <a:cubicBezTo>
                    <a:pt x="752" y="24518"/>
                    <a:pt x="902" y="24485"/>
                    <a:pt x="1035" y="24418"/>
                  </a:cubicBezTo>
                  <a:cubicBezTo>
                    <a:pt x="1102" y="24351"/>
                    <a:pt x="1168" y="24284"/>
                    <a:pt x="1202" y="24218"/>
                  </a:cubicBezTo>
                  <a:lnTo>
                    <a:pt x="573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4609;p75"/>
            <p:cNvSpPr/>
            <p:nvPr/>
          </p:nvSpPr>
          <p:spPr>
            <a:xfrm>
              <a:off x="4035550" y="3402875"/>
              <a:ext cx="142625" cy="612975"/>
            </a:xfrm>
            <a:custGeom>
              <a:avLst/>
              <a:gdLst/>
              <a:ahLst/>
              <a:cxnLst/>
              <a:rect l="l" t="t" r="r" b="b"/>
              <a:pathLst>
                <a:path w="5705" h="24519" extrusionOk="0">
                  <a:moveTo>
                    <a:pt x="3403" y="1"/>
                  </a:moveTo>
                  <a:lnTo>
                    <a:pt x="34" y="24185"/>
                  </a:lnTo>
                  <a:cubicBezTo>
                    <a:pt x="1" y="24285"/>
                    <a:pt x="101" y="24385"/>
                    <a:pt x="201" y="24418"/>
                  </a:cubicBezTo>
                  <a:cubicBezTo>
                    <a:pt x="318" y="24485"/>
                    <a:pt x="459" y="24518"/>
                    <a:pt x="605" y="24518"/>
                  </a:cubicBezTo>
                  <a:cubicBezTo>
                    <a:pt x="751" y="24518"/>
                    <a:pt x="901" y="24485"/>
                    <a:pt x="1035" y="24418"/>
                  </a:cubicBezTo>
                  <a:cubicBezTo>
                    <a:pt x="1101" y="24385"/>
                    <a:pt x="1168" y="24318"/>
                    <a:pt x="1201" y="24218"/>
                  </a:cubicBezTo>
                  <a:lnTo>
                    <a:pt x="5705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4610;p75"/>
            <p:cNvSpPr/>
            <p:nvPr/>
          </p:nvSpPr>
          <p:spPr>
            <a:xfrm>
              <a:off x="4469200" y="3605525"/>
              <a:ext cx="159300" cy="601275"/>
            </a:xfrm>
            <a:custGeom>
              <a:avLst/>
              <a:gdLst/>
              <a:ahLst/>
              <a:cxnLst/>
              <a:rect l="l" t="t" r="r" b="b"/>
              <a:pathLst>
                <a:path w="6372" h="24051" extrusionOk="0">
                  <a:moveTo>
                    <a:pt x="0" y="0"/>
                  </a:moveTo>
                  <a:lnTo>
                    <a:pt x="5204" y="23751"/>
                  </a:lnTo>
                  <a:cubicBezTo>
                    <a:pt x="5204" y="23851"/>
                    <a:pt x="5271" y="23918"/>
                    <a:pt x="5337" y="23951"/>
                  </a:cubicBezTo>
                  <a:cubicBezTo>
                    <a:pt x="5471" y="24018"/>
                    <a:pt x="5621" y="24051"/>
                    <a:pt x="5771" y="24051"/>
                  </a:cubicBezTo>
                  <a:cubicBezTo>
                    <a:pt x="5921" y="24051"/>
                    <a:pt x="6071" y="24018"/>
                    <a:pt x="6205" y="23951"/>
                  </a:cubicBezTo>
                  <a:cubicBezTo>
                    <a:pt x="6305" y="23918"/>
                    <a:pt x="6372" y="23817"/>
                    <a:pt x="6338" y="23684"/>
                  </a:cubicBezTo>
                  <a:lnTo>
                    <a:pt x="23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4611;p75"/>
            <p:cNvSpPr/>
            <p:nvPr/>
          </p:nvSpPr>
          <p:spPr>
            <a:xfrm>
              <a:off x="4107275" y="3812350"/>
              <a:ext cx="142625" cy="612950"/>
            </a:xfrm>
            <a:custGeom>
              <a:avLst/>
              <a:gdLst/>
              <a:ahLst/>
              <a:cxnLst/>
              <a:rect l="l" t="t" r="r" b="b"/>
              <a:pathLst>
                <a:path w="5705" h="24518" extrusionOk="0">
                  <a:moveTo>
                    <a:pt x="0" y="0"/>
                  </a:moveTo>
                  <a:lnTo>
                    <a:pt x="4537" y="24217"/>
                  </a:lnTo>
                  <a:cubicBezTo>
                    <a:pt x="4537" y="24284"/>
                    <a:pt x="4604" y="24384"/>
                    <a:pt x="4704" y="24417"/>
                  </a:cubicBezTo>
                  <a:cubicBezTo>
                    <a:pt x="4837" y="24484"/>
                    <a:pt x="4979" y="24518"/>
                    <a:pt x="5121" y="24518"/>
                  </a:cubicBezTo>
                  <a:cubicBezTo>
                    <a:pt x="5262" y="24518"/>
                    <a:pt x="5404" y="24484"/>
                    <a:pt x="5538" y="24417"/>
                  </a:cubicBezTo>
                  <a:cubicBezTo>
                    <a:pt x="5638" y="24351"/>
                    <a:pt x="5704" y="24251"/>
                    <a:pt x="5704" y="2415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4612;p75"/>
            <p:cNvSpPr/>
            <p:nvPr/>
          </p:nvSpPr>
          <p:spPr>
            <a:xfrm>
              <a:off x="4469200" y="3605525"/>
              <a:ext cx="69225" cy="108425"/>
            </a:xfrm>
            <a:custGeom>
              <a:avLst/>
              <a:gdLst/>
              <a:ahLst/>
              <a:cxnLst/>
              <a:rect l="l" t="t" r="r" b="b"/>
              <a:pathLst>
                <a:path w="2769" h="4337" extrusionOk="0">
                  <a:moveTo>
                    <a:pt x="0" y="0"/>
                  </a:moveTo>
                  <a:lnTo>
                    <a:pt x="934" y="4337"/>
                  </a:lnTo>
                  <a:cubicBezTo>
                    <a:pt x="1468" y="3903"/>
                    <a:pt x="2002" y="3436"/>
                    <a:pt x="2502" y="2969"/>
                  </a:cubicBezTo>
                  <a:cubicBezTo>
                    <a:pt x="2602" y="2869"/>
                    <a:pt x="2702" y="2736"/>
                    <a:pt x="2769" y="2602"/>
                  </a:cubicBezTo>
                  <a:lnTo>
                    <a:pt x="2335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4613;p75"/>
            <p:cNvSpPr/>
            <p:nvPr/>
          </p:nvSpPr>
          <p:spPr>
            <a:xfrm>
              <a:off x="3761200" y="3605525"/>
              <a:ext cx="68400" cy="121775"/>
            </a:xfrm>
            <a:custGeom>
              <a:avLst/>
              <a:gdLst/>
              <a:ahLst/>
              <a:cxnLst/>
              <a:rect l="l" t="t" r="r" b="b"/>
              <a:pathLst>
                <a:path w="2736" h="4871" extrusionOk="0">
                  <a:moveTo>
                    <a:pt x="400" y="0"/>
                  </a:moveTo>
                  <a:lnTo>
                    <a:pt x="0" y="2869"/>
                  </a:lnTo>
                  <a:cubicBezTo>
                    <a:pt x="67" y="3169"/>
                    <a:pt x="234" y="3436"/>
                    <a:pt x="434" y="3670"/>
                  </a:cubicBezTo>
                  <a:cubicBezTo>
                    <a:pt x="867" y="4070"/>
                    <a:pt x="1334" y="4470"/>
                    <a:pt x="1801" y="4871"/>
                  </a:cubicBezTo>
                  <a:lnTo>
                    <a:pt x="2735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4614;p75"/>
            <p:cNvSpPr/>
            <p:nvPr/>
          </p:nvSpPr>
          <p:spPr>
            <a:xfrm>
              <a:off x="4107275" y="3812350"/>
              <a:ext cx="69225" cy="100925"/>
            </a:xfrm>
            <a:custGeom>
              <a:avLst/>
              <a:gdLst/>
              <a:ahLst/>
              <a:cxnLst/>
              <a:rect l="l" t="t" r="r" b="b"/>
              <a:pathLst>
                <a:path w="2769" h="4037" extrusionOk="0">
                  <a:moveTo>
                    <a:pt x="0" y="0"/>
                  </a:moveTo>
                  <a:lnTo>
                    <a:pt x="734" y="4036"/>
                  </a:lnTo>
                  <a:cubicBezTo>
                    <a:pt x="1435" y="3803"/>
                    <a:pt x="2102" y="3569"/>
                    <a:pt x="2769" y="3336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4615;p75"/>
            <p:cNvSpPr/>
            <p:nvPr/>
          </p:nvSpPr>
          <p:spPr>
            <a:xfrm>
              <a:off x="4052225" y="3417900"/>
              <a:ext cx="120950" cy="488700"/>
            </a:xfrm>
            <a:custGeom>
              <a:avLst/>
              <a:gdLst/>
              <a:ahLst/>
              <a:cxnLst/>
              <a:rect l="l" t="t" r="r" b="b"/>
              <a:pathLst>
                <a:path w="4838" h="19548" extrusionOk="0">
                  <a:moveTo>
                    <a:pt x="2636" y="0"/>
                  </a:moveTo>
                  <a:lnTo>
                    <a:pt x="1" y="18880"/>
                  </a:lnTo>
                  <a:cubicBezTo>
                    <a:pt x="401" y="19114"/>
                    <a:pt x="835" y="19347"/>
                    <a:pt x="1268" y="19547"/>
                  </a:cubicBezTo>
                  <a:lnTo>
                    <a:pt x="4838" y="434"/>
                  </a:lnTo>
                  <a:cubicBezTo>
                    <a:pt x="4237" y="300"/>
                    <a:pt x="3603" y="133"/>
                    <a:pt x="2936" y="33"/>
                  </a:cubicBezTo>
                  <a:cubicBezTo>
                    <a:pt x="2836" y="0"/>
                    <a:pt x="2736" y="0"/>
                    <a:pt x="2636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4616;p75"/>
            <p:cNvSpPr/>
            <p:nvPr/>
          </p:nvSpPr>
          <p:spPr>
            <a:xfrm>
              <a:off x="3759525" y="3372000"/>
              <a:ext cx="785575" cy="497650"/>
            </a:xfrm>
            <a:custGeom>
              <a:avLst/>
              <a:gdLst/>
              <a:ahLst/>
              <a:cxnLst/>
              <a:rect l="l" t="t" r="r" b="b"/>
              <a:pathLst>
                <a:path w="31423" h="19906" extrusionOk="0">
                  <a:moveTo>
                    <a:pt x="14181" y="0"/>
                  </a:moveTo>
                  <a:cubicBezTo>
                    <a:pt x="13880" y="0"/>
                    <a:pt x="13578" y="37"/>
                    <a:pt x="13277" y="101"/>
                  </a:cubicBezTo>
                  <a:cubicBezTo>
                    <a:pt x="7706" y="1803"/>
                    <a:pt x="3436" y="4238"/>
                    <a:pt x="501" y="7440"/>
                  </a:cubicBezTo>
                  <a:cubicBezTo>
                    <a:pt x="201" y="7774"/>
                    <a:pt x="34" y="8241"/>
                    <a:pt x="0" y="8674"/>
                  </a:cubicBezTo>
                  <a:lnTo>
                    <a:pt x="0" y="9942"/>
                  </a:lnTo>
                  <a:cubicBezTo>
                    <a:pt x="34" y="10375"/>
                    <a:pt x="201" y="10809"/>
                    <a:pt x="534" y="11143"/>
                  </a:cubicBezTo>
                  <a:cubicBezTo>
                    <a:pt x="3870" y="14212"/>
                    <a:pt x="8607" y="17347"/>
                    <a:pt x="13310" y="19749"/>
                  </a:cubicBezTo>
                  <a:cubicBezTo>
                    <a:pt x="13581" y="19853"/>
                    <a:pt x="13865" y="19905"/>
                    <a:pt x="14146" y="19905"/>
                  </a:cubicBezTo>
                  <a:cubicBezTo>
                    <a:pt x="14314" y="19905"/>
                    <a:pt x="14482" y="19886"/>
                    <a:pt x="14644" y="19849"/>
                  </a:cubicBezTo>
                  <a:cubicBezTo>
                    <a:pt x="20648" y="17914"/>
                    <a:pt x="26219" y="14712"/>
                    <a:pt x="30889" y="10476"/>
                  </a:cubicBezTo>
                  <a:cubicBezTo>
                    <a:pt x="31223" y="10142"/>
                    <a:pt x="31389" y="9708"/>
                    <a:pt x="31423" y="9275"/>
                  </a:cubicBezTo>
                  <a:lnTo>
                    <a:pt x="31423" y="8007"/>
                  </a:lnTo>
                  <a:cubicBezTo>
                    <a:pt x="31389" y="7573"/>
                    <a:pt x="31189" y="7140"/>
                    <a:pt x="30856" y="6873"/>
                  </a:cubicBezTo>
                  <a:cubicBezTo>
                    <a:pt x="26019" y="3404"/>
                    <a:pt x="20515" y="1069"/>
                    <a:pt x="14678" y="35"/>
                  </a:cubicBezTo>
                  <a:cubicBezTo>
                    <a:pt x="14512" y="11"/>
                    <a:pt x="14347" y="0"/>
                    <a:pt x="1418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4617;p75"/>
            <p:cNvSpPr/>
            <p:nvPr/>
          </p:nvSpPr>
          <p:spPr>
            <a:xfrm>
              <a:off x="4107275" y="3371475"/>
              <a:ext cx="437000" cy="497925"/>
            </a:xfrm>
            <a:custGeom>
              <a:avLst/>
              <a:gdLst/>
              <a:ahLst/>
              <a:cxnLst/>
              <a:rect l="l" t="t" r="r" b="b"/>
              <a:pathLst>
                <a:path w="17480" h="19917" extrusionOk="0">
                  <a:moveTo>
                    <a:pt x="303" y="0"/>
                  </a:moveTo>
                  <a:cubicBezTo>
                    <a:pt x="199" y="0"/>
                    <a:pt x="97" y="9"/>
                    <a:pt x="0" y="22"/>
                  </a:cubicBezTo>
                  <a:lnTo>
                    <a:pt x="0" y="19903"/>
                  </a:lnTo>
                  <a:cubicBezTo>
                    <a:pt x="63" y="19912"/>
                    <a:pt x="128" y="19916"/>
                    <a:pt x="194" y="19916"/>
                  </a:cubicBezTo>
                  <a:cubicBezTo>
                    <a:pt x="374" y="19916"/>
                    <a:pt x="563" y="19885"/>
                    <a:pt x="734" y="19837"/>
                  </a:cubicBezTo>
                  <a:cubicBezTo>
                    <a:pt x="6738" y="17935"/>
                    <a:pt x="12276" y="14733"/>
                    <a:pt x="16979" y="10497"/>
                  </a:cubicBezTo>
                  <a:cubicBezTo>
                    <a:pt x="17279" y="10163"/>
                    <a:pt x="17479" y="9729"/>
                    <a:pt x="17479" y="9262"/>
                  </a:cubicBezTo>
                  <a:lnTo>
                    <a:pt x="17479" y="8028"/>
                  </a:lnTo>
                  <a:cubicBezTo>
                    <a:pt x="17479" y="7594"/>
                    <a:pt x="17279" y="7161"/>
                    <a:pt x="16912" y="6894"/>
                  </a:cubicBezTo>
                  <a:cubicBezTo>
                    <a:pt x="12109" y="3425"/>
                    <a:pt x="6572" y="1090"/>
                    <a:pt x="734" y="56"/>
                  </a:cubicBezTo>
                  <a:cubicBezTo>
                    <a:pt x="597" y="17"/>
                    <a:pt x="449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4618;p75"/>
            <p:cNvSpPr/>
            <p:nvPr/>
          </p:nvSpPr>
          <p:spPr>
            <a:xfrm>
              <a:off x="3759525" y="3372025"/>
              <a:ext cx="347775" cy="497050"/>
            </a:xfrm>
            <a:custGeom>
              <a:avLst/>
              <a:gdLst/>
              <a:ahLst/>
              <a:cxnLst/>
              <a:rect l="l" t="t" r="r" b="b"/>
              <a:pathLst>
                <a:path w="13911" h="19882" extrusionOk="0">
                  <a:moveTo>
                    <a:pt x="13910" y="0"/>
                  </a:moveTo>
                  <a:cubicBezTo>
                    <a:pt x="13677" y="0"/>
                    <a:pt x="13477" y="34"/>
                    <a:pt x="13277" y="100"/>
                  </a:cubicBezTo>
                  <a:cubicBezTo>
                    <a:pt x="7706" y="1802"/>
                    <a:pt x="3436" y="4237"/>
                    <a:pt x="467" y="7439"/>
                  </a:cubicBezTo>
                  <a:cubicBezTo>
                    <a:pt x="167" y="7773"/>
                    <a:pt x="0" y="8240"/>
                    <a:pt x="0" y="8673"/>
                  </a:cubicBezTo>
                  <a:lnTo>
                    <a:pt x="0" y="9941"/>
                  </a:lnTo>
                  <a:cubicBezTo>
                    <a:pt x="0" y="10374"/>
                    <a:pt x="201" y="10808"/>
                    <a:pt x="501" y="11142"/>
                  </a:cubicBezTo>
                  <a:cubicBezTo>
                    <a:pt x="3836" y="14211"/>
                    <a:pt x="8607" y="17346"/>
                    <a:pt x="13310" y="19748"/>
                  </a:cubicBezTo>
                  <a:cubicBezTo>
                    <a:pt x="13510" y="19815"/>
                    <a:pt x="13710" y="19881"/>
                    <a:pt x="13910" y="19881"/>
                  </a:cubicBezTo>
                  <a:lnTo>
                    <a:pt x="139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4619;p75"/>
            <p:cNvSpPr/>
            <p:nvPr/>
          </p:nvSpPr>
          <p:spPr>
            <a:xfrm>
              <a:off x="3764525" y="3372000"/>
              <a:ext cx="774750" cy="430050"/>
            </a:xfrm>
            <a:custGeom>
              <a:avLst/>
              <a:gdLst/>
              <a:ahLst/>
              <a:cxnLst/>
              <a:rect l="l" t="t" r="r" b="b"/>
              <a:pathLst>
                <a:path w="30990" h="17202" extrusionOk="0">
                  <a:moveTo>
                    <a:pt x="13981" y="0"/>
                  </a:moveTo>
                  <a:cubicBezTo>
                    <a:pt x="13680" y="0"/>
                    <a:pt x="13378" y="37"/>
                    <a:pt x="13077" y="101"/>
                  </a:cubicBezTo>
                  <a:cubicBezTo>
                    <a:pt x="7506" y="1803"/>
                    <a:pt x="3270" y="4238"/>
                    <a:pt x="301" y="7407"/>
                  </a:cubicBezTo>
                  <a:cubicBezTo>
                    <a:pt x="1" y="7707"/>
                    <a:pt x="34" y="8174"/>
                    <a:pt x="301" y="8441"/>
                  </a:cubicBezTo>
                  <a:cubicBezTo>
                    <a:pt x="3636" y="11510"/>
                    <a:pt x="8407" y="14645"/>
                    <a:pt x="13110" y="17014"/>
                  </a:cubicBezTo>
                  <a:cubicBezTo>
                    <a:pt x="13388" y="17142"/>
                    <a:pt x="13666" y="17202"/>
                    <a:pt x="13953" y="17202"/>
                  </a:cubicBezTo>
                  <a:cubicBezTo>
                    <a:pt x="14113" y="17202"/>
                    <a:pt x="14277" y="17183"/>
                    <a:pt x="14444" y="17147"/>
                  </a:cubicBezTo>
                  <a:cubicBezTo>
                    <a:pt x="20448" y="15212"/>
                    <a:pt x="26019" y="12043"/>
                    <a:pt x="30689" y="7774"/>
                  </a:cubicBezTo>
                  <a:cubicBezTo>
                    <a:pt x="30989" y="7540"/>
                    <a:pt x="30956" y="7073"/>
                    <a:pt x="30656" y="6873"/>
                  </a:cubicBezTo>
                  <a:cubicBezTo>
                    <a:pt x="25819" y="3404"/>
                    <a:pt x="20315" y="1069"/>
                    <a:pt x="14478" y="35"/>
                  </a:cubicBezTo>
                  <a:cubicBezTo>
                    <a:pt x="14312" y="11"/>
                    <a:pt x="14147" y="0"/>
                    <a:pt x="1398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4620;p75"/>
            <p:cNvSpPr/>
            <p:nvPr/>
          </p:nvSpPr>
          <p:spPr>
            <a:xfrm>
              <a:off x="3764525" y="3372000"/>
              <a:ext cx="774750" cy="430050"/>
            </a:xfrm>
            <a:custGeom>
              <a:avLst/>
              <a:gdLst/>
              <a:ahLst/>
              <a:cxnLst/>
              <a:rect l="l" t="t" r="r" b="b"/>
              <a:pathLst>
                <a:path w="30990" h="17202" extrusionOk="0">
                  <a:moveTo>
                    <a:pt x="13981" y="0"/>
                  </a:moveTo>
                  <a:cubicBezTo>
                    <a:pt x="13680" y="0"/>
                    <a:pt x="13378" y="37"/>
                    <a:pt x="13077" y="101"/>
                  </a:cubicBezTo>
                  <a:cubicBezTo>
                    <a:pt x="7506" y="1803"/>
                    <a:pt x="3270" y="4238"/>
                    <a:pt x="301" y="7407"/>
                  </a:cubicBezTo>
                  <a:cubicBezTo>
                    <a:pt x="1" y="7707"/>
                    <a:pt x="34" y="8174"/>
                    <a:pt x="301" y="8441"/>
                  </a:cubicBezTo>
                  <a:cubicBezTo>
                    <a:pt x="3636" y="11510"/>
                    <a:pt x="8407" y="14645"/>
                    <a:pt x="13110" y="17014"/>
                  </a:cubicBezTo>
                  <a:cubicBezTo>
                    <a:pt x="13388" y="17142"/>
                    <a:pt x="13666" y="17202"/>
                    <a:pt x="13953" y="17202"/>
                  </a:cubicBezTo>
                  <a:cubicBezTo>
                    <a:pt x="14113" y="17202"/>
                    <a:pt x="14277" y="17183"/>
                    <a:pt x="14444" y="17147"/>
                  </a:cubicBezTo>
                  <a:cubicBezTo>
                    <a:pt x="20448" y="15212"/>
                    <a:pt x="26019" y="12043"/>
                    <a:pt x="30689" y="7774"/>
                  </a:cubicBezTo>
                  <a:cubicBezTo>
                    <a:pt x="30989" y="7540"/>
                    <a:pt x="30956" y="7073"/>
                    <a:pt x="30656" y="6873"/>
                  </a:cubicBezTo>
                  <a:cubicBezTo>
                    <a:pt x="25819" y="3404"/>
                    <a:pt x="20315" y="1069"/>
                    <a:pt x="14478" y="35"/>
                  </a:cubicBezTo>
                  <a:cubicBezTo>
                    <a:pt x="14312" y="11"/>
                    <a:pt x="14147" y="0"/>
                    <a:pt x="139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4621;p75"/>
            <p:cNvSpPr/>
            <p:nvPr/>
          </p:nvSpPr>
          <p:spPr>
            <a:xfrm>
              <a:off x="3673625" y="2864800"/>
              <a:ext cx="494550" cy="445050"/>
            </a:xfrm>
            <a:custGeom>
              <a:avLst/>
              <a:gdLst/>
              <a:ahLst/>
              <a:cxnLst/>
              <a:rect l="l" t="t" r="r" b="b"/>
              <a:pathLst>
                <a:path w="19782" h="17802" extrusionOk="0">
                  <a:moveTo>
                    <a:pt x="18124" y="0"/>
                  </a:moveTo>
                  <a:cubicBezTo>
                    <a:pt x="18054" y="0"/>
                    <a:pt x="17984" y="3"/>
                    <a:pt x="17913" y="8"/>
                  </a:cubicBezTo>
                  <a:cubicBezTo>
                    <a:pt x="10942" y="876"/>
                    <a:pt x="4637" y="4511"/>
                    <a:pt x="434" y="10082"/>
                  </a:cubicBezTo>
                  <a:cubicBezTo>
                    <a:pt x="167" y="10482"/>
                    <a:pt x="1" y="10916"/>
                    <a:pt x="1" y="11383"/>
                  </a:cubicBezTo>
                  <a:lnTo>
                    <a:pt x="1" y="16653"/>
                  </a:lnTo>
                  <a:cubicBezTo>
                    <a:pt x="1" y="17087"/>
                    <a:pt x="234" y="17487"/>
                    <a:pt x="568" y="17721"/>
                  </a:cubicBezTo>
                  <a:cubicBezTo>
                    <a:pt x="687" y="17775"/>
                    <a:pt x="810" y="17801"/>
                    <a:pt x="931" y="17801"/>
                  </a:cubicBezTo>
                  <a:cubicBezTo>
                    <a:pt x="1181" y="17801"/>
                    <a:pt x="1422" y="17690"/>
                    <a:pt x="1602" y="17487"/>
                  </a:cubicBezTo>
                  <a:cubicBezTo>
                    <a:pt x="5805" y="11883"/>
                    <a:pt x="12109" y="8247"/>
                    <a:pt x="19048" y="7414"/>
                  </a:cubicBezTo>
                  <a:cubicBezTo>
                    <a:pt x="19481" y="7347"/>
                    <a:pt x="19748" y="7013"/>
                    <a:pt x="19781" y="6580"/>
                  </a:cubicBezTo>
                  <a:lnTo>
                    <a:pt x="19781" y="1309"/>
                  </a:lnTo>
                  <a:cubicBezTo>
                    <a:pt x="19748" y="876"/>
                    <a:pt x="19548" y="509"/>
                    <a:pt x="19181" y="242"/>
                  </a:cubicBezTo>
                  <a:cubicBezTo>
                    <a:pt x="18846" y="74"/>
                    <a:pt x="18487" y="0"/>
                    <a:pt x="1812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4622;p75"/>
            <p:cNvSpPr/>
            <p:nvPr/>
          </p:nvSpPr>
          <p:spPr>
            <a:xfrm>
              <a:off x="3673625" y="3133525"/>
              <a:ext cx="129275" cy="177125"/>
            </a:xfrm>
            <a:custGeom>
              <a:avLst/>
              <a:gdLst/>
              <a:ahLst/>
              <a:cxnLst/>
              <a:rect l="l" t="t" r="r" b="b"/>
              <a:pathLst>
                <a:path w="5171" h="7085" extrusionOk="0">
                  <a:moveTo>
                    <a:pt x="101" y="0"/>
                  </a:moveTo>
                  <a:cubicBezTo>
                    <a:pt x="34" y="200"/>
                    <a:pt x="1" y="401"/>
                    <a:pt x="1" y="634"/>
                  </a:cubicBezTo>
                  <a:lnTo>
                    <a:pt x="1" y="5938"/>
                  </a:lnTo>
                  <a:cubicBezTo>
                    <a:pt x="1" y="6371"/>
                    <a:pt x="234" y="6738"/>
                    <a:pt x="568" y="7005"/>
                  </a:cubicBezTo>
                  <a:cubicBezTo>
                    <a:pt x="685" y="7058"/>
                    <a:pt x="805" y="7084"/>
                    <a:pt x="923" y="7084"/>
                  </a:cubicBezTo>
                  <a:cubicBezTo>
                    <a:pt x="1176" y="7084"/>
                    <a:pt x="1420" y="6966"/>
                    <a:pt x="1602" y="6738"/>
                  </a:cubicBezTo>
                  <a:cubicBezTo>
                    <a:pt x="2669" y="5371"/>
                    <a:pt x="3870" y="4070"/>
                    <a:pt x="5171" y="2902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4623;p75"/>
            <p:cNvSpPr/>
            <p:nvPr/>
          </p:nvSpPr>
          <p:spPr>
            <a:xfrm>
              <a:off x="3676125" y="2864800"/>
              <a:ext cx="492050" cy="341300"/>
            </a:xfrm>
            <a:custGeom>
              <a:avLst/>
              <a:gdLst/>
              <a:ahLst/>
              <a:cxnLst/>
              <a:rect l="l" t="t" r="r" b="b"/>
              <a:pathLst>
                <a:path w="19682" h="13652" extrusionOk="0">
                  <a:moveTo>
                    <a:pt x="18024" y="0"/>
                  </a:moveTo>
                  <a:cubicBezTo>
                    <a:pt x="17954" y="0"/>
                    <a:pt x="17884" y="3"/>
                    <a:pt x="17813" y="8"/>
                  </a:cubicBezTo>
                  <a:cubicBezTo>
                    <a:pt x="10842" y="876"/>
                    <a:pt x="4537" y="4511"/>
                    <a:pt x="334" y="10082"/>
                  </a:cubicBezTo>
                  <a:cubicBezTo>
                    <a:pt x="201" y="10282"/>
                    <a:pt x="67" y="10516"/>
                    <a:pt x="1" y="10716"/>
                  </a:cubicBezTo>
                  <a:lnTo>
                    <a:pt x="5071" y="13651"/>
                  </a:lnTo>
                  <a:cubicBezTo>
                    <a:pt x="8974" y="10216"/>
                    <a:pt x="13811" y="8047"/>
                    <a:pt x="18948" y="7414"/>
                  </a:cubicBezTo>
                  <a:cubicBezTo>
                    <a:pt x="19381" y="7347"/>
                    <a:pt x="19648" y="7013"/>
                    <a:pt x="19681" y="6580"/>
                  </a:cubicBezTo>
                  <a:lnTo>
                    <a:pt x="19681" y="1309"/>
                  </a:lnTo>
                  <a:cubicBezTo>
                    <a:pt x="19648" y="876"/>
                    <a:pt x="19448" y="509"/>
                    <a:pt x="19081" y="242"/>
                  </a:cubicBezTo>
                  <a:cubicBezTo>
                    <a:pt x="18746" y="74"/>
                    <a:pt x="18387" y="0"/>
                    <a:pt x="180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4624;p75"/>
            <p:cNvSpPr/>
            <p:nvPr/>
          </p:nvSpPr>
          <p:spPr>
            <a:xfrm>
              <a:off x="3703175" y="2881450"/>
              <a:ext cx="465750" cy="425275"/>
            </a:xfrm>
            <a:custGeom>
              <a:avLst/>
              <a:gdLst/>
              <a:ahLst/>
              <a:cxnLst/>
              <a:rect l="l" t="t" r="r" b="b"/>
              <a:pathLst>
                <a:path w="18630" h="17011" extrusionOk="0">
                  <a:moveTo>
                    <a:pt x="18002" y="0"/>
                  </a:moveTo>
                  <a:cubicBezTo>
                    <a:pt x="17968" y="0"/>
                    <a:pt x="17933" y="3"/>
                    <a:pt x="17899" y="9"/>
                  </a:cubicBezTo>
                  <a:cubicBezTo>
                    <a:pt x="10961" y="877"/>
                    <a:pt x="4656" y="4513"/>
                    <a:pt x="420" y="10117"/>
                  </a:cubicBezTo>
                  <a:cubicBezTo>
                    <a:pt x="186" y="10484"/>
                    <a:pt x="19" y="10917"/>
                    <a:pt x="19" y="11384"/>
                  </a:cubicBezTo>
                  <a:lnTo>
                    <a:pt x="19" y="16688"/>
                  </a:lnTo>
                  <a:cubicBezTo>
                    <a:pt x="0" y="16899"/>
                    <a:pt x="58" y="17010"/>
                    <a:pt x="155" y="17010"/>
                  </a:cubicBezTo>
                  <a:cubicBezTo>
                    <a:pt x="227" y="17010"/>
                    <a:pt x="320" y="16949"/>
                    <a:pt x="420" y="16821"/>
                  </a:cubicBezTo>
                  <a:cubicBezTo>
                    <a:pt x="4623" y="11217"/>
                    <a:pt x="10927" y="7581"/>
                    <a:pt x="17899" y="6748"/>
                  </a:cubicBezTo>
                  <a:cubicBezTo>
                    <a:pt x="18299" y="6681"/>
                    <a:pt x="18599" y="6347"/>
                    <a:pt x="18599" y="5914"/>
                  </a:cubicBezTo>
                  <a:lnTo>
                    <a:pt x="18599" y="643"/>
                  </a:lnTo>
                  <a:cubicBezTo>
                    <a:pt x="18630" y="281"/>
                    <a:pt x="18331" y="0"/>
                    <a:pt x="1800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4625;p75"/>
            <p:cNvSpPr/>
            <p:nvPr/>
          </p:nvSpPr>
          <p:spPr>
            <a:xfrm>
              <a:off x="3703175" y="2881450"/>
              <a:ext cx="465750" cy="425275"/>
            </a:xfrm>
            <a:custGeom>
              <a:avLst/>
              <a:gdLst/>
              <a:ahLst/>
              <a:cxnLst/>
              <a:rect l="l" t="t" r="r" b="b"/>
              <a:pathLst>
                <a:path w="18630" h="17011" extrusionOk="0">
                  <a:moveTo>
                    <a:pt x="18002" y="0"/>
                  </a:moveTo>
                  <a:cubicBezTo>
                    <a:pt x="17968" y="0"/>
                    <a:pt x="17933" y="3"/>
                    <a:pt x="17899" y="9"/>
                  </a:cubicBezTo>
                  <a:cubicBezTo>
                    <a:pt x="10961" y="877"/>
                    <a:pt x="4656" y="4513"/>
                    <a:pt x="420" y="10117"/>
                  </a:cubicBezTo>
                  <a:cubicBezTo>
                    <a:pt x="186" y="10484"/>
                    <a:pt x="19" y="10917"/>
                    <a:pt x="19" y="11384"/>
                  </a:cubicBezTo>
                  <a:lnTo>
                    <a:pt x="19" y="16688"/>
                  </a:lnTo>
                  <a:cubicBezTo>
                    <a:pt x="0" y="16899"/>
                    <a:pt x="58" y="17010"/>
                    <a:pt x="155" y="17010"/>
                  </a:cubicBezTo>
                  <a:cubicBezTo>
                    <a:pt x="227" y="17010"/>
                    <a:pt x="320" y="16949"/>
                    <a:pt x="420" y="16821"/>
                  </a:cubicBezTo>
                  <a:cubicBezTo>
                    <a:pt x="4623" y="11217"/>
                    <a:pt x="10927" y="7581"/>
                    <a:pt x="17899" y="6748"/>
                  </a:cubicBezTo>
                  <a:cubicBezTo>
                    <a:pt x="18299" y="6681"/>
                    <a:pt x="18599" y="6347"/>
                    <a:pt x="18599" y="5914"/>
                  </a:cubicBezTo>
                  <a:lnTo>
                    <a:pt x="18599" y="643"/>
                  </a:lnTo>
                  <a:cubicBezTo>
                    <a:pt x="18630" y="281"/>
                    <a:pt x="18331" y="0"/>
                    <a:pt x="180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4626;p75"/>
            <p:cNvSpPr/>
            <p:nvPr/>
          </p:nvSpPr>
          <p:spPr>
            <a:xfrm>
              <a:off x="4459200" y="4344375"/>
              <a:ext cx="359375" cy="281300"/>
            </a:xfrm>
            <a:custGeom>
              <a:avLst/>
              <a:gdLst/>
              <a:ahLst/>
              <a:cxnLst/>
              <a:rect l="l" t="t" r="r" b="b"/>
              <a:pathLst>
                <a:path w="14375" h="11252" extrusionOk="0">
                  <a:moveTo>
                    <a:pt x="600" y="1"/>
                  </a:moveTo>
                  <a:cubicBezTo>
                    <a:pt x="200" y="1"/>
                    <a:pt x="200" y="468"/>
                    <a:pt x="167" y="1502"/>
                  </a:cubicBezTo>
                  <a:cubicBezTo>
                    <a:pt x="0" y="2603"/>
                    <a:pt x="67" y="3704"/>
                    <a:pt x="400" y="4738"/>
                  </a:cubicBezTo>
                  <a:cubicBezTo>
                    <a:pt x="1468" y="6405"/>
                    <a:pt x="2702" y="6339"/>
                    <a:pt x="4003" y="8007"/>
                  </a:cubicBezTo>
                  <a:cubicBezTo>
                    <a:pt x="5037" y="9374"/>
                    <a:pt x="6538" y="11076"/>
                    <a:pt x="9407" y="11242"/>
                  </a:cubicBezTo>
                  <a:cubicBezTo>
                    <a:pt x="9540" y="11249"/>
                    <a:pt x="9670" y="11252"/>
                    <a:pt x="9797" y="11252"/>
                  </a:cubicBezTo>
                  <a:cubicBezTo>
                    <a:pt x="13080" y="11252"/>
                    <a:pt x="14374" y="9243"/>
                    <a:pt x="13443" y="8440"/>
                  </a:cubicBezTo>
                  <a:cubicBezTo>
                    <a:pt x="12409" y="7540"/>
                    <a:pt x="9874" y="6405"/>
                    <a:pt x="6872" y="2903"/>
                  </a:cubicBezTo>
                  <a:cubicBezTo>
                    <a:pt x="5404" y="1135"/>
                    <a:pt x="600" y="1"/>
                    <a:pt x="60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4627;p75"/>
            <p:cNvSpPr/>
            <p:nvPr/>
          </p:nvSpPr>
          <p:spPr>
            <a:xfrm>
              <a:off x="4418325" y="4165925"/>
              <a:ext cx="334425" cy="384800"/>
            </a:xfrm>
            <a:custGeom>
              <a:avLst/>
              <a:gdLst/>
              <a:ahLst/>
              <a:cxnLst/>
              <a:rect l="l" t="t" r="r" b="b"/>
              <a:pathLst>
                <a:path w="13377" h="15392" extrusionOk="0">
                  <a:moveTo>
                    <a:pt x="5471" y="0"/>
                  </a:moveTo>
                  <a:lnTo>
                    <a:pt x="1" y="301"/>
                  </a:lnTo>
                  <a:cubicBezTo>
                    <a:pt x="267" y="734"/>
                    <a:pt x="1802" y="5037"/>
                    <a:pt x="2035" y="5738"/>
                  </a:cubicBezTo>
                  <a:cubicBezTo>
                    <a:pt x="2235" y="6305"/>
                    <a:pt x="2302" y="6872"/>
                    <a:pt x="2235" y="7406"/>
                  </a:cubicBezTo>
                  <a:cubicBezTo>
                    <a:pt x="2202" y="7839"/>
                    <a:pt x="2269" y="8273"/>
                    <a:pt x="2469" y="8673"/>
                  </a:cubicBezTo>
                  <a:cubicBezTo>
                    <a:pt x="2836" y="9274"/>
                    <a:pt x="3270" y="9807"/>
                    <a:pt x="3770" y="10241"/>
                  </a:cubicBezTo>
                  <a:cubicBezTo>
                    <a:pt x="5338" y="11776"/>
                    <a:pt x="6072" y="12776"/>
                    <a:pt x="7873" y="14077"/>
                  </a:cubicBezTo>
                  <a:cubicBezTo>
                    <a:pt x="9129" y="14959"/>
                    <a:pt x="10277" y="15391"/>
                    <a:pt x="11422" y="15391"/>
                  </a:cubicBezTo>
                  <a:cubicBezTo>
                    <a:pt x="11706" y="15391"/>
                    <a:pt x="11991" y="15365"/>
                    <a:pt x="12276" y="15311"/>
                  </a:cubicBezTo>
                  <a:cubicBezTo>
                    <a:pt x="12876" y="15178"/>
                    <a:pt x="13377" y="14811"/>
                    <a:pt x="12743" y="14211"/>
                  </a:cubicBezTo>
                  <a:cubicBezTo>
                    <a:pt x="12443" y="13944"/>
                    <a:pt x="11742" y="13277"/>
                    <a:pt x="11409" y="12910"/>
                  </a:cubicBezTo>
                  <a:cubicBezTo>
                    <a:pt x="9874" y="11242"/>
                    <a:pt x="8273" y="9407"/>
                    <a:pt x="7272" y="7639"/>
                  </a:cubicBezTo>
                  <a:cubicBezTo>
                    <a:pt x="6205" y="5771"/>
                    <a:pt x="5471" y="0"/>
                    <a:pt x="5471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4628;p75"/>
            <p:cNvSpPr/>
            <p:nvPr/>
          </p:nvSpPr>
          <p:spPr>
            <a:xfrm>
              <a:off x="4675175" y="4212625"/>
              <a:ext cx="359250" cy="281400"/>
            </a:xfrm>
            <a:custGeom>
              <a:avLst/>
              <a:gdLst/>
              <a:ahLst/>
              <a:cxnLst/>
              <a:rect l="l" t="t" r="r" b="b"/>
              <a:pathLst>
                <a:path w="14370" h="11256" extrusionOk="0">
                  <a:moveTo>
                    <a:pt x="601" y="0"/>
                  </a:moveTo>
                  <a:cubicBezTo>
                    <a:pt x="201" y="0"/>
                    <a:pt x="201" y="501"/>
                    <a:pt x="167" y="1535"/>
                  </a:cubicBezTo>
                  <a:cubicBezTo>
                    <a:pt x="1" y="2602"/>
                    <a:pt x="67" y="3736"/>
                    <a:pt x="401" y="4771"/>
                  </a:cubicBezTo>
                  <a:cubicBezTo>
                    <a:pt x="1468" y="6438"/>
                    <a:pt x="2702" y="6338"/>
                    <a:pt x="4003" y="8040"/>
                  </a:cubicBezTo>
                  <a:cubicBezTo>
                    <a:pt x="5037" y="9374"/>
                    <a:pt x="6539" y="11108"/>
                    <a:pt x="9407" y="11242"/>
                  </a:cubicBezTo>
                  <a:cubicBezTo>
                    <a:pt x="9566" y="11251"/>
                    <a:pt x="9720" y="11255"/>
                    <a:pt x="9870" y="11255"/>
                  </a:cubicBezTo>
                  <a:cubicBezTo>
                    <a:pt x="13099" y="11255"/>
                    <a:pt x="14369" y="9270"/>
                    <a:pt x="13477" y="8473"/>
                  </a:cubicBezTo>
                  <a:cubicBezTo>
                    <a:pt x="12409" y="7573"/>
                    <a:pt x="9874" y="6438"/>
                    <a:pt x="6872" y="2903"/>
                  </a:cubicBezTo>
                  <a:cubicBezTo>
                    <a:pt x="5404" y="1168"/>
                    <a:pt x="601" y="0"/>
                    <a:pt x="6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4629;p75"/>
            <p:cNvSpPr/>
            <p:nvPr/>
          </p:nvSpPr>
          <p:spPr>
            <a:xfrm>
              <a:off x="4637650" y="4003300"/>
              <a:ext cx="331100" cy="416075"/>
            </a:xfrm>
            <a:custGeom>
              <a:avLst/>
              <a:gdLst/>
              <a:ahLst/>
              <a:cxnLst/>
              <a:rect l="l" t="t" r="r" b="b"/>
              <a:pathLst>
                <a:path w="13244" h="16643" extrusionOk="0">
                  <a:moveTo>
                    <a:pt x="5271" y="1"/>
                  </a:moveTo>
                  <a:lnTo>
                    <a:pt x="0" y="1368"/>
                  </a:lnTo>
                  <a:cubicBezTo>
                    <a:pt x="401" y="2469"/>
                    <a:pt x="1868" y="6772"/>
                    <a:pt x="1969" y="7239"/>
                  </a:cubicBezTo>
                  <a:cubicBezTo>
                    <a:pt x="2102" y="7706"/>
                    <a:pt x="2135" y="8173"/>
                    <a:pt x="2102" y="8674"/>
                  </a:cubicBezTo>
                  <a:cubicBezTo>
                    <a:pt x="2069" y="9074"/>
                    <a:pt x="2135" y="9508"/>
                    <a:pt x="2335" y="9908"/>
                  </a:cubicBezTo>
                  <a:cubicBezTo>
                    <a:pt x="2702" y="10508"/>
                    <a:pt x="3136" y="11042"/>
                    <a:pt x="3636" y="11509"/>
                  </a:cubicBezTo>
                  <a:cubicBezTo>
                    <a:pt x="5204" y="13010"/>
                    <a:pt x="5938" y="14011"/>
                    <a:pt x="7739" y="15312"/>
                  </a:cubicBezTo>
                  <a:cubicBezTo>
                    <a:pt x="8973" y="16204"/>
                    <a:pt x="10103" y="16642"/>
                    <a:pt x="11228" y="16642"/>
                  </a:cubicBezTo>
                  <a:cubicBezTo>
                    <a:pt x="11532" y="16642"/>
                    <a:pt x="11837" y="16610"/>
                    <a:pt x="12142" y="16546"/>
                  </a:cubicBezTo>
                  <a:cubicBezTo>
                    <a:pt x="12743" y="16446"/>
                    <a:pt x="13243" y="16079"/>
                    <a:pt x="12609" y="15479"/>
                  </a:cubicBezTo>
                  <a:cubicBezTo>
                    <a:pt x="12309" y="15212"/>
                    <a:pt x="11609" y="14511"/>
                    <a:pt x="11275" y="14178"/>
                  </a:cubicBezTo>
                  <a:cubicBezTo>
                    <a:pt x="9774" y="12510"/>
                    <a:pt x="8140" y="10642"/>
                    <a:pt x="7139" y="8907"/>
                  </a:cubicBezTo>
                  <a:cubicBezTo>
                    <a:pt x="6071" y="7039"/>
                    <a:pt x="5271" y="1"/>
                    <a:pt x="5271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4630;p75"/>
            <p:cNvSpPr/>
            <p:nvPr/>
          </p:nvSpPr>
          <p:spPr>
            <a:xfrm>
              <a:off x="3845500" y="3276950"/>
              <a:ext cx="719625" cy="969900"/>
            </a:xfrm>
            <a:custGeom>
              <a:avLst/>
              <a:gdLst/>
              <a:ahLst/>
              <a:cxnLst/>
              <a:rect l="l" t="t" r="r" b="b"/>
              <a:pathLst>
                <a:path w="28785" h="38796" extrusionOk="0">
                  <a:moveTo>
                    <a:pt x="18177" y="1"/>
                  </a:moveTo>
                  <a:lnTo>
                    <a:pt x="1298" y="1068"/>
                  </a:lnTo>
                  <a:cubicBezTo>
                    <a:pt x="1298" y="1068"/>
                    <a:pt x="1298" y="1068"/>
                    <a:pt x="1298" y="1068"/>
                  </a:cubicBezTo>
                  <a:cubicBezTo>
                    <a:pt x="1289" y="1068"/>
                    <a:pt x="0" y="5915"/>
                    <a:pt x="864" y="9007"/>
                  </a:cubicBezTo>
                  <a:cubicBezTo>
                    <a:pt x="1732" y="12109"/>
                    <a:pt x="3433" y="14077"/>
                    <a:pt x="8770" y="16679"/>
                  </a:cubicBezTo>
                  <a:cubicBezTo>
                    <a:pt x="12406" y="18447"/>
                    <a:pt x="17043" y="20649"/>
                    <a:pt x="18110" y="21082"/>
                  </a:cubicBezTo>
                  <a:cubicBezTo>
                    <a:pt x="19077" y="21683"/>
                    <a:pt x="18877" y="22283"/>
                    <a:pt x="19044" y="24285"/>
                  </a:cubicBezTo>
                  <a:cubicBezTo>
                    <a:pt x="19244" y="26720"/>
                    <a:pt x="19578" y="27120"/>
                    <a:pt x="21146" y="31457"/>
                  </a:cubicBezTo>
                  <a:cubicBezTo>
                    <a:pt x="22813" y="36060"/>
                    <a:pt x="23881" y="38762"/>
                    <a:pt x="23881" y="38762"/>
                  </a:cubicBezTo>
                  <a:cubicBezTo>
                    <a:pt x="23881" y="38762"/>
                    <a:pt x="24141" y="38795"/>
                    <a:pt x="24561" y="38795"/>
                  </a:cubicBezTo>
                  <a:cubicBezTo>
                    <a:pt x="25534" y="38795"/>
                    <a:pt x="27363" y="38616"/>
                    <a:pt x="28784" y="37427"/>
                  </a:cubicBezTo>
                  <a:cubicBezTo>
                    <a:pt x="28784" y="37427"/>
                    <a:pt x="26816" y="19782"/>
                    <a:pt x="25882" y="17213"/>
                  </a:cubicBezTo>
                  <a:cubicBezTo>
                    <a:pt x="24948" y="14645"/>
                    <a:pt x="16509" y="7106"/>
                    <a:pt x="16509" y="7106"/>
                  </a:cubicBezTo>
                  <a:cubicBezTo>
                    <a:pt x="16509" y="7106"/>
                    <a:pt x="17476" y="3003"/>
                    <a:pt x="18177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4631;p75"/>
            <p:cNvSpPr/>
            <p:nvPr/>
          </p:nvSpPr>
          <p:spPr>
            <a:xfrm>
              <a:off x="4108950" y="3155200"/>
              <a:ext cx="679675" cy="984425"/>
            </a:xfrm>
            <a:custGeom>
              <a:avLst/>
              <a:gdLst/>
              <a:ahLst/>
              <a:cxnLst/>
              <a:rect l="l" t="t" r="r" b="b"/>
              <a:pathLst>
                <a:path w="27187" h="39377" extrusionOk="0">
                  <a:moveTo>
                    <a:pt x="701" y="1"/>
                  </a:moveTo>
                  <a:cubicBezTo>
                    <a:pt x="167" y="3003"/>
                    <a:pt x="0" y="4704"/>
                    <a:pt x="1034" y="7739"/>
                  </a:cubicBezTo>
                  <a:cubicBezTo>
                    <a:pt x="2102" y="10775"/>
                    <a:pt x="4570" y="15612"/>
                    <a:pt x="8806" y="17980"/>
                  </a:cubicBezTo>
                  <a:cubicBezTo>
                    <a:pt x="12309" y="19948"/>
                    <a:pt x="16178" y="21116"/>
                    <a:pt x="17212" y="21583"/>
                  </a:cubicBezTo>
                  <a:cubicBezTo>
                    <a:pt x="17980" y="22050"/>
                    <a:pt x="17613" y="23551"/>
                    <a:pt x="18213" y="26686"/>
                  </a:cubicBezTo>
                  <a:cubicBezTo>
                    <a:pt x="18580" y="28654"/>
                    <a:pt x="19547" y="31423"/>
                    <a:pt x="20515" y="34158"/>
                  </a:cubicBezTo>
                  <a:cubicBezTo>
                    <a:pt x="21482" y="36894"/>
                    <a:pt x="22283" y="39262"/>
                    <a:pt x="22283" y="39262"/>
                  </a:cubicBezTo>
                  <a:cubicBezTo>
                    <a:pt x="22493" y="39340"/>
                    <a:pt x="22830" y="39376"/>
                    <a:pt x="23233" y="39376"/>
                  </a:cubicBezTo>
                  <a:cubicBezTo>
                    <a:pt x="24551" y="39376"/>
                    <a:pt x="26573" y="38990"/>
                    <a:pt x="27186" y="38428"/>
                  </a:cubicBezTo>
                  <a:cubicBezTo>
                    <a:pt x="27186" y="38428"/>
                    <a:pt x="25685" y="20115"/>
                    <a:pt x="24518" y="17179"/>
                  </a:cubicBezTo>
                  <a:cubicBezTo>
                    <a:pt x="23350" y="14211"/>
                    <a:pt x="18313" y="11442"/>
                    <a:pt x="15444" y="9774"/>
                  </a:cubicBezTo>
                  <a:cubicBezTo>
                    <a:pt x="12542" y="8140"/>
                    <a:pt x="10941" y="7106"/>
                    <a:pt x="7672" y="4871"/>
                  </a:cubicBezTo>
                  <a:lnTo>
                    <a:pt x="701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4632;p75"/>
            <p:cNvSpPr/>
            <p:nvPr/>
          </p:nvSpPr>
          <p:spPr>
            <a:xfrm>
              <a:off x="4258200" y="3387875"/>
              <a:ext cx="53400" cy="80075"/>
            </a:xfrm>
            <a:custGeom>
              <a:avLst/>
              <a:gdLst/>
              <a:ahLst/>
              <a:cxnLst/>
              <a:rect l="l" t="t" r="r" b="b"/>
              <a:pathLst>
                <a:path w="2136" h="3203" extrusionOk="0">
                  <a:moveTo>
                    <a:pt x="2136" y="0"/>
                  </a:moveTo>
                  <a:cubicBezTo>
                    <a:pt x="1469" y="934"/>
                    <a:pt x="768" y="1835"/>
                    <a:pt x="1" y="2669"/>
                  </a:cubicBezTo>
                  <a:lnTo>
                    <a:pt x="601" y="3202"/>
                  </a:lnTo>
                  <a:cubicBezTo>
                    <a:pt x="1335" y="2235"/>
                    <a:pt x="1836" y="1168"/>
                    <a:pt x="2136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4633;p75"/>
            <p:cNvSpPr/>
            <p:nvPr/>
          </p:nvSpPr>
          <p:spPr>
            <a:xfrm>
              <a:off x="4214850" y="2732175"/>
              <a:ext cx="396975" cy="569000"/>
            </a:xfrm>
            <a:custGeom>
              <a:avLst/>
              <a:gdLst/>
              <a:ahLst/>
              <a:cxnLst/>
              <a:rect l="l" t="t" r="r" b="b"/>
              <a:pathLst>
                <a:path w="15879" h="22760" extrusionOk="0">
                  <a:moveTo>
                    <a:pt x="320" y="1"/>
                  </a:moveTo>
                  <a:cubicBezTo>
                    <a:pt x="213" y="1"/>
                    <a:pt x="106" y="4"/>
                    <a:pt x="0" y="9"/>
                  </a:cubicBezTo>
                  <a:cubicBezTo>
                    <a:pt x="0" y="9"/>
                    <a:pt x="167" y="8382"/>
                    <a:pt x="2069" y="14520"/>
                  </a:cubicBezTo>
                  <a:cubicBezTo>
                    <a:pt x="3403" y="18823"/>
                    <a:pt x="3369" y="19156"/>
                    <a:pt x="4604" y="19757"/>
                  </a:cubicBezTo>
                  <a:cubicBezTo>
                    <a:pt x="5805" y="20357"/>
                    <a:pt x="12776" y="22759"/>
                    <a:pt x="12776" y="22759"/>
                  </a:cubicBezTo>
                  <a:lnTo>
                    <a:pt x="15878" y="20257"/>
                  </a:lnTo>
                  <a:cubicBezTo>
                    <a:pt x="13010" y="18823"/>
                    <a:pt x="7873" y="15621"/>
                    <a:pt x="7873" y="15621"/>
                  </a:cubicBezTo>
                  <a:cubicBezTo>
                    <a:pt x="7873" y="15621"/>
                    <a:pt x="5237" y="4846"/>
                    <a:pt x="4537" y="2745"/>
                  </a:cubicBezTo>
                  <a:cubicBezTo>
                    <a:pt x="3846" y="767"/>
                    <a:pt x="2033" y="1"/>
                    <a:pt x="320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4634;p75"/>
            <p:cNvSpPr/>
            <p:nvPr/>
          </p:nvSpPr>
          <p:spPr>
            <a:xfrm>
              <a:off x="3870425" y="2729575"/>
              <a:ext cx="474550" cy="661050"/>
            </a:xfrm>
            <a:custGeom>
              <a:avLst/>
              <a:gdLst/>
              <a:ahLst/>
              <a:cxnLst/>
              <a:rect l="l" t="t" r="r" b="b"/>
              <a:pathLst>
                <a:path w="18982" h="26442" extrusionOk="0">
                  <a:moveTo>
                    <a:pt x="12084" y="1"/>
                  </a:moveTo>
                  <a:cubicBezTo>
                    <a:pt x="11893" y="1"/>
                    <a:pt x="11701" y="5"/>
                    <a:pt x="11509" y="13"/>
                  </a:cubicBezTo>
                  <a:cubicBezTo>
                    <a:pt x="11509" y="13"/>
                    <a:pt x="8440" y="247"/>
                    <a:pt x="6305" y="380"/>
                  </a:cubicBezTo>
                  <a:cubicBezTo>
                    <a:pt x="5105" y="447"/>
                    <a:pt x="3937" y="614"/>
                    <a:pt x="2770" y="914"/>
                  </a:cubicBezTo>
                  <a:cubicBezTo>
                    <a:pt x="2770" y="914"/>
                    <a:pt x="4871" y="3416"/>
                    <a:pt x="3503" y="7819"/>
                  </a:cubicBezTo>
                  <a:cubicBezTo>
                    <a:pt x="2569" y="10955"/>
                    <a:pt x="1802" y="11088"/>
                    <a:pt x="1" y="11688"/>
                  </a:cubicBezTo>
                  <a:cubicBezTo>
                    <a:pt x="1235" y="17026"/>
                    <a:pt x="168" y="23097"/>
                    <a:pt x="168" y="23097"/>
                  </a:cubicBezTo>
                  <a:cubicBezTo>
                    <a:pt x="168" y="23097"/>
                    <a:pt x="2861" y="26442"/>
                    <a:pt x="9005" y="26442"/>
                  </a:cubicBezTo>
                  <a:cubicBezTo>
                    <a:pt x="9526" y="26442"/>
                    <a:pt x="10071" y="26418"/>
                    <a:pt x="10642" y="26366"/>
                  </a:cubicBezTo>
                  <a:cubicBezTo>
                    <a:pt x="17080" y="25798"/>
                    <a:pt x="17213" y="21896"/>
                    <a:pt x="17213" y="21896"/>
                  </a:cubicBezTo>
                  <a:lnTo>
                    <a:pt x="15545" y="19060"/>
                  </a:lnTo>
                  <a:lnTo>
                    <a:pt x="16046" y="12656"/>
                  </a:lnTo>
                  <a:cubicBezTo>
                    <a:pt x="16046" y="12656"/>
                    <a:pt x="18981" y="10988"/>
                    <a:pt x="17980" y="7219"/>
                  </a:cubicBezTo>
                  <a:cubicBezTo>
                    <a:pt x="17080" y="3849"/>
                    <a:pt x="13777" y="113"/>
                    <a:pt x="13777" y="113"/>
                  </a:cubicBezTo>
                  <a:cubicBezTo>
                    <a:pt x="13227" y="38"/>
                    <a:pt x="12658" y="1"/>
                    <a:pt x="120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4635;p75"/>
            <p:cNvSpPr/>
            <p:nvPr/>
          </p:nvSpPr>
          <p:spPr>
            <a:xfrm>
              <a:off x="3873775" y="2240150"/>
              <a:ext cx="474550" cy="439725"/>
            </a:xfrm>
            <a:custGeom>
              <a:avLst/>
              <a:gdLst/>
              <a:ahLst/>
              <a:cxnLst/>
              <a:rect l="l" t="t" r="r" b="b"/>
              <a:pathLst>
                <a:path w="18982" h="17589" extrusionOk="0">
                  <a:moveTo>
                    <a:pt x="14506" y="0"/>
                  </a:moveTo>
                  <a:cubicBezTo>
                    <a:pt x="14384" y="0"/>
                    <a:pt x="14263" y="4"/>
                    <a:pt x="14144" y="10"/>
                  </a:cubicBezTo>
                  <a:cubicBezTo>
                    <a:pt x="12943" y="43"/>
                    <a:pt x="11775" y="76"/>
                    <a:pt x="10541" y="110"/>
                  </a:cubicBezTo>
                  <a:cubicBezTo>
                    <a:pt x="9607" y="110"/>
                    <a:pt x="8640" y="210"/>
                    <a:pt x="7672" y="410"/>
                  </a:cubicBezTo>
                  <a:cubicBezTo>
                    <a:pt x="6038" y="710"/>
                    <a:pt x="4504" y="1411"/>
                    <a:pt x="3236" y="2478"/>
                  </a:cubicBezTo>
                  <a:cubicBezTo>
                    <a:pt x="1168" y="4213"/>
                    <a:pt x="0" y="6881"/>
                    <a:pt x="501" y="9583"/>
                  </a:cubicBezTo>
                  <a:cubicBezTo>
                    <a:pt x="1268" y="13553"/>
                    <a:pt x="3436" y="15120"/>
                    <a:pt x="5504" y="17589"/>
                  </a:cubicBezTo>
                  <a:lnTo>
                    <a:pt x="8573" y="17089"/>
                  </a:lnTo>
                  <a:cubicBezTo>
                    <a:pt x="9174" y="16955"/>
                    <a:pt x="9774" y="16855"/>
                    <a:pt x="10374" y="16788"/>
                  </a:cubicBezTo>
                  <a:cubicBezTo>
                    <a:pt x="11242" y="16755"/>
                    <a:pt x="12042" y="16388"/>
                    <a:pt x="12643" y="15821"/>
                  </a:cubicBezTo>
                  <a:cubicBezTo>
                    <a:pt x="13543" y="15054"/>
                    <a:pt x="14144" y="14020"/>
                    <a:pt x="14411" y="12886"/>
                  </a:cubicBezTo>
                  <a:cubicBezTo>
                    <a:pt x="14511" y="12318"/>
                    <a:pt x="14544" y="11685"/>
                    <a:pt x="14878" y="11218"/>
                  </a:cubicBezTo>
                  <a:cubicBezTo>
                    <a:pt x="15245" y="10884"/>
                    <a:pt x="15645" y="10584"/>
                    <a:pt x="16078" y="10384"/>
                  </a:cubicBezTo>
                  <a:cubicBezTo>
                    <a:pt x="17213" y="9583"/>
                    <a:pt x="17680" y="8115"/>
                    <a:pt x="17246" y="6781"/>
                  </a:cubicBezTo>
                  <a:cubicBezTo>
                    <a:pt x="18981" y="5930"/>
                    <a:pt x="18338" y="3343"/>
                    <a:pt x="16421" y="3343"/>
                  </a:cubicBezTo>
                  <a:cubicBezTo>
                    <a:pt x="16385" y="3343"/>
                    <a:pt x="16349" y="3344"/>
                    <a:pt x="16312" y="3345"/>
                  </a:cubicBezTo>
                  <a:cubicBezTo>
                    <a:pt x="16512" y="2878"/>
                    <a:pt x="16646" y="2378"/>
                    <a:pt x="16679" y="1878"/>
                  </a:cubicBezTo>
                  <a:cubicBezTo>
                    <a:pt x="16679" y="1344"/>
                    <a:pt x="16479" y="844"/>
                    <a:pt x="16145" y="477"/>
                  </a:cubicBezTo>
                  <a:cubicBezTo>
                    <a:pt x="15702" y="89"/>
                    <a:pt x="15099" y="0"/>
                    <a:pt x="145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4636;p75"/>
            <p:cNvSpPr/>
            <p:nvPr/>
          </p:nvSpPr>
          <p:spPr>
            <a:xfrm>
              <a:off x="3934650" y="2367975"/>
              <a:ext cx="356100" cy="489025"/>
            </a:xfrm>
            <a:custGeom>
              <a:avLst/>
              <a:gdLst/>
              <a:ahLst/>
              <a:cxnLst/>
              <a:rect l="l" t="t" r="r" b="b"/>
              <a:pathLst>
                <a:path w="14244" h="19561" extrusionOk="0">
                  <a:moveTo>
                    <a:pt x="12176" y="0"/>
                  </a:moveTo>
                  <a:cubicBezTo>
                    <a:pt x="11275" y="2102"/>
                    <a:pt x="8607" y="2335"/>
                    <a:pt x="6338" y="3136"/>
                  </a:cubicBezTo>
                  <a:cubicBezTo>
                    <a:pt x="3269" y="4203"/>
                    <a:pt x="3369" y="6372"/>
                    <a:pt x="3369" y="6372"/>
                  </a:cubicBezTo>
                  <a:cubicBezTo>
                    <a:pt x="3161" y="5593"/>
                    <a:pt x="2628" y="5247"/>
                    <a:pt x="2059" y="5247"/>
                  </a:cubicBezTo>
                  <a:cubicBezTo>
                    <a:pt x="1629" y="5247"/>
                    <a:pt x="1179" y="5445"/>
                    <a:pt x="834" y="5804"/>
                  </a:cubicBezTo>
                  <a:cubicBezTo>
                    <a:pt x="0" y="6638"/>
                    <a:pt x="434" y="8406"/>
                    <a:pt x="1468" y="9073"/>
                  </a:cubicBezTo>
                  <a:cubicBezTo>
                    <a:pt x="1791" y="9285"/>
                    <a:pt x="2076" y="9355"/>
                    <a:pt x="2313" y="9355"/>
                  </a:cubicBezTo>
                  <a:cubicBezTo>
                    <a:pt x="2788" y="9355"/>
                    <a:pt x="3069" y="9073"/>
                    <a:pt x="3069" y="9073"/>
                  </a:cubicBezTo>
                  <a:lnTo>
                    <a:pt x="3069" y="15078"/>
                  </a:lnTo>
                  <a:cubicBezTo>
                    <a:pt x="3770" y="16245"/>
                    <a:pt x="4704" y="17246"/>
                    <a:pt x="5805" y="18047"/>
                  </a:cubicBezTo>
                  <a:cubicBezTo>
                    <a:pt x="6976" y="18827"/>
                    <a:pt x="8369" y="19561"/>
                    <a:pt x="9166" y="19561"/>
                  </a:cubicBezTo>
                  <a:cubicBezTo>
                    <a:pt x="9527" y="19561"/>
                    <a:pt x="9766" y="19411"/>
                    <a:pt x="9807" y="19047"/>
                  </a:cubicBezTo>
                  <a:cubicBezTo>
                    <a:pt x="10108" y="17079"/>
                    <a:pt x="8707" y="14344"/>
                    <a:pt x="8707" y="14344"/>
                  </a:cubicBezTo>
                  <a:lnTo>
                    <a:pt x="8707" y="12609"/>
                  </a:lnTo>
                  <a:cubicBezTo>
                    <a:pt x="9496" y="12731"/>
                    <a:pt x="10285" y="12840"/>
                    <a:pt x="10941" y="12840"/>
                  </a:cubicBezTo>
                  <a:cubicBezTo>
                    <a:pt x="11365" y="12840"/>
                    <a:pt x="11734" y="12794"/>
                    <a:pt x="12009" y="12676"/>
                  </a:cubicBezTo>
                  <a:cubicBezTo>
                    <a:pt x="12709" y="12376"/>
                    <a:pt x="14077" y="11308"/>
                    <a:pt x="14144" y="7072"/>
                  </a:cubicBezTo>
                  <a:cubicBezTo>
                    <a:pt x="14244" y="2068"/>
                    <a:pt x="13143" y="567"/>
                    <a:pt x="12176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4637;p75"/>
            <p:cNvSpPr/>
            <p:nvPr/>
          </p:nvSpPr>
          <p:spPr>
            <a:xfrm>
              <a:off x="4015750" y="2464525"/>
              <a:ext cx="37350" cy="99450"/>
            </a:xfrm>
            <a:custGeom>
              <a:avLst/>
              <a:gdLst/>
              <a:ahLst/>
              <a:cxnLst/>
              <a:rect l="l" t="t" r="r" b="b"/>
              <a:pathLst>
                <a:path w="1494" h="3978" extrusionOk="0">
                  <a:moveTo>
                    <a:pt x="1360" y="0"/>
                  </a:moveTo>
                  <a:cubicBezTo>
                    <a:pt x="0" y="0"/>
                    <a:pt x="125" y="2476"/>
                    <a:pt x="125" y="2476"/>
                  </a:cubicBezTo>
                  <a:lnTo>
                    <a:pt x="125" y="3977"/>
                  </a:lnTo>
                  <a:cubicBezTo>
                    <a:pt x="559" y="3944"/>
                    <a:pt x="926" y="3577"/>
                    <a:pt x="893" y="3110"/>
                  </a:cubicBezTo>
                  <a:cubicBezTo>
                    <a:pt x="893" y="2176"/>
                    <a:pt x="1160" y="375"/>
                    <a:pt x="1493" y="8"/>
                  </a:cubicBezTo>
                  <a:cubicBezTo>
                    <a:pt x="1447" y="3"/>
                    <a:pt x="1403" y="0"/>
                    <a:pt x="136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4638;p75"/>
            <p:cNvSpPr/>
            <p:nvPr/>
          </p:nvSpPr>
          <p:spPr>
            <a:xfrm>
              <a:off x="4128500" y="2505650"/>
              <a:ext cx="31325" cy="30800"/>
            </a:xfrm>
            <a:custGeom>
              <a:avLst/>
              <a:gdLst/>
              <a:ahLst/>
              <a:cxnLst/>
              <a:rect l="l" t="t" r="r" b="b"/>
              <a:pathLst>
                <a:path w="1253" h="1232" extrusionOk="0">
                  <a:moveTo>
                    <a:pt x="639" y="1"/>
                  </a:moveTo>
                  <a:cubicBezTo>
                    <a:pt x="321" y="1"/>
                    <a:pt x="0" y="219"/>
                    <a:pt x="52" y="631"/>
                  </a:cubicBezTo>
                  <a:cubicBezTo>
                    <a:pt x="85" y="965"/>
                    <a:pt x="352" y="1231"/>
                    <a:pt x="686" y="1231"/>
                  </a:cubicBezTo>
                  <a:cubicBezTo>
                    <a:pt x="1019" y="1198"/>
                    <a:pt x="1253" y="898"/>
                    <a:pt x="1219" y="598"/>
                  </a:cubicBezTo>
                  <a:cubicBezTo>
                    <a:pt x="1236" y="193"/>
                    <a:pt x="938" y="1"/>
                    <a:pt x="6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4639;p75"/>
            <p:cNvSpPr/>
            <p:nvPr/>
          </p:nvSpPr>
          <p:spPr>
            <a:xfrm>
              <a:off x="4150625" y="2601475"/>
              <a:ext cx="60075" cy="38925"/>
            </a:xfrm>
            <a:custGeom>
              <a:avLst/>
              <a:gdLst/>
              <a:ahLst/>
              <a:cxnLst/>
              <a:rect l="l" t="t" r="r" b="b"/>
              <a:pathLst>
                <a:path w="2403" h="1557" extrusionOk="0">
                  <a:moveTo>
                    <a:pt x="168" y="0"/>
                  </a:moveTo>
                  <a:lnTo>
                    <a:pt x="168" y="0"/>
                  </a:lnTo>
                  <a:cubicBezTo>
                    <a:pt x="1" y="634"/>
                    <a:pt x="334" y="1268"/>
                    <a:pt x="968" y="1501"/>
                  </a:cubicBezTo>
                  <a:cubicBezTo>
                    <a:pt x="1086" y="1539"/>
                    <a:pt x="1204" y="1556"/>
                    <a:pt x="1318" y="1556"/>
                  </a:cubicBezTo>
                  <a:cubicBezTo>
                    <a:pt x="1821" y="1556"/>
                    <a:pt x="2267" y="1217"/>
                    <a:pt x="2403" y="701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4640;p75"/>
            <p:cNvSpPr/>
            <p:nvPr/>
          </p:nvSpPr>
          <p:spPr>
            <a:xfrm>
              <a:off x="4153975" y="2613150"/>
              <a:ext cx="32550" cy="27050"/>
            </a:xfrm>
            <a:custGeom>
              <a:avLst/>
              <a:gdLst/>
              <a:ahLst/>
              <a:cxnLst/>
              <a:rect l="l" t="t" r="r" b="b"/>
              <a:pathLst>
                <a:path w="1302" h="1082" extrusionOk="0">
                  <a:moveTo>
                    <a:pt x="367" y="0"/>
                  </a:moveTo>
                  <a:cubicBezTo>
                    <a:pt x="234" y="0"/>
                    <a:pt x="134" y="34"/>
                    <a:pt x="0" y="67"/>
                  </a:cubicBezTo>
                  <a:cubicBezTo>
                    <a:pt x="100" y="534"/>
                    <a:pt x="401" y="901"/>
                    <a:pt x="834" y="1034"/>
                  </a:cubicBezTo>
                  <a:cubicBezTo>
                    <a:pt x="952" y="1058"/>
                    <a:pt x="1070" y="1082"/>
                    <a:pt x="1176" y="1082"/>
                  </a:cubicBezTo>
                  <a:cubicBezTo>
                    <a:pt x="1220" y="1082"/>
                    <a:pt x="1262" y="1078"/>
                    <a:pt x="1301" y="1068"/>
                  </a:cubicBezTo>
                  <a:cubicBezTo>
                    <a:pt x="1301" y="1034"/>
                    <a:pt x="1301" y="968"/>
                    <a:pt x="1301" y="934"/>
                  </a:cubicBezTo>
                  <a:cubicBezTo>
                    <a:pt x="1301" y="401"/>
                    <a:pt x="901" y="0"/>
                    <a:pt x="367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4641;p75"/>
            <p:cNvSpPr/>
            <p:nvPr/>
          </p:nvSpPr>
          <p:spPr>
            <a:xfrm>
              <a:off x="4237375" y="2439475"/>
              <a:ext cx="35100" cy="19425"/>
            </a:xfrm>
            <a:custGeom>
              <a:avLst/>
              <a:gdLst/>
              <a:ahLst/>
              <a:cxnLst/>
              <a:rect l="l" t="t" r="r" b="b"/>
              <a:pathLst>
                <a:path w="1404" h="777" extrusionOk="0">
                  <a:moveTo>
                    <a:pt x="664" y="0"/>
                  </a:moveTo>
                  <a:cubicBezTo>
                    <a:pt x="352" y="0"/>
                    <a:pt x="46" y="196"/>
                    <a:pt x="0" y="609"/>
                  </a:cubicBezTo>
                  <a:lnTo>
                    <a:pt x="1368" y="776"/>
                  </a:lnTo>
                  <a:cubicBezTo>
                    <a:pt x="1404" y="271"/>
                    <a:pt x="1030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4642;p75"/>
            <p:cNvSpPr/>
            <p:nvPr/>
          </p:nvSpPr>
          <p:spPr>
            <a:xfrm>
              <a:off x="4105025" y="2454075"/>
              <a:ext cx="38125" cy="25675"/>
            </a:xfrm>
            <a:custGeom>
              <a:avLst/>
              <a:gdLst/>
              <a:ahLst/>
              <a:cxnLst/>
              <a:rect l="l" t="t" r="r" b="b"/>
              <a:pathLst>
                <a:path w="1525" h="1027" extrusionOk="0">
                  <a:moveTo>
                    <a:pt x="934" y="1"/>
                  </a:moveTo>
                  <a:cubicBezTo>
                    <a:pt x="471" y="1"/>
                    <a:pt x="1" y="469"/>
                    <a:pt x="290" y="1026"/>
                  </a:cubicBezTo>
                  <a:lnTo>
                    <a:pt x="1525" y="392"/>
                  </a:lnTo>
                  <a:cubicBezTo>
                    <a:pt x="1392" y="116"/>
                    <a:pt x="1164" y="1"/>
                    <a:pt x="9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4643;p75"/>
            <p:cNvSpPr/>
            <p:nvPr/>
          </p:nvSpPr>
          <p:spPr>
            <a:xfrm>
              <a:off x="4235700" y="2499650"/>
              <a:ext cx="30050" cy="30125"/>
            </a:xfrm>
            <a:custGeom>
              <a:avLst/>
              <a:gdLst/>
              <a:ahLst/>
              <a:cxnLst/>
              <a:rect l="l" t="t" r="r" b="b"/>
              <a:pathLst>
                <a:path w="1202" h="1205" extrusionOk="0">
                  <a:moveTo>
                    <a:pt x="624" y="1"/>
                  </a:moveTo>
                  <a:cubicBezTo>
                    <a:pt x="605" y="1"/>
                    <a:pt x="586" y="2"/>
                    <a:pt x="567" y="4"/>
                  </a:cubicBezTo>
                  <a:cubicBezTo>
                    <a:pt x="234" y="4"/>
                    <a:pt x="0" y="304"/>
                    <a:pt x="34" y="638"/>
                  </a:cubicBezTo>
                  <a:cubicBezTo>
                    <a:pt x="34" y="971"/>
                    <a:pt x="301" y="1205"/>
                    <a:pt x="634" y="1205"/>
                  </a:cubicBezTo>
                  <a:cubicBezTo>
                    <a:pt x="968" y="1171"/>
                    <a:pt x="1201" y="904"/>
                    <a:pt x="1201" y="571"/>
                  </a:cubicBezTo>
                  <a:cubicBezTo>
                    <a:pt x="1170" y="256"/>
                    <a:pt x="931" y="1"/>
                    <a:pt x="6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4644;p75"/>
            <p:cNvSpPr/>
            <p:nvPr/>
          </p:nvSpPr>
          <p:spPr>
            <a:xfrm>
              <a:off x="4199825" y="2511400"/>
              <a:ext cx="47575" cy="81750"/>
            </a:xfrm>
            <a:custGeom>
              <a:avLst/>
              <a:gdLst/>
              <a:ahLst/>
              <a:cxnLst/>
              <a:rect l="l" t="t" r="r" b="b"/>
              <a:pathLst>
                <a:path w="1903" h="3270" extrusionOk="0">
                  <a:moveTo>
                    <a:pt x="1" y="1"/>
                  </a:moveTo>
                  <a:lnTo>
                    <a:pt x="268" y="3270"/>
                  </a:lnTo>
                  <a:lnTo>
                    <a:pt x="1902" y="25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4645;p75"/>
            <p:cNvSpPr/>
            <p:nvPr/>
          </p:nvSpPr>
          <p:spPr>
            <a:xfrm>
              <a:off x="4037225" y="2630650"/>
              <a:ext cx="115100" cy="72575"/>
            </a:xfrm>
            <a:custGeom>
              <a:avLst/>
              <a:gdLst/>
              <a:ahLst/>
              <a:cxnLst/>
              <a:rect l="l" t="t" r="r" b="b"/>
              <a:pathLst>
                <a:path w="4604" h="2903" extrusionOk="0">
                  <a:moveTo>
                    <a:pt x="0" y="1"/>
                  </a:moveTo>
                  <a:cubicBezTo>
                    <a:pt x="167" y="568"/>
                    <a:pt x="501" y="1035"/>
                    <a:pt x="968" y="1402"/>
                  </a:cubicBezTo>
                  <a:cubicBezTo>
                    <a:pt x="1802" y="2102"/>
                    <a:pt x="4604" y="2903"/>
                    <a:pt x="4604" y="2903"/>
                  </a:cubicBezTo>
                  <a:lnTo>
                    <a:pt x="4604" y="2069"/>
                  </a:lnTo>
                  <a:cubicBezTo>
                    <a:pt x="3236" y="1902"/>
                    <a:pt x="434" y="1135"/>
                    <a:pt x="0" y="1"/>
                  </a:cubicBez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4646;p75"/>
            <p:cNvSpPr/>
            <p:nvPr/>
          </p:nvSpPr>
          <p:spPr>
            <a:xfrm>
              <a:off x="4288225" y="3804000"/>
              <a:ext cx="1176700" cy="988450"/>
            </a:xfrm>
            <a:custGeom>
              <a:avLst/>
              <a:gdLst/>
              <a:ahLst/>
              <a:cxnLst/>
              <a:rect l="l" t="t" r="r" b="b"/>
              <a:pathLst>
                <a:path w="47068" h="39538" extrusionOk="0">
                  <a:moveTo>
                    <a:pt x="4250" y="0"/>
                  </a:moveTo>
                  <a:cubicBezTo>
                    <a:pt x="3962" y="0"/>
                    <a:pt x="3670" y="67"/>
                    <a:pt x="3403" y="201"/>
                  </a:cubicBezTo>
                  <a:cubicBezTo>
                    <a:pt x="3203" y="267"/>
                    <a:pt x="3070" y="467"/>
                    <a:pt x="3070" y="668"/>
                  </a:cubicBezTo>
                  <a:lnTo>
                    <a:pt x="1" y="31290"/>
                  </a:lnTo>
                  <a:cubicBezTo>
                    <a:pt x="34" y="31456"/>
                    <a:pt x="101" y="31556"/>
                    <a:pt x="268" y="31623"/>
                  </a:cubicBezTo>
                  <a:cubicBezTo>
                    <a:pt x="451" y="31723"/>
                    <a:pt x="651" y="31773"/>
                    <a:pt x="851" y="31773"/>
                  </a:cubicBezTo>
                  <a:cubicBezTo>
                    <a:pt x="1052" y="31773"/>
                    <a:pt x="1252" y="31723"/>
                    <a:pt x="1435" y="31623"/>
                  </a:cubicBezTo>
                  <a:cubicBezTo>
                    <a:pt x="1569" y="31556"/>
                    <a:pt x="1669" y="31456"/>
                    <a:pt x="1702" y="31290"/>
                  </a:cubicBezTo>
                  <a:lnTo>
                    <a:pt x="5438" y="668"/>
                  </a:lnTo>
                  <a:cubicBezTo>
                    <a:pt x="5405" y="467"/>
                    <a:pt x="5271" y="267"/>
                    <a:pt x="5071" y="201"/>
                  </a:cubicBezTo>
                  <a:cubicBezTo>
                    <a:pt x="4821" y="67"/>
                    <a:pt x="4537" y="0"/>
                    <a:pt x="4250" y="0"/>
                  </a:cubicBezTo>
                  <a:close/>
                  <a:moveTo>
                    <a:pt x="42815" y="0"/>
                  </a:moveTo>
                  <a:cubicBezTo>
                    <a:pt x="42523" y="0"/>
                    <a:pt x="42231" y="67"/>
                    <a:pt x="41964" y="201"/>
                  </a:cubicBezTo>
                  <a:cubicBezTo>
                    <a:pt x="41797" y="267"/>
                    <a:pt x="41664" y="467"/>
                    <a:pt x="41631" y="668"/>
                  </a:cubicBezTo>
                  <a:lnTo>
                    <a:pt x="45367" y="31290"/>
                  </a:lnTo>
                  <a:cubicBezTo>
                    <a:pt x="45400" y="31456"/>
                    <a:pt x="45500" y="31556"/>
                    <a:pt x="45633" y="31623"/>
                  </a:cubicBezTo>
                  <a:cubicBezTo>
                    <a:pt x="45817" y="31723"/>
                    <a:pt x="46017" y="31773"/>
                    <a:pt x="46221" y="31773"/>
                  </a:cubicBezTo>
                  <a:cubicBezTo>
                    <a:pt x="46426" y="31773"/>
                    <a:pt x="46634" y="31723"/>
                    <a:pt x="46834" y="31623"/>
                  </a:cubicBezTo>
                  <a:cubicBezTo>
                    <a:pt x="46968" y="31556"/>
                    <a:pt x="47034" y="31456"/>
                    <a:pt x="47068" y="31290"/>
                  </a:cubicBezTo>
                  <a:lnTo>
                    <a:pt x="43999" y="668"/>
                  </a:lnTo>
                  <a:cubicBezTo>
                    <a:pt x="43999" y="467"/>
                    <a:pt x="43865" y="267"/>
                    <a:pt x="43665" y="201"/>
                  </a:cubicBezTo>
                  <a:cubicBezTo>
                    <a:pt x="43398" y="67"/>
                    <a:pt x="43107" y="0"/>
                    <a:pt x="42815" y="0"/>
                  </a:cubicBezTo>
                  <a:close/>
                  <a:moveTo>
                    <a:pt x="23518" y="4946"/>
                  </a:moveTo>
                  <a:cubicBezTo>
                    <a:pt x="23201" y="4946"/>
                    <a:pt x="22884" y="5021"/>
                    <a:pt x="22584" y="5171"/>
                  </a:cubicBezTo>
                  <a:cubicBezTo>
                    <a:pt x="22383" y="5238"/>
                    <a:pt x="22217" y="5438"/>
                    <a:pt x="22217" y="5705"/>
                  </a:cubicBezTo>
                  <a:lnTo>
                    <a:pt x="22584" y="38995"/>
                  </a:lnTo>
                  <a:cubicBezTo>
                    <a:pt x="22617" y="39162"/>
                    <a:pt x="22717" y="39295"/>
                    <a:pt x="22850" y="39362"/>
                  </a:cubicBezTo>
                  <a:cubicBezTo>
                    <a:pt x="23067" y="39479"/>
                    <a:pt x="23292" y="39537"/>
                    <a:pt x="23518" y="39537"/>
                  </a:cubicBezTo>
                  <a:cubicBezTo>
                    <a:pt x="23743" y="39537"/>
                    <a:pt x="23968" y="39479"/>
                    <a:pt x="24185" y="39362"/>
                  </a:cubicBezTo>
                  <a:cubicBezTo>
                    <a:pt x="24318" y="39295"/>
                    <a:pt x="24418" y="39162"/>
                    <a:pt x="24418" y="38995"/>
                  </a:cubicBezTo>
                  <a:lnTo>
                    <a:pt x="24819" y="5705"/>
                  </a:lnTo>
                  <a:cubicBezTo>
                    <a:pt x="24785" y="5471"/>
                    <a:pt x="24652" y="5238"/>
                    <a:pt x="24452" y="5171"/>
                  </a:cubicBezTo>
                  <a:cubicBezTo>
                    <a:pt x="24151" y="5021"/>
                    <a:pt x="23835" y="4946"/>
                    <a:pt x="23518" y="4946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4647;p75"/>
            <p:cNvSpPr/>
            <p:nvPr/>
          </p:nvSpPr>
          <p:spPr>
            <a:xfrm>
              <a:off x="4843625" y="3927625"/>
              <a:ext cx="65075" cy="255625"/>
            </a:xfrm>
            <a:custGeom>
              <a:avLst/>
              <a:gdLst/>
              <a:ahLst/>
              <a:cxnLst/>
              <a:rect l="l" t="t" r="r" b="b"/>
              <a:pathLst>
                <a:path w="2603" h="10225" extrusionOk="0">
                  <a:moveTo>
                    <a:pt x="1302" y="1"/>
                  </a:moveTo>
                  <a:cubicBezTo>
                    <a:pt x="985" y="1"/>
                    <a:pt x="668" y="76"/>
                    <a:pt x="368" y="226"/>
                  </a:cubicBezTo>
                  <a:cubicBezTo>
                    <a:pt x="167" y="293"/>
                    <a:pt x="1" y="493"/>
                    <a:pt x="1" y="760"/>
                  </a:cubicBezTo>
                  <a:lnTo>
                    <a:pt x="101" y="10200"/>
                  </a:lnTo>
                  <a:cubicBezTo>
                    <a:pt x="501" y="10216"/>
                    <a:pt x="901" y="10225"/>
                    <a:pt x="1302" y="10225"/>
                  </a:cubicBezTo>
                  <a:cubicBezTo>
                    <a:pt x="1702" y="10225"/>
                    <a:pt x="2102" y="10216"/>
                    <a:pt x="2502" y="10200"/>
                  </a:cubicBezTo>
                  <a:lnTo>
                    <a:pt x="2603" y="760"/>
                  </a:lnTo>
                  <a:cubicBezTo>
                    <a:pt x="2569" y="493"/>
                    <a:pt x="2436" y="293"/>
                    <a:pt x="2236" y="226"/>
                  </a:cubicBezTo>
                  <a:cubicBezTo>
                    <a:pt x="1935" y="76"/>
                    <a:pt x="1619" y="1"/>
                    <a:pt x="130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4648;p75"/>
            <p:cNvSpPr/>
            <p:nvPr/>
          </p:nvSpPr>
          <p:spPr>
            <a:xfrm>
              <a:off x="5328975" y="3804000"/>
              <a:ext cx="81750" cy="267725"/>
            </a:xfrm>
            <a:custGeom>
              <a:avLst/>
              <a:gdLst/>
              <a:ahLst/>
              <a:cxnLst/>
              <a:rect l="l" t="t" r="r" b="b"/>
              <a:pathLst>
                <a:path w="3270" h="10709" extrusionOk="0">
                  <a:moveTo>
                    <a:pt x="1185" y="0"/>
                  </a:moveTo>
                  <a:cubicBezTo>
                    <a:pt x="893" y="0"/>
                    <a:pt x="601" y="67"/>
                    <a:pt x="334" y="201"/>
                  </a:cubicBezTo>
                  <a:cubicBezTo>
                    <a:pt x="167" y="267"/>
                    <a:pt x="34" y="467"/>
                    <a:pt x="1" y="668"/>
                  </a:cubicBezTo>
                  <a:lnTo>
                    <a:pt x="1235" y="10708"/>
                  </a:lnTo>
                  <a:lnTo>
                    <a:pt x="1768" y="10408"/>
                  </a:lnTo>
                  <a:cubicBezTo>
                    <a:pt x="2302" y="10108"/>
                    <a:pt x="2803" y="9807"/>
                    <a:pt x="3270" y="9474"/>
                  </a:cubicBezTo>
                  <a:lnTo>
                    <a:pt x="2369" y="668"/>
                  </a:lnTo>
                  <a:cubicBezTo>
                    <a:pt x="2369" y="467"/>
                    <a:pt x="2235" y="267"/>
                    <a:pt x="2035" y="201"/>
                  </a:cubicBezTo>
                  <a:cubicBezTo>
                    <a:pt x="1768" y="67"/>
                    <a:pt x="1477" y="0"/>
                    <a:pt x="11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4649;p75"/>
            <p:cNvSpPr/>
            <p:nvPr/>
          </p:nvSpPr>
          <p:spPr>
            <a:xfrm>
              <a:off x="4343275" y="3804000"/>
              <a:ext cx="80925" cy="267725"/>
            </a:xfrm>
            <a:custGeom>
              <a:avLst/>
              <a:gdLst/>
              <a:ahLst/>
              <a:cxnLst/>
              <a:rect l="l" t="t" r="r" b="b"/>
              <a:pathLst>
                <a:path w="3237" h="10709" extrusionOk="0">
                  <a:moveTo>
                    <a:pt x="2048" y="0"/>
                  </a:moveTo>
                  <a:cubicBezTo>
                    <a:pt x="1760" y="0"/>
                    <a:pt x="1468" y="67"/>
                    <a:pt x="1201" y="201"/>
                  </a:cubicBezTo>
                  <a:cubicBezTo>
                    <a:pt x="1001" y="267"/>
                    <a:pt x="868" y="467"/>
                    <a:pt x="868" y="668"/>
                  </a:cubicBezTo>
                  <a:lnTo>
                    <a:pt x="0" y="9441"/>
                  </a:lnTo>
                  <a:cubicBezTo>
                    <a:pt x="467" y="9774"/>
                    <a:pt x="968" y="10108"/>
                    <a:pt x="1501" y="10408"/>
                  </a:cubicBezTo>
                  <a:lnTo>
                    <a:pt x="2035" y="10708"/>
                  </a:lnTo>
                  <a:lnTo>
                    <a:pt x="3236" y="701"/>
                  </a:lnTo>
                  <a:cubicBezTo>
                    <a:pt x="3236" y="467"/>
                    <a:pt x="3069" y="267"/>
                    <a:pt x="2869" y="201"/>
                  </a:cubicBezTo>
                  <a:cubicBezTo>
                    <a:pt x="2619" y="67"/>
                    <a:pt x="2335" y="0"/>
                    <a:pt x="20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4650;p75"/>
            <p:cNvSpPr/>
            <p:nvPr/>
          </p:nvSpPr>
          <p:spPr>
            <a:xfrm>
              <a:off x="4174825" y="3262350"/>
              <a:ext cx="1404350" cy="830625"/>
            </a:xfrm>
            <a:custGeom>
              <a:avLst/>
              <a:gdLst/>
              <a:ahLst/>
              <a:cxnLst/>
              <a:rect l="l" t="t" r="r" b="b"/>
              <a:pathLst>
                <a:path w="56174" h="33225" extrusionOk="0">
                  <a:moveTo>
                    <a:pt x="28074" y="1"/>
                  </a:moveTo>
                  <a:cubicBezTo>
                    <a:pt x="20890" y="1"/>
                    <a:pt x="13710" y="1585"/>
                    <a:pt x="8239" y="4754"/>
                  </a:cubicBezTo>
                  <a:cubicBezTo>
                    <a:pt x="2736" y="7923"/>
                    <a:pt x="0" y="12060"/>
                    <a:pt x="34" y="16229"/>
                  </a:cubicBezTo>
                  <a:lnTo>
                    <a:pt x="34" y="17030"/>
                  </a:lnTo>
                  <a:cubicBezTo>
                    <a:pt x="34" y="21166"/>
                    <a:pt x="2769" y="25302"/>
                    <a:pt x="8239" y="28471"/>
                  </a:cubicBezTo>
                  <a:cubicBezTo>
                    <a:pt x="13727" y="31640"/>
                    <a:pt x="20915" y="33225"/>
                    <a:pt x="28099" y="33225"/>
                  </a:cubicBezTo>
                  <a:cubicBezTo>
                    <a:pt x="35284" y="33225"/>
                    <a:pt x="42464" y="31640"/>
                    <a:pt x="47934" y="28471"/>
                  </a:cubicBezTo>
                  <a:cubicBezTo>
                    <a:pt x="53438" y="25302"/>
                    <a:pt x="56174" y="21166"/>
                    <a:pt x="56174" y="17030"/>
                  </a:cubicBezTo>
                  <a:lnTo>
                    <a:pt x="56174" y="16229"/>
                  </a:lnTo>
                  <a:cubicBezTo>
                    <a:pt x="56174" y="12060"/>
                    <a:pt x="53405" y="7923"/>
                    <a:pt x="47934" y="4754"/>
                  </a:cubicBezTo>
                  <a:cubicBezTo>
                    <a:pt x="42447" y="1585"/>
                    <a:pt x="35259" y="1"/>
                    <a:pt x="280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4651;p75"/>
            <p:cNvSpPr/>
            <p:nvPr/>
          </p:nvSpPr>
          <p:spPr>
            <a:xfrm>
              <a:off x="4174825" y="3209825"/>
              <a:ext cx="1402675" cy="845000"/>
            </a:xfrm>
            <a:custGeom>
              <a:avLst/>
              <a:gdLst/>
              <a:ahLst/>
              <a:cxnLst/>
              <a:rect l="l" t="t" r="r" b="b"/>
              <a:pathLst>
                <a:path w="56107" h="33800" extrusionOk="0">
                  <a:moveTo>
                    <a:pt x="28054" y="0"/>
                  </a:moveTo>
                  <a:cubicBezTo>
                    <a:pt x="20874" y="0"/>
                    <a:pt x="13693" y="1585"/>
                    <a:pt x="8206" y="4754"/>
                  </a:cubicBezTo>
                  <a:cubicBezTo>
                    <a:pt x="2736" y="7923"/>
                    <a:pt x="0" y="12059"/>
                    <a:pt x="0" y="16229"/>
                  </a:cubicBezTo>
                  <a:lnTo>
                    <a:pt x="0" y="17029"/>
                  </a:lnTo>
                  <a:cubicBezTo>
                    <a:pt x="0" y="21166"/>
                    <a:pt x="2736" y="25902"/>
                    <a:pt x="8206" y="29071"/>
                  </a:cubicBezTo>
                  <a:cubicBezTo>
                    <a:pt x="13693" y="32223"/>
                    <a:pt x="20874" y="33800"/>
                    <a:pt x="28054" y="33800"/>
                  </a:cubicBezTo>
                  <a:cubicBezTo>
                    <a:pt x="35234" y="33800"/>
                    <a:pt x="42414" y="32223"/>
                    <a:pt x="47901" y="29071"/>
                  </a:cubicBezTo>
                  <a:cubicBezTo>
                    <a:pt x="53372" y="25902"/>
                    <a:pt x="56107" y="21766"/>
                    <a:pt x="56107" y="17596"/>
                  </a:cubicBezTo>
                  <a:lnTo>
                    <a:pt x="56107" y="16229"/>
                  </a:lnTo>
                  <a:cubicBezTo>
                    <a:pt x="56107" y="12059"/>
                    <a:pt x="53372" y="7923"/>
                    <a:pt x="47901" y="4754"/>
                  </a:cubicBezTo>
                  <a:cubicBezTo>
                    <a:pt x="42414" y="1585"/>
                    <a:pt x="35234" y="0"/>
                    <a:pt x="2805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4652;p75"/>
            <p:cNvSpPr/>
            <p:nvPr/>
          </p:nvSpPr>
          <p:spPr>
            <a:xfrm>
              <a:off x="4174825" y="3209825"/>
              <a:ext cx="1402675" cy="845000"/>
            </a:xfrm>
            <a:custGeom>
              <a:avLst/>
              <a:gdLst/>
              <a:ahLst/>
              <a:cxnLst/>
              <a:rect l="l" t="t" r="r" b="b"/>
              <a:pathLst>
                <a:path w="56107" h="33800" extrusionOk="0">
                  <a:moveTo>
                    <a:pt x="28054" y="0"/>
                  </a:moveTo>
                  <a:cubicBezTo>
                    <a:pt x="20874" y="0"/>
                    <a:pt x="13693" y="1585"/>
                    <a:pt x="8206" y="4754"/>
                  </a:cubicBezTo>
                  <a:cubicBezTo>
                    <a:pt x="2736" y="7923"/>
                    <a:pt x="0" y="12059"/>
                    <a:pt x="0" y="16229"/>
                  </a:cubicBezTo>
                  <a:lnTo>
                    <a:pt x="0" y="17029"/>
                  </a:lnTo>
                  <a:cubicBezTo>
                    <a:pt x="0" y="21166"/>
                    <a:pt x="2736" y="25902"/>
                    <a:pt x="8206" y="29071"/>
                  </a:cubicBezTo>
                  <a:cubicBezTo>
                    <a:pt x="13693" y="32223"/>
                    <a:pt x="20874" y="33800"/>
                    <a:pt x="28054" y="33800"/>
                  </a:cubicBezTo>
                  <a:cubicBezTo>
                    <a:pt x="35234" y="33800"/>
                    <a:pt x="42414" y="32223"/>
                    <a:pt x="47901" y="29071"/>
                  </a:cubicBezTo>
                  <a:cubicBezTo>
                    <a:pt x="53372" y="25902"/>
                    <a:pt x="56107" y="21766"/>
                    <a:pt x="56107" y="17596"/>
                  </a:cubicBezTo>
                  <a:lnTo>
                    <a:pt x="56107" y="16229"/>
                  </a:lnTo>
                  <a:cubicBezTo>
                    <a:pt x="56107" y="12059"/>
                    <a:pt x="53372" y="7923"/>
                    <a:pt x="47901" y="4754"/>
                  </a:cubicBezTo>
                  <a:cubicBezTo>
                    <a:pt x="42414" y="1585"/>
                    <a:pt x="35234" y="0"/>
                    <a:pt x="280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4653;p75"/>
            <p:cNvSpPr/>
            <p:nvPr/>
          </p:nvSpPr>
          <p:spPr>
            <a:xfrm>
              <a:off x="4174825" y="3209825"/>
              <a:ext cx="1402675" cy="845000"/>
            </a:xfrm>
            <a:custGeom>
              <a:avLst/>
              <a:gdLst/>
              <a:ahLst/>
              <a:cxnLst/>
              <a:rect l="l" t="t" r="r" b="b"/>
              <a:pathLst>
                <a:path w="56107" h="33800" extrusionOk="0">
                  <a:moveTo>
                    <a:pt x="28054" y="0"/>
                  </a:moveTo>
                  <a:cubicBezTo>
                    <a:pt x="20874" y="0"/>
                    <a:pt x="13693" y="1585"/>
                    <a:pt x="8206" y="4754"/>
                  </a:cubicBezTo>
                  <a:cubicBezTo>
                    <a:pt x="2736" y="7923"/>
                    <a:pt x="0" y="12059"/>
                    <a:pt x="0" y="16229"/>
                  </a:cubicBezTo>
                  <a:lnTo>
                    <a:pt x="0" y="17029"/>
                  </a:lnTo>
                  <a:cubicBezTo>
                    <a:pt x="0" y="21166"/>
                    <a:pt x="2736" y="25902"/>
                    <a:pt x="8206" y="29071"/>
                  </a:cubicBezTo>
                  <a:cubicBezTo>
                    <a:pt x="13693" y="32223"/>
                    <a:pt x="20874" y="33800"/>
                    <a:pt x="28054" y="33800"/>
                  </a:cubicBezTo>
                  <a:cubicBezTo>
                    <a:pt x="35234" y="33800"/>
                    <a:pt x="42414" y="32223"/>
                    <a:pt x="47901" y="29071"/>
                  </a:cubicBezTo>
                  <a:cubicBezTo>
                    <a:pt x="53372" y="25902"/>
                    <a:pt x="56107" y="21766"/>
                    <a:pt x="56107" y="17596"/>
                  </a:cubicBezTo>
                  <a:lnTo>
                    <a:pt x="56107" y="16229"/>
                  </a:lnTo>
                  <a:cubicBezTo>
                    <a:pt x="56107" y="12059"/>
                    <a:pt x="53372" y="7923"/>
                    <a:pt x="47901" y="4754"/>
                  </a:cubicBezTo>
                  <a:cubicBezTo>
                    <a:pt x="42414" y="1585"/>
                    <a:pt x="35234" y="0"/>
                    <a:pt x="280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4654;p75"/>
            <p:cNvSpPr/>
            <p:nvPr/>
          </p:nvSpPr>
          <p:spPr>
            <a:xfrm>
              <a:off x="4105600" y="3209825"/>
              <a:ext cx="1540300" cy="810600"/>
            </a:xfrm>
            <a:custGeom>
              <a:avLst/>
              <a:gdLst/>
              <a:ahLst/>
              <a:cxnLst/>
              <a:rect l="l" t="t" r="r" b="b"/>
              <a:pathLst>
                <a:path w="61612" h="32424" extrusionOk="0">
                  <a:moveTo>
                    <a:pt x="30823" y="0"/>
                  </a:moveTo>
                  <a:cubicBezTo>
                    <a:pt x="23643" y="0"/>
                    <a:pt x="16462" y="1585"/>
                    <a:pt x="10975" y="4754"/>
                  </a:cubicBezTo>
                  <a:cubicBezTo>
                    <a:pt x="1" y="11058"/>
                    <a:pt x="1" y="21332"/>
                    <a:pt x="10975" y="27670"/>
                  </a:cubicBezTo>
                  <a:cubicBezTo>
                    <a:pt x="16462" y="30839"/>
                    <a:pt x="23643" y="32424"/>
                    <a:pt x="30823" y="32424"/>
                  </a:cubicBezTo>
                  <a:cubicBezTo>
                    <a:pt x="38003" y="32424"/>
                    <a:pt x="45183" y="30839"/>
                    <a:pt x="50670" y="27670"/>
                  </a:cubicBezTo>
                  <a:cubicBezTo>
                    <a:pt x="61611" y="21332"/>
                    <a:pt x="61611" y="11092"/>
                    <a:pt x="50670" y="4754"/>
                  </a:cubicBezTo>
                  <a:cubicBezTo>
                    <a:pt x="45183" y="1585"/>
                    <a:pt x="38003" y="0"/>
                    <a:pt x="3082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4655;p75"/>
            <p:cNvSpPr/>
            <p:nvPr/>
          </p:nvSpPr>
          <p:spPr>
            <a:xfrm>
              <a:off x="4106425" y="3209825"/>
              <a:ext cx="1540300" cy="810600"/>
            </a:xfrm>
            <a:custGeom>
              <a:avLst/>
              <a:gdLst/>
              <a:ahLst/>
              <a:cxnLst/>
              <a:rect l="l" t="t" r="r" b="b"/>
              <a:pathLst>
                <a:path w="61612" h="32424" extrusionOk="0">
                  <a:moveTo>
                    <a:pt x="30810" y="0"/>
                  </a:moveTo>
                  <a:cubicBezTo>
                    <a:pt x="23626" y="0"/>
                    <a:pt x="16446" y="1585"/>
                    <a:pt x="10975" y="4754"/>
                  </a:cubicBezTo>
                  <a:cubicBezTo>
                    <a:pt x="1" y="11058"/>
                    <a:pt x="1" y="21332"/>
                    <a:pt x="10975" y="27670"/>
                  </a:cubicBezTo>
                  <a:cubicBezTo>
                    <a:pt x="16446" y="30839"/>
                    <a:pt x="23635" y="32424"/>
                    <a:pt x="30823" y="32424"/>
                  </a:cubicBezTo>
                  <a:cubicBezTo>
                    <a:pt x="38011" y="32424"/>
                    <a:pt x="45200" y="30839"/>
                    <a:pt x="50670" y="27670"/>
                  </a:cubicBezTo>
                  <a:cubicBezTo>
                    <a:pt x="61612" y="21332"/>
                    <a:pt x="61612" y="11092"/>
                    <a:pt x="50670" y="4754"/>
                  </a:cubicBezTo>
                  <a:cubicBezTo>
                    <a:pt x="45183" y="1585"/>
                    <a:pt x="37995" y="0"/>
                    <a:pt x="308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4656;p75"/>
            <p:cNvSpPr/>
            <p:nvPr/>
          </p:nvSpPr>
          <p:spPr>
            <a:xfrm>
              <a:off x="4212350" y="3278625"/>
              <a:ext cx="793075" cy="457025"/>
            </a:xfrm>
            <a:custGeom>
              <a:avLst/>
              <a:gdLst/>
              <a:ahLst/>
              <a:cxnLst/>
              <a:rect l="l" t="t" r="r" b="b"/>
              <a:pathLst>
                <a:path w="31723" h="18281" extrusionOk="0">
                  <a:moveTo>
                    <a:pt x="20065" y="0"/>
                  </a:moveTo>
                  <a:cubicBezTo>
                    <a:pt x="19956" y="0"/>
                    <a:pt x="19848" y="34"/>
                    <a:pt x="19748" y="100"/>
                  </a:cubicBezTo>
                  <a:lnTo>
                    <a:pt x="100" y="11442"/>
                  </a:lnTo>
                  <a:cubicBezTo>
                    <a:pt x="0" y="11475"/>
                    <a:pt x="0" y="11642"/>
                    <a:pt x="100" y="11675"/>
                  </a:cubicBezTo>
                  <a:lnTo>
                    <a:pt x="11509" y="18280"/>
                  </a:lnTo>
                  <a:lnTo>
                    <a:pt x="31723" y="6638"/>
                  </a:lnTo>
                  <a:lnTo>
                    <a:pt x="20382" y="100"/>
                  </a:lnTo>
                  <a:cubicBezTo>
                    <a:pt x="20281" y="34"/>
                    <a:pt x="20173" y="0"/>
                    <a:pt x="20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4657;p75"/>
            <p:cNvSpPr/>
            <p:nvPr/>
          </p:nvSpPr>
          <p:spPr>
            <a:xfrm>
              <a:off x="4224850" y="3409550"/>
              <a:ext cx="759750" cy="296900"/>
            </a:xfrm>
            <a:custGeom>
              <a:avLst/>
              <a:gdLst/>
              <a:ahLst/>
              <a:cxnLst/>
              <a:rect l="l" t="t" r="r" b="b"/>
              <a:pathLst>
                <a:path w="30390" h="11876" extrusionOk="0">
                  <a:moveTo>
                    <a:pt x="30389" y="0"/>
                  </a:moveTo>
                  <a:lnTo>
                    <a:pt x="11042" y="11175"/>
                  </a:lnTo>
                  <a:lnTo>
                    <a:pt x="67" y="4871"/>
                  </a:lnTo>
                  <a:cubicBezTo>
                    <a:pt x="34" y="4837"/>
                    <a:pt x="1" y="4804"/>
                    <a:pt x="1" y="4737"/>
                  </a:cubicBezTo>
                  <a:lnTo>
                    <a:pt x="1" y="5104"/>
                  </a:lnTo>
                  <a:cubicBezTo>
                    <a:pt x="1" y="5471"/>
                    <a:pt x="201" y="5805"/>
                    <a:pt x="534" y="6005"/>
                  </a:cubicBezTo>
                  <a:lnTo>
                    <a:pt x="10508" y="11742"/>
                  </a:lnTo>
                  <a:cubicBezTo>
                    <a:pt x="10675" y="11842"/>
                    <a:pt x="10842" y="11876"/>
                    <a:pt x="11042" y="11876"/>
                  </a:cubicBezTo>
                  <a:cubicBezTo>
                    <a:pt x="11209" y="11876"/>
                    <a:pt x="11409" y="11842"/>
                    <a:pt x="11542" y="11742"/>
                  </a:cubicBezTo>
                  <a:lnTo>
                    <a:pt x="29855" y="1168"/>
                  </a:lnTo>
                  <a:cubicBezTo>
                    <a:pt x="30189" y="968"/>
                    <a:pt x="30389" y="634"/>
                    <a:pt x="30389" y="267"/>
                  </a:cubicBezTo>
                  <a:lnTo>
                    <a:pt x="30389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4658;p75"/>
            <p:cNvSpPr/>
            <p:nvPr/>
          </p:nvSpPr>
          <p:spPr>
            <a:xfrm>
              <a:off x="4500875" y="3409550"/>
              <a:ext cx="483725" cy="296900"/>
            </a:xfrm>
            <a:custGeom>
              <a:avLst/>
              <a:gdLst/>
              <a:ahLst/>
              <a:cxnLst/>
              <a:rect l="l" t="t" r="r" b="b"/>
              <a:pathLst>
                <a:path w="19349" h="11876" extrusionOk="0">
                  <a:moveTo>
                    <a:pt x="19348" y="0"/>
                  </a:moveTo>
                  <a:lnTo>
                    <a:pt x="1" y="11175"/>
                  </a:lnTo>
                  <a:lnTo>
                    <a:pt x="1" y="11876"/>
                  </a:lnTo>
                  <a:cubicBezTo>
                    <a:pt x="168" y="11876"/>
                    <a:pt x="334" y="11842"/>
                    <a:pt x="501" y="11742"/>
                  </a:cubicBezTo>
                  <a:lnTo>
                    <a:pt x="18814" y="1168"/>
                  </a:lnTo>
                  <a:cubicBezTo>
                    <a:pt x="19148" y="1001"/>
                    <a:pt x="19348" y="634"/>
                    <a:pt x="19348" y="267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4659;p75"/>
            <p:cNvSpPr/>
            <p:nvPr/>
          </p:nvSpPr>
          <p:spPr>
            <a:xfrm>
              <a:off x="4224850" y="3251725"/>
              <a:ext cx="759750" cy="438050"/>
            </a:xfrm>
            <a:custGeom>
              <a:avLst/>
              <a:gdLst/>
              <a:ahLst/>
              <a:cxnLst/>
              <a:rect l="l" t="t" r="r" b="b"/>
              <a:pathLst>
                <a:path w="30390" h="17522" extrusionOk="0">
                  <a:moveTo>
                    <a:pt x="19231" y="1"/>
                  </a:moveTo>
                  <a:cubicBezTo>
                    <a:pt x="19123" y="1"/>
                    <a:pt x="19014" y="26"/>
                    <a:pt x="18914" y="76"/>
                  </a:cubicBezTo>
                  <a:lnTo>
                    <a:pt x="101" y="10950"/>
                  </a:lnTo>
                  <a:cubicBezTo>
                    <a:pt x="1" y="11017"/>
                    <a:pt x="1" y="11150"/>
                    <a:pt x="101" y="11184"/>
                  </a:cubicBezTo>
                  <a:lnTo>
                    <a:pt x="11042" y="17522"/>
                  </a:lnTo>
                  <a:lnTo>
                    <a:pt x="30389" y="6313"/>
                  </a:lnTo>
                  <a:lnTo>
                    <a:pt x="19548" y="76"/>
                  </a:lnTo>
                  <a:cubicBezTo>
                    <a:pt x="19448" y="26"/>
                    <a:pt x="19340" y="1"/>
                    <a:pt x="192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4660;p75"/>
            <p:cNvSpPr/>
            <p:nvPr/>
          </p:nvSpPr>
          <p:spPr>
            <a:xfrm>
              <a:off x="4334100" y="3114350"/>
              <a:ext cx="462850" cy="304525"/>
            </a:xfrm>
            <a:custGeom>
              <a:avLst/>
              <a:gdLst/>
              <a:ahLst/>
              <a:cxnLst/>
              <a:rect l="l" t="t" r="r" b="b"/>
              <a:pathLst>
                <a:path w="18514" h="12181" extrusionOk="0">
                  <a:moveTo>
                    <a:pt x="2569" y="0"/>
                  </a:moveTo>
                  <a:lnTo>
                    <a:pt x="0" y="4570"/>
                  </a:lnTo>
                  <a:cubicBezTo>
                    <a:pt x="3069" y="5737"/>
                    <a:pt x="7139" y="7272"/>
                    <a:pt x="7573" y="7605"/>
                  </a:cubicBezTo>
                  <a:cubicBezTo>
                    <a:pt x="8006" y="7972"/>
                    <a:pt x="8440" y="8673"/>
                    <a:pt x="9174" y="9273"/>
                  </a:cubicBezTo>
                  <a:cubicBezTo>
                    <a:pt x="9741" y="9674"/>
                    <a:pt x="10375" y="9874"/>
                    <a:pt x="11042" y="9907"/>
                  </a:cubicBezTo>
                  <a:cubicBezTo>
                    <a:pt x="11742" y="10574"/>
                    <a:pt x="12543" y="11141"/>
                    <a:pt x="13343" y="11642"/>
                  </a:cubicBezTo>
                  <a:cubicBezTo>
                    <a:pt x="13989" y="11995"/>
                    <a:pt x="14712" y="12180"/>
                    <a:pt x="15440" y="12180"/>
                  </a:cubicBezTo>
                  <a:cubicBezTo>
                    <a:pt x="15879" y="12180"/>
                    <a:pt x="16319" y="12113"/>
                    <a:pt x="16746" y="11975"/>
                  </a:cubicBezTo>
                  <a:cubicBezTo>
                    <a:pt x="18147" y="11575"/>
                    <a:pt x="18514" y="10908"/>
                    <a:pt x="17780" y="10307"/>
                  </a:cubicBezTo>
                  <a:cubicBezTo>
                    <a:pt x="17046" y="9707"/>
                    <a:pt x="13543" y="6271"/>
                    <a:pt x="12876" y="5637"/>
                  </a:cubicBezTo>
                  <a:cubicBezTo>
                    <a:pt x="12209" y="5004"/>
                    <a:pt x="11008" y="4603"/>
                    <a:pt x="10074" y="4136"/>
                  </a:cubicBezTo>
                  <a:cubicBezTo>
                    <a:pt x="8873" y="3536"/>
                    <a:pt x="8073" y="3202"/>
                    <a:pt x="7005" y="2602"/>
                  </a:cubicBezTo>
                  <a:cubicBezTo>
                    <a:pt x="5905" y="2001"/>
                    <a:pt x="4037" y="867"/>
                    <a:pt x="2569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4661;p75"/>
            <p:cNvSpPr/>
            <p:nvPr/>
          </p:nvSpPr>
          <p:spPr>
            <a:xfrm>
              <a:off x="4351600" y="3334500"/>
              <a:ext cx="575450" cy="331925"/>
            </a:xfrm>
            <a:custGeom>
              <a:avLst/>
              <a:gdLst/>
              <a:ahLst/>
              <a:cxnLst/>
              <a:rect l="l" t="t" r="r" b="b"/>
              <a:pathLst>
                <a:path w="23018" h="13277" extrusionOk="0">
                  <a:moveTo>
                    <a:pt x="17113" y="0"/>
                  </a:moveTo>
                  <a:lnTo>
                    <a:pt x="1" y="9907"/>
                  </a:lnTo>
                  <a:lnTo>
                    <a:pt x="5872" y="13277"/>
                  </a:lnTo>
                  <a:lnTo>
                    <a:pt x="23017" y="3369"/>
                  </a:lnTo>
                  <a:lnTo>
                    <a:pt x="17113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662;p75"/>
            <p:cNvSpPr/>
            <p:nvPr/>
          </p:nvSpPr>
          <p:spPr>
            <a:xfrm>
              <a:off x="4351600" y="3334500"/>
              <a:ext cx="575450" cy="250200"/>
            </a:xfrm>
            <a:custGeom>
              <a:avLst/>
              <a:gdLst/>
              <a:ahLst/>
              <a:cxnLst/>
              <a:rect l="l" t="t" r="r" b="b"/>
              <a:pathLst>
                <a:path w="23018" h="10008" extrusionOk="0">
                  <a:moveTo>
                    <a:pt x="17113" y="0"/>
                  </a:moveTo>
                  <a:lnTo>
                    <a:pt x="1" y="9907"/>
                  </a:lnTo>
                  <a:lnTo>
                    <a:pt x="234" y="10007"/>
                  </a:lnTo>
                  <a:lnTo>
                    <a:pt x="17113" y="267"/>
                  </a:lnTo>
                  <a:lnTo>
                    <a:pt x="22784" y="3503"/>
                  </a:lnTo>
                  <a:lnTo>
                    <a:pt x="23017" y="3369"/>
                  </a:lnTo>
                  <a:lnTo>
                    <a:pt x="1711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663;p75"/>
            <p:cNvSpPr/>
            <p:nvPr/>
          </p:nvSpPr>
          <p:spPr>
            <a:xfrm>
              <a:off x="4425825" y="3356175"/>
              <a:ext cx="205175" cy="118450"/>
            </a:xfrm>
            <a:custGeom>
              <a:avLst/>
              <a:gdLst/>
              <a:ahLst/>
              <a:cxnLst/>
              <a:rect l="l" t="t" r="r" b="b"/>
              <a:pathLst>
                <a:path w="8207" h="4738" extrusionOk="0">
                  <a:moveTo>
                    <a:pt x="5238" y="1"/>
                  </a:moveTo>
                  <a:lnTo>
                    <a:pt x="1" y="3003"/>
                  </a:lnTo>
                  <a:lnTo>
                    <a:pt x="134" y="3069"/>
                  </a:lnTo>
                  <a:lnTo>
                    <a:pt x="3003" y="4737"/>
                  </a:lnTo>
                  <a:lnTo>
                    <a:pt x="8107" y="1769"/>
                  </a:lnTo>
                  <a:lnTo>
                    <a:pt x="8207" y="1735"/>
                  </a:lnTo>
                  <a:lnTo>
                    <a:pt x="523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664;p75"/>
            <p:cNvSpPr/>
            <p:nvPr/>
          </p:nvSpPr>
          <p:spPr>
            <a:xfrm>
              <a:off x="4429175" y="3359525"/>
              <a:ext cx="199325" cy="115100"/>
            </a:xfrm>
            <a:custGeom>
              <a:avLst/>
              <a:gdLst/>
              <a:ahLst/>
              <a:cxnLst/>
              <a:rect l="l" t="t" r="r" b="b"/>
              <a:pathLst>
                <a:path w="7973" h="4604" extrusionOk="0">
                  <a:moveTo>
                    <a:pt x="5104" y="0"/>
                  </a:moveTo>
                  <a:lnTo>
                    <a:pt x="0" y="2935"/>
                  </a:lnTo>
                  <a:lnTo>
                    <a:pt x="2869" y="4603"/>
                  </a:lnTo>
                  <a:lnTo>
                    <a:pt x="7973" y="1635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665;p75"/>
            <p:cNvSpPr/>
            <p:nvPr/>
          </p:nvSpPr>
          <p:spPr>
            <a:xfrm>
              <a:off x="4507550" y="3081825"/>
              <a:ext cx="547925" cy="613350"/>
            </a:xfrm>
            <a:custGeom>
              <a:avLst/>
              <a:gdLst/>
              <a:ahLst/>
              <a:cxnLst/>
              <a:rect l="l" t="t" r="r" b="b"/>
              <a:pathLst>
                <a:path w="21917" h="24534" extrusionOk="0">
                  <a:moveTo>
                    <a:pt x="21549" y="0"/>
                  </a:moveTo>
                  <a:lnTo>
                    <a:pt x="2636" y="10941"/>
                  </a:lnTo>
                  <a:cubicBezTo>
                    <a:pt x="2369" y="11075"/>
                    <a:pt x="2202" y="11308"/>
                    <a:pt x="2169" y="11575"/>
                  </a:cubicBezTo>
                  <a:lnTo>
                    <a:pt x="1" y="24451"/>
                  </a:lnTo>
                  <a:cubicBezTo>
                    <a:pt x="154" y="24507"/>
                    <a:pt x="313" y="24533"/>
                    <a:pt x="468" y="24533"/>
                  </a:cubicBezTo>
                  <a:cubicBezTo>
                    <a:pt x="684" y="24533"/>
                    <a:pt x="893" y="24481"/>
                    <a:pt x="1068" y="24384"/>
                  </a:cubicBezTo>
                  <a:lnTo>
                    <a:pt x="19315" y="13843"/>
                  </a:lnTo>
                  <a:cubicBezTo>
                    <a:pt x="19648" y="13643"/>
                    <a:pt x="19848" y="13343"/>
                    <a:pt x="19915" y="12976"/>
                  </a:cubicBezTo>
                  <a:lnTo>
                    <a:pt x="21916" y="1068"/>
                  </a:lnTo>
                  <a:cubicBezTo>
                    <a:pt x="21916" y="1001"/>
                    <a:pt x="21916" y="934"/>
                    <a:pt x="21916" y="867"/>
                  </a:cubicBezTo>
                  <a:cubicBezTo>
                    <a:pt x="21916" y="534"/>
                    <a:pt x="21783" y="234"/>
                    <a:pt x="21549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666;p75"/>
            <p:cNvSpPr/>
            <p:nvPr/>
          </p:nvSpPr>
          <p:spPr>
            <a:xfrm>
              <a:off x="4500875" y="3076800"/>
              <a:ext cx="546250" cy="616300"/>
            </a:xfrm>
            <a:custGeom>
              <a:avLst/>
              <a:gdLst/>
              <a:ahLst/>
              <a:cxnLst/>
              <a:rect l="l" t="t" r="r" b="b"/>
              <a:pathLst>
                <a:path w="21850" h="24652" extrusionOk="0">
                  <a:moveTo>
                    <a:pt x="21583" y="1"/>
                  </a:moveTo>
                  <a:lnTo>
                    <a:pt x="2603" y="10975"/>
                  </a:lnTo>
                  <a:cubicBezTo>
                    <a:pt x="2369" y="11109"/>
                    <a:pt x="2202" y="11342"/>
                    <a:pt x="2136" y="11609"/>
                  </a:cubicBezTo>
                  <a:lnTo>
                    <a:pt x="1" y="24485"/>
                  </a:lnTo>
                  <a:lnTo>
                    <a:pt x="101" y="24585"/>
                  </a:lnTo>
                  <a:cubicBezTo>
                    <a:pt x="168" y="24619"/>
                    <a:pt x="234" y="24619"/>
                    <a:pt x="301" y="24652"/>
                  </a:cubicBezTo>
                  <a:lnTo>
                    <a:pt x="2436" y="11776"/>
                  </a:lnTo>
                  <a:cubicBezTo>
                    <a:pt x="2469" y="11509"/>
                    <a:pt x="2636" y="11276"/>
                    <a:pt x="2903" y="11142"/>
                  </a:cubicBezTo>
                  <a:lnTo>
                    <a:pt x="21850" y="201"/>
                  </a:lnTo>
                  <a:cubicBezTo>
                    <a:pt x="21783" y="101"/>
                    <a:pt x="21683" y="68"/>
                    <a:pt x="215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667;p75"/>
            <p:cNvSpPr/>
            <p:nvPr/>
          </p:nvSpPr>
          <p:spPr>
            <a:xfrm>
              <a:off x="4500875" y="3357000"/>
              <a:ext cx="65075" cy="336100"/>
            </a:xfrm>
            <a:custGeom>
              <a:avLst/>
              <a:gdLst/>
              <a:ahLst/>
              <a:cxnLst/>
              <a:rect l="l" t="t" r="r" b="b"/>
              <a:pathLst>
                <a:path w="2603" h="13444" extrusionOk="0">
                  <a:moveTo>
                    <a:pt x="2336" y="1"/>
                  </a:moveTo>
                  <a:cubicBezTo>
                    <a:pt x="2236" y="101"/>
                    <a:pt x="2169" y="234"/>
                    <a:pt x="2136" y="401"/>
                  </a:cubicBezTo>
                  <a:lnTo>
                    <a:pt x="1" y="13277"/>
                  </a:lnTo>
                  <a:lnTo>
                    <a:pt x="101" y="13377"/>
                  </a:lnTo>
                  <a:cubicBezTo>
                    <a:pt x="168" y="13411"/>
                    <a:pt x="234" y="13411"/>
                    <a:pt x="301" y="13444"/>
                  </a:cubicBezTo>
                  <a:lnTo>
                    <a:pt x="2436" y="568"/>
                  </a:lnTo>
                  <a:cubicBezTo>
                    <a:pt x="2469" y="435"/>
                    <a:pt x="2536" y="268"/>
                    <a:pt x="2603" y="168"/>
                  </a:cubicBezTo>
                  <a:lnTo>
                    <a:pt x="233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668;p75"/>
            <p:cNvSpPr/>
            <p:nvPr/>
          </p:nvSpPr>
          <p:spPr>
            <a:xfrm>
              <a:off x="4762300" y="3352325"/>
              <a:ext cx="84300" cy="86125"/>
            </a:xfrm>
            <a:custGeom>
              <a:avLst/>
              <a:gdLst/>
              <a:ahLst/>
              <a:cxnLst/>
              <a:rect l="l" t="t" r="r" b="b"/>
              <a:pathLst>
                <a:path w="3372" h="3445" extrusionOk="0">
                  <a:moveTo>
                    <a:pt x="2765" y="1"/>
                  </a:moveTo>
                  <a:cubicBezTo>
                    <a:pt x="2537" y="1"/>
                    <a:pt x="2248" y="93"/>
                    <a:pt x="1919" y="288"/>
                  </a:cubicBezTo>
                  <a:cubicBezTo>
                    <a:pt x="1052" y="788"/>
                    <a:pt x="218" y="1856"/>
                    <a:pt x="85" y="2656"/>
                  </a:cubicBezTo>
                  <a:cubicBezTo>
                    <a:pt x="0" y="3165"/>
                    <a:pt x="225" y="3444"/>
                    <a:pt x="622" y="3444"/>
                  </a:cubicBezTo>
                  <a:cubicBezTo>
                    <a:pt x="850" y="3444"/>
                    <a:pt x="1136" y="3352"/>
                    <a:pt x="1452" y="3157"/>
                  </a:cubicBezTo>
                  <a:cubicBezTo>
                    <a:pt x="2320" y="2656"/>
                    <a:pt x="3154" y="1589"/>
                    <a:pt x="3287" y="788"/>
                  </a:cubicBezTo>
                  <a:cubicBezTo>
                    <a:pt x="3372" y="280"/>
                    <a:pt x="3161" y="1"/>
                    <a:pt x="276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669;p75"/>
            <p:cNvSpPr/>
            <p:nvPr/>
          </p:nvSpPr>
          <p:spPr>
            <a:xfrm>
              <a:off x="4972050" y="3777725"/>
              <a:ext cx="247700" cy="130750"/>
            </a:xfrm>
            <a:custGeom>
              <a:avLst/>
              <a:gdLst/>
              <a:ahLst/>
              <a:cxnLst/>
              <a:rect l="l" t="t" r="r" b="b"/>
              <a:pathLst>
                <a:path w="9908" h="5230" extrusionOk="0">
                  <a:moveTo>
                    <a:pt x="4954" y="1"/>
                  </a:moveTo>
                  <a:cubicBezTo>
                    <a:pt x="3862" y="1"/>
                    <a:pt x="2769" y="251"/>
                    <a:pt x="1769" y="751"/>
                  </a:cubicBezTo>
                  <a:cubicBezTo>
                    <a:pt x="1" y="1785"/>
                    <a:pt x="1" y="3453"/>
                    <a:pt x="1769" y="4454"/>
                  </a:cubicBezTo>
                  <a:cubicBezTo>
                    <a:pt x="2769" y="4971"/>
                    <a:pt x="3862" y="5229"/>
                    <a:pt x="4954" y="5229"/>
                  </a:cubicBezTo>
                  <a:cubicBezTo>
                    <a:pt x="6047" y="5229"/>
                    <a:pt x="7139" y="4971"/>
                    <a:pt x="8140" y="4454"/>
                  </a:cubicBezTo>
                  <a:cubicBezTo>
                    <a:pt x="9908" y="3453"/>
                    <a:pt x="9908" y="1785"/>
                    <a:pt x="8140" y="751"/>
                  </a:cubicBezTo>
                  <a:cubicBezTo>
                    <a:pt x="7139" y="251"/>
                    <a:pt x="6047" y="1"/>
                    <a:pt x="49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670;p75"/>
            <p:cNvSpPr/>
            <p:nvPr/>
          </p:nvSpPr>
          <p:spPr>
            <a:xfrm>
              <a:off x="4961225" y="3678900"/>
              <a:ext cx="270200" cy="195600"/>
            </a:xfrm>
            <a:custGeom>
              <a:avLst/>
              <a:gdLst/>
              <a:ahLst/>
              <a:cxnLst/>
              <a:rect l="l" t="t" r="r" b="b"/>
              <a:pathLst>
                <a:path w="10808" h="7824" extrusionOk="0">
                  <a:moveTo>
                    <a:pt x="1501" y="1"/>
                  </a:moveTo>
                  <a:cubicBezTo>
                    <a:pt x="0" y="1268"/>
                    <a:pt x="901" y="5238"/>
                    <a:pt x="2468" y="6839"/>
                  </a:cubicBezTo>
                  <a:lnTo>
                    <a:pt x="2502" y="6839"/>
                  </a:lnTo>
                  <a:lnTo>
                    <a:pt x="2569" y="6906"/>
                  </a:lnTo>
                  <a:lnTo>
                    <a:pt x="2702" y="7039"/>
                  </a:lnTo>
                  <a:lnTo>
                    <a:pt x="2735" y="7073"/>
                  </a:lnTo>
                  <a:lnTo>
                    <a:pt x="2869" y="7139"/>
                  </a:lnTo>
                  <a:cubicBezTo>
                    <a:pt x="2935" y="7206"/>
                    <a:pt x="3002" y="7239"/>
                    <a:pt x="3069" y="7273"/>
                  </a:cubicBezTo>
                  <a:cubicBezTo>
                    <a:pt x="3786" y="7640"/>
                    <a:pt x="4578" y="7823"/>
                    <a:pt x="5375" y="7823"/>
                  </a:cubicBezTo>
                  <a:cubicBezTo>
                    <a:pt x="6171" y="7823"/>
                    <a:pt x="6972" y="7640"/>
                    <a:pt x="7706" y="7273"/>
                  </a:cubicBezTo>
                  <a:cubicBezTo>
                    <a:pt x="7772" y="7239"/>
                    <a:pt x="7839" y="7206"/>
                    <a:pt x="7906" y="7139"/>
                  </a:cubicBezTo>
                  <a:lnTo>
                    <a:pt x="8039" y="7073"/>
                  </a:lnTo>
                  <a:lnTo>
                    <a:pt x="8072" y="7039"/>
                  </a:lnTo>
                  <a:cubicBezTo>
                    <a:pt x="8139" y="7006"/>
                    <a:pt x="8173" y="6973"/>
                    <a:pt x="8206" y="6906"/>
                  </a:cubicBezTo>
                  <a:lnTo>
                    <a:pt x="8273" y="6872"/>
                  </a:lnTo>
                  <a:lnTo>
                    <a:pt x="8306" y="6839"/>
                  </a:lnTo>
                  <a:cubicBezTo>
                    <a:pt x="9874" y="5238"/>
                    <a:pt x="10808" y="1235"/>
                    <a:pt x="9273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671;p75"/>
            <p:cNvSpPr/>
            <p:nvPr/>
          </p:nvSpPr>
          <p:spPr>
            <a:xfrm>
              <a:off x="4972050" y="3647000"/>
              <a:ext cx="247700" cy="130550"/>
            </a:xfrm>
            <a:custGeom>
              <a:avLst/>
              <a:gdLst/>
              <a:ahLst/>
              <a:cxnLst/>
              <a:rect l="l" t="t" r="r" b="b"/>
              <a:pathLst>
                <a:path w="9908" h="5222" extrusionOk="0">
                  <a:moveTo>
                    <a:pt x="4954" y="1"/>
                  </a:moveTo>
                  <a:cubicBezTo>
                    <a:pt x="3862" y="1"/>
                    <a:pt x="2769" y="259"/>
                    <a:pt x="1769" y="777"/>
                  </a:cubicBezTo>
                  <a:cubicBezTo>
                    <a:pt x="1" y="1777"/>
                    <a:pt x="1" y="3445"/>
                    <a:pt x="1769" y="4446"/>
                  </a:cubicBezTo>
                  <a:cubicBezTo>
                    <a:pt x="2769" y="4963"/>
                    <a:pt x="3862" y="5221"/>
                    <a:pt x="4954" y="5221"/>
                  </a:cubicBezTo>
                  <a:cubicBezTo>
                    <a:pt x="6047" y="5221"/>
                    <a:pt x="7139" y="4963"/>
                    <a:pt x="8140" y="4446"/>
                  </a:cubicBezTo>
                  <a:cubicBezTo>
                    <a:pt x="9908" y="3445"/>
                    <a:pt x="9908" y="1777"/>
                    <a:pt x="8140" y="777"/>
                  </a:cubicBezTo>
                  <a:cubicBezTo>
                    <a:pt x="7139" y="259"/>
                    <a:pt x="6047" y="1"/>
                    <a:pt x="495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672;p75"/>
            <p:cNvSpPr/>
            <p:nvPr/>
          </p:nvSpPr>
          <p:spPr>
            <a:xfrm>
              <a:off x="5020425" y="3672650"/>
              <a:ext cx="150975" cy="79250"/>
            </a:xfrm>
            <a:custGeom>
              <a:avLst/>
              <a:gdLst/>
              <a:ahLst/>
              <a:cxnLst/>
              <a:rect l="l" t="t" r="r" b="b"/>
              <a:pathLst>
                <a:path w="6039" h="3170" extrusionOk="0">
                  <a:moveTo>
                    <a:pt x="3019" y="1"/>
                  </a:moveTo>
                  <a:cubicBezTo>
                    <a:pt x="2352" y="1"/>
                    <a:pt x="1685" y="151"/>
                    <a:pt x="1068" y="451"/>
                  </a:cubicBezTo>
                  <a:cubicBezTo>
                    <a:pt x="0" y="1085"/>
                    <a:pt x="0" y="2086"/>
                    <a:pt x="1068" y="2719"/>
                  </a:cubicBezTo>
                  <a:cubicBezTo>
                    <a:pt x="1685" y="3020"/>
                    <a:pt x="2352" y="3170"/>
                    <a:pt x="3019" y="3170"/>
                  </a:cubicBezTo>
                  <a:cubicBezTo>
                    <a:pt x="3686" y="3170"/>
                    <a:pt x="4354" y="3020"/>
                    <a:pt x="4971" y="2719"/>
                  </a:cubicBezTo>
                  <a:cubicBezTo>
                    <a:pt x="6038" y="2086"/>
                    <a:pt x="6038" y="1085"/>
                    <a:pt x="4971" y="451"/>
                  </a:cubicBezTo>
                  <a:cubicBezTo>
                    <a:pt x="4354" y="151"/>
                    <a:pt x="3686" y="1"/>
                    <a:pt x="30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673;p75"/>
            <p:cNvSpPr/>
            <p:nvPr/>
          </p:nvSpPr>
          <p:spPr>
            <a:xfrm>
              <a:off x="5031275" y="3699350"/>
              <a:ext cx="129275" cy="52550"/>
            </a:xfrm>
            <a:custGeom>
              <a:avLst/>
              <a:gdLst/>
              <a:ahLst/>
              <a:cxnLst/>
              <a:rect l="l" t="t" r="r" b="b"/>
              <a:pathLst>
                <a:path w="5171" h="2102" extrusionOk="0">
                  <a:moveTo>
                    <a:pt x="2585" y="0"/>
                  </a:moveTo>
                  <a:cubicBezTo>
                    <a:pt x="1918" y="0"/>
                    <a:pt x="1251" y="150"/>
                    <a:pt x="634" y="450"/>
                  </a:cubicBezTo>
                  <a:cubicBezTo>
                    <a:pt x="367" y="584"/>
                    <a:pt x="167" y="817"/>
                    <a:pt x="0" y="1051"/>
                  </a:cubicBezTo>
                  <a:cubicBezTo>
                    <a:pt x="167" y="1284"/>
                    <a:pt x="367" y="1485"/>
                    <a:pt x="634" y="1651"/>
                  </a:cubicBezTo>
                  <a:cubicBezTo>
                    <a:pt x="1251" y="1952"/>
                    <a:pt x="1918" y="2102"/>
                    <a:pt x="2585" y="2102"/>
                  </a:cubicBezTo>
                  <a:cubicBezTo>
                    <a:pt x="3252" y="2102"/>
                    <a:pt x="3920" y="1952"/>
                    <a:pt x="4537" y="1651"/>
                  </a:cubicBezTo>
                  <a:cubicBezTo>
                    <a:pt x="4770" y="1485"/>
                    <a:pt x="5004" y="1284"/>
                    <a:pt x="5170" y="1051"/>
                  </a:cubicBezTo>
                  <a:cubicBezTo>
                    <a:pt x="5004" y="817"/>
                    <a:pt x="4770" y="584"/>
                    <a:pt x="4537" y="450"/>
                  </a:cubicBezTo>
                  <a:cubicBezTo>
                    <a:pt x="3920" y="150"/>
                    <a:pt x="3252" y="0"/>
                    <a:pt x="25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674;p75"/>
            <p:cNvSpPr/>
            <p:nvPr/>
          </p:nvSpPr>
          <p:spPr>
            <a:xfrm>
              <a:off x="4977900" y="3518325"/>
              <a:ext cx="225175" cy="216475"/>
            </a:xfrm>
            <a:custGeom>
              <a:avLst/>
              <a:gdLst/>
              <a:ahLst/>
              <a:cxnLst/>
              <a:rect l="l" t="t" r="r" b="b"/>
              <a:pathLst>
                <a:path w="9007" h="8659" extrusionOk="0">
                  <a:moveTo>
                    <a:pt x="6203" y="0"/>
                  </a:moveTo>
                  <a:cubicBezTo>
                    <a:pt x="5850" y="0"/>
                    <a:pt x="5216" y="1317"/>
                    <a:pt x="4904" y="2254"/>
                  </a:cubicBezTo>
                  <a:cubicBezTo>
                    <a:pt x="4603" y="3288"/>
                    <a:pt x="4437" y="4122"/>
                    <a:pt x="4437" y="4122"/>
                  </a:cubicBezTo>
                  <a:cubicBezTo>
                    <a:pt x="4303" y="3322"/>
                    <a:pt x="4103" y="2554"/>
                    <a:pt x="3870" y="1787"/>
                  </a:cubicBezTo>
                  <a:cubicBezTo>
                    <a:pt x="3559" y="885"/>
                    <a:pt x="3273" y="555"/>
                    <a:pt x="3031" y="555"/>
                  </a:cubicBezTo>
                  <a:cubicBezTo>
                    <a:pt x="2986" y="555"/>
                    <a:pt x="2944" y="566"/>
                    <a:pt x="2902" y="586"/>
                  </a:cubicBezTo>
                  <a:cubicBezTo>
                    <a:pt x="2635" y="686"/>
                    <a:pt x="2469" y="1187"/>
                    <a:pt x="2369" y="2588"/>
                  </a:cubicBezTo>
                  <a:cubicBezTo>
                    <a:pt x="2369" y="3255"/>
                    <a:pt x="2369" y="3955"/>
                    <a:pt x="2435" y="4623"/>
                  </a:cubicBezTo>
                  <a:cubicBezTo>
                    <a:pt x="2435" y="4623"/>
                    <a:pt x="1902" y="4055"/>
                    <a:pt x="1334" y="3488"/>
                  </a:cubicBezTo>
                  <a:cubicBezTo>
                    <a:pt x="824" y="3003"/>
                    <a:pt x="547" y="2850"/>
                    <a:pt x="371" y="2850"/>
                  </a:cubicBezTo>
                  <a:cubicBezTo>
                    <a:pt x="317" y="2850"/>
                    <a:pt x="273" y="2865"/>
                    <a:pt x="234" y="2888"/>
                  </a:cubicBezTo>
                  <a:cubicBezTo>
                    <a:pt x="34" y="2988"/>
                    <a:pt x="0" y="3955"/>
                    <a:pt x="1001" y="5790"/>
                  </a:cubicBezTo>
                  <a:cubicBezTo>
                    <a:pt x="1468" y="6691"/>
                    <a:pt x="2135" y="7525"/>
                    <a:pt x="2869" y="8259"/>
                  </a:cubicBezTo>
                  <a:cubicBezTo>
                    <a:pt x="2869" y="8259"/>
                    <a:pt x="3492" y="8659"/>
                    <a:pt x="4599" y="8659"/>
                  </a:cubicBezTo>
                  <a:cubicBezTo>
                    <a:pt x="5152" y="8659"/>
                    <a:pt x="5827" y="8559"/>
                    <a:pt x="6605" y="8259"/>
                  </a:cubicBezTo>
                  <a:cubicBezTo>
                    <a:pt x="7205" y="7658"/>
                    <a:pt x="7739" y="6958"/>
                    <a:pt x="8173" y="6190"/>
                  </a:cubicBezTo>
                  <a:cubicBezTo>
                    <a:pt x="8873" y="4956"/>
                    <a:pt x="9007" y="3255"/>
                    <a:pt x="8640" y="3055"/>
                  </a:cubicBezTo>
                  <a:cubicBezTo>
                    <a:pt x="8619" y="3043"/>
                    <a:pt x="8595" y="3038"/>
                    <a:pt x="8567" y="3038"/>
                  </a:cubicBezTo>
                  <a:cubicBezTo>
                    <a:pt x="8108" y="3038"/>
                    <a:pt x="6772" y="4522"/>
                    <a:pt x="6772" y="4522"/>
                  </a:cubicBezTo>
                  <a:cubicBezTo>
                    <a:pt x="6905" y="3822"/>
                    <a:pt x="6972" y="3088"/>
                    <a:pt x="6938" y="2388"/>
                  </a:cubicBezTo>
                  <a:cubicBezTo>
                    <a:pt x="6872" y="1253"/>
                    <a:pt x="6605" y="219"/>
                    <a:pt x="6271" y="19"/>
                  </a:cubicBezTo>
                  <a:cubicBezTo>
                    <a:pt x="6250" y="7"/>
                    <a:pt x="6227" y="0"/>
                    <a:pt x="620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675;p75"/>
            <p:cNvSpPr/>
            <p:nvPr/>
          </p:nvSpPr>
          <p:spPr>
            <a:xfrm>
              <a:off x="4977900" y="3518325"/>
              <a:ext cx="225175" cy="216475"/>
            </a:xfrm>
            <a:custGeom>
              <a:avLst/>
              <a:gdLst/>
              <a:ahLst/>
              <a:cxnLst/>
              <a:rect l="l" t="t" r="r" b="b"/>
              <a:pathLst>
                <a:path w="9007" h="8659" extrusionOk="0">
                  <a:moveTo>
                    <a:pt x="6203" y="0"/>
                  </a:moveTo>
                  <a:cubicBezTo>
                    <a:pt x="5850" y="0"/>
                    <a:pt x="5216" y="1317"/>
                    <a:pt x="4904" y="2254"/>
                  </a:cubicBezTo>
                  <a:cubicBezTo>
                    <a:pt x="4603" y="3288"/>
                    <a:pt x="4437" y="4122"/>
                    <a:pt x="4437" y="4122"/>
                  </a:cubicBezTo>
                  <a:cubicBezTo>
                    <a:pt x="4303" y="3322"/>
                    <a:pt x="4103" y="2554"/>
                    <a:pt x="3870" y="1787"/>
                  </a:cubicBezTo>
                  <a:cubicBezTo>
                    <a:pt x="3559" y="885"/>
                    <a:pt x="3273" y="555"/>
                    <a:pt x="3031" y="555"/>
                  </a:cubicBezTo>
                  <a:cubicBezTo>
                    <a:pt x="2986" y="555"/>
                    <a:pt x="2944" y="566"/>
                    <a:pt x="2902" y="586"/>
                  </a:cubicBezTo>
                  <a:cubicBezTo>
                    <a:pt x="2635" y="686"/>
                    <a:pt x="2469" y="1187"/>
                    <a:pt x="2369" y="2588"/>
                  </a:cubicBezTo>
                  <a:cubicBezTo>
                    <a:pt x="2369" y="3255"/>
                    <a:pt x="2369" y="3955"/>
                    <a:pt x="2435" y="4623"/>
                  </a:cubicBezTo>
                  <a:cubicBezTo>
                    <a:pt x="2435" y="4623"/>
                    <a:pt x="1902" y="4055"/>
                    <a:pt x="1334" y="3488"/>
                  </a:cubicBezTo>
                  <a:cubicBezTo>
                    <a:pt x="824" y="3003"/>
                    <a:pt x="547" y="2850"/>
                    <a:pt x="371" y="2850"/>
                  </a:cubicBezTo>
                  <a:cubicBezTo>
                    <a:pt x="317" y="2850"/>
                    <a:pt x="273" y="2865"/>
                    <a:pt x="234" y="2888"/>
                  </a:cubicBezTo>
                  <a:cubicBezTo>
                    <a:pt x="34" y="2988"/>
                    <a:pt x="0" y="3955"/>
                    <a:pt x="1001" y="5790"/>
                  </a:cubicBezTo>
                  <a:cubicBezTo>
                    <a:pt x="1468" y="6691"/>
                    <a:pt x="2135" y="7525"/>
                    <a:pt x="2869" y="8259"/>
                  </a:cubicBezTo>
                  <a:cubicBezTo>
                    <a:pt x="2869" y="8259"/>
                    <a:pt x="3492" y="8659"/>
                    <a:pt x="4599" y="8659"/>
                  </a:cubicBezTo>
                  <a:cubicBezTo>
                    <a:pt x="5152" y="8659"/>
                    <a:pt x="5827" y="8559"/>
                    <a:pt x="6605" y="8259"/>
                  </a:cubicBezTo>
                  <a:cubicBezTo>
                    <a:pt x="7205" y="7658"/>
                    <a:pt x="7739" y="6958"/>
                    <a:pt x="8173" y="6190"/>
                  </a:cubicBezTo>
                  <a:cubicBezTo>
                    <a:pt x="8873" y="4956"/>
                    <a:pt x="9007" y="3255"/>
                    <a:pt x="8640" y="3055"/>
                  </a:cubicBezTo>
                  <a:cubicBezTo>
                    <a:pt x="8619" y="3043"/>
                    <a:pt x="8595" y="3038"/>
                    <a:pt x="8567" y="3038"/>
                  </a:cubicBezTo>
                  <a:cubicBezTo>
                    <a:pt x="8108" y="3038"/>
                    <a:pt x="6772" y="4522"/>
                    <a:pt x="6772" y="4522"/>
                  </a:cubicBezTo>
                  <a:cubicBezTo>
                    <a:pt x="6905" y="3822"/>
                    <a:pt x="6972" y="3088"/>
                    <a:pt x="6938" y="2388"/>
                  </a:cubicBezTo>
                  <a:cubicBezTo>
                    <a:pt x="6872" y="1253"/>
                    <a:pt x="6605" y="219"/>
                    <a:pt x="6271" y="19"/>
                  </a:cubicBezTo>
                  <a:cubicBezTo>
                    <a:pt x="6250" y="7"/>
                    <a:pt x="6227" y="0"/>
                    <a:pt x="6203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676;p75"/>
            <p:cNvSpPr/>
            <p:nvPr/>
          </p:nvSpPr>
          <p:spPr>
            <a:xfrm>
              <a:off x="5120500" y="3547150"/>
              <a:ext cx="30875" cy="114275"/>
            </a:xfrm>
            <a:custGeom>
              <a:avLst/>
              <a:gdLst/>
              <a:ahLst/>
              <a:cxnLst/>
              <a:rect l="l" t="t" r="r" b="b"/>
              <a:pathLst>
                <a:path w="1235" h="4571" extrusionOk="0">
                  <a:moveTo>
                    <a:pt x="1034" y="0"/>
                  </a:moveTo>
                  <a:cubicBezTo>
                    <a:pt x="1001" y="1935"/>
                    <a:pt x="0" y="4570"/>
                    <a:pt x="0" y="4570"/>
                  </a:cubicBezTo>
                  <a:cubicBezTo>
                    <a:pt x="401" y="4237"/>
                    <a:pt x="767" y="3837"/>
                    <a:pt x="1034" y="3369"/>
                  </a:cubicBezTo>
                  <a:cubicBezTo>
                    <a:pt x="1168" y="2636"/>
                    <a:pt x="1234" y="1935"/>
                    <a:pt x="1201" y="1201"/>
                  </a:cubicBezTo>
                  <a:cubicBezTo>
                    <a:pt x="1168" y="801"/>
                    <a:pt x="1134" y="401"/>
                    <a:pt x="10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677;p75"/>
            <p:cNvSpPr/>
            <p:nvPr/>
          </p:nvSpPr>
          <p:spPr>
            <a:xfrm>
              <a:off x="5081300" y="3612200"/>
              <a:ext cx="117600" cy="122200"/>
            </a:xfrm>
            <a:custGeom>
              <a:avLst/>
              <a:gdLst/>
              <a:ahLst/>
              <a:cxnLst/>
              <a:rect l="l" t="t" r="r" b="b"/>
              <a:pathLst>
                <a:path w="4704" h="4888" extrusionOk="0">
                  <a:moveTo>
                    <a:pt x="4704" y="0"/>
                  </a:moveTo>
                  <a:lnTo>
                    <a:pt x="4704" y="0"/>
                  </a:lnTo>
                  <a:cubicBezTo>
                    <a:pt x="4537" y="934"/>
                    <a:pt x="3103" y="3269"/>
                    <a:pt x="2102" y="4003"/>
                  </a:cubicBezTo>
                  <a:cubicBezTo>
                    <a:pt x="1468" y="4437"/>
                    <a:pt x="734" y="4737"/>
                    <a:pt x="0" y="4870"/>
                  </a:cubicBezTo>
                  <a:cubicBezTo>
                    <a:pt x="141" y="4882"/>
                    <a:pt x="283" y="4887"/>
                    <a:pt x="426" y="4887"/>
                  </a:cubicBezTo>
                  <a:cubicBezTo>
                    <a:pt x="1125" y="4887"/>
                    <a:pt x="1831" y="4753"/>
                    <a:pt x="2469" y="4504"/>
                  </a:cubicBezTo>
                  <a:cubicBezTo>
                    <a:pt x="3069" y="3903"/>
                    <a:pt x="3603" y="3203"/>
                    <a:pt x="4037" y="2435"/>
                  </a:cubicBezTo>
                  <a:cubicBezTo>
                    <a:pt x="4437" y="1702"/>
                    <a:pt x="4670" y="868"/>
                    <a:pt x="47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678;p75"/>
            <p:cNvSpPr/>
            <p:nvPr/>
          </p:nvSpPr>
          <p:spPr>
            <a:xfrm>
              <a:off x="3821225" y="2752400"/>
              <a:ext cx="659675" cy="827425"/>
            </a:xfrm>
            <a:custGeom>
              <a:avLst/>
              <a:gdLst/>
              <a:ahLst/>
              <a:cxnLst/>
              <a:rect l="l" t="t" r="r" b="b"/>
              <a:pathLst>
                <a:path w="26387" h="33097" extrusionOk="0">
                  <a:moveTo>
                    <a:pt x="4738" y="1"/>
                  </a:moveTo>
                  <a:cubicBezTo>
                    <a:pt x="334" y="601"/>
                    <a:pt x="1" y="3537"/>
                    <a:pt x="68" y="5672"/>
                  </a:cubicBezTo>
                  <a:cubicBezTo>
                    <a:pt x="268" y="9775"/>
                    <a:pt x="901" y="16946"/>
                    <a:pt x="1535" y="20416"/>
                  </a:cubicBezTo>
                  <a:cubicBezTo>
                    <a:pt x="1969" y="22817"/>
                    <a:pt x="2036" y="23284"/>
                    <a:pt x="3637" y="24152"/>
                  </a:cubicBezTo>
                  <a:cubicBezTo>
                    <a:pt x="5205" y="24986"/>
                    <a:pt x="14678" y="27988"/>
                    <a:pt x="15212" y="28455"/>
                  </a:cubicBezTo>
                  <a:cubicBezTo>
                    <a:pt x="15645" y="28822"/>
                    <a:pt x="16112" y="29522"/>
                    <a:pt x="16880" y="30156"/>
                  </a:cubicBezTo>
                  <a:cubicBezTo>
                    <a:pt x="17413" y="30556"/>
                    <a:pt x="18080" y="30756"/>
                    <a:pt x="18781" y="30790"/>
                  </a:cubicBezTo>
                  <a:cubicBezTo>
                    <a:pt x="19481" y="31457"/>
                    <a:pt x="20282" y="32057"/>
                    <a:pt x="21116" y="32558"/>
                  </a:cubicBezTo>
                  <a:cubicBezTo>
                    <a:pt x="21761" y="32911"/>
                    <a:pt x="22497" y="33096"/>
                    <a:pt x="23235" y="33096"/>
                  </a:cubicBezTo>
                  <a:cubicBezTo>
                    <a:pt x="23680" y="33096"/>
                    <a:pt x="24125" y="33029"/>
                    <a:pt x="24552" y="32891"/>
                  </a:cubicBezTo>
                  <a:cubicBezTo>
                    <a:pt x="26019" y="32458"/>
                    <a:pt x="26386" y="31790"/>
                    <a:pt x="25619" y="31223"/>
                  </a:cubicBezTo>
                  <a:cubicBezTo>
                    <a:pt x="24852" y="30623"/>
                    <a:pt x="21316" y="27087"/>
                    <a:pt x="20616" y="26453"/>
                  </a:cubicBezTo>
                  <a:cubicBezTo>
                    <a:pt x="19915" y="25819"/>
                    <a:pt x="18714" y="25419"/>
                    <a:pt x="17780" y="24919"/>
                  </a:cubicBezTo>
                  <a:cubicBezTo>
                    <a:pt x="16546" y="24318"/>
                    <a:pt x="15545" y="23885"/>
                    <a:pt x="14111" y="23284"/>
                  </a:cubicBezTo>
                  <a:cubicBezTo>
                    <a:pt x="11676" y="22284"/>
                    <a:pt x="8240" y="20582"/>
                    <a:pt x="6872" y="19882"/>
                  </a:cubicBezTo>
                  <a:cubicBezTo>
                    <a:pt x="6872" y="19882"/>
                    <a:pt x="6305" y="10308"/>
                    <a:pt x="6139" y="8240"/>
                  </a:cubicBezTo>
                  <a:cubicBezTo>
                    <a:pt x="7173" y="2903"/>
                    <a:pt x="5738" y="1035"/>
                    <a:pt x="473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6" name="Google Shape;770;p31"/>
          <p:cNvSpPr/>
          <p:nvPr/>
        </p:nvSpPr>
        <p:spPr>
          <a:xfrm>
            <a:off x="7907437" y="187419"/>
            <a:ext cx="952335" cy="8794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247" name="Google Shape;785;p31"/>
          <p:cNvGrpSpPr/>
          <p:nvPr/>
        </p:nvGrpSpPr>
        <p:grpSpPr>
          <a:xfrm>
            <a:off x="8046426" y="342901"/>
            <a:ext cx="666688" cy="540522"/>
            <a:chOff x="7096292" y="4635382"/>
            <a:chExt cx="416673" cy="365801"/>
          </a:xfrm>
        </p:grpSpPr>
        <p:sp>
          <p:nvSpPr>
            <p:cNvPr id="1248" name="Google Shape;786;p31"/>
            <p:cNvSpPr/>
            <p:nvPr/>
          </p:nvSpPr>
          <p:spPr>
            <a:xfrm>
              <a:off x="7096292" y="4679192"/>
              <a:ext cx="223281" cy="266614"/>
            </a:xfrm>
            <a:custGeom>
              <a:avLst/>
              <a:gdLst/>
              <a:ahLst/>
              <a:cxnLst/>
              <a:rect l="l" t="t" r="r" b="b"/>
              <a:pathLst>
                <a:path w="6544" h="7814" extrusionOk="0">
                  <a:moveTo>
                    <a:pt x="6251" y="0"/>
                  </a:moveTo>
                  <a:cubicBezTo>
                    <a:pt x="6237" y="0"/>
                    <a:pt x="6224" y="1"/>
                    <a:pt x="6210" y="3"/>
                  </a:cubicBezTo>
                  <a:cubicBezTo>
                    <a:pt x="6200" y="3"/>
                    <a:pt x="6190" y="3"/>
                    <a:pt x="6180" y="3"/>
                  </a:cubicBezTo>
                  <a:cubicBezTo>
                    <a:pt x="2151" y="3"/>
                    <a:pt x="1" y="4773"/>
                    <a:pt x="2661" y="7814"/>
                  </a:cubicBezTo>
                  <a:lnTo>
                    <a:pt x="6543" y="3956"/>
                  </a:lnTo>
                  <a:lnTo>
                    <a:pt x="6543" y="312"/>
                  </a:lnTo>
                  <a:cubicBezTo>
                    <a:pt x="6521" y="136"/>
                    <a:pt x="6417" y="0"/>
                    <a:pt x="6251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787;p31"/>
            <p:cNvSpPr/>
            <p:nvPr/>
          </p:nvSpPr>
          <p:spPr>
            <a:xfrm>
              <a:off x="7202508" y="4850713"/>
              <a:ext cx="110549" cy="150469"/>
            </a:xfrm>
            <a:custGeom>
              <a:avLst/>
              <a:gdLst/>
              <a:ahLst/>
              <a:cxnLst/>
              <a:rect l="l" t="t" r="r" b="b"/>
              <a:pathLst>
                <a:path w="3240" h="4410" extrusionOk="0">
                  <a:moveTo>
                    <a:pt x="3240" y="1"/>
                  </a:moveTo>
                  <a:lnTo>
                    <a:pt x="1" y="3239"/>
                  </a:lnTo>
                  <a:cubicBezTo>
                    <a:pt x="838" y="3986"/>
                    <a:pt x="1932" y="4410"/>
                    <a:pt x="3060" y="4410"/>
                  </a:cubicBezTo>
                  <a:cubicBezTo>
                    <a:pt x="3120" y="4410"/>
                    <a:pt x="3180" y="4409"/>
                    <a:pt x="3240" y="4406"/>
                  </a:cubicBezTo>
                  <a:lnTo>
                    <a:pt x="3240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788;p31"/>
            <p:cNvSpPr/>
            <p:nvPr/>
          </p:nvSpPr>
          <p:spPr>
            <a:xfrm>
              <a:off x="7334143" y="4829593"/>
              <a:ext cx="135729" cy="169849"/>
            </a:xfrm>
            <a:custGeom>
              <a:avLst/>
              <a:gdLst/>
              <a:ahLst/>
              <a:cxnLst/>
              <a:rect l="l" t="t" r="r" b="b"/>
              <a:pathLst>
                <a:path w="3978" h="4978" extrusionOk="0">
                  <a:moveTo>
                    <a:pt x="1" y="1"/>
                  </a:moveTo>
                  <a:lnTo>
                    <a:pt x="1" y="4978"/>
                  </a:lnTo>
                  <a:cubicBezTo>
                    <a:pt x="2287" y="4597"/>
                    <a:pt x="3978" y="2620"/>
                    <a:pt x="3978" y="310"/>
                  </a:cubicBezTo>
                  <a:cubicBezTo>
                    <a:pt x="3978" y="120"/>
                    <a:pt x="3835" y="1"/>
                    <a:pt x="366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789;p31"/>
            <p:cNvSpPr/>
            <p:nvPr/>
          </p:nvSpPr>
          <p:spPr>
            <a:xfrm>
              <a:off x="7341478" y="4635382"/>
              <a:ext cx="171487" cy="172306"/>
            </a:xfrm>
            <a:custGeom>
              <a:avLst/>
              <a:gdLst/>
              <a:ahLst/>
              <a:cxnLst/>
              <a:rect l="l" t="t" r="r" b="b"/>
              <a:pathLst>
                <a:path w="5026" h="5050" extrusionOk="0">
                  <a:moveTo>
                    <a:pt x="310" y="1"/>
                  </a:moveTo>
                  <a:cubicBezTo>
                    <a:pt x="119" y="1"/>
                    <a:pt x="0" y="144"/>
                    <a:pt x="0" y="310"/>
                  </a:cubicBezTo>
                  <a:lnTo>
                    <a:pt x="0" y="4716"/>
                  </a:lnTo>
                  <a:cubicBezTo>
                    <a:pt x="0" y="4907"/>
                    <a:pt x="119" y="5050"/>
                    <a:pt x="310" y="5050"/>
                  </a:cubicBezTo>
                  <a:lnTo>
                    <a:pt x="4739" y="5050"/>
                  </a:lnTo>
                  <a:cubicBezTo>
                    <a:pt x="4906" y="5026"/>
                    <a:pt x="5025" y="4883"/>
                    <a:pt x="5025" y="4716"/>
                  </a:cubicBezTo>
                  <a:cubicBezTo>
                    <a:pt x="5025" y="3478"/>
                    <a:pt x="4525" y="2263"/>
                    <a:pt x="3644" y="1382"/>
                  </a:cubicBezTo>
                  <a:cubicBezTo>
                    <a:pt x="2763" y="501"/>
                    <a:pt x="1548" y="1"/>
                    <a:pt x="310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" name="Номер слайда 2"/>
          <p:cNvSpPr txBox="1">
            <a:spLocks/>
          </p:cNvSpPr>
          <p:nvPr/>
        </p:nvSpPr>
        <p:spPr>
          <a:xfrm>
            <a:off x="8644164" y="4708502"/>
            <a:ext cx="33574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20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0882" y="21189"/>
            <a:ext cx="3608926" cy="1973499"/>
          </a:xfrm>
        </p:spPr>
        <p:txBody>
          <a:bodyPr/>
          <a:lstStyle/>
          <a:p>
            <a:pPr indent="180975" algn="just">
              <a:tabLst>
                <a:tab pos="180975" algn="l"/>
              </a:tabLst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1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endParaRPr lang="ru-RU" sz="1100" dirty="0">
              <a:solidFill>
                <a:schemeClr val="accent2">
                  <a:lumMod val="50000"/>
                </a:schemeClr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96979" y="241797"/>
            <a:ext cx="5240114" cy="1275743"/>
          </a:xfrm>
        </p:spPr>
        <p:txBody>
          <a:bodyPr/>
          <a:lstStyle/>
          <a:p>
            <a:pPr marL="0" indent="180975" algn="just"/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целях увеличения доходов бюджета округа и в рамках деятельности органов местного самоуправления Труновского муниципального округа Ставропольского края, влияющей на изменение доходов бюджета округа, принято распоряжение администрации Труновского муниципального округа Ставропольского края от 15.05.2023 № 119-р «Об утверждении Плана мероприятий по росту доходов, оптимизации расходов бюджета Труновского муниципального округа Ставропольского края на 2023- 2025 годы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».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4" name="Google Shape;770;p31"/>
          <p:cNvSpPr/>
          <p:nvPr/>
        </p:nvSpPr>
        <p:spPr>
          <a:xfrm>
            <a:off x="8071130" y="89617"/>
            <a:ext cx="786564" cy="7737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605" name="Google Shape;785;p31"/>
          <p:cNvGrpSpPr/>
          <p:nvPr/>
        </p:nvGrpSpPr>
        <p:grpSpPr>
          <a:xfrm>
            <a:off x="8160396" y="204336"/>
            <a:ext cx="550639" cy="475523"/>
            <a:chOff x="7096292" y="4635382"/>
            <a:chExt cx="416673" cy="365801"/>
          </a:xfrm>
        </p:grpSpPr>
        <p:sp>
          <p:nvSpPr>
            <p:cNvPr id="606" name="Google Shape;786;p31"/>
            <p:cNvSpPr/>
            <p:nvPr/>
          </p:nvSpPr>
          <p:spPr>
            <a:xfrm>
              <a:off x="7096292" y="4679192"/>
              <a:ext cx="223281" cy="266614"/>
            </a:xfrm>
            <a:custGeom>
              <a:avLst/>
              <a:gdLst/>
              <a:ahLst/>
              <a:cxnLst/>
              <a:rect l="l" t="t" r="r" b="b"/>
              <a:pathLst>
                <a:path w="6544" h="7814" extrusionOk="0">
                  <a:moveTo>
                    <a:pt x="6251" y="0"/>
                  </a:moveTo>
                  <a:cubicBezTo>
                    <a:pt x="6237" y="0"/>
                    <a:pt x="6224" y="1"/>
                    <a:pt x="6210" y="3"/>
                  </a:cubicBezTo>
                  <a:cubicBezTo>
                    <a:pt x="6200" y="3"/>
                    <a:pt x="6190" y="3"/>
                    <a:pt x="6180" y="3"/>
                  </a:cubicBezTo>
                  <a:cubicBezTo>
                    <a:pt x="2151" y="3"/>
                    <a:pt x="1" y="4773"/>
                    <a:pt x="2661" y="7814"/>
                  </a:cubicBezTo>
                  <a:lnTo>
                    <a:pt x="6543" y="3956"/>
                  </a:lnTo>
                  <a:lnTo>
                    <a:pt x="6543" y="312"/>
                  </a:lnTo>
                  <a:cubicBezTo>
                    <a:pt x="6521" y="136"/>
                    <a:pt x="6417" y="0"/>
                    <a:pt x="6251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787;p31"/>
            <p:cNvSpPr/>
            <p:nvPr/>
          </p:nvSpPr>
          <p:spPr>
            <a:xfrm>
              <a:off x="7202508" y="4850713"/>
              <a:ext cx="110549" cy="150469"/>
            </a:xfrm>
            <a:custGeom>
              <a:avLst/>
              <a:gdLst/>
              <a:ahLst/>
              <a:cxnLst/>
              <a:rect l="l" t="t" r="r" b="b"/>
              <a:pathLst>
                <a:path w="3240" h="4410" extrusionOk="0">
                  <a:moveTo>
                    <a:pt x="3240" y="1"/>
                  </a:moveTo>
                  <a:lnTo>
                    <a:pt x="1" y="3239"/>
                  </a:lnTo>
                  <a:cubicBezTo>
                    <a:pt x="838" y="3986"/>
                    <a:pt x="1932" y="4410"/>
                    <a:pt x="3060" y="4410"/>
                  </a:cubicBezTo>
                  <a:cubicBezTo>
                    <a:pt x="3120" y="4410"/>
                    <a:pt x="3180" y="4409"/>
                    <a:pt x="3240" y="4406"/>
                  </a:cubicBezTo>
                  <a:lnTo>
                    <a:pt x="3240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788;p31"/>
            <p:cNvSpPr/>
            <p:nvPr/>
          </p:nvSpPr>
          <p:spPr>
            <a:xfrm>
              <a:off x="7334143" y="4829593"/>
              <a:ext cx="135729" cy="169849"/>
            </a:xfrm>
            <a:custGeom>
              <a:avLst/>
              <a:gdLst/>
              <a:ahLst/>
              <a:cxnLst/>
              <a:rect l="l" t="t" r="r" b="b"/>
              <a:pathLst>
                <a:path w="3978" h="4978" extrusionOk="0">
                  <a:moveTo>
                    <a:pt x="1" y="1"/>
                  </a:moveTo>
                  <a:lnTo>
                    <a:pt x="1" y="4978"/>
                  </a:lnTo>
                  <a:cubicBezTo>
                    <a:pt x="2287" y="4597"/>
                    <a:pt x="3978" y="2620"/>
                    <a:pt x="3978" y="310"/>
                  </a:cubicBezTo>
                  <a:cubicBezTo>
                    <a:pt x="3978" y="120"/>
                    <a:pt x="3835" y="1"/>
                    <a:pt x="366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789;p31"/>
            <p:cNvSpPr/>
            <p:nvPr/>
          </p:nvSpPr>
          <p:spPr>
            <a:xfrm>
              <a:off x="7341478" y="4635382"/>
              <a:ext cx="171487" cy="172306"/>
            </a:xfrm>
            <a:custGeom>
              <a:avLst/>
              <a:gdLst/>
              <a:ahLst/>
              <a:cxnLst/>
              <a:rect l="l" t="t" r="r" b="b"/>
              <a:pathLst>
                <a:path w="5026" h="5050" extrusionOk="0">
                  <a:moveTo>
                    <a:pt x="310" y="1"/>
                  </a:moveTo>
                  <a:cubicBezTo>
                    <a:pt x="119" y="1"/>
                    <a:pt x="0" y="144"/>
                    <a:pt x="0" y="310"/>
                  </a:cubicBezTo>
                  <a:lnTo>
                    <a:pt x="0" y="4716"/>
                  </a:lnTo>
                  <a:cubicBezTo>
                    <a:pt x="0" y="4907"/>
                    <a:pt x="119" y="5050"/>
                    <a:pt x="310" y="5050"/>
                  </a:cubicBezTo>
                  <a:lnTo>
                    <a:pt x="4739" y="5050"/>
                  </a:lnTo>
                  <a:cubicBezTo>
                    <a:pt x="4906" y="5026"/>
                    <a:pt x="5025" y="4883"/>
                    <a:pt x="5025" y="4716"/>
                  </a:cubicBezTo>
                  <a:cubicBezTo>
                    <a:pt x="5025" y="3478"/>
                    <a:pt x="4525" y="2263"/>
                    <a:pt x="3644" y="1382"/>
                  </a:cubicBezTo>
                  <a:cubicBezTo>
                    <a:pt x="2763" y="501"/>
                    <a:pt x="1548" y="1"/>
                    <a:pt x="310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490098" y="1442137"/>
            <a:ext cx="28823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Доля финансовой помощи из краевого бюджета (далее – безвозмездные поступления)</a:t>
            </a: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2025 году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составит:</a:t>
            </a:r>
            <a:endParaRPr lang="ru-RU" b="1" dirty="0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5483716" y="2577807"/>
            <a:ext cx="3162952" cy="977316"/>
          </a:xfrm>
          <a:prstGeom prst="downArrowCallout">
            <a:avLst/>
          </a:prstGeom>
          <a:solidFill>
            <a:schemeClr val="accent1">
              <a:alpha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Общий объём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доходов бюджета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округа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(1181,01)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100%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10" name="TextBox 609"/>
          <p:cNvSpPr txBox="1"/>
          <p:nvPr/>
        </p:nvSpPr>
        <p:spPr>
          <a:xfrm>
            <a:off x="7858860" y="2331586"/>
            <a:ext cx="8579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  <a:endParaRPr lang="ru-RU" sz="1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77849" y="3634722"/>
            <a:ext cx="2174686" cy="710583"/>
          </a:xfrm>
          <a:prstGeom prst="roundRect">
            <a:avLst/>
          </a:prstGeom>
          <a:solidFill>
            <a:schemeClr val="accent1">
              <a:alpha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Безвозмездные поступления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(718,93)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60,88%</a:t>
            </a:r>
            <a:endParaRPr lang="ru-R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784460571"/>
              </p:ext>
            </p:extLst>
          </p:nvPr>
        </p:nvGraphicFramePr>
        <p:xfrm>
          <a:off x="-103365" y="3046511"/>
          <a:ext cx="4817461" cy="1418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96979" y="2134634"/>
            <a:ext cx="5216618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ru-RU" sz="1300" dirty="0">
                <a:solidFill>
                  <a:srgbClr val="2D2405"/>
                </a:solidFill>
              </a:rPr>
              <a:t>В структуре безвозмездных поступлений дотация на выравнивание бюджетной обеспеченности составит:</a:t>
            </a:r>
          </a:p>
        </p:txBody>
      </p:sp>
      <p:sp>
        <p:nvSpPr>
          <p:cNvPr id="611" name="TextBox 610"/>
          <p:cNvSpPr txBox="1"/>
          <p:nvPr/>
        </p:nvSpPr>
        <p:spPr>
          <a:xfrm>
            <a:off x="3571327" y="2964257"/>
            <a:ext cx="1107251" cy="246221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</a:rPr>
              <a:t>(млн. руб.)</a:t>
            </a:r>
            <a:endParaRPr lang="ru-RU" sz="1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21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7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48"/>
          <p:cNvSpPr/>
          <p:nvPr/>
        </p:nvSpPr>
        <p:spPr>
          <a:xfrm>
            <a:off x="4247702" y="2524913"/>
            <a:ext cx="3222980" cy="1861103"/>
          </a:xfrm>
          <a:custGeom>
            <a:avLst/>
            <a:gdLst/>
            <a:ahLst/>
            <a:cxnLst/>
            <a:rect l="l" t="t" r="r" b="b"/>
            <a:pathLst>
              <a:path w="197275" h="113916" extrusionOk="0">
                <a:moveTo>
                  <a:pt x="98637" y="0"/>
                </a:moveTo>
                <a:cubicBezTo>
                  <a:pt x="44165" y="0"/>
                  <a:pt x="0" y="25518"/>
                  <a:pt x="0" y="56974"/>
                </a:cubicBezTo>
                <a:cubicBezTo>
                  <a:pt x="0" y="88430"/>
                  <a:pt x="44165" y="113915"/>
                  <a:pt x="98637" y="113915"/>
                </a:cubicBezTo>
                <a:cubicBezTo>
                  <a:pt x="153109" y="113915"/>
                  <a:pt x="197274" y="88430"/>
                  <a:pt x="197274" y="56974"/>
                </a:cubicBezTo>
                <a:cubicBezTo>
                  <a:pt x="197274" y="25518"/>
                  <a:pt x="153109" y="0"/>
                  <a:pt x="9863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67" name="Google Shape;867;p48"/>
          <p:cNvCxnSpPr/>
          <p:nvPr/>
        </p:nvCxnSpPr>
        <p:spPr>
          <a:xfrm rot="10800000" flipH="1">
            <a:off x="6347800" y="2215700"/>
            <a:ext cx="1002300" cy="3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8" name="Google Shape;868;p48"/>
          <p:cNvCxnSpPr/>
          <p:nvPr/>
        </p:nvCxnSpPr>
        <p:spPr>
          <a:xfrm flipV="1">
            <a:off x="5179439" y="3730567"/>
            <a:ext cx="420437" cy="6941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9" name="Google Shape;869;p48"/>
          <p:cNvCxnSpPr/>
          <p:nvPr/>
        </p:nvCxnSpPr>
        <p:spPr>
          <a:xfrm flipV="1">
            <a:off x="4296278" y="3014466"/>
            <a:ext cx="883161" cy="40500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1" name="Google Shape;871;p48"/>
          <p:cNvSpPr txBox="1">
            <a:spLocks noGrp="1"/>
          </p:cNvSpPr>
          <p:nvPr>
            <p:ph type="body" idx="1"/>
          </p:nvPr>
        </p:nvSpPr>
        <p:spPr>
          <a:xfrm>
            <a:off x="575340" y="947486"/>
            <a:ext cx="4851905" cy="20558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1950" algn="just">
              <a:buClr>
                <a:schemeClr val="dk1"/>
              </a:buClr>
              <a:buSzPts val="1100"/>
              <a:buNone/>
            </a:pPr>
            <a:r>
              <a:rPr lang="ru-RU" sz="12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целях увеличения доходов бюджета округа и в рамках деятельности органов местного самоуправления Труновского муниципального округа Ставропольского края, влияющей на изменение доходов бюджета округа, принято распоряжение администрации Труновского муниципального округа Ставропольского края от 15.05.2023 № 119-р «Об утверждении Плана мероприятий по росту доходов, оптимизации расходов бюджета Труновского муниципального округа Ставропольского края на 2023-2025 годы» в соответствии с которым предусматриваются следующие мероприятия:</a:t>
            </a:r>
            <a:endParaRPr sz="12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0" name="Google Shape;870;p48"/>
          <p:cNvSpPr txBox="1">
            <a:spLocks noGrp="1"/>
          </p:cNvSpPr>
          <p:nvPr>
            <p:ph type="title"/>
          </p:nvPr>
        </p:nvSpPr>
        <p:spPr>
          <a:xfrm>
            <a:off x="540000" y="272443"/>
            <a:ext cx="67412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ДЕЯТЕЛЬНОСТЬ ОРГАНОВ МЕСТНОГО САМОУПРАВЛЕНИЯ, ВЛИЯЮЩАЯ НА ИЗМЕНЕНИЕ ДОХОДОВ БЮДЖЕТА</a:t>
            </a:r>
            <a:endParaRPr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77" name="Google Shape;877;p48"/>
          <p:cNvSpPr txBox="1">
            <a:spLocks noGrp="1"/>
          </p:cNvSpPr>
          <p:nvPr>
            <p:ph type="subTitle" idx="4294967295"/>
          </p:nvPr>
        </p:nvSpPr>
        <p:spPr>
          <a:xfrm>
            <a:off x="5295900" y="4057052"/>
            <a:ext cx="3575663" cy="5609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050" b="1" dirty="0"/>
              <a:t>АКТУАЛИЗАЦИЯ СВЕДЕНИЙ ОБ ОБЪЕКТАХ НЕДВИЖИМОГО ИМУЩЕСТВА, В ТОМ ЧИСЛЕ ЗЕМЕЛЬНЫХ УЧАСТКАХ, НАХОДЯЩИХСЯ НА ТЕРРИТОРИИ </a:t>
            </a:r>
            <a:r>
              <a:rPr lang="ru-RU" sz="1050" b="1" dirty="0" smtClean="0"/>
              <a:t>ТРУНОВСКОГО МУНИЦИПАЛЬНОГО </a:t>
            </a:r>
            <a:r>
              <a:rPr lang="ru-RU" sz="1050" b="1" dirty="0"/>
              <a:t>ОКРУГА СТАВРОПОЛЬСКОГО КРАЯ</a:t>
            </a:r>
            <a:endParaRPr sz="1050" dirty="0">
              <a:solidFill>
                <a:schemeClr val="lt1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878" name="Google Shape;878;p48"/>
          <p:cNvSpPr txBox="1">
            <a:spLocks noGrp="1"/>
          </p:cNvSpPr>
          <p:nvPr>
            <p:ph type="subTitle" idx="4294967295"/>
          </p:nvPr>
        </p:nvSpPr>
        <p:spPr>
          <a:xfrm>
            <a:off x="7486650" y="1986592"/>
            <a:ext cx="1713513" cy="882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ru-RU" b="1" dirty="0"/>
              <a:t>ОТМЕНА НЕЭФФЕКТИВНЫХ ЛЬГОТ</a:t>
            </a:r>
            <a:endParaRPr dirty="0">
              <a:solidFill>
                <a:schemeClr val="lt1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879" name="Google Shape;879;p48"/>
          <p:cNvSpPr txBox="1">
            <a:spLocks noGrp="1"/>
          </p:cNvSpPr>
          <p:nvPr>
            <p:ph type="subTitle" idx="4294967295"/>
          </p:nvPr>
        </p:nvSpPr>
        <p:spPr>
          <a:xfrm>
            <a:off x="-120096" y="3145083"/>
            <a:ext cx="3308633" cy="11165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МЕРОПРИЯТИЯ ПО ВЗЫСКАНИЮ ЗАДОЛЖЕННОСТИ ПО АРЕНДНОЙ ПЛАТЕ ЗА ЗЕМЕЛЬНЫЕ УЧАСТКИ, НАХОДЯЩИЕСЯ В МУНИЦИПАЛЬНОЙ СОБСТВЕННОСТИ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ТРУНОВСКОГО МУНИЦИПАЛЬНОГО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ОКРУГА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872" name="Google Shape;872;p48"/>
          <p:cNvSpPr/>
          <p:nvPr/>
        </p:nvSpPr>
        <p:spPr>
          <a:xfrm rot="821820" flipH="1">
            <a:off x="5095868" y="1916554"/>
            <a:ext cx="3145863" cy="201136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48"/>
          <p:cNvSpPr/>
          <p:nvPr/>
        </p:nvSpPr>
        <p:spPr>
          <a:xfrm rot="8239130" flipH="1">
            <a:off x="3177530" y="3454992"/>
            <a:ext cx="1511386" cy="750076"/>
          </a:xfrm>
          <a:prstGeom prst="triangle">
            <a:avLst>
              <a:gd name="adj" fmla="val 6724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 smtClean="0">
                <a:solidFill>
                  <a:schemeClr val="bg2">
                    <a:lumMod val="90000"/>
                  </a:schemeClr>
                </a:solidFill>
              </a:rPr>
              <a:t>3</a:t>
            </a:r>
            <a:endParaRPr sz="4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74" name="Google Shape;874;p48"/>
          <p:cNvSpPr/>
          <p:nvPr/>
        </p:nvSpPr>
        <p:spPr>
          <a:xfrm rot="-3543928" flipH="1">
            <a:off x="6552007" y="1249586"/>
            <a:ext cx="1715175" cy="942968"/>
          </a:xfrm>
          <a:prstGeom prst="triangle">
            <a:avLst>
              <a:gd name="adj" fmla="val 6724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ts val="1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 smtClean="0">
                <a:solidFill>
                  <a:schemeClr val="bg2">
                    <a:lumMod val="90000"/>
                  </a:schemeClr>
                </a:solidFill>
              </a:rPr>
              <a:t>1</a:t>
            </a:r>
            <a:endParaRPr sz="4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75" name="Google Shape;875;p48"/>
          <p:cNvSpPr/>
          <p:nvPr/>
        </p:nvSpPr>
        <p:spPr>
          <a:xfrm rot="1544128" flipH="1">
            <a:off x="4385282" y="3952702"/>
            <a:ext cx="1215775" cy="843206"/>
          </a:xfrm>
          <a:prstGeom prst="triangle">
            <a:avLst>
              <a:gd name="adj" fmla="val 6724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20"/>
              </a:lnSpc>
            </a:pPr>
            <a:r>
              <a:rPr lang="ru-RU" sz="4400" dirty="0" smtClean="0">
                <a:solidFill>
                  <a:schemeClr val="bg2">
                    <a:lumMod val="90000"/>
                  </a:schemeClr>
                </a:solidFill>
              </a:rPr>
              <a:t>2</a:t>
            </a:r>
            <a:endParaRPr lang="ru-RU" sz="4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5" name="Номер слайда 2"/>
          <p:cNvSpPr txBox="1">
            <a:spLocks/>
          </p:cNvSpPr>
          <p:nvPr/>
        </p:nvSpPr>
        <p:spPr>
          <a:xfrm>
            <a:off x="8460184" y="4868028"/>
            <a:ext cx="486463" cy="6939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22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5;p17"/>
          <p:cNvSpPr/>
          <p:nvPr/>
        </p:nvSpPr>
        <p:spPr>
          <a:xfrm>
            <a:off x="123825" y="1552575"/>
            <a:ext cx="1655052" cy="1440135"/>
          </a:xfrm>
          <a:prstGeom prst="roundRect">
            <a:avLst>
              <a:gd name="adj" fmla="val 100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Мероприятия,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влияющие на изменение доходов бюджета</a:t>
            </a:r>
            <a:endParaRPr b="1" dirty="0">
              <a:solidFill>
                <a:schemeClr val="accent1">
                  <a:lumMod val="50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66;p17"/>
          <p:cNvSpPr/>
          <p:nvPr/>
        </p:nvSpPr>
        <p:spPr>
          <a:xfrm>
            <a:off x="3563718" y="330588"/>
            <a:ext cx="5465982" cy="895259"/>
          </a:xfrm>
          <a:prstGeom prst="roundRect">
            <a:avLst>
              <a:gd name="adj" fmla="val 10018"/>
            </a:avLst>
          </a:prstGeom>
          <a:solidFill>
            <a:srgbClr val="155FE5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167;p17"/>
          <p:cNvSpPr/>
          <p:nvPr/>
        </p:nvSpPr>
        <p:spPr>
          <a:xfrm>
            <a:off x="3563718" y="1294736"/>
            <a:ext cx="5465982" cy="1697974"/>
          </a:xfrm>
          <a:prstGeom prst="roundRect">
            <a:avLst>
              <a:gd name="adj" fmla="val 10018"/>
            </a:avLst>
          </a:prstGeom>
          <a:solidFill>
            <a:srgbClr val="2A8BFD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168;p17"/>
          <p:cNvSpPr/>
          <p:nvPr/>
        </p:nvSpPr>
        <p:spPr>
          <a:xfrm>
            <a:off x="3563718" y="3047284"/>
            <a:ext cx="5465982" cy="1943816"/>
          </a:xfrm>
          <a:prstGeom prst="roundRect">
            <a:avLst>
              <a:gd name="adj" fmla="val 10018"/>
            </a:avLst>
          </a:prstGeom>
          <a:solidFill>
            <a:srgbClr val="434343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" name="Google Shape;171;p17"/>
          <p:cNvSpPr txBox="1"/>
          <p:nvPr/>
        </p:nvSpPr>
        <p:spPr>
          <a:xfrm>
            <a:off x="3493686" y="582503"/>
            <a:ext cx="4561016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361950" algn="just"/>
            <a:r>
              <a:rPr lang="ru-RU" sz="1200" dirty="0"/>
              <a:t>По результатам оценки эффективности налоговых льгот, установленных </a:t>
            </a:r>
            <a:r>
              <a:rPr lang="ru-RU" sz="1200" dirty="0" smtClean="0"/>
              <a:t>нормативными актами Труновского муниципального округа </a:t>
            </a:r>
            <a:r>
              <a:rPr lang="ru-RU" sz="1200" dirty="0"/>
              <a:t>Ставропольского края, за 2023 год неэффективных налоговых льгот не установлено.</a:t>
            </a:r>
            <a:endParaRPr sz="1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72;p17"/>
          <p:cNvSpPr/>
          <p:nvPr/>
        </p:nvSpPr>
        <p:spPr>
          <a:xfrm>
            <a:off x="8144101" y="403575"/>
            <a:ext cx="796200" cy="7676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80;p17"/>
          <p:cNvSpPr txBox="1"/>
          <p:nvPr/>
        </p:nvSpPr>
        <p:spPr>
          <a:xfrm>
            <a:off x="3493686" y="1294736"/>
            <a:ext cx="4561016" cy="1697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361950" algn="just"/>
            <a:r>
              <a:rPr lang="ru-RU" sz="1100" dirty="0" smtClean="0"/>
              <a:t>Выявляются </a:t>
            </a:r>
            <a:r>
              <a:rPr lang="ru-RU" sz="1100" dirty="0"/>
              <a:t>сведения об объектах, являющихся дублями. Выявлено </a:t>
            </a:r>
            <a:r>
              <a:rPr lang="ru-RU" sz="1100" dirty="0" smtClean="0"/>
              <a:t>2406 дублей. </a:t>
            </a:r>
            <a:r>
              <a:rPr lang="ru-RU" sz="1100" dirty="0"/>
              <a:t>Постановлением администрации Труновского муниципального округа Ставропольского края создана комиссия по осмотру зданий, сооружений или объектов незавершенного строительства, земельных участков при проведении мероприятий по выявлению правообладателей ранее учтённых объектов недвижимости в Труновском муниципальном округе. Осмотрено </a:t>
            </a:r>
            <a:r>
              <a:rPr lang="ru-RU" sz="1100" dirty="0" smtClean="0"/>
              <a:t>72 </a:t>
            </a:r>
            <a:r>
              <a:rPr lang="ru-RU" sz="1100" dirty="0"/>
              <a:t>объектов, в результате составлено </a:t>
            </a:r>
            <a:r>
              <a:rPr lang="ru-RU" sz="1100" dirty="0" smtClean="0"/>
              <a:t>72 </a:t>
            </a:r>
            <a:r>
              <a:rPr lang="ru-RU" sz="1100" dirty="0"/>
              <a:t>актов обследования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Google Shape;181;p17"/>
          <p:cNvSpPr/>
          <p:nvPr/>
        </p:nvSpPr>
        <p:spPr>
          <a:xfrm>
            <a:off x="8144101" y="1874187"/>
            <a:ext cx="796200" cy="795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4;p17"/>
          <p:cNvSpPr txBox="1"/>
          <p:nvPr/>
        </p:nvSpPr>
        <p:spPr>
          <a:xfrm>
            <a:off x="3516792" y="3783938"/>
            <a:ext cx="453791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361950" algn="just"/>
            <a:r>
              <a:rPr lang="ru-RU" sz="1100" dirty="0"/>
              <a:t>В Труновском муниципальном округе создана комиссия по контролю за поступлением арендной платы за земельные участки, расположенные в границах Труновского муниципального округа Ставропольского края, где рассматриваются вопросы по контролю, учёту и взысканию задолженности по арендной плате, возможности её погашения в досудебном порядке, вопросы целевого использования земель. Специалистами направляются претензии и уведомления арендаторам- задолжникам по арендной плате о погашении имеющейся задолженности. В результате претензионной исковой работы погашена задолженность на сумму 2,99 млн. руб.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185;p17"/>
          <p:cNvSpPr/>
          <p:nvPr/>
        </p:nvSpPr>
        <p:spPr>
          <a:xfrm>
            <a:off x="8149503" y="3452138"/>
            <a:ext cx="796200" cy="795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186;p17"/>
          <p:cNvGrpSpPr/>
          <p:nvPr/>
        </p:nvGrpSpPr>
        <p:grpSpPr>
          <a:xfrm>
            <a:off x="8371745" y="2182684"/>
            <a:ext cx="340890" cy="178912"/>
            <a:chOff x="2084325" y="363300"/>
            <a:chExt cx="484150" cy="254100"/>
          </a:xfrm>
        </p:grpSpPr>
        <p:sp>
          <p:nvSpPr>
            <p:cNvPr id="26" name="Google Shape;187;p17"/>
            <p:cNvSpPr/>
            <p:nvPr/>
          </p:nvSpPr>
          <p:spPr>
            <a:xfrm>
              <a:off x="2084325" y="363300"/>
              <a:ext cx="484150" cy="254100"/>
            </a:xfrm>
            <a:custGeom>
              <a:avLst/>
              <a:gdLst/>
              <a:ahLst/>
              <a:cxnLst/>
              <a:rect l="l" t="t" r="r" b="b"/>
              <a:pathLst>
                <a:path w="19366" h="10164" extrusionOk="0">
                  <a:moveTo>
                    <a:pt x="9686" y="1128"/>
                  </a:moveTo>
                  <a:cubicBezTo>
                    <a:pt x="10195" y="1128"/>
                    <a:pt x="10707" y="1226"/>
                    <a:pt x="11196" y="1428"/>
                  </a:cubicBezTo>
                  <a:cubicBezTo>
                    <a:pt x="12671" y="2042"/>
                    <a:pt x="13635" y="3482"/>
                    <a:pt x="13635" y="5081"/>
                  </a:cubicBezTo>
                  <a:cubicBezTo>
                    <a:pt x="13632" y="7264"/>
                    <a:pt x="11864" y="9031"/>
                    <a:pt x="9684" y="9034"/>
                  </a:cubicBezTo>
                  <a:cubicBezTo>
                    <a:pt x="8085" y="9034"/>
                    <a:pt x="6643" y="8071"/>
                    <a:pt x="6032" y="6592"/>
                  </a:cubicBezTo>
                  <a:cubicBezTo>
                    <a:pt x="5420" y="5117"/>
                    <a:pt x="5758" y="3415"/>
                    <a:pt x="6887" y="2286"/>
                  </a:cubicBezTo>
                  <a:cubicBezTo>
                    <a:pt x="7645" y="1530"/>
                    <a:pt x="8657" y="1128"/>
                    <a:pt x="9686" y="1128"/>
                  </a:cubicBezTo>
                  <a:close/>
                  <a:moveTo>
                    <a:pt x="9684" y="1"/>
                  </a:moveTo>
                  <a:cubicBezTo>
                    <a:pt x="4502" y="1"/>
                    <a:pt x="361" y="4512"/>
                    <a:pt x="190" y="4704"/>
                  </a:cubicBezTo>
                  <a:cubicBezTo>
                    <a:pt x="0" y="4918"/>
                    <a:pt x="0" y="5243"/>
                    <a:pt x="190" y="5457"/>
                  </a:cubicBezTo>
                  <a:cubicBezTo>
                    <a:pt x="361" y="5650"/>
                    <a:pt x="4502" y="10164"/>
                    <a:pt x="9684" y="10164"/>
                  </a:cubicBezTo>
                  <a:cubicBezTo>
                    <a:pt x="14867" y="10164"/>
                    <a:pt x="19004" y="5650"/>
                    <a:pt x="19176" y="5457"/>
                  </a:cubicBezTo>
                  <a:cubicBezTo>
                    <a:pt x="19365" y="5243"/>
                    <a:pt x="19365" y="4918"/>
                    <a:pt x="19176" y="4704"/>
                  </a:cubicBezTo>
                  <a:cubicBezTo>
                    <a:pt x="19004" y="4512"/>
                    <a:pt x="14867" y="1"/>
                    <a:pt x="96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188;p17"/>
            <p:cNvSpPr/>
            <p:nvPr/>
          </p:nvSpPr>
          <p:spPr>
            <a:xfrm>
              <a:off x="2250600" y="419775"/>
              <a:ext cx="145175" cy="141125"/>
            </a:xfrm>
            <a:custGeom>
              <a:avLst/>
              <a:gdLst/>
              <a:ahLst/>
              <a:cxnLst/>
              <a:rect l="l" t="t" r="r" b="b"/>
              <a:pathLst>
                <a:path w="5807" h="5645" extrusionOk="0">
                  <a:moveTo>
                    <a:pt x="3018" y="0"/>
                  </a:moveTo>
                  <a:cubicBezTo>
                    <a:pt x="1922" y="0"/>
                    <a:pt x="929" y="634"/>
                    <a:pt x="468" y="1626"/>
                  </a:cubicBezTo>
                  <a:cubicBezTo>
                    <a:pt x="1" y="2623"/>
                    <a:pt x="158" y="3797"/>
                    <a:pt x="862" y="4637"/>
                  </a:cubicBezTo>
                  <a:cubicBezTo>
                    <a:pt x="1407" y="5287"/>
                    <a:pt x="2203" y="5645"/>
                    <a:pt x="3025" y="5645"/>
                  </a:cubicBezTo>
                  <a:cubicBezTo>
                    <a:pt x="3270" y="5645"/>
                    <a:pt x="3518" y="5613"/>
                    <a:pt x="3762" y="5547"/>
                  </a:cubicBezTo>
                  <a:cubicBezTo>
                    <a:pt x="4825" y="5258"/>
                    <a:pt x="5620" y="4382"/>
                    <a:pt x="5807" y="3297"/>
                  </a:cubicBezTo>
                  <a:lnTo>
                    <a:pt x="5807" y="3297"/>
                  </a:lnTo>
                  <a:cubicBezTo>
                    <a:pt x="5625" y="3356"/>
                    <a:pt x="5446" y="3383"/>
                    <a:pt x="5272" y="3383"/>
                  </a:cubicBezTo>
                  <a:cubicBezTo>
                    <a:pt x="4356" y="3383"/>
                    <a:pt x="3596" y="2626"/>
                    <a:pt x="3596" y="1692"/>
                  </a:cubicBezTo>
                  <a:cubicBezTo>
                    <a:pt x="3596" y="1147"/>
                    <a:pt x="3861" y="633"/>
                    <a:pt x="4307" y="316"/>
                  </a:cubicBezTo>
                  <a:cubicBezTo>
                    <a:pt x="3913" y="112"/>
                    <a:pt x="3476" y="3"/>
                    <a:pt x="3033" y="0"/>
                  </a:cubicBezTo>
                  <a:cubicBezTo>
                    <a:pt x="3028" y="0"/>
                    <a:pt x="3023" y="0"/>
                    <a:pt x="30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1" name="Google Shape;192;p17"/>
          <p:cNvSpPr/>
          <p:nvPr/>
        </p:nvSpPr>
        <p:spPr>
          <a:xfrm>
            <a:off x="2308218" y="670275"/>
            <a:ext cx="796200" cy="79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sz="18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2" name="Google Shape;193;p17"/>
          <p:cNvSpPr/>
          <p:nvPr/>
        </p:nvSpPr>
        <p:spPr>
          <a:xfrm>
            <a:off x="2308218" y="1874188"/>
            <a:ext cx="796200" cy="795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18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3" name="Google Shape;194;p17"/>
          <p:cNvSpPr/>
          <p:nvPr/>
        </p:nvSpPr>
        <p:spPr>
          <a:xfrm>
            <a:off x="2308218" y="3259088"/>
            <a:ext cx="796200" cy="795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 sz="18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34" name="Google Shape;195;p17"/>
          <p:cNvCxnSpPr>
            <a:stCxn id="4" idx="3"/>
            <a:endCxn id="32" idx="2"/>
          </p:cNvCxnSpPr>
          <p:nvPr/>
        </p:nvCxnSpPr>
        <p:spPr>
          <a:xfrm flipV="1">
            <a:off x="1778877" y="2272138"/>
            <a:ext cx="529341" cy="50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196;p17"/>
          <p:cNvCxnSpPr>
            <a:stCxn id="32" idx="6"/>
          </p:cNvCxnSpPr>
          <p:nvPr/>
        </p:nvCxnSpPr>
        <p:spPr>
          <a:xfrm>
            <a:off x="3104418" y="2272138"/>
            <a:ext cx="45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197;p17"/>
          <p:cNvCxnSpPr>
            <a:stCxn id="4" idx="0"/>
            <a:endCxn id="31" idx="2"/>
          </p:cNvCxnSpPr>
          <p:nvPr/>
        </p:nvCxnSpPr>
        <p:spPr>
          <a:xfrm rot="5400000" flipH="1" flipV="1">
            <a:off x="1387609" y="631967"/>
            <a:ext cx="484350" cy="1356867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198;p17"/>
          <p:cNvCxnSpPr>
            <a:stCxn id="4" idx="2"/>
            <a:endCxn id="33" idx="2"/>
          </p:cNvCxnSpPr>
          <p:nvPr/>
        </p:nvCxnSpPr>
        <p:spPr>
          <a:xfrm rot="16200000" flipH="1">
            <a:off x="1297620" y="2646440"/>
            <a:ext cx="664328" cy="1356867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199;p17"/>
          <p:cNvCxnSpPr>
            <a:stCxn id="31" idx="6"/>
          </p:cNvCxnSpPr>
          <p:nvPr/>
        </p:nvCxnSpPr>
        <p:spPr>
          <a:xfrm>
            <a:off x="3104418" y="1068225"/>
            <a:ext cx="45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200;p17"/>
          <p:cNvCxnSpPr>
            <a:stCxn id="33" idx="6"/>
          </p:cNvCxnSpPr>
          <p:nvPr/>
        </p:nvCxnSpPr>
        <p:spPr>
          <a:xfrm>
            <a:off x="3104418" y="3657038"/>
            <a:ext cx="45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8" name="Google Shape;3716;p74"/>
          <p:cNvGrpSpPr/>
          <p:nvPr/>
        </p:nvGrpSpPr>
        <p:grpSpPr>
          <a:xfrm>
            <a:off x="8349163" y="3616713"/>
            <a:ext cx="389350" cy="466750"/>
            <a:chOff x="6238400" y="3110475"/>
            <a:chExt cx="389350" cy="466750"/>
          </a:xfrm>
        </p:grpSpPr>
        <p:sp>
          <p:nvSpPr>
            <p:cNvPr id="69" name="Google Shape;3717;p74"/>
            <p:cNvSpPr/>
            <p:nvPr/>
          </p:nvSpPr>
          <p:spPr>
            <a:xfrm>
              <a:off x="6507750" y="3110475"/>
              <a:ext cx="84150" cy="98450"/>
            </a:xfrm>
            <a:custGeom>
              <a:avLst/>
              <a:gdLst/>
              <a:ahLst/>
              <a:cxnLst/>
              <a:rect l="l" t="t" r="r" b="b"/>
              <a:pathLst>
                <a:path w="3366" h="3938" extrusionOk="0">
                  <a:moveTo>
                    <a:pt x="1719" y="456"/>
                  </a:moveTo>
                  <a:cubicBezTo>
                    <a:pt x="1961" y="456"/>
                    <a:pt x="2754" y="533"/>
                    <a:pt x="2801" y="1615"/>
                  </a:cubicBezTo>
                  <a:lnTo>
                    <a:pt x="2801" y="1632"/>
                  </a:lnTo>
                  <a:cubicBezTo>
                    <a:pt x="2831" y="1905"/>
                    <a:pt x="2823" y="2729"/>
                    <a:pt x="2439" y="3167"/>
                  </a:cubicBezTo>
                  <a:cubicBezTo>
                    <a:pt x="2259" y="3373"/>
                    <a:pt x="2016" y="3474"/>
                    <a:pt x="1694" y="3474"/>
                  </a:cubicBezTo>
                  <a:lnTo>
                    <a:pt x="1679" y="3474"/>
                  </a:lnTo>
                  <a:cubicBezTo>
                    <a:pt x="1357" y="3474"/>
                    <a:pt x="1122" y="3373"/>
                    <a:pt x="934" y="3167"/>
                  </a:cubicBezTo>
                  <a:cubicBezTo>
                    <a:pt x="471" y="2642"/>
                    <a:pt x="573" y="1639"/>
                    <a:pt x="573" y="1632"/>
                  </a:cubicBezTo>
                  <a:lnTo>
                    <a:pt x="573" y="1615"/>
                  </a:lnTo>
                  <a:cubicBezTo>
                    <a:pt x="620" y="533"/>
                    <a:pt x="1412" y="456"/>
                    <a:pt x="1655" y="456"/>
                  </a:cubicBezTo>
                  <a:close/>
                  <a:moveTo>
                    <a:pt x="1655" y="0"/>
                  </a:moveTo>
                  <a:cubicBezTo>
                    <a:pt x="973" y="0"/>
                    <a:pt x="166" y="416"/>
                    <a:pt x="110" y="1592"/>
                  </a:cubicBezTo>
                  <a:cubicBezTo>
                    <a:pt x="95" y="1701"/>
                    <a:pt x="0" y="2816"/>
                    <a:pt x="580" y="3474"/>
                  </a:cubicBezTo>
                  <a:cubicBezTo>
                    <a:pt x="855" y="3771"/>
                    <a:pt x="1216" y="3928"/>
                    <a:pt x="1662" y="3937"/>
                  </a:cubicBezTo>
                  <a:lnTo>
                    <a:pt x="1709" y="3937"/>
                  </a:lnTo>
                  <a:cubicBezTo>
                    <a:pt x="2157" y="3928"/>
                    <a:pt x="2518" y="3771"/>
                    <a:pt x="2784" y="3474"/>
                  </a:cubicBezTo>
                  <a:cubicBezTo>
                    <a:pt x="3365" y="2816"/>
                    <a:pt x="3271" y="1701"/>
                    <a:pt x="3254" y="1592"/>
                  </a:cubicBezTo>
                  <a:cubicBezTo>
                    <a:pt x="3207" y="416"/>
                    <a:pt x="2400" y="0"/>
                    <a:pt x="1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18;p74"/>
            <p:cNvSpPr/>
            <p:nvPr/>
          </p:nvSpPr>
          <p:spPr>
            <a:xfrm>
              <a:off x="6238400" y="3227400"/>
              <a:ext cx="389350" cy="349825"/>
            </a:xfrm>
            <a:custGeom>
              <a:avLst/>
              <a:gdLst/>
              <a:ahLst/>
              <a:cxnLst/>
              <a:rect l="l" t="t" r="r" b="b"/>
              <a:pathLst>
                <a:path w="15574" h="13993" extrusionOk="0">
                  <a:moveTo>
                    <a:pt x="4196" y="513"/>
                  </a:moveTo>
                  <a:cubicBezTo>
                    <a:pt x="4391" y="600"/>
                    <a:pt x="4738" y="773"/>
                    <a:pt x="5074" y="991"/>
                  </a:cubicBezTo>
                  <a:cubicBezTo>
                    <a:pt x="5042" y="1023"/>
                    <a:pt x="5012" y="1055"/>
                    <a:pt x="4973" y="1095"/>
                  </a:cubicBezTo>
                  <a:cubicBezTo>
                    <a:pt x="4901" y="1172"/>
                    <a:pt x="4683" y="1385"/>
                    <a:pt x="4713" y="2561"/>
                  </a:cubicBezTo>
                  <a:cubicBezTo>
                    <a:pt x="4730" y="3155"/>
                    <a:pt x="4807" y="3807"/>
                    <a:pt x="4909" y="4183"/>
                  </a:cubicBezTo>
                  <a:cubicBezTo>
                    <a:pt x="4980" y="4418"/>
                    <a:pt x="5082" y="4693"/>
                    <a:pt x="5200" y="4943"/>
                  </a:cubicBezTo>
                  <a:cubicBezTo>
                    <a:pt x="5012" y="5337"/>
                    <a:pt x="4832" y="5658"/>
                    <a:pt x="4832" y="5666"/>
                  </a:cubicBezTo>
                  <a:cubicBezTo>
                    <a:pt x="4832" y="5673"/>
                    <a:pt x="4824" y="5673"/>
                    <a:pt x="4824" y="5681"/>
                  </a:cubicBezTo>
                  <a:cubicBezTo>
                    <a:pt x="4706" y="5956"/>
                    <a:pt x="4627" y="6238"/>
                    <a:pt x="4596" y="6535"/>
                  </a:cubicBezTo>
                  <a:lnTo>
                    <a:pt x="3898" y="13349"/>
                  </a:lnTo>
                  <a:cubicBezTo>
                    <a:pt x="3891" y="13451"/>
                    <a:pt x="3804" y="13530"/>
                    <a:pt x="3703" y="13530"/>
                  </a:cubicBezTo>
                  <a:lnTo>
                    <a:pt x="2502" y="13530"/>
                  </a:lnTo>
                  <a:cubicBezTo>
                    <a:pt x="2400" y="13530"/>
                    <a:pt x="2321" y="13451"/>
                    <a:pt x="2306" y="13349"/>
                  </a:cubicBezTo>
                  <a:lnTo>
                    <a:pt x="1608" y="6535"/>
                  </a:lnTo>
                  <a:cubicBezTo>
                    <a:pt x="1585" y="6238"/>
                    <a:pt x="1506" y="5948"/>
                    <a:pt x="1390" y="5681"/>
                  </a:cubicBezTo>
                  <a:lnTo>
                    <a:pt x="1373" y="5666"/>
                  </a:lnTo>
                  <a:cubicBezTo>
                    <a:pt x="1373" y="5658"/>
                    <a:pt x="840" y="4700"/>
                    <a:pt x="667" y="4059"/>
                  </a:cubicBezTo>
                  <a:cubicBezTo>
                    <a:pt x="573" y="3720"/>
                    <a:pt x="503" y="3101"/>
                    <a:pt x="486" y="2553"/>
                  </a:cubicBezTo>
                  <a:cubicBezTo>
                    <a:pt x="464" y="1754"/>
                    <a:pt x="565" y="1462"/>
                    <a:pt x="613" y="1424"/>
                  </a:cubicBezTo>
                  <a:cubicBezTo>
                    <a:pt x="739" y="1291"/>
                    <a:pt x="801" y="1236"/>
                    <a:pt x="942" y="1133"/>
                  </a:cubicBezTo>
                  <a:cubicBezTo>
                    <a:pt x="1326" y="850"/>
                    <a:pt x="1774" y="624"/>
                    <a:pt x="2016" y="513"/>
                  </a:cubicBezTo>
                  <a:lnTo>
                    <a:pt x="2918" y="1754"/>
                  </a:lnTo>
                  <a:cubicBezTo>
                    <a:pt x="2957" y="1816"/>
                    <a:pt x="3027" y="1848"/>
                    <a:pt x="3106" y="1848"/>
                  </a:cubicBezTo>
                  <a:cubicBezTo>
                    <a:pt x="3177" y="1848"/>
                    <a:pt x="3247" y="1816"/>
                    <a:pt x="3294" y="1754"/>
                  </a:cubicBezTo>
                  <a:lnTo>
                    <a:pt x="4196" y="513"/>
                  </a:lnTo>
                  <a:close/>
                  <a:moveTo>
                    <a:pt x="8878" y="513"/>
                  </a:moveTo>
                  <a:cubicBezTo>
                    <a:pt x="9113" y="624"/>
                    <a:pt x="9566" y="843"/>
                    <a:pt x="9952" y="1133"/>
                  </a:cubicBezTo>
                  <a:cubicBezTo>
                    <a:pt x="10084" y="1236"/>
                    <a:pt x="10148" y="1291"/>
                    <a:pt x="10281" y="1424"/>
                  </a:cubicBezTo>
                  <a:cubicBezTo>
                    <a:pt x="10319" y="1471"/>
                    <a:pt x="10423" y="1754"/>
                    <a:pt x="10398" y="2553"/>
                  </a:cubicBezTo>
                  <a:cubicBezTo>
                    <a:pt x="10391" y="3101"/>
                    <a:pt x="10312" y="3720"/>
                    <a:pt x="10217" y="4059"/>
                  </a:cubicBezTo>
                  <a:cubicBezTo>
                    <a:pt x="10046" y="4700"/>
                    <a:pt x="9512" y="5649"/>
                    <a:pt x="9512" y="5666"/>
                  </a:cubicBezTo>
                  <a:cubicBezTo>
                    <a:pt x="9504" y="5673"/>
                    <a:pt x="9504" y="5673"/>
                    <a:pt x="9497" y="5681"/>
                  </a:cubicBezTo>
                  <a:cubicBezTo>
                    <a:pt x="9378" y="5956"/>
                    <a:pt x="9301" y="6238"/>
                    <a:pt x="9277" y="6535"/>
                  </a:cubicBezTo>
                  <a:lnTo>
                    <a:pt x="8578" y="13349"/>
                  </a:lnTo>
                  <a:cubicBezTo>
                    <a:pt x="8563" y="13451"/>
                    <a:pt x="8484" y="13530"/>
                    <a:pt x="8383" y="13530"/>
                  </a:cubicBezTo>
                  <a:lnTo>
                    <a:pt x="7184" y="13530"/>
                  </a:lnTo>
                  <a:cubicBezTo>
                    <a:pt x="7082" y="13530"/>
                    <a:pt x="6996" y="13451"/>
                    <a:pt x="6988" y="13349"/>
                  </a:cubicBezTo>
                  <a:lnTo>
                    <a:pt x="6290" y="6535"/>
                  </a:lnTo>
                  <a:cubicBezTo>
                    <a:pt x="6258" y="6238"/>
                    <a:pt x="6179" y="5948"/>
                    <a:pt x="6062" y="5681"/>
                  </a:cubicBezTo>
                  <a:cubicBezTo>
                    <a:pt x="6062" y="5673"/>
                    <a:pt x="6055" y="5673"/>
                    <a:pt x="6055" y="5666"/>
                  </a:cubicBezTo>
                  <a:cubicBezTo>
                    <a:pt x="6047" y="5658"/>
                    <a:pt x="5520" y="4708"/>
                    <a:pt x="5349" y="4059"/>
                  </a:cubicBezTo>
                  <a:cubicBezTo>
                    <a:pt x="5255" y="3720"/>
                    <a:pt x="5184" y="3101"/>
                    <a:pt x="5161" y="2553"/>
                  </a:cubicBezTo>
                  <a:cubicBezTo>
                    <a:pt x="5136" y="1754"/>
                    <a:pt x="5238" y="1471"/>
                    <a:pt x="5285" y="1424"/>
                  </a:cubicBezTo>
                  <a:cubicBezTo>
                    <a:pt x="5411" y="1291"/>
                    <a:pt x="5473" y="1236"/>
                    <a:pt x="5614" y="1133"/>
                  </a:cubicBezTo>
                  <a:cubicBezTo>
                    <a:pt x="6000" y="850"/>
                    <a:pt x="6461" y="624"/>
                    <a:pt x="6697" y="513"/>
                  </a:cubicBezTo>
                  <a:lnTo>
                    <a:pt x="7600" y="1754"/>
                  </a:lnTo>
                  <a:cubicBezTo>
                    <a:pt x="7637" y="1816"/>
                    <a:pt x="7709" y="1848"/>
                    <a:pt x="7788" y="1848"/>
                  </a:cubicBezTo>
                  <a:cubicBezTo>
                    <a:pt x="7865" y="1848"/>
                    <a:pt x="7929" y="1816"/>
                    <a:pt x="7976" y="1754"/>
                  </a:cubicBezTo>
                  <a:lnTo>
                    <a:pt x="8878" y="513"/>
                  </a:lnTo>
                  <a:close/>
                  <a:moveTo>
                    <a:pt x="13558" y="513"/>
                  </a:moveTo>
                  <a:cubicBezTo>
                    <a:pt x="13793" y="624"/>
                    <a:pt x="14248" y="843"/>
                    <a:pt x="14632" y="1133"/>
                  </a:cubicBezTo>
                  <a:cubicBezTo>
                    <a:pt x="14773" y="1236"/>
                    <a:pt x="14828" y="1291"/>
                    <a:pt x="14962" y="1424"/>
                  </a:cubicBezTo>
                  <a:cubicBezTo>
                    <a:pt x="15001" y="1471"/>
                    <a:pt x="15110" y="1754"/>
                    <a:pt x="15088" y="2553"/>
                  </a:cubicBezTo>
                  <a:cubicBezTo>
                    <a:pt x="15071" y="3101"/>
                    <a:pt x="14994" y="3720"/>
                    <a:pt x="14899" y="4059"/>
                  </a:cubicBezTo>
                  <a:cubicBezTo>
                    <a:pt x="14726" y="4700"/>
                    <a:pt x="14194" y="5649"/>
                    <a:pt x="14194" y="5666"/>
                  </a:cubicBezTo>
                  <a:cubicBezTo>
                    <a:pt x="14186" y="5673"/>
                    <a:pt x="14186" y="5673"/>
                    <a:pt x="14177" y="5681"/>
                  </a:cubicBezTo>
                  <a:cubicBezTo>
                    <a:pt x="14060" y="5956"/>
                    <a:pt x="13989" y="6238"/>
                    <a:pt x="13959" y="6535"/>
                  </a:cubicBezTo>
                  <a:lnTo>
                    <a:pt x="13260" y="13349"/>
                  </a:lnTo>
                  <a:cubicBezTo>
                    <a:pt x="13245" y="13451"/>
                    <a:pt x="13166" y="13530"/>
                    <a:pt x="13065" y="13530"/>
                  </a:cubicBezTo>
                  <a:lnTo>
                    <a:pt x="11864" y="13530"/>
                  </a:lnTo>
                  <a:cubicBezTo>
                    <a:pt x="11762" y="13530"/>
                    <a:pt x="11676" y="13451"/>
                    <a:pt x="11668" y="13349"/>
                  </a:cubicBezTo>
                  <a:lnTo>
                    <a:pt x="10970" y="6535"/>
                  </a:lnTo>
                  <a:cubicBezTo>
                    <a:pt x="10940" y="6238"/>
                    <a:pt x="10869" y="5948"/>
                    <a:pt x="10742" y="5681"/>
                  </a:cubicBezTo>
                  <a:cubicBezTo>
                    <a:pt x="10742" y="5673"/>
                    <a:pt x="10735" y="5673"/>
                    <a:pt x="10735" y="5666"/>
                  </a:cubicBezTo>
                  <a:cubicBezTo>
                    <a:pt x="10735" y="5658"/>
                    <a:pt x="10554" y="5337"/>
                    <a:pt x="10376" y="4943"/>
                  </a:cubicBezTo>
                  <a:cubicBezTo>
                    <a:pt x="10485" y="4685"/>
                    <a:pt x="10586" y="4418"/>
                    <a:pt x="10658" y="4183"/>
                  </a:cubicBezTo>
                  <a:cubicBezTo>
                    <a:pt x="10752" y="3807"/>
                    <a:pt x="10837" y="3155"/>
                    <a:pt x="10854" y="2561"/>
                  </a:cubicBezTo>
                  <a:cubicBezTo>
                    <a:pt x="10884" y="1385"/>
                    <a:pt x="10673" y="1172"/>
                    <a:pt x="10594" y="1095"/>
                  </a:cubicBezTo>
                  <a:cubicBezTo>
                    <a:pt x="10554" y="1055"/>
                    <a:pt x="10524" y="1023"/>
                    <a:pt x="10492" y="991"/>
                  </a:cubicBezTo>
                  <a:cubicBezTo>
                    <a:pt x="10829" y="773"/>
                    <a:pt x="11183" y="607"/>
                    <a:pt x="11379" y="513"/>
                  </a:cubicBezTo>
                  <a:lnTo>
                    <a:pt x="12280" y="1754"/>
                  </a:lnTo>
                  <a:cubicBezTo>
                    <a:pt x="12319" y="1816"/>
                    <a:pt x="12389" y="1848"/>
                    <a:pt x="12468" y="1848"/>
                  </a:cubicBezTo>
                  <a:cubicBezTo>
                    <a:pt x="12540" y="1848"/>
                    <a:pt x="12609" y="1816"/>
                    <a:pt x="12656" y="1754"/>
                  </a:cubicBezTo>
                  <a:lnTo>
                    <a:pt x="13558" y="513"/>
                  </a:lnTo>
                  <a:close/>
                  <a:moveTo>
                    <a:pt x="11461" y="0"/>
                  </a:moveTo>
                  <a:cubicBezTo>
                    <a:pt x="11431" y="0"/>
                    <a:pt x="11401" y="7"/>
                    <a:pt x="11371" y="20"/>
                  </a:cubicBezTo>
                  <a:cubicBezTo>
                    <a:pt x="11347" y="28"/>
                    <a:pt x="10712" y="286"/>
                    <a:pt x="10140" y="687"/>
                  </a:cubicBezTo>
                  <a:cubicBezTo>
                    <a:pt x="10131" y="687"/>
                    <a:pt x="10131" y="687"/>
                    <a:pt x="10131" y="694"/>
                  </a:cubicBezTo>
                  <a:cubicBezTo>
                    <a:pt x="9559" y="286"/>
                    <a:pt x="8917" y="28"/>
                    <a:pt x="8885" y="20"/>
                  </a:cubicBezTo>
                  <a:cubicBezTo>
                    <a:pt x="8858" y="9"/>
                    <a:pt x="8829" y="4"/>
                    <a:pt x="8800" y="4"/>
                  </a:cubicBezTo>
                  <a:cubicBezTo>
                    <a:pt x="8728" y="4"/>
                    <a:pt x="8657" y="37"/>
                    <a:pt x="8618" y="97"/>
                  </a:cubicBezTo>
                  <a:lnTo>
                    <a:pt x="7779" y="1227"/>
                  </a:lnTo>
                  <a:lnTo>
                    <a:pt x="6956" y="97"/>
                  </a:lnTo>
                  <a:cubicBezTo>
                    <a:pt x="6917" y="37"/>
                    <a:pt x="6846" y="4"/>
                    <a:pt x="6774" y="4"/>
                  </a:cubicBezTo>
                  <a:cubicBezTo>
                    <a:pt x="6745" y="4"/>
                    <a:pt x="6716" y="9"/>
                    <a:pt x="6689" y="20"/>
                  </a:cubicBezTo>
                  <a:cubicBezTo>
                    <a:pt x="6659" y="35"/>
                    <a:pt x="6015" y="295"/>
                    <a:pt x="5443" y="694"/>
                  </a:cubicBezTo>
                  <a:lnTo>
                    <a:pt x="5436" y="687"/>
                  </a:lnTo>
                  <a:cubicBezTo>
                    <a:pt x="4862" y="286"/>
                    <a:pt x="4228" y="28"/>
                    <a:pt x="4203" y="20"/>
                  </a:cubicBezTo>
                  <a:cubicBezTo>
                    <a:pt x="4174" y="9"/>
                    <a:pt x="4144" y="4"/>
                    <a:pt x="4115" y="4"/>
                  </a:cubicBezTo>
                  <a:cubicBezTo>
                    <a:pt x="4043" y="4"/>
                    <a:pt x="3974" y="37"/>
                    <a:pt x="3930" y="97"/>
                  </a:cubicBezTo>
                  <a:lnTo>
                    <a:pt x="3106" y="1227"/>
                  </a:lnTo>
                  <a:lnTo>
                    <a:pt x="2284" y="97"/>
                  </a:lnTo>
                  <a:cubicBezTo>
                    <a:pt x="2243" y="37"/>
                    <a:pt x="2173" y="4"/>
                    <a:pt x="2101" y="4"/>
                  </a:cubicBezTo>
                  <a:cubicBezTo>
                    <a:pt x="2072" y="4"/>
                    <a:pt x="2043" y="9"/>
                    <a:pt x="2016" y="20"/>
                  </a:cubicBezTo>
                  <a:cubicBezTo>
                    <a:pt x="1984" y="35"/>
                    <a:pt x="1271" y="325"/>
                    <a:pt x="675" y="766"/>
                  </a:cubicBezTo>
                  <a:cubicBezTo>
                    <a:pt x="511" y="882"/>
                    <a:pt x="432" y="961"/>
                    <a:pt x="291" y="1102"/>
                  </a:cubicBezTo>
                  <a:cubicBezTo>
                    <a:pt x="221" y="1172"/>
                    <a:pt x="1" y="1392"/>
                    <a:pt x="33" y="2568"/>
                  </a:cubicBezTo>
                  <a:cubicBezTo>
                    <a:pt x="40" y="3155"/>
                    <a:pt x="127" y="3807"/>
                    <a:pt x="221" y="4183"/>
                  </a:cubicBezTo>
                  <a:cubicBezTo>
                    <a:pt x="409" y="4849"/>
                    <a:pt x="910" y="5767"/>
                    <a:pt x="966" y="5877"/>
                  </a:cubicBezTo>
                  <a:cubicBezTo>
                    <a:pt x="1068" y="6097"/>
                    <a:pt x="1130" y="6340"/>
                    <a:pt x="1155" y="6582"/>
                  </a:cubicBezTo>
                  <a:lnTo>
                    <a:pt x="1851" y="13404"/>
                  </a:lnTo>
                  <a:cubicBezTo>
                    <a:pt x="1883" y="13741"/>
                    <a:pt x="2165" y="13993"/>
                    <a:pt x="2502" y="13993"/>
                  </a:cubicBezTo>
                  <a:lnTo>
                    <a:pt x="3703" y="13993"/>
                  </a:lnTo>
                  <a:cubicBezTo>
                    <a:pt x="4039" y="13993"/>
                    <a:pt x="4314" y="13741"/>
                    <a:pt x="4354" y="13404"/>
                  </a:cubicBezTo>
                  <a:lnTo>
                    <a:pt x="5050" y="6582"/>
                  </a:lnTo>
                  <a:cubicBezTo>
                    <a:pt x="5067" y="6340"/>
                    <a:pt x="5136" y="6104"/>
                    <a:pt x="5231" y="5877"/>
                  </a:cubicBezTo>
                  <a:cubicBezTo>
                    <a:pt x="5255" y="5837"/>
                    <a:pt x="5332" y="5688"/>
                    <a:pt x="5443" y="5478"/>
                  </a:cubicBezTo>
                  <a:cubicBezTo>
                    <a:pt x="5545" y="5688"/>
                    <a:pt x="5631" y="5837"/>
                    <a:pt x="5654" y="5877"/>
                  </a:cubicBezTo>
                  <a:cubicBezTo>
                    <a:pt x="5748" y="6097"/>
                    <a:pt x="5812" y="6340"/>
                    <a:pt x="5835" y="6582"/>
                  </a:cubicBezTo>
                  <a:lnTo>
                    <a:pt x="6533" y="13404"/>
                  </a:lnTo>
                  <a:cubicBezTo>
                    <a:pt x="6565" y="13741"/>
                    <a:pt x="6847" y="13993"/>
                    <a:pt x="7184" y="13993"/>
                  </a:cubicBezTo>
                  <a:lnTo>
                    <a:pt x="8383" y="13993"/>
                  </a:lnTo>
                  <a:cubicBezTo>
                    <a:pt x="8720" y="13993"/>
                    <a:pt x="8994" y="13741"/>
                    <a:pt x="9034" y="13404"/>
                  </a:cubicBezTo>
                  <a:lnTo>
                    <a:pt x="9732" y="6582"/>
                  </a:lnTo>
                  <a:cubicBezTo>
                    <a:pt x="9755" y="6340"/>
                    <a:pt x="9818" y="6104"/>
                    <a:pt x="9913" y="5877"/>
                  </a:cubicBezTo>
                  <a:cubicBezTo>
                    <a:pt x="9935" y="5837"/>
                    <a:pt x="10022" y="5688"/>
                    <a:pt x="10123" y="5478"/>
                  </a:cubicBezTo>
                  <a:cubicBezTo>
                    <a:pt x="10225" y="5688"/>
                    <a:pt x="10312" y="5837"/>
                    <a:pt x="10336" y="5877"/>
                  </a:cubicBezTo>
                  <a:cubicBezTo>
                    <a:pt x="10430" y="6097"/>
                    <a:pt x="10492" y="6340"/>
                    <a:pt x="10517" y="6582"/>
                  </a:cubicBezTo>
                  <a:lnTo>
                    <a:pt x="11213" y="13404"/>
                  </a:lnTo>
                  <a:cubicBezTo>
                    <a:pt x="11245" y="13741"/>
                    <a:pt x="11527" y="13993"/>
                    <a:pt x="11864" y="13993"/>
                  </a:cubicBezTo>
                  <a:lnTo>
                    <a:pt x="13065" y="13993"/>
                  </a:lnTo>
                  <a:cubicBezTo>
                    <a:pt x="13402" y="13993"/>
                    <a:pt x="13684" y="13741"/>
                    <a:pt x="13716" y="13404"/>
                  </a:cubicBezTo>
                  <a:lnTo>
                    <a:pt x="14412" y="6582"/>
                  </a:lnTo>
                  <a:cubicBezTo>
                    <a:pt x="14437" y="6340"/>
                    <a:pt x="14499" y="6104"/>
                    <a:pt x="14593" y="5877"/>
                  </a:cubicBezTo>
                  <a:cubicBezTo>
                    <a:pt x="14657" y="5767"/>
                    <a:pt x="15157" y="4849"/>
                    <a:pt x="15338" y="4183"/>
                  </a:cubicBezTo>
                  <a:cubicBezTo>
                    <a:pt x="15440" y="3807"/>
                    <a:pt x="15519" y="3155"/>
                    <a:pt x="15541" y="2561"/>
                  </a:cubicBezTo>
                  <a:cubicBezTo>
                    <a:pt x="15573" y="1385"/>
                    <a:pt x="15353" y="1172"/>
                    <a:pt x="15283" y="1095"/>
                  </a:cubicBezTo>
                  <a:cubicBezTo>
                    <a:pt x="15142" y="961"/>
                    <a:pt x="15063" y="882"/>
                    <a:pt x="14899" y="756"/>
                  </a:cubicBezTo>
                  <a:cubicBezTo>
                    <a:pt x="14303" y="318"/>
                    <a:pt x="13590" y="28"/>
                    <a:pt x="13558" y="20"/>
                  </a:cubicBezTo>
                  <a:cubicBezTo>
                    <a:pt x="13531" y="9"/>
                    <a:pt x="13502" y="4"/>
                    <a:pt x="13474" y="4"/>
                  </a:cubicBezTo>
                  <a:cubicBezTo>
                    <a:pt x="13405" y="4"/>
                    <a:pt x="13337" y="37"/>
                    <a:pt x="13292" y="97"/>
                  </a:cubicBezTo>
                  <a:lnTo>
                    <a:pt x="12468" y="1227"/>
                  </a:lnTo>
                  <a:lnTo>
                    <a:pt x="11646" y="97"/>
                  </a:lnTo>
                  <a:cubicBezTo>
                    <a:pt x="11600" y="38"/>
                    <a:pt x="11533" y="0"/>
                    <a:pt x="114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19;p74"/>
            <p:cNvSpPr/>
            <p:nvPr/>
          </p:nvSpPr>
          <p:spPr>
            <a:xfrm>
              <a:off x="6273875" y="3110475"/>
              <a:ext cx="83975" cy="98450"/>
            </a:xfrm>
            <a:custGeom>
              <a:avLst/>
              <a:gdLst/>
              <a:ahLst/>
              <a:cxnLst/>
              <a:rect l="l" t="t" r="r" b="b"/>
              <a:pathLst>
                <a:path w="3359" h="3938" extrusionOk="0">
                  <a:moveTo>
                    <a:pt x="1719" y="456"/>
                  </a:moveTo>
                  <a:cubicBezTo>
                    <a:pt x="1954" y="456"/>
                    <a:pt x="2746" y="533"/>
                    <a:pt x="2801" y="1615"/>
                  </a:cubicBezTo>
                  <a:lnTo>
                    <a:pt x="2801" y="1632"/>
                  </a:lnTo>
                  <a:cubicBezTo>
                    <a:pt x="2831" y="1905"/>
                    <a:pt x="2824" y="2729"/>
                    <a:pt x="2432" y="3167"/>
                  </a:cubicBezTo>
                  <a:cubicBezTo>
                    <a:pt x="2252" y="3373"/>
                    <a:pt x="2009" y="3474"/>
                    <a:pt x="1687" y="3474"/>
                  </a:cubicBezTo>
                  <a:lnTo>
                    <a:pt x="1679" y="3474"/>
                  </a:lnTo>
                  <a:cubicBezTo>
                    <a:pt x="1358" y="3474"/>
                    <a:pt x="1115" y="3373"/>
                    <a:pt x="934" y="3167"/>
                  </a:cubicBezTo>
                  <a:cubicBezTo>
                    <a:pt x="464" y="2642"/>
                    <a:pt x="565" y="1639"/>
                    <a:pt x="565" y="1632"/>
                  </a:cubicBezTo>
                  <a:lnTo>
                    <a:pt x="565" y="1615"/>
                  </a:lnTo>
                  <a:cubicBezTo>
                    <a:pt x="620" y="533"/>
                    <a:pt x="1412" y="456"/>
                    <a:pt x="1647" y="456"/>
                  </a:cubicBezTo>
                  <a:close/>
                  <a:moveTo>
                    <a:pt x="1647" y="0"/>
                  </a:moveTo>
                  <a:cubicBezTo>
                    <a:pt x="974" y="0"/>
                    <a:pt x="166" y="416"/>
                    <a:pt x="112" y="1585"/>
                  </a:cubicBezTo>
                  <a:cubicBezTo>
                    <a:pt x="95" y="1694"/>
                    <a:pt x="1" y="2816"/>
                    <a:pt x="582" y="3467"/>
                  </a:cubicBezTo>
                  <a:cubicBezTo>
                    <a:pt x="848" y="3771"/>
                    <a:pt x="1209" y="3928"/>
                    <a:pt x="1655" y="3937"/>
                  </a:cubicBezTo>
                  <a:lnTo>
                    <a:pt x="1711" y="3937"/>
                  </a:lnTo>
                  <a:cubicBezTo>
                    <a:pt x="2150" y="3928"/>
                    <a:pt x="2511" y="3771"/>
                    <a:pt x="2777" y="3474"/>
                  </a:cubicBezTo>
                  <a:cubicBezTo>
                    <a:pt x="3358" y="2816"/>
                    <a:pt x="3264" y="1701"/>
                    <a:pt x="3247" y="1592"/>
                  </a:cubicBezTo>
                  <a:cubicBezTo>
                    <a:pt x="3200" y="416"/>
                    <a:pt x="2385" y="0"/>
                    <a:pt x="1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20;p74"/>
            <p:cNvSpPr/>
            <p:nvPr/>
          </p:nvSpPr>
          <p:spPr>
            <a:xfrm>
              <a:off x="6390925" y="3110475"/>
              <a:ext cx="83925" cy="98450"/>
            </a:xfrm>
            <a:custGeom>
              <a:avLst/>
              <a:gdLst/>
              <a:ahLst/>
              <a:cxnLst/>
              <a:rect l="l" t="t" r="r" b="b"/>
              <a:pathLst>
                <a:path w="3357" h="3938" extrusionOk="0">
                  <a:moveTo>
                    <a:pt x="1710" y="456"/>
                  </a:moveTo>
                  <a:cubicBezTo>
                    <a:pt x="1952" y="456"/>
                    <a:pt x="2745" y="533"/>
                    <a:pt x="2792" y="1615"/>
                  </a:cubicBezTo>
                  <a:lnTo>
                    <a:pt x="2792" y="1632"/>
                  </a:lnTo>
                  <a:cubicBezTo>
                    <a:pt x="2824" y="1905"/>
                    <a:pt x="2816" y="2729"/>
                    <a:pt x="2430" y="3167"/>
                  </a:cubicBezTo>
                  <a:cubicBezTo>
                    <a:pt x="2252" y="3373"/>
                    <a:pt x="2007" y="3474"/>
                    <a:pt x="1687" y="3474"/>
                  </a:cubicBezTo>
                  <a:lnTo>
                    <a:pt x="1670" y="3474"/>
                  </a:lnTo>
                  <a:cubicBezTo>
                    <a:pt x="1348" y="3474"/>
                    <a:pt x="1113" y="3373"/>
                    <a:pt x="925" y="3167"/>
                  </a:cubicBezTo>
                  <a:cubicBezTo>
                    <a:pt x="464" y="2642"/>
                    <a:pt x="565" y="1639"/>
                    <a:pt x="565" y="1632"/>
                  </a:cubicBezTo>
                  <a:lnTo>
                    <a:pt x="565" y="1615"/>
                  </a:lnTo>
                  <a:cubicBezTo>
                    <a:pt x="612" y="533"/>
                    <a:pt x="1405" y="456"/>
                    <a:pt x="1647" y="456"/>
                  </a:cubicBezTo>
                  <a:close/>
                  <a:moveTo>
                    <a:pt x="1647" y="0"/>
                  </a:moveTo>
                  <a:cubicBezTo>
                    <a:pt x="972" y="0"/>
                    <a:pt x="165" y="416"/>
                    <a:pt x="102" y="1592"/>
                  </a:cubicBezTo>
                  <a:cubicBezTo>
                    <a:pt x="95" y="1701"/>
                    <a:pt x="1" y="2816"/>
                    <a:pt x="580" y="3474"/>
                  </a:cubicBezTo>
                  <a:cubicBezTo>
                    <a:pt x="848" y="3771"/>
                    <a:pt x="1207" y="3928"/>
                    <a:pt x="1647" y="3937"/>
                  </a:cubicBezTo>
                  <a:lnTo>
                    <a:pt x="1702" y="3937"/>
                  </a:lnTo>
                  <a:cubicBezTo>
                    <a:pt x="2148" y="3928"/>
                    <a:pt x="2509" y="3771"/>
                    <a:pt x="2777" y="3474"/>
                  </a:cubicBezTo>
                  <a:cubicBezTo>
                    <a:pt x="3356" y="2816"/>
                    <a:pt x="3262" y="1701"/>
                    <a:pt x="3247" y="1592"/>
                  </a:cubicBezTo>
                  <a:cubicBezTo>
                    <a:pt x="3200" y="416"/>
                    <a:pt x="2393" y="0"/>
                    <a:pt x="17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3740;p74"/>
          <p:cNvGrpSpPr/>
          <p:nvPr/>
        </p:nvGrpSpPr>
        <p:grpSpPr>
          <a:xfrm>
            <a:off x="8304673" y="606265"/>
            <a:ext cx="467150" cy="416575"/>
            <a:chOff x="2509825" y="2318925"/>
            <a:chExt cx="467150" cy="416575"/>
          </a:xfrm>
        </p:grpSpPr>
        <p:sp>
          <p:nvSpPr>
            <p:cNvPr id="74" name="Google Shape;3741;p74"/>
            <p:cNvSpPr/>
            <p:nvPr/>
          </p:nvSpPr>
          <p:spPr>
            <a:xfrm>
              <a:off x="2681925" y="2362000"/>
              <a:ext cx="210350" cy="141975"/>
            </a:xfrm>
            <a:custGeom>
              <a:avLst/>
              <a:gdLst/>
              <a:ahLst/>
              <a:cxnLst/>
              <a:rect l="l" t="t" r="r" b="b"/>
              <a:pathLst>
                <a:path w="8414" h="5679" extrusionOk="0">
                  <a:moveTo>
                    <a:pt x="1427" y="0"/>
                  </a:moveTo>
                  <a:cubicBezTo>
                    <a:pt x="1369" y="0"/>
                    <a:pt x="1310" y="22"/>
                    <a:pt x="1263" y="65"/>
                  </a:cubicBezTo>
                  <a:lnTo>
                    <a:pt x="87" y="1241"/>
                  </a:lnTo>
                  <a:cubicBezTo>
                    <a:pt x="0" y="1335"/>
                    <a:pt x="0" y="1476"/>
                    <a:pt x="87" y="1571"/>
                  </a:cubicBezTo>
                  <a:lnTo>
                    <a:pt x="1263" y="2747"/>
                  </a:lnTo>
                  <a:cubicBezTo>
                    <a:pt x="1310" y="2786"/>
                    <a:pt x="1365" y="2809"/>
                    <a:pt x="1419" y="2809"/>
                  </a:cubicBezTo>
                  <a:cubicBezTo>
                    <a:pt x="1483" y="2809"/>
                    <a:pt x="1538" y="2786"/>
                    <a:pt x="1585" y="2747"/>
                  </a:cubicBezTo>
                  <a:cubicBezTo>
                    <a:pt x="1671" y="2660"/>
                    <a:pt x="1671" y="2511"/>
                    <a:pt x="1585" y="2417"/>
                  </a:cubicBezTo>
                  <a:lnTo>
                    <a:pt x="800" y="1633"/>
                  </a:lnTo>
                  <a:lnTo>
                    <a:pt x="5529" y="1633"/>
                  </a:lnTo>
                  <a:cubicBezTo>
                    <a:pt x="6869" y="1633"/>
                    <a:pt x="7959" y="2722"/>
                    <a:pt x="7959" y="4064"/>
                  </a:cubicBezTo>
                  <a:lnTo>
                    <a:pt x="7959" y="5451"/>
                  </a:lnTo>
                  <a:cubicBezTo>
                    <a:pt x="7959" y="5577"/>
                    <a:pt x="8062" y="5679"/>
                    <a:pt x="8186" y="5679"/>
                  </a:cubicBezTo>
                  <a:cubicBezTo>
                    <a:pt x="8312" y="5679"/>
                    <a:pt x="8414" y="5577"/>
                    <a:pt x="8414" y="5451"/>
                  </a:cubicBezTo>
                  <a:lnTo>
                    <a:pt x="8414" y="4056"/>
                  </a:lnTo>
                  <a:cubicBezTo>
                    <a:pt x="8414" y="2464"/>
                    <a:pt x="7121" y="1179"/>
                    <a:pt x="5537" y="1179"/>
                  </a:cubicBezTo>
                  <a:lnTo>
                    <a:pt x="800" y="1179"/>
                  </a:lnTo>
                  <a:lnTo>
                    <a:pt x="1585" y="394"/>
                  </a:lnTo>
                  <a:cubicBezTo>
                    <a:pt x="1671" y="300"/>
                    <a:pt x="1671" y="159"/>
                    <a:pt x="1585" y="65"/>
                  </a:cubicBezTo>
                  <a:cubicBezTo>
                    <a:pt x="1542" y="22"/>
                    <a:pt x="1485" y="0"/>
                    <a:pt x="14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42;p74"/>
            <p:cNvSpPr/>
            <p:nvPr/>
          </p:nvSpPr>
          <p:spPr>
            <a:xfrm>
              <a:off x="2594700" y="2520050"/>
              <a:ext cx="210000" cy="141950"/>
            </a:xfrm>
            <a:custGeom>
              <a:avLst/>
              <a:gdLst/>
              <a:ahLst/>
              <a:cxnLst/>
              <a:rect l="l" t="t" r="r" b="b"/>
              <a:pathLst>
                <a:path w="8400" h="5678" extrusionOk="0">
                  <a:moveTo>
                    <a:pt x="228" y="0"/>
                  </a:moveTo>
                  <a:cubicBezTo>
                    <a:pt x="102" y="0"/>
                    <a:pt x="0" y="102"/>
                    <a:pt x="0" y="228"/>
                  </a:cubicBezTo>
                  <a:lnTo>
                    <a:pt x="0" y="1615"/>
                  </a:lnTo>
                  <a:cubicBezTo>
                    <a:pt x="0" y="3207"/>
                    <a:pt x="1295" y="4502"/>
                    <a:pt x="2885" y="4502"/>
                  </a:cubicBezTo>
                  <a:lnTo>
                    <a:pt x="7590" y="4502"/>
                  </a:lnTo>
                  <a:lnTo>
                    <a:pt x="6807" y="5284"/>
                  </a:lnTo>
                  <a:cubicBezTo>
                    <a:pt x="6720" y="5371"/>
                    <a:pt x="6720" y="5512"/>
                    <a:pt x="6807" y="5606"/>
                  </a:cubicBezTo>
                  <a:cubicBezTo>
                    <a:pt x="6854" y="5653"/>
                    <a:pt x="6909" y="5678"/>
                    <a:pt x="6971" y="5678"/>
                  </a:cubicBezTo>
                  <a:cubicBezTo>
                    <a:pt x="7025" y="5678"/>
                    <a:pt x="7089" y="5653"/>
                    <a:pt x="7129" y="5606"/>
                  </a:cubicBezTo>
                  <a:lnTo>
                    <a:pt x="8305" y="4430"/>
                  </a:lnTo>
                  <a:cubicBezTo>
                    <a:pt x="8399" y="4343"/>
                    <a:pt x="8399" y="4202"/>
                    <a:pt x="8305" y="4108"/>
                  </a:cubicBezTo>
                  <a:lnTo>
                    <a:pt x="7129" y="2932"/>
                  </a:lnTo>
                  <a:cubicBezTo>
                    <a:pt x="7085" y="2889"/>
                    <a:pt x="7027" y="2867"/>
                    <a:pt x="6968" y="2867"/>
                  </a:cubicBezTo>
                  <a:cubicBezTo>
                    <a:pt x="6909" y="2867"/>
                    <a:pt x="6850" y="2889"/>
                    <a:pt x="6807" y="2932"/>
                  </a:cubicBezTo>
                  <a:cubicBezTo>
                    <a:pt x="6720" y="3019"/>
                    <a:pt x="6720" y="3167"/>
                    <a:pt x="6807" y="3254"/>
                  </a:cubicBezTo>
                  <a:lnTo>
                    <a:pt x="7590" y="4039"/>
                  </a:lnTo>
                  <a:lnTo>
                    <a:pt x="2885" y="4039"/>
                  </a:lnTo>
                  <a:cubicBezTo>
                    <a:pt x="1545" y="4039"/>
                    <a:pt x="456" y="2957"/>
                    <a:pt x="456" y="1615"/>
                  </a:cubicBezTo>
                  <a:lnTo>
                    <a:pt x="456" y="228"/>
                  </a:lnTo>
                  <a:cubicBezTo>
                    <a:pt x="456" y="102"/>
                    <a:pt x="354" y="0"/>
                    <a:pt x="2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743;p74"/>
            <p:cNvSpPr/>
            <p:nvPr/>
          </p:nvSpPr>
          <p:spPr>
            <a:xfrm>
              <a:off x="2796200" y="2541400"/>
              <a:ext cx="180775" cy="194100"/>
            </a:xfrm>
            <a:custGeom>
              <a:avLst/>
              <a:gdLst/>
              <a:ahLst/>
              <a:cxnLst/>
              <a:rect l="l" t="t" r="r" b="b"/>
              <a:pathLst>
                <a:path w="7231" h="7764" extrusionOk="0">
                  <a:moveTo>
                    <a:pt x="3459" y="1"/>
                  </a:moveTo>
                  <a:cubicBezTo>
                    <a:pt x="2644" y="1"/>
                    <a:pt x="1986" y="667"/>
                    <a:pt x="1986" y="1483"/>
                  </a:cubicBezTo>
                  <a:lnTo>
                    <a:pt x="1986" y="2878"/>
                  </a:lnTo>
                  <a:cubicBezTo>
                    <a:pt x="1986" y="3121"/>
                    <a:pt x="2087" y="3348"/>
                    <a:pt x="2258" y="3506"/>
                  </a:cubicBezTo>
                  <a:lnTo>
                    <a:pt x="2258" y="4636"/>
                  </a:lnTo>
                  <a:cubicBezTo>
                    <a:pt x="1954" y="4792"/>
                    <a:pt x="1107" y="5247"/>
                    <a:pt x="330" y="5889"/>
                  </a:cubicBezTo>
                  <a:cubicBezTo>
                    <a:pt x="119" y="6062"/>
                    <a:pt x="0" y="6312"/>
                    <a:pt x="0" y="6587"/>
                  </a:cubicBezTo>
                  <a:lnTo>
                    <a:pt x="0" y="7535"/>
                  </a:lnTo>
                  <a:cubicBezTo>
                    <a:pt x="0" y="7662"/>
                    <a:pt x="104" y="7763"/>
                    <a:pt x="228" y="7763"/>
                  </a:cubicBezTo>
                  <a:cubicBezTo>
                    <a:pt x="354" y="7763"/>
                    <a:pt x="456" y="7662"/>
                    <a:pt x="456" y="7535"/>
                  </a:cubicBezTo>
                  <a:lnTo>
                    <a:pt x="456" y="6587"/>
                  </a:lnTo>
                  <a:cubicBezTo>
                    <a:pt x="456" y="6453"/>
                    <a:pt x="518" y="6329"/>
                    <a:pt x="621" y="6243"/>
                  </a:cubicBezTo>
                  <a:cubicBezTo>
                    <a:pt x="1459" y="5544"/>
                    <a:pt x="2377" y="5089"/>
                    <a:pt x="2550" y="5002"/>
                  </a:cubicBezTo>
                  <a:cubicBezTo>
                    <a:pt x="2652" y="4948"/>
                    <a:pt x="2714" y="4854"/>
                    <a:pt x="2714" y="4737"/>
                  </a:cubicBezTo>
                  <a:lnTo>
                    <a:pt x="2714" y="3395"/>
                  </a:lnTo>
                  <a:cubicBezTo>
                    <a:pt x="2714" y="3318"/>
                    <a:pt x="2674" y="3247"/>
                    <a:pt x="2612" y="3207"/>
                  </a:cubicBezTo>
                  <a:cubicBezTo>
                    <a:pt x="2503" y="3130"/>
                    <a:pt x="2432" y="3012"/>
                    <a:pt x="2432" y="2878"/>
                  </a:cubicBezTo>
                  <a:lnTo>
                    <a:pt x="2432" y="1483"/>
                  </a:lnTo>
                  <a:cubicBezTo>
                    <a:pt x="2432" y="919"/>
                    <a:pt x="2895" y="464"/>
                    <a:pt x="3459" y="464"/>
                  </a:cubicBezTo>
                  <a:lnTo>
                    <a:pt x="3756" y="464"/>
                  </a:lnTo>
                  <a:cubicBezTo>
                    <a:pt x="4321" y="464"/>
                    <a:pt x="4784" y="919"/>
                    <a:pt x="4784" y="1483"/>
                  </a:cubicBezTo>
                  <a:lnTo>
                    <a:pt x="4784" y="2878"/>
                  </a:lnTo>
                  <a:cubicBezTo>
                    <a:pt x="4784" y="3012"/>
                    <a:pt x="4722" y="3138"/>
                    <a:pt x="4603" y="3207"/>
                  </a:cubicBezTo>
                  <a:cubicBezTo>
                    <a:pt x="4541" y="3247"/>
                    <a:pt x="4502" y="3318"/>
                    <a:pt x="4502" y="3395"/>
                  </a:cubicBezTo>
                  <a:lnTo>
                    <a:pt x="4502" y="4737"/>
                  </a:lnTo>
                  <a:cubicBezTo>
                    <a:pt x="4502" y="4846"/>
                    <a:pt x="4564" y="4948"/>
                    <a:pt x="4667" y="5002"/>
                  </a:cubicBezTo>
                  <a:cubicBezTo>
                    <a:pt x="4838" y="5082"/>
                    <a:pt x="5757" y="5544"/>
                    <a:pt x="6604" y="6243"/>
                  </a:cubicBezTo>
                  <a:cubicBezTo>
                    <a:pt x="6705" y="6329"/>
                    <a:pt x="6760" y="6453"/>
                    <a:pt x="6760" y="6587"/>
                  </a:cubicBezTo>
                  <a:lnTo>
                    <a:pt x="6760" y="7535"/>
                  </a:lnTo>
                  <a:cubicBezTo>
                    <a:pt x="6760" y="7662"/>
                    <a:pt x="6861" y="7763"/>
                    <a:pt x="6988" y="7763"/>
                  </a:cubicBezTo>
                  <a:cubicBezTo>
                    <a:pt x="7114" y="7763"/>
                    <a:pt x="7215" y="7662"/>
                    <a:pt x="7215" y="7535"/>
                  </a:cubicBezTo>
                  <a:lnTo>
                    <a:pt x="7215" y="6587"/>
                  </a:lnTo>
                  <a:cubicBezTo>
                    <a:pt x="7230" y="6312"/>
                    <a:pt x="7104" y="6062"/>
                    <a:pt x="6893" y="5889"/>
                  </a:cubicBezTo>
                  <a:cubicBezTo>
                    <a:pt x="6116" y="5247"/>
                    <a:pt x="5279" y="4792"/>
                    <a:pt x="4965" y="4636"/>
                  </a:cubicBezTo>
                  <a:lnTo>
                    <a:pt x="4965" y="3506"/>
                  </a:lnTo>
                  <a:cubicBezTo>
                    <a:pt x="5145" y="3348"/>
                    <a:pt x="5247" y="3121"/>
                    <a:pt x="5247" y="2878"/>
                  </a:cubicBezTo>
                  <a:lnTo>
                    <a:pt x="5247" y="1483"/>
                  </a:lnTo>
                  <a:cubicBezTo>
                    <a:pt x="5247" y="667"/>
                    <a:pt x="4581" y="1"/>
                    <a:pt x="376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744;p74"/>
            <p:cNvSpPr/>
            <p:nvPr/>
          </p:nvSpPr>
          <p:spPr>
            <a:xfrm>
              <a:off x="2509825" y="2318925"/>
              <a:ext cx="180550" cy="194075"/>
            </a:xfrm>
            <a:custGeom>
              <a:avLst/>
              <a:gdLst/>
              <a:ahLst/>
              <a:cxnLst/>
              <a:rect l="l" t="t" r="r" b="b"/>
              <a:pathLst>
                <a:path w="7222" h="7763" extrusionOk="0">
                  <a:moveTo>
                    <a:pt x="3467" y="0"/>
                  </a:moveTo>
                  <a:cubicBezTo>
                    <a:pt x="2650" y="0"/>
                    <a:pt x="1984" y="667"/>
                    <a:pt x="1984" y="1481"/>
                  </a:cubicBezTo>
                  <a:lnTo>
                    <a:pt x="1984" y="2870"/>
                  </a:lnTo>
                  <a:cubicBezTo>
                    <a:pt x="1984" y="3113"/>
                    <a:pt x="2086" y="3341"/>
                    <a:pt x="2259" y="3504"/>
                  </a:cubicBezTo>
                  <a:lnTo>
                    <a:pt x="2259" y="4633"/>
                  </a:lnTo>
                  <a:cubicBezTo>
                    <a:pt x="1952" y="4784"/>
                    <a:pt x="1115" y="5238"/>
                    <a:pt x="330" y="5881"/>
                  </a:cubicBezTo>
                  <a:cubicBezTo>
                    <a:pt x="117" y="6054"/>
                    <a:pt x="1" y="6312"/>
                    <a:pt x="1" y="6579"/>
                  </a:cubicBezTo>
                  <a:lnTo>
                    <a:pt x="1" y="7535"/>
                  </a:lnTo>
                  <a:cubicBezTo>
                    <a:pt x="8" y="7661"/>
                    <a:pt x="110" y="7763"/>
                    <a:pt x="236" y="7763"/>
                  </a:cubicBezTo>
                  <a:cubicBezTo>
                    <a:pt x="362" y="7763"/>
                    <a:pt x="463" y="7661"/>
                    <a:pt x="463" y="7535"/>
                  </a:cubicBezTo>
                  <a:lnTo>
                    <a:pt x="463" y="6579"/>
                  </a:lnTo>
                  <a:cubicBezTo>
                    <a:pt x="463" y="6446"/>
                    <a:pt x="526" y="6320"/>
                    <a:pt x="627" y="6233"/>
                  </a:cubicBezTo>
                  <a:cubicBezTo>
                    <a:pt x="1474" y="5544"/>
                    <a:pt x="2385" y="5081"/>
                    <a:pt x="2564" y="4995"/>
                  </a:cubicBezTo>
                  <a:cubicBezTo>
                    <a:pt x="2658" y="4948"/>
                    <a:pt x="2722" y="4846"/>
                    <a:pt x="2722" y="4737"/>
                  </a:cubicBezTo>
                  <a:lnTo>
                    <a:pt x="2722" y="3395"/>
                  </a:lnTo>
                  <a:cubicBezTo>
                    <a:pt x="2722" y="3316"/>
                    <a:pt x="2690" y="3247"/>
                    <a:pt x="2620" y="3199"/>
                  </a:cubicBezTo>
                  <a:cubicBezTo>
                    <a:pt x="2509" y="3128"/>
                    <a:pt x="2447" y="3004"/>
                    <a:pt x="2447" y="2870"/>
                  </a:cubicBezTo>
                  <a:lnTo>
                    <a:pt x="2447" y="1481"/>
                  </a:lnTo>
                  <a:cubicBezTo>
                    <a:pt x="2447" y="917"/>
                    <a:pt x="2902" y="456"/>
                    <a:pt x="3467" y="456"/>
                  </a:cubicBezTo>
                  <a:lnTo>
                    <a:pt x="3772" y="456"/>
                  </a:lnTo>
                  <a:cubicBezTo>
                    <a:pt x="4329" y="456"/>
                    <a:pt x="4792" y="917"/>
                    <a:pt x="4792" y="1481"/>
                  </a:cubicBezTo>
                  <a:lnTo>
                    <a:pt x="4792" y="2870"/>
                  </a:lnTo>
                  <a:cubicBezTo>
                    <a:pt x="4792" y="3004"/>
                    <a:pt x="4728" y="3128"/>
                    <a:pt x="4611" y="3199"/>
                  </a:cubicBezTo>
                  <a:cubicBezTo>
                    <a:pt x="4549" y="3247"/>
                    <a:pt x="4509" y="3316"/>
                    <a:pt x="4509" y="3395"/>
                  </a:cubicBezTo>
                  <a:lnTo>
                    <a:pt x="4509" y="4737"/>
                  </a:lnTo>
                  <a:cubicBezTo>
                    <a:pt x="4509" y="4846"/>
                    <a:pt x="4572" y="4948"/>
                    <a:pt x="4673" y="4995"/>
                  </a:cubicBezTo>
                  <a:cubicBezTo>
                    <a:pt x="4846" y="5081"/>
                    <a:pt x="5763" y="5544"/>
                    <a:pt x="6610" y="6233"/>
                  </a:cubicBezTo>
                  <a:cubicBezTo>
                    <a:pt x="6713" y="6320"/>
                    <a:pt x="6768" y="6446"/>
                    <a:pt x="6768" y="6579"/>
                  </a:cubicBezTo>
                  <a:lnTo>
                    <a:pt x="6768" y="7535"/>
                  </a:lnTo>
                  <a:cubicBezTo>
                    <a:pt x="6768" y="7661"/>
                    <a:pt x="6869" y="7763"/>
                    <a:pt x="6995" y="7763"/>
                  </a:cubicBezTo>
                  <a:cubicBezTo>
                    <a:pt x="7120" y="7763"/>
                    <a:pt x="7221" y="7661"/>
                    <a:pt x="7221" y="7535"/>
                  </a:cubicBezTo>
                  <a:lnTo>
                    <a:pt x="7221" y="6579"/>
                  </a:lnTo>
                  <a:cubicBezTo>
                    <a:pt x="7221" y="6312"/>
                    <a:pt x="7104" y="6054"/>
                    <a:pt x="6901" y="5881"/>
                  </a:cubicBezTo>
                  <a:cubicBezTo>
                    <a:pt x="6117" y="5245"/>
                    <a:pt x="5277" y="4792"/>
                    <a:pt x="4963" y="4633"/>
                  </a:cubicBezTo>
                  <a:lnTo>
                    <a:pt x="4963" y="3504"/>
                  </a:lnTo>
                  <a:cubicBezTo>
                    <a:pt x="5144" y="3341"/>
                    <a:pt x="5245" y="3113"/>
                    <a:pt x="5245" y="2870"/>
                  </a:cubicBezTo>
                  <a:lnTo>
                    <a:pt x="5245" y="1481"/>
                  </a:lnTo>
                  <a:cubicBezTo>
                    <a:pt x="5245" y="667"/>
                    <a:pt x="4579" y="0"/>
                    <a:pt x="376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23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51"/>
          <p:cNvSpPr txBox="1">
            <a:spLocks noGrp="1"/>
          </p:cNvSpPr>
          <p:nvPr>
            <p:ph type="title"/>
          </p:nvPr>
        </p:nvSpPr>
        <p:spPr>
          <a:xfrm>
            <a:off x="540050" y="102497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Расходы</a:t>
            </a:r>
            <a:endParaRPr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4954" y="1247896"/>
            <a:ext cx="3244200" cy="3487389"/>
          </a:xfrm>
        </p:spPr>
        <p:txBody>
          <a:bodyPr/>
          <a:lstStyle/>
          <a:p>
            <a:pPr algn="just"/>
            <a:r>
              <a:rPr lang="ru-RU" sz="1400" dirty="0"/>
              <a:t>Годовые плановые назначения по расходам бюджета муниципального округа на </a:t>
            </a:r>
            <a:r>
              <a:rPr lang="ru-RU" sz="1400" dirty="0" smtClean="0"/>
              <a:t>2025 </a:t>
            </a:r>
            <a:r>
              <a:rPr lang="ru-RU" sz="1400" dirty="0"/>
              <a:t>год составят 1 </a:t>
            </a:r>
            <a:r>
              <a:rPr lang="ru-RU" sz="1400" dirty="0" smtClean="0"/>
              <a:t>181,01 </a:t>
            </a:r>
            <a:r>
              <a:rPr lang="ru-RU" sz="1400" dirty="0"/>
              <a:t>млн. рублей, на </a:t>
            </a:r>
            <a:r>
              <a:rPr lang="ru-RU" sz="1400" dirty="0" smtClean="0"/>
              <a:t>2026 </a:t>
            </a:r>
            <a:r>
              <a:rPr lang="ru-RU" sz="1400" dirty="0"/>
              <a:t>год – 1 </a:t>
            </a:r>
            <a:r>
              <a:rPr lang="ru-RU" sz="1400" dirty="0" smtClean="0"/>
              <a:t>222,04 </a:t>
            </a:r>
            <a:r>
              <a:rPr lang="ru-RU" sz="1400" dirty="0"/>
              <a:t>млн. рублей, в том числе условно утвержденные расходы – </a:t>
            </a:r>
            <a:r>
              <a:rPr lang="ru-RU" sz="1400" dirty="0" smtClean="0"/>
              <a:t>15,49 </a:t>
            </a:r>
            <a:r>
              <a:rPr lang="ru-RU" sz="1400" dirty="0"/>
              <a:t>млн. рублей, и на </a:t>
            </a:r>
            <a:r>
              <a:rPr lang="ru-RU" sz="1400" dirty="0" smtClean="0"/>
              <a:t>2027 </a:t>
            </a:r>
            <a:r>
              <a:rPr lang="ru-RU" sz="1400" dirty="0"/>
              <a:t>год – 1 </a:t>
            </a:r>
            <a:r>
              <a:rPr lang="ru-RU" sz="1400" dirty="0" smtClean="0"/>
              <a:t>087,91 </a:t>
            </a:r>
            <a:r>
              <a:rPr lang="ru-RU" sz="1400" dirty="0"/>
              <a:t>млн. рублей, в том числе условно утвержденные расходы – </a:t>
            </a:r>
            <a:r>
              <a:rPr lang="ru-RU" sz="1400" dirty="0" smtClean="0"/>
              <a:t>31,49 </a:t>
            </a:r>
            <a:r>
              <a:rPr lang="ru-RU" sz="1400" dirty="0"/>
              <a:t>млн. </a:t>
            </a:r>
            <a:r>
              <a:rPr lang="ru-RU" sz="1400" dirty="0" smtClean="0"/>
              <a:t>рублей.</a:t>
            </a:r>
          </a:p>
          <a:p>
            <a:pPr algn="just"/>
            <a:endParaRPr lang="ru-RU" sz="1400" dirty="0" smtClean="0"/>
          </a:p>
        </p:txBody>
      </p:sp>
      <p:sp>
        <p:nvSpPr>
          <p:cNvPr id="934" name="Google Shape;934;p51"/>
          <p:cNvSpPr txBox="1">
            <a:spLocks noGrp="1"/>
          </p:cNvSpPr>
          <p:nvPr>
            <p:ph type="subTitle" idx="2"/>
          </p:nvPr>
        </p:nvSpPr>
        <p:spPr>
          <a:xfrm>
            <a:off x="200025" y="675197"/>
            <a:ext cx="4733925" cy="9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РАСХОДЫ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БЮДЖЕТА ТРУНОВСКОГО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МУНИЦИПАЛЬНОГО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ОКРУГА СТАВРОПОЛЬСКОГО КРАЯ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ЗА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2022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2027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ГОДЫ</a:t>
            </a:r>
          </a:p>
          <a:p>
            <a:pPr marL="0" lvl="0" indent="0" algn="just">
              <a:buClr>
                <a:schemeClr val="dk1"/>
              </a:buClr>
              <a:buSzPts val="1100"/>
            </a:pP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39" name="Google Shape;939;p51"/>
          <p:cNvSpPr/>
          <p:nvPr/>
        </p:nvSpPr>
        <p:spPr>
          <a:xfrm flipH="1">
            <a:off x="5492800" y="315197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406180555"/>
              </p:ext>
            </p:extLst>
          </p:nvPr>
        </p:nvGraphicFramePr>
        <p:xfrm>
          <a:off x="200025" y="1544250"/>
          <a:ext cx="4733925" cy="359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Google Shape;141;p17"/>
          <p:cNvSpPr/>
          <p:nvPr/>
        </p:nvSpPr>
        <p:spPr>
          <a:xfrm>
            <a:off x="7870110" y="198401"/>
            <a:ext cx="769940" cy="78960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8" name="Google Shape;145;p17"/>
          <p:cNvGrpSpPr/>
          <p:nvPr/>
        </p:nvGrpSpPr>
        <p:grpSpPr>
          <a:xfrm>
            <a:off x="8021232" y="467676"/>
            <a:ext cx="467695" cy="251050"/>
            <a:chOff x="4794075" y="2379856"/>
            <a:chExt cx="367791" cy="179033"/>
          </a:xfrm>
        </p:grpSpPr>
        <p:sp>
          <p:nvSpPr>
            <p:cNvPr id="9" name="Google Shape;146;p17"/>
            <p:cNvSpPr/>
            <p:nvPr/>
          </p:nvSpPr>
          <p:spPr>
            <a:xfrm>
              <a:off x="4794075" y="2411464"/>
              <a:ext cx="121501" cy="146706"/>
            </a:xfrm>
            <a:custGeom>
              <a:avLst/>
              <a:gdLst/>
              <a:ahLst/>
              <a:cxnLst/>
              <a:rect l="l" t="t" r="r" b="b"/>
              <a:pathLst>
                <a:path w="3548" h="4284" extrusionOk="0">
                  <a:moveTo>
                    <a:pt x="2380" y="0"/>
                  </a:moveTo>
                  <a:cubicBezTo>
                    <a:pt x="1797" y="0"/>
                    <a:pt x="1213" y="387"/>
                    <a:pt x="1213" y="1161"/>
                  </a:cubicBezTo>
                  <a:lnTo>
                    <a:pt x="1213" y="1233"/>
                  </a:lnTo>
                  <a:cubicBezTo>
                    <a:pt x="1213" y="1423"/>
                    <a:pt x="1285" y="1637"/>
                    <a:pt x="1404" y="1804"/>
                  </a:cubicBezTo>
                  <a:cubicBezTo>
                    <a:pt x="570" y="2209"/>
                    <a:pt x="23" y="3042"/>
                    <a:pt x="23" y="3971"/>
                  </a:cubicBezTo>
                  <a:cubicBezTo>
                    <a:pt x="0" y="4127"/>
                    <a:pt x="124" y="4283"/>
                    <a:pt x="296" y="4283"/>
                  </a:cubicBezTo>
                  <a:cubicBezTo>
                    <a:pt x="308" y="4283"/>
                    <a:pt x="320" y="4282"/>
                    <a:pt x="332" y="4281"/>
                  </a:cubicBezTo>
                  <a:lnTo>
                    <a:pt x="2190" y="4281"/>
                  </a:lnTo>
                  <a:cubicBezTo>
                    <a:pt x="2166" y="4186"/>
                    <a:pt x="2142" y="4090"/>
                    <a:pt x="2142" y="3995"/>
                  </a:cubicBezTo>
                  <a:cubicBezTo>
                    <a:pt x="2166" y="3233"/>
                    <a:pt x="2428" y="2519"/>
                    <a:pt x="2904" y="1947"/>
                  </a:cubicBezTo>
                  <a:cubicBezTo>
                    <a:pt x="3095" y="1709"/>
                    <a:pt x="3309" y="1518"/>
                    <a:pt x="3547" y="1352"/>
                  </a:cubicBezTo>
                  <a:lnTo>
                    <a:pt x="3547" y="1233"/>
                  </a:lnTo>
                  <a:lnTo>
                    <a:pt x="3547" y="1161"/>
                  </a:lnTo>
                  <a:cubicBezTo>
                    <a:pt x="3547" y="387"/>
                    <a:pt x="2964" y="0"/>
                    <a:pt x="2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7;p17"/>
            <p:cNvSpPr/>
            <p:nvPr/>
          </p:nvSpPr>
          <p:spPr>
            <a:xfrm>
              <a:off x="5039509" y="2411670"/>
              <a:ext cx="122357" cy="147219"/>
            </a:xfrm>
            <a:custGeom>
              <a:avLst/>
              <a:gdLst/>
              <a:ahLst/>
              <a:cxnLst/>
              <a:rect l="l" t="t" r="r" b="b"/>
              <a:pathLst>
                <a:path w="3573" h="4299" extrusionOk="0">
                  <a:moveTo>
                    <a:pt x="1167" y="0"/>
                  </a:moveTo>
                  <a:cubicBezTo>
                    <a:pt x="584" y="0"/>
                    <a:pt x="0" y="393"/>
                    <a:pt x="0" y="1179"/>
                  </a:cubicBezTo>
                  <a:lnTo>
                    <a:pt x="0" y="1227"/>
                  </a:lnTo>
                  <a:lnTo>
                    <a:pt x="0" y="1346"/>
                  </a:lnTo>
                  <a:cubicBezTo>
                    <a:pt x="238" y="1512"/>
                    <a:pt x="453" y="1703"/>
                    <a:pt x="643" y="1941"/>
                  </a:cubicBezTo>
                  <a:lnTo>
                    <a:pt x="667" y="1917"/>
                  </a:lnTo>
                  <a:cubicBezTo>
                    <a:pt x="1143" y="2489"/>
                    <a:pt x="1405" y="3227"/>
                    <a:pt x="1429" y="3965"/>
                  </a:cubicBezTo>
                  <a:cubicBezTo>
                    <a:pt x="1429" y="4084"/>
                    <a:pt x="1405" y="4180"/>
                    <a:pt x="1381" y="4299"/>
                  </a:cubicBezTo>
                  <a:lnTo>
                    <a:pt x="3263" y="4299"/>
                  </a:lnTo>
                  <a:cubicBezTo>
                    <a:pt x="3429" y="4275"/>
                    <a:pt x="3572" y="4132"/>
                    <a:pt x="3572" y="3965"/>
                  </a:cubicBezTo>
                  <a:cubicBezTo>
                    <a:pt x="3548" y="3036"/>
                    <a:pt x="3001" y="2203"/>
                    <a:pt x="2143" y="1798"/>
                  </a:cubicBezTo>
                  <a:cubicBezTo>
                    <a:pt x="2262" y="1631"/>
                    <a:pt x="2334" y="1441"/>
                    <a:pt x="2334" y="1227"/>
                  </a:cubicBezTo>
                  <a:lnTo>
                    <a:pt x="2334" y="1179"/>
                  </a:lnTo>
                  <a:cubicBezTo>
                    <a:pt x="2334" y="393"/>
                    <a:pt x="1750" y="0"/>
                    <a:pt x="1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8;p17"/>
            <p:cNvSpPr/>
            <p:nvPr/>
          </p:nvSpPr>
          <p:spPr>
            <a:xfrm>
              <a:off x="4888625" y="2379856"/>
              <a:ext cx="178622" cy="179033"/>
            </a:xfrm>
            <a:custGeom>
              <a:avLst/>
              <a:gdLst/>
              <a:ahLst/>
              <a:cxnLst/>
              <a:rect l="l" t="t" r="r" b="b"/>
              <a:pathLst>
                <a:path w="5216" h="5228" extrusionOk="0">
                  <a:moveTo>
                    <a:pt x="2596" y="0"/>
                  </a:moveTo>
                  <a:cubicBezTo>
                    <a:pt x="1822" y="0"/>
                    <a:pt x="1048" y="512"/>
                    <a:pt x="1048" y="1536"/>
                  </a:cubicBezTo>
                  <a:cubicBezTo>
                    <a:pt x="1048" y="1941"/>
                    <a:pt x="1191" y="2298"/>
                    <a:pt x="1477" y="2584"/>
                  </a:cubicBezTo>
                  <a:cubicBezTo>
                    <a:pt x="1144" y="2727"/>
                    <a:pt x="858" y="2941"/>
                    <a:pt x="620" y="3251"/>
                  </a:cubicBezTo>
                  <a:cubicBezTo>
                    <a:pt x="215" y="3703"/>
                    <a:pt x="0" y="4299"/>
                    <a:pt x="0" y="4894"/>
                  </a:cubicBezTo>
                  <a:cubicBezTo>
                    <a:pt x="0" y="5085"/>
                    <a:pt x="120" y="5228"/>
                    <a:pt x="310" y="5228"/>
                  </a:cubicBezTo>
                  <a:lnTo>
                    <a:pt x="4906" y="5228"/>
                  </a:lnTo>
                  <a:cubicBezTo>
                    <a:pt x="5073" y="5204"/>
                    <a:pt x="5216" y="5061"/>
                    <a:pt x="5216" y="4894"/>
                  </a:cubicBezTo>
                  <a:cubicBezTo>
                    <a:pt x="5192" y="4299"/>
                    <a:pt x="4978" y="3703"/>
                    <a:pt x="4597" y="3251"/>
                  </a:cubicBezTo>
                  <a:cubicBezTo>
                    <a:pt x="4358" y="2941"/>
                    <a:pt x="4049" y="2727"/>
                    <a:pt x="3715" y="2584"/>
                  </a:cubicBezTo>
                  <a:cubicBezTo>
                    <a:pt x="3858" y="2418"/>
                    <a:pt x="3977" y="2251"/>
                    <a:pt x="4049" y="2060"/>
                  </a:cubicBezTo>
                  <a:cubicBezTo>
                    <a:pt x="4097" y="1894"/>
                    <a:pt x="4144" y="1727"/>
                    <a:pt x="4144" y="1536"/>
                  </a:cubicBezTo>
                  <a:cubicBezTo>
                    <a:pt x="4144" y="512"/>
                    <a:pt x="3370" y="0"/>
                    <a:pt x="2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24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57"/>
          <p:cNvSpPr txBox="1">
            <a:spLocks noGrp="1"/>
          </p:cNvSpPr>
          <p:nvPr>
            <p:ph type="title"/>
          </p:nvPr>
        </p:nvSpPr>
        <p:spPr>
          <a:xfrm>
            <a:off x="292350" y="151244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ФУНКЦИОНАЛЬНАЯ СТРУКТУРА РАСХОДОВ БЮДЖЕТА ТРУНОВСКОГО МУНИЦИПАЛЬНОГО ОКРУГА СТАВРОПОЛЬСКОГО КРАЯ НА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2025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ГОД</a:t>
            </a:r>
            <a:endParaRPr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938" name="Google Shape;1938;p57"/>
          <p:cNvGrpSpPr/>
          <p:nvPr/>
        </p:nvGrpSpPr>
        <p:grpSpPr>
          <a:xfrm flipH="1">
            <a:off x="7058304" y="1304056"/>
            <a:ext cx="1883860" cy="2874087"/>
            <a:chOff x="4572029" y="1613481"/>
            <a:chExt cx="1740447" cy="2655291"/>
          </a:xfrm>
        </p:grpSpPr>
        <p:sp>
          <p:nvSpPr>
            <p:cNvPr id="1939" name="Google Shape;1939;p57"/>
            <p:cNvSpPr/>
            <p:nvPr/>
          </p:nvSpPr>
          <p:spPr>
            <a:xfrm>
              <a:off x="4817268" y="3594947"/>
              <a:ext cx="1167111" cy="673825"/>
            </a:xfrm>
            <a:custGeom>
              <a:avLst/>
              <a:gdLst/>
              <a:ahLst/>
              <a:cxnLst/>
              <a:rect l="l" t="t" r="r" b="b"/>
              <a:pathLst>
                <a:path w="68583" h="39596" extrusionOk="0">
                  <a:moveTo>
                    <a:pt x="34291" y="1"/>
                  </a:moveTo>
                  <a:cubicBezTo>
                    <a:pt x="15344" y="1"/>
                    <a:pt x="0" y="8874"/>
                    <a:pt x="0" y="19781"/>
                  </a:cubicBezTo>
                  <a:cubicBezTo>
                    <a:pt x="0" y="30723"/>
                    <a:pt x="15344" y="39596"/>
                    <a:pt x="34291" y="39596"/>
                  </a:cubicBezTo>
                  <a:cubicBezTo>
                    <a:pt x="53238" y="39596"/>
                    <a:pt x="68582" y="30723"/>
                    <a:pt x="68582" y="19781"/>
                  </a:cubicBezTo>
                  <a:cubicBezTo>
                    <a:pt x="68582" y="8874"/>
                    <a:pt x="53238" y="1"/>
                    <a:pt x="3429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7"/>
            <p:cNvSpPr/>
            <p:nvPr/>
          </p:nvSpPr>
          <p:spPr>
            <a:xfrm>
              <a:off x="4781497" y="3342493"/>
              <a:ext cx="350254" cy="560148"/>
            </a:xfrm>
            <a:custGeom>
              <a:avLst/>
              <a:gdLst/>
              <a:ahLst/>
              <a:cxnLst/>
              <a:rect l="l" t="t" r="r" b="b"/>
              <a:pathLst>
                <a:path w="20582" h="32916" extrusionOk="0">
                  <a:moveTo>
                    <a:pt x="4841" y="0"/>
                  </a:moveTo>
                  <a:cubicBezTo>
                    <a:pt x="4493" y="0"/>
                    <a:pt x="4147" y="40"/>
                    <a:pt x="3803" y="125"/>
                  </a:cubicBezTo>
                  <a:cubicBezTo>
                    <a:pt x="34" y="1059"/>
                    <a:pt x="1" y="5896"/>
                    <a:pt x="4170" y="9465"/>
                  </a:cubicBezTo>
                  <a:cubicBezTo>
                    <a:pt x="8340" y="13068"/>
                    <a:pt x="14678" y="17638"/>
                    <a:pt x="16145" y="23308"/>
                  </a:cubicBezTo>
                  <a:lnTo>
                    <a:pt x="19815" y="32915"/>
                  </a:lnTo>
                  <a:lnTo>
                    <a:pt x="20282" y="24543"/>
                  </a:lnTo>
                  <a:cubicBezTo>
                    <a:pt x="20582" y="21140"/>
                    <a:pt x="18547" y="13735"/>
                    <a:pt x="15412" y="9031"/>
                  </a:cubicBezTo>
                  <a:cubicBezTo>
                    <a:pt x="12541" y="4726"/>
                    <a:pt x="8608" y="0"/>
                    <a:pt x="484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7"/>
            <p:cNvSpPr/>
            <p:nvPr/>
          </p:nvSpPr>
          <p:spPr>
            <a:xfrm>
              <a:off x="4855864" y="3391843"/>
              <a:ext cx="270782" cy="430747"/>
            </a:xfrm>
            <a:custGeom>
              <a:avLst/>
              <a:gdLst/>
              <a:ahLst/>
              <a:cxnLst/>
              <a:rect l="l" t="t" r="r" b="b"/>
              <a:pathLst>
                <a:path w="15912" h="25312" extrusionOk="0">
                  <a:moveTo>
                    <a:pt x="289" y="1"/>
                  </a:moveTo>
                  <a:cubicBezTo>
                    <a:pt x="187" y="1"/>
                    <a:pt x="92" y="63"/>
                    <a:pt x="67" y="160"/>
                  </a:cubicBezTo>
                  <a:cubicBezTo>
                    <a:pt x="0" y="261"/>
                    <a:pt x="67" y="427"/>
                    <a:pt x="167" y="494"/>
                  </a:cubicBezTo>
                  <a:cubicBezTo>
                    <a:pt x="5604" y="3063"/>
                    <a:pt x="14144" y="13303"/>
                    <a:pt x="15411" y="25078"/>
                  </a:cubicBezTo>
                  <a:cubicBezTo>
                    <a:pt x="15411" y="25178"/>
                    <a:pt x="15511" y="25278"/>
                    <a:pt x="15612" y="25312"/>
                  </a:cubicBezTo>
                  <a:lnTo>
                    <a:pt x="15678" y="25312"/>
                  </a:lnTo>
                  <a:cubicBezTo>
                    <a:pt x="15812" y="25312"/>
                    <a:pt x="15912" y="25178"/>
                    <a:pt x="15912" y="25045"/>
                  </a:cubicBezTo>
                  <a:cubicBezTo>
                    <a:pt x="14644" y="13070"/>
                    <a:pt x="5938" y="2662"/>
                    <a:pt x="401" y="27"/>
                  </a:cubicBezTo>
                  <a:cubicBezTo>
                    <a:pt x="365" y="9"/>
                    <a:pt x="327" y="1"/>
                    <a:pt x="2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7"/>
            <p:cNvSpPr/>
            <p:nvPr/>
          </p:nvSpPr>
          <p:spPr>
            <a:xfrm>
              <a:off x="4791061" y="3582507"/>
              <a:ext cx="322533" cy="353045"/>
            </a:xfrm>
            <a:custGeom>
              <a:avLst/>
              <a:gdLst/>
              <a:ahLst/>
              <a:cxnLst/>
              <a:rect l="l" t="t" r="r" b="b"/>
              <a:pathLst>
                <a:path w="18953" h="20746" extrusionOk="0">
                  <a:moveTo>
                    <a:pt x="4161" y="0"/>
                  </a:moveTo>
                  <a:cubicBezTo>
                    <a:pt x="1365" y="0"/>
                    <a:pt x="1" y="1823"/>
                    <a:pt x="1006" y="4134"/>
                  </a:cubicBezTo>
                  <a:cubicBezTo>
                    <a:pt x="2040" y="6469"/>
                    <a:pt x="8512" y="8370"/>
                    <a:pt x="12548" y="12273"/>
                  </a:cubicBezTo>
                  <a:cubicBezTo>
                    <a:pt x="15884" y="15475"/>
                    <a:pt x="17451" y="18811"/>
                    <a:pt x="17818" y="20746"/>
                  </a:cubicBezTo>
                  <a:lnTo>
                    <a:pt x="18953" y="17210"/>
                  </a:lnTo>
                  <a:cubicBezTo>
                    <a:pt x="18519" y="8304"/>
                    <a:pt x="11948" y="1732"/>
                    <a:pt x="6277" y="298"/>
                  </a:cubicBezTo>
                  <a:cubicBezTo>
                    <a:pt x="5505" y="94"/>
                    <a:pt x="4796" y="0"/>
                    <a:pt x="41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7"/>
            <p:cNvSpPr/>
            <p:nvPr/>
          </p:nvSpPr>
          <p:spPr>
            <a:xfrm>
              <a:off x="4851881" y="3617291"/>
              <a:ext cx="265116" cy="285349"/>
            </a:xfrm>
            <a:custGeom>
              <a:avLst/>
              <a:gdLst/>
              <a:ahLst/>
              <a:cxnLst/>
              <a:rect l="l" t="t" r="r" b="b"/>
              <a:pathLst>
                <a:path w="15579" h="16768" extrusionOk="0">
                  <a:moveTo>
                    <a:pt x="248" y="1"/>
                  </a:moveTo>
                  <a:cubicBezTo>
                    <a:pt x="147" y="1"/>
                    <a:pt x="60" y="84"/>
                    <a:pt x="34" y="189"/>
                  </a:cubicBezTo>
                  <a:cubicBezTo>
                    <a:pt x="1" y="322"/>
                    <a:pt x="101" y="456"/>
                    <a:pt x="234" y="489"/>
                  </a:cubicBezTo>
                  <a:cubicBezTo>
                    <a:pt x="3704" y="1256"/>
                    <a:pt x="12376" y="6360"/>
                    <a:pt x="15045" y="16600"/>
                  </a:cubicBezTo>
                  <a:cubicBezTo>
                    <a:pt x="15078" y="16700"/>
                    <a:pt x="15145" y="16767"/>
                    <a:pt x="15245" y="16767"/>
                  </a:cubicBezTo>
                  <a:lnTo>
                    <a:pt x="15345" y="16767"/>
                  </a:lnTo>
                  <a:cubicBezTo>
                    <a:pt x="15479" y="16734"/>
                    <a:pt x="15579" y="16600"/>
                    <a:pt x="15545" y="16467"/>
                  </a:cubicBezTo>
                  <a:cubicBezTo>
                    <a:pt x="12810" y="6026"/>
                    <a:pt x="4171" y="856"/>
                    <a:pt x="334" y="22"/>
                  </a:cubicBezTo>
                  <a:cubicBezTo>
                    <a:pt x="305" y="7"/>
                    <a:pt x="276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7"/>
            <p:cNvSpPr/>
            <p:nvPr/>
          </p:nvSpPr>
          <p:spPr>
            <a:xfrm>
              <a:off x="4979036" y="1787382"/>
              <a:ext cx="163504" cy="202253"/>
            </a:xfrm>
            <a:custGeom>
              <a:avLst/>
              <a:gdLst/>
              <a:ahLst/>
              <a:cxnLst/>
              <a:rect l="l" t="t" r="r" b="b"/>
              <a:pathLst>
                <a:path w="9608" h="11885" extrusionOk="0">
                  <a:moveTo>
                    <a:pt x="9578" y="2293"/>
                  </a:moveTo>
                  <a:lnTo>
                    <a:pt x="9608" y="2311"/>
                  </a:lnTo>
                  <a:cubicBezTo>
                    <a:pt x="9600" y="2303"/>
                    <a:pt x="9590" y="2297"/>
                    <a:pt x="9578" y="2293"/>
                  </a:cubicBezTo>
                  <a:close/>
                  <a:moveTo>
                    <a:pt x="6556" y="1"/>
                  </a:moveTo>
                  <a:cubicBezTo>
                    <a:pt x="6428" y="1"/>
                    <a:pt x="6327" y="65"/>
                    <a:pt x="6272" y="176"/>
                  </a:cubicBezTo>
                  <a:lnTo>
                    <a:pt x="5672" y="1310"/>
                  </a:lnTo>
                  <a:cubicBezTo>
                    <a:pt x="5638" y="1377"/>
                    <a:pt x="5572" y="1410"/>
                    <a:pt x="5538" y="1477"/>
                  </a:cubicBezTo>
                  <a:cubicBezTo>
                    <a:pt x="5505" y="1477"/>
                    <a:pt x="5471" y="1510"/>
                    <a:pt x="5438" y="1544"/>
                  </a:cubicBezTo>
                  <a:lnTo>
                    <a:pt x="5605" y="2177"/>
                  </a:lnTo>
                  <a:cubicBezTo>
                    <a:pt x="5632" y="2260"/>
                    <a:pt x="5750" y="2320"/>
                    <a:pt x="5847" y="2320"/>
                  </a:cubicBezTo>
                  <a:cubicBezTo>
                    <a:pt x="5868" y="2320"/>
                    <a:pt x="5887" y="2317"/>
                    <a:pt x="5905" y="2311"/>
                  </a:cubicBezTo>
                  <a:cubicBezTo>
                    <a:pt x="6039" y="2244"/>
                    <a:pt x="6172" y="2211"/>
                    <a:pt x="6339" y="2177"/>
                  </a:cubicBezTo>
                  <a:cubicBezTo>
                    <a:pt x="6405" y="2144"/>
                    <a:pt x="6472" y="2111"/>
                    <a:pt x="6572" y="2044"/>
                  </a:cubicBezTo>
                  <a:cubicBezTo>
                    <a:pt x="6606" y="2011"/>
                    <a:pt x="6672" y="1944"/>
                    <a:pt x="6706" y="1911"/>
                  </a:cubicBezTo>
                  <a:lnTo>
                    <a:pt x="7306" y="743"/>
                  </a:lnTo>
                  <a:cubicBezTo>
                    <a:pt x="7361" y="633"/>
                    <a:pt x="7462" y="568"/>
                    <a:pt x="7590" y="568"/>
                  </a:cubicBezTo>
                  <a:cubicBezTo>
                    <a:pt x="7617" y="568"/>
                    <a:pt x="7644" y="571"/>
                    <a:pt x="7673" y="576"/>
                  </a:cubicBezTo>
                  <a:lnTo>
                    <a:pt x="8307" y="710"/>
                  </a:lnTo>
                  <a:lnTo>
                    <a:pt x="8374" y="710"/>
                  </a:lnTo>
                  <a:lnTo>
                    <a:pt x="7306" y="176"/>
                  </a:lnTo>
                  <a:cubicBezTo>
                    <a:pt x="7306" y="143"/>
                    <a:pt x="7273" y="143"/>
                    <a:pt x="7239" y="143"/>
                  </a:cubicBezTo>
                  <a:lnTo>
                    <a:pt x="6639" y="9"/>
                  </a:lnTo>
                  <a:cubicBezTo>
                    <a:pt x="6610" y="3"/>
                    <a:pt x="6583" y="1"/>
                    <a:pt x="6556" y="1"/>
                  </a:cubicBezTo>
                  <a:close/>
                  <a:moveTo>
                    <a:pt x="8540" y="1685"/>
                  </a:moveTo>
                  <a:cubicBezTo>
                    <a:pt x="8507" y="1685"/>
                    <a:pt x="8474" y="1694"/>
                    <a:pt x="8440" y="1710"/>
                  </a:cubicBezTo>
                  <a:lnTo>
                    <a:pt x="8073" y="1944"/>
                  </a:lnTo>
                  <a:lnTo>
                    <a:pt x="8007" y="2177"/>
                  </a:lnTo>
                  <a:cubicBezTo>
                    <a:pt x="7973" y="2311"/>
                    <a:pt x="8007" y="2478"/>
                    <a:pt x="8107" y="2578"/>
                  </a:cubicBezTo>
                  <a:cubicBezTo>
                    <a:pt x="8173" y="2644"/>
                    <a:pt x="8207" y="2711"/>
                    <a:pt x="8273" y="2778"/>
                  </a:cubicBezTo>
                  <a:cubicBezTo>
                    <a:pt x="8318" y="2867"/>
                    <a:pt x="8407" y="2911"/>
                    <a:pt x="8491" y="2911"/>
                  </a:cubicBezTo>
                  <a:cubicBezTo>
                    <a:pt x="8533" y="2911"/>
                    <a:pt x="8574" y="2900"/>
                    <a:pt x="8607" y="2878"/>
                  </a:cubicBezTo>
                  <a:lnTo>
                    <a:pt x="9441" y="2311"/>
                  </a:lnTo>
                  <a:cubicBezTo>
                    <a:pt x="9474" y="2294"/>
                    <a:pt x="9508" y="2286"/>
                    <a:pt x="9537" y="2286"/>
                  </a:cubicBezTo>
                  <a:cubicBezTo>
                    <a:pt x="9552" y="2286"/>
                    <a:pt x="9566" y="2288"/>
                    <a:pt x="9578" y="2293"/>
                  </a:cubicBezTo>
                  <a:lnTo>
                    <a:pt x="9578" y="2293"/>
                  </a:lnTo>
                  <a:lnTo>
                    <a:pt x="8640" y="1710"/>
                  </a:lnTo>
                  <a:cubicBezTo>
                    <a:pt x="8607" y="1694"/>
                    <a:pt x="8574" y="1685"/>
                    <a:pt x="8540" y="1685"/>
                  </a:cubicBezTo>
                  <a:close/>
                  <a:moveTo>
                    <a:pt x="6267" y="3843"/>
                  </a:moveTo>
                  <a:cubicBezTo>
                    <a:pt x="6246" y="3843"/>
                    <a:pt x="6226" y="3844"/>
                    <a:pt x="6205" y="3845"/>
                  </a:cubicBezTo>
                  <a:cubicBezTo>
                    <a:pt x="6239" y="3979"/>
                    <a:pt x="6272" y="4112"/>
                    <a:pt x="6305" y="4279"/>
                  </a:cubicBezTo>
                  <a:cubicBezTo>
                    <a:pt x="6506" y="5380"/>
                    <a:pt x="5805" y="6914"/>
                    <a:pt x="4771" y="7715"/>
                  </a:cubicBezTo>
                  <a:cubicBezTo>
                    <a:pt x="4437" y="7982"/>
                    <a:pt x="4070" y="8182"/>
                    <a:pt x="3670" y="8215"/>
                  </a:cubicBezTo>
                  <a:cubicBezTo>
                    <a:pt x="3847" y="8603"/>
                    <a:pt x="4172" y="8805"/>
                    <a:pt x="4574" y="8805"/>
                  </a:cubicBezTo>
                  <a:cubicBezTo>
                    <a:pt x="4931" y="8805"/>
                    <a:pt x="5347" y="8645"/>
                    <a:pt x="5772" y="8315"/>
                  </a:cubicBezTo>
                  <a:cubicBezTo>
                    <a:pt x="6839" y="7515"/>
                    <a:pt x="7506" y="5947"/>
                    <a:pt x="7306" y="4846"/>
                  </a:cubicBezTo>
                  <a:cubicBezTo>
                    <a:pt x="7306" y="4267"/>
                    <a:pt x="6810" y="3843"/>
                    <a:pt x="6267" y="3843"/>
                  </a:cubicBezTo>
                  <a:close/>
                  <a:moveTo>
                    <a:pt x="4237" y="743"/>
                  </a:moveTo>
                  <a:cubicBezTo>
                    <a:pt x="4204" y="743"/>
                    <a:pt x="4171" y="776"/>
                    <a:pt x="4137" y="810"/>
                  </a:cubicBezTo>
                  <a:lnTo>
                    <a:pt x="3170" y="1544"/>
                  </a:lnTo>
                  <a:cubicBezTo>
                    <a:pt x="3170" y="1544"/>
                    <a:pt x="3136" y="1577"/>
                    <a:pt x="3136" y="1577"/>
                  </a:cubicBezTo>
                  <a:lnTo>
                    <a:pt x="3103" y="1610"/>
                  </a:lnTo>
                  <a:cubicBezTo>
                    <a:pt x="3070" y="1644"/>
                    <a:pt x="3036" y="1710"/>
                    <a:pt x="3036" y="1777"/>
                  </a:cubicBezTo>
                  <a:lnTo>
                    <a:pt x="3036" y="1810"/>
                  </a:lnTo>
                  <a:cubicBezTo>
                    <a:pt x="3003" y="1844"/>
                    <a:pt x="3003" y="1911"/>
                    <a:pt x="3003" y="1944"/>
                  </a:cubicBezTo>
                  <a:lnTo>
                    <a:pt x="3070" y="2878"/>
                  </a:lnTo>
                  <a:cubicBezTo>
                    <a:pt x="3070" y="3045"/>
                    <a:pt x="3003" y="3178"/>
                    <a:pt x="2903" y="3312"/>
                  </a:cubicBezTo>
                  <a:cubicBezTo>
                    <a:pt x="2736" y="3512"/>
                    <a:pt x="2603" y="3712"/>
                    <a:pt x="2469" y="3912"/>
                  </a:cubicBezTo>
                  <a:cubicBezTo>
                    <a:pt x="2403" y="3979"/>
                    <a:pt x="2336" y="4045"/>
                    <a:pt x="2236" y="4079"/>
                  </a:cubicBezTo>
                  <a:lnTo>
                    <a:pt x="2069" y="4079"/>
                  </a:lnTo>
                  <a:lnTo>
                    <a:pt x="1402" y="4045"/>
                  </a:lnTo>
                  <a:lnTo>
                    <a:pt x="1235" y="4045"/>
                  </a:lnTo>
                  <a:cubicBezTo>
                    <a:pt x="1202" y="4079"/>
                    <a:pt x="1168" y="4079"/>
                    <a:pt x="1168" y="4112"/>
                  </a:cubicBezTo>
                  <a:cubicBezTo>
                    <a:pt x="1102" y="4145"/>
                    <a:pt x="1068" y="4179"/>
                    <a:pt x="1068" y="4246"/>
                  </a:cubicBezTo>
                  <a:lnTo>
                    <a:pt x="501" y="5580"/>
                  </a:lnTo>
                  <a:cubicBezTo>
                    <a:pt x="435" y="5680"/>
                    <a:pt x="468" y="5813"/>
                    <a:pt x="568" y="5880"/>
                  </a:cubicBezTo>
                  <a:lnTo>
                    <a:pt x="1268" y="6314"/>
                  </a:lnTo>
                  <a:cubicBezTo>
                    <a:pt x="1302" y="6347"/>
                    <a:pt x="1302" y="6414"/>
                    <a:pt x="1268" y="6481"/>
                  </a:cubicBezTo>
                  <a:cubicBezTo>
                    <a:pt x="1235" y="6681"/>
                    <a:pt x="1202" y="6881"/>
                    <a:pt x="1168" y="7081"/>
                  </a:cubicBezTo>
                  <a:cubicBezTo>
                    <a:pt x="1135" y="7248"/>
                    <a:pt x="1068" y="7381"/>
                    <a:pt x="968" y="7515"/>
                  </a:cubicBezTo>
                  <a:lnTo>
                    <a:pt x="134" y="8282"/>
                  </a:lnTo>
                  <a:lnTo>
                    <a:pt x="101" y="8315"/>
                  </a:lnTo>
                  <a:cubicBezTo>
                    <a:pt x="68" y="8349"/>
                    <a:pt x="68" y="8349"/>
                    <a:pt x="68" y="8382"/>
                  </a:cubicBezTo>
                  <a:cubicBezTo>
                    <a:pt x="1" y="8482"/>
                    <a:pt x="1" y="8582"/>
                    <a:pt x="1" y="8682"/>
                  </a:cubicBezTo>
                  <a:lnTo>
                    <a:pt x="168" y="9649"/>
                  </a:lnTo>
                  <a:cubicBezTo>
                    <a:pt x="168" y="9683"/>
                    <a:pt x="168" y="9750"/>
                    <a:pt x="234" y="9750"/>
                  </a:cubicBezTo>
                  <a:lnTo>
                    <a:pt x="1235" y="10350"/>
                  </a:lnTo>
                  <a:cubicBezTo>
                    <a:pt x="1202" y="10317"/>
                    <a:pt x="1168" y="10283"/>
                    <a:pt x="1168" y="10217"/>
                  </a:cubicBezTo>
                  <a:lnTo>
                    <a:pt x="1002" y="9283"/>
                  </a:lnTo>
                  <a:cubicBezTo>
                    <a:pt x="968" y="9149"/>
                    <a:pt x="1002" y="8982"/>
                    <a:pt x="1135" y="8882"/>
                  </a:cubicBezTo>
                  <a:lnTo>
                    <a:pt x="1969" y="8115"/>
                  </a:lnTo>
                  <a:cubicBezTo>
                    <a:pt x="2069" y="7982"/>
                    <a:pt x="2136" y="7848"/>
                    <a:pt x="2169" y="7681"/>
                  </a:cubicBezTo>
                  <a:cubicBezTo>
                    <a:pt x="2202" y="7481"/>
                    <a:pt x="2236" y="7281"/>
                    <a:pt x="2269" y="7081"/>
                  </a:cubicBezTo>
                  <a:cubicBezTo>
                    <a:pt x="2303" y="6914"/>
                    <a:pt x="2236" y="6781"/>
                    <a:pt x="2102" y="6714"/>
                  </a:cubicBezTo>
                  <a:lnTo>
                    <a:pt x="1602" y="6514"/>
                  </a:lnTo>
                  <a:cubicBezTo>
                    <a:pt x="1469" y="6447"/>
                    <a:pt x="1435" y="6314"/>
                    <a:pt x="1469" y="6180"/>
                  </a:cubicBezTo>
                  <a:lnTo>
                    <a:pt x="2069" y="4879"/>
                  </a:lnTo>
                  <a:cubicBezTo>
                    <a:pt x="2069" y="4813"/>
                    <a:pt x="2102" y="4779"/>
                    <a:pt x="2169" y="4746"/>
                  </a:cubicBezTo>
                  <a:cubicBezTo>
                    <a:pt x="2236" y="4679"/>
                    <a:pt x="2336" y="4646"/>
                    <a:pt x="2403" y="4646"/>
                  </a:cubicBezTo>
                  <a:lnTo>
                    <a:pt x="3036" y="4679"/>
                  </a:lnTo>
                  <a:cubicBezTo>
                    <a:pt x="3103" y="4679"/>
                    <a:pt x="3170" y="4679"/>
                    <a:pt x="3203" y="4646"/>
                  </a:cubicBezTo>
                  <a:cubicBezTo>
                    <a:pt x="3303" y="4613"/>
                    <a:pt x="3370" y="4546"/>
                    <a:pt x="3437" y="4479"/>
                  </a:cubicBezTo>
                  <a:cubicBezTo>
                    <a:pt x="3570" y="4279"/>
                    <a:pt x="3704" y="4079"/>
                    <a:pt x="3870" y="3879"/>
                  </a:cubicBezTo>
                  <a:cubicBezTo>
                    <a:pt x="3970" y="3779"/>
                    <a:pt x="4004" y="3612"/>
                    <a:pt x="4004" y="3445"/>
                  </a:cubicBezTo>
                  <a:lnTo>
                    <a:pt x="3970" y="2544"/>
                  </a:lnTo>
                  <a:cubicBezTo>
                    <a:pt x="3937" y="2478"/>
                    <a:pt x="3937" y="2444"/>
                    <a:pt x="3970" y="2378"/>
                  </a:cubicBezTo>
                  <a:cubicBezTo>
                    <a:pt x="4004" y="2277"/>
                    <a:pt x="4037" y="2211"/>
                    <a:pt x="4137" y="2144"/>
                  </a:cubicBezTo>
                  <a:lnTo>
                    <a:pt x="5071" y="1377"/>
                  </a:lnTo>
                  <a:cubicBezTo>
                    <a:pt x="5118" y="1353"/>
                    <a:pt x="5166" y="1330"/>
                    <a:pt x="5213" y="1330"/>
                  </a:cubicBezTo>
                  <a:cubicBezTo>
                    <a:pt x="5232" y="1330"/>
                    <a:pt x="5252" y="1334"/>
                    <a:pt x="5271" y="1343"/>
                  </a:cubicBezTo>
                  <a:lnTo>
                    <a:pt x="4337" y="743"/>
                  </a:lnTo>
                  <a:close/>
                  <a:moveTo>
                    <a:pt x="5043" y="10324"/>
                  </a:moveTo>
                  <a:cubicBezTo>
                    <a:pt x="5009" y="10324"/>
                    <a:pt x="4973" y="10332"/>
                    <a:pt x="4938" y="10350"/>
                  </a:cubicBezTo>
                  <a:cubicBezTo>
                    <a:pt x="4804" y="10383"/>
                    <a:pt x="4671" y="10450"/>
                    <a:pt x="4537" y="10483"/>
                  </a:cubicBezTo>
                  <a:cubicBezTo>
                    <a:pt x="4504" y="10483"/>
                    <a:pt x="4437" y="10517"/>
                    <a:pt x="4404" y="10517"/>
                  </a:cubicBezTo>
                  <a:lnTo>
                    <a:pt x="4437" y="10617"/>
                  </a:lnTo>
                  <a:cubicBezTo>
                    <a:pt x="4437" y="10650"/>
                    <a:pt x="4471" y="10717"/>
                    <a:pt x="4537" y="10717"/>
                  </a:cubicBezTo>
                  <a:lnTo>
                    <a:pt x="5538" y="11317"/>
                  </a:lnTo>
                  <a:cubicBezTo>
                    <a:pt x="5505" y="11284"/>
                    <a:pt x="5471" y="11251"/>
                    <a:pt x="5471" y="11217"/>
                  </a:cubicBezTo>
                  <a:lnTo>
                    <a:pt x="5238" y="10483"/>
                  </a:lnTo>
                  <a:cubicBezTo>
                    <a:pt x="5214" y="10386"/>
                    <a:pt x="5135" y="10324"/>
                    <a:pt x="5043" y="10324"/>
                  </a:cubicBezTo>
                  <a:close/>
                  <a:moveTo>
                    <a:pt x="2368" y="9716"/>
                  </a:moveTo>
                  <a:cubicBezTo>
                    <a:pt x="2325" y="9716"/>
                    <a:pt x="2280" y="9727"/>
                    <a:pt x="2236" y="9750"/>
                  </a:cubicBezTo>
                  <a:lnTo>
                    <a:pt x="1769" y="10083"/>
                  </a:lnTo>
                  <a:lnTo>
                    <a:pt x="1402" y="11050"/>
                  </a:lnTo>
                  <a:cubicBezTo>
                    <a:pt x="1369" y="11151"/>
                    <a:pt x="1402" y="11251"/>
                    <a:pt x="1502" y="11317"/>
                  </a:cubicBezTo>
                  <a:lnTo>
                    <a:pt x="2503" y="11884"/>
                  </a:lnTo>
                  <a:cubicBezTo>
                    <a:pt x="2403" y="11818"/>
                    <a:pt x="2369" y="11718"/>
                    <a:pt x="2436" y="11618"/>
                  </a:cubicBezTo>
                  <a:lnTo>
                    <a:pt x="2870" y="10450"/>
                  </a:lnTo>
                  <a:cubicBezTo>
                    <a:pt x="2903" y="10317"/>
                    <a:pt x="2870" y="10150"/>
                    <a:pt x="2770" y="10050"/>
                  </a:cubicBezTo>
                  <a:cubicBezTo>
                    <a:pt x="2703" y="9983"/>
                    <a:pt x="2636" y="9916"/>
                    <a:pt x="2603" y="9850"/>
                  </a:cubicBezTo>
                  <a:cubicBezTo>
                    <a:pt x="2536" y="9761"/>
                    <a:pt x="2454" y="9716"/>
                    <a:pt x="2368" y="9716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7"/>
            <p:cNvSpPr/>
            <p:nvPr/>
          </p:nvSpPr>
          <p:spPr>
            <a:xfrm>
              <a:off x="4979036" y="1787382"/>
              <a:ext cx="163504" cy="202253"/>
            </a:xfrm>
            <a:custGeom>
              <a:avLst/>
              <a:gdLst/>
              <a:ahLst/>
              <a:cxnLst/>
              <a:rect l="l" t="t" r="r" b="b"/>
              <a:pathLst>
                <a:path w="9608" h="11885" extrusionOk="0">
                  <a:moveTo>
                    <a:pt x="9578" y="2293"/>
                  </a:moveTo>
                  <a:lnTo>
                    <a:pt x="9608" y="2311"/>
                  </a:lnTo>
                  <a:cubicBezTo>
                    <a:pt x="9600" y="2303"/>
                    <a:pt x="9590" y="2297"/>
                    <a:pt x="9578" y="2293"/>
                  </a:cubicBezTo>
                  <a:close/>
                  <a:moveTo>
                    <a:pt x="6556" y="1"/>
                  </a:moveTo>
                  <a:cubicBezTo>
                    <a:pt x="6428" y="1"/>
                    <a:pt x="6327" y="65"/>
                    <a:pt x="6272" y="176"/>
                  </a:cubicBezTo>
                  <a:lnTo>
                    <a:pt x="5672" y="1310"/>
                  </a:lnTo>
                  <a:cubicBezTo>
                    <a:pt x="5638" y="1377"/>
                    <a:pt x="5572" y="1410"/>
                    <a:pt x="5538" y="1477"/>
                  </a:cubicBezTo>
                  <a:cubicBezTo>
                    <a:pt x="5505" y="1477"/>
                    <a:pt x="5471" y="1510"/>
                    <a:pt x="5438" y="1544"/>
                  </a:cubicBezTo>
                  <a:lnTo>
                    <a:pt x="5605" y="2177"/>
                  </a:lnTo>
                  <a:cubicBezTo>
                    <a:pt x="5632" y="2260"/>
                    <a:pt x="5750" y="2320"/>
                    <a:pt x="5847" y="2320"/>
                  </a:cubicBezTo>
                  <a:cubicBezTo>
                    <a:pt x="5868" y="2320"/>
                    <a:pt x="5887" y="2317"/>
                    <a:pt x="5905" y="2311"/>
                  </a:cubicBezTo>
                  <a:cubicBezTo>
                    <a:pt x="6039" y="2244"/>
                    <a:pt x="6172" y="2211"/>
                    <a:pt x="6339" y="2177"/>
                  </a:cubicBezTo>
                  <a:cubicBezTo>
                    <a:pt x="6405" y="2144"/>
                    <a:pt x="6472" y="2111"/>
                    <a:pt x="6572" y="2044"/>
                  </a:cubicBezTo>
                  <a:cubicBezTo>
                    <a:pt x="6606" y="2011"/>
                    <a:pt x="6672" y="1944"/>
                    <a:pt x="6706" y="1911"/>
                  </a:cubicBezTo>
                  <a:lnTo>
                    <a:pt x="7306" y="743"/>
                  </a:lnTo>
                  <a:cubicBezTo>
                    <a:pt x="7361" y="633"/>
                    <a:pt x="7462" y="568"/>
                    <a:pt x="7590" y="568"/>
                  </a:cubicBezTo>
                  <a:cubicBezTo>
                    <a:pt x="7617" y="568"/>
                    <a:pt x="7644" y="571"/>
                    <a:pt x="7673" y="576"/>
                  </a:cubicBezTo>
                  <a:lnTo>
                    <a:pt x="8307" y="710"/>
                  </a:lnTo>
                  <a:lnTo>
                    <a:pt x="8374" y="710"/>
                  </a:lnTo>
                  <a:lnTo>
                    <a:pt x="7306" y="176"/>
                  </a:lnTo>
                  <a:cubicBezTo>
                    <a:pt x="7306" y="143"/>
                    <a:pt x="7273" y="143"/>
                    <a:pt x="7239" y="143"/>
                  </a:cubicBezTo>
                  <a:lnTo>
                    <a:pt x="6639" y="9"/>
                  </a:lnTo>
                  <a:cubicBezTo>
                    <a:pt x="6610" y="3"/>
                    <a:pt x="6583" y="1"/>
                    <a:pt x="6556" y="1"/>
                  </a:cubicBezTo>
                  <a:close/>
                  <a:moveTo>
                    <a:pt x="8540" y="1685"/>
                  </a:moveTo>
                  <a:cubicBezTo>
                    <a:pt x="8507" y="1685"/>
                    <a:pt x="8474" y="1694"/>
                    <a:pt x="8440" y="1710"/>
                  </a:cubicBezTo>
                  <a:lnTo>
                    <a:pt x="8073" y="1944"/>
                  </a:lnTo>
                  <a:lnTo>
                    <a:pt x="8007" y="2177"/>
                  </a:lnTo>
                  <a:cubicBezTo>
                    <a:pt x="7973" y="2311"/>
                    <a:pt x="8007" y="2478"/>
                    <a:pt x="8107" y="2578"/>
                  </a:cubicBezTo>
                  <a:cubicBezTo>
                    <a:pt x="8173" y="2644"/>
                    <a:pt x="8207" y="2711"/>
                    <a:pt x="8273" y="2778"/>
                  </a:cubicBezTo>
                  <a:cubicBezTo>
                    <a:pt x="8318" y="2867"/>
                    <a:pt x="8407" y="2911"/>
                    <a:pt x="8491" y="2911"/>
                  </a:cubicBezTo>
                  <a:cubicBezTo>
                    <a:pt x="8533" y="2911"/>
                    <a:pt x="8574" y="2900"/>
                    <a:pt x="8607" y="2878"/>
                  </a:cubicBezTo>
                  <a:lnTo>
                    <a:pt x="9441" y="2311"/>
                  </a:lnTo>
                  <a:cubicBezTo>
                    <a:pt x="9474" y="2294"/>
                    <a:pt x="9508" y="2286"/>
                    <a:pt x="9537" y="2286"/>
                  </a:cubicBezTo>
                  <a:cubicBezTo>
                    <a:pt x="9552" y="2286"/>
                    <a:pt x="9566" y="2288"/>
                    <a:pt x="9578" y="2293"/>
                  </a:cubicBezTo>
                  <a:lnTo>
                    <a:pt x="9578" y="2293"/>
                  </a:lnTo>
                  <a:lnTo>
                    <a:pt x="8640" y="1710"/>
                  </a:lnTo>
                  <a:cubicBezTo>
                    <a:pt x="8607" y="1694"/>
                    <a:pt x="8574" y="1685"/>
                    <a:pt x="8540" y="1685"/>
                  </a:cubicBezTo>
                  <a:close/>
                  <a:moveTo>
                    <a:pt x="6267" y="3843"/>
                  </a:moveTo>
                  <a:cubicBezTo>
                    <a:pt x="6246" y="3843"/>
                    <a:pt x="6226" y="3844"/>
                    <a:pt x="6205" y="3845"/>
                  </a:cubicBezTo>
                  <a:cubicBezTo>
                    <a:pt x="6239" y="3979"/>
                    <a:pt x="6272" y="4112"/>
                    <a:pt x="6305" y="4279"/>
                  </a:cubicBezTo>
                  <a:cubicBezTo>
                    <a:pt x="6506" y="5380"/>
                    <a:pt x="5805" y="6914"/>
                    <a:pt x="4771" y="7715"/>
                  </a:cubicBezTo>
                  <a:cubicBezTo>
                    <a:pt x="4437" y="7982"/>
                    <a:pt x="4070" y="8182"/>
                    <a:pt x="3670" y="8215"/>
                  </a:cubicBezTo>
                  <a:cubicBezTo>
                    <a:pt x="3847" y="8603"/>
                    <a:pt x="4172" y="8805"/>
                    <a:pt x="4574" y="8805"/>
                  </a:cubicBezTo>
                  <a:cubicBezTo>
                    <a:pt x="4931" y="8805"/>
                    <a:pt x="5347" y="8645"/>
                    <a:pt x="5772" y="8315"/>
                  </a:cubicBezTo>
                  <a:cubicBezTo>
                    <a:pt x="6839" y="7515"/>
                    <a:pt x="7506" y="5947"/>
                    <a:pt x="7306" y="4846"/>
                  </a:cubicBezTo>
                  <a:cubicBezTo>
                    <a:pt x="7306" y="4267"/>
                    <a:pt x="6810" y="3843"/>
                    <a:pt x="6267" y="3843"/>
                  </a:cubicBezTo>
                  <a:close/>
                  <a:moveTo>
                    <a:pt x="4237" y="743"/>
                  </a:moveTo>
                  <a:cubicBezTo>
                    <a:pt x="4204" y="743"/>
                    <a:pt x="4171" y="776"/>
                    <a:pt x="4137" y="810"/>
                  </a:cubicBezTo>
                  <a:lnTo>
                    <a:pt x="3170" y="1544"/>
                  </a:lnTo>
                  <a:cubicBezTo>
                    <a:pt x="3170" y="1544"/>
                    <a:pt x="3136" y="1577"/>
                    <a:pt x="3136" y="1577"/>
                  </a:cubicBezTo>
                  <a:lnTo>
                    <a:pt x="3103" y="1610"/>
                  </a:lnTo>
                  <a:cubicBezTo>
                    <a:pt x="3070" y="1644"/>
                    <a:pt x="3036" y="1710"/>
                    <a:pt x="3036" y="1777"/>
                  </a:cubicBezTo>
                  <a:lnTo>
                    <a:pt x="3036" y="1810"/>
                  </a:lnTo>
                  <a:cubicBezTo>
                    <a:pt x="3003" y="1844"/>
                    <a:pt x="3003" y="1911"/>
                    <a:pt x="3003" y="1944"/>
                  </a:cubicBezTo>
                  <a:lnTo>
                    <a:pt x="3070" y="2878"/>
                  </a:lnTo>
                  <a:cubicBezTo>
                    <a:pt x="3070" y="3045"/>
                    <a:pt x="3003" y="3178"/>
                    <a:pt x="2903" y="3312"/>
                  </a:cubicBezTo>
                  <a:cubicBezTo>
                    <a:pt x="2736" y="3512"/>
                    <a:pt x="2603" y="3712"/>
                    <a:pt x="2469" y="3912"/>
                  </a:cubicBezTo>
                  <a:cubicBezTo>
                    <a:pt x="2403" y="3979"/>
                    <a:pt x="2336" y="4045"/>
                    <a:pt x="2236" y="4079"/>
                  </a:cubicBezTo>
                  <a:lnTo>
                    <a:pt x="2069" y="4079"/>
                  </a:lnTo>
                  <a:lnTo>
                    <a:pt x="1402" y="4045"/>
                  </a:lnTo>
                  <a:lnTo>
                    <a:pt x="1235" y="4045"/>
                  </a:lnTo>
                  <a:cubicBezTo>
                    <a:pt x="1202" y="4079"/>
                    <a:pt x="1168" y="4079"/>
                    <a:pt x="1168" y="4112"/>
                  </a:cubicBezTo>
                  <a:cubicBezTo>
                    <a:pt x="1102" y="4145"/>
                    <a:pt x="1068" y="4179"/>
                    <a:pt x="1068" y="4246"/>
                  </a:cubicBezTo>
                  <a:lnTo>
                    <a:pt x="501" y="5580"/>
                  </a:lnTo>
                  <a:cubicBezTo>
                    <a:pt x="435" y="5680"/>
                    <a:pt x="468" y="5813"/>
                    <a:pt x="568" y="5880"/>
                  </a:cubicBezTo>
                  <a:lnTo>
                    <a:pt x="1268" y="6314"/>
                  </a:lnTo>
                  <a:cubicBezTo>
                    <a:pt x="1302" y="6347"/>
                    <a:pt x="1302" y="6414"/>
                    <a:pt x="1268" y="6481"/>
                  </a:cubicBezTo>
                  <a:cubicBezTo>
                    <a:pt x="1235" y="6681"/>
                    <a:pt x="1202" y="6881"/>
                    <a:pt x="1168" y="7081"/>
                  </a:cubicBezTo>
                  <a:cubicBezTo>
                    <a:pt x="1135" y="7248"/>
                    <a:pt x="1068" y="7381"/>
                    <a:pt x="968" y="7515"/>
                  </a:cubicBezTo>
                  <a:lnTo>
                    <a:pt x="134" y="8282"/>
                  </a:lnTo>
                  <a:lnTo>
                    <a:pt x="101" y="8315"/>
                  </a:lnTo>
                  <a:cubicBezTo>
                    <a:pt x="68" y="8349"/>
                    <a:pt x="68" y="8349"/>
                    <a:pt x="68" y="8382"/>
                  </a:cubicBezTo>
                  <a:cubicBezTo>
                    <a:pt x="1" y="8482"/>
                    <a:pt x="1" y="8582"/>
                    <a:pt x="1" y="8682"/>
                  </a:cubicBezTo>
                  <a:lnTo>
                    <a:pt x="168" y="9649"/>
                  </a:lnTo>
                  <a:cubicBezTo>
                    <a:pt x="168" y="9683"/>
                    <a:pt x="168" y="9750"/>
                    <a:pt x="234" y="9750"/>
                  </a:cubicBezTo>
                  <a:lnTo>
                    <a:pt x="1235" y="10350"/>
                  </a:lnTo>
                  <a:cubicBezTo>
                    <a:pt x="1202" y="10317"/>
                    <a:pt x="1168" y="10283"/>
                    <a:pt x="1168" y="10217"/>
                  </a:cubicBezTo>
                  <a:lnTo>
                    <a:pt x="1002" y="9283"/>
                  </a:lnTo>
                  <a:cubicBezTo>
                    <a:pt x="968" y="9149"/>
                    <a:pt x="1002" y="8982"/>
                    <a:pt x="1135" y="8882"/>
                  </a:cubicBezTo>
                  <a:lnTo>
                    <a:pt x="1969" y="8115"/>
                  </a:lnTo>
                  <a:cubicBezTo>
                    <a:pt x="2069" y="7982"/>
                    <a:pt x="2136" y="7848"/>
                    <a:pt x="2169" y="7681"/>
                  </a:cubicBezTo>
                  <a:cubicBezTo>
                    <a:pt x="2202" y="7481"/>
                    <a:pt x="2236" y="7281"/>
                    <a:pt x="2269" y="7081"/>
                  </a:cubicBezTo>
                  <a:cubicBezTo>
                    <a:pt x="2303" y="6914"/>
                    <a:pt x="2236" y="6781"/>
                    <a:pt x="2102" y="6714"/>
                  </a:cubicBezTo>
                  <a:lnTo>
                    <a:pt x="1602" y="6514"/>
                  </a:lnTo>
                  <a:cubicBezTo>
                    <a:pt x="1469" y="6447"/>
                    <a:pt x="1435" y="6314"/>
                    <a:pt x="1469" y="6180"/>
                  </a:cubicBezTo>
                  <a:lnTo>
                    <a:pt x="2069" y="4879"/>
                  </a:lnTo>
                  <a:cubicBezTo>
                    <a:pt x="2069" y="4813"/>
                    <a:pt x="2102" y="4779"/>
                    <a:pt x="2169" y="4746"/>
                  </a:cubicBezTo>
                  <a:cubicBezTo>
                    <a:pt x="2236" y="4679"/>
                    <a:pt x="2336" y="4646"/>
                    <a:pt x="2403" y="4646"/>
                  </a:cubicBezTo>
                  <a:lnTo>
                    <a:pt x="3036" y="4679"/>
                  </a:lnTo>
                  <a:cubicBezTo>
                    <a:pt x="3103" y="4679"/>
                    <a:pt x="3170" y="4679"/>
                    <a:pt x="3203" y="4646"/>
                  </a:cubicBezTo>
                  <a:cubicBezTo>
                    <a:pt x="3303" y="4613"/>
                    <a:pt x="3370" y="4546"/>
                    <a:pt x="3437" y="4479"/>
                  </a:cubicBezTo>
                  <a:cubicBezTo>
                    <a:pt x="3570" y="4279"/>
                    <a:pt x="3704" y="4079"/>
                    <a:pt x="3870" y="3879"/>
                  </a:cubicBezTo>
                  <a:cubicBezTo>
                    <a:pt x="3970" y="3779"/>
                    <a:pt x="4004" y="3612"/>
                    <a:pt x="4004" y="3445"/>
                  </a:cubicBezTo>
                  <a:lnTo>
                    <a:pt x="3970" y="2544"/>
                  </a:lnTo>
                  <a:cubicBezTo>
                    <a:pt x="3937" y="2478"/>
                    <a:pt x="3937" y="2444"/>
                    <a:pt x="3970" y="2378"/>
                  </a:cubicBezTo>
                  <a:cubicBezTo>
                    <a:pt x="4004" y="2277"/>
                    <a:pt x="4037" y="2211"/>
                    <a:pt x="4137" y="2144"/>
                  </a:cubicBezTo>
                  <a:lnTo>
                    <a:pt x="5071" y="1377"/>
                  </a:lnTo>
                  <a:cubicBezTo>
                    <a:pt x="5118" y="1353"/>
                    <a:pt x="5166" y="1330"/>
                    <a:pt x="5213" y="1330"/>
                  </a:cubicBezTo>
                  <a:cubicBezTo>
                    <a:pt x="5232" y="1330"/>
                    <a:pt x="5252" y="1334"/>
                    <a:pt x="5271" y="1343"/>
                  </a:cubicBezTo>
                  <a:lnTo>
                    <a:pt x="4337" y="743"/>
                  </a:lnTo>
                  <a:close/>
                  <a:moveTo>
                    <a:pt x="5043" y="10324"/>
                  </a:moveTo>
                  <a:cubicBezTo>
                    <a:pt x="5009" y="10324"/>
                    <a:pt x="4973" y="10332"/>
                    <a:pt x="4938" y="10350"/>
                  </a:cubicBezTo>
                  <a:cubicBezTo>
                    <a:pt x="4804" y="10383"/>
                    <a:pt x="4671" y="10450"/>
                    <a:pt x="4537" y="10483"/>
                  </a:cubicBezTo>
                  <a:cubicBezTo>
                    <a:pt x="4504" y="10483"/>
                    <a:pt x="4437" y="10517"/>
                    <a:pt x="4404" y="10517"/>
                  </a:cubicBezTo>
                  <a:lnTo>
                    <a:pt x="4437" y="10617"/>
                  </a:lnTo>
                  <a:cubicBezTo>
                    <a:pt x="4437" y="10650"/>
                    <a:pt x="4471" y="10717"/>
                    <a:pt x="4537" y="10717"/>
                  </a:cubicBezTo>
                  <a:lnTo>
                    <a:pt x="5538" y="11317"/>
                  </a:lnTo>
                  <a:cubicBezTo>
                    <a:pt x="5505" y="11284"/>
                    <a:pt x="5471" y="11251"/>
                    <a:pt x="5471" y="11217"/>
                  </a:cubicBezTo>
                  <a:lnTo>
                    <a:pt x="5238" y="10483"/>
                  </a:lnTo>
                  <a:cubicBezTo>
                    <a:pt x="5214" y="10386"/>
                    <a:pt x="5135" y="10324"/>
                    <a:pt x="5043" y="10324"/>
                  </a:cubicBezTo>
                  <a:close/>
                  <a:moveTo>
                    <a:pt x="2368" y="9716"/>
                  </a:moveTo>
                  <a:cubicBezTo>
                    <a:pt x="2325" y="9716"/>
                    <a:pt x="2280" y="9727"/>
                    <a:pt x="2236" y="9750"/>
                  </a:cubicBezTo>
                  <a:lnTo>
                    <a:pt x="1769" y="10083"/>
                  </a:lnTo>
                  <a:lnTo>
                    <a:pt x="1402" y="11050"/>
                  </a:lnTo>
                  <a:cubicBezTo>
                    <a:pt x="1369" y="11151"/>
                    <a:pt x="1402" y="11251"/>
                    <a:pt x="1502" y="11317"/>
                  </a:cubicBezTo>
                  <a:lnTo>
                    <a:pt x="2503" y="11884"/>
                  </a:lnTo>
                  <a:cubicBezTo>
                    <a:pt x="2403" y="11818"/>
                    <a:pt x="2369" y="11718"/>
                    <a:pt x="2436" y="11618"/>
                  </a:cubicBezTo>
                  <a:lnTo>
                    <a:pt x="2870" y="10450"/>
                  </a:lnTo>
                  <a:cubicBezTo>
                    <a:pt x="2903" y="10317"/>
                    <a:pt x="2870" y="10150"/>
                    <a:pt x="2770" y="10050"/>
                  </a:cubicBezTo>
                  <a:cubicBezTo>
                    <a:pt x="2703" y="9983"/>
                    <a:pt x="2636" y="9916"/>
                    <a:pt x="2603" y="9850"/>
                  </a:cubicBezTo>
                  <a:cubicBezTo>
                    <a:pt x="2536" y="9761"/>
                    <a:pt x="2454" y="9716"/>
                    <a:pt x="2368" y="97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7"/>
            <p:cNvSpPr/>
            <p:nvPr/>
          </p:nvSpPr>
          <p:spPr>
            <a:xfrm>
              <a:off x="4979036" y="1787382"/>
              <a:ext cx="163504" cy="202253"/>
            </a:xfrm>
            <a:custGeom>
              <a:avLst/>
              <a:gdLst/>
              <a:ahLst/>
              <a:cxnLst/>
              <a:rect l="l" t="t" r="r" b="b"/>
              <a:pathLst>
                <a:path w="9608" h="11885" extrusionOk="0">
                  <a:moveTo>
                    <a:pt x="9578" y="2293"/>
                  </a:moveTo>
                  <a:lnTo>
                    <a:pt x="9608" y="2311"/>
                  </a:lnTo>
                  <a:cubicBezTo>
                    <a:pt x="9600" y="2303"/>
                    <a:pt x="9590" y="2297"/>
                    <a:pt x="9578" y="2293"/>
                  </a:cubicBezTo>
                  <a:close/>
                  <a:moveTo>
                    <a:pt x="6556" y="1"/>
                  </a:moveTo>
                  <a:cubicBezTo>
                    <a:pt x="6428" y="1"/>
                    <a:pt x="6327" y="65"/>
                    <a:pt x="6272" y="176"/>
                  </a:cubicBezTo>
                  <a:lnTo>
                    <a:pt x="5672" y="1310"/>
                  </a:lnTo>
                  <a:cubicBezTo>
                    <a:pt x="5638" y="1377"/>
                    <a:pt x="5572" y="1410"/>
                    <a:pt x="5538" y="1477"/>
                  </a:cubicBezTo>
                  <a:cubicBezTo>
                    <a:pt x="5505" y="1477"/>
                    <a:pt x="5471" y="1510"/>
                    <a:pt x="5438" y="1544"/>
                  </a:cubicBezTo>
                  <a:lnTo>
                    <a:pt x="5605" y="2177"/>
                  </a:lnTo>
                  <a:cubicBezTo>
                    <a:pt x="5632" y="2260"/>
                    <a:pt x="5750" y="2320"/>
                    <a:pt x="5847" y="2320"/>
                  </a:cubicBezTo>
                  <a:cubicBezTo>
                    <a:pt x="5868" y="2320"/>
                    <a:pt x="5887" y="2317"/>
                    <a:pt x="5905" y="2311"/>
                  </a:cubicBezTo>
                  <a:cubicBezTo>
                    <a:pt x="6039" y="2244"/>
                    <a:pt x="6172" y="2211"/>
                    <a:pt x="6339" y="2177"/>
                  </a:cubicBezTo>
                  <a:cubicBezTo>
                    <a:pt x="6405" y="2144"/>
                    <a:pt x="6472" y="2111"/>
                    <a:pt x="6572" y="2044"/>
                  </a:cubicBezTo>
                  <a:cubicBezTo>
                    <a:pt x="6606" y="2011"/>
                    <a:pt x="6672" y="1944"/>
                    <a:pt x="6706" y="1911"/>
                  </a:cubicBezTo>
                  <a:lnTo>
                    <a:pt x="7306" y="743"/>
                  </a:lnTo>
                  <a:cubicBezTo>
                    <a:pt x="7361" y="633"/>
                    <a:pt x="7462" y="568"/>
                    <a:pt x="7590" y="568"/>
                  </a:cubicBezTo>
                  <a:cubicBezTo>
                    <a:pt x="7617" y="568"/>
                    <a:pt x="7644" y="571"/>
                    <a:pt x="7673" y="576"/>
                  </a:cubicBezTo>
                  <a:lnTo>
                    <a:pt x="8307" y="710"/>
                  </a:lnTo>
                  <a:lnTo>
                    <a:pt x="8374" y="710"/>
                  </a:lnTo>
                  <a:lnTo>
                    <a:pt x="7306" y="176"/>
                  </a:lnTo>
                  <a:cubicBezTo>
                    <a:pt x="7306" y="143"/>
                    <a:pt x="7273" y="143"/>
                    <a:pt x="7239" y="143"/>
                  </a:cubicBezTo>
                  <a:lnTo>
                    <a:pt x="6639" y="9"/>
                  </a:lnTo>
                  <a:cubicBezTo>
                    <a:pt x="6610" y="3"/>
                    <a:pt x="6583" y="1"/>
                    <a:pt x="6556" y="1"/>
                  </a:cubicBezTo>
                  <a:close/>
                  <a:moveTo>
                    <a:pt x="8540" y="1685"/>
                  </a:moveTo>
                  <a:cubicBezTo>
                    <a:pt x="8507" y="1685"/>
                    <a:pt x="8474" y="1694"/>
                    <a:pt x="8440" y="1710"/>
                  </a:cubicBezTo>
                  <a:lnTo>
                    <a:pt x="8073" y="1944"/>
                  </a:lnTo>
                  <a:lnTo>
                    <a:pt x="8007" y="2177"/>
                  </a:lnTo>
                  <a:cubicBezTo>
                    <a:pt x="7973" y="2311"/>
                    <a:pt x="8007" y="2478"/>
                    <a:pt x="8107" y="2578"/>
                  </a:cubicBezTo>
                  <a:cubicBezTo>
                    <a:pt x="8173" y="2644"/>
                    <a:pt x="8207" y="2711"/>
                    <a:pt x="8273" y="2778"/>
                  </a:cubicBezTo>
                  <a:cubicBezTo>
                    <a:pt x="8318" y="2867"/>
                    <a:pt x="8407" y="2911"/>
                    <a:pt x="8491" y="2911"/>
                  </a:cubicBezTo>
                  <a:cubicBezTo>
                    <a:pt x="8533" y="2911"/>
                    <a:pt x="8574" y="2900"/>
                    <a:pt x="8607" y="2878"/>
                  </a:cubicBezTo>
                  <a:lnTo>
                    <a:pt x="9441" y="2311"/>
                  </a:lnTo>
                  <a:cubicBezTo>
                    <a:pt x="9474" y="2294"/>
                    <a:pt x="9508" y="2286"/>
                    <a:pt x="9537" y="2286"/>
                  </a:cubicBezTo>
                  <a:cubicBezTo>
                    <a:pt x="9552" y="2286"/>
                    <a:pt x="9566" y="2288"/>
                    <a:pt x="9578" y="2293"/>
                  </a:cubicBezTo>
                  <a:lnTo>
                    <a:pt x="9578" y="2293"/>
                  </a:lnTo>
                  <a:lnTo>
                    <a:pt x="8640" y="1710"/>
                  </a:lnTo>
                  <a:cubicBezTo>
                    <a:pt x="8607" y="1694"/>
                    <a:pt x="8574" y="1685"/>
                    <a:pt x="8540" y="1685"/>
                  </a:cubicBezTo>
                  <a:close/>
                  <a:moveTo>
                    <a:pt x="6267" y="3843"/>
                  </a:moveTo>
                  <a:cubicBezTo>
                    <a:pt x="6246" y="3843"/>
                    <a:pt x="6226" y="3844"/>
                    <a:pt x="6205" y="3845"/>
                  </a:cubicBezTo>
                  <a:cubicBezTo>
                    <a:pt x="6239" y="3979"/>
                    <a:pt x="6272" y="4112"/>
                    <a:pt x="6305" y="4279"/>
                  </a:cubicBezTo>
                  <a:cubicBezTo>
                    <a:pt x="6506" y="5380"/>
                    <a:pt x="5805" y="6914"/>
                    <a:pt x="4771" y="7715"/>
                  </a:cubicBezTo>
                  <a:cubicBezTo>
                    <a:pt x="4437" y="7982"/>
                    <a:pt x="4070" y="8182"/>
                    <a:pt x="3670" y="8215"/>
                  </a:cubicBezTo>
                  <a:cubicBezTo>
                    <a:pt x="3847" y="8603"/>
                    <a:pt x="4172" y="8805"/>
                    <a:pt x="4574" y="8805"/>
                  </a:cubicBezTo>
                  <a:cubicBezTo>
                    <a:pt x="4931" y="8805"/>
                    <a:pt x="5347" y="8645"/>
                    <a:pt x="5772" y="8315"/>
                  </a:cubicBezTo>
                  <a:cubicBezTo>
                    <a:pt x="6839" y="7515"/>
                    <a:pt x="7506" y="5947"/>
                    <a:pt x="7306" y="4846"/>
                  </a:cubicBezTo>
                  <a:cubicBezTo>
                    <a:pt x="7306" y="4267"/>
                    <a:pt x="6810" y="3843"/>
                    <a:pt x="6267" y="3843"/>
                  </a:cubicBezTo>
                  <a:close/>
                  <a:moveTo>
                    <a:pt x="4237" y="743"/>
                  </a:moveTo>
                  <a:cubicBezTo>
                    <a:pt x="4204" y="743"/>
                    <a:pt x="4171" y="776"/>
                    <a:pt x="4137" y="810"/>
                  </a:cubicBezTo>
                  <a:lnTo>
                    <a:pt x="3170" y="1544"/>
                  </a:lnTo>
                  <a:cubicBezTo>
                    <a:pt x="3170" y="1544"/>
                    <a:pt x="3136" y="1577"/>
                    <a:pt x="3136" y="1577"/>
                  </a:cubicBezTo>
                  <a:lnTo>
                    <a:pt x="3103" y="1610"/>
                  </a:lnTo>
                  <a:cubicBezTo>
                    <a:pt x="3070" y="1644"/>
                    <a:pt x="3036" y="1710"/>
                    <a:pt x="3036" y="1777"/>
                  </a:cubicBezTo>
                  <a:lnTo>
                    <a:pt x="3036" y="1810"/>
                  </a:lnTo>
                  <a:cubicBezTo>
                    <a:pt x="3003" y="1844"/>
                    <a:pt x="3003" y="1911"/>
                    <a:pt x="3003" y="1944"/>
                  </a:cubicBezTo>
                  <a:lnTo>
                    <a:pt x="3070" y="2878"/>
                  </a:lnTo>
                  <a:cubicBezTo>
                    <a:pt x="3070" y="3045"/>
                    <a:pt x="3003" y="3178"/>
                    <a:pt x="2903" y="3312"/>
                  </a:cubicBezTo>
                  <a:cubicBezTo>
                    <a:pt x="2736" y="3512"/>
                    <a:pt x="2603" y="3712"/>
                    <a:pt x="2469" y="3912"/>
                  </a:cubicBezTo>
                  <a:cubicBezTo>
                    <a:pt x="2403" y="3979"/>
                    <a:pt x="2336" y="4045"/>
                    <a:pt x="2236" y="4079"/>
                  </a:cubicBezTo>
                  <a:lnTo>
                    <a:pt x="2069" y="4079"/>
                  </a:lnTo>
                  <a:lnTo>
                    <a:pt x="1402" y="4045"/>
                  </a:lnTo>
                  <a:lnTo>
                    <a:pt x="1235" y="4045"/>
                  </a:lnTo>
                  <a:cubicBezTo>
                    <a:pt x="1202" y="4079"/>
                    <a:pt x="1168" y="4079"/>
                    <a:pt x="1168" y="4112"/>
                  </a:cubicBezTo>
                  <a:cubicBezTo>
                    <a:pt x="1102" y="4145"/>
                    <a:pt x="1068" y="4179"/>
                    <a:pt x="1068" y="4246"/>
                  </a:cubicBezTo>
                  <a:lnTo>
                    <a:pt x="501" y="5580"/>
                  </a:lnTo>
                  <a:cubicBezTo>
                    <a:pt x="435" y="5680"/>
                    <a:pt x="468" y="5813"/>
                    <a:pt x="568" y="5880"/>
                  </a:cubicBezTo>
                  <a:lnTo>
                    <a:pt x="1268" y="6314"/>
                  </a:lnTo>
                  <a:cubicBezTo>
                    <a:pt x="1302" y="6347"/>
                    <a:pt x="1302" y="6414"/>
                    <a:pt x="1268" y="6481"/>
                  </a:cubicBezTo>
                  <a:cubicBezTo>
                    <a:pt x="1235" y="6681"/>
                    <a:pt x="1202" y="6881"/>
                    <a:pt x="1168" y="7081"/>
                  </a:cubicBezTo>
                  <a:cubicBezTo>
                    <a:pt x="1135" y="7248"/>
                    <a:pt x="1068" y="7381"/>
                    <a:pt x="968" y="7515"/>
                  </a:cubicBezTo>
                  <a:lnTo>
                    <a:pt x="134" y="8282"/>
                  </a:lnTo>
                  <a:lnTo>
                    <a:pt x="101" y="8315"/>
                  </a:lnTo>
                  <a:cubicBezTo>
                    <a:pt x="68" y="8349"/>
                    <a:pt x="68" y="8349"/>
                    <a:pt x="68" y="8382"/>
                  </a:cubicBezTo>
                  <a:cubicBezTo>
                    <a:pt x="1" y="8482"/>
                    <a:pt x="1" y="8582"/>
                    <a:pt x="1" y="8682"/>
                  </a:cubicBezTo>
                  <a:lnTo>
                    <a:pt x="168" y="9649"/>
                  </a:lnTo>
                  <a:cubicBezTo>
                    <a:pt x="168" y="9683"/>
                    <a:pt x="168" y="9750"/>
                    <a:pt x="234" y="9750"/>
                  </a:cubicBezTo>
                  <a:lnTo>
                    <a:pt x="1235" y="10350"/>
                  </a:lnTo>
                  <a:cubicBezTo>
                    <a:pt x="1202" y="10317"/>
                    <a:pt x="1168" y="10283"/>
                    <a:pt x="1168" y="10217"/>
                  </a:cubicBezTo>
                  <a:lnTo>
                    <a:pt x="1002" y="9283"/>
                  </a:lnTo>
                  <a:cubicBezTo>
                    <a:pt x="968" y="9149"/>
                    <a:pt x="1002" y="8982"/>
                    <a:pt x="1135" y="8882"/>
                  </a:cubicBezTo>
                  <a:lnTo>
                    <a:pt x="1969" y="8115"/>
                  </a:lnTo>
                  <a:cubicBezTo>
                    <a:pt x="2069" y="7982"/>
                    <a:pt x="2136" y="7848"/>
                    <a:pt x="2169" y="7681"/>
                  </a:cubicBezTo>
                  <a:cubicBezTo>
                    <a:pt x="2202" y="7481"/>
                    <a:pt x="2236" y="7281"/>
                    <a:pt x="2269" y="7081"/>
                  </a:cubicBezTo>
                  <a:cubicBezTo>
                    <a:pt x="2303" y="6914"/>
                    <a:pt x="2236" y="6781"/>
                    <a:pt x="2102" y="6714"/>
                  </a:cubicBezTo>
                  <a:lnTo>
                    <a:pt x="1602" y="6514"/>
                  </a:lnTo>
                  <a:cubicBezTo>
                    <a:pt x="1469" y="6447"/>
                    <a:pt x="1435" y="6314"/>
                    <a:pt x="1469" y="6180"/>
                  </a:cubicBezTo>
                  <a:lnTo>
                    <a:pt x="2069" y="4879"/>
                  </a:lnTo>
                  <a:cubicBezTo>
                    <a:pt x="2069" y="4813"/>
                    <a:pt x="2102" y="4779"/>
                    <a:pt x="2169" y="4746"/>
                  </a:cubicBezTo>
                  <a:cubicBezTo>
                    <a:pt x="2236" y="4679"/>
                    <a:pt x="2336" y="4646"/>
                    <a:pt x="2403" y="4646"/>
                  </a:cubicBezTo>
                  <a:lnTo>
                    <a:pt x="3036" y="4679"/>
                  </a:lnTo>
                  <a:cubicBezTo>
                    <a:pt x="3103" y="4679"/>
                    <a:pt x="3170" y="4679"/>
                    <a:pt x="3203" y="4646"/>
                  </a:cubicBezTo>
                  <a:cubicBezTo>
                    <a:pt x="3303" y="4613"/>
                    <a:pt x="3370" y="4546"/>
                    <a:pt x="3437" y="4479"/>
                  </a:cubicBezTo>
                  <a:cubicBezTo>
                    <a:pt x="3570" y="4279"/>
                    <a:pt x="3704" y="4079"/>
                    <a:pt x="3870" y="3879"/>
                  </a:cubicBezTo>
                  <a:cubicBezTo>
                    <a:pt x="3970" y="3779"/>
                    <a:pt x="4004" y="3612"/>
                    <a:pt x="4004" y="3445"/>
                  </a:cubicBezTo>
                  <a:lnTo>
                    <a:pt x="3970" y="2544"/>
                  </a:lnTo>
                  <a:cubicBezTo>
                    <a:pt x="3937" y="2478"/>
                    <a:pt x="3937" y="2444"/>
                    <a:pt x="3970" y="2378"/>
                  </a:cubicBezTo>
                  <a:cubicBezTo>
                    <a:pt x="4004" y="2277"/>
                    <a:pt x="4037" y="2211"/>
                    <a:pt x="4137" y="2144"/>
                  </a:cubicBezTo>
                  <a:lnTo>
                    <a:pt x="5071" y="1377"/>
                  </a:lnTo>
                  <a:cubicBezTo>
                    <a:pt x="5118" y="1353"/>
                    <a:pt x="5166" y="1330"/>
                    <a:pt x="5213" y="1330"/>
                  </a:cubicBezTo>
                  <a:cubicBezTo>
                    <a:pt x="5232" y="1330"/>
                    <a:pt x="5252" y="1334"/>
                    <a:pt x="5271" y="1343"/>
                  </a:cubicBezTo>
                  <a:lnTo>
                    <a:pt x="4337" y="743"/>
                  </a:lnTo>
                  <a:close/>
                  <a:moveTo>
                    <a:pt x="5043" y="10324"/>
                  </a:moveTo>
                  <a:cubicBezTo>
                    <a:pt x="5009" y="10324"/>
                    <a:pt x="4973" y="10332"/>
                    <a:pt x="4938" y="10350"/>
                  </a:cubicBezTo>
                  <a:cubicBezTo>
                    <a:pt x="4804" y="10383"/>
                    <a:pt x="4671" y="10450"/>
                    <a:pt x="4537" y="10483"/>
                  </a:cubicBezTo>
                  <a:cubicBezTo>
                    <a:pt x="4504" y="10483"/>
                    <a:pt x="4437" y="10517"/>
                    <a:pt x="4404" y="10517"/>
                  </a:cubicBezTo>
                  <a:lnTo>
                    <a:pt x="4437" y="10617"/>
                  </a:lnTo>
                  <a:cubicBezTo>
                    <a:pt x="4437" y="10650"/>
                    <a:pt x="4471" y="10717"/>
                    <a:pt x="4537" y="10717"/>
                  </a:cubicBezTo>
                  <a:lnTo>
                    <a:pt x="5538" y="11317"/>
                  </a:lnTo>
                  <a:cubicBezTo>
                    <a:pt x="5505" y="11284"/>
                    <a:pt x="5471" y="11251"/>
                    <a:pt x="5471" y="11217"/>
                  </a:cubicBezTo>
                  <a:lnTo>
                    <a:pt x="5238" y="10483"/>
                  </a:lnTo>
                  <a:cubicBezTo>
                    <a:pt x="5214" y="10386"/>
                    <a:pt x="5135" y="10324"/>
                    <a:pt x="5043" y="10324"/>
                  </a:cubicBezTo>
                  <a:close/>
                  <a:moveTo>
                    <a:pt x="2368" y="9716"/>
                  </a:moveTo>
                  <a:cubicBezTo>
                    <a:pt x="2325" y="9716"/>
                    <a:pt x="2280" y="9727"/>
                    <a:pt x="2236" y="9750"/>
                  </a:cubicBezTo>
                  <a:lnTo>
                    <a:pt x="1769" y="10083"/>
                  </a:lnTo>
                  <a:lnTo>
                    <a:pt x="1402" y="11050"/>
                  </a:lnTo>
                  <a:cubicBezTo>
                    <a:pt x="1369" y="11151"/>
                    <a:pt x="1402" y="11251"/>
                    <a:pt x="1502" y="11317"/>
                  </a:cubicBezTo>
                  <a:lnTo>
                    <a:pt x="2503" y="11884"/>
                  </a:lnTo>
                  <a:cubicBezTo>
                    <a:pt x="2403" y="11818"/>
                    <a:pt x="2369" y="11718"/>
                    <a:pt x="2436" y="11618"/>
                  </a:cubicBezTo>
                  <a:lnTo>
                    <a:pt x="2870" y="10450"/>
                  </a:lnTo>
                  <a:cubicBezTo>
                    <a:pt x="2903" y="10317"/>
                    <a:pt x="2870" y="10150"/>
                    <a:pt x="2770" y="10050"/>
                  </a:cubicBezTo>
                  <a:cubicBezTo>
                    <a:pt x="2703" y="9983"/>
                    <a:pt x="2636" y="9916"/>
                    <a:pt x="2603" y="9850"/>
                  </a:cubicBezTo>
                  <a:cubicBezTo>
                    <a:pt x="2536" y="9761"/>
                    <a:pt x="2454" y="9716"/>
                    <a:pt x="2368" y="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7"/>
            <p:cNvSpPr/>
            <p:nvPr/>
          </p:nvSpPr>
          <p:spPr>
            <a:xfrm>
              <a:off x="4979036" y="1915252"/>
              <a:ext cx="33507" cy="27262"/>
            </a:xfrm>
            <a:custGeom>
              <a:avLst/>
              <a:gdLst/>
              <a:ahLst/>
              <a:cxnLst/>
              <a:rect l="l" t="t" r="r" b="b"/>
              <a:pathLst>
                <a:path w="1969" h="1602" extrusionOk="0">
                  <a:moveTo>
                    <a:pt x="935" y="1"/>
                  </a:moveTo>
                  <a:lnTo>
                    <a:pt x="101" y="768"/>
                  </a:lnTo>
                  <a:lnTo>
                    <a:pt x="68" y="835"/>
                  </a:lnTo>
                  <a:cubicBezTo>
                    <a:pt x="68" y="835"/>
                    <a:pt x="34" y="868"/>
                    <a:pt x="34" y="901"/>
                  </a:cubicBezTo>
                  <a:cubicBezTo>
                    <a:pt x="1" y="935"/>
                    <a:pt x="1" y="968"/>
                    <a:pt x="1" y="1035"/>
                  </a:cubicBezTo>
                  <a:lnTo>
                    <a:pt x="1002" y="1602"/>
                  </a:lnTo>
                  <a:cubicBezTo>
                    <a:pt x="1035" y="1502"/>
                    <a:pt x="1068" y="1435"/>
                    <a:pt x="1135" y="1368"/>
                  </a:cubicBezTo>
                  <a:lnTo>
                    <a:pt x="1969" y="601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7"/>
            <p:cNvSpPr/>
            <p:nvPr/>
          </p:nvSpPr>
          <p:spPr>
            <a:xfrm>
              <a:off x="4998913" y="1857358"/>
              <a:ext cx="35209" cy="10789"/>
            </a:xfrm>
            <a:custGeom>
              <a:avLst/>
              <a:gdLst/>
              <a:ahLst/>
              <a:cxnLst/>
              <a:rect l="l" t="t" r="r" b="b"/>
              <a:pathLst>
                <a:path w="2069" h="634" extrusionOk="0">
                  <a:moveTo>
                    <a:pt x="100" y="0"/>
                  </a:moveTo>
                  <a:cubicBezTo>
                    <a:pt x="67" y="0"/>
                    <a:pt x="34" y="33"/>
                    <a:pt x="0" y="67"/>
                  </a:cubicBezTo>
                  <a:lnTo>
                    <a:pt x="1001" y="634"/>
                  </a:lnTo>
                  <a:cubicBezTo>
                    <a:pt x="1068" y="567"/>
                    <a:pt x="1168" y="534"/>
                    <a:pt x="1268" y="534"/>
                  </a:cubicBezTo>
                  <a:lnTo>
                    <a:pt x="1868" y="567"/>
                  </a:lnTo>
                  <a:cubicBezTo>
                    <a:pt x="1935" y="567"/>
                    <a:pt x="2002" y="534"/>
                    <a:pt x="2069" y="534"/>
                  </a:cubicBezTo>
                  <a:lnTo>
                    <a:pt x="1034" y="0"/>
                  </a:lnTo>
                  <a:cubicBezTo>
                    <a:pt x="1001" y="0"/>
                    <a:pt x="968" y="33"/>
                    <a:pt x="934" y="33"/>
                  </a:cubicBezTo>
                  <a:lnTo>
                    <a:pt x="868" y="33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7"/>
            <p:cNvSpPr/>
            <p:nvPr/>
          </p:nvSpPr>
          <p:spPr>
            <a:xfrm>
              <a:off x="5114717" y="1816057"/>
              <a:ext cx="28402" cy="20727"/>
            </a:xfrm>
            <a:custGeom>
              <a:avLst/>
              <a:gdLst/>
              <a:ahLst/>
              <a:cxnLst/>
              <a:rect l="l" t="t" r="r" b="b"/>
              <a:pathLst>
                <a:path w="1669" h="1218" extrusionOk="0">
                  <a:moveTo>
                    <a:pt x="584" y="0"/>
                  </a:moveTo>
                  <a:cubicBezTo>
                    <a:pt x="551" y="0"/>
                    <a:pt x="517" y="9"/>
                    <a:pt x="501" y="25"/>
                  </a:cubicBezTo>
                  <a:lnTo>
                    <a:pt x="134" y="259"/>
                  </a:lnTo>
                  <a:lnTo>
                    <a:pt x="67" y="459"/>
                  </a:lnTo>
                  <a:cubicBezTo>
                    <a:pt x="0" y="626"/>
                    <a:pt x="34" y="793"/>
                    <a:pt x="134" y="893"/>
                  </a:cubicBezTo>
                  <a:cubicBezTo>
                    <a:pt x="200" y="959"/>
                    <a:pt x="267" y="1026"/>
                    <a:pt x="300" y="1093"/>
                  </a:cubicBezTo>
                  <a:cubicBezTo>
                    <a:pt x="361" y="1174"/>
                    <a:pt x="434" y="1218"/>
                    <a:pt x="512" y="1218"/>
                  </a:cubicBezTo>
                  <a:cubicBezTo>
                    <a:pt x="562" y="1218"/>
                    <a:pt x="615" y="1199"/>
                    <a:pt x="667" y="1160"/>
                  </a:cubicBezTo>
                  <a:lnTo>
                    <a:pt x="1501" y="626"/>
                  </a:lnTo>
                  <a:cubicBezTo>
                    <a:pt x="1518" y="609"/>
                    <a:pt x="1543" y="601"/>
                    <a:pt x="1572" y="601"/>
                  </a:cubicBezTo>
                  <a:cubicBezTo>
                    <a:pt x="1601" y="601"/>
                    <a:pt x="1635" y="609"/>
                    <a:pt x="1668" y="626"/>
                  </a:cubicBezTo>
                  <a:lnTo>
                    <a:pt x="667" y="25"/>
                  </a:lnTo>
                  <a:cubicBezTo>
                    <a:pt x="651" y="9"/>
                    <a:pt x="617" y="0"/>
                    <a:pt x="58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7"/>
            <p:cNvSpPr/>
            <p:nvPr/>
          </p:nvSpPr>
          <p:spPr>
            <a:xfrm>
              <a:off x="5073279" y="1787382"/>
              <a:ext cx="47700" cy="34784"/>
            </a:xfrm>
            <a:custGeom>
              <a:avLst/>
              <a:gdLst/>
              <a:ahLst/>
              <a:cxnLst/>
              <a:rect l="l" t="t" r="r" b="b"/>
              <a:pathLst>
                <a:path w="2803" h="2044" extrusionOk="0">
                  <a:moveTo>
                    <a:pt x="1030" y="1"/>
                  </a:moveTo>
                  <a:cubicBezTo>
                    <a:pt x="913" y="1"/>
                    <a:pt x="789" y="65"/>
                    <a:pt x="734" y="176"/>
                  </a:cubicBezTo>
                  <a:lnTo>
                    <a:pt x="134" y="1310"/>
                  </a:lnTo>
                  <a:cubicBezTo>
                    <a:pt x="100" y="1377"/>
                    <a:pt x="67" y="1444"/>
                    <a:pt x="0" y="1477"/>
                  </a:cubicBezTo>
                  <a:lnTo>
                    <a:pt x="1001" y="2044"/>
                  </a:lnTo>
                  <a:cubicBezTo>
                    <a:pt x="1068" y="2011"/>
                    <a:pt x="1101" y="1944"/>
                    <a:pt x="1168" y="1911"/>
                  </a:cubicBezTo>
                  <a:lnTo>
                    <a:pt x="1768" y="743"/>
                  </a:lnTo>
                  <a:cubicBezTo>
                    <a:pt x="1823" y="633"/>
                    <a:pt x="1924" y="568"/>
                    <a:pt x="2052" y="568"/>
                  </a:cubicBezTo>
                  <a:cubicBezTo>
                    <a:pt x="2079" y="568"/>
                    <a:pt x="2106" y="571"/>
                    <a:pt x="2135" y="576"/>
                  </a:cubicBezTo>
                  <a:lnTo>
                    <a:pt x="2735" y="743"/>
                  </a:lnTo>
                  <a:lnTo>
                    <a:pt x="2802" y="743"/>
                  </a:lnTo>
                  <a:lnTo>
                    <a:pt x="1801" y="176"/>
                  </a:lnTo>
                  <a:cubicBezTo>
                    <a:pt x="1801" y="143"/>
                    <a:pt x="1768" y="143"/>
                    <a:pt x="1735" y="143"/>
                  </a:cubicBezTo>
                  <a:lnTo>
                    <a:pt x="1101" y="9"/>
                  </a:lnTo>
                  <a:cubicBezTo>
                    <a:pt x="1078" y="3"/>
                    <a:pt x="1054" y="1"/>
                    <a:pt x="103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7"/>
            <p:cNvSpPr/>
            <p:nvPr/>
          </p:nvSpPr>
          <p:spPr>
            <a:xfrm>
              <a:off x="5030140" y="1799601"/>
              <a:ext cx="39174" cy="28249"/>
            </a:xfrm>
            <a:custGeom>
              <a:avLst/>
              <a:gdLst/>
              <a:ahLst/>
              <a:cxnLst/>
              <a:rect l="l" t="t" r="r" b="b"/>
              <a:pathLst>
                <a:path w="2302" h="1660" extrusionOk="0">
                  <a:moveTo>
                    <a:pt x="1251" y="0"/>
                  </a:moveTo>
                  <a:cubicBezTo>
                    <a:pt x="1234" y="0"/>
                    <a:pt x="1218" y="8"/>
                    <a:pt x="1201" y="25"/>
                  </a:cubicBezTo>
                  <a:cubicBezTo>
                    <a:pt x="1168" y="25"/>
                    <a:pt x="1134" y="25"/>
                    <a:pt x="1101" y="58"/>
                  </a:cubicBezTo>
                  <a:lnTo>
                    <a:pt x="133" y="826"/>
                  </a:lnTo>
                  <a:cubicBezTo>
                    <a:pt x="133" y="826"/>
                    <a:pt x="100" y="826"/>
                    <a:pt x="100" y="859"/>
                  </a:cubicBezTo>
                  <a:lnTo>
                    <a:pt x="67" y="859"/>
                  </a:lnTo>
                  <a:cubicBezTo>
                    <a:pt x="33" y="926"/>
                    <a:pt x="0" y="959"/>
                    <a:pt x="0" y="1026"/>
                  </a:cubicBezTo>
                  <a:lnTo>
                    <a:pt x="0" y="1059"/>
                  </a:lnTo>
                  <a:lnTo>
                    <a:pt x="1001" y="1660"/>
                  </a:lnTo>
                  <a:cubicBezTo>
                    <a:pt x="1034" y="1559"/>
                    <a:pt x="1067" y="1459"/>
                    <a:pt x="1168" y="1393"/>
                  </a:cubicBezTo>
                  <a:lnTo>
                    <a:pt x="2135" y="625"/>
                  </a:lnTo>
                  <a:cubicBezTo>
                    <a:pt x="2152" y="609"/>
                    <a:pt x="2177" y="600"/>
                    <a:pt x="2206" y="600"/>
                  </a:cubicBezTo>
                  <a:cubicBezTo>
                    <a:pt x="2235" y="600"/>
                    <a:pt x="2268" y="609"/>
                    <a:pt x="2302" y="625"/>
                  </a:cubicBezTo>
                  <a:lnTo>
                    <a:pt x="1301" y="25"/>
                  </a:lnTo>
                  <a:cubicBezTo>
                    <a:pt x="1284" y="8"/>
                    <a:pt x="1268" y="0"/>
                    <a:pt x="125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7"/>
            <p:cNvSpPr/>
            <p:nvPr/>
          </p:nvSpPr>
          <p:spPr>
            <a:xfrm>
              <a:off x="4979036" y="1915252"/>
              <a:ext cx="33507" cy="27262"/>
            </a:xfrm>
            <a:custGeom>
              <a:avLst/>
              <a:gdLst/>
              <a:ahLst/>
              <a:cxnLst/>
              <a:rect l="l" t="t" r="r" b="b"/>
              <a:pathLst>
                <a:path w="1969" h="1602" extrusionOk="0">
                  <a:moveTo>
                    <a:pt x="935" y="1"/>
                  </a:moveTo>
                  <a:lnTo>
                    <a:pt x="101" y="768"/>
                  </a:lnTo>
                  <a:lnTo>
                    <a:pt x="68" y="835"/>
                  </a:lnTo>
                  <a:cubicBezTo>
                    <a:pt x="68" y="835"/>
                    <a:pt x="34" y="868"/>
                    <a:pt x="34" y="901"/>
                  </a:cubicBezTo>
                  <a:cubicBezTo>
                    <a:pt x="1" y="935"/>
                    <a:pt x="1" y="968"/>
                    <a:pt x="1" y="1035"/>
                  </a:cubicBezTo>
                  <a:lnTo>
                    <a:pt x="1002" y="1602"/>
                  </a:lnTo>
                  <a:cubicBezTo>
                    <a:pt x="1035" y="1502"/>
                    <a:pt x="1068" y="1435"/>
                    <a:pt x="1135" y="1368"/>
                  </a:cubicBezTo>
                  <a:lnTo>
                    <a:pt x="1969" y="601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7"/>
            <p:cNvSpPr/>
            <p:nvPr/>
          </p:nvSpPr>
          <p:spPr>
            <a:xfrm>
              <a:off x="4998913" y="1857358"/>
              <a:ext cx="35209" cy="10789"/>
            </a:xfrm>
            <a:custGeom>
              <a:avLst/>
              <a:gdLst/>
              <a:ahLst/>
              <a:cxnLst/>
              <a:rect l="l" t="t" r="r" b="b"/>
              <a:pathLst>
                <a:path w="2069" h="634" extrusionOk="0">
                  <a:moveTo>
                    <a:pt x="100" y="0"/>
                  </a:moveTo>
                  <a:cubicBezTo>
                    <a:pt x="67" y="0"/>
                    <a:pt x="34" y="33"/>
                    <a:pt x="0" y="67"/>
                  </a:cubicBezTo>
                  <a:lnTo>
                    <a:pt x="1001" y="634"/>
                  </a:lnTo>
                  <a:cubicBezTo>
                    <a:pt x="1068" y="567"/>
                    <a:pt x="1168" y="534"/>
                    <a:pt x="1268" y="534"/>
                  </a:cubicBezTo>
                  <a:lnTo>
                    <a:pt x="1868" y="567"/>
                  </a:lnTo>
                  <a:cubicBezTo>
                    <a:pt x="1935" y="567"/>
                    <a:pt x="2002" y="534"/>
                    <a:pt x="2069" y="534"/>
                  </a:cubicBezTo>
                  <a:lnTo>
                    <a:pt x="1034" y="0"/>
                  </a:lnTo>
                  <a:cubicBezTo>
                    <a:pt x="1001" y="0"/>
                    <a:pt x="968" y="33"/>
                    <a:pt x="934" y="33"/>
                  </a:cubicBezTo>
                  <a:lnTo>
                    <a:pt x="868" y="33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7"/>
            <p:cNvSpPr/>
            <p:nvPr/>
          </p:nvSpPr>
          <p:spPr>
            <a:xfrm>
              <a:off x="5114717" y="1816057"/>
              <a:ext cx="28402" cy="20727"/>
            </a:xfrm>
            <a:custGeom>
              <a:avLst/>
              <a:gdLst/>
              <a:ahLst/>
              <a:cxnLst/>
              <a:rect l="l" t="t" r="r" b="b"/>
              <a:pathLst>
                <a:path w="1669" h="1218" extrusionOk="0">
                  <a:moveTo>
                    <a:pt x="584" y="0"/>
                  </a:moveTo>
                  <a:cubicBezTo>
                    <a:pt x="551" y="0"/>
                    <a:pt x="517" y="9"/>
                    <a:pt x="501" y="25"/>
                  </a:cubicBezTo>
                  <a:lnTo>
                    <a:pt x="134" y="259"/>
                  </a:lnTo>
                  <a:lnTo>
                    <a:pt x="67" y="459"/>
                  </a:lnTo>
                  <a:cubicBezTo>
                    <a:pt x="0" y="626"/>
                    <a:pt x="34" y="793"/>
                    <a:pt x="134" y="893"/>
                  </a:cubicBezTo>
                  <a:cubicBezTo>
                    <a:pt x="200" y="959"/>
                    <a:pt x="267" y="1026"/>
                    <a:pt x="300" y="1093"/>
                  </a:cubicBezTo>
                  <a:cubicBezTo>
                    <a:pt x="361" y="1174"/>
                    <a:pt x="434" y="1218"/>
                    <a:pt x="512" y="1218"/>
                  </a:cubicBezTo>
                  <a:cubicBezTo>
                    <a:pt x="562" y="1218"/>
                    <a:pt x="615" y="1199"/>
                    <a:pt x="667" y="1160"/>
                  </a:cubicBezTo>
                  <a:lnTo>
                    <a:pt x="1501" y="626"/>
                  </a:lnTo>
                  <a:cubicBezTo>
                    <a:pt x="1518" y="609"/>
                    <a:pt x="1543" y="601"/>
                    <a:pt x="1572" y="601"/>
                  </a:cubicBezTo>
                  <a:cubicBezTo>
                    <a:pt x="1601" y="601"/>
                    <a:pt x="1635" y="609"/>
                    <a:pt x="1668" y="626"/>
                  </a:cubicBezTo>
                  <a:lnTo>
                    <a:pt x="667" y="25"/>
                  </a:lnTo>
                  <a:cubicBezTo>
                    <a:pt x="651" y="9"/>
                    <a:pt x="617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7"/>
            <p:cNvSpPr/>
            <p:nvPr/>
          </p:nvSpPr>
          <p:spPr>
            <a:xfrm>
              <a:off x="5073279" y="1787382"/>
              <a:ext cx="47700" cy="34784"/>
            </a:xfrm>
            <a:custGeom>
              <a:avLst/>
              <a:gdLst/>
              <a:ahLst/>
              <a:cxnLst/>
              <a:rect l="l" t="t" r="r" b="b"/>
              <a:pathLst>
                <a:path w="2803" h="2044" extrusionOk="0">
                  <a:moveTo>
                    <a:pt x="1030" y="1"/>
                  </a:moveTo>
                  <a:cubicBezTo>
                    <a:pt x="913" y="1"/>
                    <a:pt x="789" y="65"/>
                    <a:pt x="734" y="176"/>
                  </a:cubicBezTo>
                  <a:lnTo>
                    <a:pt x="134" y="1310"/>
                  </a:lnTo>
                  <a:cubicBezTo>
                    <a:pt x="100" y="1377"/>
                    <a:pt x="67" y="1444"/>
                    <a:pt x="0" y="1477"/>
                  </a:cubicBezTo>
                  <a:lnTo>
                    <a:pt x="1001" y="2044"/>
                  </a:lnTo>
                  <a:cubicBezTo>
                    <a:pt x="1068" y="2011"/>
                    <a:pt x="1101" y="1944"/>
                    <a:pt x="1168" y="1911"/>
                  </a:cubicBezTo>
                  <a:lnTo>
                    <a:pt x="1768" y="743"/>
                  </a:lnTo>
                  <a:cubicBezTo>
                    <a:pt x="1823" y="633"/>
                    <a:pt x="1924" y="568"/>
                    <a:pt x="2052" y="568"/>
                  </a:cubicBezTo>
                  <a:cubicBezTo>
                    <a:pt x="2079" y="568"/>
                    <a:pt x="2106" y="571"/>
                    <a:pt x="2135" y="576"/>
                  </a:cubicBezTo>
                  <a:lnTo>
                    <a:pt x="2735" y="743"/>
                  </a:lnTo>
                  <a:lnTo>
                    <a:pt x="2802" y="743"/>
                  </a:lnTo>
                  <a:lnTo>
                    <a:pt x="1801" y="176"/>
                  </a:lnTo>
                  <a:cubicBezTo>
                    <a:pt x="1801" y="143"/>
                    <a:pt x="1768" y="143"/>
                    <a:pt x="1735" y="143"/>
                  </a:cubicBezTo>
                  <a:lnTo>
                    <a:pt x="1101" y="9"/>
                  </a:lnTo>
                  <a:cubicBezTo>
                    <a:pt x="1078" y="3"/>
                    <a:pt x="1054" y="1"/>
                    <a:pt x="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7"/>
            <p:cNvSpPr/>
            <p:nvPr/>
          </p:nvSpPr>
          <p:spPr>
            <a:xfrm>
              <a:off x="5030140" y="1799601"/>
              <a:ext cx="39174" cy="28249"/>
            </a:xfrm>
            <a:custGeom>
              <a:avLst/>
              <a:gdLst/>
              <a:ahLst/>
              <a:cxnLst/>
              <a:rect l="l" t="t" r="r" b="b"/>
              <a:pathLst>
                <a:path w="2302" h="1660" extrusionOk="0">
                  <a:moveTo>
                    <a:pt x="1251" y="0"/>
                  </a:moveTo>
                  <a:cubicBezTo>
                    <a:pt x="1234" y="0"/>
                    <a:pt x="1218" y="8"/>
                    <a:pt x="1201" y="25"/>
                  </a:cubicBezTo>
                  <a:cubicBezTo>
                    <a:pt x="1168" y="25"/>
                    <a:pt x="1134" y="25"/>
                    <a:pt x="1101" y="58"/>
                  </a:cubicBezTo>
                  <a:lnTo>
                    <a:pt x="133" y="826"/>
                  </a:lnTo>
                  <a:cubicBezTo>
                    <a:pt x="133" y="826"/>
                    <a:pt x="100" y="826"/>
                    <a:pt x="100" y="859"/>
                  </a:cubicBezTo>
                  <a:lnTo>
                    <a:pt x="67" y="859"/>
                  </a:lnTo>
                  <a:cubicBezTo>
                    <a:pt x="33" y="926"/>
                    <a:pt x="0" y="959"/>
                    <a:pt x="0" y="1026"/>
                  </a:cubicBezTo>
                  <a:lnTo>
                    <a:pt x="0" y="1059"/>
                  </a:lnTo>
                  <a:lnTo>
                    <a:pt x="1001" y="1660"/>
                  </a:lnTo>
                  <a:cubicBezTo>
                    <a:pt x="1034" y="1559"/>
                    <a:pt x="1067" y="1459"/>
                    <a:pt x="1168" y="1393"/>
                  </a:cubicBezTo>
                  <a:lnTo>
                    <a:pt x="2135" y="625"/>
                  </a:lnTo>
                  <a:cubicBezTo>
                    <a:pt x="2152" y="609"/>
                    <a:pt x="2177" y="600"/>
                    <a:pt x="2206" y="600"/>
                  </a:cubicBezTo>
                  <a:cubicBezTo>
                    <a:pt x="2235" y="600"/>
                    <a:pt x="2268" y="609"/>
                    <a:pt x="2302" y="625"/>
                  </a:cubicBezTo>
                  <a:lnTo>
                    <a:pt x="1301" y="25"/>
                  </a:lnTo>
                  <a:cubicBezTo>
                    <a:pt x="1284" y="8"/>
                    <a:pt x="1268" y="0"/>
                    <a:pt x="1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7"/>
            <p:cNvSpPr/>
            <p:nvPr/>
          </p:nvSpPr>
          <p:spPr>
            <a:xfrm>
              <a:off x="4996071" y="1797031"/>
              <a:ext cx="151013" cy="196008"/>
            </a:xfrm>
            <a:custGeom>
              <a:avLst/>
              <a:gdLst/>
              <a:ahLst/>
              <a:cxnLst/>
              <a:rect l="l" t="t" r="r" b="b"/>
              <a:pathLst>
                <a:path w="8874" h="11518" extrusionOk="0">
                  <a:moveTo>
                    <a:pt x="5293" y="3277"/>
                  </a:moveTo>
                  <a:cubicBezTo>
                    <a:pt x="5813" y="3277"/>
                    <a:pt x="6206" y="3625"/>
                    <a:pt x="6305" y="4279"/>
                  </a:cubicBezTo>
                  <a:cubicBezTo>
                    <a:pt x="6505" y="5380"/>
                    <a:pt x="5838" y="6948"/>
                    <a:pt x="4771" y="7748"/>
                  </a:cubicBezTo>
                  <a:cubicBezTo>
                    <a:pt x="4351" y="8087"/>
                    <a:pt x="3936" y="8249"/>
                    <a:pt x="3579" y="8249"/>
                  </a:cubicBezTo>
                  <a:cubicBezTo>
                    <a:pt x="3056" y="8249"/>
                    <a:pt x="2655" y="7902"/>
                    <a:pt x="2536" y="7248"/>
                  </a:cubicBezTo>
                  <a:cubicBezTo>
                    <a:pt x="2369" y="6147"/>
                    <a:pt x="3036" y="4613"/>
                    <a:pt x="4104" y="3779"/>
                  </a:cubicBezTo>
                  <a:cubicBezTo>
                    <a:pt x="4523" y="3440"/>
                    <a:pt x="4938" y="3277"/>
                    <a:pt x="5293" y="3277"/>
                  </a:cubicBezTo>
                  <a:close/>
                  <a:moveTo>
                    <a:pt x="6589" y="1"/>
                  </a:moveTo>
                  <a:cubicBezTo>
                    <a:pt x="6461" y="1"/>
                    <a:pt x="6360" y="66"/>
                    <a:pt x="6305" y="176"/>
                  </a:cubicBezTo>
                  <a:lnTo>
                    <a:pt x="5705" y="1344"/>
                  </a:lnTo>
                  <a:cubicBezTo>
                    <a:pt x="5605" y="1477"/>
                    <a:pt x="5471" y="1577"/>
                    <a:pt x="5338" y="1610"/>
                  </a:cubicBezTo>
                  <a:cubicBezTo>
                    <a:pt x="5171" y="1644"/>
                    <a:pt x="5038" y="1677"/>
                    <a:pt x="4904" y="1744"/>
                  </a:cubicBezTo>
                  <a:cubicBezTo>
                    <a:pt x="4868" y="1762"/>
                    <a:pt x="4833" y="1770"/>
                    <a:pt x="4799" y="1770"/>
                  </a:cubicBezTo>
                  <a:cubicBezTo>
                    <a:pt x="4706" y="1770"/>
                    <a:pt x="4628" y="1708"/>
                    <a:pt x="4604" y="1610"/>
                  </a:cubicBezTo>
                  <a:lnTo>
                    <a:pt x="4370" y="877"/>
                  </a:lnTo>
                  <a:cubicBezTo>
                    <a:pt x="4370" y="788"/>
                    <a:pt x="4296" y="743"/>
                    <a:pt x="4217" y="743"/>
                  </a:cubicBezTo>
                  <a:cubicBezTo>
                    <a:pt x="4178" y="743"/>
                    <a:pt x="4137" y="754"/>
                    <a:pt x="4104" y="776"/>
                  </a:cubicBezTo>
                  <a:lnTo>
                    <a:pt x="3170" y="1544"/>
                  </a:lnTo>
                  <a:cubicBezTo>
                    <a:pt x="3036" y="1644"/>
                    <a:pt x="2969" y="1811"/>
                    <a:pt x="2969" y="1977"/>
                  </a:cubicBezTo>
                  <a:lnTo>
                    <a:pt x="3036" y="2878"/>
                  </a:lnTo>
                  <a:cubicBezTo>
                    <a:pt x="3036" y="3045"/>
                    <a:pt x="3003" y="3178"/>
                    <a:pt x="2903" y="3312"/>
                  </a:cubicBezTo>
                  <a:cubicBezTo>
                    <a:pt x="2736" y="3512"/>
                    <a:pt x="2602" y="3712"/>
                    <a:pt x="2469" y="3912"/>
                  </a:cubicBezTo>
                  <a:cubicBezTo>
                    <a:pt x="2369" y="4012"/>
                    <a:pt x="2236" y="4112"/>
                    <a:pt x="2069" y="4112"/>
                  </a:cubicBezTo>
                  <a:lnTo>
                    <a:pt x="1435" y="4079"/>
                  </a:lnTo>
                  <a:cubicBezTo>
                    <a:pt x="1302" y="4079"/>
                    <a:pt x="1168" y="4146"/>
                    <a:pt x="1101" y="4279"/>
                  </a:cubicBezTo>
                  <a:lnTo>
                    <a:pt x="501" y="5580"/>
                  </a:lnTo>
                  <a:cubicBezTo>
                    <a:pt x="468" y="5713"/>
                    <a:pt x="501" y="5880"/>
                    <a:pt x="634" y="5914"/>
                  </a:cubicBezTo>
                  <a:lnTo>
                    <a:pt x="1135" y="6147"/>
                  </a:lnTo>
                  <a:cubicBezTo>
                    <a:pt x="1268" y="6180"/>
                    <a:pt x="1335" y="6347"/>
                    <a:pt x="1302" y="6481"/>
                  </a:cubicBezTo>
                  <a:cubicBezTo>
                    <a:pt x="1268" y="6681"/>
                    <a:pt x="1235" y="6914"/>
                    <a:pt x="1201" y="7114"/>
                  </a:cubicBezTo>
                  <a:cubicBezTo>
                    <a:pt x="1168" y="7248"/>
                    <a:pt x="1101" y="7415"/>
                    <a:pt x="1001" y="7515"/>
                  </a:cubicBezTo>
                  <a:lnTo>
                    <a:pt x="167" y="8315"/>
                  </a:lnTo>
                  <a:cubicBezTo>
                    <a:pt x="67" y="8415"/>
                    <a:pt x="1" y="8582"/>
                    <a:pt x="34" y="8716"/>
                  </a:cubicBezTo>
                  <a:lnTo>
                    <a:pt x="167" y="9650"/>
                  </a:lnTo>
                  <a:cubicBezTo>
                    <a:pt x="190" y="9738"/>
                    <a:pt x="256" y="9798"/>
                    <a:pt x="328" y="9798"/>
                  </a:cubicBezTo>
                  <a:cubicBezTo>
                    <a:pt x="364" y="9798"/>
                    <a:pt x="401" y="9783"/>
                    <a:pt x="434" y="9750"/>
                  </a:cubicBezTo>
                  <a:lnTo>
                    <a:pt x="1268" y="9216"/>
                  </a:lnTo>
                  <a:cubicBezTo>
                    <a:pt x="1308" y="9176"/>
                    <a:pt x="1357" y="9158"/>
                    <a:pt x="1407" y="9158"/>
                  </a:cubicBezTo>
                  <a:cubicBezTo>
                    <a:pt x="1484" y="9158"/>
                    <a:pt x="1561" y="9202"/>
                    <a:pt x="1602" y="9283"/>
                  </a:cubicBezTo>
                  <a:cubicBezTo>
                    <a:pt x="1668" y="9349"/>
                    <a:pt x="1702" y="9416"/>
                    <a:pt x="1769" y="9483"/>
                  </a:cubicBezTo>
                  <a:cubicBezTo>
                    <a:pt x="1869" y="9583"/>
                    <a:pt x="1935" y="9750"/>
                    <a:pt x="1869" y="9883"/>
                  </a:cubicBezTo>
                  <a:lnTo>
                    <a:pt x="1468" y="11084"/>
                  </a:lnTo>
                  <a:cubicBezTo>
                    <a:pt x="1402" y="11184"/>
                    <a:pt x="1468" y="11351"/>
                    <a:pt x="1602" y="11351"/>
                  </a:cubicBezTo>
                  <a:lnTo>
                    <a:pt x="2269" y="11518"/>
                  </a:lnTo>
                  <a:cubicBezTo>
                    <a:pt x="2402" y="11518"/>
                    <a:pt x="2536" y="11451"/>
                    <a:pt x="2636" y="11351"/>
                  </a:cubicBezTo>
                  <a:lnTo>
                    <a:pt x="3236" y="10183"/>
                  </a:lnTo>
                  <a:cubicBezTo>
                    <a:pt x="3303" y="10050"/>
                    <a:pt x="3436" y="9950"/>
                    <a:pt x="3603" y="9916"/>
                  </a:cubicBezTo>
                  <a:cubicBezTo>
                    <a:pt x="3737" y="9883"/>
                    <a:pt x="3870" y="9850"/>
                    <a:pt x="4003" y="9783"/>
                  </a:cubicBezTo>
                  <a:cubicBezTo>
                    <a:pt x="4039" y="9765"/>
                    <a:pt x="4075" y="9757"/>
                    <a:pt x="4109" y="9757"/>
                  </a:cubicBezTo>
                  <a:cubicBezTo>
                    <a:pt x="4201" y="9757"/>
                    <a:pt x="4279" y="9819"/>
                    <a:pt x="4304" y="9916"/>
                  </a:cubicBezTo>
                  <a:lnTo>
                    <a:pt x="4537" y="10650"/>
                  </a:lnTo>
                  <a:cubicBezTo>
                    <a:pt x="4537" y="10731"/>
                    <a:pt x="4598" y="10775"/>
                    <a:pt x="4669" y="10775"/>
                  </a:cubicBezTo>
                  <a:cubicBezTo>
                    <a:pt x="4715" y="10775"/>
                    <a:pt x="4765" y="10756"/>
                    <a:pt x="4804" y="10717"/>
                  </a:cubicBezTo>
                  <a:lnTo>
                    <a:pt x="5771" y="9983"/>
                  </a:lnTo>
                  <a:cubicBezTo>
                    <a:pt x="5871" y="9850"/>
                    <a:pt x="5938" y="9716"/>
                    <a:pt x="5938" y="9549"/>
                  </a:cubicBezTo>
                  <a:lnTo>
                    <a:pt x="5838" y="8649"/>
                  </a:lnTo>
                  <a:cubicBezTo>
                    <a:pt x="5805" y="8482"/>
                    <a:pt x="5871" y="8315"/>
                    <a:pt x="5972" y="8215"/>
                  </a:cubicBezTo>
                  <a:cubicBezTo>
                    <a:pt x="6138" y="8015"/>
                    <a:pt x="6272" y="7815"/>
                    <a:pt x="6405" y="7615"/>
                  </a:cubicBezTo>
                  <a:cubicBezTo>
                    <a:pt x="6505" y="7481"/>
                    <a:pt x="6672" y="7415"/>
                    <a:pt x="6805" y="7415"/>
                  </a:cubicBezTo>
                  <a:lnTo>
                    <a:pt x="7439" y="7448"/>
                  </a:lnTo>
                  <a:cubicBezTo>
                    <a:pt x="7573" y="7448"/>
                    <a:pt x="7706" y="7348"/>
                    <a:pt x="7773" y="7214"/>
                  </a:cubicBezTo>
                  <a:lnTo>
                    <a:pt x="8373" y="5914"/>
                  </a:lnTo>
                  <a:cubicBezTo>
                    <a:pt x="8407" y="5780"/>
                    <a:pt x="8373" y="5647"/>
                    <a:pt x="8240" y="5580"/>
                  </a:cubicBezTo>
                  <a:lnTo>
                    <a:pt x="7739" y="5380"/>
                  </a:lnTo>
                  <a:cubicBezTo>
                    <a:pt x="7606" y="5313"/>
                    <a:pt x="7539" y="5180"/>
                    <a:pt x="7573" y="5046"/>
                  </a:cubicBezTo>
                  <a:cubicBezTo>
                    <a:pt x="7606" y="4813"/>
                    <a:pt x="7639" y="4613"/>
                    <a:pt x="7673" y="4412"/>
                  </a:cubicBezTo>
                  <a:cubicBezTo>
                    <a:pt x="7706" y="4246"/>
                    <a:pt x="7773" y="4112"/>
                    <a:pt x="7873" y="3979"/>
                  </a:cubicBezTo>
                  <a:lnTo>
                    <a:pt x="8707" y="3212"/>
                  </a:lnTo>
                  <a:cubicBezTo>
                    <a:pt x="8840" y="3111"/>
                    <a:pt x="8874" y="2945"/>
                    <a:pt x="8874" y="2778"/>
                  </a:cubicBezTo>
                  <a:lnTo>
                    <a:pt x="8707" y="1877"/>
                  </a:lnTo>
                  <a:cubicBezTo>
                    <a:pt x="8707" y="1780"/>
                    <a:pt x="8635" y="1718"/>
                    <a:pt x="8558" y="1718"/>
                  </a:cubicBezTo>
                  <a:cubicBezTo>
                    <a:pt x="8529" y="1718"/>
                    <a:pt x="8500" y="1726"/>
                    <a:pt x="8473" y="1744"/>
                  </a:cubicBezTo>
                  <a:lnTo>
                    <a:pt x="7639" y="2311"/>
                  </a:lnTo>
                  <a:cubicBezTo>
                    <a:pt x="7592" y="2335"/>
                    <a:pt x="7545" y="2346"/>
                    <a:pt x="7499" y="2346"/>
                  </a:cubicBezTo>
                  <a:cubicBezTo>
                    <a:pt x="7416" y="2346"/>
                    <a:pt x="7337" y="2309"/>
                    <a:pt x="7272" y="2244"/>
                  </a:cubicBezTo>
                  <a:cubicBezTo>
                    <a:pt x="7239" y="2144"/>
                    <a:pt x="7172" y="2077"/>
                    <a:pt x="7139" y="2044"/>
                  </a:cubicBezTo>
                  <a:cubicBezTo>
                    <a:pt x="7006" y="1911"/>
                    <a:pt x="6972" y="1744"/>
                    <a:pt x="7039" y="1610"/>
                  </a:cubicBezTo>
                  <a:lnTo>
                    <a:pt x="7439" y="443"/>
                  </a:lnTo>
                  <a:cubicBezTo>
                    <a:pt x="7473" y="309"/>
                    <a:pt x="7406" y="176"/>
                    <a:pt x="7272" y="143"/>
                  </a:cubicBezTo>
                  <a:lnTo>
                    <a:pt x="6672" y="9"/>
                  </a:lnTo>
                  <a:cubicBezTo>
                    <a:pt x="6643" y="4"/>
                    <a:pt x="6616" y="1"/>
                    <a:pt x="658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7"/>
            <p:cNvSpPr/>
            <p:nvPr/>
          </p:nvSpPr>
          <p:spPr>
            <a:xfrm>
              <a:off x="4996071" y="1797031"/>
              <a:ext cx="151013" cy="196008"/>
            </a:xfrm>
            <a:custGeom>
              <a:avLst/>
              <a:gdLst/>
              <a:ahLst/>
              <a:cxnLst/>
              <a:rect l="l" t="t" r="r" b="b"/>
              <a:pathLst>
                <a:path w="8874" h="11518" extrusionOk="0">
                  <a:moveTo>
                    <a:pt x="5293" y="3277"/>
                  </a:moveTo>
                  <a:cubicBezTo>
                    <a:pt x="5813" y="3277"/>
                    <a:pt x="6206" y="3625"/>
                    <a:pt x="6305" y="4279"/>
                  </a:cubicBezTo>
                  <a:cubicBezTo>
                    <a:pt x="6505" y="5380"/>
                    <a:pt x="5838" y="6948"/>
                    <a:pt x="4771" y="7748"/>
                  </a:cubicBezTo>
                  <a:cubicBezTo>
                    <a:pt x="4351" y="8087"/>
                    <a:pt x="3936" y="8249"/>
                    <a:pt x="3579" y="8249"/>
                  </a:cubicBezTo>
                  <a:cubicBezTo>
                    <a:pt x="3056" y="8249"/>
                    <a:pt x="2655" y="7902"/>
                    <a:pt x="2536" y="7248"/>
                  </a:cubicBezTo>
                  <a:cubicBezTo>
                    <a:pt x="2369" y="6147"/>
                    <a:pt x="3036" y="4613"/>
                    <a:pt x="4104" y="3779"/>
                  </a:cubicBezTo>
                  <a:cubicBezTo>
                    <a:pt x="4523" y="3440"/>
                    <a:pt x="4938" y="3277"/>
                    <a:pt x="5293" y="3277"/>
                  </a:cubicBezTo>
                  <a:close/>
                  <a:moveTo>
                    <a:pt x="6589" y="1"/>
                  </a:moveTo>
                  <a:cubicBezTo>
                    <a:pt x="6461" y="1"/>
                    <a:pt x="6360" y="66"/>
                    <a:pt x="6305" y="176"/>
                  </a:cubicBezTo>
                  <a:lnTo>
                    <a:pt x="5705" y="1344"/>
                  </a:lnTo>
                  <a:cubicBezTo>
                    <a:pt x="5605" y="1477"/>
                    <a:pt x="5471" y="1577"/>
                    <a:pt x="5338" y="1610"/>
                  </a:cubicBezTo>
                  <a:cubicBezTo>
                    <a:pt x="5171" y="1644"/>
                    <a:pt x="5038" y="1677"/>
                    <a:pt x="4904" y="1744"/>
                  </a:cubicBezTo>
                  <a:cubicBezTo>
                    <a:pt x="4868" y="1762"/>
                    <a:pt x="4833" y="1770"/>
                    <a:pt x="4799" y="1770"/>
                  </a:cubicBezTo>
                  <a:cubicBezTo>
                    <a:pt x="4706" y="1770"/>
                    <a:pt x="4628" y="1708"/>
                    <a:pt x="4604" y="1610"/>
                  </a:cubicBezTo>
                  <a:lnTo>
                    <a:pt x="4370" y="877"/>
                  </a:lnTo>
                  <a:cubicBezTo>
                    <a:pt x="4370" y="788"/>
                    <a:pt x="4296" y="743"/>
                    <a:pt x="4217" y="743"/>
                  </a:cubicBezTo>
                  <a:cubicBezTo>
                    <a:pt x="4178" y="743"/>
                    <a:pt x="4137" y="754"/>
                    <a:pt x="4104" y="776"/>
                  </a:cubicBezTo>
                  <a:lnTo>
                    <a:pt x="3170" y="1544"/>
                  </a:lnTo>
                  <a:cubicBezTo>
                    <a:pt x="3036" y="1644"/>
                    <a:pt x="2969" y="1811"/>
                    <a:pt x="2969" y="1977"/>
                  </a:cubicBezTo>
                  <a:lnTo>
                    <a:pt x="3036" y="2878"/>
                  </a:lnTo>
                  <a:cubicBezTo>
                    <a:pt x="3036" y="3045"/>
                    <a:pt x="3003" y="3178"/>
                    <a:pt x="2903" y="3312"/>
                  </a:cubicBezTo>
                  <a:cubicBezTo>
                    <a:pt x="2736" y="3512"/>
                    <a:pt x="2602" y="3712"/>
                    <a:pt x="2469" y="3912"/>
                  </a:cubicBezTo>
                  <a:cubicBezTo>
                    <a:pt x="2369" y="4012"/>
                    <a:pt x="2236" y="4112"/>
                    <a:pt x="2069" y="4112"/>
                  </a:cubicBezTo>
                  <a:lnTo>
                    <a:pt x="1435" y="4079"/>
                  </a:lnTo>
                  <a:cubicBezTo>
                    <a:pt x="1302" y="4079"/>
                    <a:pt x="1168" y="4146"/>
                    <a:pt x="1101" y="4279"/>
                  </a:cubicBezTo>
                  <a:lnTo>
                    <a:pt x="501" y="5580"/>
                  </a:lnTo>
                  <a:cubicBezTo>
                    <a:pt x="468" y="5713"/>
                    <a:pt x="501" y="5880"/>
                    <a:pt x="634" y="5914"/>
                  </a:cubicBezTo>
                  <a:lnTo>
                    <a:pt x="1135" y="6147"/>
                  </a:lnTo>
                  <a:cubicBezTo>
                    <a:pt x="1268" y="6180"/>
                    <a:pt x="1335" y="6347"/>
                    <a:pt x="1302" y="6481"/>
                  </a:cubicBezTo>
                  <a:cubicBezTo>
                    <a:pt x="1268" y="6681"/>
                    <a:pt x="1235" y="6914"/>
                    <a:pt x="1201" y="7114"/>
                  </a:cubicBezTo>
                  <a:cubicBezTo>
                    <a:pt x="1168" y="7248"/>
                    <a:pt x="1101" y="7415"/>
                    <a:pt x="1001" y="7515"/>
                  </a:cubicBezTo>
                  <a:lnTo>
                    <a:pt x="167" y="8315"/>
                  </a:lnTo>
                  <a:cubicBezTo>
                    <a:pt x="67" y="8415"/>
                    <a:pt x="1" y="8582"/>
                    <a:pt x="34" y="8716"/>
                  </a:cubicBezTo>
                  <a:lnTo>
                    <a:pt x="167" y="9650"/>
                  </a:lnTo>
                  <a:cubicBezTo>
                    <a:pt x="190" y="9738"/>
                    <a:pt x="256" y="9798"/>
                    <a:pt x="328" y="9798"/>
                  </a:cubicBezTo>
                  <a:cubicBezTo>
                    <a:pt x="364" y="9798"/>
                    <a:pt x="401" y="9783"/>
                    <a:pt x="434" y="9750"/>
                  </a:cubicBezTo>
                  <a:lnTo>
                    <a:pt x="1268" y="9216"/>
                  </a:lnTo>
                  <a:cubicBezTo>
                    <a:pt x="1308" y="9176"/>
                    <a:pt x="1357" y="9158"/>
                    <a:pt x="1407" y="9158"/>
                  </a:cubicBezTo>
                  <a:cubicBezTo>
                    <a:pt x="1484" y="9158"/>
                    <a:pt x="1561" y="9202"/>
                    <a:pt x="1602" y="9283"/>
                  </a:cubicBezTo>
                  <a:cubicBezTo>
                    <a:pt x="1668" y="9349"/>
                    <a:pt x="1702" y="9416"/>
                    <a:pt x="1769" y="9483"/>
                  </a:cubicBezTo>
                  <a:cubicBezTo>
                    <a:pt x="1869" y="9583"/>
                    <a:pt x="1935" y="9750"/>
                    <a:pt x="1869" y="9883"/>
                  </a:cubicBezTo>
                  <a:lnTo>
                    <a:pt x="1468" y="11084"/>
                  </a:lnTo>
                  <a:cubicBezTo>
                    <a:pt x="1402" y="11184"/>
                    <a:pt x="1468" y="11351"/>
                    <a:pt x="1602" y="11351"/>
                  </a:cubicBezTo>
                  <a:lnTo>
                    <a:pt x="2269" y="11518"/>
                  </a:lnTo>
                  <a:cubicBezTo>
                    <a:pt x="2402" y="11518"/>
                    <a:pt x="2536" y="11451"/>
                    <a:pt x="2636" y="11351"/>
                  </a:cubicBezTo>
                  <a:lnTo>
                    <a:pt x="3236" y="10183"/>
                  </a:lnTo>
                  <a:cubicBezTo>
                    <a:pt x="3303" y="10050"/>
                    <a:pt x="3436" y="9950"/>
                    <a:pt x="3603" y="9916"/>
                  </a:cubicBezTo>
                  <a:cubicBezTo>
                    <a:pt x="3737" y="9883"/>
                    <a:pt x="3870" y="9850"/>
                    <a:pt x="4003" y="9783"/>
                  </a:cubicBezTo>
                  <a:cubicBezTo>
                    <a:pt x="4039" y="9765"/>
                    <a:pt x="4075" y="9757"/>
                    <a:pt x="4109" y="9757"/>
                  </a:cubicBezTo>
                  <a:cubicBezTo>
                    <a:pt x="4201" y="9757"/>
                    <a:pt x="4279" y="9819"/>
                    <a:pt x="4304" y="9916"/>
                  </a:cubicBezTo>
                  <a:lnTo>
                    <a:pt x="4537" y="10650"/>
                  </a:lnTo>
                  <a:cubicBezTo>
                    <a:pt x="4537" y="10731"/>
                    <a:pt x="4598" y="10775"/>
                    <a:pt x="4669" y="10775"/>
                  </a:cubicBezTo>
                  <a:cubicBezTo>
                    <a:pt x="4715" y="10775"/>
                    <a:pt x="4765" y="10756"/>
                    <a:pt x="4804" y="10717"/>
                  </a:cubicBezTo>
                  <a:lnTo>
                    <a:pt x="5771" y="9983"/>
                  </a:lnTo>
                  <a:cubicBezTo>
                    <a:pt x="5871" y="9850"/>
                    <a:pt x="5938" y="9716"/>
                    <a:pt x="5938" y="9549"/>
                  </a:cubicBezTo>
                  <a:lnTo>
                    <a:pt x="5838" y="8649"/>
                  </a:lnTo>
                  <a:cubicBezTo>
                    <a:pt x="5805" y="8482"/>
                    <a:pt x="5871" y="8315"/>
                    <a:pt x="5972" y="8215"/>
                  </a:cubicBezTo>
                  <a:cubicBezTo>
                    <a:pt x="6138" y="8015"/>
                    <a:pt x="6272" y="7815"/>
                    <a:pt x="6405" y="7615"/>
                  </a:cubicBezTo>
                  <a:cubicBezTo>
                    <a:pt x="6505" y="7481"/>
                    <a:pt x="6672" y="7415"/>
                    <a:pt x="6805" y="7415"/>
                  </a:cubicBezTo>
                  <a:lnTo>
                    <a:pt x="7439" y="7448"/>
                  </a:lnTo>
                  <a:cubicBezTo>
                    <a:pt x="7573" y="7448"/>
                    <a:pt x="7706" y="7348"/>
                    <a:pt x="7773" y="7214"/>
                  </a:cubicBezTo>
                  <a:lnTo>
                    <a:pt x="8373" y="5914"/>
                  </a:lnTo>
                  <a:cubicBezTo>
                    <a:pt x="8407" y="5780"/>
                    <a:pt x="8373" y="5647"/>
                    <a:pt x="8240" y="5580"/>
                  </a:cubicBezTo>
                  <a:lnTo>
                    <a:pt x="7739" y="5380"/>
                  </a:lnTo>
                  <a:cubicBezTo>
                    <a:pt x="7606" y="5313"/>
                    <a:pt x="7539" y="5180"/>
                    <a:pt x="7573" y="5046"/>
                  </a:cubicBezTo>
                  <a:cubicBezTo>
                    <a:pt x="7606" y="4813"/>
                    <a:pt x="7639" y="4613"/>
                    <a:pt x="7673" y="4412"/>
                  </a:cubicBezTo>
                  <a:cubicBezTo>
                    <a:pt x="7706" y="4246"/>
                    <a:pt x="7773" y="4112"/>
                    <a:pt x="7873" y="3979"/>
                  </a:cubicBezTo>
                  <a:lnTo>
                    <a:pt x="8707" y="3212"/>
                  </a:lnTo>
                  <a:cubicBezTo>
                    <a:pt x="8840" y="3111"/>
                    <a:pt x="8874" y="2945"/>
                    <a:pt x="8874" y="2778"/>
                  </a:cubicBezTo>
                  <a:lnTo>
                    <a:pt x="8707" y="1877"/>
                  </a:lnTo>
                  <a:cubicBezTo>
                    <a:pt x="8707" y="1780"/>
                    <a:pt x="8635" y="1718"/>
                    <a:pt x="8558" y="1718"/>
                  </a:cubicBezTo>
                  <a:cubicBezTo>
                    <a:pt x="8529" y="1718"/>
                    <a:pt x="8500" y="1726"/>
                    <a:pt x="8473" y="1744"/>
                  </a:cubicBezTo>
                  <a:lnTo>
                    <a:pt x="7639" y="2311"/>
                  </a:lnTo>
                  <a:cubicBezTo>
                    <a:pt x="7592" y="2335"/>
                    <a:pt x="7545" y="2346"/>
                    <a:pt x="7499" y="2346"/>
                  </a:cubicBezTo>
                  <a:cubicBezTo>
                    <a:pt x="7416" y="2346"/>
                    <a:pt x="7337" y="2309"/>
                    <a:pt x="7272" y="2244"/>
                  </a:cubicBezTo>
                  <a:cubicBezTo>
                    <a:pt x="7239" y="2144"/>
                    <a:pt x="7172" y="2077"/>
                    <a:pt x="7139" y="2044"/>
                  </a:cubicBezTo>
                  <a:cubicBezTo>
                    <a:pt x="7006" y="1911"/>
                    <a:pt x="6972" y="1744"/>
                    <a:pt x="7039" y="1610"/>
                  </a:cubicBezTo>
                  <a:lnTo>
                    <a:pt x="7439" y="443"/>
                  </a:lnTo>
                  <a:cubicBezTo>
                    <a:pt x="7473" y="309"/>
                    <a:pt x="7406" y="176"/>
                    <a:pt x="7272" y="143"/>
                  </a:cubicBezTo>
                  <a:lnTo>
                    <a:pt x="6672" y="9"/>
                  </a:lnTo>
                  <a:cubicBezTo>
                    <a:pt x="6643" y="4"/>
                    <a:pt x="6616" y="1"/>
                    <a:pt x="6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7"/>
            <p:cNvSpPr/>
            <p:nvPr/>
          </p:nvSpPr>
          <p:spPr>
            <a:xfrm>
              <a:off x="4766743" y="1613532"/>
              <a:ext cx="246941" cy="304579"/>
            </a:xfrm>
            <a:custGeom>
              <a:avLst/>
              <a:gdLst/>
              <a:ahLst/>
              <a:cxnLst/>
              <a:rect l="l" t="t" r="r" b="b"/>
              <a:pathLst>
                <a:path w="14511" h="17898" extrusionOk="0">
                  <a:moveTo>
                    <a:pt x="12455" y="1081"/>
                  </a:moveTo>
                  <a:lnTo>
                    <a:pt x="12455" y="1081"/>
                  </a:lnTo>
                  <a:lnTo>
                    <a:pt x="12455" y="1081"/>
                  </a:lnTo>
                  <a:close/>
                  <a:moveTo>
                    <a:pt x="12455" y="1081"/>
                  </a:moveTo>
                  <a:lnTo>
                    <a:pt x="12576" y="1152"/>
                  </a:lnTo>
                  <a:cubicBezTo>
                    <a:pt x="12543" y="1119"/>
                    <a:pt x="12509" y="1119"/>
                    <a:pt x="12476" y="1085"/>
                  </a:cubicBezTo>
                  <a:lnTo>
                    <a:pt x="12455" y="1081"/>
                  </a:lnTo>
                  <a:close/>
                  <a:moveTo>
                    <a:pt x="7950" y="2006"/>
                  </a:moveTo>
                  <a:lnTo>
                    <a:pt x="7973" y="2019"/>
                  </a:lnTo>
                  <a:cubicBezTo>
                    <a:pt x="7965" y="2014"/>
                    <a:pt x="7957" y="2010"/>
                    <a:pt x="7950" y="2006"/>
                  </a:cubicBezTo>
                  <a:close/>
                  <a:moveTo>
                    <a:pt x="14457" y="3455"/>
                  </a:moveTo>
                  <a:lnTo>
                    <a:pt x="14511" y="3487"/>
                  </a:lnTo>
                  <a:cubicBezTo>
                    <a:pt x="14495" y="3471"/>
                    <a:pt x="14476" y="3461"/>
                    <a:pt x="14457" y="3455"/>
                  </a:cubicBezTo>
                  <a:close/>
                  <a:moveTo>
                    <a:pt x="9864" y="0"/>
                  </a:moveTo>
                  <a:cubicBezTo>
                    <a:pt x="9694" y="0"/>
                    <a:pt x="9522" y="115"/>
                    <a:pt x="9440" y="251"/>
                  </a:cubicBezTo>
                  <a:lnTo>
                    <a:pt x="8540" y="1986"/>
                  </a:lnTo>
                  <a:cubicBezTo>
                    <a:pt x="8473" y="2086"/>
                    <a:pt x="8406" y="2153"/>
                    <a:pt x="8340" y="2219"/>
                  </a:cubicBezTo>
                  <a:cubicBezTo>
                    <a:pt x="8273" y="2253"/>
                    <a:pt x="8240" y="2286"/>
                    <a:pt x="8173" y="2320"/>
                  </a:cubicBezTo>
                  <a:lnTo>
                    <a:pt x="8473" y="3254"/>
                  </a:lnTo>
                  <a:cubicBezTo>
                    <a:pt x="8499" y="3412"/>
                    <a:pt x="8651" y="3508"/>
                    <a:pt x="8796" y="3508"/>
                  </a:cubicBezTo>
                  <a:cubicBezTo>
                    <a:pt x="8834" y="3508"/>
                    <a:pt x="8872" y="3501"/>
                    <a:pt x="8907" y="3487"/>
                  </a:cubicBezTo>
                  <a:cubicBezTo>
                    <a:pt x="9107" y="3387"/>
                    <a:pt x="9307" y="3320"/>
                    <a:pt x="9507" y="3287"/>
                  </a:cubicBezTo>
                  <a:cubicBezTo>
                    <a:pt x="9641" y="3254"/>
                    <a:pt x="9741" y="3187"/>
                    <a:pt x="9841" y="3087"/>
                  </a:cubicBezTo>
                  <a:cubicBezTo>
                    <a:pt x="9941" y="3020"/>
                    <a:pt x="10007" y="2953"/>
                    <a:pt x="10041" y="2853"/>
                  </a:cubicBezTo>
                  <a:lnTo>
                    <a:pt x="10975" y="1152"/>
                  </a:lnTo>
                  <a:cubicBezTo>
                    <a:pt x="11062" y="977"/>
                    <a:pt x="11226" y="879"/>
                    <a:pt x="11421" y="879"/>
                  </a:cubicBezTo>
                  <a:cubicBezTo>
                    <a:pt x="11450" y="879"/>
                    <a:pt x="11479" y="881"/>
                    <a:pt x="11509" y="885"/>
                  </a:cubicBezTo>
                  <a:lnTo>
                    <a:pt x="12455" y="1081"/>
                  </a:lnTo>
                  <a:lnTo>
                    <a:pt x="11042" y="251"/>
                  </a:lnTo>
                  <a:cubicBezTo>
                    <a:pt x="11042" y="251"/>
                    <a:pt x="10975" y="218"/>
                    <a:pt x="10941" y="218"/>
                  </a:cubicBezTo>
                  <a:lnTo>
                    <a:pt x="9974" y="18"/>
                  </a:lnTo>
                  <a:cubicBezTo>
                    <a:pt x="9938" y="6"/>
                    <a:pt x="9901" y="0"/>
                    <a:pt x="9864" y="0"/>
                  </a:cubicBezTo>
                  <a:close/>
                  <a:moveTo>
                    <a:pt x="12888" y="2564"/>
                  </a:moveTo>
                  <a:cubicBezTo>
                    <a:pt x="12832" y="2564"/>
                    <a:pt x="12782" y="2581"/>
                    <a:pt x="12743" y="2620"/>
                  </a:cubicBezTo>
                  <a:lnTo>
                    <a:pt x="12176" y="2987"/>
                  </a:lnTo>
                  <a:lnTo>
                    <a:pt x="12076" y="3320"/>
                  </a:lnTo>
                  <a:cubicBezTo>
                    <a:pt x="12009" y="3520"/>
                    <a:pt x="12042" y="3754"/>
                    <a:pt x="12209" y="3921"/>
                  </a:cubicBezTo>
                  <a:cubicBezTo>
                    <a:pt x="12309" y="4021"/>
                    <a:pt x="12376" y="4121"/>
                    <a:pt x="12476" y="4221"/>
                  </a:cubicBezTo>
                  <a:cubicBezTo>
                    <a:pt x="12539" y="4326"/>
                    <a:pt x="12656" y="4392"/>
                    <a:pt x="12776" y="4392"/>
                  </a:cubicBezTo>
                  <a:cubicBezTo>
                    <a:pt x="12845" y="4392"/>
                    <a:pt x="12915" y="4370"/>
                    <a:pt x="12976" y="4321"/>
                  </a:cubicBezTo>
                  <a:lnTo>
                    <a:pt x="14244" y="3487"/>
                  </a:lnTo>
                  <a:cubicBezTo>
                    <a:pt x="14302" y="3468"/>
                    <a:pt x="14359" y="3449"/>
                    <a:pt x="14411" y="3449"/>
                  </a:cubicBezTo>
                  <a:cubicBezTo>
                    <a:pt x="14427" y="3449"/>
                    <a:pt x="14442" y="3450"/>
                    <a:pt x="14457" y="3455"/>
                  </a:cubicBezTo>
                  <a:lnTo>
                    <a:pt x="14457" y="3455"/>
                  </a:lnTo>
                  <a:lnTo>
                    <a:pt x="13010" y="2586"/>
                  </a:lnTo>
                  <a:cubicBezTo>
                    <a:pt x="12968" y="2573"/>
                    <a:pt x="12927" y="2564"/>
                    <a:pt x="12888" y="2564"/>
                  </a:cubicBezTo>
                  <a:close/>
                  <a:moveTo>
                    <a:pt x="9543" y="5810"/>
                  </a:moveTo>
                  <a:cubicBezTo>
                    <a:pt x="9477" y="5810"/>
                    <a:pt x="9409" y="5814"/>
                    <a:pt x="9340" y="5822"/>
                  </a:cubicBezTo>
                  <a:cubicBezTo>
                    <a:pt x="9407" y="5989"/>
                    <a:pt x="9474" y="6189"/>
                    <a:pt x="9507" y="6422"/>
                  </a:cubicBezTo>
                  <a:cubicBezTo>
                    <a:pt x="9807" y="8057"/>
                    <a:pt x="8740" y="10392"/>
                    <a:pt x="7172" y="11626"/>
                  </a:cubicBezTo>
                  <a:cubicBezTo>
                    <a:pt x="6705" y="12026"/>
                    <a:pt x="6138" y="12260"/>
                    <a:pt x="5538" y="12360"/>
                  </a:cubicBezTo>
                  <a:cubicBezTo>
                    <a:pt x="5801" y="12940"/>
                    <a:pt x="6287" y="13242"/>
                    <a:pt x="6888" y="13242"/>
                  </a:cubicBezTo>
                  <a:cubicBezTo>
                    <a:pt x="7427" y="13242"/>
                    <a:pt x="8059" y="12999"/>
                    <a:pt x="8707" y="12493"/>
                  </a:cubicBezTo>
                  <a:cubicBezTo>
                    <a:pt x="10274" y="11259"/>
                    <a:pt x="11308" y="8924"/>
                    <a:pt x="11042" y="7290"/>
                  </a:cubicBezTo>
                  <a:cubicBezTo>
                    <a:pt x="10857" y="6338"/>
                    <a:pt x="10306" y="5810"/>
                    <a:pt x="9543" y="5810"/>
                  </a:cubicBezTo>
                  <a:close/>
                  <a:moveTo>
                    <a:pt x="6372" y="1119"/>
                  </a:moveTo>
                  <a:cubicBezTo>
                    <a:pt x="6305" y="1119"/>
                    <a:pt x="6271" y="1152"/>
                    <a:pt x="6205" y="1185"/>
                  </a:cubicBezTo>
                  <a:lnTo>
                    <a:pt x="4770" y="2320"/>
                  </a:lnTo>
                  <a:lnTo>
                    <a:pt x="4704" y="2386"/>
                  </a:lnTo>
                  <a:cubicBezTo>
                    <a:pt x="4704" y="2386"/>
                    <a:pt x="4670" y="2420"/>
                    <a:pt x="4670" y="2420"/>
                  </a:cubicBezTo>
                  <a:cubicBezTo>
                    <a:pt x="4604" y="2486"/>
                    <a:pt x="4570" y="2553"/>
                    <a:pt x="4537" y="2653"/>
                  </a:cubicBezTo>
                  <a:lnTo>
                    <a:pt x="4537" y="2720"/>
                  </a:lnTo>
                  <a:cubicBezTo>
                    <a:pt x="4504" y="2787"/>
                    <a:pt x="4504" y="2853"/>
                    <a:pt x="4504" y="2953"/>
                  </a:cubicBezTo>
                  <a:lnTo>
                    <a:pt x="4604" y="4321"/>
                  </a:lnTo>
                  <a:cubicBezTo>
                    <a:pt x="4604" y="4554"/>
                    <a:pt x="4504" y="4788"/>
                    <a:pt x="4370" y="4988"/>
                  </a:cubicBezTo>
                  <a:cubicBezTo>
                    <a:pt x="4137" y="5255"/>
                    <a:pt x="3903" y="5555"/>
                    <a:pt x="3703" y="5855"/>
                  </a:cubicBezTo>
                  <a:cubicBezTo>
                    <a:pt x="3603" y="5989"/>
                    <a:pt x="3503" y="6056"/>
                    <a:pt x="3369" y="6122"/>
                  </a:cubicBezTo>
                  <a:cubicBezTo>
                    <a:pt x="3336" y="6122"/>
                    <a:pt x="3303" y="6156"/>
                    <a:pt x="3236" y="6156"/>
                  </a:cubicBezTo>
                  <a:lnTo>
                    <a:pt x="3103" y="6156"/>
                  </a:lnTo>
                  <a:lnTo>
                    <a:pt x="2169" y="6122"/>
                  </a:lnTo>
                  <a:lnTo>
                    <a:pt x="2135" y="6122"/>
                  </a:lnTo>
                  <a:cubicBezTo>
                    <a:pt x="2135" y="6106"/>
                    <a:pt x="2127" y="6097"/>
                    <a:pt x="2114" y="6097"/>
                  </a:cubicBezTo>
                  <a:cubicBezTo>
                    <a:pt x="2102" y="6097"/>
                    <a:pt x="2085" y="6106"/>
                    <a:pt x="2068" y="6122"/>
                  </a:cubicBezTo>
                  <a:cubicBezTo>
                    <a:pt x="2068" y="6106"/>
                    <a:pt x="2060" y="6097"/>
                    <a:pt x="2048" y="6097"/>
                  </a:cubicBezTo>
                  <a:cubicBezTo>
                    <a:pt x="2035" y="6097"/>
                    <a:pt x="2018" y="6106"/>
                    <a:pt x="2002" y="6122"/>
                  </a:cubicBezTo>
                  <a:lnTo>
                    <a:pt x="1935" y="6122"/>
                  </a:lnTo>
                  <a:cubicBezTo>
                    <a:pt x="1902" y="6156"/>
                    <a:pt x="1835" y="6189"/>
                    <a:pt x="1802" y="6222"/>
                  </a:cubicBezTo>
                  <a:cubicBezTo>
                    <a:pt x="1735" y="6256"/>
                    <a:pt x="1702" y="6322"/>
                    <a:pt x="1635" y="6422"/>
                  </a:cubicBezTo>
                  <a:lnTo>
                    <a:pt x="768" y="8357"/>
                  </a:lnTo>
                  <a:cubicBezTo>
                    <a:pt x="701" y="8524"/>
                    <a:pt x="768" y="8724"/>
                    <a:pt x="934" y="8824"/>
                  </a:cubicBezTo>
                  <a:lnTo>
                    <a:pt x="1968" y="9425"/>
                  </a:lnTo>
                  <a:cubicBezTo>
                    <a:pt x="2002" y="9525"/>
                    <a:pt x="2002" y="9625"/>
                    <a:pt x="1968" y="9691"/>
                  </a:cubicBezTo>
                  <a:cubicBezTo>
                    <a:pt x="1902" y="10025"/>
                    <a:pt x="1835" y="10325"/>
                    <a:pt x="1802" y="10659"/>
                  </a:cubicBezTo>
                  <a:cubicBezTo>
                    <a:pt x="1735" y="10892"/>
                    <a:pt x="1635" y="11126"/>
                    <a:pt x="1468" y="11293"/>
                  </a:cubicBezTo>
                  <a:lnTo>
                    <a:pt x="234" y="12460"/>
                  </a:lnTo>
                  <a:cubicBezTo>
                    <a:pt x="200" y="12460"/>
                    <a:pt x="167" y="12493"/>
                    <a:pt x="167" y="12527"/>
                  </a:cubicBezTo>
                  <a:cubicBezTo>
                    <a:pt x="134" y="12560"/>
                    <a:pt x="134" y="12594"/>
                    <a:pt x="100" y="12627"/>
                  </a:cubicBezTo>
                  <a:cubicBezTo>
                    <a:pt x="34" y="12760"/>
                    <a:pt x="0" y="12927"/>
                    <a:pt x="0" y="13094"/>
                  </a:cubicBezTo>
                  <a:lnTo>
                    <a:pt x="267" y="14462"/>
                  </a:lnTo>
                  <a:cubicBezTo>
                    <a:pt x="267" y="14562"/>
                    <a:pt x="301" y="14628"/>
                    <a:pt x="367" y="14662"/>
                  </a:cubicBezTo>
                  <a:lnTo>
                    <a:pt x="1868" y="15529"/>
                  </a:lnTo>
                  <a:cubicBezTo>
                    <a:pt x="1835" y="15496"/>
                    <a:pt x="1802" y="15429"/>
                    <a:pt x="1768" y="15362"/>
                  </a:cubicBezTo>
                  <a:lnTo>
                    <a:pt x="1501" y="13961"/>
                  </a:lnTo>
                  <a:cubicBezTo>
                    <a:pt x="1501" y="13861"/>
                    <a:pt x="1501" y="13794"/>
                    <a:pt x="1501" y="13694"/>
                  </a:cubicBezTo>
                  <a:cubicBezTo>
                    <a:pt x="1535" y="13561"/>
                    <a:pt x="1601" y="13427"/>
                    <a:pt x="1702" y="13327"/>
                  </a:cubicBezTo>
                  <a:lnTo>
                    <a:pt x="2969" y="12160"/>
                  </a:lnTo>
                  <a:cubicBezTo>
                    <a:pt x="3136" y="11993"/>
                    <a:pt x="3236" y="11760"/>
                    <a:pt x="3269" y="11526"/>
                  </a:cubicBezTo>
                  <a:cubicBezTo>
                    <a:pt x="3303" y="11226"/>
                    <a:pt x="3369" y="10892"/>
                    <a:pt x="3436" y="10592"/>
                  </a:cubicBezTo>
                  <a:cubicBezTo>
                    <a:pt x="3469" y="10392"/>
                    <a:pt x="3369" y="10158"/>
                    <a:pt x="3169" y="10092"/>
                  </a:cubicBezTo>
                  <a:lnTo>
                    <a:pt x="2435" y="9758"/>
                  </a:lnTo>
                  <a:cubicBezTo>
                    <a:pt x="2235" y="9691"/>
                    <a:pt x="2135" y="9458"/>
                    <a:pt x="2235" y="9258"/>
                  </a:cubicBezTo>
                  <a:lnTo>
                    <a:pt x="3103" y="7290"/>
                  </a:lnTo>
                  <a:cubicBezTo>
                    <a:pt x="3136" y="7223"/>
                    <a:pt x="3169" y="7156"/>
                    <a:pt x="3236" y="7123"/>
                  </a:cubicBezTo>
                  <a:cubicBezTo>
                    <a:pt x="3369" y="7023"/>
                    <a:pt x="3503" y="6990"/>
                    <a:pt x="3636" y="6990"/>
                  </a:cubicBezTo>
                  <a:lnTo>
                    <a:pt x="4570" y="7023"/>
                  </a:lnTo>
                  <a:cubicBezTo>
                    <a:pt x="4670" y="7023"/>
                    <a:pt x="4737" y="7023"/>
                    <a:pt x="4837" y="6956"/>
                  </a:cubicBezTo>
                  <a:cubicBezTo>
                    <a:pt x="4971" y="6923"/>
                    <a:pt x="5071" y="6823"/>
                    <a:pt x="5137" y="6723"/>
                  </a:cubicBezTo>
                  <a:cubicBezTo>
                    <a:pt x="5371" y="6422"/>
                    <a:pt x="5571" y="6122"/>
                    <a:pt x="5838" y="5822"/>
                  </a:cubicBezTo>
                  <a:cubicBezTo>
                    <a:pt x="5971" y="5655"/>
                    <a:pt x="6038" y="5422"/>
                    <a:pt x="6038" y="5155"/>
                  </a:cubicBezTo>
                  <a:lnTo>
                    <a:pt x="5971" y="3787"/>
                  </a:lnTo>
                  <a:cubicBezTo>
                    <a:pt x="5971" y="3721"/>
                    <a:pt x="5971" y="3654"/>
                    <a:pt x="6005" y="3554"/>
                  </a:cubicBezTo>
                  <a:cubicBezTo>
                    <a:pt x="6038" y="3420"/>
                    <a:pt x="6138" y="3287"/>
                    <a:pt x="6238" y="3187"/>
                  </a:cubicBezTo>
                  <a:lnTo>
                    <a:pt x="7672" y="2053"/>
                  </a:lnTo>
                  <a:cubicBezTo>
                    <a:pt x="7734" y="2011"/>
                    <a:pt x="7796" y="1983"/>
                    <a:pt x="7858" y="1983"/>
                  </a:cubicBezTo>
                  <a:cubicBezTo>
                    <a:pt x="7888" y="1983"/>
                    <a:pt x="7919" y="1990"/>
                    <a:pt x="7950" y="2006"/>
                  </a:cubicBezTo>
                  <a:lnTo>
                    <a:pt x="7950" y="2006"/>
                  </a:lnTo>
                  <a:lnTo>
                    <a:pt x="6505" y="1152"/>
                  </a:lnTo>
                  <a:cubicBezTo>
                    <a:pt x="6472" y="1119"/>
                    <a:pt x="6405" y="1119"/>
                    <a:pt x="6372" y="1119"/>
                  </a:cubicBezTo>
                  <a:close/>
                  <a:moveTo>
                    <a:pt x="7616" y="15523"/>
                  </a:moveTo>
                  <a:cubicBezTo>
                    <a:pt x="7566" y="15523"/>
                    <a:pt x="7517" y="15536"/>
                    <a:pt x="7472" y="15562"/>
                  </a:cubicBezTo>
                  <a:cubicBezTo>
                    <a:pt x="7272" y="15629"/>
                    <a:pt x="7072" y="15696"/>
                    <a:pt x="6872" y="15763"/>
                  </a:cubicBezTo>
                  <a:cubicBezTo>
                    <a:pt x="6805" y="15763"/>
                    <a:pt x="6738" y="15796"/>
                    <a:pt x="6672" y="15829"/>
                  </a:cubicBezTo>
                  <a:lnTo>
                    <a:pt x="6738" y="15963"/>
                  </a:lnTo>
                  <a:cubicBezTo>
                    <a:pt x="6738" y="16029"/>
                    <a:pt x="6805" y="16096"/>
                    <a:pt x="6839" y="16129"/>
                  </a:cubicBezTo>
                  <a:lnTo>
                    <a:pt x="8340" y="16997"/>
                  </a:lnTo>
                  <a:cubicBezTo>
                    <a:pt x="8306" y="16963"/>
                    <a:pt x="8273" y="16897"/>
                    <a:pt x="8240" y="16863"/>
                  </a:cubicBezTo>
                  <a:lnTo>
                    <a:pt x="7939" y="15763"/>
                  </a:lnTo>
                  <a:cubicBezTo>
                    <a:pt x="7890" y="15616"/>
                    <a:pt x="7752" y="15523"/>
                    <a:pt x="7616" y="15523"/>
                  </a:cubicBezTo>
                  <a:close/>
                  <a:moveTo>
                    <a:pt x="3605" y="14657"/>
                  </a:moveTo>
                  <a:cubicBezTo>
                    <a:pt x="3534" y="14657"/>
                    <a:pt x="3464" y="14679"/>
                    <a:pt x="3403" y="14728"/>
                  </a:cubicBezTo>
                  <a:lnTo>
                    <a:pt x="2669" y="15195"/>
                  </a:lnTo>
                  <a:lnTo>
                    <a:pt x="2135" y="16630"/>
                  </a:lnTo>
                  <a:cubicBezTo>
                    <a:pt x="2102" y="16763"/>
                    <a:pt x="2135" y="16930"/>
                    <a:pt x="2269" y="17030"/>
                  </a:cubicBezTo>
                  <a:lnTo>
                    <a:pt x="3778" y="17883"/>
                  </a:lnTo>
                  <a:lnTo>
                    <a:pt x="3778" y="17883"/>
                  </a:lnTo>
                  <a:cubicBezTo>
                    <a:pt x="3662" y="17809"/>
                    <a:pt x="3607" y="17655"/>
                    <a:pt x="3670" y="17530"/>
                  </a:cubicBezTo>
                  <a:lnTo>
                    <a:pt x="4337" y="15763"/>
                  </a:lnTo>
                  <a:cubicBezTo>
                    <a:pt x="4370" y="15529"/>
                    <a:pt x="4337" y="15296"/>
                    <a:pt x="4170" y="15129"/>
                  </a:cubicBezTo>
                  <a:cubicBezTo>
                    <a:pt x="4070" y="15029"/>
                    <a:pt x="4003" y="14929"/>
                    <a:pt x="3936" y="14829"/>
                  </a:cubicBezTo>
                  <a:cubicBezTo>
                    <a:pt x="3852" y="14723"/>
                    <a:pt x="3727" y="14657"/>
                    <a:pt x="3605" y="14657"/>
                  </a:cubicBezTo>
                  <a:close/>
                  <a:moveTo>
                    <a:pt x="3778" y="17883"/>
                  </a:moveTo>
                  <a:lnTo>
                    <a:pt x="3778" y="17883"/>
                  </a:lnTo>
                  <a:cubicBezTo>
                    <a:pt x="3786" y="17888"/>
                    <a:pt x="3794" y="17893"/>
                    <a:pt x="3803" y="17897"/>
                  </a:cubicBezTo>
                  <a:lnTo>
                    <a:pt x="3778" y="17883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7"/>
            <p:cNvSpPr/>
            <p:nvPr/>
          </p:nvSpPr>
          <p:spPr>
            <a:xfrm>
              <a:off x="4766743" y="1613532"/>
              <a:ext cx="246941" cy="304579"/>
            </a:xfrm>
            <a:custGeom>
              <a:avLst/>
              <a:gdLst/>
              <a:ahLst/>
              <a:cxnLst/>
              <a:rect l="l" t="t" r="r" b="b"/>
              <a:pathLst>
                <a:path w="14511" h="17898" extrusionOk="0">
                  <a:moveTo>
                    <a:pt x="12455" y="1081"/>
                  </a:moveTo>
                  <a:lnTo>
                    <a:pt x="12455" y="1081"/>
                  </a:lnTo>
                  <a:lnTo>
                    <a:pt x="12455" y="1081"/>
                  </a:lnTo>
                  <a:close/>
                  <a:moveTo>
                    <a:pt x="12455" y="1081"/>
                  </a:moveTo>
                  <a:lnTo>
                    <a:pt x="12576" y="1152"/>
                  </a:lnTo>
                  <a:cubicBezTo>
                    <a:pt x="12543" y="1119"/>
                    <a:pt x="12509" y="1119"/>
                    <a:pt x="12476" y="1085"/>
                  </a:cubicBezTo>
                  <a:lnTo>
                    <a:pt x="12455" y="1081"/>
                  </a:lnTo>
                  <a:close/>
                  <a:moveTo>
                    <a:pt x="7950" y="2006"/>
                  </a:moveTo>
                  <a:lnTo>
                    <a:pt x="7973" y="2019"/>
                  </a:lnTo>
                  <a:cubicBezTo>
                    <a:pt x="7965" y="2014"/>
                    <a:pt x="7957" y="2010"/>
                    <a:pt x="7950" y="2006"/>
                  </a:cubicBezTo>
                  <a:close/>
                  <a:moveTo>
                    <a:pt x="14457" y="3455"/>
                  </a:moveTo>
                  <a:lnTo>
                    <a:pt x="14511" y="3487"/>
                  </a:lnTo>
                  <a:cubicBezTo>
                    <a:pt x="14495" y="3471"/>
                    <a:pt x="14476" y="3461"/>
                    <a:pt x="14457" y="3455"/>
                  </a:cubicBezTo>
                  <a:close/>
                  <a:moveTo>
                    <a:pt x="9864" y="0"/>
                  </a:moveTo>
                  <a:cubicBezTo>
                    <a:pt x="9694" y="0"/>
                    <a:pt x="9522" y="115"/>
                    <a:pt x="9440" y="251"/>
                  </a:cubicBezTo>
                  <a:lnTo>
                    <a:pt x="8540" y="1986"/>
                  </a:lnTo>
                  <a:cubicBezTo>
                    <a:pt x="8473" y="2086"/>
                    <a:pt x="8406" y="2153"/>
                    <a:pt x="8340" y="2219"/>
                  </a:cubicBezTo>
                  <a:cubicBezTo>
                    <a:pt x="8273" y="2253"/>
                    <a:pt x="8240" y="2286"/>
                    <a:pt x="8173" y="2320"/>
                  </a:cubicBezTo>
                  <a:lnTo>
                    <a:pt x="8473" y="3254"/>
                  </a:lnTo>
                  <a:cubicBezTo>
                    <a:pt x="8499" y="3412"/>
                    <a:pt x="8651" y="3508"/>
                    <a:pt x="8796" y="3508"/>
                  </a:cubicBezTo>
                  <a:cubicBezTo>
                    <a:pt x="8834" y="3508"/>
                    <a:pt x="8872" y="3501"/>
                    <a:pt x="8907" y="3487"/>
                  </a:cubicBezTo>
                  <a:cubicBezTo>
                    <a:pt x="9107" y="3387"/>
                    <a:pt x="9307" y="3320"/>
                    <a:pt x="9507" y="3287"/>
                  </a:cubicBezTo>
                  <a:cubicBezTo>
                    <a:pt x="9641" y="3254"/>
                    <a:pt x="9741" y="3187"/>
                    <a:pt x="9841" y="3087"/>
                  </a:cubicBezTo>
                  <a:cubicBezTo>
                    <a:pt x="9941" y="3020"/>
                    <a:pt x="10007" y="2953"/>
                    <a:pt x="10041" y="2853"/>
                  </a:cubicBezTo>
                  <a:lnTo>
                    <a:pt x="10975" y="1152"/>
                  </a:lnTo>
                  <a:cubicBezTo>
                    <a:pt x="11062" y="977"/>
                    <a:pt x="11226" y="879"/>
                    <a:pt x="11421" y="879"/>
                  </a:cubicBezTo>
                  <a:cubicBezTo>
                    <a:pt x="11450" y="879"/>
                    <a:pt x="11479" y="881"/>
                    <a:pt x="11509" y="885"/>
                  </a:cubicBezTo>
                  <a:lnTo>
                    <a:pt x="12455" y="1081"/>
                  </a:lnTo>
                  <a:lnTo>
                    <a:pt x="11042" y="251"/>
                  </a:lnTo>
                  <a:cubicBezTo>
                    <a:pt x="11042" y="251"/>
                    <a:pt x="10975" y="218"/>
                    <a:pt x="10941" y="218"/>
                  </a:cubicBezTo>
                  <a:lnTo>
                    <a:pt x="9974" y="18"/>
                  </a:lnTo>
                  <a:cubicBezTo>
                    <a:pt x="9938" y="6"/>
                    <a:pt x="9901" y="0"/>
                    <a:pt x="9864" y="0"/>
                  </a:cubicBezTo>
                  <a:close/>
                  <a:moveTo>
                    <a:pt x="12888" y="2564"/>
                  </a:moveTo>
                  <a:cubicBezTo>
                    <a:pt x="12832" y="2564"/>
                    <a:pt x="12782" y="2581"/>
                    <a:pt x="12743" y="2620"/>
                  </a:cubicBezTo>
                  <a:lnTo>
                    <a:pt x="12176" y="2987"/>
                  </a:lnTo>
                  <a:lnTo>
                    <a:pt x="12076" y="3320"/>
                  </a:lnTo>
                  <a:cubicBezTo>
                    <a:pt x="12009" y="3520"/>
                    <a:pt x="12042" y="3754"/>
                    <a:pt x="12209" y="3921"/>
                  </a:cubicBezTo>
                  <a:cubicBezTo>
                    <a:pt x="12309" y="4021"/>
                    <a:pt x="12376" y="4121"/>
                    <a:pt x="12476" y="4221"/>
                  </a:cubicBezTo>
                  <a:cubicBezTo>
                    <a:pt x="12539" y="4326"/>
                    <a:pt x="12656" y="4392"/>
                    <a:pt x="12776" y="4392"/>
                  </a:cubicBezTo>
                  <a:cubicBezTo>
                    <a:pt x="12845" y="4392"/>
                    <a:pt x="12915" y="4370"/>
                    <a:pt x="12976" y="4321"/>
                  </a:cubicBezTo>
                  <a:lnTo>
                    <a:pt x="14244" y="3487"/>
                  </a:lnTo>
                  <a:cubicBezTo>
                    <a:pt x="14302" y="3468"/>
                    <a:pt x="14359" y="3449"/>
                    <a:pt x="14411" y="3449"/>
                  </a:cubicBezTo>
                  <a:cubicBezTo>
                    <a:pt x="14427" y="3449"/>
                    <a:pt x="14442" y="3450"/>
                    <a:pt x="14457" y="3455"/>
                  </a:cubicBezTo>
                  <a:lnTo>
                    <a:pt x="14457" y="3455"/>
                  </a:lnTo>
                  <a:lnTo>
                    <a:pt x="13010" y="2586"/>
                  </a:lnTo>
                  <a:cubicBezTo>
                    <a:pt x="12968" y="2573"/>
                    <a:pt x="12927" y="2564"/>
                    <a:pt x="12888" y="2564"/>
                  </a:cubicBezTo>
                  <a:close/>
                  <a:moveTo>
                    <a:pt x="9543" y="5810"/>
                  </a:moveTo>
                  <a:cubicBezTo>
                    <a:pt x="9477" y="5810"/>
                    <a:pt x="9409" y="5814"/>
                    <a:pt x="9340" y="5822"/>
                  </a:cubicBezTo>
                  <a:cubicBezTo>
                    <a:pt x="9407" y="5989"/>
                    <a:pt x="9474" y="6189"/>
                    <a:pt x="9507" y="6422"/>
                  </a:cubicBezTo>
                  <a:cubicBezTo>
                    <a:pt x="9807" y="8057"/>
                    <a:pt x="8740" y="10392"/>
                    <a:pt x="7172" y="11626"/>
                  </a:cubicBezTo>
                  <a:cubicBezTo>
                    <a:pt x="6705" y="12026"/>
                    <a:pt x="6138" y="12260"/>
                    <a:pt x="5538" y="12360"/>
                  </a:cubicBezTo>
                  <a:cubicBezTo>
                    <a:pt x="5801" y="12940"/>
                    <a:pt x="6287" y="13242"/>
                    <a:pt x="6888" y="13242"/>
                  </a:cubicBezTo>
                  <a:cubicBezTo>
                    <a:pt x="7427" y="13242"/>
                    <a:pt x="8059" y="12999"/>
                    <a:pt x="8707" y="12493"/>
                  </a:cubicBezTo>
                  <a:cubicBezTo>
                    <a:pt x="10274" y="11259"/>
                    <a:pt x="11308" y="8924"/>
                    <a:pt x="11042" y="7290"/>
                  </a:cubicBezTo>
                  <a:cubicBezTo>
                    <a:pt x="10857" y="6338"/>
                    <a:pt x="10306" y="5810"/>
                    <a:pt x="9543" y="5810"/>
                  </a:cubicBezTo>
                  <a:close/>
                  <a:moveTo>
                    <a:pt x="6372" y="1119"/>
                  </a:moveTo>
                  <a:cubicBezTo>
                    <a:pt x="6305" y="1119"/>
                    <a:pt x="6271" y="1152"/>
                    <a:pt x="6205" y="1185"/>
                  </a:cubicBezTo>
                  <a:lnTo>
                    <a:pt x="4770" y="2320"/>
                  </a:lnTo>
                  <a:lnTo>
                    <a:pt x="4704" y="2386"/>
                  </a:lnTo>
                  <a:cubicBezTo>
                    <a:pt x="4704" y="2386"/>
                    <a:pt x="4670" y="2420"/>
                    <a:pt x="4670" y="2420"/>
                  </a:cubicBezTo>
                  <a:cubicBezTo>
                    <a:pt x="4604" y="2486"/>
                    <a:pt x="4570" y="2553"/>
                    <a:pt x="4537" y="2653"/>
                  </a:cubicBezTo>
                  <a:lnTo>
                    <a:pt x="4537" y="2720"/>
                  </a:lnTo>
                  <a:cubicBezTo>
                    <a:pt x="4504" y="2787"/>
                    <a:pt x="4504" y="2853"/>
                    <a:pt x="4504" y="2953"/>
                  </a:cubicBezTo>
                  <a:lnTo>
                    <a:pt x="4604" y="4321"/>
                  </a:lnTo>
                  <a:cubicBezTo>
                    <a:pt x="4604" y="4554"/>
                    <a:pt x="4504" y="4788"/>
                    <a:pt x="4370" y="4988"/>
                  </a:cubicBezTo>
                  <a:cubicBezTo>
                    <a:pt x="4137" y="5255"/>
                    <a:pt x="3903" y="5555"/>
                    <a:pt x="3703" y="5855"/>
                  </a:cubicBezTo>
                  <a:cubicBezTo>
                    <a:pt x="3603" y="5989"/>
                    <a:pt x="3503" y="6056"/>
                    <a:pt x="3369" y="6122"/>
                  </a:cubicBezTo>
                  <a:cubicBezTo>
                    <a:pt x="3336" y="6122"/>
                    <a:pt x="3303" y="6156"/>
                    <a:pt x="3236" y="6156"/>
                  </a:cubicBezTo>
                  <a:lnTo>
                    <a:pt x="3103" y="6156"/>
                  </a:lnTo>
                  <a:lnTo>
                    <a:pt x="2169" y="6122"/>
                  </a:lnTo>
                  <a:lnTo>
                    <a:pt x="2135" y="6122"/>
                  </a:lnTo>
                  <a:cubicBezTo>
                    <a:pt x="2135" y="6106"/>
                    <a:pt x="2127" y="6097"/>
                    <a:pt x="2114" y="6097"/>
                  </a:cubicBezTo>
                  <a:cubicBezTo>
                    <a:pt x="2102" y="6097"/>
                    <a:pt x="2085" y="6106"/>
                    <a:pt x="2068" y="6122"/>
                  </a:cubicBezTo>
                  <a:cubicBezTo>
                    <a:pt x="2068" y="6106"/>
                    <a:pt x="2060" y="6097"/>
                    <a:pt x="2048" y="6097"/>
                  </a:cubicBezTo>
                  <a:cubicBezTo>
                    <a:pt x="2035" y="6097"/>
                    <a:pt x="2018" y="6106"/>
                    <a:pt x="2002" y="6122"/>
                  </a:cubicBezTo>
                  <a:lnTo>
                    <a:pt x="1935" y="6122"/>
                  </a:lnTo>
                  <a:cubicBezTo>
                    <a:pt x="1902" y="6156"/>
                    <a:pt x="1835" y="6189"/>
                    <a:pt x="1802" y="6222"/>
                  </a:cubicBezTo>
                  <a:cubicBezTo>
                    <a:pt x="1735" y="6256"/>
                    <a:pt x="1702" y="6322"/>
                    <a:pt x="1635" y="6422"/>
                  </a:cubicBezTo>
                  <a:lnTo>
                    <a:pt x="768" y="8357"/>
                  </a:lnTo>
                  <a:cubicBezTo>
                    <a:pt x="701" y="8524"/>
                    <a:pt x="768" y="8724"/>
                    <a:pt x="934" y="8824"/>
                  </a:cubicBezTo>
                  <a:lnTo>
                    <a:pt x="1968" y="9425"/>
                  </a:lnTo>
                  <a:cubicBezTo>
                    <a:pt x="2002" y="9525"/>
                    <a:pt x="2002" y="9625"/>
                    <a:pt x="1968" y="9691"/>
                  </a:cubicBezTo>
                  <a:cubicBezTo>
                    <a:pt x="1902" y="10025"/>
                    <a:pt x="1835" y="10325"/>
                    <a:pt x="1802" y="10659"/>
                  </a:cubicBezTo>
                  <a:cubicBezTo>
                    <a:pt x="1735" y="10892"/>
                    <a:pt x="1635" y="11126"/>
                    <a:pt x="1468" y="11293"/>
                  </a:cubicBezTo>
                  <a:lnTo>
                    <a:pt x="234" y="12460"/>
                  </a:lnTo>
                  <a:cubicBezTo>
                    <a:pt x="200" y="12460"/>
                    <a:pt x="167" y="12493"/>
                    <a:pt x="167" y="12527"/>
                  </a:cubicBezTo>
                  <a:cubicBezTo>
                    <a:pt x="134" y="12560"/>
                    <a:pt x="134" y="12594"/>
                    <a:pt x="100" y="12627"/>
                  </a:cubicBezTo>
                  <a:cubicBezTo>
                    <a:pt x="34" y="12760"/>
                    <a:pt x="0" y="12927"/>
                    <a:pt x="0" y="13094"/>
                  </a:cubicBezTo>
                  <a:lnTo>
                    <a:pt x="267" y="14462"/>
                  </a:lnTo>
                  <a:cubicBezTo>
                    <a:pt x="267" y="14562"/>
                    <a:pt x="301" y="14628"/>
                    <a:pt x="367" y="14662"/>
                  </a:cubicBezTo>
                  <a:lnTo>
                    <a:pt x="1868" y="15529"/>
                  </a:lnTo>
                  <a:cubicBezTo>
                    <a:pt x="1835" y="15496"/>
                    <a:pt x="1802" y="15429"/>
                    <a:pt x="1768" y="15362"/>
                  </a:cubicBezTo>
                  <a:lnTo>
                    <a:pt x="1501" y="13961"/>
                  </a:lnTo>
                  <a:cubicBezTo>
                    <a:pt x="1501" y="13861"/>
                    <a:pt x="1501" y="13794"/>
                    <a:pt x="1501" y="13694"/>
                  </a:cubicBezTo>
                  <a:cubicBezTo>
                    <a:pt x="1535" y="13561"/>
                    <a:pt x="1601" y="13427"/>
                    <a:pt x="1702" y="13327"/>
                  </a:cubicBezTo>
                  <a:lnTo>
                    <a:pt x="2969" y="12160"/>
                  </a:lnTo>
                  <a:cubicBezTo>
                    <a:pt x="3136" y="11993"/>
                    <a:pt x="3236" y="11760"/>
                    <a:pt x="3269" y="11526"/>
                  </a:cubicBezTo>
                  <a:cubicBezTo>
                    <a:pt x="3303" y="11226"/>
                    <a:pt x="3369" y="10892"/>
                    <a:pt x="3436" y="10592"/>
                  </a:cubicBezTo>
                  <a:cubicBezTo>
                    <a:pt x="3469" y="10392"/>
                    <a:pt x="3369" y="10158"/>
                    <a:pt x="3169" y="10092"/>
                  </a:cubicBezTo>
                  <a:lnTo>
                    <a:pt x="2435" y="9758"/>
                  </a:lnTo>
                  <a:cubicBezTo>
                    <a:pt x="2235" y="9691"/>
                    <a:pt x="2135" y="9458"/>
                    <a:pt x="2235" y="9258"/>
                  </a:cubicBezTo>
                  <a:lnTo>
                    <a:pt x="3103" y="7290"/>
                  </a:lnTo>
                  <a:cubicBezTo>
                    <a:pt x="3136" y="7223"/>
                    <a:pt x="3169" y="7156"/>
                    <a:pt x="3236" y="7123"/>
                  </a:cubicBezTo>
                  <a:cubicBezTo>
                    <a:pt x="3369" y="7023"/>
                    <a:pt x="3503" y="6990"/>
                    <a:pt x="3636" y="6990"/>
                  </a:cubicBezTo>
                  <a:lnTo>
                    <a:pt x="4570" y="7023"/>
                  </a:lnTo>
                  <a:cubicBezTo>
                    <a:pt x="4670" y="7023"/>
                    <a:pt x="4737" y="7023"/>
                    <a:pt x="4837" y="6956"/>
                  </a:cubicBezTo>
                  <a:cubicBezTo>
                    <a:pt x="4971" y="6923"/>
                    <a:pt x="5071" y="6823"/>
                    <a:pt x="5137" y="6723"/>
                  </a:cubicBezTo>
                  <a:cubicBezTo>
                    <a:pt x="5371" y="6422"/>
                    <a:pt x="5571" y="6122"/>
                    <a:pt x="5838" y="5822"/>
                  </a:cubicBezTo>
                  <a:cubicBezTo>
                    <a:pt x="5971" y="5655"/>
                    <a:pt x="6038" y="5422"/>
                    <a:pt x="6038" y="5155"/>
                  </a:cubicBezTo>
                  <a:lnTo>
                    <a:pt x="5971" y="3787"/>
                  </a:lnTo>
                  <a:cubicBezTo>
                    <a:pt x="5971" y="3721"/>
                    <a:pt x="5971" y="3654"/>
                    <a:pt x="6005" y="3554"/>
                  </a:cubicBezTo>
                  <a:cubicBezTo>
                    <a:pt x="6038" y="3420"/>
                    <a:pt x="6138" y="3287"/>
                    <a:pt x="6238" y="3187"/>
                  </a:cubicBezTo>
                  <a:lnTo>
                    <a:pt x="7672" y="2053"/>
                  </a:lnTo>
                  <a:cubicBezTo>
                    <a:pt x="7734" y="2011"/>
                    <a:pt x="7796" y="1983"/>
                    <a:pt x="7858" y="1983"/>
                  </a:cubicBezTo>
                  <a:cubicBezTo>
                    <a:pt x="7888" y="1983"/>
                    <a:pt x="7919" y="1990"/>
                    <a:pt x="7950" y="2006"/>
                  </a:cubicBezTo>
                  <a:lnTo>
                    <a:pt x="7950" y="2006"/>
                  </a:lnTo>
                  <a:lnTo>
                    <a:pt x="6505" y="1152"/>
                  </a:lnTo>
                  <a:cubicBezTo>
                    <a:pt x="6472" y="1119"/>
                    <a:pt x="6405" y="1119"/>
                    <a:pt x="6372" y="1119"/>
                  </a:cubicBezTo>
                  <a:close/>
                  <a:moveTo>
                    <a:pt x="7616" y="15523"/>
                  </a:moveTo>
                  <a:cubicBezTo>
                    <a:pt x="7566" y="15523"/>
                    <a:pt x="7517" y="15536"/>
                    <a:pt x="7472" y="15562"/>
                  </a:cubicBezTo>
                  <a:cubicBezTo>
                    <a:pt x="7272" y="15629"/>
                    <a:pt x="7072" y="15696"/>
                    <a:pt x="6872" y="15763"/>
                  </a:cubicBezTo>
                  <a:cubicBezTo>
                    <a:pt x="6805" y="15763"/>
                    <a:pt x="6738" y="15796"/>
                    <a:pt x="6672" y="15829"/>
                  </a:cubicBezTo>
                  <a:lnTo>
                    <a:pt x="6738" y="15963"/>
                  </a:lnTo>
                  <a:cubicBezTo>
                    <a:pt x="6738" y="16029"/>
                    <a:pt x="6805" y="16096"/>
                    <a:pt x="6839" y="16129"/>
                  </a:cubicBezTo>
                  <a:lnTo>
                    <a:pt x="8340" y="16997"/>
                  </a:lnTo>
                  <a:cubicBezTo>
                    <a:pt x="8306" y="16963"/>
                    <a:pt x="8273" y="16897"/>
                    <a:pt x="8240" y="16863"/>
                  </a:cubicBezTo>
                  <a:lnTo>
                    <a:pt x="7939" y="15763"/>
                  </a:lnTo>
                  <a:cubicBezTo>
                    <a:pt x="7890" y="15616"/>
                    <a:pt x="7752" y="15523"/>
                    <a:pt x="7616" y="15523"/>
                  </a:cubicBezTo>
                  <a:close/>
                  <a:moveTo>
                    <a:pt x="3605" y="14657"/>
                  </a:moveTo>
                  <a:cubicBezTo>
                    <a:pt x="3534" y="14657"/>
                    <a:pt x="3464" y="14679"/>
                    <a:pt x="3403" y="14728"/>
                  </a:cubicBezTo>
                  <a:lnTo>
                    <a:pt x="2669" y="15195"/>
                  </a:lnTo>
                  <a:lnTo>
                    <a:pt x="2135" y="16630"/>
                  </a:lnTo>
                  <a:cubicBezTo>
                    <a:pt x="2102" y="16763"/>
                    <a:pt x="2135" y="16930"/>
                    <a:pt x="2269" y="17030"/>
                  </a:cubicBezTo>
                  <a:lnTo>
                    <a:pt x="3778" y="17883"/>
                  </a:lnTo>
                  <a:lnTo>
                    <a:pt x="3778" y="17883"/>
                  </a:lnTo>
                  <a:cubicBezTo>
                    <a:pt x="3662" y="17809"/>
                    <a:pt x="3607" y="17655"/>
                    <a:pt x="3670" y="17530"/>
                  </a:cubicBezTo>
                  <a:lnTo>
                    <a:pt x="4337" y="15763"/>
                  </a:lnTo>
                  <a:cubicBezTo>
                    <a:pt x="4370" y="15529"/>
                    <a:pt x="4337" y="15296"/>
                    <a:pt x="4170" y="15129"/>
                  </a:cubicBezTo>
                  <a:cubicBezTo>
                    <a:pt x="4070" y="15029"/>
                    <a:pt x="4003" y="14929"/>
                    <a:pt x="3936" y="14829"/>
                  </a:cubicBezTo>
                  <a:cubicBezTo>
                    <a:pt x="3852" y="14723"/>
                    <a:pt x="3727" y="14657"/>
                    <a:pt x="3605" y="14657"/>
                  </a:cubicBezTo>
                  <a:close/>
                  <a:moveTo>
                    <a:pt x="3778" y="17883"/>
                  </a:moveTo>
                  <a:lnTo>
                    <a:pt x="3778" y="17883"/>
                  </a:lnTo>
                  <a:cubicBezTo>
                    <a:pt x="3786" y="17888"/>
                    <a:pt x="3794" y="17893"/>
                    <a:pt x="3803" y="17897"/>
                  </a:cubicBezTo>
                  <a:lnTo>
                    <a:pt x="3778" y="178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7"/>
            <p:cNvSpPr/>
            <p:nvPr/>
          </p:nvSpPr>
          <p:spPr>
            <a:xfrm>
              <a:off x="4766743" y="1613532"/>
              <a:ext cx="246941" cy="304579"/>
            </a:xfrm>
            <a:custGeom>
              <a:avLst/>
              <a:gdLst/>
              <a:ahLst/>
              <a:cxnLst/>
              <a:rect l="l" t="t" r="r" b="b"/>
              <a:pathLst>
                <a:path w="14511" h="17898" extrusionOk="0">
                  <a:moveTo>
                    <a:pt x="12455" y="1081"/>
                  </a:moveTo>
                  <a:lnTo>
                    <a:pt x="12455" y="1081"/>
                  </a:lnTo>
                  <a:lnTo>
                    <a:pt x="12455" y="1081"/>
                  </a:lnTo>
                  <a:close/>
                  <a:moveTo>
                    <a:pt x="12455" y="1081"/>
                  </a:moveTo>
                  <a:lnTo>
                    <a:pt x="12576" y="1152"/>
                  </a:lnTo>
                  <a:cubicBezTo>
                    <a:pt x="12543" y="1119"/>
                    <a:pt x="12509" y="1119"/>
                    <a:pt x="12476" y="1085"/>
                  </a:cubicBezTo>
                  <a:lnTo>
                    <a:pt x="12455" y="1081"/>
                  </a:lnTo>
                  <a:close/>
                  <a:moveTo>
                    <a:pt x="7950" y="2006"/>
                  </a:moveTo>
                  <a:lnTo>
                    <a:pt x="7973" y="2019"/>
                  </a:lnTo>
                  <a:cubicBezTo>
                    <a:pt x="7965" y="2014"/>
                    <a:pt x="7957" y="2010"/>
                    <a:pt x="7950" y="2006"/>
                  </a:cubicBezTo>
                  <a:close/>
                  <a:moveTo>
                    <a:pt x="14457" y="3455"/>
                  </a:moveTo>
                  <a:lnTo>
                    <a:pt x="14511" y="3487"/>
                  </a:lnTo>
                  <a:cubicBezTo>
                    <a:pt x="14495" y="3471"/>
                    <a:pt x="14476" y="3461"/>
                    <a:pt x="14457" y="3455"/>
                  </a:cubicBezTo>
                  <a:close/>
                  <a:moveTo>
                    <a:pt x="9864" y="0"/>
                  </a:moveTo>
                  <a:cubicBezTo>
                    <a:pt x="9694" y="0"/>
                    <a:pt x="9522" y="115"/>
                    <a:pt x="9440" y="251"/>
                  </a:cubicBezTo>
                  <a:lnTo>
                    <a:pt x="8540" y="1986"/>
                  </a:lnTo>
                  <a:cubicBezTo>
                    <a:pt x="8473" y="2086"/>
                    <a:pt x="8406" y="2153"/>
                    <a:pt x="8340" y="2219"/>
                  </a:cubicBezTo>
                  <a:cubicBezTo>
                    <a:pt x="8273" y="2253"/>
                    <a:pt x="8240" y="2286"/>
                    <a:pt x="8173" y="2320"/>
                  </a:cubicBezTo>
                  <a:lnTo>
                    <a:pt x="8473" y="3254"/>
                  </a:lnTo>
                  <a:cubicBezTo>
                    <a:pt x="8499" y="3412"/>
                    <a:pt x="8651" y="3508"/>
                    <a:pt x="8796" y="3508"/>
                  </a:cubicBezTo>
                  <a:cubicBezTo>
                    <a:pt x="8834" y="3508"/>
                    <a:pt x="8872" y="3501"/>
                    <a:pt x="8907" y="3487"/>
                  </a:cubicBezTo>
                  <a:cubicBezTo>
                    <a:pt x="9107" y="3387"/>
                    <a:pt x="9307" y="3320"/>
                    <a:pt x="9507" y="3287"/>
                  </a:cubicBezTo>
                  <a:cubicBezTo>
                    <a:pt x="9641" y="3254"/>
                    <a:pt x="9741" y="3187"/>
                    <a:pt x="9841" y="3087"/>
                  </a:cubicBezTo>
                  <a:cubicBezTo>
                    <a:pt x="9941" y="3020"/>
                    <a:pt x="10007" y="2953"/>
                    <a:pt x="10041" y="2853"/>
                  </a:cubicBezTo>
                  <a:lnTo>
                    <a:pt x="10975" y="1152"/>
                  </a:lnTo>
                  <a:cubicBezTo>
                    <a:pt x="11062" y="977"/>
                    <a:pt x="11226" y="879"/>
                    <a:pt x="11421" y="879"/>
                  </a:cubicBezTo>
                  <a:cubicBezTo>
                    <a:pt x="11450" y="879"/>
                    <a:pt x="11479" y="881"/>
                    <a:pt x="11509" y="885"/>
                  </a:cubicBezTo>
                  <a:lnTo>
                    <a:pt x="12455" y="1081"/>
                  </a:lnTo>
                  <a:lnTo>
                    <a:pt x="11042" y="251"/>
                  </a:lnTo>
                  <a:cubicBezTo>
                    <a:pt x="11042" y="251"/>
                    <a:pt x="10975" y="218"/>
                    <a:pt x="10941" y="218"/>
                  </a:cubicBezTo>
                  <a:lnTo>
                    <a:pt x="9974" y="18"/>
                  </a:lnTo>
                  <a:cubicBezTo>
                    <a:pt x="9938" y="6"/>
                    <a:pt x="9901" y="0"/>
                    <a:pt x="9864" y="0"/>
                  </a:cubicBezTo>
                  <a:close/>
                  <a:moveTo>
                    <a:pt x="12888" y="2564"/>
                  </a:moveTo>
                  <a:cubicBezTo>
                    <a:pt x="12832" y="2564"/>
                    <a:pt x="12782" y="2581"/>
                    <a:pt x="12743" y="2620"/>
                  </a:cubicBezTo>
                  <a:lnTo>
                    <a:pt x="12176" y="2987"/>
                  </a:lnTo>
                  <a:lnTo>
                    <a:pt x="12076" y="3320"/>
                  </a:lnTo>
                  <a:cubicBezTo>
                    <a:pt x="12009" y="3520"/>
                    <a:pt x="12042" y="3754"/>
                    <a:pt x="12209" y="3921"/>
                  </a:cubicBezTo>
                  <a:cubicBezTo>
                    <a:pt x="12309" y="4021"/>
                    <a:pt x="12376" y="4121"/>
                    <a:pt x="12476" y="4221"/>
                  </a:cubicBezTo>
                  <a:cubicBezTo>
                    <a:pt x="12539" y="4326"/>
                    <a:pt x="12656" y="4392"/>
                    <a:pt x="12776" y="4392"/>
                  </a:cubicBezTo>
                  <a:cubicBezTo>
                    <a:pt x="12845" y="4392"/>
                    <a:pt x="12915" y="4370"/>
                    <a:pt x="12976" y="4321"/>
                  </a:cubicBezTo>
                  <a:lnTo>
                    <a:pt x="14244" y="3487"/>
                  </a:lnTo>
                  <a:cubicBezTo>
                    <a:pt x="14302" y="3468"/>
                    <a:pt x="14359" y="3449"/>
                    <a:pt x="14411" y="3449"/>
                  </a:cubicBezTo>
                  <a:cubicBezTo>
                    <a:pt x="14427" y="3449"/>
                    <a:pt x="14442" y="3450"/>
                    <a:pt x="14457" y="3455"/>
                  </a:cubicBezTo>
                  <a:lnTo>
                    <a:pt x="14457" y="3455"/>
                  </a:lnTo>
                  <a:lnTo>
                    <a:pt x="13010" y="2586"/>
                  </a:lnTo>
                  <a:cubicBezTo>
                    <a:pt x="12968" y="2573"/>
                    <a:pt x="12927" y="2564"/>
                    <a:pt x="12888" y="2564"/>
                  </a:cubicBezTo>
                  <a:close/>
                  <a:moveTo>
                    <a:pt x="9543" y="5810"/>
                  </a:moveTo>
                  <a:cubicBezTo>
                    <a:pt x="9477" y="5810"/>
                    <a:pt x="9409" y="5814"/>
                    <a:pt x="9340" y="5822"/>
                  </a:cubicBezTo>
                  <a:cubicBezTo>
                    <a:pt x="9407" y="5989"/>
                    <a:pt x="9474" y="6189"/>
                    <a:pt x="9507" y="6422"/>
                  </a:cubicBezTo>
                  <a:cubicBezTo>
                    <a:pt x="9807" y="8057"/>
                    <a:pt x="8740" y="10392"/>
                    <a:pt x="7172" y="11626"/>
                  </a:cubicBezTo>
                  <a:cubicBezTo>
                    <a:pt x="6705" y="12026"/>
                    <a:pt x="6138" y="12260"/>
                    <a:pt x="5538" y="12360"/>
                  </a:cubicBezTo>
                  <a:cubicBezTo>
                    <a:pt x="5801" y="12940"/>
                    <a:pt x="6287" y="13242"/>
                    <a:pt x="6888" y="13242"/>
                  </a:cubicBezTo>
                  <a:cubicBezTo>
                    <a:pt x="7427" y="13242"/>
                    <a:pt x="8059" y="12999"/>
                    <a:pt x="8707" y="12493"/>
                  </a:cubicBezTo>
                  <a:cubicBezTo>
                    <a:pt x="10274" y="11259"/>
                    <a:pt x="11308" y="8924"/>
                    <a:pt x="11042" y="7290"/>
                  </a:cubicBezTo>
                  <a:cubicBezTo>
                    <a:pt x="10857" y="6338"/>
                    <a:pt x="10306" y="5810"/>
                    <a:pt x="9543" y="5810"/>
                  </a:cubicBezTo>
                  <a:close/>
                  <a:moveTo>
                    <a:pt x="6372" y="1119"/>
                  </a:moveTo>
                  <a:cubicBezTo>
                    <a:pt x="6305" y="1119"/>
                    <a:pt x="6271" y="1152"/>
                    <a:pt x="6205" y="1185"/>
                  </a:cubicBezTo>
                  <a:lnTo>
                    <a:pt x="4770" y="2320"/>
                  </a:lnTo>
                  <a:lnTo>
                    <a:pt x="4704" y="2386"/>
                  </a:lnTo>
                  <a:cubicBezTo>
                    <a:pt x="4704" y="2386"/>
                    <a:pt x="4670" y="2420"/>
                    <a:pt x="4670" y="2420"/>
                  </a:cubicBezTo>
                  <a:cubicBezTo>
                    <a:pt x="4604" y="2486"/>
                    <a:pt x="4570" y="2553"/>
                    <a:pt x="4537" y="2653"/>
                  </a:cubicBezTo>
                  <a:lnTo>
                    <a:pt x="4537" y="2720"/>
                  </a:lnTo>
                  <a:cubicBezTo>
                    <a:pt x="4504" y="2787"/>
                    <a:pt x="4504" y="2853"/>
                    <a:pt x="4504" y="2953"/>
                  </a:cubicBezTo>
                  <a:lnTo>
                    <a:pt x="4604" y="4321"/>
                  </a:lnTo>
                  <a:cubicBezTo>
                    <a:pt x="4604" y="4554"/>
                    <a:pt x="4504" y="4788"/>
                    <a:pt x="4370" y="4988"/>
                  </a:cubicBezTo>
                  <a:cubicBezTo>
                    <a:pt x="4137" y="5255"/>
                    <a:pt x="3903" y="5555"/>
                    <a:pt x="3703" y="5855"/>
                  </a:cubicBezTo>
                  <a:cubicBezTo>
                    <a:pt x="3603" y="5989"/>
                    <a:pt x="3503" y="6056"/>
                    <a:pt x="3369" y="6122"/>
                  </a:cubicBezTo>
                  <a:cubicBezTo>
                    <a:pt x="3336" y="6122"/>
                    <a:pt x="3303" y="6156"/>
                    <a:pt x="3236" y="6156"/>
                  </a:cubicBezTo>
                  <a:lnTo>
                    <a:pt x="3103" y="6156"/>
                  </a:lnTo>
                  <a:lnTo>
                    <a:pt x="2169" y="6122"/>
                  </a:lnTo>
                  <a:lnTo>
                    <a:pt x="2135" y="6122"/>
                  </a:lnTo>
                  <a:cubicBezTo>
                    <a:pt x="2135" y="6106"/>
                    <a:pt x="2127" y="6097"/>
                    <a:pt x="2114" y="6097"/>
                  </a:cubicBezTo>
                  <a:cubicBezTo>
                    <a:pt x="2102" y="6097"/>
                    <a:pt x="2085" y="6106"/>
                    <a:pt x="2068" y="6122"/>
                  </a:cubicBezTo>
                  <a:cubicBezTo>
                    <a:pt x="2068" y="6106"/>
                    <a:pt x="2060" y="6097"/>
                    <a:pt x="2048" y="6097"/>
                  </a:cubicBezTo>
                  <a:cubicBezTo>
                    <a:pt x="2035" y="6097"/>
                    <a:pt x="2018" y="6106"/>
                    <a:pt x="2002" y="6122"/>
                  </a:cubicBezTo>
                  <a:lnTo>
                    <a:pt x="1935" y="6122"/>
                  </a:lnTo>
                  <a:cubicBezTo>
                    <a:pt x="1902" y="6156"/>
                    <a:pt x="1835" y="6189"/>
                    <a:pt x="1802" y="6222"/>
                  </a:cubicBezTo>
                  <a:cubicBezTo>
                    <a:pt x="1735" y="6256"/>
                    <a:pt x="1702" y="6322"/>
                    <a:pt x="1635" y="6422"/>
                  </a:cubicBezTo>
                  <a:lnTo>
                    <a:pt x="768" y="8357"/>
                  </a:lnTo>
                  <a:cubicBezTo>
                    <a:pt x="701" y="8524"/>
                    <a:pt x="768" y="8724"/>
                    <a:pt x="934" y="8824"/>
                  </a:cubicBezTo>
                  <a:lnTo>
                    <a:pt x="1968" y="9425"/>
                  </a:lnTo>
                  <a:cubicBezTo>
                    <a:pt x="2002" y="9525"/>
                    <a:pt x="2002" y="9625"/>
                    <a:pt x="1968" y="9691"/>
                  </a:cubicBezTo>
                  <a:cubicBezTo>
                    <a:pt x="1902" y="10025"/>
                    <a:pt x="1835" y="10325"/>
                    <a:pt x="1802" y="10659"/>
                  </a:cubicBezTo>
                  <a:cubicBezTo>
                    <a:pt x="1735" y="10892"/>
                    <a:pt x="1635" y="11126"/>
                    <a:pt x="1468" y="11293"/>
                  </a:cubicBezTo>
                  <a:lnTo>
                    <a:pt x="234" y="12460"/>
                  </a:lnTo>
                  <a:cubicBezTo>
                    <a:pt x="200" y="12460"/>
                    <a:pt x="167" y="12493"/>
                    <a:pt x="167" y="12527"/>
                  </a:cubicBezTo>
                  <a:cubicBezTo>
                    <a:pt x="134" y="12560"/>
                    <a:pt x="134" y="12594"/>
                    <a:pt x="100" y="12627"/>
                  </a:cubicBezTo>
                  <a:cubicBezTo>
                    <a:pt x="34" y="12760"/>
                    <a:pt x="0" y="12927"/>
                    <a:pt x="0" y="13094"/>
                  </a:cubicBezTo>
                  <a:lnTo>
                    <a:pt x="267" y="14462"/>
                  </a:lnTo>
                  <a:cubicBezTo>
                    <a:pt x="267" y="14562"/>
                    <a:pt x="301" y="14628"/>
                    <a:pt x="367" y="14662"/>
                  </a:cubicBezTo>
                  <a:lnTo>
                    <a:pt x="1868" y="15529"/>
                  </a:lnTo>
                  <a:cubicBezTo>
                    <a:pt x="1835" y="15496"/>
                    <a:pt x="1802" y="15429"/>
                    <a:pt x="1768" y="15362"/>
                  </a:cubicBezTo>
                  <a:lnTo>
                    <a:pt x="1501" y="13961"/>
                  </a:lnTo>
                  <a:cubicBezTo>
                    <a:pt x="1501" y="13861"/>
                    <a:pt x="1501" y="13794"/>
                    <a:pt x="1501" y="13694"/>
                  </a:cubicBezTo>
                  <a:cubicBezTo>
                    <a:pt x="1535" y="13561"/>
                    <a:pt x="1601" y="13427"/>
                    <a:pt x="1702" y="13327"/>
                  </a:cubicBezTo>
                  <a:lnTo>
                    <a:pt x="2969" y="12160"/>
                  </a:lnTo>
                  <a:cubicBezTo>
                    <a:pt x="3136" y="11993"/>
                    <a:pt x="3236" y="11760"/>
                    <a:pt x="3269" y="11526"/>
                  </a:cubicBezTo>
                  <a:cubicBezTo>
                    <a:pt x="3303" y="11226"/>
                    <a:pt x="3369" y="10892"/>
                    <a:pt x="3436" y="10592"/>
                  </a:cubicBezTo>
                  <a:cubicBezTo>
                    <a:pt x="3469" y="10392"/>
                    <a:pt x="3369" y="10158"/>
                    <a:pt x="3169" y="10092"/>
                  </a:cubicBezTo>
                  <a:lnTo>
                    <a:pt x="2435" y="9758"/>
                  </a:lnTo>
                  <a:cubicBezTo>
                    <a:pt x="2235" y="9691"/>
                    <a:pt x="2135" y="9458"/>
                    <a:pt x="2235" y="9258"/>
                  </a:cubicBezTo>
                  <a:lnTo>
                    <a:pt x="3103" y="7290"/>
                  </a:lnTo>
                  <a:cubicBezTo>
                    <a:pt x="3136" y="7223"/>
                    <a:pt x="3169" y="7156"/>
                    <a:pt x="3236" y="7123"/>
                  </a:cubicBezTo>
                  <a:cubicBezTo>
                    <a:pt x="3369" y="7023"/>
                    <a:pt x="3503" y="6990"/>
                    <a:pt x="3636" y="6990"/>
                  </a:cubicBezTo>
                  <a:lnTo>
                    <a:pt x="4570" y="7023"/>
                  </a:lnTo>
                  <a:cubicBezTo>
                    <a:pt x="4670" y="7023"/>
                    <a:pt x="4737" y="7023"/>
                    <a:pt x="4837" y="6956"/>
                  </a:cubicBezTo>
                  <a:cubicBezTo>
                    <a:pt x="4971" y="6923"/>
                    <a:pt x="5071" y="6823"/>
                    <a:pt x="5137" y="6723"/>
                  </a:cubicBezTo>
                  <a:cubicBezTo>
                    <a:pt x="5371" y="6422"/>
                    <a:pt x="5571" y="6122"/>
                    <a:pt x="5838" y="5822"/>
                  </a:cubicBezTo>
                  <a:cubicBezTo>
                    <a:pt x="5971" y="5655"/>
                    <a:pt x="6038" y="5422"/>
                    <a:pt x="6038" y="5155"/>
                  </a:cubicBezTo>
                  <a:lnTo>
                    <a:pt x="5971" y="3787"/>
                  </a:lnTo>
                  <a:cubicBezTo>
                    <a:pt x="5971" y="3721"/>
                    <a:pt x="5971" y="3654"/>
                    <a:pt x="6005" y="3554"/>
                  </a:cubicBezTo>
                  <a:cubicBezTo>
                    <a:pt x="6038" y="3420"/>
                    <a:pt x="6138" y="3287"/>
                    <a:pt x="6238" y="3187"/>
                  </a:cubicBezTo>
                  <a:lnTo>
                    <a:pt x="7672" y="2053"/>
                  </a:lnTo>
                  <a:cubicBezTo>
                    <a:pt x="7734" y="2011"/>
                    <a:pt x="7796" y="1983"/>
                    <a:pt x="7858" y="1983"/>
                  </a:cubicBezTo>
                  <a:cubicBezTo>
                    <a:pt x="7888" y="1983"/>
                    <a:pt x="7919" y="1990"/>
                    <a:pt x="7950" y="2006"/>
                  </a:cubicBezTo>
                  <a:lnTo>
                    <a:pt x="7950" y="2006"/>
                  </a:lnTo>
                  <a:lnTo>
                    <a:pt x="6505" y="1152"/>
                  </a:lnTo>
                  <a:cubicBezTo>
                    <a:pt x="6472" y="1119"/>
                    <a:pt x="6405" y="1119"/>
                    <a:pt x="6372" y="1119"/>
                  </a:cubicBezTo>
                  <a:close/>
                  <a:moveTo>
                    <a:pt x="7616" y="15523"/>
                  </a:moveTo>
                  <a:cubicBezTo>
                    <a:pt x="7566" y="15523"/>
                    <a:pt x="7517" y="15536"/>
                    <a:pt x="7472" y="15562"/>
                  </a:cubicBezTo>
                  <a:cubicBezTo>
                    <a:pt x="7272" y="15629"/>
                    <a:pt x="7072" y="15696"/>
                    <a:pt x="6872" y="15763"/>
                  </a:cubicBezTo>
                  <a:cubicBezTo>
                    <a:pt x="6805" y="15763"/>
                    <a:pt x="6738" y="15796"/>
                    <a:pt x="6672" y="15829"/>
                  </a:cubicBezTo>
                  <a:lnTo>
                    <a:pt x="6738" y="15963"/>
                  </a:lnTo>
                  <a:cubicBezTo>
                    <a:pt x="6738" y="16029"/>
                    <a:pt x="6805" y="16096"/>
                    <a:pt x="6839" y="16129"/>
                  </a:cubicBezTo>
                  <a:lnTo>
                    <a:pt x="8340" y="16997"/>
                  </a:lnTo>
                  <a:cubicBezTo>
                    <a:pt x="8306" y="16963"/>
                    <a:pt x="8273" y="16897"/>
                    <a:pt x="8240" y="16863"/>
                  </a:cubicBezTo>
                  <a:lnTo>
                    <a:pt x="7939" y="15763"/>
                  </a:lnTo>
                  <a:cubicBezTo>
                    <a:pt x="7890" y="15616"/>
                    <a:pt x="7752" y="15523"/>
                    <a:pt x="7616" y="15523"/>
                  </a:cubicBezTo>
                  <a:close/>
                  <a:moveTo>
                    <a:pt x="3605" y="14657"/>
                  </a:moveTo>
                  <a:cubicBezTo>
                    <a:pt x="3534" y="14657"/>
                    <a:pt x="3464" y="14679"/>
                    <a:pt x="3403" y="14728"/>
                  </a:cubicBezTo>
                  <a:lnTo>
                    <a:pt x="2669" y="15195"/>
                  </a:lnTo>
                  <a:lnTo>
                    <a:pt x="2135" y="16630"/>
                  </a:lnTo>
                  <a:cubicBezTo>
                    <a:pt x="2102" y="16763"/>
                    <a:pt x="2135" y="16930"/>
                    <a:pt x="2269" y="17030"/>
                  </a:cubicBezTo>
                  <a:lnTo>
                    <a:pt x="3778" y="17883"/>
                  </a:lnTo>
                  <a:lnTo>
                    <a:pt x="3778" y="17883"/>
                  </a:lnTo>
                  <a:cubicBezTo>
                    <a:pt x="3662" y="17809"/>
                    <a:pt x="3607" y="17655"/>
                    <a:pt x="3670" y="17530"/>
                  </a:cubicBezTo>
                  <a:lnTo>
                    <a:pt x="4337" y="15763"/>
                  </a:lnTo>
                  <a:cubicBezTo>
                    <a:pt x="4370" y="15529"/>
                    <a:pt x="4337" y="15296"/>
                    <a:pt x="4170" y="15129"/>
                  </a:cubicBezTo>
                  <a:cubicBezTo>
                    <a:pt x="4070" y="15029"/>
                    <a:pt x="4003" y="14929"/>
                    <a:pt x="3936" y="14829"/>
                  </a:cubicBezTo>
                  <a:cubicBezTo>
                    <a:pt x="3852" y="14723"/>
                    <a:pt x="3727" y="14657"/>
                    <a:pt x="3605" y="14657"/>
                  </a:cubicBezTo>
                  <a:close/>
                  <a:moveTo>
                    <a:pt x="3778" y="17883"/>
                  </a:moveTo>
                  <a:lnTo>
                    <a:pt x="3778" y="17883"/>
                  </a:lnTo>
                  <a:cubicBezTo>
                    <a:pt x="3786" y="17888"/>
                    <a:pt x="3794" y="17893"/>
                    <a:pt x="3803" y="17897"/>
                  </a:cubicBezTo>
                  <a:lnTo>
                    <a:pt x="3778" y="178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7"/>
            <p:cNvSpPr/>
            <p:nvPr/>
          </p:nvSpPr>
          <p:spPr>
            <a:xfrm>
              <a:off x="4767305" y="1806255"/>
              <a:ext cx="50542" cy="40893"/>
            </a:xfrm>
            <a:custGeom>
              <a:avLst/>
              <a:gdLst/>
              <a:ahLst/>
              <a:cxnLst/>
              <a:rect l="l" t="t" r="r" b="b"/>
              <a:pathLst>
                <a:path w="2970" h="2403" extrusionOk="0">
                  <a:moveTo>
                    <a:pt x="1435" y="1"/>
                  </a:moveTo>
                  <a:lnTo>
                    <a:pt x="167" y="1168"/>
                  </a:lnTo>
                  <a:cubicBezTo>
                    <a:pt x="134" y="1168"/>
                    <a:pt x="134" y="1202"/>
                    <a:pt x="101" y="1235"/>
                  </a:cubicBezTo>
                  <a:cubicBezTo>
                    <a:pt x="101" y="1235"/>
                    <a:pt x="67" y="1269"/>
                    <a:pt x="67" y="1302"/>
                  </a:cubicBezTo>
                  <a:cubicBezTo>
                    <a:pt x="34" y="1369"/>
                    <a:pt x="1" y="1435"/>
                    <a:pt x="1" y="1502"/>
                  </a:cubicBezTo>
                  <a:lnTo>
                    <a:pt x="1502" y="2403"/>
                  </a:lnTo>
                  <a:cubicBezTo>
                    <a:pt x="1535" y="2236"/>
                    <a:pt x="1602" y="2136"/>
                    <a:pt x="1702" y="2036"/>
                  </a:cubicBezTo>
                  <a:lnTo>
                    <a:pt x="2969" y="8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7"/>
            <p:cNvSpPr/>
            <p:nvPr/>
          </p:nvSpPr>
          <p:spPr>
            <a:xfrm>
              <a:off x="4797391" y="1717713"/>
              <a:ext cx="52244" cy="17035"/>
            </a:xfrm>
            <a:custGeom>
              <a:avLst/>
              <a:gdLst/>
              <a:ahLst/>
              <a:cxnLst/>
              <a:rect l="l" t="t" r="r" b="b"/>
              <a:pathLst>
                <a:path w="3070" h="1001" extrusionOk="0">
                  <a:moveTo>
                    <a:pt x="201" y="0"/>
                  </a:moveTo>
                  <a:lnTo>
                    <a:pt x="134" y="34"/>
                  </a:lnTo>
                  <a:cubicBezTo>
                    <a:pt x="67" y="67"/>
                    <a:pt x="34" y="100"/>
                    <a:pt x="1" y="134"/>
                  </a:cubicBezTo>
                  <a:lnTo>
                    <a:pt x="1502" y="1001"/>
                  </a:lnTo>
                  <a:cubicBezTo>
                    <a:pt x="1602" y="901"/>
                    <a:pt x="1735" y="868"/>
                    <a:pt x="1869" y="868"/>
                  </a:cubicBezTo>
                  <a:lnTo>
                    <a:pt x="2803" y="901"/>
                  </a:lnTo>
                  <a:cubicBezTo>
                    <a:pt x="2903" y="901"/>
                    <a:pt x="3003" y="901"/>
                    <a:pt x="3069" y="868"/>
                  </a:cubicBezTo>
                  <a:lnTo>
                    <a:pt x="1568" y="0"/>
                  </a:lnTo>
                  <a:cubicBezTo>
                    <a:pt x="1502" y="34"/>
                    <a:pt x="1468" y="34"/>
                    <a:pt x="1435" y="67"/>
                  </a:cubicBezTo>
                  <a:lnTo>
                    <a:pt x="1302" y="67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7"/>
            <p:cNvSpPr/>
            <p:nvPr/>
          </p:nvSpPr>
          <p:spPr>
            <a:xfrm>
              <a:off x="4971089" y="1656926"/>
              <a:ext cx="42595" cy="31108"/>
            </a:xfrm>
            <a:custGeom>
              <a:avLst/>
              <a:gdLst/>
              <a:ahLst/>
              <a:cxnLst/>
              <a:rect l="l" t="t" r="r" b="b"/>
              <a:pathLst>
                <a:path w="2503" h="1828" extrusionOk="0">
                  <a:moveTo>
                    <a:pt x="889" y="0"/>
                  </a:moveTo>
                  <a:cubicBezTo>
                    <a:pt x="830" y="0"/>
                    <a:pt x="776" y="29"/>
                    <a:pt x="735" y="70"/>
                  </a:cubicBezTo>
                  <a:lnTo>
                    <a:pt x="168" y="403"/>
                  </a:lnTo>
                  <a:lnTo>
                    <a:pt x="68" y="737"/>
                  </a:lnTo>
                  <a:cubicBezTo>
                    <a:pt x="1" y="970"/>
                    <a:pt x="34" y="1204"/>
                    <a:pt x="201" y="1337"/>
                  </a:cubicBezTo>
                  <a:cubicBezTo>
                    <a:pt x="301" y="1437"/>
                    <a:pt x="368" y="1537"/>
                    <a:pt x="468" y="1671"/>
                  </a:cubicBezTo>
                  <a:cubicBezTo>
                    <a:pt x="530" y="1775"/>
                    <a:pt x="645" y="1827"/>
                    <a:pt x="763" y="1827"/>
                  </a:cubicBezTo>
                  <a:cubicBezTo>
                    <a:pt x="834" y="1827"/>
                    <a:pt x="906" y="1809"/>
                    <a:pt x="968" y="1771"/>
                  </a:cubicBezTo>
                  <a:lnTo>
                    <a:pt x="2236" y="937"/>
                  </a:lnTo>
                  <a:cubicBezTo>
                    <a:pt x="2294" y="898"/>
                    <a:pt x="2353" y="882"/>
                    <a:pt x="2405" y="882"/>
                  </a:cubicBezTo>
                  <a:cubicBezTo>
                    <a:pt x="2442" y="882"/>
                    <a:pt x="2475" y="890"/>
                    <a:pt x="2503" y="904"/>
                  </a:cubicBezTo>
                  <a:lnTo>
                    <a:pt x="1002" y="36"/>
                  </a:lnTo>
                  <a:cubicBezTo>
                    <a:pt x="963" y="11"/>
                    <a:pt x="925" y="0"/>
                    <a:pt x="88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7"/>
            <p:cNvSpPr/>
            <p:nvPr/>
          </p:nvSpPr>
          <p:spPr>
            <a:xfrm>
              <a:off x="4908652" y="1613481"/>
              <a:ext cx="72103" cy="52584"/>
            </a:xfrm>
            <a:custGeom>
              <a:avLst/>
              <a:gdLst/>
              <a:ahLst/>
              <a:cxnLst/>
              <a:rect l="l" t="t" r="r" b="b"/>
              <a:pathLst>
                <a:path w="4237" h="3090" extrusionOk="0">
                  <a:moveTo>
                    <a:pt x="4120" y="1085"/>
                  </a:moveTo>
                  <a:lnTo>
                    <a:pt x="4237" y="1155"/>
                  </a:lnTo>
                  <a:cubicBezTo>
                    <a:pt x="4204" y="1122"/>
                    <a:pt x="4170" y="1122"/>
                    <a:pt x="4137" y="1088"/>
                  </a:cubicBezTo>
                  <a:lnTo>
                    <a:pt x="4120" y="1085"/>
                  </a:lnTo>
                  <a:close/>
                  <a:moveTo>
                    <a:pt x="1523" y="0"/>
                  </a:moveTo>
                  <a:cubicBezTo>
                    <a:pt x="1343" y="0"/>
                    <a:pt x="1181" y="96"/>
                    <a:pt x="1101" y="254"/>
                  </a:cubicBezTo>
                  <a:lnTo>
                    <a:pt x="201" y="1989"/>
                  </a:lnTo>
                  <a:cubicBezTo>
                    <a:pt x="134" y="2089"/>
                    <a:pt x="67" y="2156"/>
                    <a:pt x="1" y="2222"/>
                  </a:cubicBezTo>
                  <a:lnTo>
                    <a:pt x="1502" y="3090"/>
                  </a:lnTo>
                  <a:cubicBezTo>
                    <a:pt x="1602" y="3023"/>
                    <a:pt x="1668" y="2956"/>
                    <a:pt x="1702" y="2856"/>
                  </a:cubicBezTo>
                  <a:lnTo>
                    <a:pt x="2636" y="1122"/>
                  </a:lnTo>
                  <a:cubicBezTo>
                    <a:pt x="2723" y="976"/>
                    <a:pt x="2911" y="882"/>
                    <a:pt x="3091" y="882"/>
                  </a:cubicBezTo>
                  <a:cubicBezTo>
                    <a:pt x="3117" y="882"/>
                    <a:pt x="3144" y="884"/>
                    <a:pt x="3170" y="888"/>
                  </a:cubicBezTo>
                  <a:lnTo>
                    <a:pt x="4120" y="1085"/>
                  </a:lnTo>
                  <a:lnTo>
                    <a:pt x="2736" y="254"/>
                  </a:lnTo>
                  <a:cubicBezTo>
                    <a:pt x="2703" y="254"/>
                    <a:pt x="2636" y="221"/>
                    <a:pt x="2602" y="221"/>
                  </a:cubicBezTo>
                  <a:lnTo>
                    <a:pt x="1668" y="21"/>
                  </a:lnTo>
                  <a:cubicBezTo>
                    <a:pt x="1620" y="7"/>
                    <a:pt x="1571" y="0"/>
                    <a:pt x="152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7"/>
            <p:cNvSpPr/>
            <p:nvPr/>
          </p:nvSpPr>
          <p:spPr>
            <a:xfrm>
              <a:off x="4843934" y="1632557"/>
              <a:ext cx="59068" cy="41455"/>
            </a:xfrm>
            <a:custGeom>
              <a:avLst/>
              <a:gdLst/>
              <a:ahLst/>
              <a:cxnLst/>
              <a:rect l="l" t="t" r="r" b="b"/>
              <a:pathLst>
                <a:path w="3471" h="2436" extrusionOk="0">
                  <a:moveTo>
                    <a:pt x="3439" y="884"/>
                  </a:moveTo>
                  <a:lnTo>
                    <a:pt x="3470" y="901"/>
                  </a:lnTo>
                  <a:cubicBezTo>
                    <a:pt x="3460" y="894"/>
                    <a:pt x="3449" y="888"/>
                    <a:pt x="3439" y="884"/>
                  </a:cubicBezTo>
                  <a:close/>
                  <a:moveTo>
                    <a:pt x="1836" y="1"/>
                  </a:moveTo>
                  <a:cubicBezTo>
                    <a:pt x="1769" y="1"/>
                    <a:pt x="1702" y="34"/>
                    <a:pt x="1635" y="67"/>
                  </a:cubicBezTo>
                  <a:lnTo>
                    <a:pt x="201" y="1202"/>
                  </a:lnTo>
                  <a:lnTo>
                    <a:pt x="134" y="1268"/>
                  </a:lnTo>
                  <a:cubicBezTo>
                    <a:pt x="134" y="1268"/>
                    <a:pt x="134" y="1268"/>
                    <a:pt x="101" y="1302"/>
                  </a:cubicBezTo>
                  <a:cubicBezTo>
                    <a:pt x="68" y="1368"/>
                    <a:pt x="1" y="1435"/>
                    <a:pt x="1" y="1535"/>
                  </a:cubicBezTo>
                  <a:lnTo>
                    <a:pt x="1" y="1602"/>
                  </a:lnTo>
                  <a:lnTo>
                    <a:pt x="1502" y="2436"/>
                  </a:lnTo>
                  <a:cubicBezTo>
                    <a:pt x="1535" y="2302"/>
                    <a:pt x="1635" y="2169"/>
                    <a:pt x="1735" y="2069"/>
                  </a:cubicBezTo>
                  <a:lnTo>
                    <a:pt x="3203" y="935"/>
                  </a:lnTo>
                  <a:cubicBezTo>
                    <a:pt x="3244" y="893"/>
                    <a:pt x="3298" y="865"/>
                    <a:pt x="3357" y="865"/>
                  </a:cubicBezTo>
                  <a:cubicBezTo>
                    <a:pt x="3384" y="865"/>
                    <a:pt x="3411" y="871"/>
                    <a:pt x="3439" y="884"/>
                  </a:cubicBezTo>
                  <a:lnTo>
                    <a:pt x="3439" y="884"/>
                  </a:lnTo>
                  <a:lnTo>
                    <a:pt x="1936" y="34"/>
                  </a:lnTo>
                  <a:cubicBezTo>
                    <a:pt x="1902" y="1"/>
                    <a:pt x="1869" y="1"/>
                    <a:pt x="183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7"/>
            <p:cNvSpPr/>
            <p:nvPr/>
          </p:nvSpPr>
          <p:spPr>
            <a:xfrm>
              <a:off x="4767305" y="1806255"/>
              <a:ext cx="50542" cy="40893"/>
            </a:xfrm>
            <a:custGeom>
              <a:avLst/>
              <a:gdLst/>
              <a:ahLst/>
              <a:cxnLst/>
              <a:rect l="l" t="t" r="r" b="b"/>
              <a:pathLst>
                <a:path w="2970" h="2403" extrusionOk="0">
                  <a:moveTo>
                    <a:pt x="1435" y="1"/>
                  </a:moveTo>
                  <a:lnTo>
                    <a:pt x="167" y="1168"/>
                  </a:lnTo>
                  <a:cubicBezTo>
                    <a:pt x="134" y="1168"/>
                    <a:pt x="134" y="1202"/>
                    <a:pt x="101" y="1235"/>
                  </a:cubicBezTo>
                  <a:cubicBezTo>
                    <a:pt x="101" y="1235"/>
                    <a:pt x="67" y="1269"/>
                    <a:pt x="67" y="1302"/>
                  </a:cubicBezTo>
                  <a:cubicBezTo>
                    <a:pt x="34" y="1369"/>
                    <a:pt x="1" y="1435"/>
                    <a:pt x="1" y="1502"/>
                  </a:cubicBezTo>
                  <a:lnTo>
                    <a:pt x="1502" y="2403"/>
                  </a:lnTo>
                  <a:cubicBezTo>
                    <a:pt x="1535" y="2236"/>
                    <a:pt x="1602" y="2136"/>
                    <a:pt x="1702" y="2036"/>
                  </a:cubicBezTo>
                  <a:lnTo>
                    <a:pt x="2969" y="8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7"/>
            <p:cNvSpPr/>
            <p:nvPr/>
          </p:nvSpPr>
          <p:spPr>
            <a:xfrm>
              <a:off x="4797391" y="1717713"/>
              <a:ext cx="52244" cy="17035"/>
            </a:xfrm>
            <a:custGeom>
              <a:avLst/>
              <a:gdLst/>
              <a:ahLst/>
              <a:cxnLst/>
              <a:rect l="l" t="t" r="r" b="b"/>
              <a:pathLst>
                <a:path w="3070" h="1001" extrusionOk="0">
                  <a:moveTo>
                    <a:pt x="201" y="0"/>
                  </a:moveTo>
                  <a:lnTo>
                    <a:pt x="134" y="34"/>
                  </a:lnTo>
                  <a:cubicBezTo>
                    <a:pt x="67" y="67"/>
                    <a:pt x="34" y="100"/>
                    <a:pt x="1" y="134"/>
                  </a:cubicBezTo>
                  <a:lnTo>
                    <a:pt x="1502" y="1001"/>
                  </a:lnTo>
                  <a:cubicBezTo>
                    <a:pt x="1602" y="901"/>
                    <a:pt x="1735" y="868"/>
                    <a:pt x="1869" y="868"/>
                  </a:cubicBezTo>
                  <a:lnTo>
                    <a:pt x="2803" y="901"/>
                  </a:lnTo>
                  <a:cubicBezTo>
                    <a:pt x="2903" y="901"/>
                    <a:pt x="3003" y="901"/>
                    <a:pt x="3069" y="868"/>
                  </a:cubicBezTo>
                  <a:lnTo>
                    <a:pt x="1568" y="0"/>
                  </a:lnTo>
                  <a:cubicBezTo>
                    <a:pt x="1502" y="34"/>
                    <a:pt x="1468" y="34"/>
                    <a:pt x="1435" y="67"/>
                  </a:cubicBezTo>
                  <a:lnTo>
                    <a:pt x="1302" y="67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7"/>
            <p:cNvSpPr/>
            <p:nvPr/>
          </p:nvSpPr>
          <p:spPr>
            <a:xfrm>
              <a:off x="4971089" y="1656926"/>
              <a:ext cx="42595" cy="31108"/>
            </a:xfrm>
            <a:custGeom>
              <a:avLst/>
              <a:gdLst/>
              <a:ahLst/>
              <a:cxnLst/>
              <a:rect l="l" t="t" r="r" b="b"/>
              <a:pathLst>
                <a:path w="2503" h="1828" extrusionOk="0">
                  <a:moveTo>
                    <a:pt x="889" y="0"/>
                  </a:moveTo>
                  <a:cubicBezTo>
                    <a:pt x="830" y="0"/>
                    <a:pt x="776" y="29"/>
                    <a:pt x="735" y="70"/>
                  </a:cubicBezTo>
                  <a:lnTo>
                    <a:pt x="168" y="403"/>
                  </a:lnTo>
                  <a:lnTo>
                    <a:pt x="68" y="737"/>
                  </a:lnTo>
                  <a:cubicBezTo>
                    <a:pt x="1" y="970"/>
                    <a:pt x="34" y="1204"/>
                    <a:pt x="201" y="1337"/>
                  </a:cubicBezTo>
                  <a:cubicBezTo>
                    <a:pt x="301" y="1437"/>
                    <a:pt x="368" y="1537"/>
                    <a:pt x="468" y="1671"/>
                  </a:cubicBezTo>
                  <a:cubicBezTo>
                    <a:pt x="530" y="1775"/>
                    <a:pt x="645" y="1827"/>
                    <a:pt x="763" y="1827"/>
                  </a:cubicBezTo>
                  <a:cubicBezTo>
                    <a:pt x="834" y="1827"/>
                    <a:pt x="906" y="1809"/>
                    <a:pt x="968" y="1771"/>
                  </a:cubicBezTo>
                  <a:lnTo>
                    <a:pt x="2236" y="937"/>
                  </a:lnTo>
                  <a:cubicBezTo>
                    <a:pt x="2294" y="898"/>
                    <a:pt x="2353" y="882"/>
                    <a:pt x="2405" y="882"/>
                  </a:cubicBezTo>
                  <a:cubicBezTo>
                    <a:pt x="2442" y="882"/>
                    <a:pt x="2475" y="890"/>
                    <a:pt x="2503" y="904"/>
                  </a:cubicBezTo>
                  <a:lnTo>
                    <a:pt x="1002" y="36"/>
                  </a:lnTo>
                  <a:cubicBezTo>
                    <a:pt x="963" y="11"/>
                    <a:pt x="925" y="0"/>
                    <a:pt x="8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7"/>
            <p:cNvSpPr/>
            <p:nvPr/>
          </p:nvSpPr>
          <p:spPr>
            <a:xfrm>
              <a:off x="4908652" y="1613481"/>
              <a:ext cx="72103" cy="52584"/>
            </a:xfrm>
            <a:custGeom>
              <a:avLst/>
              <a:gdLst/>
              <a:ahLst/>
              <a:cxnLst/>
              <a:rect l="l" t="t" r="r" b="b"/>
              <a:pathLst>
                <a:path w="4237" h="3090" extrusionOk="0">
                  <a:moveTo>
                    <a:pt x="4120" y="1085"/>
                  </a:moveTo>
                  <a:lnTo>
                    <a:pt x="4237" y="1155"/>
                  </a:lnTo>
                  <a:cubicBezTo>
                    <a:pt x="4204" y="1122"/>
                    <a:pt x="4170" y="1122"/>
                    <a:pt x="4137" y="1088"/>
                  </a:cubicBezTo>
                  <a:lnTo>
                    <a:pt x="4120" y="1085"/>
                  </a:lnTo>
                  <a:close/>
                  <a:moveTo>
                    <a:pt x="1523" y="0"/>
                  </a:moveTo>
                  <a:cubicBezTo>
                    <a:pt x="1343" y="0"/>
                    <a:pt x="1181" y="96"/>
                    <a:pt x="1101" y="254"/>
                  </a:cubicBezTo>
                  <a:lnTo>
                    <a:pt x="201" y="1989"/>
                  </a:lnTo>
                  <a:cubicBezTo>
                    <a:pt x="134" y="2089"/>
                    <a:pt x="67" y="2156"/>
                    <a:pt x="1" y="2222"/>
                  </a:cubicBezTo>
                  <a:lnTo>
                    <a:pt x="1502" y="3090"/>
                  </a:lnTo>
                  <a:cubicBezTo>
                    <a:pt x="1602" y="3023"/>
                    <a:pt x="1668" y="2956"/>
                    <a:pt x="1702" y="2856"/>
                  </a:cubicBezTo>
                  <a:lnTo>
                    <a:pt x="2636" y="1122"/>
                  </a:lnTo>
                  <a:cubicBezTo>
                    <a:pt x="2723" y="976"/>
                    <a:pt x="2911" y="882"/>
                    <a:pt x="3091" y="882"/>
                  </a:cubicBezTo>
                  <a:cubicBezTo>
                    <a:pt x="3117" y="882"/>
                    <a:pt x="3144" y="884"/>
                    <a:pt x="3170" y="888"/>
                  </a:cubicBezTo>
                  <a:lnTo>
                    <a:pt x="4120" y="1085"/>
                  </a:lnTo>
                  <a:lnTo>
                    <a:pt x="2736" y="254"/>
                  </a:lnTo>
                  <a:cubicBezTo>
                    <a:pt x="2703" y="254"/>
                    <a:pt x="2636" y="221"/>
                    <a:pt x="2602" y="221"/>
                  </a:cubicBezTo>
                  <a:lnTo>
                    <a:pt x="1668" y="21"/>
                  </a:lnTo>
                  <a:cubicBezTo>
                    <a:pt x="1620" y="7"/>
                    <a:pt x="1571" y="0"/>
                    <a:pt x="15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7"/>
            <p:cNvSpPr/>
            <p:nvPr/>
          </p:nvSpPr>
          <p:spPr>
            <a:xfrm>
              <a:off x="4843934" y="1632557"/>
              <a:ext cx="59068" cy="41455"/>
            </a:xfrm>
            <a:custGeom>
              <a:avLst/>
              <a:gdLst/>
              <a:ahLst/>
              <a:cxnLst/>
              <a:rect l="l" t="t" r="r" b="b"/>
              <a:pathLst>
                <a:path w="3471" h="2436" extrusionOk="0">
                  <a:moveTo>
                    <a:pt x="3439" y="884"/>
                  </a:moveTo>
                  <a:lnTo>
                    <a:pt x="3470" y="901"/>
                  </a:lnTo>
                  <a:cubicBezTo>
                    <a:pt x="3460" y="894"/>
                    <a:pt x="3449" y="888"/>
                    <a:pt x="3439" y="884"/>
                  </a:cubicBezTo>
                  <a:close/>
                  <a:moveTo>
                    <a:pt x="1836" y="1"/>
                  </a:moveTo>
                  <a:cubicBezTo>
                    <a:pt x="1769" y="1"/>
                    <a:pt x="1702" y="34"/>
                    <a:pt x="1635" y="67"/>
                  </a:cubicBezTo>
                  <a:lnTo>
                    <a:pt x="201" y="1202"/>
                  </a:lnTo>
                  <a:lnTo>
                    <a:pt x="134" y="1268"/>
                  </a:lnTo>
                  <a:cubicBezTo>
                    <a:pt x="134" y="1268"/>
                    <a:pt x="134" y="1268"/>
                    <a:pt x="101" y="1302"/>
                  </a:cubicBezTo>
                  <a:cubicBezTo>
                    <a:pt x="68" y="1368"/>
                    <a:pt x="1" y="1435"/>
                    <a:pt x="1" y="1535"/>
                  </a:cubicBezTo>
                  <a:lnTo>
                    <a:pt x="1" y="1602"/>
                  </a:lnTo>
                  <a:lnTo>
                    <a:pt x="1502" y="2436"/>
                  </a:lnTo>
                  <a:cubicBezTo>
                    <a:pt x="1535" y="2302"/>
                    <a:pt x="1635" y="2169"/>
                    <a:pt x="1735" y="2069"/>
                  </a:cubicBezTo>
                  <a:lnTo>
                    <a:pt x="3203" y="935"/>
                  </a:lnTo>
                  <a:cubicBezTo>
                    <a:pt x="3244" y="893"/>
                    <a:pt x="3298" y="865"/>
                    <a:pt x="3357" y="865"/>
                  </a:cubicBezTo>
                  <a:cubicBezTo>
                    <a:pt x="3384" y="865"/>
                    <a:pt x="3411" y="871"/>
                    <a:pt x="3439" y="884"/>
                  </a:cubicBezTo>
                  <a:lnTo>
                    <a:pt x="3439" y="884"/>
                  </a:lnTo>
                  <a:lnTo>
                    <a:pt x="1936" y="34"/>
                  </a:lnTo>
                  <a:cubicBezTo>
                    <a:pt x="1902" y="1"/>
                    <a:pt x="1869" y="1"/>
                    <a:pt x="1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7"/>
            <p:cNvSpPr/>
            <p:nvPr/>
          </p:nvSpPr>
          <p:spPr>
            <a:xfrm>
              <a:off x="4791725" y="1628235"/>
              <a:ext cx="228766" cy="293960"/>
            </a:xfrm>
            <a:custGeom>
              <a:avLst/>
              <a:gdLst/>
              <a:ahLst/>
              <a:cxnLst/>
              <a:rect l="l" t="t" r="r" b="b"/>
              <a:pathLst>
                <a:path w="13443" h="17274" extrusionOk="0">
                  <a:moveTo>
                    <a:pt x="8021" y="4925"/>
                  </a:moveTo>
                  <a:cubicBezTo>
                    <a:pt x="8814" y="4925"/>
                    <a:pt x="9414" y="5449"/>
                    <a:pt x="9574" y="6426"/>
                  </a:cubicBezTo>
                  <a:cubicBezTo>
                    <a:pt x="9840" y="8060"/>
                    <a:pt x="8806" y="10395"/>
                    <a:pt x="7239" y="11629"/>
                  </a:cubicBezTo>
                  <a:cubicBezTo>
                    <a:pt x="6602" y="12144"/>
                    <a:pt x="5976" y="12390"/>
                    <a:pt x="5439" y="12390"/>
                  </a:cubicBezTo>
                  <a:cubicBezTo>
                    <a:pt x="4655" y="12390"/>
                    <a:pt x="4061" y="11866"/>
                    <a:pt x="3903" y="10896"/>
                  </a:cubicBezTo>
                  <a:cubicBezTo>
                    <a:pt x="3636" y="9228"/>
                    <a:pt x="4670" y="6893"/>
                    <a:pt x="6238" y="5659"/>
                  </a:cubicBezTo>
                  <a:cubicBezTo>
                    <a:pt x="6868" y="5162"/>
                    <a:pt x="7488" y="4925"/>
                    <a:pt x="8021" y="4925"/>
                  </a:cubicBezTo>
                  <a:close/>
                  <a:moveTo>
                    <a:pt x="9912" y="1"/>
                  </a:moveTo>
                  <a:cubicBezTo>
                    <a:pt x="9749" y="1"/>
                    <a:pt x="9586" y="96"/>
                    <a:pt x="9507" y="255"/>
                  </a:cubicBezTo>
                  <a:lnTo>
                    <a:pt x="8606" y="1989"/>
                  </a:lnTo>
                  <a:cubicBezTo>
                    <a:pt x="8473" y="2189"/>
                    <a:pt x="8273" y="2356"/>
                    <a:pt x="8039" y="2423"/>
                  </a:cubicBezTo>
                  <a:cubicBezTo>
                    <a:pt x="7839" y="2456"/>
                    <a:pt x="7639" y="2523"/>
                    <a:pt x="7439" y="2590"/>
                  </a:cubicBezTo>
                  <a:cubicBezTo>
                    <a:pt x="7394" y="2617"/>
                    <a:pt x="7344" y="2629"/>
                    <a:pt x="7295" y="2629"/>
                  </a:cubicBezTo>
                  <a:cubicBezTo>
                    <a:pt x="7161" y="2629"/>
                    <a:pt x="7029" y="2536"/>
                    <a:pt x="7005" y="2390"/>
                  </a:cubicBezTo>
                  <a:lnTo>
                    <a:pt x="6671" y="1322"/>
                  </a:lnTo>
                  <a:cubicBezTo>
                    <a:pt x="6650" y="1192"/>
                    <a:pt x="6544" y="1104"/>
                    <a:pt x="6427" y="1104"/>
                  </a:cubicBezTo>
                  <a:cubicBezTo>
                    <a:pt x="6363" y="1104"/>
                    <a:pt x="6296" y="1130"/>
                    <a:pt x="6238" y="1189"/>
                  </a:cubicBezTo>
                  <a:lnTo>
                    <a:pt x="4803" y="2323"/>
                  </a:lnTo>
                  <a:cubicBezTo>
                    <a:pt x="4637" y="2490"/>
                    <a:pt x="4537" y="2690"/>
                    <a:pt x="4537" y="2923"/>
                  </a:cubicBezTo>
                  <a:lnTo>
                    <a:pt x="4603" y="4324"/>
                  </a:lnTo>
                  <a:cubicBezTo>
                    <a:pt x="4603" y="4558"/>
                    <a:pt x="4537" y="4791"/>
                    <a:pt x="4403" y="4991"/>
                  </a:cubicBezTo>
                  <a:cubicBezTo>
                    <a:pt x="4170" y="5258"/>
                    <a:pt x="3936" y="5558"/>
                    <a:pt x="3736" y="5859"/>
                  </a:cubicBezTo>
                  <a:cubicBezTo>
                    <a:pt x="3569" y="6059"/>
                    <a:pt x="3369" y="6159"/>
                    <a:pt x="3136" y="6159"/>
                  </a:cubicBezTo>
                  <a:lnTo>
                    <a:pt x="2202" y="6126"/>
                  </a:lnTo>
                  <a:cubicBezTo>
                    <a:pt x="1968" y="6126"/>
                    <a:pt x="1768" y="6226"/>
                    <a:pt x="1668" y="6459"/>
                  </a:cubicBezTo>
                  <a:lnTo>
                    <a:pt x="801" y="8394"/>
                  </a:lnTo>
                  <a:cubicBezTo>
                    <a:pt x="701" y="8594"/>
                    <a:pt x="801" y="8827"/>
                    <a:pt x="1001" y="8894"/>
                  </a:cubicBezTo>
                  <a:lnTo>
                    <a:pt x="1735" y="9228"/>
                  </a:lnTo>
                  <a:cubicBezTo>
                    <a:pt x="1935" y="9294"/>
                    <a:pt x="2035" y="9528"/>
                    <a:pt x="2001" y="9728"/>
                  </a:cubicBezTo>
                  <a:cubicBezTo>
                    <a:pt x="1935" y="10028"/>
                    <a:pt x="1868" y="10362"/>
                    <a:pt x="1835" y="10662"/>
                  </a:cubicBezTo>
                  <a:cubicBezTo>
                    <a:pt x="1801" y="10896"/>
                    <a:pt x="1701" y="11129"/>
                    <a:pt x="1534" y="11296"/>
                  </a:cubicBezTo>
                  <a:lnTo>
                    <a:pt x="234" y="12497"/>
                  </a:lnTo>
                  <a:cubicBezTo>
                    <a:pt x="100" y="12630"/>
                    <a:pt x="0" y="12864"/>
                    <a:pt x="33" y="13097"/>
                  </a:cubicBezTo>
                  <a:lnTo>
                    <a:pt x="267" y="14498"/>
                  </a:lnTo>
                  <a:cubicBezTo>
                    <a:pt x="290" y="14636"/>
                    <a:pt x="391" y="14726"/>
                    <a:pt x="506" y="14726"/>
                  </a:cubicBezTo>
                  <a:cubicBezTo>
                    <a:pt x="559" y="14726"/>
                    <a:pt x="615" y="14707"/>
                    <a:pt x="667" y="14665"/>
                  </a:cubicBezTo>
                  <a:lnTo>
                    <a:pt x="1935" y="13831"/>
                  </a:lnTo>
                  <a:cubicBezTo>
                    <a:pt x="1997" y="13794"/>
                    <a:pt x="2069" y="13775"/>
                    <a:pt x="2140" y="13775"/>
                  </a:cubicBezTo>
                  <a:cubicBezTo>
                    <a:pt x="2258" y="13775"/>
                    <a:pt x="2373" y="13827"/>
                    <a:pt x="2435" y="13931"/>
                  </a:cubicBezTo>
                  <a:cubicBezTo>
                    <a:pt x="2535" y="14065"/>
                    <a:pt x="2602" y="14165"/>
                    <a:pt x="2702" y="14265"/>
                  </a:cubicBezTo>
                  <a:cubicBezTo>
                    <a:pt x="2869" y="14398"/>
                    <a:pt x="2902" y="14632"/>
                    <a:pt x="2835" y="14865"/>
                  </a:cubicBezTo>
                  <a:lnTo>
                    <a:pt x="2202" y="16633"/>
                  </a:lnTo>
                  <a:cubicBezTo>
                    <a:pt x="2135" y="16800"/>
                    <a:pt x="2235" y="17033"/>
                    <a:pt x="2435" y="17067"/>
                  </a:cubicBezTo>
                  <a:lnTo>
                    <a:pt x="3402" y="17267"/>
                  </a:lnTo>
                  <a:cubicBezTo>
                    <a:pt x="3428" y="17271"/>
                    <a:pt x="3455" y="17273"/>
                    <a:pt x="3481" y="17273"/>
                  </a:cubicBezTo>
                  <a:cubicBezTo>
                    <a:pt x="3661" y="17273"/>
                    <a:pt x="3849" y="17179"/>
                    <a:pt x="3936" y="17033"/>
                  </a:cubicBezTo>
                  <a:lnTo>
                    <a:pt x="4870" y="15299"/>
                  </a:lnTo>
                  <a:cubicBezTo>
                    <a:pt x="4970" y="15099"/>
                    <a:pt x="5170" y="14932"/>
                    <a:pt x="5404" y="14865"/>
                  </a:cubicBezTo>
                  <a:cubicBezTo>
                    <a:pt x="5604" y="14832"/>
                    <a:pt x="5804" y="14765"/>
                    <a:pt x="6004" y="14665"/>
                  </a:cubicBezTo>
                  <a:cubicBezTo>
                    <a:pt x="6039" y="14651"/>
                    <a:pt x="6077" y="14644"/>
                    <a:pt x="6115" y="14644"/>
                  </a:cubicBezTo>
                  <a:cubicBezTo>
                    <a:pt x="6261" y="14644"/>
                    <a:pt x="6419" y="14740"/>
                    <a:pt x="6471" y="14899"/>
                  </a:cubicBezTo>
                  <a:lnTo>
                    <a:pt x="6772" y="15966"/>
                  </a:lnTo>
                  <a:cubicBezTo>
                    <a:pt x="6793" y="16095"/>
                    <a:pt x="6912" y="16169"/>
                    <a:pt x="7029" y="16169"/>
                  </a:cubicBezTo>
                  <a:cubicBezTo>
                    <a:pt x="7094" y="16169"/>
                    <a:pt x="7158" y="16147"/>
                    <a:pt x="7205" y="16099"/>
                  </a:cubicBezTo>
                  <a:lnTo>
                    <a:pt x="8673" y="14965"/>
                  </a:lnTo>
                  <a:cubicBezTo>
                    <a:pt x="8840" y="14798"/>
                    <a:pt x="8906" y="14598"/>
                    <a:pt x="8906" y="14365"/>
                  </a:cubicBezTo>
                  <a:lnTo>
                    <a:pt x="8840" y="12964"/>
                  </a:lnTo>
                  <a:cubicBezTo>
                    <a:pt x="8806" y="12730"/>
                    <a:pt x="8906" y="12497"/>
                    <a:pt x="9040" y="12297"/>
                  </a:cubicBezTo>
                  <a:cubicBezTo>
                    <a:pt x="9273" y="12030"/>
                    <a:pt x="9507" y="11730"/>
                    <a:pt x="9707" y="11429"/>
                  </a:cubicBezTo>
                  <a:cubicBezTo>
                    <a:pt x="9874" y="11229"/>
                    <a:pt x="10074" y="11129"/>
                    <a:pt x="10341" y="11129"/>
                  </a:cubicBezTo>
                  <a:lnTo>
                    <a:pt x="11241" y="11196"/>
                  </a:lnTo>
                  <a:cubicBezTo>
                    <a:pt x="11475" y="11196"/>
                    <a:pt x="11675" y="11062"/>
                    <a:pt x="11775" y="10862"/>
                  </a:cubicBezTo>
                  <a:lnTo>
                    <a:pt x="12676" y="8894"/>
                  </a:lnTo>
                  <a:cubicBezTo>
                    <a:pt x="12742" y="8694"/>
                    <a:pt x="12676" y="8494"/>
                    <a:pt x="12476" y="8394"/>
                  </a:cubicBezTo>
                  <a:lnTo>
                    <a:pt x="11708" y="8094"/>
                  </a:lnTo>
                  <a:cubicBezTo>
                    <a:pt x="11508" y="7994"/>
                    <a:pt x="11408" y="7793"/>
                    <a:pt x="11442" y="7593"/>
                  </a:cubicBezTo>
                  <a:cubicBezTo>
                    <a:pt x="11508" y="7260"/>
                    <a:pt x="11575" y="6959"/>
                    <a:pt x="11608" y="6659"/>
                  </a:cubicBezTo>
                  <a:cubicBezTo>
                    <a:pt x="11642" y="6392"/>
                    <a:pt x="11742" y="6192"/>
                    <a:pt x="11909" y="6025"/>
                  </a:cubicBezTo>
                  <a:lnTo>
                    <a:pt x="13209" y="4825"/>
                  </a:lnTo>
                  <a:cubicBezTo>
                    <a:pt x="13376" y="4658"/>
                    <a:pt x="13443" y="4424"/>
                    <a:pt x="13410" y="4191"/>
                  </a:cubicBezTo>
                  <a:lnTo>
                    <a:pt x="13176" y="2790"/>
                  </a:lnTo>
                  <a:cubicBezTo>
                    <a:pt x="13153" y="2653"/>
                    <a:pt x="13052" y="2562"/>
                    <a:pt x="12937" y="2562"/>
                  </a:cubicBezTo>
                  <a:cubicBezTo>
                    <a:pt x="12884" y="2562"/>
                    <a:pt x="12828" y="2581"/>
                    <a:pt x="12776" y="2623"/>
                  </a:cubicBezTo>
                  <a:lnTo>
                    <a:pt x="11508" y="3457"/>
                  </a:lnTo>
                  <a:cubicBezTo>
                    <a:pt x="11446" y="3495"/>
                    <a:pt x="11374" y="3513"/>
                    <a:pt x="11303" y="3513"/>
                  </a:cubicBezTo>
                  <a:cubicBezTo>
                    <a:pt x="11185" y="3513"/>
                    <a:pt x="11070" y="3461"/>
                    <a:pt x="11008" y="3357"/>
                  </a:cubicBezTo>
                  <a:cubicBezTo>
                    <a:pt x="10908" y="3223"/>
                    <a:pt x="10841" y="3123"/>
                    <a:pt x="10741" y="3057"/>
                  </a:cubicBezTo>
                  <a:cubicBezTo>
                    <a:pt x="10608" y="2890"/>
                    <a:pt x="10541" y="2656"/>
                    <a:pt x="10608" y="2423"/>
                  </a:cubicBezTo>
                  <a:lnTo>
                    <a:pt x="11241" y="655"/>
                  </a:lnTo>
                  <a:cubicBezTo>
                    <a:pt x="11308" y="488"/>
                    <a:pt x="11208" y="255"/>
                    <a:pt x="11008" y="221"/>
                  </a:cubicBezTo>
                  <a:lnTo>
                    <a:pt x="10041" y="21"/>
                  </a:lnTo>
                  <a:cubicBezTo>
                    <a:pt x="9999" y="7"/>
                    <a:pt x="9956" y="1"/>
                    <a:pt x="991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57"/>
            <p:cNvSpPr/>
            <p:nvPr/>
          </p:nvSpPr>
          <p:spPr>
            <a:xfrm>
              <a:off x="4791725" y="1628235"/>
              <a:ext cx="228766" cy="293960"/>
            </a:xfrm>
            <a:custGeom>
              <a:avLst/>
              <a:gdLst/>
              <a:ahLst/>
              <a:cxnLst/>
              <a:rect l="l" t="t" r="r" b="b"/>
              <a:pathLst>
                <a:path w="13443" h="17274" extrusionOk="0">
                  <a:moveTo>
                    <a:pt x="8021" y="4925"/>
                  </a:moveTo>
                  <a:cubicBezTo>
                    <a:pt x="8814" y="4925"/>
                    <a:pt x="9414" y="5449"/>
                    <a:pt x="9574" y="6426"/>
                  </a:cubicBezTo>
                  <a:cubicBezTo>
                    <a:pt x="9840" y="8060"/>
                    <a:pt x="8806" y="10395"/>
                    <a:pt x="7239" y="11629"/>
                  </a:cubicBezTo>
                  <a:cubicBezTo>
                    <a:pt x="6602" y="12144"/>
                    <a:pt x="5976" y="12390"/>
                    <a:pt x="5439" y="12390"/>
                  </a:cubicBezTo>
                  <a:cubicBezTo>
                    <a:pt x="4655" y="12390"/>
                    <a:pt x="4061" y="11866"/>
                    <a:pt x="3903" y="10896"/>
                  </a:cubicBezTo>
                  <a:cubicBezTo>
                    <a:pt x="3636" y="9228"/>
                    <a:pt x="4670" y="6893"/>
                    <a:pt x="6238" y="5659"/>
                  </a:cubicBezTo>
                  <a:cubicBezTo>
                    <a:pt x="6868" y="5162"/>
                    <a:pt x="7488" y="4925"/>
                    <a:pt x="8021" y="4925"/>
                  </a:cubicBezTo>
                  <a:close/>
                  <a:moveTo>
                    <a:pt x="9912" y="1"/>
                  </a:moveTo>
                  <a:cubicBezTo>
                    <a:pt x="9749" y="1"/>
                    <a:pt x="9586" y="96"/>
                    <a:pt x="9507" y="255"/>
                  </a:cubicBezTo>
                  <a:lnTo>
                    <a:pt x="8606" y="1989"/>
                  </a:lnTo>
                  <a:cubicBezTo>
                    <a:pt x="8473" y="2189"/>
                    <a:pt x="8273" y="2356"/>
                    <a:pt x="8039" y="2423"/>
                  </a:cubicBezTo>
                  <a:cubicBezTo>
                    <a:pt x="7839" y="2456"/>
                    <a:pt x="7639" y="2523"/>
                    <a:pt x="7439" y="2590"/>
                  </a:cubicBezTo>
                  <a:cubicBezTo>
                    <a:pt x="7394" y="2617"/>
                    <a:pt x="7344" y="2629"/>
                    <a:pt x="7295" y="2629"/>
                  </a:cubicBezTo>
                  <a:cubicBezTo>
                    <a:pt x="7161" y="2629"/>
                    <a:pt x="7029" y="2536"/>
                    <a:pt x="7005" y="2390"/>
                  </a:cubicBezTo>
                  <a:lnTo>
                    <a:pt x="6671" y="1322"/>
                  </a:lnTo>
                  <a:cubicBezTo>
                    <a:pt x="6650" y="1192"/>
                    <a:pt x="6544" y="1104"/>
                    <a:pt x="6427" y="1104"/>
                  </a:cubicBezTo>
                  <a:cubicBezTo>
                    <a:pt x="6363" y="1104"/>
                    <a:pt x="6296" y="1130"/>
                    <a:pt x="6238" y="1189"/>
                  </a:cubicBezTo>
                  <a:lnTo>
                    <a:pt x="4803" y="2323"/>
                  </a:lnTo>
                  <a:cubicBezTo>
                    <a:pt x="4637" y="2490"/>
                    <a:pt x="4537" y="2690"/>
                    <a:pt x="4537" y="2923"/>
                  </a:cubicBezTo>
                  <a:lnTo>
                    <a:pt x="4603" y="4324"/>
                  </a:lnTo>
                  <a:cubicBezTo>
                    <a:pt x="4603" y="4558"/>
                    <a:pt x="4537" y="4791"/>
                    <a:pt x="4403" y="4991"/>
                  </a:cubicBezTo>
                  <a:cubicBezTo>
                    <a:pt x="4170" y="5258"/>
                    <a:pt x="3936" y="5558"/>
                    <a:pt x="3736" y="5859"/>
                  </a:cubicBezTo>
                  <a:cubicBezTo>
                    <a:pt x="3569" y="6059"/>
                    <a:pt x="3369" y="6159"/>
                    <a:pt x="3136" y="6159"/>
                  </a:cubicBezTo>
                  <a:lnTo>
                    <a:pt x="2202" y="6126"/>
                  </a:lnTo>
                  <a:cubicBezTo>
                    <a:pt x="1968" y="6126"/>
                    <a:pt x="1768" y="6226"/>
                    <a:pt x="1668" y="6459"/>
                  </a:cubicBezTo>
                  <a:lnTo>
                    <a:pt x="801" y="8394"/>
                  </a:lnTo>
                  <a:cubicBezTo>
                    <a:pt x="701" y="8594"/>
                    <a:pt x="801" y="8827"/>
                    <a:pt x="1001" y="8894"/>
                  </a:cubicBezTo>
                  <a:lnTo>
                    <a:pt x="1735" y="9228"/>
                  </a:lnTo>
                  <a:cubicBezTo>
                    <a:pt x="1935" y="9294"/>
                    <a:pt x="2035" y="9528"/>
                    <a:pt x="2001" y="9728"/>
                  </a:cubicBezTo>
                  <a:cubicBezTo>
                    <a:pt x="1935" y="10028"/>
                    <a:pt x="1868" y="10362"/>
                    <a:pt x="1835" y="10662"/>
                  </a:cubicBezTo>
                  <a:cubicBezTo>
                    <a:pt x="1801" y="10896"/>
                    <a:pt x="1701" y="11129"/>
                    <a:pt x="1534" y="11296"/>
                  </a:cubicBezTo>
                  <a:lnTo>
                    <a:pt x="234" y="12497"/>
                  </a:lnTo>
                  <a:cubicBezTo>
                    <a:pt x="100" y="12630"/>
                    <a:pt x="0" y="12864"/>
                    <a:pt x="33" y="13097"/>
                  </a:cubicBezTo>
                  <a:lnTo>
                    <a:pt x="267" y="14498"/>
                  </a:lnTo>
                  <a:cubicBezTo>
                    <a:pt x="290" y="14636"/>
                    <a:pt x="391" y="14726"/>
                    <a:pt x="506" y="14726"/>
                  </a:cubicBezTo>
                  <a:cubicBezTo>
                    <a:pt x="559" y="14726"/>
                    <a:pt x="615" y="14707"/>
                    <a:pt x="667" y="14665"/>
                  </a:cubicBezTo>
                  <a:lnTo>
                    <a:pt x="1935" y="13831"/>
                  </a:lnTo>
                  <a:cubicBezTo>
                    <a:pt x="1997" y="13794"/>
                    <a:pt x="2069" y="13775"/>
                    <a:pt x="2140" y="13775"/>
                  </a:cubicBezTo>
                  <a:cubicBezTo>
                    <a:pt x="2258" y="13775"/>
                    <a:pt x="2373" y="13827"/>
                    <a:pt x="2435" y="13931"/>
                  </a:cubicBezTo>
                  <a:cubicBezTo>
                    <a:pt x="2535" y="14065"/>
                    <a:pt x="2602" y="14165"/>
                    <a:pt x="2702" y="14265"/>
                  </a:cubicBezTo>
                  <a:cubicBezTo>
                    <a:pt x="2869" y="14398"/>
                    <a:pt x="2902" y="14632"/>
                    <a:pt x="2835" y="14865"/>
                  </a:cubicBezTo>
                  <a:lnTo>
                    <a:pt x="2202" y="16633"/>
                  </a:lnTo>
                  <a:cubicBezTo>
                    <a:pt x="2135" y="16800"/>
                    <a:pt x="2235" y="17033"/>
                    <a:pt x="2435" y="17067"/>
                  </a:cubicBezTo>
                  <a:lnTo>
                    <a:pt x="3402" y="17267"/>
                  </a:lnTo>
                  <a:cubicBezTo>
                    <a:pt x="3428" y="17271"/>
                    <a:pt x="3455" y="17273"/>
                    <a:pt x="3481" y="17273"/>
                  </a:cubicBezTo>
                  <a:cubicBezTo>
                    <a:pt x="3661" y="17273"/>
                    <a:pt x="3849" y="17179"/>
                    <a:pt x="3936" y="17033"/>
                  </a:cubicBezTo>
                  <a:lnTo>
                    <a:pt x="4870" y="15299"/>
                  </a:lnTo>
                  <a:cubicBezTo>
                    <a:pt x="4970" y="15099"/>
                    <a:pt x="5170" y="14932"/>
                    <a:pt x="5404" y="14865"/>
                  </a:cubicBezTo>
                  <a:cubicBezTo>
                    <a:pt x="5604" y="14832"/>
                    <a:pt x="5804" y="14765"/>
                    <a:pt x="6004" y="14665"/>
                  </a:cubicBezTo>
                  <a:cubicBezTo>
                    <a:pt x="6039" y="14651"/>
                    <a:pt x="6077" y="14644"/>
                    <a:pt x="6115" y="14644"/>
                  </a:cubicBezTo>
                  <a:cubicBezTo>
                    <a:pt x="6261" y="14644"/>
                    <a:pt x="6419" y="14740"/>
                    <a:pt x="6471" y="14899"/>
                  </a:cubicBezTo>
                  <a:lnTo>
                    <a:pt x="6772" y="15966"/>
                  </a:lnTo>
                  <a:cubicBezTo>
                    <a:pt x="6793" y="16095"/>
                    <a:pt x="6912" y="16169"/>
                    <a:pt x="7029" y="16169"/>
                  </a:cubicBezTo>
                  <a:cubicBezTo>
                    <a:pt x="7094" y="16169"/>
                    <a:pt x="7158" y="16147"/>
                    <a:pt x="7205" y="16099"/>
                  </a:cubicBezTo>
                  <a:lnTo>
                    <a:pt x="8673" y="14965"/>
                  </a:lnTo>
                  <a:cubicBezTo>
                    <a:pt x="8840" y="14798"/>
                    <a:pt x="8906" y="14598"/>
                    <a:pt x="8906" y="14365"/>
                  </a:cubicBezTo>
                  <a:lnTo>
                    <a:pt x="8840" y="12964"/>
                  </a:lnTo>
                  <a:cubicBezTo>
                    <a:pt x="8806" y="12730"/>
                    <a:pt x="8906" y="12497"/>
                    <a:pt x="9040" y="12297"/>
                  </a:cubicBezTo>
                  <a:cubicBezTo>
                    <a:pt x="9273" y="12030"/>
                    <a:pt x="9507" y="11730"/>
                    <a:pt x="9707" y="11429"/>
                  </a:cubicBezTo>
                  <a:cubicBezTo>
                    <a:pt x="9874" y="11229"/>
                    <a:pt x="10074" y="11129"/>
                    <a:pt x="10341" y="11129"/>
                  </a:cubicBezTo>
                  <a:lnTo>
                    <a:pt x="11241" y="11196"/>
                  </a:lnTo>
                  <a:cubicBezTo>
                    <a:pt x="11475" y="11196"/>
                    <a:pt x="11675" y="11062"/>
                    <a:pt x="11775" y="10862"/>
                  </a:cubicBezTo>
                  <a:lnTo>
                    <a:pt x="12676" y="8894"/>
                  </a:lnTo>
                  <a:cubicBezTo>
                    <a:pt x="12742" y="8694"/>
                    <a:pt x="12676" y="8494"/>
                    <a:pt x="12476" y="8394"/>
                  </a:cubicBezTo>
                  <a:lnTo>
                    <a:pt x="11708" y="8094"/>
                  </a:lnTo>
                  <a:cubicBezTo>
                    <a:pt x="11508" y="7994"/>
                    <a:pt x="11408" y="7793"/>
                    <a:pt x="11442" y="7593"/>
                  </a:cubicBezTo>
                  <a:cubicBezTo>
                    <a:pt x="11508" y="7260"/>
                    <a:pt x="11575" y="6959"/>
                    <a:pt x="11608" y="6659"/>
                  </a:cubicBezTo>
                  <a:cubicBezTo>
                    <a:pt x="11642" y="6392"/>
                    <a:pt x="11742" y="6192"/>
                    <a:pt x="11909" y="6025"/>
                  </a:cubicBezTo>
                  <a:lnTo>
                    <a:pt x="13209" y="4825"/>
                  </a:lnTo>
                  <a:cubicBezTo>
                    <a:pt x="13376" y="4658"/>
                    <a:pt x="13443" y="4424"/>
                    <a:pt x="13410" y="4191"/>
                  </a:cubicBezTo>
                  <a:lnTo>
                    <a:pt x="13176" y="2790"/>
                  </a:lnTo>
                  <a:cubicBezTo>
                    <a:pt x="13153" y="2653"/>
                    <a:pt x="13052" y="2562"/>
                    <a:pt x="12937" y="2562"/>
                  </a:cubicBezTo>
                  <a:cubicBezTo>
                    <a:pt x="12884" y="2562"/>
                    <a:pt x="12828" y="2581"/>
                    <a:pt x="12776" y="2623"/>
                  </a:cubicBezTo>
                  <a:lnTo>
                    <a:pt x="11508" y="3457"/>
                  </a:lnTo>
                  <a:cubicBezTo>
                    <a:pt x="11446" y="3495"/>
                    <a:pt x="11374" y="3513"/>
                    <a:pt x="11303" y="3513"/>
                  </a:cubicBezTo>
                  <a:cubicBezTo>
                    <a:pt x="11185" y="3513"/>
                    <a:pt x="11070" y="3461"/>
                    <a:pt x="11008" y="3357"/>
                  </a:cubicBezTo>
                  <a:cubicBezTo>
                    <a:pt x="10908" y="3223"/>
                    <a:pt x="10841" y="3123"/>
                    <a:pt x="10741" y="3057"/>
                  </a:cubicBezTo>
                  <a:cubicBezTo>
                    <a:pt x="10608" y="2890"/>
                    <a:pt x="10541" y="2656"/>
                    <a:pt x="10608" y="2423"/>
                  </a:cubicBezTo>
                  <a:lnTo>
                    <a:pt x="11241" y="655"/>
                  </a:lnTo>
                  <a:cubicBezTo>
                    <a:pt x="11308" y="488"/>
                    <a:pt x="11208" y="255"/>
                    <a:pt x="11008" y="221"/>
                  </a:cubicBezTo>
                  <a:lnTo>
                    <a:pt x="10041" y="21"/>
                  </a:lnTo>
                  <a:cubicBezTo>
                    <a:pt x="9999" y="7"/>
                    <a:pt x="9956" y="1"/>
                    <a:pt x="9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7"/>
            <p:cNvSpPr/>
            <p:nvPr/>
          </p:nvSpPr>
          <p:spPr>
            <a:xfrm>
              <a:off x="5395710" y="2729846"/>
              <a:ext cx="214012" cy="677450"/>
            </a:xfrm>
            <a:custGeom>
              <a:avLst/>
              <a:gdLst/>
              <a:ahLst/>
              <a:cxnLst/>
              <a:rect l="l" t="t" r="r" b="b"/>
              <a:pathLst>
                <a:path w="12576" h="39809" extrusionOk="0">
                  <a:moveTo>
                    <a:pt x="11575" y="0"/>
                  </a:moveTo>
                  <a:cubicBezTo>
                    <a:pt x="3803" y="1134"/>
                    <a:pt x="0" y="8973"/>
                    <a:pt x="0" y="8973"/>
                  </a:cubicBezTo>
                  <a:cubicBezTo>
                    <a:pt x="0" y="8973"/>
                    <a:pt x="1768" y="20415"/>
                    <a:pt x="3069" y="27320"/>
                  </a:cubicBezTo>
                  <a:cubicBezTo>
                    <a:pt x="3736" y="31056"/>
                    <a:pt x="4737" y="37394"/>
                    <a:pt x="5337" y="38761"/>
                  </a:cubicBezTo>
                  <a:cubicBezTo>
                    <a:pt x="5723" y="39581"/>
                    <a:pt x="7120" y="39808"/>
                    <a:pt x="8267" y="39808"/>
                  </a:cubicBezTo>
                  <a:cubicBezTo>
                    <a:pt x="8707" y="39808"/>
                    <a:pt x="9111" y="39775"/>
                    <a:pt x="9407" y="39729"/>
                  </a:cubicBezTo>
                  <a:cubicBezTo>
                    <a:pt x="12309" y="39262"/>
                    <a:pt x="12075" y="35125"/>
                    <a:pt x="12342" y="29822"/>
                  </a:cubicBezTo>
                  <a:cubicBezTo>
                    <a:pt x="12576" y="24518"/>
                    <a:pt x="12376" y="5804"/>
                    <a:pt x="1157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7"/>
            <p:cNvSpPr/>
            <p:nvPr/>
          </p:nvSpPr>
          <p:spPr>
            <a:xfrm>
              <a:off x="5426920" y="3858906"/>
              <a:ext cx="363324" cy="129231"/>
            </a:xfrm>
            <a:custGeom>
              <a:avLst/>
              <a:gdLst/>
              <a:ahLst/>
              <a:cxnLst/>
              <a:rect l="l" t="t" r="r" b="b"/>
              <a:pathLst>
                <a:path w="21350" h="7594" extrusionOk="0">
                  <a:moveTo>
                    <a:pt x="434" y="1"/>
                  </a:moveTo>
                  <a:cubicBezTo>
                    <a:pt x="434" y="1"/>
                    <a:pt x="1" y="1268"/>
                    <a:pt x="334" y="2035"/>
                  </a:cubicBezTo>
                  <a:cubicBezTo>
                    <a:pt x="668" y="2803"/>
                    <a:pt x="2736" y="3670"/>
                    <a:pt x="4337" y="3803"/>
                  </a:cubicBezTo>
                  <a:cubicBezTo>
                    <a:pt x="5972" y="3937"/>
                    <a:pt x="7239" y="4137"/>
                    <a:pt x="8473" y="5004"/>
                  </a:cubicBezTo>
                  <a:cubicBezTo>
                    <a:pt x="10408" y="6439"/>
                    <a:pt x="12710" y="7306"/>
                    <a:pt x="15145" y="7539"/>
                  </a:cubicBezTo>
                  <a:cubicBezTo>
                    <a:pt x="15505" y="7577"/>
                    <a:pt x="15856" y="7593"/>
                    <a:pt x="16195" y="7593"/>
                  </a:cubicBezTo>
                  <a:cubicBezTo>
                    <a:pt x="18896" y="7593"/>
                    <a:pt x="20842" y="6520"/>
                    <a:pt x="21049" y="6105"/>
                  </a:cubicBezTo>
                  <a:cubicBezTo>
                    <a:pt x="21316" y="5638"/>
                    <a:pt x="21349" y="5071"/>
                    <a:pt x="21182" y="4537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7"/>
            <p:cNvSpPr/>
            <p:nvPr/>
          </p:nvSpPr>
          <p:spPr>
            <a:xfrm>
              <a:off x="5428060" y="3780795"/>
              <a:ext cx="369552" cy="187227"/>
            </a:xfrm>
            <a:custGeom>
              <a:avLst/>
              <a:gdLst/>
              <a:ahLst/>
              <a:cxnLst/>
              <a:rect l="l" t="t" r="r" b="b"/>
              <a:pathLst>
                <a:path w="21716" h="11002" extrusionOk="0">
                  <a:moveTo>
                    <a:pt x="10184" y="1"/>
                  </a:moveTo>
                  <a:cubicBezTo>
                    <a:pt x="10056" y="1"/>
                    <a:pt x="9929" y="9"/>
                    <a:pt x="9807" y="21"/>
                  </a:cubicBezTo>
                  <a:cubicBezTo>
                    <a:pt x="9507" y="87"/>
                    <a:pt x="9207" y="154"/>
                    <a:pt x="8907" y="254"/>
                  </a:cubicBezTo>
                  <a:cubicBezTo>
                    <a:pt x="7406" y="821"/>
                    <a:pt x="6138" y="2122"/>
                    <a:pt x="4570" y="2523"/>
                  </a:cubicBezTo>
                  <a:cubicBezTo>
                    <a:pt x="4125" y="2602"/>
                    <a:pt x="3671" y="2644"/>
                    <a:pt x="3221" y="2644"/>
                  </a:cubicBezTo>
                  <a:cubicBezTo>
                    <a:pt x="2728" y="2644"/>
                    <a:pt x="2239" y="2594"/>
                    <a:pt x="1768" y="2489"/>
                  </a:cubicBezTo>
                  <a:cubicBezTo>
                    <a:pt x="1618" y="2472"/>
                    <a:pt x="1426" y="2439"/>
                    <a:pt x="1247" y="2439"/>
                  </a:cubicBezTo>
                  <a:cubicBezTo>
                    <a:pt x="1068" y="2439"/>
                    <a:pt x="901" y="2472"/>
                    <a:pt x="801" y="2589"/>
                  </a:cubicBezTo>
                  <a:cubicBezTo>
                    <a:pt x="701" y="2723"/>
                    <a:pt x="634" y="2889"/>
                    <a:pt x="601" y="3090"/>
                  </a:cubicBezTo>
                  <a:cubicBezTo>
                    <a:pt x="534" y="3290"/>
                    <a:pt x="501" y="3523"/>
                    <a:pt x="434" y="3723"/>
                  </a:cubicBezTo>
                  <a:cubicBezTo>
                    <a:pt x="301" y="4224"/>
                    <a:pt x="0" y="5091"/>
                    <a:pt x="334" y="5591"/>
                  </a:cubicBezTo>
                  <a:cubicBezTo>
                    <a:pt x="1301" y="6826"/>
                    <a:pt x="4270" y="7326"/>
                    <a:pt x="5838" y="7526"/>
                  </a:cubicBezTo>
                  <a:cubicBezTo>
                    <a:pt x="8306" y="7760"/>
                    <a:pt x="10341" y="9828"/>
                    <a:pt x="12209" y="10428"/>
                  </a:cubicBezTo>
                  <a:cubicBezTo>
                    <a:pt x="13502" y="10843"/>
                    <a:pt x="14777" y="11002"/>
                    <a:pt x="15932" y="11002"/>
                  </a:cubicBezTo>
                  <a:cubicBezTo>
                    <a:pt x="17847" y="11002"/>
                    <a:pt x="19437" y="10565"/>
                    <a:pt x="20248" y="10128"/>
                  </a:cubicBezTo>
                  <a:cubicBezTo>
                    <a:pt x="21716" y="9294"/>
                    <a:pt x="21616" y="7126"/>
                    <a:pt x="20348" y="6225"/>
                  </a:cubicBezTo>
                  <a:cubicBezTo>
                    <a:pt x="19514" y="5625"/>
                    <a:pt x="18013" y="5258"/>
                    <a:pt x="16912" y="4724"/>
                  </a:cubicBezTo>
                  <a:cubicBezTo>
                    <a:pt x="15845" y="4224"/>
                    <a:pt x="15511" y="3990"/>
                    <a:pt x="14444" y="3390"/>
                  </a:cubicBezTo>
                  <a:cubicBezTo>
                    <a:pt x="13744" y="3023"/>
                    <a:pt x="13110" y="2556"/>
                    <a:pt x="12509" y="2022"/>
                  </a:cubicBezTo>
                  <a:cubicBezTo>
                    <a:pt x="11876" y="1455"/>
                    <a:pt x="11742" y="388"/>
                    <a:pt x="10841" y="87"/>
                  </a:cubicBezTo>
                  <a:cubicBezTo>
                    <a:pt x="10630" y="24"/>
                    <a:pt x="10405" y="1"/>
                    <a:pt x="1018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7"/>
            <p:cNvSpPr/>
            <p:nvPr/>
          </p:nvSpPr>
          <p:spPr>
            <a:xfrm>
              <a:off x="5684633" y="3896378"/>
              <a:ext cx="111277" cy="71354"/>
            </a:xfrm>
            <a:custGeom>
              <a:avLst/>
              <a:gdLst/>
              <a:ahLst/>
              <a:cxnLst/>
              <a:rect l="l" t="t" r="r" b="b"/>
              <a:pathLst>
                <a:path w="6539" h="4193" extrusionOk="0">
                  <a:moveTo>
                    <a:pt x="5805" y="0"/>
                  </a:moveTo>
                  <a:lnTo>
                    <a:pt x="5805" y="0"/>
                  </a:lnTo>
                  <a:cubicBezTo>
                    <a:pt x="4704" y="1435"/>
                    <a:pt x="3036" y="1335"/>
                    <a:pt x="2136" y="1668"/>
                  </a:cubicBezTo>
                  <a:cubicBezTo>
                    <a:pt x="1769" y="1802"/>
                    <a:pt x="1902" y="2502"/>
                    <a:pt x="1835" y="3236"/>
                  </a:cubicBezTo>
                  <a:cubicBezTo>
                    <a:pt x="1769" y="3836"/>
                    <a:pt x="1035" y="4070"/>
                    <a:pt x="1" y="4170"/>
                  </a:cubicBezTo>
                  <a:cubicBezTo>
                    <a:pt x="272" y="4186"/>
                    <a:pt x="537" y="4193"/>
                    <a:pt x="797" y="4193"/>
                  </a:cubicBezTo>
                  <a:cubicBezTo>
                    <a:pt x="2744" y="4193"/>
                    <a:pt x="4347" y="3777"/>
                    <a:pt x="5171" y="3336"/>
                  </a:cubicBezTo>
                  <a:cubicBezTo>
                    <a:pt x="6405" y="2669"/>
                    <a:pt x="6539" y="1034"/>
                    <a:pt x="58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7"/>
            <p:cNvSpPr/>
            <p:nvPr/>
          </p:nvSpPr>
          <p:spPr>
            <a:xfrm>
              <a:off x="5433727" y="3351240"/>
              <a:ext cx="207222" cy="524633"/>
            </a:xfrm>
            <a:custGeom>
              <a:avLst/>
              <a:gdLst/>
              <a:ahLst/>
              <a:cxnLst/>
              <a:rect l="l" t="t" r="r" b="b"/>
              <a:pathLst>
                <a:path w="12177" h="30829" extrusionOk="0">
                  <a:moveTo>
                    <a:pt x="4950" y="1"/>
                  </a:moveTo>
                  <a:cubicBezTo>
                    <a:pt x="3313" y="1"/>
                    <a:pt x="2910" y="1181"/>
                    <a:pt x="2670" y="2713"/>
                  </a:cubicBezTo>
                  <a:cubicBezTo>
                    <a:pt x="2403" y="4414"/>
                    <a:pt x="168" y="26697"/>
                    <a:pt x="101" y="27898"/>
                  </a:cubicBezTo>
                  <a:cubicBezTo>
                    <a:pt x="1" y="29065"/>
                    <a:pt x="2069" y="30366"/>
                    <a:pt x="4137" y="30800"/>
                  </a:cubicBezTo>
                  <a:cubicBezTo>
                    <a:pt x="4228" y="30819"/>
                    <a:pt x="4316" y="30828"/>
                    <a:pt x="4403" y="30828"/>
                  </a:cubicBezTo>
                  <a:cubicBezTo>
                    <a:pt x="6312" y="30828"/>
                    <a:pt x="7494" y="26471"/>
                    <a:pt x="9408" y="25897"/>
                  </a:cubicBezTo>
                  <a:cubicBezTo>
                    <a:pt x="9690" y="25814"/>
                    <a:pt x="9926" y="25777"/>
                    <a:pt x="10128" y="25777"/>
                  </a:cubicBezTo>
                  <a:cubicBezTo>
                    <a:pt x="11074" y="25777"/>
                    <a:pt x="11297" y="26577"/>
                    <a:pt x="12176" y="27264"/>
                  </a:cubicBezTo>
                  <a:lnTo>
                    <a:pt x="9208" y="812"/>
                  </a:lnTo>
                  <a:lnTo>
                    <a:pt x="5538" y="45"/>
                  </a:lnTo>
                  <a:cubicBezTo>
                    <a:pt x="5326" y="15"/>
                    <a:pt x="5131" y="1"/>
                    <a:pt x="495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7"/>
            <p:cNvSpPr/>
            <p:nvPr/>
          </p:nvSpPr>
          <p:spPr>
            <a:xfrm>
              <a:off x="5503567" y="3296358"/>
              <a:ext cx="120348" cy="139305"/>
            </a:xfrm>
            <a:custGeom>
              <a:avLst/>
              <a:gdLst/>
              <a:ahLst/>
              <a:cxnLst/>
              <a:rect l="l" t="t" r="r" b="b"/>
              <a:pathLst>
                <a:path w="7072" h="8186" extrusionOk="0">
                  <a:moveTo>
                    <a:pt x="3521" y="0"/>
                  </a:moveTo>
                  <a:cubicBezTo>
                    <a:pt x="890" y="0"/>
                    <a:pt x="0" y="2746"/>
                    <a:pt x="67" y="4404"/>
                  </a:cubicBezTo>
                  <a:cubicBezTo>
                    <a:pt x="163" y="6003"/>
                    <a:pt x="1056" y="8185"/>
                    <a:pt x="3365" y="8185"/>
                  </a:cubicBezTo>
                  <a:cubicBezTo>
                    <a:pt x="3464" y="8185"/>
                    <a:pt x="3565" y="8181"/>
                    <a:pt x="3669" y="8173"/>
                  </a:cubicBezTo>
                  <a:cubicBezTo>
                    <a:pt x="7072" y="7906"/>
                    <a:pt x="6671" y="167"/>
                    <a:pt x="3569" y="1"/>
                  </a:cubicBezTo>
                  <a:cubicBezTo>
                    <a:pt x="3553" y="0"/>
                    <a:pt x="3537" y="0"/>
                    <a:pt x="352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7"/>
            <p:cNvSpPr/>
            <p:nvPr/>
          </p:nvSpPr>
          <p:spPr>
            <a:xfrm>
              <a:off x="5503567" y="3296358"/>
              <a:ext cx="120348" cy="139305"/>
            </a:xfrm>
            <a:custGeom>
              <a:avLst/>
              <a:gdLst/>
              <a:ahLst/>
              <a:cxnLst/>
              <a:rect l="l" t="t" r="r" b="b"/>
              <a:pathLst>
                <a:path w="7072" h="8186" extrusionOk="0">
                  <a:moveTo>
                    <a:pt x="3521" y="0"/>
                  </a:moveTo>
                  <a:cubicBezTo>
                    <a:pt x="890" y="0"/>
                    <a:pt x="0" y="2746"/>
                    <a:pt x="67" y="4404"/>
                  </a:cubicBezTo>
                  <a:cubicBezTo>
                    <a:pt x="163" y="6003"/>
                    <a:pt x="1056" y="8185"/>
                    <a:pt x="3365" y="8185"/>
                  </a:cubicBezTo>
                  <a:cubicBezTo>
                    <a:pt x="3464" y="8185"/>
                    <a:pt x="3565" y="8181"/>
                    <a:pt x="3669" y="8173"/>
                  </a:cubicBezTo>
                  <a:cubicBezTo>
                    <a:pt x="7072" y="7906"/>
                    <a:pt x="6671" y="167"/>
                    <a:pt x="3569" y="1"/>
                  </a:cubicBezTo>
                  <a:cubicBezTo>
                    <a:pt x="3553" y="0"/>
                    <a:pt x="3537" y="0"/>
                    <a:pt x="3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7"/>
            <p:cNvSpPr/>
            <p:nvPr/>
          </p:nvSpPr>
          <p:spPr>
            <a:xfrm>
              <a:off x="5440551" y="3447933"/>
              <a:ext cx="101050" cy="337763"/>
            </a:xfrm>
            <a:custGeom>
              <a:avLst/>
              <a:gdLst/>
              <a:ahLst/>
              <a:cxnLst/>
              <a:rect l="l" t="t" r="r" b="b"/>
              <a:pathLst>
                <a:path w="5938" h="19848" extrusionOk="0">
                  <a:moveTo>
                    <a:pt x="1935" y="0"/>
                  </a:moveTo>
                  <a:cubicBezTo>
                    <a:pt x="1935" y="167"/>
                    <a:pt x="1902" y="367"/>
                    <a:pt x="1868" y="534"/>
                  </a:cubicBezTo>
                  <a:cubicBezTo>
                    <a:pt x="2669" y="1301"/>
                    <a:pt x="3636" y="1835"/>
                    <a:pt x="4670" y="2068"/>
                  </a:cubicBezTo>
                  <a:lnTo>
                    <a:pt x="4737" y="2102"/>
                  </a:lnTo>
                  <a:cubicBezTo>
                    <a:pt x="5437" y="2302"/>
                    <a:pt x="5504" y="2335"/>
                    <a:pt x="5371" y="5337"/>
                  </a:cubicBezTo>
                  <a:cubicBezTo>
                    <a:pt x="5104" y="10608"/>
                    <a:pt x="4403" y="16245"/>
                    <a:pt x="4003" y="18547"/>
                  </a:cubicBezTo>
                  <a:cubicBezTo>
                    <a:pt x="4003" y="18847"/>
                    <a:pt x="3836" y="19147"/>
                    <a:pt x="3603" y="19314"/>
                  </a:cubicBezTo>
                  <a:cubicBezTo>
                    <a:pt x="3453" y="19389"/>
                    <a:pt x="3282" y="19432"/>
                    <a:pt x="3114" y="19432"/>
                  </a:cubicBezTo>
                  <a:cubicBezTo>
                    <a:pt x="2982" y="19432"/>
                    <a:pt x="2853" y="19406"/>
                    <a:pt x="2736" y="19347"/>
                  </a:cubicBezTo>
                  <a:cubicBezTo>
                    <a:pt x="1768" y="19080"/>
                    <a:pt x="567" y="18647"/>
                    <a:pt x="34" y="18447"/>
                  </a:cubicBezTo>
                  <a:cubicBezTo>
                    <a:pt x="34" y="18580"/>
                    <a:pt x="0" y="18713"/>
                    <a:pt x="0" y="18847"/>
                  </a:cubicBezTo>
                  <a:cubicBezTo>
                    <a:pt x="567" y="19080"/>
                    <a:pt x="1701" y="19514"/>
                    <a:pt x="2602" y="19748"/>
                  </a:cubicBezTo>
                  <a:cubicBezTo>
                    <a:pt x="2802" y="19814"/>
                    <a:pt x="2969" y="19848"/>
                    <a:pt x="3169" y="19848"/>
                  </a:cubicBezTo>
                  <a:cubicBezTo>
                    <a:pt x="3403" y="19848"/>
                    <a:pt x="3636" y="19781"/>
                    <a:pt x="3836" y="19647"/>
                  </a:cubicBezTo>
                  <a:cubicBezTo>
                    <a:pt x="4170" y="19414"/>
                    <a:pt x="4370" y="19047"/>
                    <a:pt x="4403" y="18613"/>
                  </a:cubicBezTo>
                  <a:cubicBezTo>
                    <a:pt x="4804" y="16312"/>
                    <a:pt x="5504" y="10641"/>
                    <a:pt x="5771" y="5371"/>
                  </a:cubicBezTo>
                  <a:cubicBezTo>
                    <a:pt x="5938" y="2268"/>
                    <a:pt x="5871" y="2001"/>
                    <a:pt x="4870" y="1701"/>
                  </a:cubicBezTo>
                  <a:lnTo>
                    <a:pt x="4804" y="1668"/>
                  </a:lnTo>
                  <a:cubicBezTo>
                    <a:pt x="3369" y="1234"/>
                    <a:pt x="2469" y="734"/>
                    <a:pt x="19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7"/>
            <p:cNvSpPr/>
            <p:nvPr/>
          </p:nvSpPr>
          <p:spPr>
            <a:xfrm>
              <a:off x="5178856" y="2599270"/>
              <a:ext cx="423498" cy="350492"/>
            </a:xfrm>
            <a:custGeom>
              <a:avLst/>
              <a:gdLst/>
              <a:ahLst/>
              <a:cxnLst/>
              <a:rect l="l" t="t" r="r" b="b"/>
              <a:pathLst>
                <a:path w="24886" h="20596" extrusionOk="0">
                  <a:moveTo>
                    <a:pt x="13102" y="1"/>
                  </a:moveTo>
                  <a:cubicBezTo>
                    <a:pt x="2334" y="1"/>
                    <a:pt x="2230" y="2588"/>
                    <a:pt x="1302" y="5538"/>
                  </a:cubicBezTo>
                  <a:cubicBezTo>
                    <a:pt x="501" y="8040"/>
                    <a:pt x="1" y="12844"/>
                    <a:pt x="1168" y="13044"/>
                  </a:cubicBezTo>
                  <a:cubicBezTo>
                    <a:pt x="1635" y="12010"/>
                    <a:pt x="2736" y="11242"/>
                    <a:pt x="4470" y="11242"/>
                  </a:cubicBezTo>
                  <a:cubicBezTo>
                    <a:pt x="6372" y="11242"/>
                    <a:pt x="9374" y="12410"/>
                    <a:pt x="11175" y="14745"/>
                  </a:cubicBezTo>
                  <a:cubicBezTo>
                    <a:pt x="12977" y="17047"/>
                    <a:pt x="12843" y="20449"/>
                    <a:pt x="12843" y="20449"/>
                  </a:cubicBezTo>
                  <a:cubicBezTo>
                    <a:pt x="13126" y="20549"/>
                    <a:pt x="13450" y="20595"/>
                    <a:pt x="13802" y="20595"/>
                  </a:cubicBezTo>
                  <a:cubicBezTo>
                    <a:pt x="15439" y="20595"/>
                    <a:pt x="17657" y="19595"/>
                    <a:pt x="18947" y="18414"/>
                  </a:cubicBezTo>
                  <a:cubicBezTo>
                    <a:pt x="20949" y="16580"/>
                    <a:pt x="22517" y="14745"/>
                    <a:pt x="23551" y="12477"/>
                  </a:cubicBezTo>
                  <a:cubicBezTo>
                    <a:pt x="24084" y="11342"/>
                    <a:pt x="24485" y="10142"/>
                    <a:pt x="24718" y="8874"/>
                  </a:cubicBezTo>
                  <a:cubicBezTo>
                    <a:pt x="24885" y="7606"/>
                    <a:pt x="24852" y="6306"/>
                    <a:pt x="24618" y="5005"/>
                  </a:cubicBezTo>
                  <a:cubicBezTo>
                    <a:pt x="23784" y="301"/>
                    <a:pt x="16879" y="1"/>
                    <a:pt x="13310" y="1"/>
                  </a:cubicBezTo>
                  <a:cubicBezTo>
                    <a:pt x="13240" y="1"/>
                    <a:pt x="13171" y="1"/>
                    <a:pt x="1310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7"/>
            <p:cNvSpPr/>
            <p:nvPr/>
          </p:nvSpPr>
          <p:spPr>
            <a:xfrm>
              <a:off x="5217451" y="2604954"/>
              <a:ext cx="370131" cy="152715"/>
            </a:xfrm>
            <a:custGeom>
              <a:avLst/>
              <a:gdLst/>
              <a:ahLst/>
              <a:cxnLst/>
              <a:rect l="l" t="t" r="r" b="b"/>
              <a:pathLst>
                <a:path w="21750" h="8974" extrusionOk="0">
                  <a:moveTo>
                    <a:pt x="11109" y="1"/>
                  </a:moveTo>
                  <a:cubicBezTo>
                    <a:pt x="4804" y="1"/>
                    <a:pt x="1268" y="835"/>
                    <a:pt x="435" y="3436"/>
                  </a:cubicBezTo>
                  <a:cubicBezTo>
                    <a:pt x="1" y="4771"/>
                    <a:pt x="1936" y="8940"/>
                    <a:pt x="10842" y="8974"/>
                  </a:cubicBezTo>
                  <a:cubicBezTo>
                    <a:pt x="19415" y="8974"/>
                    <a:pt x="21750" y="6005"/>
                    <a:pt x="21283" y="4070"/>
                  </a:cubicBezTo>
                  <a:cubicBezTo>
                    <a:pt x="20816" y="2135"/>
                    <a:pt x="18681" y="1"/>
                    <a:pt x="111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57"/>
            <p:cNvSpPr/>
            <p:nvPr/>
          </p:nvSpPr>
          <p:spPr>
            <a:xfrm>
              <a:off x="5445180" y="2114118"/>
              <a:ext cx="640232" cy="422783"/>
            </a:xfrm>
            <a:custGeom>
              <a:avLst/>
              <a:gdLst/>
              <a:ahLst/>
              <a:cxnLst/>
              <a:rect l="l" t="t" r="r" b="b"/>
              <a:pathLst>
                <a:path w="37622" h="24844" extrusionOk="0">
                  <a:moveTo>
                    <a:pt x="4454" y="1"/>
                  </a:moveTo>
                  <a:cubicBezTo>
                    <a:pt x="4058" y="1"/>
                    <a:pt x="3640" y="41"/>
                    <a:pt x="3197" y="123"/>
                  </a:cubicBezTo>
                  <a:cubicBezTo>
                    <a:pt x="1" y="858"/>
                    <a:pt x="725" y="5454"/>
                    <a:pt x="3756" y="5454"/>
                  </a:cubicBezTo>
                  <a:cubicBezTo>
                    <a:pt x="3888" y="5454"/>
                    <a:pt x="4024" y="5445"/>
                    <a:pt x="4165" y="5427"/>
                  </a:cubicBezTo>
                  <a:lnTo>
                    <a:pt x="4365" y="5393"/>
                  </a:lnTo>
                  <a:cubicBezTo>
                    <a:pt x="4565" y="5560"/>
                    <a:pt x="5099" y="6194"/>
                    <a:pt x="6066" y="8129"/>
                  </a:cubicBezTo>
                  <a:cubicBezTo>
                    <a:pt x="6700" y="9496"/>
                    <a:pt x="7234" y="10764"/>
                    <a:pt x="7701" y="11931"/>
                  </a:cubicBezTo>
                  <a:cubicBezTo>
                    <a:pt x="10436" y="18303"/>
                    <a:pt x="11937" y="21805"/>
                    <a:pt x="16340" y="23973"/>
                  </a:cubicBezTo>
                  <a:cubicBezTo>
                    <a:pt x="17664" y="24572"/>
                    <a:pt x="19106" y="24843"/>
                    <a:pt x="20556" y="24843"/>
                  </a:cubicBezTo>
                  <a:cubicBezTo>
                    <a:pt x="20641" y="24843"/>
                    <a:pt x="20725" y="24843"/>
                    <a:pt x="20810" y="24841"/>
                  </a:cubicBezTo>
                  <a:cubicBezTo>
                    <a:pt x="26147" y="24841"/>
                    <a:pt x="33119" y="22306"/>
                    <a:pt x="36488" y="19203"/>
                  </a:cubicBezTo>
                  <a:cubicBezTo>
                    <a:pt x="37555" y="18203"/>
                    <a:pt x="37622" y="16501"/>
                    <a:pt x="36621" y="15401"/>
                  </a:cubicBezTo>
                  <a:cubicBezTo>
                    <a:pt x="36097" y="14824"/>
                    <a:pt x="35382" y="14532"/>
                    <a:pt x="34661" y="14532"/>
                  </a:cubicBezTo>
                  <a:cubicBezTo>
                    <a:pt x="34004" y="14532"/>
                    <a:pt x="33343" y="14774"/>
                    <a:pt x="32819" y="15267"/>
                  </a:cubicBezTo>
                  <a:cubicBezTo>
                    <a:pt x="30167" y="17731"/>
                    <a:pt x="24225" y="19507"/>
                    <a:pt x="20743" y="19507"/>
                  </a:cubicBezTo>
                  <a:cubicBezTo>
                    <a:pt x="19888" y="19507"/>
                    <a:pt x="19182" y="19400"/>
                    <a:pt x="18708" y="19170"/>
                  </a:cubicBezTo>
                  <a:cubicBezTo>
                    <a:pt x="16240" y="17902"/>
                    <a:pt x="15306" y="15934"/>
                    <a:pt x="12671" y="9797"/>
                  </a:cubicBezTo>
                  <a:cubicBezTo>
                    <a:pt x="12170" y="8629"/>
                    <a:pt x="11603" y="7328"/>
                    <a:pt x="10970" y="5894"/>
                  </a:cubicBezTo>
                  <a:cubicBezTo>
                    <a:pt x="10970" y="5860"/>
                    <a:pt x="10970" y="5827"/>
                    <a:pt x="10936" y="5794"/>
                  </a:cubicBezTo>
                  <a:cubicBezTo>
                    <a:pt x="9199" y="2261"/>
                    <a:pt x="7436" y="1"/>
                    <a:pt x="445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7"/>
            <p:cNvSpPr/>
            <p:nvPr/>
          </p:nvSpPr>
          <p:spPr>
            <a:xfrm>
              <a:off x="6087675" y="2198797"/>
              <a:ext cx="83284" cy="114970"/>
            </a:xfrm>
            <a:custGeom>
              <a:avLst/>
              <a:gdLst/>
              <a:ahLst/>
              <a:cxnLst/>
              <a:rect l="l" t="t" r="r" b="b"/>
              <a:pathLst>
                <a:path w="4894" h="6756" extrusionOk="0">
                  <a:moveTo>
                    <a:pt x="3648" y="0"/>
                  </a:moveTo>
                  <a:cubicBezTo>
                    <a:pt x="3474" y="0"/>
                    <a:pt x="3287" y="65"/>
                    <a:pt x="3103" y="217"/>
                  </a:cubicBezTo>
                  <a:cubicBezTo>
                    <a:pt x="2102" y="818"/>
                    <a:pt x="1301" y="1752"/>
                    <a:pt x="768" y="2819"/>
                  </a:cubicBezTo>
                  <a:cubicBezTo>
                    <a:pt x="367" y="3787"/>
                    <a:pt x="134" y="4787"/>
                    <a:pt x="67" y="5855"/>
                  </a:cubicBezTo>
                  <a:cubicBezTo>
                    <a:pt x="0" y="6288"/>
                    <a:pt x="334" y="6689"/>
                    <a:pt x="801" y="6755"/>
                  </a:cubicBezTo>
                  <a:lnTo>
                    <a:pt x="901" y="6755"/>
                  </a:lnTo>
                  <a:cubicBezTo>
                    <a:pt x="1301" y="6755"/>
                    <a:pt x="1635" y="6455"/>
                    <a:pt x="1702" y="6021"/>
                  </a:cubicBezTo>
                  <a:cubicBezTo>
                    <a:pt x="1735" y="5154"/>
                    <a:pt x="1968" y="4287"/>
                    <a:pt x="2302" y="3453"/>
                  </a:cubicBezTo>
                  <a:cubicBezTo>
                    <a:pt x="2669" y="2686"/>
                    <a:pt x="3269" y="2052"/>
                    <a:pt x="4003" y="1585"/>
                  </a:cubicBezTo>
                  <a:cubicBezTo>
                    <a:pt x="4894" y="1153"/>
                    <a:pt x="4387" y="0"/>
                    <a:pt x="364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7"/>
            <p:cNvSpPr/>
            <p:nvPr/>
          </p:nvSpPr>
          <p:spPr>
            <a:xfrm>
              <a:off x="6104710" y="2258035"/>
              <a:ext cx="107295" cy="92626"/>
            </a:xfrm>
            <a:custGeom>
              <a:avLst/>
              <a:gdLst/>
              <a:ahLst/>
              <a:cxnLst/>
              <a:rect l="l" t="t" r="r" b="b"/>
              <a:pathLst>
                <a:path w="6305" h="5443" extrusionOk="0">
                  <a:moveTo>
                    <a:pt x="5138" y="0"/>
                  </a:moveTo>
                  <a:cubicBezTo>
                    <a:pt x="5105" y="0"/>
                    <a:pt x="5071" y="2"/>
                    <a:pt x="5037" y="5"/>
                  </a:cubicBezTo>
                  <a:cubicBezTo>
                    <a:pt x="3870" y="239"/>
                    <a:pt x="2802" y="806"/>
                    <a:pt x="1935" y="1640"/>
                  </a:cubicBezTo>
                  <a:cubicBezTo>
                    <a:pt x="1234" y="2407"/>
                    <a:pt x="634" y="3274"/>
                    <a:pt x="200" y="4208"/>
                  </a:cubicBezTo>
                  <a:cubicBezTo>
                    <a:pt x="0" y="4642"/>
                    <a:pt x="167" y="5109"/>
                    <a:pt x="567" y="5342"/>
                  </a:cubicBezTo>
                  <a:cubicBezTo>
                    <a:pt x="667" y="5409"/>
                    <a:pt x="801" y="5443"/>
                    <a:pt x="934" y="5443"/>
                  </a:cubicBezTo>
                  <a:cubicBezTo>
                    <a:pt x="1268" y="5443"/>
                    <a:pt x="1535" y="5242"/>
                    <a:pt x="1668" y="4976"/>
                  </a:cubicBezTo>
                  <a:cubicBezTo>
                    <a:pt x="2035" y="4175"/>
                    <a:pt x="2535" y="3408"/>
                    <a:pt x="3136" y="2774"/>
                  </a:cubicBezTo>
                  <a:cubicBezTo>
                    <a:pt x="3769" y="2207"/>
                    <a:pt x="4537" y="1807"/>
                    <a:pt x="5371" y="1640"/>
                  </a:cubicBezTo>
                  <a:cubicBezTo>
                    <a:pt x="6305" y="1318"/>
                    <a:pt x="6057" y="0"/>
                    <a:pt x="513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7"/>
            <p:cNvSpPr/>
            <p:nvPr/>
          </p:nvSpPr>
          <p:spPr>
            <a:xfrm>
              <a:off x="5995151" y="2290471"/>
              <a:ext cx="157259" cy="157259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37" y="1"/>
                  </a:moveTo>
                  <a:cubicBezTo>
                    <a:pt x="2068" y="1"/>
                    <a:pt x="0" y="2069"/>
                    <a:pt x="0" y="4637"/>
                  </a:cubicBezTo>
                  <a:cubicBezTo>
                    <a:pt x="0" y="7172"/>
                    <a:pt x="2068" y="9241"/>
                    <a:pt x="4637" y="9241"/>
                  </a:cubicBezTo>
                  <a:cubicBezTo>
                    <a:pt x="7172" y="9241"/>
                    <a:pt x="9240" y="7172"/>
                    <a:pt x="9240" y="4637"/>
                  </a:cubicBezTo>
                  <a:cubicBezTo>
                    <a:pt x="9240" y="2069"/>
                    <a:pt x="7172" y="1"/>
                    <a:pt x="463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7"/>
            <p:cNvSpPr/>
            <p:nvPr/>
          </p:nvSpPr>
          <p:spPr>
            <a:xfrm>
              <a:off x="5985502" y="2276482"/>
              <a:ext cx="59051" cy="84390"/>
            </a:xfrm>
            <a:custGeom>
              <a:avLst/>
              <a:gdLst/>
              <a:ahLst/>
              <a:cxnLst/>
              <a:rect l="l" t="t" r="r" b="b"/>
              <a:pathLst>
                <a:path w="3470" h="4959" extrusionOk="0">
                  <a:moveTo>
                    <a:pt x="1024" y="0"/>
                  </a:moveTo>
                  <a:cubicBezTo>
                    <a:pt x="635" y="0"/>
                    <a:pt x="267" y="193"/>
                    <a:pt x="267" y="623"/>
                  </a:cubicBezTo>
                  <a:cubicBezTo>
                    <a:pt x="0" y="2824"/>
                    <a:pt x="567" y="4258"/>
                    <a:pt x="2035" y="4892"/>
                  </a:cubicBezTo>
                  <a:cubicBezTo>
                    <a:pt x="2135" y="4926"/>
                    <a:pt x="2235" y="4926"/>
                    <a:pt x="2368" y="4959"/>
                  </a:cubicBezTo>
                  <a:cubicBezTo>
                    <a:pt x="3236" y="4926"/>
                    <a:pt x="3469" y="3725"/>
                    <a:pt x="2669" y="3358"/>
                  </a:cubicBezTo>
                  <a:cubicBezTo>
                    <a:pt x="2202" y="3158"/>
                    <a:pt x="1668" y="2657"/>
                    <a:pt x="1901" y="823"/>
                  </a:cubicBezTo>
                  <a:cubicBezTo>
                    <a:pt x="2031" y="303"/>
                    <a:pt x="1511" y="0"/>
                    <a:pt x="102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7"/>
            <p:cNvSpPr/>
            <p:nvPr/>
          </p:nvSpPr>
          <p:spPr>
            <a:xfrm>
              <a:off x="6042834" y="2191055"/>
              <a:ext cx="50576" cy="123853"/>
            </a:xfrm>
            <a:custGeom>
              <a:avLst/>
              <a:gdLst/>
              <a:ahLst/>
              <a:cxnLst/>
              <a:rect l="l" t="t" r="r" b="b"/>
              <a:pathLst>
                <a:path w="2972" h="7278" extrusionOk="0">
                  <a:moveTo>
                    <a:pt x="1643" y="1"/>
                  </a:moveTo>
                  <a:cubicBezTo>
                    <a:pt x="1436" y="1"/>
                    <a:pt x="1247" y="89"/>
                    <a:pt x="1134" y="305"/>
                  </a:cubicBezTo>
                  <a:cubicBezTo>
                    <a:pt x="467" y="1273"/>
                    <a:pt x="100" y="2440"/>
                    <a:pt x="34" y="3608"/>
                  </a:cubicBezTo>
                  <a:cubicBezTo>
                    <a:pt x="0" y="4642"/>
                    <a:pt x="134" y="5709"/>
                    <a:pt x="467" y="6677"/>
                  </a:cubicBezTo>
                  <a:cubicBezTo>
                    <a:pt x="567" y="7044"/>
                    <a:pt x="901" y="7277"/>
                    <a:pt x="1268" y="7277"/>
                  </a:cubicBezTo>
                  <a:cubicBezTo>
                    <a:pt x="1334" y="7277"/>
                    <a:pt x="1401" y="7277"/>
                    <a:pt x="1468" y="7244"/>
                  </a:cubicBezTo>
                  <a:cubicBezTo>
                    <a:pt x="1902" y="7110"/>
                    <a:pt x="2135" y="6643"/>
                    <a:pt x="2035" y="6210"/>
                  </a:cubicBezTo>
                  <a:cubicBezTo>
                    <a:pt x="1768" y="5376"/>
                    <a:pt x="1635" y="4508"/>
                    <a:pt x="1668" y="3641"/>
                  </a:cubicBezTo>
                  <a:cubicBezTo>
                    <a:pt x="1735" y="2774"/>
                    <a:pt x="2002" y="1940"/>
                    <a:pt x="2502" y="1239"/>
                  </a:cubicBezTo>
                  <a:cubicBezTo>
                    <a:pt x="2971" y="721"/>
                    <a:pt x="2233" y="1"/>
                    <a:pt x="16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7"/>
            <p:cNvSpPr/>
            <p:nvPr/>
          </p:nvSpPr>
          <p:spPr>
            <a:xfrm>
              <a:off x="5177716" y="2762825"/>
              <a:ext cx="245256" cy="651226"/>
            </a:xfrm>
            <a:custGeom>
              <a:avLst/>
              <a:gdLst/>
              <a:ahLst/>
              <a:cxnLst/>
              <a:rect l="l" t="t" r="r" b="b"/>
              <a:pathLst>
                <a:path w="14412" h="38268" extrusionOk="0">
                  <a:moveTo>
                    <a:pt x="5498" y="1"/>
                  </a:moveTo>
                  <a:cubicBezTo>
                    <a:pt x="3367" y="1"/>
                    <a:pt x="1637" y="1045"/>
                    <a:pt x="1235" y="3433"/>
                  </a:cubicBezTo>
                  <a:cubicBezTo>
                    <a:pt x="635" y="7002"/>
                    <a:pt x="1" y="31853"/>
                    <a:pt x="835" y="35356"/>
                  </a:cubicBezTo>
                  <a:cubicBezTo>
                    <a:pt x="1326" y="37420"/>
                    <a:pt x="2536" y="38267"/>
                    <a:pt x="3808" y="38267"/>
                  </a:cubicBezTo>
                  <a:cubicBezTo>
                    <a:pt x="4695" y="38267"/>
                    <a:pt x="5613" y="37856"/>
                    <a:pt x="6339" y="37157"/>
                  </a:cubicBezTo>
                  <a:cubicBezTo>
                    <a:pt x="8140" y="35456"/>
                    <a:pt x="12176" y="17743"/>
                    <a:pt x="12910" y="10838"/>
                  </a:cubicBezTo>
                  <a:cubicBezTo>
                    <a:pt x="14411" y="4734"/>
                    <a:pt x="12243" y="2165"/>
                    <a:pt x="8841" y="731"/>
                  </a:cubicBezTo>
                  <a:cubicBezTo>
                    <a:pt x="7703" y="256"/>
                    <a:pt x="6552" y="1"/>
                    <a:pt x="549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7"/>
            <p:cNvSpPr/>
            <p:nvPr/>
          </p:nvSpPr>
          <p:spPr>
            <a:xfrm>
              <a:off x="5091437" y="3966763"/>
              <a:ext cx="279870" cy="187107"/>
            </a:xfrm>
            <a:custGeom>
              <a:avLst/>
              <a:gdLst/>
              <a:ahLst/>
              <a:cxnLst/>
              <a:rect l="l" t="t" r="r" b="b"/>
              <a:pathLst>
                <a:path w="16446" h="10995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668"/>
                    <a:pt x="101" y="1335"/>
                    <a:pt x="368" y="1935"/>
                  </a:cubicBezTo>
                  <a:cubicBezTo>
                    <a:pt x="668" y="2436"/>
                    <a:pt x="1502" y="2903"/>
                    <a:pt x="1769" y="3670"/>
                  </a:cubicBezTo>
                  <a:cubicBezTo>
                    <a:pt x="2035" y="4437"/>
                    <a:pt x="1835" y="5404"/>
                    <a:pt x="2035" y="6272"/>
                  </a:cubicBezTo>
                  <a:cubicBezTo>
                    <a:pt x="2202" y="7039"/>
                    <a:pt x="2602" y="8607"/>
                    <a:pt x="4771" y="9941"/>
                  </a:cubicBezTo>
                  <a:cubicBezTo>
                    <a:pt x="6127" y="10755"/>
                    <a:pt x="7992" y="10994"/>
                    <a:pt x="9729" y="10994"/>
                  </a:cubicBezTo>
                  <a:cubicBezTo>
                    <a:pt x="10769" y="10994"/>
                    <a:pt x="11764" y="10908"/>
                    <a:pt x="12576" y="10808"/>
                  </a:cubicBezTo>
                  <a:cubicBezTo>
                    <a:pt x="14711" y="10508"/>
                    <a:pt x="16246" y="9607"/>
                    <a:pt x="16412" y="8407"/>
                  </a:cubicBezTo>
                  <a:cubicBezTo>
                    <a:pt x="16446" y="7573"/>
                    <a:pt x="16346" y="6739"/>
                    <a:pt x="16045" y="597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7"/>
            <p:cNvSpPr/>
            <p:nvPr/>
          </p:nvSpPr>
          <p:spPr>
            <a:xfrm>
              <a:off x="5089735" y="3836494"/>
              <a:ext cx="286115" cy="299270"/>
            </a:xfrm>
            <a:custGeom>
              <a:avLst/>
              <a:gdLst/>
              <a:ahLst/>
              <a:cxnLst/>
              <a:rect l="l" t="t" r="r" b="b"/>
              <a:pathLst>
                <a:path w="16813" h="17586" extrusionOk="0">
                  <a:moveTo>
                    <a:pt x="6095" y="0"/>
                  </a:moveTo>
                  <a:cubicBezTo>
                    <a:pt x="3778" y="0"/>
                    <a:pt x="1184" y="843"/>
                    <a:pt x="501" y="3853"/>
                  </a:cubicBezTo>
                  <a:cubicBezTo>
                    <a:pt x="267" y="5888"/>
                    <a:pt x="1" y="6822"/>
                    <a:pt x="234" y="7789"/>
                  </a:cubicBezTo>
                  <a:cubicBezTo>
                    <a:pt x="434" y="8756"/>
                    <a:pt x="1435" y="9190"/>
                    <a:pt x="2135" y="10224"/>
                  </a:cubicBezTo>
                  <a:cubicBezTo>
                    <a:pt x="2836" y="11291"/>
                    <a:pt x="1668" y="13760"/>
                    <a:pt x="4137" y="15695"/>
                  </a:cubicBezTo>
                  <a:cubicBezTo>
                    <a:pt x="6062" y="17183"/>
                    <a:pt x="7987" y="17586"/>
                    <a:pt x="10186" y="17586"/>
                  </a:cubicBezTo>
                  <a:cubicBezTo>
                    <a:pt x="10844" y="17586"/>
                    <a:pt x="11528" y="17550"/>
                    <a:pt x="12243" y="17496"/>
                  </a:cubicBezTo>
                  <a:cubicBezTo>
                    <a:pt x="14044" y="17362"/>
                    <a:pt x="15178" y="16829"/>
                    <a:pt x="15712" y="16328"/>
                  </a:cubicBezTo>
                  <a:cubicBezTo>
                    <a:pt x="16813" y="15328"/>
                    <a:pt x="16712" y="13260"/>
                    <a:pt x="15778" y="12292"/>
                  </a:cubicBezTo>
                  <a:cubicBezTo>
                    <a:pt x="15145" y="11692"/>
                    <a:pt x="14578" y="11091"/>
                    <a:pt x="14011" y="10458"/>
                  </a:cubicBezTo>
                  <a:cubicBezTo>
                    <a:pt x="13477" y="9757"/>
                    <a:pt x="12943" y="9090"/>
                    <a:pt x="12243" y="8089"/>
                  </a:cubicBezTo>
                  <a:cubicBezTo>
                    <a:pt x="11042" y="6221"/>
                    <a:pt x="10808" y="1885"/>
                    <a:pt x="10008" y="951"/>
                  </a:cubicBezTo>
                  <a:cubicBezTo>
                    <a:pt x="9650" y="549"/>
                    <a:pt x="7963" y="0"/>
                    <a:pt x="609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7"/>
            <p:cNvSpPr/>
            <p:nvPr/>
          </p:nvSpPr>
          <p:spPr>
            <a:xfrm>
              <a:off x="5193610" y="4063830"/>
              <a:ext cx="170890" cy="71916"/>
            </a:xfrm>
            <a:custGeom>
              <a:avLst/>
              <a:gdLst/>
              <a:ahLst/>
              <a:cxnLst/>
              <a:rect l="l" t="t" r="r" b="b"/>
              <a:pathLst>
                <a:path w="10042" h="4226" extrusionOk="0">
                  <a:moveTo>
                    <a:pt x="7940" y="1"/>
                  </a:moveTo>
                  <a:cubicBezTo>
                    <a:pt x="6806" y="1"/>
                    <a:pt x="3036" y="167"/>
                    <a:pt x="3036" y="1502"/>
                  </a:cubicBezTo>
                  <a:cubicBezTo>
                    <a:pt x="3036" y="3098"/>
                    <a:pt x="1978" y="3655"/>
                    <a:pt x="942" y="3655"/>
                  </a:cubicBezTo>
                  <a:cubicBezTo>
                    <a:pt x="615" y="3655"/>
                    <a:pt x="289" y="3599"/>
                    <a:pt x="1" y="3503"/>
                  </a:cubicBezTo>
                  <a:lnTo>
                    <a:pt x="1" y="3503"/>
                  </a:lnTo>
                  <a:cubicBezTo>
                    <a:pt x="1283" y="4053"/>
                    <a:pt x="2613" y="4225"/>
                    <a:pt x="4066" y="4225"/>
                  </a:cubicBezTo>
                  <a:cubicBezTo>
                    <a:pt x="4729" y="4225"/>
                    <a:pt x="5417" y="4189"/>
                    <a:pt x="6139" y="4137"/>
                  </a:cubicBezTo>
                  <a:cubicBezTo>
                    <a:pt x="7940" y="4003"/>
                    <a:pt x="9074" y="3470"/>
                    <a:pt x="9608" y="2969"/>
                  </a:cubicBezTo>
                  <a:cubicBezTo>
                    <a:pt x="9775" y="2836"/>
                    <a:pt x="9908" y="2636"/>
                    <a:pt x="10041" y="2436"/>
                  </a:cubicBezTo>
                  <a:cubicBezTo>
                    <a:pt x="10008" y="2102"/>
                    <a:pt x="9975" y="1769"/>
                    <a:pt x="9941" y="1468"/>
                  </a:cubicBezTo>
                  <a:cubicBezTo>
                    <a:pt x="9741" y="301"/>
                    <a:pt x="9107" y="1"/>
                    <a:pt x="79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7"/>
            <p:cNvSpPr/>
            <p:nvPr/>
          </p:nvSpPr>
          <p:spPr>
            <a:xfrm>
              <a:off x="5087472" y="3364479"/>
              <a:ext cx="221398" cy="623181"/>
            </a:xfrm>
            <a:custGeom>
              <a:avLst/>
              <a:gdLst/>
              <a:ahLst/>
              <a:cxnLst/>
              <a:rect l="l" t="t" r="r" b="b"/>
              <a:pathLst>
                <a:path w="13010" h="36620" extrusionOk="0">
                  <a:moveTo>
                    <a:pt x="6138" y="1"/>
                  </a:moveTo>
                  <a:cubicBezTo>
                    <a:pt x="5004" y="234"/>
                    <a:pt x="4737" y="2035"/>
                    <a:pt x="4236" y="4971"/>
                  </a:cubicBezTo>
                  <a:cubicBezTo>
                    <a:pt x="3736" y="7940"/>
                    <a:pt x="0" y="31190"/>
                    <a:pt x="67" y="32424"/>
                  </a:cubicBezTo>
                  <a:cubicBezTo>
                    <a:pt x="167" y="33658"/>
                    <a:pt x="1301" y="35426"/>
                    <a:pt x="2268" y="36293"/>
                  </a:cubicBezTo>
                  <a:cubicBezTo>
                    <a:pt x="2519" y="36509"/>
                    <a:pt x="2794" y="36620"/>
                    <a:pt x="3076" y="36620"/>
                  </a:cubicBezTo>
                  <a:cubicBezTo>
                    <a:pt x="3884" y="36620"/>
                    <a:pt x="4751" y="35711"/>
                    <a:pt x="5271" y="33758"/>
                  </a:cubicBezTo>
                  <a:cubicBezTo>
                    <a:pt x="5843" y="31686"/>
                    <a:pt x="7279" y="30688"/>
                    <a:pt x="8550" y="30688"/>
                  </a:cubicBezTo>
                  <a:cubicBezTo>
                    <a:pt x="9427" y="30688"/>
                    <a:pt x="10226" y="31164"/>
                    <a:pt x="10608" y="32090"/>
                  </a:cubicBezTo>
                  <a:cubicBezTo>
                    <a:pt x="11909" y="35226"/>
                    <a:pt x="12376" y="35826"/>
                    <a:pt x="12376" y="35826"/>
                  </a:cubicBezTo>
                  <a:cubicBezTo>
                    <a:pt x="12376" y="35826"/>
                    <a:pt x="13009" y="28421"/>
                    <a:pt x="12976" y="20315"/>
                  </a:cubicBezTo>
                  <a:cubicBezTo>
                    <a:pt x="12909" y="14778"/>
                    <a:pt x="12909" y="7539"/>
                    <a:pt x="12909" y="3603"/>
                  </a:cubicBezTo>
                  <a:cubicBezTo>
                    <a:pt x="12909" y="1101"/>
                    <a:pt x="12542" y="701"/>
                    <a:pt x="12009" y="501"/>
                  </a:cubicBezTo>
                  <a:cubicBezTo>
                    <a:pt x="10474" y="34"/>
                    <a:pt x="6138" y="1"/>
                    <a:pt x="61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57"/>
            <p:cNvSpPr/>
            <p:nvPr/>
          </p:nvSpPr>
          <p:spPr>
            <a:xfrm>
              <a:off x="5154368" y="3323059"/>
              <a:ext cx="162568" cy="138539"/>
            </a:xfrm>
            <a:custGeom>
              <a:avLst/>
              <a:gdLst/>
              <a:ahLst/>
              <a:cxnLst/>
              <a:rect l="l" t="t" r="r" b="b"/>
              <a:pathLst>
                <a:path w="9553" h="8141" extrusionOk="0">
                  <a:moveTo>
                    <a:pt x="5130" y="1"/>
                  </a:moveTo>
                  <a:cubicBezTo>
                    <a:pt x="1797" y="1"/>
                    <a:pt x="0" y="7494"/>
                    <a:pt x="4342" y="8105"/>
                  </a:cubicBezTo>
                  <a:cubicBezTo>
                    <a:pt x="4504" y="8129"/>
                    <a:pt x="4662" y="8141"/>
                    <a:pt x="4815" y="8141"/>
                  </a:cubicBezTo>
                  <a:cubicBezTo>
                    <a:pt x="8687" y="8141"/>
                    <a:pt x="9552" y="707"/>
                    <a:pt x="5509" y="33"/>
                  </a:cubicBezTo>
                  <a:cubicBezTo>
                    <a:pt x="5381" y="11"/>
                    <a:pt x="5254" y="1"/>
                    <a:pt x="513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7"/>
            <p:cNvSpPr/>
            <p:nvPr/>
          </p:nvSpPr>
          <p:spPr>
            <a:xfrm>
              <a:off x="5154368" y="3323059"/>
              <a:ext cx="162568" cy="138539"/>
            </a:xfrm>
            <a:custGeom>
              <a:avLst/>
              <a:gdLst/>
              <a:ahLst/>
              <a:cxnLst/>
              <a:rect l="l" t="t" r="r" b="b"/>
              <a:pathLst>
                <a:path w="9553" h="8141" extrusionOk="0">
                  <a:moveTo>
                    <a:pt x="5130" y="1"/>
                  </a:moveTo>
                  <a:cubicBezTo>
                    <a:pt x="1797" y="1"/>
                    <a:pt x="0" y="7494"/>
                    <a:pt x="4342" y="8105"/>
                  </a:cubicBezTo>
                  <a:cubicBezTo>
                    <a:pt x="4504" y="8129"/>
                    <a:pt x="4662" y="8141"/>
                    <a:pt x="4815" y="8141"/>
                  </a:cubicBezTo>
                  <a:cubicBezTo>
                    <a:pt x="8687" y="8141"/>
                    <a:pt x="9552" y="707"/>
                    <a:pt x="5509" y="33"/>
                  </a:cubicBezTo>
                  <a:cubicBezTo>
                    <a:pt x="5381" y="11"/>
                    <a:pt x="5254" y="1"/>
                    <a:pt x="5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7"/>
            <p:cNvSpPr/>
            <p:nvPr/>
          </p:nvSpPr>
          <p:spPr>
            <a:xfrm>
              <a:off x="5269678" y="3512634"/>
              <a:ext cx="36911" cy="382621"/>
            </a:xfrm>
            <a:custGeom>
              <a:avLst/>
              <a:gdLst/>
              <a:ahLst/>
              <a:cxnLst/>
              <a:rect l="l" t="t" r="r" b="b"/>
              <a:pathLst>
                <a:path w="2169" h="22484" extrusionOk="0">
                  <a:moveTo>
                    <a:pt x="2169" y="1"/>
                  </a:moveTo>
                  <a:cubicBezTo>
                    <a:pt x="701" y="534"/>
                    <a:pt x="635" y="1802"/>
                    <a:pt x="334" y="6205"/>
                  </a:cubicBezTo>
                  <a:cubicBezTo>
                    <a:pt x="1" y="11309"/>
                    <a:pt x="101" y="18647"/>
                    <a:pt x="334" y="20382"/>
                  </a:cubicBezTo>
                  <a:cubicBezTo>
                    <a:pt x="468" y="21349"/>
                    <a:pt x="1235" y="22017"/>
                    <a:pt x="1969" y="22484"/>
                  </a:cubicBezTo>
                  <a:cubicBezTo>
                    <a:pt x="2002" y="22317"/>
                    <a:pt x="2002" y="22150"/>
                    <a:pt x="2002" y="21983"/>
                  </a:cubicBezTo>
                  <a:cubicBezTo>
                    <a:pt x="1368" y="21616"/>
                    <a:pt x="901" y="21016"/>
                    <a:pt x="768" y="20315"/>
                  </a:cubicBezTo>
                  <a:cubicBezTo>
                    <a:pt x="534" y="18614"/>
                    <a:pt x="434" y="11142"/>
                    <a:pt x="768" y="6205"/>
                  </a:cubicBezTo>
                  <a:cubicBezTo>
                    <a:pt x="1035" y="1902"/>
                    <a:pt x="1135" y="868"/>
                    <a:pt x="2169" y="401"/>
                  </a:cubicBezTo>
                  <a:lnTo>
                    <a:pt x="216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7"/>
            <p:cNvSpPr/>
            <p:nvPr/>
          </p:nvSpPr>
          <p:spPr>
            <a:xfrm>
              <a:off x="5093717" y="3487090"/>
              <a:ext cx="105594" cy="393411"/>
            </a:xfrm>
            <a:custGeom>
              <a:avLst/>
              <a:gdLst/>
              <a:ahLst/>
              <a:cxnLst/>
              <a:rect l="l" t="t" r="r" b="b"/>
              <a:pathLst>
                <a:path w="6205" h="23118" extrusionOk="0">
                  <a:moveTo>
                    <a:pt x="3503" y="1"/>
                  </a:moveTo>
                  <a:cubicBezTo>
                    <a:pt x="3503" y="134"/>
                    <a:pt x="3469" y="268"/>
                    <a:pt x="3436" y="401"/>
                  </a:cubicBezTo>
                  <a:cubicBezTo>
                    <a:pt x="5737" y="1802"/>
                    <a:pt x="5637" y="3036"/>
                    <a:pt x="5304" y="6372"/>
                  </a:cubicBezTo>
                  <a:cubicBezTo>
                    <a:pt x="5270" y="6772"/>
                    <a:pt x="5237" y="7206"/>
                    <a:pt x="5204" y="7673"/>
                  </a:cubicBezTo>
                  <a:cubicBezTo>
                    <a:pt x="4703" y="12510"/>
                    <a:pt x="4003" y="17313"/>
                    <a:pt x="3002" y="22083"/>
                  </a:cubicBezTo>
                  <a:cubicBezTo>
                    <a:pt x="2969" y="22317"/>
                    <a:pt x="2802" y="22517"/>
                    <a:pt x="2602" y="22584"/>
                  </a:cubicBezTo>
                  <a:cubicBezTo>
                    <a:pt x="2419" y="22670"/>
                    <a:pt x="2194" y="22707"/>
                    <a:pt x="1940" y="22707"/>
                  </a:cubicBezTo>
                  <a:cubicBezTo>
                    <a:pt x="1406" y="22707"/>
                    <a:pt x="744" y="22543"/>
                    <a:pt x="67" y="22317"/>
                  </a:cubicBezTo>
                  <a:cubicBezTo>
                    <a:pt x="67" y="22450"/>
                    <a:pt x="33" y="22584"/>
                    <a:pt x="0" y="22717"/>
                  </a:cubicBezTo>
                  <a:cubicBezTo>
                    <a:pt x="634" y="22950"/>
                    <a:pt x="1301" y="23084"/>
                    <a:pt x="1968" y="23117"/>
                  </a:cubicBezTo>
                  <a:cubicBezTo>
                    <a:pt x="2235" y="23117"/>
                    <a:pt x="2502" y="23084"/>
                    <a:pt x="2769" y="22984"/>
                  </a:cubicBezTo>
                  <a:cubicBezTo>
                    <a:pt x="3069" y="22817"/>
                    <a:pt x="3336" y="22550"/>
                    <a:pt x="3402" y="22183"/>
                  </a:cubicBezTo>
                  <a:cubicBezTo>
                    <a:pt x="4403" y="17413"/>
                    <a:pt x="5137" y="12576"/>
                    <a:pt x="5604" y="7706"/>
                  </a:cubicBezTo>
                  <a:cubicBezTo>
                    <a:pt x="5637" y="7239"/>
                    <a:pt x="5704" y="6839"/>
                    <a:pt x="5737" y="6439"/>
                  </a:cubicBezTo>
                  <a:cubicBezTo>
                    <a:pt x="6071" y="3003"/>
                    <a:pt x="6204" y="1568"/>
                    <a:pt x="350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7"/>
            <p:cNvSpPr/>
            <p:nvPr/>
          </p:nvSpPr>
          <p:spPr>
            <a:xfrm>
              <a:off x="5407060" y="2385922"/>
              <a:ext cx="197897" cy="173936"/>
            </a:xfrm>
            <a:custGeom>
              <a:avLst/>
              <a:gdLst/>
              <a:ahLst/>
              <a:cxnLst/>
              <a:rect l="l" t="t" r="r" b="b"/>
              <a:pathLst>
                <a:path w="11629" h="10221" extrusionOk="0">
                  <a:moveTo>
                    <a:pt x="6328" y="1"/>
                  </a:moveTo>
                  <a:cubicBezTo>
                    <a:pt x="3099" y="1"/>
                    <a:pt x="0" y="5300"/>
                    <a:pt x="0" y="5300"/>
                  </a:cubicBezTo>
                  <a:cubicBezTo>
                    <a:pt x="0" y="5300"/>
                    <a:pt x="3069" y="9002"/>
                    <a:pt x="6105" y="9970"/>
                  </a:cubicBezTo>
                  <a:cubicBezTo>
                    <a:pt x="6631" y="10142"/>
                    <a:pt x="7109" y="10221"/>
                    <a:pt x="7542" y="10221"/>
                  </a:cubicBezTo>
                  <a:cubicBezTo>
                    <a:pt x="11629" y="10221"/>
                    <a:pt x="11548" y="3133"/>
                    <a:pt x="8139" y="629"/>
                  </a:cubicBezTo>
                  <a:cubicBezTo>
                    <a:pt x="7544" y="187"/>
                    <a:pt x="6934" y="1"/>
                    <a:pt x="632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7"/>
            <p:cNvSpPr/>
            <p:nvPr/>
          </p:nvSpPr>
          <p:spPr>
            <a:xfrm>
              <a:off x="5407060" y="2385922"/>
              <a:ext cx="197897" cy="173936"/>
            </a:xfrm>
            <a:custGeom>
              <a:avLst/>
              <a:gdLst/>
              <a:ahLst/>
              <a:cxnLst/>
              <a:rect l="l" t="t" r="r" b="b"/>
              <a:pathLst>
                <a:path w="11629" h="10221" extrusionOk="0">
                  <a:moveTo>
                    <a:pt x="6328" y="1"/>
                  </a:moveTo>
                  <a:cubicBezTo>
                    <a:pt x="3099" y="1"/>
                    <a:pt x="0" y="5300"/>
                    <a:pt x="0" y="5300"/>
                  </a:cubicBezTo>
                  <a:cubicBezTo>
                    <a:pt x="0" y="5300"/>
                    <a:pt x="3069" y="9002"/>
                    <a:pt x="6105" y="9970"/>
                  </a:cubicBezTo>
                  <a:cubicBezTo>
                    <a:pt x="6631" y="10142"/>
                    <a:pt x="7109" y="10221"/>
                    <a:pt x="7542" y="10221"/>
                  </a:cubicBezTo>
                  <a:cubicBezTo>
                    <a:pt x="11629" y="10221"/>
                    <a:pt x="11548" y="3133"/>
                    <a:pt x="8139" y="629"/>
                  </a:cubicBezTo>
                  <a:cubicBezTo>
                    <a:pt x="7544" y="187"/>
                    <a:pt x="6934" y="1"/>
                    <a:pt x="63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7"/>
            <p:cNvSpPr/>
            <p:nvPr/>
          </p:nvSpPr>
          <p:spPr>
            <a:xfrm>
              <a:off x="5246415" y="2346390"/>
              <a:ext cx="310518" cy="377788"/>
            </a:xfrm>
            <a:custGeom>
              <a:avLst/>
              <a:gdLst/>
              <a:ahLst/>
              <a:cxnLst/>
              <a:rect l="l" t="t" r="r" b="b"/>
              <a:pathLst>
                <a:path w="18247" h="22200" extrusionOk="0">
                  <a:moveTo>
                    <a:pt x="9083" y="0"/>
                  </a:moveTo>
                  <a:cubicBezTo>
                    <a:pt x="3723" y="0"/>
                    <a:pt x="0" y="5788"/>
                    <a:pt x="0" y="5788"/>
                  </a:cubicBezTo>
                  <a:cubicBezTo>
                    <a:pt x="3002" y="15195"/>
                    <a:pt x="1068" y="18097"/>
                    <a:pt x="1535" y="19431"/>
                  </a:cubicBezTo>
                  <a:cubicBezTo>
                    <a:pt x="2002" y="20799"/>
                    <a:pt x="4904" y="22200"/>
                    <a:pt x="8773" y="22200"/>
                  </a:cubicBezTo>
                  <a:cubicBezTo>
                    <a:pt x="12642" y="22200"/>
                    <a:pt x="15978" y="21266"/>
                    <a:pt x="16378" y="19865"/>
                  </a:cubicBezTo>
                  <a:cubicBezTo>
                    <a:pt x="17346" y="16929"/>
                    <a:pt x="18246" y="11725"/>
                    <a:pt x="17513" y="6889"/>
                  </a:cubicBezTo>
                  <a:cubicBezTo>
                    <a:pt x="17513" y="6889"/>
                    <a:pt x="17212" y="1752"/>
                    <a:pt x="10875" y="217"/>
                  </a:cubicBezTo>
                  <a:cubicBezTo>
                    <a:pt x="10260" y="68"/>
                    <a:pt x="9662" y="0"/>
                    <a:pt x="908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7"/>
            <p:cNvSpPr/>
            <p:nvPr/>
          </p:nvSpPr>
          <p:spPr>
            <a:xfrm>
              <a:off x="5120384" y="2089613"/>
              <a:ext cx="500689" cy="494358"/>
            </a:xfrm>
            <a:custGeom>
              <a:avLst/>
              <a:gdLst/>
              <a:ahLst/>
              <a:cxnLst/>
              <a:rect l="l" t="t" r="r" b="b"/>
              <a:pathLst>
                <a:path w="29422" h="29050" extrusionOk="0">
                  <a:moveTo>
                    <a:pt x="15898" y="1"/>
                  </a:moveTo>
                  <a:cubicBezTo>
                    <a:pt x="15473" y="1"/>
                    <a:pt x="15033" y="10"/>
                    <a:pt x="14578" y="29"/>
                  </a:cubicBezTo>
                  <a:cubicBezTo>
                    <a:pt x="8173" y="329"/>
                    <a:pt x="2870" y="2497"/>
                    <a:pt x="1435" y="5299"/>
                  </a:cubicBezTo>
                  <a:cubicBezTo>
                    <a:pt x="1" y="8101"/>
                    <a:pt x="901" y="13838"/>
                    <a:pt x="2736" y="18142"/>
                  </a:cubicBezTo>
                  <a:cubicBezTo>
                    <a:pt x="4037" y="21110"/>
                    <a:pt x="6505" y="26581"/>
                    <a:pt x="8707" y="28015"/>
                  </a:cubicBezTo>
                  <a:cubicBezTo>
                    <a:pt x="9669" y="28656"/>
                    <a:pt x="10853" y="29049"/>
                    <a:pt x="12027" y="29049"/>
                  </a:cubicBezTo>
                  <a:cubicBezTo>
                    <a:pt x="13540" y="29049"/>
                    <a:pt x="15035" y="28397"/>
                    <a:pt x="16012" y="26781"/>
                  </a:cubicBezTo>
                  <a:cubicBezTo>
                    <a:pt x="17432" y="24461"/>
                    <a:pt x="19566" y="19773"/>
                    <a:pt x="22013" y="19773"/>
                  </a:cubicBezTo>
                  <a:cubicBezTo>
                    <a:pt x="22556" y="19773"/>
                    <a:pt x="23115" y="20004"/>
                    <a:pt x="23684" y="20543"/>
                  </a:cubicBezTo>
                  <a:cubicBezTo>
                    <a:pt x="26520" y="23212"/>
                    <a:pt x="26253" y="26114"/>
                    <a:pt x="25652" y="26814"/>
                  </a:cubicBezTo>
                  <a:cubicBezTo>
                    <a:pt x="25519" y="26981"/>
                    <a:pt x="25352" y="27148"/>
                    <a:pt x="25152" y="27281"/>
                  </a:cubicBezTo>
                  <a:lnTo>
                    <a:pt x="25119" y="27915"/>
                  </a:lnTo>
                  <a:cubicBezTo>
                    <a:pt x="25819" y="27782"/>
                    <a:pt x="26420" y="27448"/>
                    <a:pt x="26853" y="26915"/>
                  </a:cubicBezTo>
                  <a:cubicBezTo>
                    <a:pt x="28755" y="24880"/>
                    <a:pt x="29422" y="18208"/>
                    <a:pt x="28588" y="11203"/>
                  </a:cubicBezTo>
                  <a:cubicBezTo>
                    <a:pt x="27822" y="4533"/>
                    <a:pt x="25316" y="1"/>
                    <a:pt x="1589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7"/>
            <p:cNvSpPr/>
            <p:nvPr/>
          </p:nvSpPr>
          <p:spPr>
            <a:xfrm>
              <a:off x="5139681" y="2167894"/>
              <a:ext cx="147610" cy="209094"/>
            </a:xfrm>
            <a:custGeom>
              <a:avLst/>
              <a:gdLst/>
              <a:ahLst/>
              <a:cxnLst/>
              <a:rect l="l" t="t" r="r" b="b"/>
              <a:pathLst>
                <a:path w="8674" h="12287" extrusionOk="0">
                  <a:moveTo>
                    <a:pt x="3240" y="1"/>
                  </a:moveTo>
                  <a:cubicBezTo>
                    <a:pt x="2615" y="1"/>
                    <a:pt x="2011" y="235"/>
                    <a:pt x="1502" y="766"/>
                  </a:cubicBezTo>
                  <a:cubicBezTo>
                    <a:pt x="201" y="2167"/>
                    <a:pt x="1" y="7070"/>
                    <a:pt x="1702" y="9906"/>
                  </a:cubicBezTo>
                  <a:cubicBezTo>
                    <a:pt x="2554" y="11385"/>
                    <a:pt x="3922" y="12286"/>
                    <a:pt x="5172" y="12286"/>
                  </a:cubicBezTo>
                  <a:cubicBezTo>
                    <a:pt x="5979" y="12286"/>
                    <a:pt x="6736" y="11911"/>
                    <a:pt x="7273" y="11073"/>
                  </a:cubicBezTo>
                  <a:cubicBezTo>
                    <a:pt x="8674" y="8972"/>
                    <a:pt x="8207" y="4902"/>
                    <a:pt x="6672" y="2334"/>
                  </a:cubicBezTo>
                  <a:cubicBezTo>
                    <a:pt x="5847" y="951"/>
                    <a:pt x="4501" y="1"/>
                    <a:pt x="32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7"/>
            <p:cNvSpPr/>
            <p:nvPr/>
          </p:nvSpPr>
          <p:spPr>
            <a:xfrm>
              <a:off x="5218030" y="2145720"/>
              <a:ext cx="394534" cy="437690"/>
            </a:xfrm>
            <a:custGeom>
              <a:avLst/>
              <a:gdLst/>
              <a:ahLst/>
              <a:cxnLst/>
              <a:rect l="l" t="t" r="r" b="b"/>
              <a:pathLst>
                <a:path w="23184" h="25720" extrusionOk="0">
                  <a:moveTo>
                    <a:pt x="13343" y="1"/>
                  </a:moveTo>
                  <a:lnTo>
                    <a:pt x="13076" y="334"/>
                  </a:lnTo>
                  <a:cubicBezTo>
                    <a:pt x="14177" y="1302"/>
                    <a:pt x="15778" y="4771"/>
                    <a:pt x="16312" y="9841"/>
                  </a:cubicBezTo>
                  <a:cubicBezTo>
                    <a:pt x="12142" y="10041"/>
                    <a:pt x="7539" y="11375"/>
                    <a:pt x="5171" y="12977"/>
                  </a:cubicBezTo>
                  <a:cubicBezTo>
                    <a:pt x="4003" y="13744"/>
                    <a:pt x="2969" y="14711"/>
                    <a:pt x="2068" y="15812"/>
                  </a:cubicBezTo>
                  <a:cubicBezTo>
                    <a:pt x="1701" y="14478"/>
                    <a:pt x="1401" y="13110"/>
                    <a:pt x="1168" y="11776"/>
                  </a:cubicBezTo>
                  <a:lnTo>
                    <a:pt x="767" y="11842"/>
                  </a:lnTo>
                  <a:cubicBezTo>
                    <a:pt x="1001" y="13310"/>
                    <a:pt x="1335" y="14778"/>
                    <a:pt x="1735" y="16212"/>
                  </a:cubicBezTo>
                  <a:cubicBezTo>
                    <a:pt x="701" y="17613"/>
                    <a:pt x="100" y="19248"/>
                    <a:pt x="0" y="20982"/>
                  </a:cubicBezTo>
                  <a:cubicBezTo>
                    <a:pt x="134" y="21216"/>
                    <a:pt x="267" y="21449"/>
                    <a:pt x="401" y="21683"/>
                  </a:cubicBezTo>
                  <a:cubicBezTo>
                    <a:pt x="367" y="19915"/>
                    <a:pt x="901" y="18180"/>
                    <a:pt x="1902" y="16713"/>
                  </a:cubicBezTo>
                  <a:cubicBezTo>
                    <a:pt x="2802" y="19748"/>
                    <a:pt x="4303" y="23451"/>
                    <a:pt x="6672" y="25719"/>
                  </a:cubicBezTo>
                  <a:cubicBezTo>
                    <a:pt x="6838" y="25719"/>
                    <a:pt x="7039" y="25686"/>
                    <a:pt x="7205" y="25652"/>
                  </a:cubicBezTo>
                  <a:cubicBezTo>
                    <a:pt x="4670" y="23417"/>
                    <a:pt x="3102" y="19448"/>
                    <a:pt x="2202" y="16312"/>
                  </a:cubicBezTo>
                  <a:cubicBezTo>
                    <a:pt x="3102" y="15145"/>
                    <a:pt x="4203" y="14111"/>
                    <a:pt x="5404" y="13310"/>
                  </a:cubicBezTo>
                  <a:cubicBezTo>
                    <a:pt x="7739" y="11742"/>
                    <a:pt x="12242" y="10441"/>
                    <a:pt x="16345" y="10241"/>
                  </a:cubicBezTo>
                  <a:cubicBezTo>
                    <a:pt x="16545" y="12309"/>
                    <a:pt x="16545" y="14411"/>
                    <a:pt x="16379" y="16479"/>
                  </a:cubicBezTo>
                  <a:cubicBezTo>
                    <a:pt x="16512" y="16479"/>
                    <a:pt x="16645" y="16512"/>
                    <a:pt x="16779" y="16546"/>
                  </a:cubicBezTo>
                  <a:cubicBezTo>
                    <a:pt x="16946" y="14444"/>
                    <a:pt x="16946" y="12343"/>
                    <a:pt x="16746" y="10241"/>
                  </a:cubicBezTo>
                  <a:cubicBezTo>
                    <a:pt x="16906" y="10237"/>
                    <a:pt x="17065" y="10235"/>
                    <a:pt x="17225" y="10235"/>
                  </a:cubicBezTo>
                  <a:cubicBezTo>
                    <a:pt x="18359" y="10235"/>
                    <a:pt x="19470" y="10341"/>
                    <a:pt x="20582" y="10575"/>
                  </a:cubicBezTo>
                  <a:cubicBezTo>
                    <a:pt x="21516" y="10742"/>
                    <a:pt x="22416" y="11142"/>
                    <a:pt x="23183" y="11709"/>
                  </a:cubicBezTo>
                  <a:lnTo>
                    <a:pt x="23150" y="11175"/>
                  </a:lnTo>
                  <a:cubicBezTo>
                    <a:pt x="22383" y="10675"/>
                    <a:pt x="21549" y="10341"/>
                    <a:pt x="20682" y="10175"/>
                  </a:cubicBezTo>
                  <a:cubicBezTo>
                    <a:pt x="19604" y="9953"/>
                    <a:pt x="18503" y="9824"/>
                    <a:pt x="17399" y="9824"/>
                  </a:cubicBezTo>
                  <a:cubicBezTo>
                    <a:pt x="17170" y="9824"/>
                    <a:pt x="16941" y="9830"/>
                    <a:pt x="16712" y="9841"/>
                  </a:cubicBezTo>
                  <a:cubicBezTo>
                    <a:pt x="16178" y="4904"/>
                    <a:pt x="14711" y="1201"/>
                    <a:pt x="133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7"/>
            <p:cNvSpPr/>
            <p:nvPr/>
          </p:nvSpPr>
          <p:spPr>
            <a:xfrm>
              <a:off x="4766862" y="2167962"/>
              <a:ext cx="478992" cy="487568"/>
            </a:xfrm>
            <a:custGeom>
              <a:avLst/>
              <a:gdLst/>
              <a:ahLst/>
              <a:cxnLst/>
              <a:rect l="l" t="t" r="r" b="b"/>
              <a:pathLst>
                <a:path w="28147" h="28651" extrusionOk="0">
                  <a:moveTo>
                    <a:pt x="25224" y="1"/>
                  </a:moveTo>
                  <a:cubicBezTo>
                    <a:pt x="25098" y="1"/>
                    <a:pt x="24972" y="10"/>
                    <a:pt x="24844" y="28"/>
                  </a:cubicBezTo>
                  <a:cubicBezTo>
                    <a:pt x="21342" y="528"/>
                    <a:pt x="20775" y="3163"/>
                    <a:pt x="19541" y="8901"/>
                  </a:cubicBezTo>
                  <a:cubicBezTo>
                    <a:pt x="17539" y="18208"/>
                    <a:pt x="15504" y="22544"/>
                    <a:pt x="14637" y="23211"/>
                  </a:cubicBezTo>
                  <a:cubicBezTo>
                    <a:pt x="14520" y="23250"/>
                    <a:pt x="14403" y="23266"/>
                    <a:pt x="14292" y="23266"/>
                  </a:cubicBezTo>
                  <a:cubicBezTo>
                    <a:pt x="14214" y="23266"/>
                    <a:pt x="14139" y="23258"/>
                    <a:pt x="14070" y="23245"/>
                  </a:cubicBezTo>
                  <a:cubicBezTo>
                    <a:pt x="12202" y="22911"/>
                    <a:pt x="8666" y="20276"/>
                    <a:pt x="5797" y="16039"/>
                  </a:cubicBezTo>
                  <a:cubicBezTo>
                    <a:pt x="5208" y="15218"/>
                    <a:pt x="4428" y="14875"/>
                    <a:pt x="3662" y="14875"/>
                  </a:cubicBezTo>
                  <a:cubicBezTo>
                    <a:pt x="1787" y="14875"/>
                    <a:pt x="1" y="16933"/>
                    <a:pt x="1328" y="19042"/>
                  </a:cubicBezTo>
                  <a:cubicBezTo>
                    <a:pt x="3929" y="22944"/>
                    <a:pt x="8633" y="27781"/>
                    <a:pt x="13169" y="28548"/>
                  </a:cubicBezTo>
                  <a:cubicBezTo>
                    <a:pt x="13570" y="28615"/>
                    <a:pt x="13970" y="28648"/>
                    <a:pt x="14370" y="28648"/>
                  </a:cubicBezTo>
                  <a:cubicBezTo>
                    <a:pt x="14419" y="28650"/>
                    <a:pt x="14468" y="28650"/>
                    <a:pt x="14517" y="28650"/>
                  </a:cubicBezTo>
                  <a:cubicBezTo>
                    <a:pt x="15730" y="28650"/>
                    <a:pt x="16879" y="28252"/>
                    <a:pt x="17873" y="27514"/>
                  </a:cubicBezTo>
                  <a:cubicBezTo>
                    <a:pt x="18807" y="26814"/>
                    <a:pt x="21642" y="24679"/>
                    <a:pt x="24811" y="10035"/>
                  </a:cubicBezTo>
                  <a:cubicBezTo>
                    <a:pt x="25111" y="8434"/>
                    <a:pt x="25478" y="6866"/>
                    <a:pt x="25979" y="5298"/>
                  </a:cubicBezTo>
                  <a:cubicBezTo>
                    <a:pt x="27313" y="4898"/>
                    <a:pt x="28147" y="3530"/>
                    <a:pt x="27847" y="2129"/>
                  </a:cubicBezTo>
                  <a:cubicBezTo>
                    <a:pt x="27604" y="886"/>
                    <a:pt x="26479" y="1"/>
                    <a:pt x="2522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7"/>
            <p:cNvSpPr/>
            <p:nvPr/>
          </p:nvSpPr>
          <p:spPr>
            <a:xfrm>
              <a:off x="4758796" y="2228408"/>
              <a:ext cx="49963" cy="123955"/>
            </a:xfrm>
            <a:custGeom>
              <a:avLst/>
              <a:gdLst/>
              <a:ahLst/>
              <a:cxnLst/>
              <a:rect l="l" t="t" r="r" b="b"/>
              <a:pathLst>
                <a:path w="2936" h="7284" extrusionOk="0">
                  <a:moveTo>
                    <a:pt x="1253" y="1"/>
                  </a:moveTo>
                  <a:cubicBezTo>
                    <a:pt x="994" y="1"/>
                    <a:pt x="734" y="123"/>
                    <a:pt x="567" y="412"/>
                  </a:cubicBezTo>
                  <a:cubicBezTo>
                    <a:pt x="100" y="1546"/>
                    <a:pt x="0" y="2814"/>
                    <a:pt x="301" y="4015"/>
                  </a:cubicBezTo>
                  <a:cubicBezTo>
                    <a:pt x="501" y="4882"/>
                    <a:pt x="801" y="5749"/>
                    <a:pt x="1134" y="6583"/>
                  </a:cubicBezTo>
                  <a:lnTo>
                    <a:pt x="1235" y="6750"/>
                  </a:lnTo>
                  <a:cubicBezTo>
                    <a:pt x="1335" y="7050"/>
                    <a:pt x="1668" y="7284"/>
                    <a:pt x="2002" y="7284"/>
                  </a:cubicBezTo>
                  <a:cubicBezTo>
                    <a:pt x="2102" y="7284"/>
                    <a:pt x="2202" y="7250"/>
                    <a:pt x="2302" y="7217"/>
                  </a:cubicBezTo>
                  <a:cubicBezTo>
                    <a:pt x="2736" y="7050"/>
                    <a:pt x="2936" y="6550"/>
                    <a:pt x="2769" y="6149"/>
                  </a:cubicBezTo>
                  <a:lnTo>
                    <a:pt x="2702" y="5949"/>
                  </a:lnTo>
                  <a:cubicBezTo>
                    <a:pt x="2369" y="5215"/>
                    <a:pt x="2102" y="4448"/>
                    <a:pt x="1935" y="3648"/>
                  </a:cubicBezTo>
                  <a:cubicBezTo>
                    <a:pt x="1702" y="2814"/>
                    <a:pt x="1735" y="1913"/>
                    <a:pt x="2068" y="1113"/>
                  </a:cubicBezTo>
                  <a:cubicBezTo>
                    <a:pt x="2291" y="490"/>
                    <a:pt x="1772" y="1"/>
                    <a:pt x="125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7"/>
            <p:cNvSpPr/>
            <p:nvPr/>
          </p:nvSpPr>
          <p:spPr>
            <a:xfrm>
              <a:off x="4829180" y="2284498"/>
              <a:ext cx="44858" cy="89444"/>
            </a:xfrm>
            <a:custGeom>
              <a:avLst/>
              <a:gdLst/>
              <a:ahLst/>
              <a:cxnLst/>
              <a:rect l="l" t="t" r="r" b="b"/>
              <a:pathLst>
                <a:path w="2636" h="5256" extrusionOk="0">
                  <a:moveTo>
                    <a:pt x="1111" y="1"/>
                  </a:moveTo>
                  <a:cubicBezTo>
                    <a:pt x="568" y="1"/>
                    <a:pt x="32" y="516"/>
                    <a:pt x="334" y="1186"/>
                  </a:cubicBezTo>
                  <a:cubicBezTo>
                    <a:pt x="1035" y="2687"/>
                    <a:pt x="668" y="3487"/>
                    <a:pt x="368" y="3954"/>
                  </a:cubicBezTo>
                  <a:cubicBezTo>
                    <a:pt x="1" y="4488"/>
                    <a:pt x="368" y="5222"/>
                    <a:pt x="1035" y="5255"/>
                  </a:cubicBezTo>
                  <a:cubicBezTo>
                    <a:pt x="1302" y="5255"/>
                    <a:pt x="1568" y="5122"/>
                    <a:pt x="1735" y="4888"/>
                  </a:cubicBezTo>
                  <a:cubicBezTo>
                    <a:pt x="2569" y="3654"/>
                    <a:pt x="2636" y="2186"/>
                    <a:pt x="1869" y="518"/>
                  </a:cubicBezTo>
                  <a:cubicBezTo>
                    <a:pt x="1704" y="154"/>
                    <a:pt x="1406" y="1"/>
                    <a:pt x="11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7"/>
            <p:cNvSpPr/>
            <p:nvPr/>
          </p:nvSpPr>
          <p:spPr>
            <a:xfrm>
              <a:off x="4707131" y="2331006"/>
              <a:ext cx="179398" cy="157191"/>
            </a:xfrm>
            <a:custGeom>
              <a:avLst/>
              <a:gdLst/>
              <a:ahLst/>
              <a:cxnLst/>
              <a:rect l="l" t="t" r="r" b="b"/>
              <a:pathLst>
                <a:path w="10542" h="9237" extrusionOk="0">
                  <a:moveTo>
                    <a:pt x="5253" y="1"/>
                  </a:moveTo>
                  <a:cubicBezTo>
                    <a:pt x="4465" y="1"/>
                    <a:pt x="3666" y="201"/>
                    <a:pt x="2936" y="621"/>
                  </a:cubicBezTo>
                  <a:cubicBezTo>
                    <a:pt x="735" y="1922"/>
                    <a:pt x="1" y="4757"/>
                    <a:pt x="1268" y="6959"/>
                  </a:cubicBezTo>
                  <a:cubicBezTo>
                    <a:pt x="2133" y="8422"/>
                    <a:pt x="3676" y="9237"/>
                    <a:pt x="5259" y="9237"/>
                  </a:cubicBezTo>
                  <a:cubicBezTo>
                    <a:pt x="6058" y="9237"/>
                    <a:pt x="6868" y="9029"/>
                    <a:pt x="7606" y="8593"/>
                  </a:cubicBezTo>
                  <a:cubicBezTo>
                    <a:pt x="9808" y="7326"/>
                    <a:pt x="10542" y="4490"/>
                    <a:pt x="9241" y="2289"/>
                  </a:cubicBezTo>
                  <a:cubicBezTo>
                    <a:pt x="8393" y="817"/>
                    <a:pt x="6844" y="1"/>
                    <a:pt x="525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7"/>
            <p:cNvSpPr/>
            <p:nvPr/>
          </p:nvSpPr>
          <p:spPr>
            <a:xfrm>
              <a:off x="4693517" y="2252113"/>
              <a:ext cx="76085" cy="113303"/>
            </a:xfrm>
            <a:custGeom>
              <a:avLst/>
              <a:gdLst/>
              <a:ahLst/>
              <a:cxnLst/>
              <a:rect l="l" t="t" r="r" b="b"/>
              <a:pathLst>
                <a:path w="4471" h="6658" extrusionOk="0">
                  <a:moveTo>
                    <a:pt x="927" y="1"/>
                  </a:moveTo>
                  <a:cubicBezTo>
                    <a:pt x="589" y="1"/>
                    <a:pt x="251" y="194"/>
                    <a:pt x="134" y="620"/>
                  </a:cubicBezTo>
                  <a:cubicBezTo>
                    <a:pt x="0" y="1854"/>
                    <a:pt x="267" y="3055"/>
                    <a:pt x="934" y="4123"/>
                  </a:cubicBezTo>
                  <a:cubicBezTo>
                    <a:pt x="1401" y="5023"/>
                    <a:pt x="2068" y="5824"/>
                    <a:pt x="2869" y="6458"/>
                  </a:cubicBezTo>
                  <a:cubicBezTo>
                    <a:pt x="3002" y="6591"/>
                    <a:pt x="3169" y="6658"/>
                    <a:pt x="3369" y="6658"/>
                  </a:cubicBezTo>
                  <a:cubicBezTo>
                    <a:pt x="4137" y="6624"/>
                    <a:pt x="4470" y="5657"/>
                    <a:pt x="3870" y="5157"/>
                  </a:cubicBezTo>
                  <a:cubicBezTo>
                    <a:pt x="3236" y="4623"/>
                    <a:pt x="2736" y="3989"/>
                    <a:pt x="2369" y="3289"/>
                  </a:cubicBezTo>
                  <a:cubicBezTo>
                    <a:pt x="1902" y="2555"/>
                    <a:pt x="1701" y="1721"/>
                    <a:pt x="1768" y="854"/>
                  </a:cubicBezTo>
                  <a:cubicBezTo>
                    <a:pt x="1787" y="312"/>
                    <a:pt x="1356" y="1"/>
                    <a:pt x="92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57"/>
            <p:cNvSpPr/>
            <p:nvPr/>
          </p:nvSpPr>
          <p:spPr>
            <a:xfrm>
              <a:off x="4651432" y="2326905"/>
              <a:ext cx="108521" cy="90176"/>
            </a:xfrm>
            <a:custGeom>
              <a:avLst/>
              <a:gdLst/>
              <a:ahLst/>
              <a:cxnLst/>
              <a:rect l="l" t="t" r="r" b="b"/>
              <a:pathLst>
                <a:path w="6377" h="5299" extrusionOk="0">
                  <a:moveTo>
                    <a:pt x="1255" y="1"/>
                  </a:moveTo>
                  <a:cubicBezTo>
                    <a:pt x="696" y="1"/>
                    <a:pt x="1" y="533"/>
                    <a:pt x="338" y="1095"/>
                  </a:cubicBezTo>
                  <a:cubicBezTo>
                    <a:pt x="739" y="2129"/>
                    <a:pt x="1406" y="3063"/>
                    <a:pt x="2273" y="3797"/>
                  </a:cubicBezTo>
                  <a:cubicBezTo>
                    <a:pt x="3074" y="4464"/>
                    <a:pt x="4008" y="4965"/>
                    <a:pt x="5042" y="5232"/>
                  </a:cubicBezTo>
                  <a:cubicBezTo>
                    <a:pt x="5108" y="5265"/>
                    <a:pt x="5209" y="5298"/>
                    <a:pt x="5275" y="5298"/>
                  </a:cubicBezTo>
                  <a:cubicBezTo>
                    <a:pt x="6176" y="5232"/>
                    <a:pt x="6376" y="3997"/>
                    <a:pt x="5542" y="3664"/>
                  </a:cubicBezTo>
                  <a:cubicBezTo>
                    <a:pt x="4742" y="3464"/>
                    <a:pt x="3974" y="3063"/>
                    <a:pt x="3307" y="2530"/>
                  </a:cubicBezTo>
                  <a:cubicBezTo>
                    <a:pt x="2673" y="1963"/>
                    <a:pt x="2173" y="1229"/>
                    <a:pt x="1839" y="428"/>
                  </a:cubicBezTo>
                  <a:cubicBezTo>
                    <a:pt x="1763" y="124"/>
                    <a:pt x="1525" y="1"/>
                    <a:pt x="125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7"/>
            <p:cNvSpPr/>
            <p:nvPr/>
          </p:nvSpPr>
          <p:spPr>
            <a:xfrm>
              <a:off x="5249240" y="1864727"/>
              <a:ext cx="261712" cy="304511"/>
            </a:xfrm>
            <a:custGeom>
              <a:avLst/>
              <a:gdLst/>
              <a:ahLst/>
              <a:cxnLst/>
              <a:rect l="l" t="t" r="r" b="b"/>
              <a:pathLst>
                <a:path w="15379" h="17894" extrusionOk="0">
                  <a:moveTo>
                    <a:pt x="1" y="1"/>
                  </a:moveTo>
                  <a:cubicBezTo>
                    <a:pt x="168" y="2002"/>
                    <a:pt x="835" y="3970"/>
                    <a:pt x="1936" y="5638"/>
                  </a:cubicBezTo>
                  <a:cubicBezTo>
                    <a:pt x="3003" y="7239"/>
                    <a:pt x="3937" y="8574"/>
                    <a:pt x="3937" y="10208"/>
                  </a:cubicBezTo>
                  <a:lnTo>
                    <a:pt x="3937" y="14378"/>
                  </a:lnTo>
                  <a:cubicBezTo>
                    <a:pt x="3937" y="14378"/>
                    <a:pt x="6432" y="17893"/>
                    <a:pt x="10089" y="17893"/>
                  </a:cubicBezTo>
                  <a:cubicBezTo>
                    <a:pt x="10399" y="17893"/>
                    <a:pt x="10717" y="17868"/>
                    <a:pt x="11042" y="17814"/>
                  </a:cubicBezTo>
                  <a:cubicBezTo>
                    <a:pt x="15379" y="17080"/>
                    <a:pt x="11075" y="14078"/>
                    <a:pt x="11075" y="14078"/>
                  </a:cubicBezTo>
                  <a:lnTo>
                    <a:pt x="11075" y="10475"/>
                  </a:lnTo>
                  <a:cubicBezTo>
                    <a:pt x="11075" y="10475"/>
                    <a:pt x="11609" y="5938"/>
                    <a:pt x="8774" y="3070"/>
                  </a:cubicBezTo>
                  <a:cubicBezTo>
                    <a:pt x="5905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7"/>
            <p:cNvSpPr/>
            <p:nvPr/>
          </p:nvSpPr>
          <p:spPr>
            <a:xfrm>
              <a:off x="5238468" y="1706668"/>
              <a:ext cx="336062" cy="367204"/>
            </a:xfrm>
            <a:custGeom>
              <a:avLst/>
              <a:gdLst/>
              <a:ahLst/>
              <a:cxnLst/>
              <a:rect l="l" t="t" r="r" b="b"/>
              <a:pathLst>
                <a:path w="19748" h="21578" extrusionOk="0">
                  <a:moveTo>
                    <a:pt x="9448" y="1"/>
                  </a:moveTo>
                  <a:cubicBezTo>
                    <a:pt x="7790" y="1"/>
                    <a:pt x="6229" y="373"/>
                    <a:pt x="5070" y="1116"/>
                  </a:cubicBezTo>
                  <a:cubicBezTo>
                    <a:pt x="1034" y="3685"/>
                    <a:pt x="0" y="7221"/>
                    <a:pt x="634" y="10590"/>
                  </a:cubicBezTo>
                  <a:cubicBezTo>
                    <a:pt x="4837" y="10823"/>
                    <a:pt x="5804" y="14659"/>
                    <a:pt x="6638" y="17428"/>
                  </a:cubicBezTo>
                  <a:cubicBezTo>
                    <a:pt x="7272" y="19663"/>
                    <a:pt x="7972" y="20263"/>
                    <a:pt x="8773" y="20630"/>
                  </a:cubicBezTo>
                  <a:cubicBezTo>
                    <a:pt x="10490" y="21358"/>
                    <a:pt x="12739" y="21577"/>
                    <a:pt x="14393" y="21577"/>
                  </a:cubicBezTo>
                  <a:cubicBezTo>
                    <a:pt x="14635" y="21577"/>
                    <a:pt x="14865" y="21573"/>
                    <a:pt x="15078" y="21564"/>
                  </a:cubicBezTo>
                  <a:cubicBezTo>
                    <a:pt x="16812" y="21464"/>
                    <a:pt x="17880" y="19930"/>
                    <a:pt x="18380" y="18062"/>
                  </a:cubicBezTo>
                  <a:cubicBezTo>
                    <a:pt x="19214" y="15060"/>
                    <a:pt x="19748" y="12191"/>
                    <a:pt x="18880" y="6720"/>
                  </a:cubicBezTo>
                  <a:cubicBezTo>
                    <a:pt x="18169" y="2241"/>
                    <a:pt x="13518" y="1"/>
                    <a:pt x="94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7"/>
            <p:cNvSpPr/>
            <p:nvPr/>
          </p:nvSpPr>
          <p:spPr>
            <a:xfrm>
              <a:off x="5351958" y="1853376"/>
              <a:ext cx="216326" cy="113660"/>
            </a:xfrm>
            <a:custGeom>
              <a:avLst/>
              <a:gdLst/>
              <a:ahLst/>
              <a:cxnLst/>
              <a:rect l="l" t="t" r="r" b="b"/>
              <a:pathLst>
                <a:path w="12712" h="6679" extrusionOk="0">
                  <a:moveTo>
                    <a:pt x="12478" y="1"/>
                  </a:moveTo>
                  <a:cubicBezTo>
                    <a:pt x="11577" y="568"/>
                    <a:pt x="10543" y="901"/>
                    <a:pt x="9509" y="1035"/>
                  </a:cubicBezTo>
                  <a:cubicBezTo>
                    <a:pt x="8373" y="1181"/>
                    <a:pt x="7220" y="1256"/>
                    <a:pt x="6067" y="1256"/>
                  </a:cubicBezTo>
                  <a:cubicBezTo>
                    <a:pt x="4852" y="1256"/>
                    <a:pt x="3636" y="1173"/>
                    <a:pt x="2438" y="1001"/>
                  </a:cubicBezTo>
                  <a:cubicBezTo>
                    <a:pt x="2131" y="961"/>
                    <a:pt x="1867" y="942"/>
                    <a:pt x="1641" y="942"/>
                  </a:cubicBezTo>
                  <a:cubicBezTo>
                    <a:pt x="0" y="942"/>
                    <a:pt x="359" y="1962"/>
                    <a:pt x="770" y="3370"/>
                  </a:cubicBezTo>
                  <a:cubicBezTo>
                    <a:pt x="1270" y="5038"/>
                    <a:pt x="2704" y="6539"/>
                    <a:pt x="6674" y="6672"/>
                  </a:cubicBezTo>
                  <a:cubicBezTo>
                    <a:pt x="6839" y="6676"/>
                    <a:pt x="7002" y="6678"/>
                    <a:pt x="7161" y="6678"/>
                  </a:cubicBezTo>
                  <a:cubicBezTo>
                    <a:pt x="9546" y="6678"/>
                    <a:pt x="11294" y="6213"/>
                    <a:pt x="12545" y="5338"/>
                  </a:cubicBezTo>
                  <a:cubicBezTo>
                    <a:pt x="12712" y="3570"/>
                    <a:pt x="12712" y="1769"/>
                    <a:pt x="1247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7"/>
            <p:cNvSpPr/>
            <p:nvPr/>
          </p:nvSpPr>
          <p:spPr>
            <a:xfrm>
              <a:off x="5275362" y="1706924"/>
              <a:ext cx="286115" cy="367289"/>
            </a:xfrm>
            <a:custGeom>
              <a:avLst/>
              <a:gdLst/>
              <a:ahLst/>
              <a:cxnLst/>
              <a:rect l="l" t="t" r="r" b="b"/>
              <a:pathLst>
                <a:path w="16813" h="21583" extrusionOk="0">
                  <a:moveTo>
                    <a:pt x="8707" y="234"/>
                  </a:moveTo>
                  <a:cubicBezTo>
                    <a:pt x="9707" y="568"/>
                    <a:pt x="10608" y="1101"/>
                    <a:pt x="11375" y="1768"/>
                  </a:cubicBezTo>
                  <a:cubicBezTo>
                    <a:pt x="13010" y="3169"/>
                    <a:pt x="14110" y="5271"/>
                    <a:pt x="14677" y="7939"/>
                  </a:cubicBezTo>
                  <a:cubicBezTo>
                    <a:pt x="14281" y="8036"/>
                    <a:pt x="13769" y="8110"/>
                    <a:pt x="13244" y="8110"/>
                  </a:cubicBezTo>
                  <a:cubicBezTo>
                    <a:pt x="12309" y="8110"/>
                    <a:pt x="11335" y="7874"/>
                    <a:pt x="10908" y="7106"/>
                  </a:cubicBezTo>
                  <a:lnTo>
                    <a:pt x="10741" y="6805"/>
                  </a:lnTo>
                  <a:cubicBezTo>
                    <a:pt x="10041" y="5471"/>
                    <a:pt x="9374" y="4170"/>
                    <a:pt x="6238" y="3203"/>
                  </a:cubicBezTo>
                  <a:cubicBezTo>
                    <a:pt x="5404" y="2936"/>
                    <a:pt x="4537" y="2802"/>
                    <a:pt x="3670" y="2769"/>
                  </a:cubicBezTo>
                  <a:cubicBezTo>
                    <a:pt x="3770" y="2636"/>
                    <a:pt x="3870" y="2536"/>
                    <a:pt x="3970" y="2436"/>
                  </a:cubicBezTo>
                  <a:cubicBezTo>
                    <a:pt x="5271" y="1201"/>
                    <a:pt x="6939" y="434"/>
                    <a:pt x="8707" y="234"/>
                  </a:cubicBezTo>
                  <a:close/>
                  <a:moveTo>
                    <a:pt x="7706" y="0"/>
                  </a:moveTo>
                  <a:cubicBezTo>
                    <a:pt x="6205" y="334"/>
                    <a:pt x="4804" y="1068"/>
                    <a:pt x="3703" y="2135"/>
                  </a:cubicBezTo>
                  <a:cubicBezTo>
                    <a:pt x="3503" y="2335"/>
                    <a:pt x="3303" y="2536"/>
                    <a:pt x="3136" y="2736"/>
                  </a:cubicBezTo>
                  <a:cubicBezTo>
                    <a:pt x="2202" y="2769"/>
                    <a:pt x="1335" y="2903"/>
                    <a:pt x="467" y="3169"/>
                  </a:cubicBezTo>
                  <a:cubicBezTo>
                    <a:pt x="301" y="3336"/>
                    <a:pt x="134" y="3536"/>
                    <a:pt x="0" y="3736"/>
                  </a:cubicBezTo>
                  <a:cubicBezTo>
                    <a:pt x="901" y="3403"/>
                    <a:pt x="1835" y="3236"/>
                    <a:pt x="2802" y="3169"/>
                  </a:cubicBezTo>
                  <a:lnTo>
                    <a:pt x="2802" y="3169"/>
                  </a:lnTo>
                  <a:cubicBezTo>
                    <a:pt x="801" y="5805"/>
                    <a:pt x="534" y="9240"/>
                    <a:pt x="567" y="11075"/>
                  </a:cubicBezTo>
                  <a:cubicBezTo>
                    <a:pt x="701" y="11142"/>
                    <a:pt x="834" y="11242"/>
                    <a:pt x="968" y="11309"/>
                  </a:cubicBezTo>
                  <a:cubicBezTo>
                    <a:pt x="934" y="9541"/>
                    <a:pt x="1101" y="5838"/>
                    <a:pt x="3336" y="3169"/>
                  </a:cubicBezTo>
                  <a:cubicBezTo>
                    <a:pt x="4270" y="3169"/>
                    <a:pt x="5204" y="3336"/>
                    <a:pt x="6105" y="3603"/>
                  </a:cubicBezTo>
                  <a:cubicBezTo>
                    <a:pt x="9107" y="4537"/>
                    <a:pt x="9741" y="5738"/>
                    <a:pt x="10408" y="7005"/>
                  </a:cubicBezTo>
                  <a:lnTo>
                    <a:pt x="10575" y="7306"/>
                  </a:lnTo>
                  <a:cubicBezTo>
                    <a:pt x="11075" y="8240"/>
                    <a:pt x="12176" y="8540"/>
                    <a:pt x="13243" y="8540"/>
                  </a:cubicBezTo>
                  <a:cubicBezTo>
                    <a:pt x="13777" y="8540"/>
                    <a:pt x="14277" y="8473"/>
                    <a:pt x="14778" y="8373"/>
                  </a:cubicBezTo>
                  <a:cubicBezTo>
                    <a:pt x="14978" y="9541"/>
                    <a:pt x="15111" y="10742"/>
                    <a:pt x="15144" y="11976"/>
                  </a:cubicBezTo>
                  <a:cubicBezTo>
                    <a:pt x="15278" y="17747"/>
                    <a:pt x="14077" y="20148"/>
                    <a:pt x="13043" y="21149"/>
                  </a:cubicBezTo>
                  <a:cubicBezTo>
                    <a:pt x="12876" y="21316"/>
                    <a:pt x="12643" y="21449"/>
                    <a:pt x="12409" y="21583"/>
                  </a:cubicBezTo>
                  <a:lnTo>
                    <a:pt x="12910" y="21583"/>
                  </a:lnTo>
                  <a:cubicBezTo>
                    <a:pt x="13010" y="21583"/>
                    <a:pt x="13110" y="21583"/>
                    <a:pt x="13210" y="21549"/>
                  </a:cubicBezTo>
                  <a:cubicBezTo>
                    <a:pt x="13310" y="21516"/>
                    <a:pt x="13276" y="21516"/>
                    <a:pt x="13310" y="21483"/>
                  </a:cubicBezTo>
                  <a:cubicBezTo>
                    <a:pt x="14444" y="20448"/>
                    <a:pt x="15745" y="17947"/>
                    <a:pt x="15578" y="11976"/>
                  </a:cubicBezTo>
                  <a:cubicBezTo>
                    <a:pt x="15545" y="10742"/>
                    <a:pt x="15411" y="9507"/>
                    <a:pt x="15178" y="8306"/>
                  </a:cubicBezTo>
                  <a:cubicBezTo>
                    <a:pt x="15812" y="8140"/>
                    <a:pt x="16379" y="7773"/>
                    <a:pt x="16812" y="7272"/>
                  </a:cubicBezTo>
                  <a:cubicBezTo>
                    <a:pt x="16779" y="7106"/>
                    <a:pt x="16746" y="6905"/>
                    <a:pt x="16712" y="6705"/>
                  </a:cubicBezTo>
                  <a:cubicBezTo>
                    <a:pt x="16712" y="6705"/>
                    <a:pt x="16712" y="6672"/>
                    <a:pt x="16712" y="6672"/>
                  </a:cubicBezTo>
                  <a:cubicBezTo>
                    <a:pt x="16345" y="7272"/>
                    <a:pt x="15778" y="7706"/>
                    <a:pt x="15078" y="7839"/>
                  </a:cubicBezTo>
                  <a:cubicBezTo>
                    <a:pt x="14511" y="5071"/>
                    <a:pt x="13343" y="2936"/>
                    <a:pt x="11675" y="1468"/>
                  </a:cubicBezTo>
                  <a:cubicBezTo>
                    <a:pt x="11175" y="1001"/>
                    <a:pt x="10608" y="634"/>
                    <a:pt x="10007" y="334"/>
                  </a:cubicBezTo>
                  <a:cubicBezTo>
                    <a:pt x="9240" y="134"/>
                    <a:pt x="8473" y="34"/>
                    <a:pt x="770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7"/>
            <p:cNvSpPr/>
            <p:nvPr/>
          </p:nvSpPr>
          <p:spPr>
            <a:xfrm>
              <a:off x="5438985" y="1897009"/>
              <a:ext cx="61569" cy="31891"/>
            </a:xfrm>
            <a:custGeom>
              <a:avLst/>
              <a:gdLst/>
              <a:ahLst/>
              <a:cxnLst/>
              <a:rect l="l" t="t" r="r" b="b"/>
              <a:pathLst>
                <a:path w="3618" h="1874" extrusionOk="0">
                  <a:moveTo>
                    <a:pt x="1812" y="1"/>
                  </a:moveTo>
                  <a:cubicBezTo>
                    <a:pt x="1773" y="1"/>
                    <a:pt x="1734" y="2"/>
                    <a:pt x="1693" y="5"/>
                  </a:cubicBezTo>
                  <a:cubicBezTo>
                    <a:pt x="470" y="71"/>
                    <a:pt x="1" y="1874"/>
                    <a:pt x="284" y="1874"/>
                  </a:cubicBezTo>
                  <a:cubicBezTo>
                    <a:pt x="287" y="1874"/>
                    <a:pt x="290" y="1873"/>
                    <a:pt x="292" y="1873"/>
                  </a:cubicBezTo>
                  <a:cubicBezTo>
                    <a:pt x="693" y="1840"/>
                    <a:pt x="960" y="1006"/>
                    <a:pt x="1727" y="839"/>
                  </a:cubicBezTo>
                  <a:cubicBezTo>
                    <a:pt x="1775" y="831"/>
                    <a:pt x="1821" y="827"/>
                    <a:pt x="1867" y="827"/>
                  </a:cubicBezTo>
                  <a:cubicBezTo>
                    <a:pt x="2532" y="827"/>
                    <a:pt x="2904" y="1674"/>
                    <a:pt x="3243" y="1674"/>
                  </a:cubicBezTo>
                  <a:cubicBezTo>
                    <a:pt x="3249" y="1674"/>
                    <a:pt x="3255" y="1674"/>
                    <a:pt x="3261" y="1673"/>
                  </a:cubicBezTo>
                  <a:cubicBezTo>
                    <a:pt x="3618" y="1641"/>
                    <a:pt x="3155" y="1"/>
                    <a:pt x="181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7"/>
            <p:cNvSpPr/>
            <p:nvPr/>
          </p:nvSpPr>
          <p:spPr>
            <a:xfrm>
              <a:off x="5537619" y="1885522"/>
              <a:ext cx="53673" cy="29747"/>
            </a:xfrm>
            <a:custGeom>
              <a:avLst/>
              <a:gdLst/>
              <a:ahLst/>
              <a:cxnLst/>
              <a:rect l="l" t="t" r="r" b="b"/>
              <a:pathLst>
                <a:path w="3154" h="1748" extrusionOk="0">
                  <a:moveTo>
                    <a:pt x="1595" y="0"/>
                  </a:moveTo>
                  <a:cubicBezTo>
                    <a:pt x="1532" y="0"/>
                    <a:pt x="1468" y="4"/>
                    <a:pt x="1401" y="13"/>
                  </a:cubicBezTo>
                  <a:cubicBezTo>
                    <a:pt x="301" y="113"/>
                    <a:pt x="0" y="1748"/>
                    <a:pt x="267" y="1748"/>
                  </a:cubicBezTo>
                  <a:cubicBezTo>
                    <a:pt x="601" y="1681"/>
                    <a:pt x="801" y="914"/>
                    <a:pt x="1468" y="747"/>
                  </a:cubicBezTo>
                  <a:cubicBezTo>
                    <a:pt x="1527" y="732"/>
                    <a:pt x="1583" y="726"/>
                    <a:pt x="1638" y="726"/>
                  </a:cubicBezTo>
                  <a:cubicBezTo>
                    <a:pt x="2193" y="726"/>
                    <a:pt x="2550" y="1415"/>
                    <a:pt x="2850" y="1415"/>
                  </a:cubicBezTo>
                  <a:cubicBezTo>
                    <a:pt x="2856" y="1415"/>
                    <a:pt x="2863" y="1415"/>
                    <a:pt x="2869" y="1414"/>
                  </a:cubicBezTo>
                  <a:cubicBezTo>
                    <a:pt x="3153" y="1351"/>
                    <a:pt x="2719" y="0"/>
                    <a:pt x="159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7"/>
            <p:cNvSpPr/>
            <p:nvPr/>
          </p:nvSpPr>
          <p:spPr>
            <a:xfrm>
              <a:off x="5756736" y="1729063"/>
              <a:ext cx="555740" cy="991150"/>
            </a:xfrm>
            <a:custGeom>
              <a:avLst/>
              <a:gdLst/>
              <a:ahLst/>
              <a:cxnLst/>
              <a:rect l="l" t="t" r="r" b="b"/>
              <a:pathLst>
                <a:path w="32657" h="58243" extrusionOk="0">
                  <a:moveTo>
                    <a:pt x="32657" y="0"/>
                  </a:moveTo>
                  <a:cubicBezTo>
                    <a:pt x="32590" y="5004"/>
                    <a:pt x="30622" y="9974"/>
                    <a:pt x="26786" y="14477"/>
                  </a:cubicBezTo>
                  <a:cubicBezTo>
                    <a:pt x="24551" y="17046"/>
                    <a:pt x="21916" y="19281"/>
                    <a:pt x="19047" y="21149"/>
                  </a:cubicBezTo>
                  <a:cubicBezTo>
                    <a:pt x="13543" y="24718"/>
                    <a:pt x="6972" y="27253"/>
                    <a:pt x="0" y="28654"/>
                  </a:cubicBezTo>
                  <a:lnTo>
                    <a:pt x="0" y="58242"/>
                  </a:lnTo>
                  <a:cubicBezTo>
                    <a:pt x="6938" y="56841"/>
                    <a:pt x="13510" y="54339"/>
                    <a:pt x="19047" y="50737"/>
                  </a:cubicBezTo>
                  <a:cubicBezTo>
                    <a:pt x="27987" y="44899"/>
                    <a:pt x="32557" y="37260"/>
                    <a:pt x="32657" y="29622"/>
                  </a:cubicBezTo>
                  <a:lnTo>
                    <a:pt x="3265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7"/>
            <p:cNvSpPr/>
            <p:nvPr/>
          </p:nvSpPr>
          <p:spPr>
            <a:xfrm>
              <a:off x="5756736" y="1729063"/>
              <a:ext cx="555740" cy="991150"/>
            </a:xfrm>
            <a:custGeom>
              <a:avLst/>
              <a:gdLst/>
              <a:ahLst/>
              <a:cxnLst/>
              <a:rect l="l" t="t" r="r" b="b"/>
              <a:pathLst>
                <a:path w="32657" h="58243" fill="none" extrusionOk="0">
                  <a:moveTo>
                    <a:pt x="19047" y="21149"/>
                  </a:moveTo>
                  <a:cubicBezTo>
                    <a:pt x="21916" y="19281"/>
                    <a:pt x="24551" y="17046"/>
                    <a:pt x="26786" y="14477"/>
                  </a:cubicBezTo>
                  <a:cubicBezTo>
                    <a:pt x="30622" y="9974"/>
                    <a:pt x="32590" y="5004"/>
                    <a:pt x="32657" y="0"/>
                  </a:cubicBezTo>
                  <a:lnTo>
                    <a:pt x="32657" y="29622"/>
                  </a:lnTo>
                  <a:cubicBezTo>
                    <a:pt x="32557" y="37260"/>
                    <a:pt x="27987" y="44899"/>
                    <a:pt x="19047" y="50737"/>
                  </a:cubicBezTo>
                  <a:cubicBezTo>
                    <a:pt x="13510" y="54339"/>
                    <a:pt x="6938" y="56841"/>
                    <a:pt x="0" y="58242"/>
                  </a:cubicBezTo>
                  <a:lnTo>
                    <a:pt x="0" y="28654"/>
                  </a:lnTo>
                  <a:cubicBezTo>
                    <a:pt x="6972" y="27253"/>
                    <a:pt x="13543" y="24718"/>
                    <a:pt x="19047" y="21149"/>
                  </a:cubicBezTo>
                  <a:close/>
                </a:path>
              </a:pathLst>
            </a:custGeom>
            <a:noFill/>
            <a:ln w="10850" cap="flat" cmpd="sng">
              <a:solidFill>
                <a:schemeClr val="accen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57"/>
            <p:cNvSpPr/>
            <p:nvPr/>
          </p:nvSpPr>
          <p:spPr>
            <a:xfrm>
              <a:off x="4572029" y="1936962"/>
              <a:ext cx="1303932" cy="892942"/>
            </a:xfrm>
            <a:custGeom>
              <a:avLst/>
              <a:gdLst/>
              <a:ahLst/>
              <a:cxnLst/>
              <a:rect l="l" t="t" r="r" b="b"/>
              <a:pathLst>
                <a:path w="76623" h="52472" fill="none" extrusionOk="0">
                  <a:moveTo>
                    <a:pt x="1" y="7139"/>
                  </a:moveTo>
                  <a:lnTo>
                    <a:pt x="1" y="45266"/>
                  </a:lnTo>
                  <a:cubicBezTo>
                    <a:pt x="14578" y="52004"/>
                    <a:pt x="36093" y="52471"/>
                    <a:pt x="49970" y="49703"/>
                  </a:cubicBezTo>
                  <a:cubicBezTo>
                    <a:pt x="58543" y="47968"/>
                    <a:pt x="65648" y="44832"/>
                    <a:pt x="72052" y="41130"/>
                  </a:cubicBezTo>
                  <a:cubicBezTo>
                    <a:pt x="73620" y="40229"/>
                    <a:pt x="75154" y="39228"/>
                    <a:pt x="76622" y="38128"/>
                  </a:cubicBezTo>
                  <a:lnTo>
                    <a:pt x="76622" y="0"/>
                  </a:lnTo>
                  <a:cubicBezTo>
                    <a:pt x="75154" y="1068"/>
                    <a:pt x="73620" y="2068"/>
                    <a:pt x="72052" y="3002"/>
                  </a:cubicBezTo>
                  <a:cubicBezTo>
                    <a:pt x="65614" y="6705"/>
                    <a:pt x="57976" y="9274"/>
                    <a:pt x="49870" y="10741"/>
                  </a:cubicBezTo>
                  <a:cubicBezTo>
                    <a:pt x="39095" y="12676"/>
                    <a:pt x="14845" y="12509"/>
                    <a:pt x="1" y="7139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7"/>
            <p:cNvSpPr/>
            <p:nvPr/>
          </p:nvSpPr>
          <p:spPr>
            <a:xfrm>
              <a:off x="4581712" y="1944288"/>
              <a:ext cx="1303932" cy="872896"/>
            </a:xfrm>
            <a:custGeom>
              <a:avLst/>
              <a:gdLst/>
              <a:ahLst/>
              <a:cxnLst/>
              <a:rect l="l" t="t" r="r" b="b"/>
              <a:pathLst>
                <a:path w="76623" h="51294" extrusionOk="0">
                  <a:moveTo>
                    <a:pt x="76622" y="0"/>
                  </a:moveTo>
                  <a:cubicBezTo>
                    <a:pt x="75154" y="1068"/>
                    <a:pt x="73620" y="2068"/>
                    <a:pt x="72052" y="3002"/>
                  </a:cubicBezTo>
                  <a:cubicBezTo>
                    <a:pt x="65614" y="6705"/>
                    <a:pt x="57976" y="9274"/>
                    <a:pt x="49870" y="10741"/>
                  </a:cubicBezTo>
                  <a:cubicBezTo>
                    <a:pt x="45958" y="11444"/>
                    <a:pt x="40271" y="11869"/>
                    <a:pt x="33902" y="11869"/>
                  </a:cubicBezTo>
                  <a:cubicBezTo>
                    <a:pt x="22727" y="11869"/>
                    <a:pt x="9456" y="10560"/>
                    <a:pt x="1" y="7139"/>
                  </a:cubicBezTo>
                  <a:lnTo>
                    <a:pt x="1" y="45266"/>
                  </a:lnTo>
                  <a:cubicBezTo>
                    <a:pt x="9254" y="49543"/>
                    <a:pt x="21302" y="51293"/>
                    <a:pt x="32417" y="51293"/>
                  </a:cubicBezTo>
                  <a:cubicBezTo>
                    <a:pt x="38814" y="51293"/>
                    <a:pt x="44901" y="50714"/>
                    <a:pt x="49970" y="49703"/>
                  </a:cubicBezTo>
                  <a:cubicBezTo>
                    <a:pt x="58543" y="47968"/>
                    <a:pt x="65648" y="44832"/>
                    <a:pt x="72052" y="41130"/>
                  </a:cubicBezTo>
                  <a:cubicBezTo>
                    <a:pt x="73620" y="40229"/>
                    <a:pt x="75154" y="39228"/>
                    <a:pt x="76622" y="38128"/>
                  </a:cubicBezTo>
                  <a:lnTo>
                    <a:pt x="76622" y="0"/>
                  </a:lnTo>
                  <a:close/>
                </a:path>
              </a:pathLst>
            </a:custGeom>
            <a:solidFill>
              <a:srgbClr val="455A64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56612824"/>
              </p:ext>
            </p:extLst>
          </p:nvPr>
        </p:nvGraphicFramePr>
        <p:xfrm>
          <a:off x="191804" y="1426096"/>
          <a:ext cx="6822882" cy="3586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7972" y="1237982"/>
            <a:ext cx="9476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sp>
        <p:nvSpPr>
          <p:cNvPr id="88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25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6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6" name="Google Shape;6026;p76"/>
          <p:cNvSpPr txBox="1">
            <a:spLocks noGrp="1"/>
          </p:cNvSpPr>
          <p:nvPr>
            <p:ph type="body" idx="1"/>
          </p:nvPr>
        </p:nvSpPr>
        <p:spPr>
          <a:xfrm>
            <a:off x="4648200" y="1085849"/>
            <a:ext cx="4267200" cy="35175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6025" name="Google Shape;6025;p76"/>
          <p:cNvSpPr txBox="1">
            <a:spLocks noGrp="1"/>
          </p:cNvSpPr>
          <p:nvPr>
            <p:ph type="title"/>
          </p:nvPr>
        </p:nvSpPr>
        <p:spPr>
          <a:xfrm>
            <a:off x="416175" y="138975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dirty="0"/>
              <a:t>НАЦИОНАЛЬНЫЕ ПРОЕКТЫ В </a:t>
            </a:r>
            <a:r>
              <a:rPr lang="ru-RU" dirty="0" smtClean="0"/>
              <a:t>2025 </a:t>
            </a:r>
            <a:r>
              <a:rPr lang="ru-RU" dirty="0"/>
              <a:t>ГОДУ</a:t>
            </a:r>
            <a:endParaRPr dirty="0"/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0" y="906948"/>
            <a:ext cx="3905249" cy="3724275"/>
          </a:xfrm>
        </p:spPr>
        <p:txBody>
          <a:bodyPr/>
          <a:lstStyle/>
          <a:p>
            <a:pPr algn="just"/>
            <a:r>
              <a:rPr lang="ru-RU" dirty="0"/>
              <a:t>Приоритетным направлением расходования средств бюджета муниципального округа в 2025 году и плановом периоде 2026 и 2027 годов является достижение национальных целей развития, определенных Указом Президента РФ от 07.05.2024 № 309 «О национальных целях развития Российской Федерации на период до 2030 года и на перспективу до 2036 года», посредством реализации региональных проектов, направленных на достижение соответствующих результатов реализации федеральных проектов, ориентированных на достижение целей и показателей национальных проектов.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970206642"/>
              </p:ext>
            </p:extLst>
          </p:nvPr>
        </p:nvGraphicFramePr>
        <p:xfrm>
          <a:off x="3896549" y="709611"/>
          <a:ext cx="5035801" cy="434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414449" y="743842"/>
            <a:ext cx="880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grpSp>
        <p:nvGrpSpPr>
          <p:cNvPr id="7" name="Google Shape;10132;p86"/>
          <p:cNvGrpSpPr/>
          <p:nvPr/>
        </p:nvGrpSpPr>
        <p:grpSpPr>
          <a:xfrm>
            <a:off x="7970521" y="192894"/>
            <a:ext cx="901182" cy="988206"/>
            <a:chOff x="2496269" y="1171698"/>
            <a:chExt cx="761953" cy="799392"/>
          </a:xfrm>
        </p:grpSpPr>
        <p:grpSp>
          <p:nvGrpSpPr>
            <p:cNvPr id="8" name="Google Shape;10133;p86"/>
            <p:cNvGrpSpPr/>
            <p:nvPr/>
          </p:nvGrpSpPr>
          <p:grpSpPr>
            <a:xfrm>
              <a:off x="2496269" y="1171698"/>
              <a:ext cx="761953" cy="723022"/>
              <a:chOff x="2496269" y="1171698"/>
              <a:chExt cx="761953" cy="723022"/>
            </a:xfrm>
          </p:grpSpPr>
          <p:sp>
            <p:nvSpPr>
              <p:cNvPr id="14" name="Google Shape;10134;p86"/>
              <p:cNvSpPr/>
              <p:nvPr/>
            </p:nvSpPr>
            <p:spPr>
              <a:xfrm>
                <a:off x="2727495" y="1360642"/>
                <a:ext cx="175877" cy="207414"/>
              </a:xfrm>
              <a:custGeom>
                <a:avLst/>
                <a:gdLst/>
                <a:ahLst/>
                <a:cxnLst/>
                <a:rect l="l" t="t" r="r" b="b"/>
                <a:pathLst>
                  <a:path w="27928" h="32936" extrusionOk="0">
                    <a:moveTo>
                      <a:pt x="23" y="1"/>
                    </a:moveTo>
                    <a:cubicBezTo>
                      <a:pt x="8" y="305"/>
                      <a:pt x="0" y="607"/>
                      <a:pt x="0" y="910"/>
                    </a:cubicBezTo>
                    <a:cubicBezTo>
                      <a:pt x="0" y="18582"/>
                      <a:pt x="10658" y="32913"/>
                      <a:pt x="23811" y="32936"/>
                    </a:cubicBezTo>
                    <a:cubicBezTo>
                      <a:pt x="23827" y="32889"/>
                      <a:pt x="23841" y="32840"/>
                      <a:pt x="23857" y="32793"/>
                    </a:cubicBezTo>
                    <a:cubicBezTo>
                      <a:pt x="27927" y="20274"/>
                      <a:pt x="17588" y="5690"/>
                      <a:pt x="767" y="228"/>
                    </a:cubicBezTo>
                    <a:cubicBezTo>
                      <a:pt x="522" y="146"/>
                      <a:pt x="273" y="70"/>
                      <a:pt x="2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0135;p86"/>
              <p:cNvSpPr/>
              <p:nvPr/>
            </p:nvSpPr>
            <p:spPr>
              <a:xfrm>
                <a:off x="2730750" y="1408371"/>
                <a:ext cx="108720" cy="144761"/>
              </a:xfrm>
              <a:custGeom>
                <a:avLst/>
                <a:gdLst/>
                <a:ahLst/>
                <a:cxnLst/>
                <a:rect l="l" t="t" r="r" b="b"/>
                <a:pathLst>
                  <a:path w="17264" h="2298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51" y="10456"/>
                      <a:pt x="7099" y="19031"/>
                      <a:pt x="14312" y="22986"/>
                    </a:cubicBezTo>
                    <a:cubicBezTo>
                      <a:pt x="14397" y="22780"/>
                      <a:pt x="14469" y="22572"/>
                      <a:pt x="14539" y="22357"/>
                    </a:cubicBezTo>
                    <a:cubicBezTo>
                      <a:pt x="17263" y="13961"/>
                      <a:pt x="10821" y="4262"/>
                      <a:pt x="0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" name="Google Shape;10136;p86"/>
              <p:cNvGrpSpPr/>
              <p:nvPr/>
            </p:nvGrpSpPr>
            <p:grpSpPr>
              <a:xfrm>
                <a:off x="2496269" y="1171698"/>
                <a:ext cx="761953" cy="723022"/>
                <a:chOff x="2496269" y="1120652"/>
                <a:chExt cx="761953" cy="723022"/>
              </a:xfrm>
            </p:grpSpPr>
            <p:grpSp>
              <p:nvGrpSpPr>
                <p:cNvPr id="17" name="Google Shape;10137;p86"/>
                <p:cNvGrpSpPr/>
                <p:nvPr/>
              </p:nvGrpSpPr>
              <p:grpSpPr>
                <a:xfrm>
                  <a:off x="2496269" y="1120652"/>
                  <a:ext cx="761953" cy="723022"/>
                  <a:chOff x="2496269" y="1120652"/>
                  <a:chExt cx="761953" cy="723022"/>
                </a:xfrm>
              </p:grpSpPr>
              <p:grpSp>
                <p:nvGrpSpPr>
                  <p:cNvPr id="26" name="Google Shape;10138;p86"/>
                  <p:cNvGrpSpPr/>
                  <p:nvPr/>
                </p:nvGrpSpPr>
                <p:grpSpPr>
                  <a:xfrm>
                    <a:off x="2496269" y="1304589"/>
                    <a:ext cx="407089" cy="305057"/>
                    <a:chOff x="2496269" y="1304589"/>
                    <a:chExt cx="407089" cy="305057"/>
                  </a:xfrm>
                </p:grpSpPr>
                <p:sp>
                  <p:nvSpPr>
                    <p:cNvPr id="39" name="Google Shape;10139;p86"/>
                    <p:cNvSpPr/>
                    <p:nvPr/>
                  </p:nvSpPr>
                  <p:spPr>
                    <a:xfrm>
                      <a:off x="2496269" y="1304589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0753" y="1"/>
                          </a:moveTo>
                          <a:cubicBezTo>
                            <a:pt x="19553" y="1"/>
                            <a:pt x="7984" y="7486"/>
                            <a:pt x="2667" y="11431"/>
                          </a:cubicBezTo>
                          <a:cubicBezTo>
                            <a:pt x="790" y="12823"/>
                            <a:pt x="1" y="15251"/>
                            <a:pt x="700" y="17481"/>
                          </a:cubicBezTo>
                          <a:cubicBezTo>
                            <a:pt x="3088" y="25083"/>
                            <a:pt x="9784" y="42156"/>
                            <a:pt x="22752" y="46368"/>
                          </a:cubicBezTo>
                          <a:cubicBezTo>
                            <a:pt x="27079" y="47774"/>
                            <a:pt x="31415" y="48440"/>
                            <a:pt x="35536" y="48440"/>
                          </a:cubicBezTo>
                          <a:cubicBezTo>
                            <a:pt x="47434" y="48440"/>
                            <a:pt x="57553" y="42892"/>
                            <a:pt x="60574" y="33591"/>
                          </a:cubicBezTo>
                          <a:cubicBezTo>
                            <a:pt x="64643" y="21069"/>
                            <a:pt x="54305" y="6487"/>
                            <a:pt x="37486" y="1023"/>
                          </a:cubicBezTo>
                          <a:cubicBezTo>
                            <a:pt x="35294" y="311"/>
                            <a:pt x="33031" y="1"/>
                            <a:pt x="30753" y="1"/>
                          </a:cubicBezTo>
                          <a:close/>
                        </a:path>
                      </a:pathLst>
                    </a:custGeom>
                    <a:solidFill>
                      <a:srgbClr val="213B5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0" name="Google Shape;10140;p86"/>
                    <p:cNvSpPr/>
                    <p:nvPr/>
                  </p:nvSpPr>
                  <p:spPr>
                    <a:xfrm>
                      <a:off x="2553035" y="1348798"/>
                      <a:ext cx="287349" cy="2153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1" extrusionOk="0">
                          <a:moveTo>
                            <a:pt x="21708" y="1"/>
                          </a:moveTo>
                          <a:cubicBezTo>
                            <a:pt x="13802" y="1"/>
                            <a:pt x="5636" y="5284"/>
                            <a:pt x="1883" y="8068"/>
                          </a:cubicBezTo>
                          <a:cubicBezTo>
                            <a:pt x="558" y="9051"/>
                            <a:pt x="1" y="10765"/>
                            <a:pt x="495" y="12338"/>
                          </a:cubicBezTo>
                          <a:cubicBezTo>
                            <a:pt x="2180" y="17705"/>
                            <a:pt x="6907" y="29755"/>
                            <a:pt x="16060" y="32728"/>
                          </a:cubicBezTo>
                          <a:cubicBezTo>
                            <a:pt x="19114" y="33721"/>
                            <a:pt x="22174" y="34191"/>
                            <a:pt x="25083" y="34191"/>
                          </a:cubicBezTo>
                          <a:cubicBezTo>
                            <a:pt x="33482" y="34191"/>
                            <a:pt x="40624" y="30275"/>
                            <a:pt x="42758" y="23710"/>
                          </a:cubicBezTo>
                          <a:cubicBezTo>
                            <a:pt x="45629" y="14872"/>
                            <a:pt x="38332" y="4579"/>
                            <a:pt x="26460" y="722"/>
                          </a:cubicBezTo>
                          <a:cubicBezTo>
                            <a:pt x="24913" y="219"/>
                            <a:pt x="23316" y="1"/>
                            <a:pt x="21708" y="1"/>
                          </a:cubicBezTo>
                          <a:close/>
                        </a:path>
                      </a:pathLst>
                    </a:cu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7" name="Google Shape;10141;p86"/>
                  <p:cNvGrpSpPr/>
                  <p:nvPr/>
                </p:nvGrpSpPr>
                <p:grpSpPr>
                  <a:xfrm>
                    <a:off x="2586468" y="1493376"/>
                    <a:ext cx="358850" cy="349656"/>
                    <a:chOff x="2586468" y="1493376"/>
                    <a:chExt cx="358850" cy="349656"/>
                  </a:xfrm>
                </p:grpSpPr>
                <p:sp>
                  <p:nvSpPr>
                    <p:cNvPr id="37" name="Google Shape;10142;p86"/>
                    <p:cNvSpPr/>
                    <p:nvPr/>
                  </p:nvSpPr>
                  <p:spPr>
                    <a:xfrm>
                      <a:off x="2586468" y="1493376"/>
                      <a:ext cx="358850" cy="3496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3" h="55523" extrusionOk="0">
                          <a:moveTo>
                            <a:pt x="34707" y="1"/>
                          </a:moveTo>
                          <a:cubicBezTo>
                            <a:pt x="25495" y="1"/>
                            <a:pt x="15173" y="5595"/>
                            <a:pt x="8014" y="15449"/>
                          </a:cubicBezTo>
                          <a:cubicBezTo>
                            <a:pt x="0" y="26478"/>
                            <a:pt x="4618" y="44227"/>
                            <a:pt x="7155" y="51780"/>
                          </a:cubicBezTo>
                          <a:cubicBezTo>
                            <a:pt x="7899" y="53993"/>
                            <a:pt x="9963" y="55495"/>
                            <a:pt x="12300" y="55519"/>
                          </a:cubicBezTo>
                          <a:cubicBezTo>
                            <a:pt x="12540" y="55521"/>
                            <a:pt x="12789" y="55522"/>
                            <a:pt x="13047" y="55522"/>
                          </a:cubicBezTo>
                          <a:cubicBezTo>
                            <a:pt x="21360" y="55522"/>
                            <a:pt x="38815" y="54172"/>
                            <a:pt x="46588" y="43473"/>
                          </a:cubicBezTo>
                          <a:cubicBezTo>
                            <a:pt x="56983" y="29165"/>
                            <a:pt x="56776" y="11292"/>
                            <a:pt x="46123" y="3553"/>
                          </a:cubicBezTo>
                          <a:cubicBezTo>
                            <a:pt x="42808" y="1144"/>
                            <a:pt x="38871" y="1"/>
                            <a:pt x="34707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" name="Google Shape;10143;p86"/>
                    <p:cNvSpPr/>
                    <p:nvPr/>
                  </p:nvSpPr>
                  <p:spPr>
                    <a:xfrm>
                      <a:off x="2637642" y="1547125"/>
                      <a:ext cx="253304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3" h="39191" extrusionOk="0">
                          <a:moveTo>
                            <a:pt x="24498" y="0"/>
                          </a:moveTo>
                          <a:cubicBezTo>
                            <a:pt x="17996" y="0"/>
                            <a:pt x="10711" y="3949"/>
                            <a:pt x="5658" y="10904"/>
                          </a:cubicBezTo>
                          <a:cubicBezTo>
                            <a:pt x="0" y="18689"/>
                            <a:pt x="3260" y="31216"/>
                            <a:pt x="5050" y="36549"/>
                          </a:cubicBezTo>
                          <a:cubicBezTo>
                            <a:pt x="5576" y="38112"/>
                            <a:pt x="7034" y="39172"/>
                            <a:pt x="8683" y="39188"/>
                          </a:cubicBezTo>
                          <a:cubicBezTo>
                            <a:pt x="8850" y="39189"/>
                            <a:pt x="9023" y="39190"/>
                            <a:pt x="9202" y="39190"/>
                          </a:cubicBezTo>
                          <a:cubicBezTo>
                            <a:pt x="15067" y="39190"/>
                            <a:pt x="27395" y="38240"/>
                            <a:pt x="32884" y="30686"/>
                          </a:cubicBezTo>
                          <a:cubicBezTo>
                            <a:pt x="40222" y="20587"/>
                            <a:pt x="40075" y="7970"/>
                            <a:pt x="32557" y="2508"/>
                          </a:cubicBezTo>
                          <a:cubicBezTo>
                            <a:pt x="30217" y="807"/>
                            <a:pt x="27437" y="0"/>
                            <a:pt x="24498" y="0"/>
                          </a:cubicBezTo>
                          <a:close/>
                        </a:path>
                      </a:pathLst>
                    </a:cu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8" name="Google Shape;10144;p86"/>
                  <p:cNvGrpSpPr/>
                  <p:nvPr/>
                </p:nvGrpSpPr>
                <p:grpSpPr>
                  <a:xfrm>
                    <a:off x="2807939" y="1494024"/>
                    <a:ext cx="358857" cy="349650"/>
                    <a:chOff x="2807939" y="1494024"/>
                    <a:chExt cx="358857" cy="349650"/>
                  </a:xfrm>
                </p:grpSpPr>
                <p:sp>
                  <p:nvSpPr>
                    <p:cNvPr id="35" name="Google Shape;10145;p86"/>
                    <p:cNvSpPr/>
                    <p:nvPr/>
                  </p:nvSpPr>
                  <p:spPr>
                    <a:xfrm>
                      <a:off x="2807939" y="1494024"/>
                      <a:ext cx="358857" cy="349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4" h="55522" extrusionOk="0">
                          <a:moveTo>
                            <a:pt x="22278" y="1"/>
                          </a:moveTo>
                          <a:cubicBezTo>
                            <a:pt x="18114" y="1"/>
                            <a:pt x="14176" y="1144"/>
                            <a:pt x="10859" y="3554"/>
                          </a:cubicBezTo>
                          <a:cubicBezTo>
                            <a:pt x="208" y="11292"/>
                            <a:pt x="0" y="29166"/>
                            <a:pt x="10397" y="43474"/>
                          </a:cubicBezTo>
                          <a:cubicBezTo>
                            <a:pt x="18169" y="54172"/>
                            <a:pt x="35625" y="55522"/>
                            <a:pt x="43938" y="55522"/>
                          </a:cubicBezTo>
                          <a:cubicBezTo>
                            <a:pt x="44195" y="55522"/>
                            <a:pt x="44444" y="55521"/>
                            <a:pt x="44684" y="55518"/>
                          </a:cubicBezTo>
                          <a:cubicBezTo>
                            <a:pt x="47019" y="55494"/>
                            <a:pt x="49085" y="53995"/>
                            <a:pt x="49830" y="51779"/>
                          </a:cubicBezTo>
                          <a:cubicBezTo>
                            <a:pt x="52366" y="44227"/>
                            <a:pt x="56984" y="26479"/>
                            <a:pt x="48970" y="15448"/>
                          </a:cubicBezTo>
                          <a:cubicBezTo>
                            <a:pt x="41810" y="5595"/>
                            <a:pt x="31490" y="1"/>
                            <a:pt x="22278" y="1"/>
                          </a:cubicBezTo>
                          <a:close/>
                        </a:path>
                      </a:pathLst>
                    </a:custGeom>
                    <a:solidFill>
                      <a:srgbClr val="667E9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6" name="Google Shape;10146;p86"/>
                    <p:cNvSpPr/>
                    <p:nvPr/>
                  </p:nvSpPr>
                  <p:spPr>
                    <a:xfrm>
                      <a:off x="2862324" y="1547767"/>
                      <a:ext cx="253292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1" h="39191" extrusionOk="0">
                          <a:moveTo>
                            <a:pt x="15724" y="1"/>
                          </a:moveTo>
                          <a:cubicBezTo>
                            <a:pt x="12785" y="1"/>
                            <a:pt x="10006" y="808"/>
                            <a:pt x="7665" y="2508"/>
                          </a:cubicBezTo>
                          <a:cubicBezTo>
                            <a:pt x="146" y="7971"/>
                            <a:pt x="0" y="20586"/>
                            <a:pt x="7339" y="30686"/>
                          </a:cubicBezTo>
                          <a:cubicBezTo>
                            <a:pt x="12827" y="38240"/>
                            <a:pt x="25156" y="39191"/>
                            <a:pt x="31020" y="39191"/>
                          </a:cubicBezTo>
                          <a:cubicBezTo>
                            <a:pt x="31200" y="39191"/>
                            <a:pt x="31373" y="39190"/>
                            <a:pt x="31540" y="39188"/>
                          </a:cubicBezTo>
                          <a:cubicBezTo>
                            <a:pt x="33188" y="39171"/>
                            <a:pt x="34646" y="38111"/>
                            <a:pt x="35173" y="36549"/>
                          </a:cubicBezTo>
                          <a:cubicBezTo>
                            <a:pt x="36962" y="31218"/>
                            <a:pt x="40221" y="18689"/>
                            <a:pt x="34564" y="10904"/>
                          </a:cubicBezTo>
                          <a:cubicBezTo>
                            <a:pt x="29511" y="3949"/>
                            <a:pt x="22226" y="1"/>
                            <a:pt x="15724" y="1"/>
                          </a:cubicBezTo>
                          <a:close/>
                        </a:path>
                      </a:pathLst>
                    </a:custGeom>
                    <a:solidFill>
                      <a:srgbClr val="DA58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9" name="Google Shape;10147;p86"/>
                  <p:cNvGrpSpPr/>
                  <p:nvPr/>
                </p:nvGrpSpPr>
                <p:grpSpPr>
                  <a:xfrm>
                    <a:off x="2851133" y="1305635"/>
                    <a:ext cx="407089" cy="305057"/>
                    <a:chOff x="2851133" y="1305635"/>
                    <a:chExt cx="407089" cy="305057"/>
                  </a:xfrm>
                </p:grpSpPr>
                <p:sp>
                  <p:nvSpPr>
                    <p:cNvPr id="33" name="Google Shape;10148;p86"/>
                    <p:cNvSpPr/>
                    <p:nvPr/>
                  </p:nvSpPr>
                  <p:spPr>
                    <a:xfrm>
                      <a:off x="2851133" y="1305635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3890" y="0"/>
                          </a:moveTo>
                          <a:cubicBezTo>
                            <a:pt x="31613" y="0"/>
                            <a:pt x="29351" y="310"/>
                            <a:pt x="27159" y="1022"/>
                          </a:cubicBezTo>
                          <a:cubicBezTo>
                            <a:pt x="10340" y="6488"/>
                            <a:pt x="1" y="21070"/>
                            <a:pt x="4069" y="33592"/>
                          </a:cubicBezTo>
                          <a:cubicBezTo>
                            <a:pt x="7091" y="42892"/>
                            <a:pt x="17210" y="48440"/>
                            <a:pt x="29109" y="48440"/>
                          </a:cubicBezTo>
                          <a:cubicBezTo>
                            <a:pt x="33230" y="48440"/>
                            <a:pt x="37566" y="47775"/>
                            <a:pt x="41894" y="46368"/>
                          </a:cubicBezTo>
                          <a:cubicBezTo>
                            <a:pt x="54859" y="42156"/>
                            <a:pt x="61556" y="25084"/>
                            <a:pt x="63944" y="17481"/>
                          </a:cubicBezTo>
                          <a:cubicBezTo>
                            <a:pt x="64643" y="15252"/>
                            <a:pt x="63854" y="12824"/>
                            <a:pt x="61978" y="11431"/>
                          </a:cubicBezTo>
                          <a:cubicBezTo>
                            <a:pt x="56659" y="7487"/>
                            <a:pt x="45090" y="0"/>
                            <a:pt x="33890" y="0"/>
                          </a:cubicBezTo>
                          <a:close/>
                        </a:path>
                      </a:pathLst>
                    </a:custGeom>
                    <a:solidFill>
                      <a:srgbClr val="869FB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" name="Google Shape;10149;p86"/>
                    <p:cNvSpPr/>
                    <p:nvPr/>
                  </p:nvSpPr>
                  <p:spPr>
                    <a:xfrm>
                      <a:off x="2914108" y="1349849"/>
                      <a:ext cx="287349" cy="2153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2" extrusionOk="0">
                          <a:moveTo>
                            <a:pt x="23922" y="0"/>
                          </a:moveTo>
                          <a:cubicBezTo>
                            <a:pt x="22315" y="0"/>
                            <a:pt x="20718" y="219"/>
                            <a:pt x="19171" y="721"/>
                          </a:cubicBezTo>
                          <a:cubicBezTo>
                            <a:pt x="7297" y="4578"/>
                            <a:pt x="1" y="14871"/>
                            <a:pt x="2873" y="23711"/>
                          </a:cubicBezTo>
                          <a:cubicBezTo>
                            <a:pt x="5006" y="30275"/>
                            <a:pt x="12149" y="34191"/>
                            <a:pt x="20548" y="34191"/>
                          </a:cubicBezTo>
                          <a:cubicBezTo>
                            <a:pt x="23457" y="34191"/>
                            <a:pt x="26517" y="33722"/>
                            <a:pt x="29571" y="32729"/>
                          </a:cubicBezTo>
                          <a:cubicBezTo>
                            <a:pt x="38723" y="29754"/>
                            <a:pt x="43449" y="17704"/>
                            <a:pt x="45134" y="12339"/>
                          </a:cubicBezTo>
                          <a:cubicBezTo>
                            <a:pt x="45629" y="10764"/>
                            <a:pt x="45072" y="9052"/>
                            <a:pt x="43747" y="8069"/>
                          </a:cubicBezTo>
                          <a:cubicBezTo>
                            <a:pt x="39994" y="5284"/>
                            <a:pt x="31827" y="0"/>
                            <a:pt x="23922" y="0"/>
                          </a:cubicBezTo>
                          <a:close/>
                        </a:path>
                      </a:pathLst>
                    </a:custGeom>
                    <a:solidFill>
                      <a:srgbClr val="C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30" name="Google Shape;10150;p86"/>
                  <p:cNvGrpSpPr/>
                  <p:nvPr/>
                </p:nvGrpSpPr>
                <p:grpSpPr>
                  <a:xfrm>
                    <a:off x="2727495" y="1120652"/>
                    <a:ext cx="300271" cy="396358"/>
                    <a:chOff x="2727495" y="1120652"/>
                    <a:chExt cx="300271" cy="396358"/>
                  </a:xfrm>
                </p:grpSpPr>
                <p:sp>
                  <p:nvSpPr>
                    <p:cNvPr id="31" name="Google Shape;10151;p86"/>
                    <p:cNvSpPr/>
                    <p:nvPr/>
                  </p:nvSpPr>
                  <p:spPr>
                    <a:xfrm>
                      <a:off x="2727495" y="1120652"/>
                      <a:ext cx="300271" cy="3963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681" h="62939" extrusionOk="0">
                          <a:moveTo>
                            <a:pt x="23841" y="1"/>
                          </a:moveTo>
                          <a:cubicBezTo>
                            <a:pt x="22726" y="1"/>
                            <a:pt x="21612" y="340"/>
                            <a:pt x="20660" y="1017"/>
                          </a:cubicBezTo>
                          <a:cubicBezTo>
                            <a:pt x="14168" y="5636"/>
                            <a:pt x="0" y="17280"/>
                            <a:pt x="0" y="30914"/>
                          </a:cubicBezTo>
                          <a:cubicBezTo>
                            <a:pt x="0" y="48601"/>
                            <a:pt x="10674" y="62939"/>
                            <a:pt x="23841" y="62939"/>
                          </a:cubicBezTo>
                          <a:cubicBezTo>
                            <a:pt x="37007" y="62939"/>
                            <a:pt x="47681" y="48600"/>
                            <a:pt x="47681" y="30914"/>
                          </a:cubicBezTo>
                          <a:cubicBezTo>
                            <a:pt x="47681" y="17280"/>
                            <a:pt x="33513" y="5636"/>
                            <a:pt x="27022" y="1017"/>
                          </a:cubicBezTo>
                          <a:cubicBezTo>
                            <a:pt x="26069" y="340"/>
                            <a:pt x="24955" y="1"/>
                            <a:pt x="23841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" name="Google Shape;10152;p86"/>
                    <p:cNvSpPr/>
                    <p:nvPr/>
                  </p:nvSpPr>
                  <p:spPr>
                    <a:xfrm>
                      <a:off x="2771659" y="1178948"/>
                      <a:ext cx="211942" cy="2797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655" h="44425" extrusionOk="0">
                          <a:moveTo>
                            <a:pt x="16828" y="0"/>
                          </a:moveTo>
                          <a:cubicBezTo>
                            <a:pt x="16042" y="0"/>
                            <a:pt x="15255" y="240"/>
                            <a:pt x="14583" y="718"/>
                          </a:cubicBezTo>
                          <a:cubicBezTo>
                            <a:pt x="10001" y="3978"/>
                            <a:pt x="1" y="12199"/>
                            <a:pt x="1" y="21821"/>
                          </a:cubicBezTo>
                          <a:cubicBezTo>
                            <a:pt x="1" y="34304"/>
                            <a:pt x="7534" y="44424"/>
                            <a:pt x="16828" y="44424"/>
                          </a:cubicBezTo>
                          <a:cubicBezTo>
                            <a:pt x="26121" y="44424"/>
                            <a:pt x="33654" y="34304"/>
                            <a:pt x="33654" y="21821"/>
                          </a:cubicBezTo>
                          <a:cubicBezTo>
                            <a:pt x="33654" y="12197"/>
                            <a:pt x="23654" y="3978"/>
                            <a:pt x="19072" y="718"/>
                          </a:cubicBezTo>
                          <a:cubicBezTo>
                            <a:pt x="18401" y="240"/>
                            <a:pt x="17615" y="0"/>
                            <a:pt x="16828" y="0"/>
                          </a:cubicBezTo>
                          <a:close/>
                        </a:path>
                      </a:pathLst>
                    </a:custGeom>
                    <a:solidFill>
                      <a:schemeClr val="accent2">
                        <a:lumMod val="50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18" name="Google Shape;10153;p86"/>
                <p:cNvGrpSpPr/>
                <p:nvPr/>
              </p:nvGrpSpPr>
              <p:grpSpPr>
                <a:xfrm>
                  <a:off x="2722305" y="1350460"/>
                  <a:ext cx="308357" cy="308344"/>
                  <a:chOff x="2722305" y="1350460"/>
                  <a:chExt cx="308357" cy="308344"/>
                </a:xfrm>
              </p:grpSpPr>
              <p:sp>
                <p:nvSpPr>
                  <p:cNvPr id="19" name="Google Shape;10154;p86"/>
                  <p:cNvSpPr/>
                  <p:nvPr/>
                </p:nvSpPr>
                <p:spPr>
                  <a:xfrm>
                    <a:off x="2722305" y="1350460"/>
                    <a:ext cx="308357" cy="308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65" h="48963" extrusionOk="0">
                        <a:moveTo>
                          <a:pt x="24483" y="0"/>
                        </a:moveTo>
                        <a:cubicBezTo>
                          <a:pt x="17990" y="0"/>
                          <a:pt x="11762" y="2578"/>
                          <a:pt x="7172" y="7170"/>
                        </a:cubicBezTo>
                        <a:cubicBezTo>
                          <a:pt x="2580" y="11762"/>
                          <a:pt x="0" y="17988"/>
                          <a:pt x="0" y="24481"/>
                        </a:cubicBezTo>
                        <a:cubicBezTo>
                          <a:pt x="0" y="30974"/>
                          <a:pt x="2580" y="37202"/>
                          <a:pt x="7172" y="41792"/>
                        </a:cubicBezTo>
                        <a:cubicBezTo>
                          <a:pt x="11762" y="46384"/>
                          <a:pt x="17990" y="48962"/>
                          <a:pt x="24483" y="48962"/>
                        </a:cubicBezTo>
                        <a:cubicBezTo>
                          <a:pt x="30976" y="48962"/>
                          <a:pt x="37202" y="46384"/>
                          <a:pt x="41794" y="41792"/>
                        </a:cubicBezTo>
                        <a:cubicBezTo>
                          <a:pt x="46386" y="37202"/>
                          <a:pt x="48964" y="30974"/>
                          <a:pt x="48964" y="24481"/>
                        </a:cubicBezTo>
                        <a:cubicBezTo>
                          <a:pt x="48964" y="17988"/>
                          <a:pt x="46386" y="11762"/>
                          <a:pt x="41794" y="7170"/>
                        </a:cubicBezTo>
                        <a:cubicBezTo>
                          <a:pt x="37202" y="2578"/>
                          <a:pt x="30976" y="0"/>
                          <a:pt x="24483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0" name="Google Shape;10155;p86"/>
                  <p:cNvGrpSpPr/>
                  <p:nvPr/>
                </p:nvGrpSpPr>
                <p:grpSpPr>
                  <a:xfrm>
                    <a:off x="2725064" y="1364529"/>
                    <a:ext cx="297954" cy="280182"/>
                    <a:chOff x="2725064" y="1364529"/>
                    <a:chExt cx="297954" cy="280182"/>
                  </a:xfrm>
                </p:grpSpPr>
                <p:sp>
                  <p:nvSpPr>
                    <p:cNvPr id="21" name="Google Shape;10156;p86"/>
                    <p:cNvSpPr/>
                    <p:nvPr/>
                  </p:nvSpPr>
                  <p:spPr>
                    <a:xfrm>
                      <a:off x="2743100" y="1541306"/>
                      <a:ext cx="133551" cy="1034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207" h="16420" extrusionOk="0">
                          <a:moveTo>
                            <a:pt x="3036" y="0"/>
                          </a:moveTo>
                          <a:lnTo>
                            <a:pt x="0" y="986"/>
                          </a:lnTo>
                          <a:cubicBezTo>
                            <a:pt x="722" y="3230"/>
                            <a:pt x="1796" y="5346"/>
                            <a:pt x="3182" y="7254"/>
                          </a:cubicBezTo>
                          <a:cubicBezTo>
                            <a:pt x="7535" y="13245"/>
                            <a:pt x="14318" y="16420"/>
                            <a:pt x="21196" y="16420"/>
                          </a:cubicBezTo>
                          <a:cubicBezTo>
                            <a:pt x="21200" y="16420"/>
                            <a:pt x="21203" y="16420"/>
                            <a:pt x="21207" y="16420"/>
                          </a:cubicBezTo>
                          <a:lnTo>
                            <a:pt x="21207" y="13228"/>
                          </a:lnTo>
                          <a:cubicBezTo>
                            <a:pt x="21203" y="13228"/>
                            <a:pt x="21200" y="13228"/>
                            <a:pt x="21196" y="13228"/>
                          </a:cubicBezTo>
                          <a:cubicBezTo>
                            <a:pt x="15304" y="13228"/>
                            <a:pt x="9492" y="10509"/>
                            <a:pt x="5763" y="5378"/>
                          </a:cubicBezTo>
                          <a:cubicBezTo>
                            <a:pt x="4574" y="3741"/>
                            <a:pt x="3654" y="1926"/>
                            <a:pt x="3036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2" name="Google Shape;10157;p86"/>
                    <p:cNvSpPr/>
                    <p:nvPr/>
                  </p:nvSpPr>
                  <p:spPr>
                    <a:xfrm>
                      <a:off x="2946887" y="1391180"/>
                      <a:ext cx="76130" cy="1562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089" h="24810" extrusionOk="0">
                          <a:moveTo>
                            <a:pt x="1876" y="0"/>
                          </a:moveTo>
                          <a:lnTo>
                            <a:pt x="0" y="2583"/>
                          </a:lnTo>
                          <a:cubicBezTo>
                            <a:pt x="1626" y="3761"/>
                            <a:pt x="3057" y="5189"/>
                            <a:pt x="4237" y="6815"/>
                          </a:cubicBezTo>
                          <a:cubicBezTo>
                            <a:pt x="7945" y="11917"/>
                            <a:pt x="8749" y="18242"/>
                            <a:pt x="6967" y="23823"/>
                          </a:cubicBezTo>
                          <a:lnTo>
                            <a:pt x="10002" y="24809"/>
                          </a:lnTo>
                          <a:cubicBezTo>
                            <a:pt x="12089" y="18290"/>
                            <a:pt x="11151" y="10899"/>
                            <a:pt x="6820" y="4938"/>
                          </a:cubicBezTo>
                          <a:cubicBezTo>
                            <a:pt x="5442" y="3041"/>
                            <a:pt x="3774" y="1375"/>
                            <a:pt x="1876" y="0"/>
                          </a:cubicBezTo>
                          <a:close/>
                        </a:path>
                      </a:pathLst>
                    </a:custGeom>
                    <a:solidFill>
                      <a:srgbClr val="869FB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" name="Google Shape;10158;p86"/>
                    <p:cNvSpPr/>
                    <p:nvPr/>
                  </p:nvSpPr>
                  <p:spPr>
                    <a:xfrm>
                      <a:off x="2794481" y="1364529"/>
                      <a:ext cx="164226" cy="429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78" h="6816" extrusionOk="0">
                          <a:moveTo>
                            <a:pt x="12998" y="1"/>
                          </a:moveTo>
                          <a:cubicBezTo>
                            <a:pt x="8487" y="1"/>
                            <a:pt x="3935" y="1369"/>
                            <a:pt x="0" y="4210"/>
                          </a:cubicBezTo>
                          <a:lnTo>
                            <a:pt x="1876" y="6793"/>
                          </a:lnTo>
                          <a:cubicBezTo>
                            <a:pt x="5245" y="4363"/>
                            <a:pt x="9141" y="3193"/>
                            <a:pt x="13002" y="3193"/>
                          </a:cubicBezTo>
                          <a:cubicBezTo>
                            <a:pt x="16976" y="3193"/>
                            <a:pt x="20914" y="4433"/>
                            <a:pt x="24201" y="6815"/>
                          </a:cubicBezTo>
                          <a:lnTo>
                            <a:pt x="26077" y="4232"/>
                          </a:lnTo>
                          <a:cubicBezTo>
                            <a:pt x="22239" y="1449"/>
                            <a:pt x="17641" y="1"/>
                            <a:pt x="12998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" name="Google Shape;10159;p86"/>
                    <p:cNvSpPr/>
                    <p:nvPr/>
                  </p:nvSpPr>
                  <p:spPr>
                    <a:xfrm>
                      <a:off x="2876645" y="1541193"/>
                      <a:ext cx="133243" cy="1035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58" h="16438" extrusionOk="0">
                          <a:moveTo>
                            <a:pt x="18123" y="1"/>
                          </a:moveTo>
                          <a:cubicBezTo>
                            <a:pt x="16894" y="3864"/>
                            <a:pt x="14459" y="7233"/>
                            <a:pt x="11175" y="9612"/>
                          </a:cubicBezTo>
                          <a:cubicBezTo>
                            <a:pt x="7931" y="11974"/>
                            <a:pt x="4021" y="13246"/>
                            <a:pt x="8" y="13246"/>
                          </a:cubicBezTo>
                          <a:cubicBezTo>
                            <a:pt x="6" y="13246"/>
                            <a:pt x="3" y="13246"/>
                            <a:pt x="1" y="13246"/>
                          </a:cubicBezTo>
                          <a:lnTo>
                            <a:pt x="1" y="16438"/>
                          </a:lnTo>
                          <a:cubicBezTo>
                            <a:pt x="4532" y="16436"/>
                            <a:pt x="9106" y="15060"/>
                            <a:pt x="13053" y="12192"/>
                          </a:cubicBezTo>
                          <a:cubicBezTo>
                            <a:pt x="17030" y="9301"/>
                            <a:pt x="19767" y="5338"/>
                            <a:pt x="21157" y="988"/>
                          </a:cubicBezTo>
                          <a:lnTo>
                            <a:pt x="18123" y="1"/>
                          </a:lnTo>
                          <a:close/>
                        </a:path>
                      </a:pathLst>
                    </a:custGeom>
                    <a:solidFill>
                      <a:srgbClr val="667E9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" name="Google Shape;10160;p86"/>
                    <p:cNvSpPr/>
                    <p:nvPr/>
                  </p:nvSpPr>
                  <p:spPr>
                    <a:xfrm>
                      <a:off x="2725064" y="1391035"/>
                      <a:ext cx="81238" cy="156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00" h="24849" extrusionOk="0">
                          <a:moveTo>
                            <a:pt x="11023" y="1"/>
                          </a:moveTo>
                          <a:cubicBezTo>
                            <a:pt x="11006" y="13"/>
                            <a:pt x="10987" y="26"/>
                            <a:pt x="10967" y="39"/>
                          </a:cubicBezTo>
                          <a:cubicBezTo>
                            <a:pt x="2989" y="5836"/>
                            <a:pt x="1" y="15945"/>
                            <a:pt x="2866" y="24848"/>
                          </a:cubicBezTo>
                          <a:lnTo>
                            <a:pt x="5900" y="23861"/>
                          </a:lnTo>
                          <a:cubicBezTo>
                            <a:pt x="3451" y="16238"/>
                            <a:pt x="6012" y="7585"/>
                            <a:pt x="12845" y="2622"/>
                          </a:cubicBezTo>
                          <a:cubicBezTo>
                            <a:pt x="12862" y="2608"/>
                            <a:pt x="12882" y="2597"/>
                            <a:pt x="12899" y="2584"/>
                          </a:cubicBezTo>
                          <a:lnTo>
                            <a:pt x="11023" y="1"/>
                          </a:lnTo>
                          <a:close/>
                        </a:path>
                      </a:pathLst>
                    </a:custGeom>
                    <a:solidFill>
                      <a:srgbClr val="213B5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  <p:sp>
          <p:nvSpPr>
            <p:cNvPr id="9" name="Google Shape;10161;p86"/>
            <p:cNvSpPr/>
            <p:nvPr/>
          </p:nvSpPr>
          <p:spPr>
            <a:xfrm>
              <a:off x="2621966" y="1245876"/>
              <a:ext cx="114832" cy="86149"/>
            </a:xfrm>
            <a:custGeom>
              <a:avLst/>
              <a:gdLst/>
              <a:ahLst/>
              <a:cxnLst/>
              <a:rect l="l" t="t" r="r" b="b"/>
              <a:pathLst>
                <a:path w="10285" h="7716" extrusionOk="0">
                  <a:moveTo>
                    <a:pt x="10284" y="1"/>
                  </a:moveTo>
                  <a:lnTo>
                    <a:pt x="7413" y="282"/>
                  </a:lnTo>
                  <a:lnTo>
                    <a:pt x="7949" y="1144"/>
                  </a:lnTo>
                  <a:cubicBezTo>
                    <a:pt x="4966" y="2788"/>
                    <a:pt x="2280" y="4920"/>
                    <a:pt x="0" y="7451"/>
                  </a:cubicBezTo>
                  <a:lnTo>
                    <a:pt x="294" y="7716"/>
                  </a:lnTo>
                  <a:cubicBezTo>
                    <a:pt x="2547" y="5212"/>
                    <a:pt x="5206" y="3102"/>
                    <a:pt x="8156" y="1479"/>
                  </a:cubicBezTo>
                  <a:lnTo>
                    <a:pt x="8760" y="245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162;p86"/>
            <p:cNvSpPr/>
            <p:nvPr/>
          </p:nvSpPr>
          <p:spPr>
            <a:xfrm>
              <a:off x="2517909" y="1600456"/>
              <a:ext cx="54396" cy="134951"/>
            </a:xfrm>
            <a:custGeom>
              <a:avLst/>
              <a:gdLst/>
              <a:ahLst/>
              <a:cxnLst/>
              <a:rect l="l" t="t" r="r" b="b"/>
              <a:pathLst>
                <a:path w="4872" h="12087" extrusionOk="0">
                  <a:moveTo>
                    <a:pt x="4871" y="11889"/>
                  </a:moveTo>
                  <a:cubicBezTo>
                    <a:pt x="3186" y="8971"/>
                    <a:pt x="2004" y="5793"/>
                    <a:pt x="1370" y="2482"/>
                  </a:cubicBezTo>
                  <a:lnTo>
                    <a:pt x="2481" y="2209"/>
                  </a:lnTo>
                  <a:lnTo>
                    <a:pt x="620" y="0"/>
                  </a:lnTo>
                  <a:lnTo>
                    <a:pt x="1" y="2820"/>
                  </a:lnTo>
                  <a:lnTo>
                    <a:pt x="987" y="2578"/>
                  </a:lnTo>
                  <a:cubicBezTo>
                    <a:pt x="1629" y="5923"/>
                    <a:pt x="2827" y="9136"/>
                    <a:pt x="4530" y="12087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163;p86"/>
            <p:cNvSpPr/>
            <p:nvPr/>
          </p:nvSpPr>
          <p:spPr>
            <a:xfrm>
              <a:off x="3174265" y="1614044"/>
              <a:ext cx="46346" cy="135275"/>
            </a:xfrm>
            <a:custGeom>
              <a:avLst/>
              <a:gdLst/>
              <a:ahLst/>
              <a:cxnLst/>
              <a:rect l="l" t="t" r="r" b="b"/>
              <a:pathLst>
                <a:path w="4151" h="12116" extrusionOk="0">
                  <a:moveTo>
                    <a:pt x="4150" y="41"/>
                  </a:moveTo>
                  <a:lnTo>
                    <a:pt x="3759" y="0"/>
                  </a:lnTo>
                  <a:cubicBezTo>
                    <a:pt x="3405" y="3350"/>
                    <a:pt x="2494" y="6618"/>
                    <a:pt x="1059" y="9668"/>
                  </a:cubicBezTo>
                  <a:lnTo>
                    <a:pt x="0" y="9237"/>
                  </a:lnTo>
                  <a:lnTo>
                    <a:pt x="208" y="12116"/>
                  </a:lnTo>
                  <a:lnTo>
                    <a:pt x="2367" y="10200"/>
                  </a:lnTo>
                  <a:lnTo>
                    <a:pt x="1426" y="9817"/>
                  </a:lnTo>
                  <a:cubicBezTo>
                    <a:pt x="2873" y="6733"/>
                    <a:pt x="3793" y="3429"/>
                    <a:pt x="4150" y="4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164;p86"/>
            <p:cNvSpPr/>
            <p:nvPr/>
          </p:nvSpPr>
          <p:spPr>
            <a:xfrm>
              <a:off x="3023194" y="1254350"/>
              <a:ext cx="116417" cy="83525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165;p86"/>
            <p:cNvSpPr/>
            <p:nvPr/>
          </p:nvSpPr>
          <p:spPr>
            <a:xfrm rot="8660313">
              <a:off x="2818264" y="1861446"/>
              <a:ext cx="116433" cy="83536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26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47"/>
          <p:cNvSpPr txBox="1">
            <a:spLocks noGrp="1"/>
          </p:cNvSpPr>
          <p:nvPr>
            <p:ph type="title"/>
          </p:nvPr>
        </p:nvSpPr>
        <p:spPr>
          <a:xfrm>
            <a:off x="281165" y="66115"/>
            <a:ext cx="82598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ПОДУШЕВЫЕ ПОКАЗАТЕЛИ ДОХОДОВ И РАСХОДОВ БЮДЖЕТА И ПОКАЗАТЕЛИ, ХАРАКТЕРИЗУЮЩИЕ РЕЗУЛЬТАТЫ ИСПОЛЬЗОВАНИЯ БЮДЖЕТНЫХ АССИГНОВАНИЙ В ТРУНОВСКОМ МУНИЦИПАЛЬНОМ ОКРУГЕ НА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2025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ГОД</a:t>
            </a:r>
            <a:endParaRPr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421120"/>
              </p:ext>
            </p:extLst>
          </p:nvPr>
        </p:nvGraphicFramePr>
        <p:xfrm>
          <a:off x="216235" y="708341"/>
          <a:ext cx="8656661" cy="4279337"/>
        </p:xfrm>
        <a:graphic>
          <a:graphicData uri="http://schemas.openxmlformats.org/drawingml/2006/table">
            <a:tbl>
              <a:tblPr firstRow="1" bandRow="1">
                <a:tableStyleId>{02C354FB-D8E8-4507-A7F7-C6AE5B157AC1}</a:tableStyleId>
              </a:tblPr>
              <a:tblGrid>
                <a:gridCol w="401951">
                  <a:extLst>
                    <a:ext uri="{9D8B030D-6E8A-4147-A177-3AD203B41FA5}">
                      <a16:colId xmlns:a16="http://schemas.microsoft.com/office/drawing/2014/main" val="3320674225"/>
                    </a:ext>
                  </a:extLst>
                </a:gridCol>
                <a:gridCol w="5203065">
                  <a:extLst>
                    <a:ext uri="{9D8B030D-6E8A-4147-A177-3AD203B41FA5}">
                      <a16:colId xmlns:a16="http://schemas.microsoft.com/office/drawing/2014/main" val="370228368"/>
                    </a:ext>
                  </a:extLst>
                </a:gridCol>
                <a:gridCol w="744441">
                  <a:extLst>
                    <a:ext uri="{9D8B030D-6E8A-4147-A177-3AD203B41FA5}">
                      <a16:colId xmlns:a16="http://schemas.microsoft.com/office/drawing/2014/main" val="3017763066"/>
                    </a:ext>
                  </a:extLst>
                </a:gridCol>
                <a:gridCol w="936885">
                  <a:extLst>
                    <a:ext uri="{9D8B030D-6E8A-4147-A177-3AD203B41FA5}">
                      <a16:colId xmlns:a16="http://schemas.microsoft.com/office/drawing/2014/main" val="317297860"/>
                    </a:ext>
                  </a:extLst>
                </a:gridCol>
                <a:gridCol w="1370319">
                  <a:extLst>
                    <a:ext uri="{9D8B030D-6E8A-4147-A177-3AD203B41FA5}">
                      <a16:colId xmlns:a16="http://schemas.microsoft.com/office/drawing/2014/main" val="2656332579"/>
                    </a:ext>
                  </a:extLst>
                </a:gridCol>
              </a:tblGrid>
              <a:tr h="499817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/>
                        <a:t>№ п/п</a:t>
                      </a:r>
                      <a:endParaRPr lang="ru-RU" sz="1050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Наименование показателя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Ед. изм.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Показатель на 2025 год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Ответственный исполнитель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65593"/>
                  </a:ext>
                </a:extLst>
              </a:tr>
              <a:tr h="204703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rebuchet MS" panose="020B0603020202020204" pitchFamily="34" charset="0"/>
                        </a:rPr>
                        <a:t>1</a:t>
                      </a:r>
                      <a:endParaRPr lang="ru-RU" sz="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Объём доходов бюджета в расчете на 1 жителя 	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тыс. руб. 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dirty="0" smtClean="0">
                          <a:latin typeface="Trebuchet MS" panose="020B0603020202020204" pitchFamily="34" charset="0"/>
                        </a:rPr>
                        <a:t>36,66</a:t>
                      </a:r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 anchor="b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Финансовое управление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169381"/>
                  </a:ext>
                </a:extLst>
              </a:tr>
              <a:tr h="204703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rebuchet MS" panose="020B0603020202020204" pitchFamily="34" charset="0"/>
                        </a:rPr>
                        <a:t>2</a:t>
                      </a:r>
                      <a:endParaRPr lang="ru-RU" sz="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Объём расходов бюджета в расчете на 1 жителя 	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тыс. руб. 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dirty="0" smtClean="0">
                          <a:latin typeface="Trebuchet MS" panose="020B0603020202020204" pitchFamily="34" charset="0"/>
                        </a:rPr>
                        <a:t>36,66</a:t>
                      </a:r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 anchor="b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Финансовое управление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354121"/>
                  </a:ext>
                </a:extLst>
              </a:tr>
              <a:tr h="204703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rebuchet MS" panose="020B0603020202020204" pitchFamily="34" charset="0"/>
                        </a:rPr>
                        <a:t>3</a:t>
                      </a:r>
                      <a:endParaRPr lang="ru-RU" sz="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Объём расходов бюджета на жилищно-коммунальное хозяйство в расчете на 1 жителя 	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тыс. руб. 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dirty="0" smtClean="0">
                          <a:latin typeface="Trebuchet MS" panose="020B0603020202020204" pitchFamily="34" charset="0"/>
                        </a:rPr>
                        <a:t>1,51</a:t>
                      </a:r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 anchor="b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Финансовое управление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368540"/>
                  </a:ext>
                </a:extLst>
              </a:tr>
              <a:tr h="204703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rebuchet MS" panose="020B0603020202020204" pitchFamily="34" charset="0"/>
                        </a:rPr>
                        <a:t>4</a:t>
                      </a:r>
                      <a:endParaRPr lang="ru-RU" sz="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Объём расходов бюджета на образование в расчете на 1 жителя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тыс. руб. 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dirty="0" smtClean="0">
                          <a:latin typeface="Trebuchet MS" panose="020B0603020202020204" pitchFamily="34" charset="0"/>
                        </a:rPr>
                        <a:t>17,99</a:t>
                      </a:r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 anchor="b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Финансовое управление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260933"/>
                  </a:ext>
                </a:extLst>
              </a:tr>
              <a:tr h="204703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rebuchet MS" panose="020B0603020202020204" pitchFamily="34" charset="0"/>
                        </a:rPr>
                        <a:t>5</a:t>
                      </a:r>
                      <a:endParaRPr lang="ru-RU" sz="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Объём расходов бюджета на культуру и кинематографию в расчете на 1 жителя 	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тыс. руб. 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dirty="0" smtClean="0">
                          <a:latin typeface="Trebuchet MS" panose="020B0603020202020204" pitchFamily="34" charset="0"/>
                        </a:rPr>
                        <a:t>3,04</a:t>
                      </a:r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 anchor="b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Финансовое управление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13451"/>
                  </a:ext>
                </a:extLst>
              </a:tr>
              <a:tr h="204703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rebuchet MS" panose="020B0603020202020204" pitchFamily="34" charset="0"/>
                        </a:rPr>
                        <a:t>6</a:t>
                      </a:r>
                      <a:endParaRPr lang="ru-RU" sz="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Объём расходов бюджета на социальную политику в расчете на 1 жителя 	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тыс. руб. 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dirty="0" smtClean="0">
                          <a:latin typeface="Trebuchet MS" panose="020B0603020202020204" pitchFamily="34" charset="0"/>
                        </a:rPr>
                        <a:t>5,27</a:t>
                      </a:r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 anchor="b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Финансовое управление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063302"/>
                  </a:ext>
                </a:extLst>
              </a:tr>
              <a:tr h="204703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rebuchet MS" panose="020B0603020202020204" pitchFamily="34" charset="0"/>
                        </a:rPr>
                        <a:t>7</a:t>
                      </a:r>
                      <a:endParaRPr lang="ru-RU" sz="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Объём расходов бюджета на физическую культуру и спорт в расчете на 1 жителя 	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тыс. руб. 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dirty="0" smtClean="0">
                          <a:latin typeface="Trebuchet MS" panose="020B0603020202020204" pitchFamily="34" charset="0"/>
                        </a:rPr>
                        <a:t>0,48</a:t>
                      </a:r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 anchor="b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Финансовое управление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102216"/>
                  </a:ext>
                </a:extLst>
              </a:tr>
              <a:tr h="14388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rebuchet MS" panose="020B0603020202020204" pitchFamily="34" charset="0"/>
                        </a:rPr>
                        <a:t>8</a:t>
                      </a:r>
                      <a:endParaRPr lang="ru-RU" sz="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 	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% 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dirty="0" smtClean="0">
                          <a:latin typeface="Trebuchet MS" panose="020B0603020202020204" pitchFamily="34" charset="0"/>
                        </a:rPr>
                        <a:t>35,70</a:t>
                      </a:r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 anchor="b">
                    <a:solidFill>
                      <a:srgbClr val="92D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Отдел муниципального хозяйства 	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56525"/>
                  </a:ext>
                </a:extLst>
              </a:tr>
              <a:tr h="43865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rebuchet MS" panose="020B0603020202020204" pitchFamily="34" charset="0"/>
                        </a:rPr>
                        <a:t>9</a:t>
                      </a:r>
                      <a:endParaRPr lang="ru-RU" sz="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Доля населения, проживающего в населенных пунктах, не имеющих регулярного автобусного и (или) железнодорожного сообщения с административным центром муниципального округа, в общей численности населения муниципального округа 	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% 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dirty="0" smtClean="0">
                          <a:latin typeface="Trebuchet MS" panose="020B0603020202020204" pitchFamily="34" charset="0"/>
                        </a:rPr>
                        <a:t>0</a:t>
                      </a:r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 anchor="b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Отдел муниципального хозяйства 	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756767"/>
                  </a:ext>
                </a:extLst>
              </a:tr>
              <a:tr h="43865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rebuchet MS" panose="020B0603020202020204" pitchFamily="34" charset="0"/>
                        </a:rPr>
                        <a:t>10</a:t>
                      </a:r>
                      <a:endParaRPr lang="ru-RU" sz="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Доля детей в возрасте от одного года до шести лет, состоящих на учете для определения в муниципальные дошкольные образовательные учреждения, в общей численности детей в возрасте от одного года до шести лет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% 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dirty="0" smtClean="0">
                          <a:latin typeface="Trebuchet MS" panose="020B0603020202020204" pitchFamily="34" charset="0"/>
                        </a:rPr>
                        <a:t>0,16</a:t>
                      </a:r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 anchor="b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Отдел образования 	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945460"/>
                  </a:ext>
                </a:extLst>
              </a:tr>
              <a:tr h="555623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rebuchet MS" panose="020B0603020202020204" pitchFamily="34" charset="0"/>
                        </a:rPr>
                        <a:t>11</a:t>
                      </a:r>
                      <a:endParaRPr lang="ru-RU" sz="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Доля выпускников муниципальных общеобразовательных учреждений, сдавших единый государственный экзамен по русскому языку и математике, в общей численности выпускников муниципальных общеобразовательных учреждений, сдавших единый государственный экзамен по данным предметам 	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% 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dirty="0" smtClean="0">
                          <a:latin typeface="Trebuchet MS" panose="020B0603020202020204" pitchFamily="34" charset="0"/>
                        </a:rPr>
                        <a:t>100</a:t>
                      </a:r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 anchor="b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</a:rPr>
                        <a:t>Отдел образования 	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581830"/>
                  </a:ext>
                </a:extLst>
              </a:tr>
              <a:tr h="321677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rebuchet MS" panose="020B0603020202020204" pitchFamily="34" charset="0"/>
                        </a:rPr>
                        <a:t>12</a:t>
                      </a:r>
                      <a:endParaRPr lang="ru-RU" sz="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Средний размер заработной платы работников муниципальных учреждений культуры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rebuchet MS" panose="020B0603020202020204" pitchFamily="34" charset="0"/>
                        </a:rPr>
                        <a:t>Руб.</a:t>
                      </a:r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dirty="0" smtClean="0">
                          <a:latin typeface="Trebuchet MS" panose="020B0603020202020204" pitchFamily="34" charset="0"/>
                        </a:rPr>
                        <a:t>39288,00</a:t>
                      </a:r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 anchor="b"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Arial"/>
                          <a:cs typeface="Arial"/>
                        </a:rPr>
                        <a:t>Отдел культуры 	</a:t>
                      </a:r>
                    </a:p>
                    <a:p>
                      <a:pPr algn="ctr"/>
                      <a:endParaRPr lang="ru-RU" sz="8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644212"/>
                  </a:ext>
                </a:extLst>
              </a:tr>
            </a:tbl>
          </a:graphicData>
        </a:graphic>
      </p:graphicFrame>
      <p:grpSp>
        <p:nvGrpSpPr>
          <p:cNvPr id="41" name="Google Shape;3834;p74"/>
          <p:cNvGrpSpPr/>
          <p:nvPr/>
        </p:nvGrpSpPr>
        <p:grpSpPr>
          <a:xfrm>
            <a:off x="216235" y="436218"/>
            <a:ext cx="466775" cy="268000"/>
            <a:chOff x="3985900" y="1466075"/>
            <a:chExt cx="466775" cy="268000"/>
          </a:xfrm>
        </p:grpSpPr>
        <p:sp>
          <p:nvSpPr>
            <p:cNvPr id="42" name="Google Shape;3835;p74"/>
            <p:cNvSpPr/>
            <p:nvPr/>
          </p:nvSpPr>
          <p:spPr>
            <a:xfrm>
              <a:off x="4152900" y="1466075"/>
              <a:ext cx="102350" cy="102350"/>
            </a:xfrm>
            <a:custGeom>
              <a:avLst/>
              <a:gdLst/>
              <a:ahLst/>
              <a:cxnLst/>
              <a:rect l="l" t="t" r="r" b="b"/>
              <a:pathLst>
                <a:path w="4094" h="4094" extrusionOk="0">
                  <a:moveTo>
                    <a:pt x="456" y="471"/>
                  </a:moveTo>
                  <a:cubicBezTo>
                    <a:pt x="1350" y="533"/>
                    <a:pt x="2188" y="942"/>
                    <a:pt x="2784" y="1615"/>
                  </a:cubicBezTo>
                  <a:cubicBezTo>
                    <a:pt x="3287" y="2180"/>
                    <a:pt x="3576" y="2893"/>
                    <a:pt x="3631" y="3646"/>
                  </a:cubicBezTo>
                  <a:lnTo>
                    <a:pt x="456" y="3646"/>
                  </a:lnTo>
                  <a:lnTo>
                    <a:pt x="456" y="471"/>
                  </a:lnTo>
                  <a:close/>
                  <a:moveTo>
                    <a:pt x="229" y="1"/>
                  </a:moveTo>
                  <a:cubicBezTo>
                    <a:pt x="102" y="1"/>
                    <a:pt x="1" y="110"/>
                    <a:pt x="1" y="236"/>
                  </a:cubicBezTo>
                  <a:lnTo>
                    <a:pt x="1" y="3866"/>
                  </a:lnTo>
                  <a:cubicBezTo>
                    <a:pt x="1" y="3992"/>
                    <a:pt x="102" y="4094"/>
                    <a:pt x="229" y="4094"/>
                  </a:cubicBezTo>
                  <a:lnTo>
                    <a:pt x="3866" y="4094"/>
                  </a:lnTo>
                  <a:cubicBezTo>
                    <a:pt x="3992" y="4094"/>
                    <a:pt x="4094" y="3992"/>
                    <a:pt x="4094" y="3866"/>
                  </a:cubicBezTo>
                  <a:cubicBezTo>
                    <a:pt x="4094" y="2925"/>
                    <a:pt x="3757" y="2016"/>
                    <a:pt x="3121" y="1311"/>
                  </a:cubicBezTo>
                  <a:cubicBezTo>
                    <a:pt x="2393" y="479"/>
                    <a:pt x="1333" y="1"/>
                    <a:pt x="229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836;p74"/>
            <p:cNvSpPr/>
            <p:nvPr/>
          </p:nvSpPr>
          <p:spPr>
            <a:xfrm>
              <a:off x="3985900" y="1490975"/>
              <a:ext cx="242875" cy="243100"/>
            </a:xfrm>
            <a:custGeom>
              <a:avLst/>
              <a:gdLst/>
              <a:ahLst/>
              <a:cxnLst/>
              <a:rect l="l" t="t" r="r" b="b"/>
              <a:pathLst>
                <a:path w="9715" h="9724" extrusionOk="0">
                  <a:moveTo>
                    <a:pt x="4626" y="463"/>
                  </a:moveTo>
                  <a:lnTo>
                    <a:pt x="4626" y="4861"/>
                  </a:lnTo>
                  <a:cubicBezTo>
                    <a:pt x="4626" y="4987"/>
                    <a:pt x="4727" y="5089"/>
                    <a:pt x="4854" y="5089"/>
                  </a:cubicBezTo>
                  <a:lnTo>
                    <a:pt x="9261" y="5089"/>
                  </a:lnTo>
                  <a:cubicBezTo>
                    <a:pt x="9142" y="7409"/>
                    <a:pt x="7213" y="9268"/>
                    <a:pt x="4854" y="9268"/>
                  </a:cubicBezTo>
                  <a:cubicBezTo>
                    <a:pt x="2422" y="9268"/>
                    <a:pt x="456" y="7285"/>
                    <a:pt x="456" y="4861"/>
                  </a:cubicBezTo>
                  <a:cubicBezTo>
                    <a:pt x="446" y="2509"/>
                    <a:pt x="2306" y="580"/>
                    <a:pt x="4626" y="463"/>
                  </a:cubicBezTo>
                  <a:close/>
                  <a:moveTo>
                    <a:pt x="4854" y="0"/>
                  </a:moveTo>
                  <a:cubicBezTo>
                    <a:pt x="2172" y="0"/>
                    <a:pt x="0" y="2187"/>
                    <a:pt x="0" y="4861"/>
                  </a:cubicBezTo>
                  <a:cubicBezTo>
                    <a:pt x="0" y="7535"/>
                    <a:pt x="2172" y="9724"/>
                    <a:pt x="4854" y="9724"/>
                  </a:cubicBezTo>
                  <a:cubicBezTo>
                    <a:pt x="7535" y="9724"/>
                    <a:pt x="9714" y="7543"/>
                    <a:pt x="9714" y="4861"/>
                  </a:cubicBezTo>
                  <a:cubicBezTo>
                    <a:pt x="9714" y="4737"/>
                    <a:pt x="9613" y="4633"/>
                    <a:pt x="9489" y="4633"/>
                  </a:cubicBezTo>
                  <a:lnTo>
                    <a:pt x="5089" y="4633"/>
                  </a:lnTo>
                  <a:lnTo>
                    <a:pt x="5089" y="228"/>
                  </a:lnTo>
                  <a:cubicBezTo>
                    <a:pt x="5089" y="102"/>
                    <a:pt x="4980" y="0"/>
                    <a:pt x="485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837;p74"/>
            <p:cNvSpPr/>
            <p:nvPr/>
          </p:nvSpPr>
          <p:spPr>
            <a:xfrm>
              <a:off x="4296575" y="1503525"/>
              <a:ext cx="156100" cy="11375"/>
            </a:xfrm>
            <a:custGeom>
              <a:avLst/>
              <a:gdLst/>
              <a:ahLst/>
              <a:cxnLst/>
              <a:rect l="l" t="t" r="r" b="b"/>
              <a:pathLst>
                <a:path w="6244" h="455" extrusionOk="0">
                  <a:moveTo>
                    <a:pt x="229" y="1"/>
                  </a:moveTo>
                  <a:cubicBezTo>
                    <a:pt x="103" y="1"/>
                    <a:pt x="1" y="102"/>
                    <a:pt x="1" y="227"/>
                  </a:cubicBezTo>
                  <a:cubicBezTo>
                    <a:pt x="1" y="353"/>
                    <a:pt x="103" y="454"/>
                    <a:pt x="229" y="454"/>
                  </a:cubicBezTo>
                  <a:lnTo>
                    <a:pt x="6015" y="454"/>
                  </a:lnTo>
                  <a:cubicBezTo>
                    <a:pt x="6141" y="454"/>
                    <a:pt x="6243" y="353"/>
                    <a:pt x="6243" y="227"/>
                  </a:cubicBezTo>
                  <a:cubicBezTo>
                    <a:pt x="6243" y="102"/>
                    <a:pt x="6141" y="1"/>
                    <a:pt x="6015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838;p74"/>
            <p:cNvSpPr/>
            <p:nvPr/>
          </p:nvSpPr>
          <p:spPr>
            <a:xfrm>
              <a:off x="4296575" y="1548975"/>
              <a:ext cx="156100" cy="11425"/>
            </a:xfrm>
            <a:custGeom>
              <a:avLst/>
              <a:gdLst/>
              <a:ahLst/>
              <a:cxnLst/>
              <a:rect l="l" t="t" r="r" b="b"/>
              <a:pathLst>
                <a:path w="6244" h="457" extrusionOk="0">
                  <a:moveTo>
                    <a:pt x="229" y="1"/>
                  </a:moveTo>
                  <a:cubicBezTo>
                    <a:pt x="103" y="1"/>
                    <a:pt x="1" y="102"/>
                    <a:pt x="1" y="228"/>
                  </a:cubicBezTo>
                  <a:cubicBezTo>
                    <a:pt x="1" y="354"/>
                    <a:pt x="103" y="456"/>
                    <a:pt x="229" y="456"/>
                  </a:cubicBezTo>
                  <a:lnTo>
                    <a:pt x="6015" y="456"/>
                  </a:lnTo>
                  <a:cubicBezTo>
                    <a:pt x="6141" y="456"/>
                    <a:pt x="6243" y="354"/>
                    <a:pt x="6243" y="228"/>
                  </a:cubicBezTo>
                  <a:cubicBezTo>
                    <a:pt x="6243" y="102"/>
                    <a:pt x="6141" y="1"/>
                    <a:pt x="6015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839;p74"/>
            <p:cNvSpPr/>
            <p:nvPr/>
          </p:nvSpPr>
          <p:spPr>
            <a:xfrm>
              <a:off x="4296575" y="1594475"/>
              <a:ext cx="104150" cy="11400"/>
            </a:xfrm>
            <a:custGeom>
              <a:avLst/>
              <a:gdLst/>
              <a:ahLst/>
              <a:cxnLst/>
              <a:rect l="l" t="t" r="r" b="b"/>
              <a:pathLst>
                <a:path w="4166" h="456" extrusionOk="0">
                  <a:moveTo>
                    <a:pt x="229" y="0"/>
                  </a:moveTo>
                  <a:cubicBezTo>
                    <a:pt x="103" y="0"/>
                    <a:pt x="1" y="102"/>
                    <a:pt x="1" y="228"/>
                  </a:cubicBezTo>
                  <a:cubicBezTo>
                    <a:pt x="1" y="352"/>
                    <a:pt x="103" y="456"/>
                    <a:pt x="229" y="456"/>
                  </a:cubicBezTo>
                  <a:lnTo>
                    <a:pt x="3938" y="456"/>
                  </a:lnTo>
                  <a:cubicBezTo>
                    <a:pt x="4062" y="456"/>
                    <a:pt x="4165" y="352"/>
                    <a:pt x="4165" y="228"/>
                  </a:cubicBezTo>
                  <a:cubicBezTo>
                    <a:pt x="4165" y="102"/>
                    <a:pt x="4062" y="0"/>
                    <a:pt x="3938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840;p74"/>
            <p:cNvSpPr/>
            <p:nvPr/>
          </p:nvSpPr>
          <p:spPr>
            <a:xfrm>
              <a:off x="4296575" y="1639975"/>
              <a:ext cx="156100" cy="11350"/>
            </a:xfrm>
            <a:custGeom>
              <a:avLst/>
              <a:gdLst/>
              <a:ahLst/>
              <a:cxnLst/>
              <a:rect l="l" t="t" r="r" b="b"/>
              <a:pathLst>
                <a:path w="6244" h="454" extrusionOk="0">
                  <a:moveTo>
                    <a:pt x="229" y="0"/>
                  </a:moveTo>
                  <a:cubicBezTo>
                    <a:pt x="103" y="0"/>
                    <a:pt x="1" y="102"/>
                    <a:pt x="1" y="226"/>
                  </a:cubicBezTo>
                  <a:cubicBezTo>
                    <a:pt x="1" y="352"/>
                    <a:pt x="103" y="454"/>
                    <a:pt x="229" y="454"/>
                  </a:cubicBezTo>
                  <a:lnTo>
                    <a:pt x="6015" y="454"/>
                  </a:lnTo>
                  <a:cubicBezTo>
                    <a:pt x="6141" y="454"/>
                    <a:pt x="6243" y="352"/>
                    <a:pt x="6243" y="226"/>
                  </a:cubicBezTo>
                  <a:cubicBezTo>
                    <a:pt x="6243" y="102"/>
                    <a:pt x="6141" y="0"/>
                    <a:pt x="6015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841;p74"/>
            <p:cNvSpPr/>
            <p:nvPr/>
          </p:nvSpPr>
          <p:spPr>
            <a:xfrm>
              <a:off x="4296575" y="1685400"/>
              <a:ext cx="68450" cy="11425"/>
            </a:xfrm>
            <a:custGeom>
              <a:avLst/>
              <a:gdLst/>
              <a:ahLst/>
              <a:cxnLst/>
              <a:rect l="l" t="t" r="r" b="b"/>
              <a:pathLst>
                <a:path w="2738" h="457" extrusionOk="0">
                  <a:moveTo>
                    <a:pt x="229" y="1"/>
                  </a:moveTo>
                  <a:cubicBezTo>
                    <a:pt x="103" y="1"/>
                    <a:pt x="1" y="103"/>
                    <a:pt x="1" y="229"/>
                  </a:cubicBezTo>
                  <a:cubicBezTo>
                    <a:pt x="1" y="355"/>
                    <a:pt x="103" y="456"/>
                    <a:pt x="229" y="456"/>
                  </a:cubicBezTo>
                  <a:lnTo>
                    <a:pt x="2509" y="456"/>
                  </a:lnTo>
                  <a:cubicBezTo>
                    <a:pt x="2636" y="456"/>
                    <a:pt x="2737" y="355"/>
                    <a:pt x="2737" y="229"/>
                  </a:cubicBezTo>
                  <a:cubicBezTo>
                    <a:pt x="2737" y="103"/>
                    <a:pt x="2636" y="1"/>
                    <a:pt x="2509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14853;p90"/>
          <p:cNvGrpSpPr/>
          <p:nvPr/>
        </p:nvGrpSpPr>
        <p:grpSpPr>
          <a:xfrm>
            <a:off x="8483329" y="128789"/>
            <a:ext cx="389567" cy="390329"/>
            <a:chOff x="4877760" y="2887459"/>
            <a:chExt cx="389567" cy="390329"/>
          </a:xfrm>
        </p:grpSpPr>
        <p:sp>
          <p:nvSpPr>
            <p:cNvPr id="50" name="Google Shape;14854;p90"/>
            <p:cNvSpPr/>
            <p:nvPr/>
          </p:nvSpPr>
          <p:spPr>
            <a:xfrm>
              <a:off x="5124079" y="2893052"/>
              <a:ext cx="118695" cy="91411"/>
            </a:xfrm>
            <a:custGeom>
              <a:avLst/>
              <a:gdLst/>
              <a:ahLst/>
              <a:cxnLst/>
              <a:rect l="l" t="t" r="r" b="b"/>
              <a:pathLst>
                <a:path w="4520" h="3481" extrusionOk="0">
                  <a:moveTo>
                    <a:pt x="340" y="0"/>
                  </a:moveTo>
                  <a:cubicBezTo>
                    <a:pt x="97" y="0"/>
                    <a:pt x="0" y="361"/>
                    <a:pt x="248" y="467"/>
                  </a:cubicBezTo>
                  <a:cubicBezTo>
                    <a:pt x="1799" y="974"/>
                    <a:pt x="3129" y="2008"/>
                    <a:pt x="4010" y="3376"/>
                  </a:cubicBezTo>
                  <a:cubicBezTo>
                    <a:pt x="4061" y="3450"/>
                    <a:pt x="4130" y="3481"/>
                    <a:pt x="4199" y="3481"/>
                  </a:cubicBezTo>
                  <a:cubicBezTo>
                    <a:pt x="4362" y="3481"/>
                    <a:pt x="4519" y="3306"/>
                    <a:pt x="4412" y="3118"/>
                  </a:cubicBezTo>
                  <a:cubicBezTo>
                    <a:pt x="3474" y="1654"/>
                    <a:pt x="2057" y="553"/>
                    <a:pt x="402" y="7"/>
                  </a:cubicBezTo>
                  <a:cubicBezTo>
                    <a:pt x="380" y="2"/>
                    <a:pt x="360" y="0"/>
                    <a:pt x="34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855;p90"/>
            <p:cNvSpPr/>
            <p:nvPr/>
          </p:nvSpPr>
          <p:spPr>
            <a:xfrm>
              <a:off x="4903390" y="2892396"/>
              <a:ext cx="120139" cy="92278"/>
            </a:xfrm>
            <a:custGeom>
              <a:avLst/>
              <a:gdLst/>
              <a:ahLst/>
              <a:cxnLst/>
              <a:rect l="l" t="t" r="r" b="b"/>
              <a:pathLst>
                <a:path w="4575" h="3514" extrusionOk="0">
                  <a:moveTo>
                    <a:pt x="4240" y="0"/>
                  </a:moveTo>
                  <a:cubicBezTo>
                    <a:pt x="4207" y="0"/>
                    <a:pt x="4172" y="7"/>
                    <a:pt x="4135" y="23"/>
                  </a:cubicBezTo>
                  <a:cubicBezTo>
                    <a:pt x="2461" y="559"/>
                    <a:pt x="1025" y="1659"/>
                    <a:pt x="68" y="3143"/>
                  </a:cubicBezTo>
                  <a:cubicBezTo>
                    <a:pt x="1" y="3258"/>
                    <a:pt x="30" y="3401"/>
                    <a:pt x="144" y="3478"/>
                  </a:cubicBezTo>
                  <a:cubicBezTo>
                    <a:pt x="185" y="3502"/>
                    <a:pt x="230" y="3513"/>
                    <a:pt x="273" y="3513"/>
                  </a:cubicBezTo>
                  <a:cubicBezTo>
                    <a:pt x="352" y="3513"/>
                    <a:pt x="427" y="3475"/>
                    <a:pt x="470" y="3401"/>
                  </a:cubicBezTo>
                  <a:cubicBezTo>
                    <a:pt x="1369" y="2014"/>
                    <a:pt x="2709" y="980"/>
                    <a:pt x="4279" y="473"/>
                  </a:cubicBezTo>
                  <a:cubicBezTo>
                    <a:pt x="4574" y="397"/>
                    <a:pt x="4482" y="0"/>
                    <a:pt x="424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856;p90"/>
            <p:cNvSpPr/>
            <p:nvPr/>
          </p:nvSpPr>
          <p:spPr>
            <a:xfrm>
              <a:off x="4901735" y="3179155"/>
              <a:ext cx="100313" cy="84347"/>
            </a:xfrm>
            <a:custGeom>
              <a:avLst/>
              <a:gdLst/>
              <a:ahLst/>
              <a:cxnLst/>
              <a:rect l="l" t="t" r="r" b="b"/>
              <a:pathLst>
                <a:path w="3820" h="3212" extrusionOk="0">
                  <a:moveTo>
                    <a:pt x="335" y="0"/>
                  </a:moveTo>
                  <a:cubicBezTo>
                    <a:pt x="166" y="0"/>
                    <a:pt x="1" y="193"/>
                    <a:pt x="140" y="386"/>
                  </a:cubicBezTo>
                  <a:cubicBezTo>
                    <a:pt x="916" y="1602"/>
                    <a:pt x="2035" y="2578"/>
                    <a:pt x="3356" y="3181"/>
                  </a:cubicBezTo>
                  <a:cubicBezTo>
                    <a:pt x="3398" y="3202"/>
                    <a:pt x="3438" y="3212"/>
                    <a:pt x="3475" y="3212"/>
                  </a:cubicBezTo>
                  <a:cubicBezTo>
                    <a:pt x="3701" y="3212"/>
                    <a:pt x="3819" y="2857"/>
                    <a:pt x="3548" y="2750"/>
                  </a:cubicBezTo>
                  <a:cubicBezTo>
                    <a:pt x="2313" y="2176"/>
                    <a:pt x="1270" y="1267"/>
                    <a:pt x="533" y="128"/>
                  </a:cubicBezTo>
                  <a:cubicBezTo>
                    <a:pt x="483" y="37"/>
                    <a:pt x="409" y="0"/>
                    <a:pt x="335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857;p90"/>
            <p:cNvSpPr/>
            <p:nvPr/>
          </p:nvSpPr>
          <p:spPr>
            <a:xfrm>
              <a:off x="5145428" y="3179759"/>
              <a:ext cx="97346" cy="82929"/>
            </a:xfrm>
            <a:custGeom>
              <a:avLst/>
              <a:gdLst/>
              <a:ahLst/>
              <a:cxnLst/>
              <a:rect l="l" t="t" r="r" b="b"/>
              <a:pathLst>
                <a:path w="3707" h="3158" extrusionOk="0">
                  <a:moveTo>
                    <a:pt x="3386" y="0"/>
                  </a:moveTo>
                  <a:cubicBezTo>
                    <a:pt x="3317" y="0"/>
                    <a:pt x="3248" y="31"/>
                    <a:pt x="3197" y="105"/>
                  </a:cubicBezTo>
                  <a:cubicBezTo>
                    <a:pt x="2469" y="1234"/>
                    <a:pt x="1445" y="2134"/>
                    <a:pt x="230" y="2698"/>
                  </a:cubicBezTo>
                  <a:cubicBezTo>
                    <a:pt x="0" y="2813"/>
                    <a:pt x="77" y="3148"/>
                    <a:pt x="335" y="3158"/>
                  </a:cubicBezTo>
                  <a:cubicBezTo>
                    <a:pt x="373" y="3158"/>
                    <a:pt x="402" y="3148"/>
                    <a:pt x="440" y="3129"/>
                  </a:cubicBezTo>
                  <a:cubicBezTo>
                    <a:pt x="1732" y="2526"/>
                    <a:pt x="2823" y="1560"/>
                    <a:pt x="3599" y="363"/>
                  </a:cubicBezTo>
                  <a:cubicBezTo>
                    <a:pt x="3706" y="175"/>
                    <a:pt x="3549" y="0"/>
                    <a:pt x="3386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858;p90"/>
            <p:cNvSpPr/>
            <p:nvPr/>
          </p:nvSpPr>
          <p:spPr>
            <a:xfrm>
              <a:off x="4878784" y="3101320"/>
              <a:ext cx="125680" cy="66438"/>
            </a:xfrm>
            <a:custGeom>
              <a:avLst/>
              <a:gdLst/>
              <a:ahLst/>
              <a:cxnLst/>
              <a:rect l="l" t="t" r="r" b="b"/>
              <a:pathLst>
                <a:path w="4786" h="2530" extrusionOk="0">
                  <a:moveTo>
                    <a:pt x="1818" y="1"/>
                  </a:moveTo>
                  <a:lnTo>
                    <a:pt x="727" y="441"/>
                  </a:lnTo>
                  <a:cubicBezTo>
                    <a:pt x="622" y="479"/>
                    <a:pt x="526" y="537"/>
                    <a:pt x="440" y="613"/>
                  </a:cubicBezTo>
                  <a:lnTo>
                    <a:pt x="412" y="632"/>
                  </a:lnTo>
                  <a:lnTo>
                    <a:pt x="392" y="642"/>
                  </a:lnTo>
                  <a:lnTo>
                    <a:pt x="383" y="661"/>
                  </a:lnTo>
                  <a:lnTo>
                    <a:pt x="354" y="680"/>
                  </a:lnTo>
                  <a:cubicBezTo>
                    <a:pt x="163" y="872"/>
                    <a:pt x="29" y="1130"/>
                    <a:pt x="0" y="1398"/>
                  </a:cubicBezTo>
                  <a:lnTo>
                    <a:pt x="0" y="1446"/>
                  </a:lnTo>
                  <a:lnTo>
                    <a:pt x="0" y="1465"/>
                  </a:lnTo>
                  <a:lnTo>
                    <a:pt x="0" y="1503"/>
                  </a:lnTo>
                  <a:lnTo>
                    <a:pt x="0" y="1532"/>
                  </a:lnTo>
                  <a:lnTo>
                    <a:pt x="0" y="1589"/>
                  </a:lnTo>
                  <a:lnTo>
                    <a:pt x="0" y="1771"/>
                  </a:lnTo>
                  <a:lnTo>
                    <a:pt x="0" y="2307"/>
                  </a:lnTo>
                  <a:cubicBezTo>
                    <a:pt x="0" y="2430"/>
                    <a:pt x="106" y="2529"/>
                    <a:pt x="227" y="2529"/>
                  </a:cubicBezTo>
                  <a:cubicBezTo>
                    <a:pt x="237" y="2529"/>
                    <a:pt x="248" y="2529"/>
                    <a:pt x="258" y="2527"/>
                  </a:cubicBezTo>
                  <a:lnTo>
                    <a:pt x="4517" y="2527"/>
                  </a:lnTo>
                  <a:cubicBezTo>
                    <a:pt x="4528" y="2529"/>
                    <a:pt x="4538" y="2529"/>
                    <a:pt x="4549" y="2529"/>
                  </a:cubicBezTo>
                  <a:cubicBezTo>
                    <a:pt x="4670" y="2529"/>
                    <a:pt x="4776" y="2430"/>
                    <a:pt x="4785" y="2307"/>
                  </a:cubicBezTo>
                  <a:lnTo>
                    <a:pt x="4785" y="1781"/>
                  </a:lnTo>
                  <a:lnTo>
                    <a:pt x="4756" y="1599"/>
                  </a:lnTo>
                  <a:lnTo>
                    <a:pt x="4756" y="1541"/>
                  </a:lnTo>
                  <a:lnTo>
                    <a:pt x="4756" y="1532"/>
                  </a:lnTo>
                  <a:lnTo>
                    <a:pt x="4756" y="1503"/>
                  </a:lnTo>
                  <a:lnTo>
                    <a:pt x="4756" y="1474"/>
                  </a:lnTo>
                  <a:lnTo>
                    <a:pt x="4756" y="1455"/>
                  </a:lnTo>
                  <a:lnTo>
                    <a:pt x="4756" y="1407"/>
                  </a:lnTo>
                  <a:cubicBezTo>
                    <a:pt x="4728" y="1140"/>
                    <a:pt x="4603" y="881"/>
                    <a:pt x="4402" y="690"/>
                  </a:cubicBezTo>
                  <a:lnTo>
                    <a:pt x="4374" y="671"/>
                  </a:lnTo>
                  <a:lnTo>
                    <a:pt x="4364" y="651"/>
                  </a:lnTo>
                  <a:lnTo>
                    <a:pt x="4345" y="642"/>
                  </a:lnTo>
                  <a:lnTo>
                    <a:pt x="4316" y="623"/>
                  </a:lnTo>
                  <a:cubicBezTo>
                    <a:pt x="4230" y="546"/>
                    <a:pt x="4134" y="489"/>
                    <a:pt x="4029" y="450"/>
                  </a:cubicBezTo>
                  <a:lnTo>
                    <a:pt x="2929" y="10"/>
                  </a:lnTo>
                  <a:lnTo>
                    <a:pt x="2651" y="288"/>
                  </a:lnTo>
                  <a:lnTo>
                    <a:pt x="2373" y="556"/>
                  </a:lnTo>
                  <a:lnTo>
                    <a:pt x="2096" y="288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859;p90"/>
            <p:cNvSpPr/>
            <p:nvPr/>
          </p:nvSpPr>
          <p:spPr>
            <a:xfrm>
              <a:off x="4877760" y="3101819"/>
              <a:ext cx="51049" cy="65939"/>
            </a:xfrm>
            <a:custGeom>
              <a:avLst/>
              <a:gdLst/>
              <a:ahLst/>
              <a:cxnLst/>
              <a:rect l="l" t="t" r="r" b="b"/>
              <a:pathLst>
                <a:path w="1944" h="2511" extrusionOk="0">
                  <a:moveTo>
                    <a:pt x="1848" y="1"/>
                  </a:moveTo>
                  <a:lnTo>
                    <a:pt x="766" y="422"/>
                  </a:lnTo>
                  <a:cubicBezTo>
                    <a:pt x="297" y="613"/>
                    <a:pt x="1" y="1073"/>
                    <a:pt x="20" y="1580"/>
                  </a:cubicBezTo>
                  <a:lnTo>
                    <a:pt x="20" y="2288"/>
                  </a:lnTo>
                  <a:cubicBezTo>
                    <a:pt x="20" y="2411"/>
                    <a:pt x="125" y="2510"/>
                    <a:pt x="247" y="2510"/>
                  </a:cubicBezTo>
                  <a:cubicBezTo>
                    <a:pt x="257" y="2510"/>
                    <a:pt x="268" y="2510"/>
                    <a:pt x="278" y="2508"/>
                  </a:cubicBezTo>
                  <a:lnTo>
                    <a:pt x="336" y="2508"/>
                  </a:lnTo>
                  <a:lnTo>
                    <a:pt x="336" y="1580"/>
                  </a:lnTo>
                  <a:cubicBezTo>
                    <a:pt x="317" y="1073"/>
                    <a:pt x="613" y="613"/>
                    <a:pt x="1082" y="422"/>
                  </a:cubicBezTo>
                  <a:lnTo>
                    <a:pt x="1944" y="87"/>
                  </a:lnTo>
                  <a:lnTo>
                    <a:pt x="1848" y="1"/>
                  </a:ln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860;p90"/>
            <p:cNvSpPr/>
            <p:nvPr/>
          </p:nvSpPr>
          <p:spPr>
            <a:xfrm>
              <a:off x="4901131" y="2997278"/>
              <a:ext cx="79463" cy="56328"/>
            </a:xfrm>
            <a:custGeom>
              <a:avLst/>
              <a:gdLst/>
              <a:ahLst/>
              <a:cxnLst/>
              <a:rect l="l" t="t" r="r" b="b"/>
              <a:pathLst>
                <a:path w="3026" h="2145" extrusionOk="0">
                  <a:moveTo>
                    <a:pt x="2690" y="1828"/>
                  </a:moveTo>
                  <a:lnTo>
                    <a:pt x="2661" y="1848"/>
                  </a:lnTo>
                  <a:lnTo>
                    <a:pt x="2671" y="1838"/>
                  </a:lnTo>
                  <a:lnTo>
                    <a:pt x="2690" y="1828"/>
                  </a:lnTo>
                  <a:close/>
                  <a:moveTo>
                    <a:pt x="2661" y="1838"/>
                  </a:moveTo>
                  <a:lnTo>
                    <a:pt x="2652" y="1848"/>
                  </a:lnTo>
                  <a:lnTo>
                    <a:pt x="2623" y="1867"/>
                  </a:lnTo>
                  <a:lnTo>
                    <a:pt x="2661" y="1838"/>
                  </a:lnTo>
                  <a:close/>
                  <a:moveTo>
                    <a:pt x="1455" y="1"/>
                  </a:moveTo>
                  <a:cubicBezTo>
                    <a:pt x="652" y="1"/>
                    <a:pt x="1" y="651"/>
                    <a:pt x="1" y="1455"/>
                  </a:cubicBezTo>
                  <a:lnTo>
                    <a:pt x="1" y="2144"/>
                  </a:lnTo>
                  <a:cubicBezTo>
                    <a:pt x="1" y="2144"/>
                    <a:pt x="326" y="2106"/>
                    <a:pt x="364" y="1943"/>
                  </a:cubicBezTo>
                  <a:cubicBezTo>
                    <a:pt x="384" y="1934"/>
                    <a:pt x="393" y="1915"/>
                    <a:pt x="403" y="1895"/>
                  </a:cubicBezTo>
                  <a:cubicBezTo>
                    <a:pt x="594" y="1895"/>
                    <a:pt x="1465" y="1886"/>
                    <a:pt x="1972" y="1273"/>
                  </a:cubicBezTo>
                  <a:cubicBezTo>
                    <a:pt x="2078" y="1570"/>
                    <a:pt x="2317" y="1800"/>
                    <a:pt x="2623" y="1886"/>
                  </a:cubicBezTo>
                  <a:cubicBezTo>
                    <a:pt x="2633" y="1905"/>
                    <a:pt x="2642" y="1924"/>
                    <a:pt x="2661" y="1943"/>
                  </a:cubicBezTo>
                  <a:cubicBezTo>
                    <a:pt x="2700" y="2106"/>
                    <a:pt x="3025" y="2135"/>
                    <a:pt x="3025" y="2135"/>
                  </a:cubicBezTo>
                  <a:lnTo>
                    <a:pt x="3025" y="1455"/>
                  </a:lnTo>
                  <a:cubicBezTo>
                    <a:pt x="3025" y="651"/>
                    <a:pt x="2374" y="1"/>
                    <a:pt x="1570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861;p90"/>
            <p:cNvSpPr/>
            <p:nvPr/>
          </p:nvSpPr>
          <p:spPr>
            <a:xfrm>
              <a:off x="4901131" y="2997541"/>
              <a:ext cx="43250" cy="56065"/>
            </a:xfrm>
            <a:custGeom>
              <a:avLst/>
              <a:gdLst/>
              <a:ahLst/>
              <a:cxnLst/>
              <a:rect l="l" t="t" r="r" b="b"/>
              <a:pathLst>
                <a:path w="1647" h="2135" extrusionOk="0">
                  <a:moveTo>
                    <a:pt x="1455" y="0"/>
                  </a:moveTo>
                  <a:cubicBezTo>
                    <a:pt x="652" y="0"/>
                    <a:pt x="1" y="651"/>
                    <a:pt x="1" y="1455"/>
                  </a:cubicBezTo>
                  <a:lnTo>
                    <a:pt x="1" y="2134"/>
                  </a:lnTo>
                  <a:cubicBezTo>
                    <a:pt x="87" y="2125"/>
                    <a:pt x="173" y="2106"/>
                    <a:pt x="259" y="2067"/>
                  </a:cubicBezTo>
                  <a:lnTo>
                    <a:pt x="259" y="1828"/>
                  </a:lnTo>
                  <a:lnTo>
                    <a:pt x="259" y="1455"/>
                  </a:lnTo>
                  <a:cubicBezTo>
                    <a:pt x="259" y="680"/>
                    <a:pt x="872" y="38"/>
                    <a:pt x="164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862;p90"/>
            <p:cNvSpPr/>
            <p:nvPr/>
          </p:nvSpPr>
          <p:spPr>
            <a:xfrm>
              <a:off x="4969749" y="3047802"/>
              <a:ext cx="17620" cy="23371"/>
            </a:xfrm>
            <a:custGeom>
              <a:avLst/>
              <a:gdLst/>
              <a:ahLst/>
              <a:cxnLst/>
              <a:rect l="l" t="t" r="r" b="b"/>
              <a:pathLst>
                <a:path w="671" h="890" extrusionOk="0">
                  <a:moveTo>
                    <a:pt x="240" y="0"/>
                  </a:moveTo>
                  <a:lnTo>
                    <a:pt x="240" y="10"/>
                  </a:lnTo>
                  <a:cubicBezTo>
                    <a:pt x="221" y="4"/>
                    <a:pt x="202" y="1"/>
                    <a:pt x="183" y="1"/>
                  </a:cubicBezTo>
                  <a:cubicBezTo>
                    <a:pt x="88" y="1"/>
                    <a:pt x="0" y="78"/>
                    <a:pt x="0" y="182"/>
                  </a:cubicBezTo>
                  <a:lnTo>
                    <a:pt x="0" y="699"/>
                  </a:lnTo>
                  <a:cubicBezTo>
                    <a:pt x="0" y="804"/>
                    <a:pt x="90" y="889"/>
                    <a:pt x="187" y="889"/>
                  </a:cubicBezTo>
                  <a:cubicBezTo>
                    <a:pt x="205" y="889"/>
                    <a:pt x="222" y="886"/>
                    <a:pt x="240" y="881"/>
                  </a:cubicBezTo>
                  <a:cubicBezTo>
                    <a:pt x="278" y="862"/>
                    <a:pt x="316" y="852"/>
                    <a:pt x="345" y="833"/>
                  </a:cubicBezTo>
                  <a:cubicBezTo>
                    <a:pt x="374" y="795"/>
                    <a:pt x="412" y="766"/>
                    <a:pt x="450" y="747"/>
                  </a:cubicBezTo>
                  <a:cubicBezTo>
                    <a:pt x="670" y="498"/>
                    <a:pt x="556" y="105"/>
                    <a:pt x="240" y="0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863;p90"/>
            <p:cNvSpPr/>
            <p:nvPr/>
          </p:nvSpPr>
          <p:spPr>
            <a:xfrm>
              <a:off x="4894592" y="3047802"/>
              <a:ext cx="17620" cy="23371"/>
            </a:xfrm>
            <a:custGeom>
              <a:avLst/>
              <a:gdLst/>
              <a:ahLst/>
              <a:cxnLst/>
              <a:rect l="l" t="t" r="r" b="b"/>
              <a:pathLst>
                <a:path w="671" h="890" extrusionOk="0">
                  <a:moveTo>
                    <a:pt x="489" y="0"/>
                  </a:moveTo>
                  <a:cubicBezTo>
                    <a:pt x="470" y="0"/>
                    <a:pt x="451" y="3"/>
                    <a:pt x="432" y="10"/>
                  </a:cubicBezTo>
                  <a:cubicBezTo>
                    <a:pt x="1" y="144"/>
                    <a:pt x="1" y="747"/>
                    <a:pt x="432" y="881"/>
                  </a:cubicBezTo>
                  <a:cubicBezTo>
                    <a:pt x="449" y="887"/>
                    <a:pt x="467" y="889"/>
                    <a:pt x="485" y="889"/>
                  </a:cubicBezTo>
                  <a:cubicBezTo>
                    <a:pt x="582" y="889"/>
                    <a:pt x="671" y="806"/>
                    <a:pt x="671" y="708"/>
                  </a:cubicBezTo>
                  <a:lnTo>
                    <a:pt x="671" y="182"/>
                  </a:lnTo>
                  <a:cubicBezTo>
                    <a:pt x="671" y="125"/>
                    <a:pt x="642" y="67"/>
                    <a:pt x="594" y="38"/>
                  </a:cubicBezTo>
                  <a:cubicBezTo>
                    <a:pt x="562" y="13"/>
                    <a:pt x="526" y="0"/>
                    <a:pt x="489" y="0"/>
                  </a:cubicBezTo>
                  <a:close/>
                </a:path>
              </a:pathLst>
            </a:custGeom>
            <a:solidFill>
              <a:srgbClr val="B9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864;p90"/>
            <p:cNvSpPr/>
            <p:nvPr/>
          </p:nvSpPr>
          <p:spPr>
            <a:xfrm>
              <a:off x="4926262" y="3088610"/>
              <a:ext cx="29437" cy="33350"/>
            </a:xfrm>
            <a:custGeom>
              <a:avLst/>
              <a:gdLst/>
              <a:ahLst/>
              <a:cxnLst/>
              <a:rect l="l" t="t" r="r" b="b"/>
              <a:pathLst>
                <a:path w="1121" h="1270" extrusionOk="0">
                  <a:moveTo>
                    <a:pt x="186" y="1"/>
                  </a:moveTo>
                  <a:cubicBezTo>
                    <a:pt x="88" y="1"/>
                    <a:pt x="1" y="80"/>
                    <a:pt x="1" y="188"/>
                  </a:cubicBezTo>
                  <a:lnTo>
                    <a:pt x="1" y="724"/>
                  </a:lnTo>
                  <a:cubicBezTo>
                    <a:pt x="1" y="772"/>
                    <a:pt x="20" y="829"/>
                    <a:pt x="58" y="858"/>
                  </a:cubicBezTo>
                  <a:lnTo>
                    <a:pt x="431" y="1222"/>
                  </a:lnTo>
                  <a:cubicBezTo>
                    <a:pt x="460" y="1250"/>
                    <a:pt x="508" y="1269"/>
                    <a:pt x="556" y="1269"/>
                  </a:cubicBezTo>
                  <a:cubicBezTo>
                    <a:pt x="604" y="1269"/>
                    <a:pt x="652" y="1250"/>
                    <a:pt x="690" y="1212"/>
                  </a:cubicBezTo>
                  <a:lnTo>
                    <a:pt x="1063" y="820"/>
                  </a:lnTo>
                  <a:cubicBezTo>
                    <a:pt x="1101" y="791"/>
                    <a:pt x="1111" y="743"/>
                    <a:pt x="1121" y="695"/>
                  </a:cubicBezTo>
                  <a:lnTo>
                    <a:pt x="1121" y="188"/>
                  </a:lnTo>
                  <a:cubicBezTo>
                    <a:pt x="1111" y="140"/>
                    <a:pt x="1092" y="92"/>
                    <a:pt x="1063" y="64"/>
                  </a:cubicBezTo>
                  <a:cubicBezTo>
                    <a:pt x="1025" y="25"/>
                    <a:pt x="977" y="6"/>
                    <a:pt x="929" y="6"/>
                  </a:cubicBezTo>
                  <a:lnTo>
                    <a:pt x="891" y="6"/>
                  </a:lnTo>
                  <a:cubicBezTo>
                    <a:pt x="814" y="25"/>
                    <a:pt x="747" y="35"/>
                    <a:pt x="671" y="35"/>
                  </a:cubicBezTo>
                  <a:lnTo>
                    <a:pt x="451" y="35"/>
                  </a:lnTo>
                  <a:cubicBezTo>
                    <a:pt x="374" y="35"/>
                    <a:pt x="298" y="25"/>
                    <a:pt x="231" y="6"/>
                  </a:cubicBezTo>
                  <a:cubicBezTo>
                    <a:pt x="216" y="2"/>
                    <a:pt x="201" y="1"/>
                    <a:pt x="186" y="1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865;p90"/>
            <p:cNvSpPr/>
            <p:nvPr/>
          </p:nvSpPr>
          <p:spPr>
            <a:xfrm>
              <a:off x="4926262" y="3088952"/>
              <a:ext cx="17883" cy="33245"/>
            </a:xfrm>
            <a:custGeom>
              <a:avLst/>
              <a:gdLst/>
              <a:ahLst/>
              <a:cxnLst/>
              <a:rect l="l" t="t" r="r" b="b"/>
              <a:pathLst>
                <a:path w="681" h="1266" extrusionOk="0">
                  <a:moveTo>
                    <a:pt x="189" y="0"/>
                  </a:moveTo>
                  <a:cubicBezTo>
                    <a:pt x="87" y="0"/>
                    <a:pt x="1" y="81"/>
                    <a:pt x="1" y="185"/>
                  </a:cubicBezTo>
                  <a:lnTo>
                    <a:pt x="1" y="720"/>
                  </a:lnTo>
                  <a:cubicBezTo>
                    <a:pt x="1" y="768"/>
                    <a:pt x="20" y="826"/>
                    <a:pt x="58" y="864"/>
                  </a:cubicBezTo>
                  <a:lnTo>
                    <a:pt x="431" y="1218"/>
                  </a:lnTo>
                  <a:cubicBezTo>
                    <a:pt x="460" y="1247"/>
                    <a:pt x="508" y="1266"/>
                    <a:pt x="556" y="1266"/>
                  </a:cubicBezTo>
                  <a:cubicBezTo>
                    <a:pt x="604" y="1266"/>
                    <a:pt x="652" y="1247"/>
                    <a:pt x="680" y="1209"/>
                  </a:cubicBezTo>
                  <a:cubicBezTo>
                    <a:pt x="652" y="1209"/>
                    <a:pt x="613" y="1189"/>
                    <a:pt x="594" y="1161"/>
                  </a:cubicBezTo>
                  <a:lnTo>
                    <a:pt x="221" y="797"/>
                  </a:lnTo>
                  <a:cubicBezTo>
                    <a:pt x="183" y="759"/>
                    <a:pt x="164" y="711"/>
                    <a:pt x="173" y="653"/>
                  </a:cubicBezTo>
                  <a:lnTo>
                    <a:pt x="173" y="127"/>
                  </a:lnTo>
                  <a:cubicBezTo>
                    <a:pt x="173" y="79"/>
                    <a:pt x="192" y="31"/>
                    <a:pt x="221" y="3"/>
                  </a:cubicBezTo>
                  <a:cubicBezTo>
                    <a:pt x="210" y="1"/>
                    <a:pt x="199" y="0"/>
                    <a:pt x="189" y="0"/>
                  </a:cubicBezTo>
                  <a:close/>
                </a:path>
              </a:pathLst>
            </a:custGeom>
            <a:solidFill>
              <a:srgbClr val="B9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866;p90"/>
            <p:cNvSpPr/>
            <p:nvPr/>
          </p:nvSpPr>
          <p:spPr>
            <a:xfrm>
              <a:off x="4909692" y="3030261"/>
              <a:ext cx="62341" cy="66805"/>
            </a:xfrm>
            <a:custGeom>
              <a:avLst/>
              <a:gdLst/>
              <a:ahLst/>
              <a:cxnLst/>
              <a:rect l="l" t="t" r="r" b="b"/>
              <a:pathLst>
                <a:path w="2374" h="2544" extrusionOk="0">
                  <a:moveTo>
                    <a:pt x="1648" y="1"/>
                  </a:moveTo>
                  <a:cubicBezTo>
                    <a:pt x="1634" y="1"/>
                    <a:pt x="1619" y="6"/>
                    <a:pt x="1608" y="17"/>
                  </a:cubicBezTo>
                  <a:cubicBezTo>
                    <a:pt x="1350" y="209"/>
                    <a:pt x="1053" y="352"/>
                    <a:pt x="747" y="439"/>
                  </a:cubicBezTo>
                  <a:cubicBezTo>
                    <a:pt x="651" y="467"/>
                    <a:pt x="555" y="486"/>
                    <a:pt x="460" y="505"/>
                  </a:cubicBezTo>
                  <a:cubicBezTo>
                    <a:pt x="364" y="525"/>
                    <a:pt x="268" y="534"/>
                    <a:pt x="172" y="544"/>
                  </a:cubicBezTo>
                  <a:cubicBezTo>
                    <a:pt x="77" y="544"/>
                    <a:pt x="0" y="630"/>
                    <a:pt x="0" y="726"/>
                  </a:cubicBezTo>
                  <a:lnTo>
                    <a:pt x="0" y="1472"/>
                  </a:lnTo>
                  <a:cubicBezTo>
                    <a:pt x="0" y="2065"/>
                    <a:pt x="479" y="2544"/>
                    <a:pt x="1082" y="2544"/>
                  </a:cubicBezTo>
                  <a:lnTo>
                    <a:pt x="1302" y="2544"/>
                  </a:lnTo>
                  <a:cubicBezTo>
                    <a:pt x="1895" y="2544"/>
                    <a:pt x="2374" y="2065"/>
                    <a:pt x="2374" y="1472"/>
                  </a:cubicBezTo>
                  <a:lnTo>
                    <a:pt x="2374" y="697"/>
                  </a:lnTo>
                  <a:cubicBezTo>
                    <a:pt x="2374" y="620"/>
                    <a:pt x="2335" y="553"/>
                    <a:pt x="2259" y="525"/>
                  </a:cubicBezTo>
                  <a:cubicBezTo>
                    <a:pt x="2240" y="515"/>
                    <a:pt x="2221" y="505"/>
                    <a:pt x="2201" y="496"/>
                  </a:cubicBezTo>
                  <a:cubicBezTo>
                    <a:pt x="1991" y="410"/>
                    <a:pt x="1819" y="257"/>
                    <a:pt x="1713" y="56"/>
                  </a:cubicBezTo>
                  <a:lnTo>
                    <a:pt x="1704" y="37"/>
                  </a:lnTo>
                  <a:cubicBezTo>
                    <a:pt x="1692" y="13"/>
                    <a:pt x="1670" y="1"/>
                    <a:pt x="1648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867;p90"/>
            <p:cNvSpPr/>
            <p:nvPr/>
          </p:nvSpPr>
          <p:spPr>
            <a:xfrm>
              <a:off x="4909692" y="3030261"/>
              <a:ext cx="45509" cy="67068"/>
            </a:xfrm>
            <a:custGeom>
              <a:avLst/>
              <a:gdLst/>
              <a:ahLst/>
              <a:cxnLst/>
              <a:rect l="l" t="t" r="r" b="b"/>
              <a:pathLst>
                <a:path w="1733" h="2554" extrusionOk="0">
                  <a:moveTo>
                    <a:pt x="1648" y="1"/>
                  </a:moveTo>
                  <a:cubicBezTo>
                    <a:pt x="1634" y="1"/>
                    <a:pt x="1619" y="6"/>
                    <a:pt x="1608" y="17"/>
                  </a:cubicBezTo>
                  <a:cubicBezTo>
                    <a:pt x="1350" y="209"/>
                    <a:pt x="1053" y="352"/>
                    <a:pt x="747" y="439"/>
                  </a:cubicBezTo>
                  <a:cubicBezTo>
                    <a:pt x="651" y="467"/>
                    <a:pt x="555" y="486"/>
                    <a:pt x="460" y="505"/>
                  </a:cubicBezTo>
                  <a:cubicBezTo>
                    <a:pt x="364" y="525"/>
                    <a:pt x="268" y="534"/>
                    <a:pt x="172" y="544"/>
                  </a:cubicBezTo>
                  <a:cubicBezTo>
                    <a:pt x="77" y="553"/>
                    <a:pt x="0" y="630"/>
                    <a:pt x="0" y="726"/>
                  </a:cubicBezTo>
                  <a:lnTo>
                    <a:pt x="0" y="1472"/>
                  </a:lnTo>
                  <a:cubicBezTo>
                    <a:pt x="0" y="2065"/>
                    <a:pt x="479" y="2554"/>
                    <a:pt x="1082" y="2554"/>
                  </a:cubicBezTo>
                  <a:lnTo>
                    <a:pt x="1302" y="2554"/>
                  </a:lnTo>
                  <a:cubicBezTo>
                    <a:pt x="699" y="2554"/>
                    <a:pt x="220" y="2065"/>
                    <a:pt x="220" y="1472"/>
                  </a:cubicBezTo>
                  <a:lnTo>
                    <a:pt x="220" y="726"/>
                  </a:lnTo>
                  <a:cubicBezTo>
                    <a:pt x="220" y="630"/>
                    <a:pt x="297" y="553"/>
                    <a:pt x="393" y="544"/>
                  </a:cubicBezTo>
                  <a:cubicBezTo>
                    <a:pt x="488" y="534"/>
                    <a:pt x="584" y="525"/>
                    <a:pt x="680" y="505"/>
                  </a:cubicBezTo>
                  <a:cubicBezTo>
                    <a:pt x="775" y="486"/>
                    <a:pt x="871" y="467"/>
                    <a:pt x="967" y="439"/>
                  </a:cubicBezTo>
                  <a:cubicBezTo>
                    <a:pt x="1235" y="362"/>
                    <a:pt x="1493" y="247"/>
                    <a:pt x="1732" y="84"/>
                  </a:cubicBezTo>
                  <a:lnTo>
                    <a:pt x="1713" y="56"/>
                  </a:lnTo>
                  <a:lnTo>
                    <a:pt x="1704" y="37"/>
                  </a:lnTo>
                  <a:cubicBezTo>
                    <a:pt x="1692" y="13"/>
                    <a:pt x="1670" y="1"/>
                    <a:pt x="1648" y="1"/>
                  </a:cubicBezTo>
                  <a:close/>
                </a:path>
              </a:pathLst>
            </a:custGeom>
            <a:solidFill>
              <a:srgbClr val="B9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868;p90"/>
            <p:cNvSpPr/>
            <p:nvPr/>
          </p:nvSpPr>
          <p:spPr>
            <a:xfrm>
              <a:off x="5142408" y="3101583"/>
              <a:ext cx="124919" cy="66175"/>
            </a:xfrm>
            <a:custGeom>
              <a:avLst/>
              <a:gdLst/>
              <a:ahLst/>
              <a:cxnLst/>
              <a:rect l="l" t="t" r="r" b="b"/>
              <a:pathLst>
                <a:path w="4757" h="2520" extrusionOk="0">
                  <a:moveTo>
                    <a:pt x="1819" y="0"/>
                  </a:moveTo>
                  <a:lnTo>
                    <a:pt x="728" y="440"/>
                  </a:lnTo>
                  <a:cubicBezTo>
                    <a:pt x="622" y="479"/>
                    <a:pt x="527" y="536"/>
                    <a:pt x="441" y="613"/>
                  </a:cubicBezTo>
                  <a:lnTo>
                    <a:pt x="412" y="632"/>
                  </a:lnTo>
                  <a:lnTo>
                    <a:pt x="393" y="641"/>
                  </a:lnTo>
                  <a:lnTo>
                    <a:pt x="383" y="661"/>
                  </a:lnTo>
                  <a:lnTo>
                    <a:pt x="354" y="680"/>
                  </a:lnTo>
                  <a:cubicBezTo>
                    <a:pt x="163" y="871"/>
                    <a:pt x="29" y="1130"/>
                    <a:pt x="0" y="1397"/>
                  </a:cubicBezTo>
                  <a:lnTo>
                    <a:pt x="0" y="1445"/>
                  </a:lnTo>
                  <a:lnTo>
                    <a:pt x="0" y="1464"/>
                  </a:lnTo>
                  <a:lnTo>
                    <a:pt x="0" y="1493"/>
                  </a:lnTo>
                  <a:lnTo>
                    <a:pt x="0" y="1522"/>
                  </a:lnTo>
                  <a:lnTo>
                    <a:pt x="0" y="1531"/>
                  </a:lnTo>
                  <a:lnTo>
                    <a:pt x="0" y="1589"/>
                  </a:lnTo>
                  <a:lnTo>
                    <a:pt x="0" y="1771"/>
                  </a:lnTo>
                  <a:lnTo>
                    <a:pt x="0" y="2297"/>
                  </a:lnTo>
                  <a:cubicBezTo>
                    <a:pt x="0" y="2420"/>
                    <a:pt x="106" y="2519"/>
                    <a:pt x="227" y="2519"/>
                  </a:cubicBezTo>
                  <a:cubicBezTo>
                    <a:pt x="237" y="2519"/>
                    <a:pt x="248" y="2519"/>
                    <a:pt x="259" y="2517"/>
                  </a:cubicBezTo>
                  <a:lnTo>
                    <a:pt x="4489" y="2517"/>
                  </a:lnTo>
                  <a:cubicBezTo>
                    <a:pt x="4499" y="2519"/>
                    <a:pt x="4510" y="2519"/>
                    <a:pt x="4520" y="2519"/>
                  </a:cubicBezTo>
                  <a:cubicBezTo>
                    <a:pt x="4642" y="2519"/>
                    <a:pt x="4748" y="2420"/>
                    <a:pt x="4757" y="2297"/>
                  </a:cubicBezTo>
                  <a:lnTo>
                    <a:pt x="4757" y="1771"/>
                  </a:lnTo>
                  <a:lnTo>
                    <a:pt x="4757" y="1589"/>
                  </a:lnTo>
                  <a:lnTo>
                    <a:pt x="4747" y="1589"/>
                  </a:lnTo>
                  <a:lnTo>
                    <a:pt x="4747" y="1531"/>
                  </a:lnTo>
                  <a:lnTo>
                    <a:pt x="4747" y="1522"/>
                  </a:lnTo>
                  <a:lnTo>
                    <a:pt x="4747" y="1493"/>
                  </a:lnTo>
                  <a:lnTo>
                    <a:pt x="4747" y="1464"/>
                  </a:lnTo>
                  <a:lnTo>
                    <a:pt x="4747" y="1445"/>
                  </a:lnTo>
                  <a:lnTo>
                    <a:pt x="4747" y="1397"/>
                  </a:lnTo>
                  <a:cubicBezTo>
                    <a:pt x="4709" y="1130"/>
                    <a:pt x="4584" y="871"/>
                    <a:pt x="4393" y="680"/>
                  </a:cubicBezTo>
                  <a:lnTo>
                    <a:pt x="4364" y="661"/>
                  </a:lnTo>
                  <a:lnTo>
                    <a:pt x="4345" y="641"/>
                  </a:lnTo>
                  <a:lnTo>
                    <a:pt x="4336" y="632"/>
                  </a:lnTo>
                  <a:lnTo>
                    <a:pt x="4307" y="613"/>
                  </a:lnTo>
                  <a:cubicBezTo>
                    <a:pt x="4221" y="536"/>
                    <a:pt x="4125" y="479"/>
                    <a:pt x="4010" y="440"/>
                  </a:cubicBezTo>
                  <a:lnTo>
                    <a:pt x="2929" y="0"/>
                  </a:lnTo>
                  <a:lnTo>
                    <a:pt x="2651" y="287"/>
                  </a:lnTo>
                  <a:lnTo>
                    <a:pt x="2374" y="555"/>
                  </a:lnTo>
                  <a:lnTo>
                    <a:pt x="2096" y="287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869;p90"/>
            <p:cNvSpPr/>
            <p:nvPr/>
          </p:nvSpPr>
          <p:spPr>
            <a:xfrm>
              <a:off x="5140885" y="3101819"/>
              <a:ext cx="51049" cy="65939"/>
            </a:xfrm>
            <a:custGeom>
              <a:avLst/>
              <a:gdLst/>
              <a:ahLst/>
              <a:cxnLst/>
              <a:rect l="l" t="t" r="r" b="b"/>
              <a:pathLst>
                <a:path w="1944" h="2511" extrusionOk="0">
                  <a:moveTo>
                    <a:pt x="1858" y="1"/>
                  </a:moveTo>
                  <a:lnTo>
                    <a:pt x="776" y="422"/>
                  </a:lnTo>
                  <a:cubicBezTo>
                    <a:pt x="298" y="613"/>
                    <a:pt x="1" y="1073"/>
                    <a:pt x="20" y="1580"/>
                  </a:cubicBezTo>
                  <a:lnTo>
                    <a:pt x="20" y="2288"/>
                  </a:lnTo>
                  <a:cubicBezTo>
                    <a:pt x="29" y="2411"/>
                    <a:pt x="135" y="2510"/>
                    <a:pt x="256" y="2510"/>
                  </a:cubicBezTo>
                  <a:cubicBezTo>
                    <a:pt x="267" y="2510"/>
                    <a:pt x="277" y="2510"/>
                    <a:pt x="288" y="2508"/>
                  </a:cubicBezTo>
                  <a:lnTo>
                    <a:pt x="345" y="2508"/>
                  </a:lnTo>
                  <a:lnTo>
                    <a:pt x="345" y="1580"/>
                  </a:lnTo>
                  <a:cubicBezTo>
                    <a:pt x="317" y="1073"/>
                    <a:pt x="623" y="613"/>
                    <a:pt x="1092" y="422"/>
                  </a:cubicBezTo>
                  <a:lnTo>
                    <a:pt x="1944" y="87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870;p90"/>
            <p:cNvSpPr/>
            <p:nvPr/>
          </p:nvSpPr>
          <p:spPr>
            <a:xfrm>
              <a:off x="5164256" y="2997278"/>
              <a:ext cx="79699" cy="56328"/>
            </a:xfrm>
            <a:custGeom>
              <a:avLst/>
              <a:gdLst/>
              <a:ahLst/>
              <a:cxnLst/>
              <a:rect l="l" t="t" r="r" b="b"/>
              <a:pathLst>
                <a:path w="3035" h="2145" extrusionOk="0">
                  <a:moveTo>
                    <a:pt x="2671" y="1838"/>
                  </a:moveTo>
                  <a:lnTo>
                    <a:pt x="2661" y="1848"/>
                  </a:lnTo>
                  <a:lnTo>
                    <a:pt x="2633" y="1867"/>
                  </a:lnTo>
                  <a:lnTo>
                    <a:pt x="2671" y="1838"/>
                  </a:lnTo>
                  <a:close/>
                  <a:moveTo>
                    <a:pt x="1456" y="1"/>
                  </a:moveTo>
                  <a:cubicBezTo>
                    <a:pt x="652" y="1"/>
                    <a:pt x="1" y="651"/>
                    <a:pt x="1" y="1455"/>
                  </a:cubicBezTo>
                  <a:lnTo>
                    <a:pt x="1" y="2144"/>
                  </a:lnTo>
                  <a:cubicBezTo>
                    <a:pt x="1" y="2144"/>
                    <a:pt x="336" y="2106"/>
                    <a:pt x="374" y="1943"/>
                  </a:cubicBezTo>
                  <a:cubicBezTo>
                    <a:pt x="393" y="1934"/>
                    <a:pt x="403" y="1915"/>
                    <a:pt x="412" y="1895"/>
                  </a:cubicBezTo>
                  <a:cubicBezTo>
                    <a:pt x="594" y="1895"/>
                    <a:pt x="1475" y="1886"/>
                    <a:pt x="1972" y="1273"/>
                  </a:cubicBezTo>
                  <a:cubicBezTo>
                    <a:pt x="2087" y="1570"/>
                    <a:pt x="2326" y="1800"/>
                    <a:pt x="2633" y="1886"/>
                  </a:cubicBezTo>
                  <a:cubicBezTo>
                    <a:pt x="2633" y="1905"/>
                    <a:pt x="2652" y="1924"/>
                    <a:pt x="2661" y="1943"/>
                  </a:cubicBezTo>
                  <a:cubicBezTo>
                    <a:pt x="2700" y="2106"/>
                    <a:pt x="3035" y="2135"/>
                    <a:pt x="3035" y="2135"/>
                  </a:cubicBezTo>
                  <a:lnTo>
                    <a:pt x="3035" y="1455"/>
                  </a:lnTo>
                  <a:cubicBezTo>
                    <a:pt x="3035" y="651"/>
                    <a:pt x="2384" y="1"/>
                    <a:pt x="1580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871;p90"/>
            <p:cNvSpPr/>
            <p:nvPr/>
          </p:nvSpPr>
          <p:spPr>
            <a:xfrm>
              <a:off x="5164256" y="2997541"/>
              <a:ext cx="43250" cy="56065"/>
            </a:xfrm>
            <a:custGeom>
              <a:avLst/>
              <a:gdLst/>
              <a:ahLst/>
              <a:cxnLst/>
              <a:rect l="l" t="t" r="r" b="b"/>
              <a:pathLst>
                <a:path w="1647" h="2135" extrusionOk="0">
                  <a:moveTo>
                    <a:pt x="1456" y="0"/>
                  </a:moveTo>
                  <a:cubicBezTo>
                    <a:pt x="652" y="0"/>
                    <a:pt x="1" y="651"/>
                    <a:pt x="1" y="1455"/>
                  </a:cubicBezTo>
                  <a:lnTo>
                    <a:pt x="1" y="2134"/>
                  </a:lnTo>
                  <a:cubicBezTo>
                    <a:pt x="97" y="2125"/>
                    <a:pt x="183" y="2106"/>
                    <a:pt x="259" y="2067"/>
                  </a:cubicBezTo>
                  <a:lnTo>
                    <a:pt x="259" y="1828"/>
                  </a:lnTo>
                  <a:lnTo>
                    <a:pt x="259" y="1455"/>
                  </a:lnTo>
                  <a:cubicBezTo>
                    <a:pt x="259" y="680"/>
                    <a:pt x="872" y="38"/>
                    <a:pt x="164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872;p90"/>
            <p:cNvSpPr/>
            <p:nvPr/>
          </p:nvSpPr>
          <p:spPr>
            <a:xfrm>
              <a:off x="5233136" y="3047802"/>
              <a:ext cx="17358" cy="23371"/>
            </a:xfrm>
            <a:custGeom>
              <a:avLst/>
              <a:gdLst/>
              <a:ahLst/>
              <a:cxnLst/>
              <a:rect l="l" t="t" r="r" b="b"/>
              <a:pathLst>
                <a:path w="661" h="890" extrusionOk="0">
                  <a:moveTo>
                    <a:pt x="239" y="0"/>
                  </a:moveTo>
                  <a:lnTo>
                    <a:pt x="239" y="10"/>
                  </a:lnTo>
                  <a:cubicBezTo>
                    <a:pt x="219" y="4"/>
                    <a:pt x="199" y="1"/>
                    <a:pt x="180" y="1"/>
                  </a:cubicBezTo>
                  <a:cubicBezTo>
                    <a:pt x="81" y="1"/>
                    <a:pt x="0" y="78"/>
                    <a:pt x="0" y="182"/>
                  </a:cubicBezTo>
                  <a:lnTo>
                    <a:pt x="0" y="699"/>
                  </a:lnTo>
                  <a:cubicBezTo>
                    <a:pt x="0" y="804"/>
                    <a:pt x="83" y="889"/>
                    <a:pt x="184" y="889"/>
                  </a:cubicBezTo>
                  <a:cubicBezTo>
                    <a:pt x="202" y="889"/>
                    <a:pt x="221" y="886"/>
                    <a:pt x="239" y="881"/>
                  </a:cubicBezTo>
                  <a:cubicBezTo>
                    <a:pt x="268" y="862"/>
                    <a:pt x="306" y="852"/>
                    <a:pt x="335" y="833"/>
                  </a:cubicBezTo>
                  <a:cubicBezTo>
                    <a:pt x="373" y="795"/>
                    <a:pt x="402" y="766"/>
                    <a:pt x="440" y="747"/>
                  </a:cubicBezTo>
                  <a:cubicBezTo>
                    <a:pt x="661" y="498"/>
                    <a:pt x="555" y="105"/>
                    <a:pt x="239" y="0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873;p90"/>
            <p:cNvSpPr/>
            <p:nvPr/>
          </p:nvSpPr>
          <p:spPr>
            <a:xfrm>
              <a:off x="5157980" y="3047802"/>
              <a:ext cx="17358" cy="23371"/>
            </a:xfrm>
            <a:custGeom>
              <a:avLst/>
              <a:gdLst/>
              <a:ahLst/>
              <a:cxnLst/>
              <a:rect l="l" t="t" r="r" b="b"/>
              <a:pathLst>
                <a:path w="661" h="890" extrusionOk="0">
                  <a:moveTo>
                    <a:pt x="479" y="0"/>
                  </a:moveTo>
                  <a:cubicBezTo>
                    <a:pt x="460" y="0"/>
                    <a:pt x="441" y="3"/>
                    <a:pt x="422" y="10"/>
                  </a:cubicBezTo>
                  <a:cubicBezTo>
                    <a:pt x="1" y="144"/>
                    <a:pt x="1" y="747"/>
                    <a:pt x="422" y="881"/>
                  </a:cubicBezTo>
                  <a:cubicBezTo>
                    <a:pt x="441" y="887"/>
                    <a:pt x="460" y="889"/>
                    <a:pt x="478" y="889"/>
                  </a:cubicBezTo>
                  <a:cubicBezTo>
                    <a:pt x="579" y="889"/>
                    <a:pt x="661" y="806"/>
                    <a:pt x="661" y="708"/>
                  </a:cubicBezTo>
                  <a:lnTo>
                    <a:pt x="661" y="182"/>
                  </a:lnTo>
                  <a:cubicBezTo>
                    <a:pt x="661" y="125"/>
                    <a:pt x="632" y="67"/>
                    <a:pt x="584" y="38"/>
                  </a:cubicBezTo>
                  <a:cubicBezTo>
                    <a:pt x="553" y="13"/>
                    <a:pt x="516" y="0"/>
                    <a:pt x="479" y="0"/>
                  </a:cubicBezTo>
                  <a:close/>
                </a:path>
              </a:pathLst>
            </a:custGeom>
            <a:solidFill>
              <a:srgbClr val="B9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874;p90"/>
            <p:cNvSpPr/>
            <p:nvPr/>
          </p:nvSpPr>
          <p:spPr>
            <a:xfrm>
              <a:off x="5189387" y="3088610"/>
              <a:ext cx="29700" cy="33587"/>
            </a:xfrm>
            <a:custGeom>
              <a:avLst/>
              <a:gdLst/>
              <a:ahLst/>
              <a:cxnLst/>
              <a:rect l="l" t="t" r="r" b="b"/>
              <a:pathLst>
                <a:path w="1131" h="1279" extrusionOk="0">
                  <a:moveTo>
                    <a:pt x="186" y="1"/>
                  </a:moveTo>
                  <a:cubicBezTo>
                    <a:pt x="90" y="1"/>
                    <a:pt x="11" y="80"/>
                    <a:pt x="11" y="188"/>
                  </a:cubicBezTo>
                  <a:lnTo>
                    <a:pt x="11" y="724"/>
                  </a:lnTo>
                  <a:cubicBezTo>
                    <a:pt x="1" y="781"/>
                    <a:pt x="30" y="829"/>
                    <a:pt x="68" y="877"/>
                  </a:cubicBezTo>
                  <a:lnTo>
                    <a:pt x="441" y="1231"/>
                  </a:lnTo>
                  <a:cubicBezTo>
                    <a:pt x="470" y="1260"/>
                    <a:pt x="518" y="1279"/>
                    <a:pt x="566" y="1279"/>
                  </a:cubicBezTo>
                  <a:cubicBezTo>
                    <a:pt x="613" y="1279"/>
                    <a:pt x="661" y="1260"/>
                    <a:pt x="690" y="1222"/>
                  </a:cubicBezTo>
                  <a:lnTo>
                    <a:pt x="1073" y="829"/>
                  </a:lnTo>
                  <a:cubicBezTo>
                    <a:pt x="1102" y="800"/>
                    <a:pt x="1121" y="753"/>
                    <a:pt x="1121" y="705"/>
                  </a:cubicBezTo>
                  <a:lnTo>
                    <a:pt x="1121" y="198"/>
                  </a:lnTo>
                  <a:cubicBezTo>
                    <a:pt x="1130" y="150"/>
                    <a:pt x="1102" y="92"/>
                    <a:pt x="1063" y="64"/>
                  </a:cubicBezTo>
                  <a:cubicBezTo>
                    <a:pt x="1025" y="25"/>
                    <a:pt x="977" y="6"/>
                    <a:pt x="929" y="6"/>
                  </a:cubicBezTo>
                  <a:lnTo>
                    <a:pt x="891" y="6"/>
                  </a:lnTo>
                  <a:cubicBezTo>
                    <a:pt x="824" y="25"/>
                    <a:pt x="747" y="35"/>
                    <a:pt x="680" y="35"/>
                  </a:cubicBezTo>
                  <a:lnTo>
                    <a:pt x="451" y="35"/>
                  </a:lnTo>
                  <a:cubicBezTo>
                    <a:pt x="384" y="35"/>
                    <a:pt x="307" y="25"/>
                    <a:pt x="231" y="6"/>
                  </a:cubicBezTo>
                  <a:cubicBezTo>
                    <a:pt x="216" y="2"/>
                    <a:pt x="201" y="1"/>
                    <a:pt x="186" y="1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875;p90"/>
            <p:cNvSpPr/>
            <p:nvPr/>
          </p:nvSpPr>
          <p:spPr>
            <a:xfrm>
              <a:off x="5189650" y="3088952"/>
              <a:ext cx="17857" cy="33245"/>
            </a:xfrm>
            <a:custGeom>
              <a:avLst/>
              <a:gdLst/>
              <a:ahLst/>
              <a:cxnLst/>
              <a:rect l="l" t="t" r="r" b="b"/>
              <a:pathLst>
                <a:path w="680" h="1266" extrusionOk="0">
                  <a:moveTo>
                    <a:pt x="181" y="0"/>
                  </a:moveTo>
                  <a:cubicBezTo>
                    <a:pt x="87" y="0"/>
                    <a:pt x="1" y="81"/>
                    <a:pt x="1" y="185"/>
                  </a:cubicBezTo>
                  <a:lnTo>
                    <a:pt x="1" y="720"/>
                  </a:lnTo>
                  <a:cubicBezTo>
                    <a:pt x="1" y="768"/>
                    <a:pt x="20" y="826"/>
                    <a:pt x="58" y="864"/>
                  </a:cubicBezTo>
                  <a:lnTo>
                    <a:pt x="431" y="1218"/>
                  </a:lnTo>
                  <a:cubicBezTo>
                    <a:pt x="460" y="1247"/>
                    <a:pt x="508" y="1266"/>
                    <a:pt x="556" y="1266"/>
                  </a:cubicBezTo>
                  <a:cubicBezTo>
                    <a:pt x="603" y="1266"/>
                    <a:pt x="651" y="1247"/>
                    <a:pt x="680" y="1209"/>
                  </a:cubicBezTo>
                  <a:cubicBezTo>
                    <a:pt x="642" y="1209"/>
                    <a:pt x="613" y="1189"/>
                    <a:pt x="584" y="1161"/>
                  </a:cubicBezTo>
                  <a:lnTo>
                    <a:pt x="221" y="797"/>
                  </a:lnTo>
                  <a:cubicBezTo>
                    <a:pt x="182" y="759"/>
                    <a:pt x="163" y="711"/>
                    <a:pt x="163" y="653"/>
                  </a:cubicBezTo>
                  <a:lnTo>
                    <a:pt x="163" y="127"/>
                  </a:lnTo>
                  <a:cubicBezTo>
                    <a:pt x="163" y="79"/>
                    <a:pt x="182" y="31"/>
                    <a:pt x="211" y="3"/>
                  </a:cubicBezTo>
                  <a:cubicBezTo>
                    <a:pt x="201" y="1"/>
                    <a:pt x="191" y="0"/>
                    <a:pt x="181" y="0"/>
                  </a:cubicBezTo>
                  <a:close/>
                </a:path>
              </a:pathLst>
            </a:custGeom>
            <a:solidFill>
              <a:srgbClr val="B9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876;p90"/>
            <p:cNvSpPr/>
            <p:nvPr/>
          </p:nvSpPr>
          <p:spPr>
            <a:xfrm>
              <a:off x="5173054" y="3030261"/>
              <a:ext cx="62368" cy="66805"/>
            </a:xfrm>
            <a:custGeom>
              <a:avLst/>
              <a:gdLst/>
              <a:ahLst/>
              <a:cxnLst/>
              <a:rect l="l" t="t" r="r" b="b"/>
              <a:pathLst>
                <a:path w="2375" h="2544" extrusionOk="0">
                  <a:moveTo>
                    <a:pt x="1649" y="1"/>
                  </a:moveTo>
                  <a:cubicBezTo>
                    <a:pt x="1634" y="1"/>
                    <a:pt x="1620" y="6"/>
                    <a:pt x="1609" y="17"/>
                  </a:cubicBezTo>
                  <a:cubicBezTo>
                    <a:pt x="1350" y="209"/>
                    <a:pt x="1054" y="352"/>
                    <a:pt x="747" y="439"/>
                  </a:cubicBezTo>
                  <a:cubicBezTo>
                    <a:pt x="652" y="467"/>
                    <a:pt x="556" y="486"/>
                    <a:pt x="460" y="505"/>
                  </a:cubicBezTo>
                  <a:cubicBezTo>
                    <a:pt x="365" y="525"/>
                    <a:pt x="269" y="534"/>
                    <a:pt x="173" y="544"/>
                  </a:cubicBezTo>
                  <a:cubicBezTo>
                    <a:pt x="68" y="544"/>
                    <a:pt x="1" y="630"/>
                    <a:pt x="1" y="726"/>
                  </a:cubicBezTo>
                  <a:lnTo>
                    <a:pt x="1" y="1472"/>
                  </a:lnTo>
                  <a:cubicBezTo>
                    <a:pt x="1" y="2065"/>
                    <a:pt x="479" y="2544"/>
                    <a:pt x="1073" y="2544"/>
                  </a:cubicBezTo>
                  <a:lnTo>
                    <a:pt x="1302" y="2544"/>
                  </a:lnTo>
                  <a:cubicBezTo>
                    <a:pt x="1896" y="2544"/>
                    <a:pt x="2374" y="2065"/>
                    <a:pt x="2374" y="1472"/>
                  </a:cubicBezTo>
                  <a:lnTo>
                    <a:pt x="2374" y="697"/>
                  </a:lnTo>
                  <a:cubicBezTo>
                    <a:pt x="2374" y="620"/>
                    <a:pt x="2326" y="553"/>
                    <a:pt x="2259" y="525"/>
                  </a:cubicBezTo>
                  <a:cubicBezTo>
                    <a:pt x="2240" y="515"/>
                    <a:pt x="2221" y="505"/>
                    <a:pt x="2192" y="496"/>
                  </a:cubicBezTo>
                  <a:cubicBezTo>
                    <a:pt x="1982" y="410"/>
                    <a:pt x="1810" y="257"/>
                    <a:pt x="1714" y="56"/>
                  </a:cubicBezTo>
                  <a:lnTo>
                    <a:pt x="1704" y="37"/>
                  </a:lnTo>
                  <a:cubicBezTo>
                    <a:pt x="1693" y="13"/>
                    <a:pt x="1671" y="1"/>
                    <a:pt x="1649" y="1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877;p90"/>
            <p:cNvSpPr/>
            <p:nvPr/>
          </p:nvSpPr>
          <p:spPr>
            <a:xfrm>
              <a:off x="5172817" y="3030261"/>
              <a:ext cx="45509" cy="67068"/>
            </a:xfrm>
            <a:custGeom>
              <a:avLst/>
              <a:gdLst/>
              <a:ahLst/>
              <a:cxnLst/>
              <a:rect l="l" t="t" r="r" b="b"/>
              <a:pathLst>
                <a:path w="1733" h="2554" extrusionOk="0">
                  <a:moveTo>
                    <a:pt x="1648" y="1"/>
                  </a:moveTo>
                  <a:cubicBezTo>
                    <a:pt x="1634" y="1"/>
                    <a:pt x="1619" y="6"/>
                    <a:pt x="1608" y="17"/>
                  </a:cubicBezTo>
                  <a:cubicBezTo>
                    <a:pt x="1350" y="209"/>
                    <a:pt x="1053" y="352"/>
                    <a:pt x="747" y="439"/>
                  </a:cubicBezTo>
                  <a:cubicBezTo>
                    <a:pt x="651" y="467"/>
                    <a:pt x="555" y="486"/>
                    <a:pt x="460" y="505"/>
                  </a:cubicBezTo>
                  <a:cubicBezTo>
                    <a:pt x="364" y="525"/>
                    <a:pt x="268" y="534"/>
                    <a:pt x="173" y="544"/>
                  </a:cubicBezTo>
                  <a:cubicBezTo>
                    <a:pt x="77" y="553"/>
                    <a:pt x="0" y="630"/>
                    <a:pt x="0" y="726"/>
                  </a:cubicBezTo>
                  <a:lnTo>
                    <a:pt x="0" y="1472"/>
                  </a:lnTo>
                  <a:cubicBezTo>
                    <a:pt x="0" y="2065"/>
                    <a:pt x="479" y="2554"/>
                    <a:pt x="1082" y="2554"/>
                  </a:cubicBezTo>
                  <a:lnTo>
                    <a:pt x="1302" y="2554"/>
                  </a:lnTo>
                  <a:cubicBezTo>
                    <a:pt x="699" y="2554"/>
                    <a:pt x="220" y="2065"/>
                    <a:pt x="220" y="1472"/>
                  </a:cubicBezTo>
                  <a:lnTo>
                    <a:pt x="220" y="726"/>
                  </a:lnTo>
                  <a:cubicBezTo>
                    <a:pt x="220" y="630"/>
                    <a:pt x="297" y="553"/>
                    <a:pt x="393" y="544"/>
                  </a:cubicBezTo>
                  <a:cubicBezTo>
                    <a:pt x="488" y="534"/>
                    <a:pt x="584" y="525"/>
                    <a:pt x="680" y="505"/>
                  </a:cubicBezTo>
                  <a:cubicBezTo>
                    <a:pt x="775" y="486"/>
                    <a:pt x="871" y="467"/>
                    <a:pt x="967" y="439"/>
                  </a:cubicBezTo>
                  <a:cubicBezTo>
                    <a:pt x="1235" y="362"/>
                    <a:pt x="1493" y="247"/>
                    <a:pt x="1733" y="84"/>
                  </a:cubicBezTo>
                  <a:lnTo>
                    <a:pt x="1713" y="56"/>
                  </a:lnTo>
                  <a:lnTo>
                    <a:pt x="1704" y="37"/>
                  </a:lnTo>
                  <a:cubicBezTo>
                    <a:pt x="1692" y="13"/>
                    <a:pt x="1670" y="1"/>
                    <a:pt x="1648" y="1"/>
                  </a:cubicBezTo>
                  <a:close/>
                </a:path>
              </a:pathLst>
            </a:custGeom>
            <a:solidFill>
              <a:srgbClr val="B9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878;p90"/>
            <p:cNvSpPr/>
            <p:nvPr/>
          </p:nvSpPr>
          <p:spPr>
            <a:xfrm>
              <a:off x="5009953" y="2992000"/>
              <a:ext cx="125680" cy="66149"/>
            </a:xfrm>
            <a:custGeom>
              <a:avLst/>
              <a:gdLst/>
              <a:ahLst/>
              <a:cxnLst/>
              <a:rect l="l" t="t" r="r" b="b"/>
              <a:pathLst>
                <a:path w="4786" h="2519" extrusionOk="0">
                  <a:moveTo>
                    <a:pt x="1848" y="1"/>
                  </a:moveTo>
                  <a:lnTo>
                    <a:pt x="766" y="431"/>
                  </a:lnTo>
                  <a:cubicBezTo>
                    <a:pt x="642" y="470"/>
                    <a:pt x="537" y="527"/>
                    <a:pt x="441" y="604"/>
                  </a:cubicBezTo>
                  <a:lnTo>
                    <a:pt x="412" y="623"/>
                  </a:lnTo>
                  <a:lnTo>
                    <a:pt x="403" y="642"/>
                  </a:lnTo>
                  <a:lnTo>
                    <a:pt x="384" y="651"/>
                  </a:lnTo>
                  <a:lnTo>
                    <a:pt x="364" y="671"/>
                  </a:lnTo>
                  <a:cubicBezTo>
                    <a:pt x="163" y="862"/>
                    <a:pt x="39" y="1120"/>
                    <a:pt x="1" y="1388"/>
                  </a:cubicBezTo>
                  <a:lnTo>
                    <a:pt x="1" y="1436"/>
                  </a:lnTo>
                  <a:lnTo>
                    <a:pt x="1" y="1455"/>
                  </a:lnTo>
                  <a:lnTo>
                    <a:pt x="1" y="1494"/>
                  </a:lnTo>
                  <a:lnTo>
                    <a:pt x="1" y="1522"/>
                  </a:lnTo>
                  <a:lnTo>
                    <a:pt x="1" y="1532"/>
                  </a:lnTo>
                  <a:lnTo>
                    <a:pt x="1" y="1589"/>
                  </a:lnTo>
                  <a:lnTo>
                    <a:pt x="1" y="1762"/>
                  </a:lnTo>
                  <a:lnTo>
                    <a:pt x="1" y="2288"/>
                  </a:lnTo>
                  <a:cubicBezTo>
                    <a:pt x="10" y="2416"/>
                    <a:pt x="116" y="2518"/>
                    <a:pt x="251" y="2518"/>
                  </a:cubicBezTo>
                  <a:cubicBezTo>
                    <a:pt x="257" y="2518"/>
                    <a:pt x="263" y="2518"/>
                    <a:pt x="269" y="2518"/>
                  </a:cubicBezTo>
                  <a:lnTo>
                    <a:pt x="4527" y="2518"/>
                  </a:lnTo>
                  <a:cubicBezTo>
                    <a:pt x="4533" y="2518"/>
                    <a:pt x="4539" y="2518"/>
                    <a:pt x="4544" y="2518"/>
                  </a:cubicBezTo>
                  <a:cubicBezTo>
                    <a:pt x="4671" y="2518"/>
                    <a:pt x="4777" y="2416"/>
                    <a:pt x="4786" y="2288"/>
                  </a:cubicBezTo>
                  <a:lnTo>
                    <a:pt x="4786" y="1762"/>
                  </a:lnTo>
                  <a:lnTo>
                    <a:pt x="4786" y="1589"/>
                  </a:lnTo>
                  <a:lnTo>
                    <a:pt x="4776" y="1589"/>
                  </a:lnTo>
                  <a:lnTo>
                    <a:pt x="4776" y="1532"/>
                  </a:lnTo>
                  <a:lnTo>
                    <a:pt x="4776" y="1522"/>
                  </a:lnTo>
                  <a:lnTo>
                    <a:pt x="4776" y="1494"/>
                  </a:lnTo>
                  <a:lnTo>
                    <a:pt x="4776" y="1455"/>
                  </a:lnTo>
                  <a:lnTo>
                    <a:pt x="4776" y="1446"/>
                  </a:lnTo>
                  <a:lnTo>
                    <a:pt x="4776" y="1398"/>
                  </a:lnTo>
                  <a:cubicBezTo>
                    <a:pt x="4748" y="1120"/>
                    <a:pt x="4614" y="862"/>
                    <a:pt x="4422" y="680"/>
                  </a:cubicBezTo>
                  <a:lnTo>
                    <a:pt x="4394" y="651"/>
                  </a:lnTo>
                  <a:lnTo>
                    <a:pt x="4384" y="642"/>
                  </a:lnTo>
                  <a:lnTo>
                    <a:pt x="4365" y="623"/>
                  </a:lnTo>
                  <a:lnTo>
                    <a:pt x="4336" y="604"/>
                  </a:lnTo>
                  <a:cubicBezTo>
                    <a:pt x="4250" y="537"/>
                    <a:pt x="4154" y="479"/>
                    <a:pt x="4049" y="431"/>
                  </a:cubicBezTo>
                  <a:lnTo>
                    <a:pt x="2958" y="1"/>
                  </a:lnTo>
                  <a:lnTo>
                    <a:pt x="2680" y="278"/>
                  </a:lnTo>
                  <a:lnTo>
                    <a:pt x="2403" y="556"/>
                  </a:lnTo>
                  <a:lnTo>
                    <a:pt x="2125" y="278"/>
                  </a:lnTo>
                  <a:lnTo>
                    <a:pt x="1848" y="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879;p90"/>
            <p:cNvSpPr/>
            <p:nvPr/>
          </p:nvSpPr>
          <p:spPr>
            <a:xfrm>
              <a:off x="5009217" y="2992262"/>
              <a:ext cx="51286" cy="65913"/>
            </a:xfrm>
            <a:custGeom>
              <a:avLst/>
              <a:gdLst/>
              <a:ahLst/>
              <a:cxnLst/>
              <a:rect l="l" t="t" r="r" b="b"/>
              <a:pathLst>
                <a:path w="1953" h="2510" extrusionOk="0">
                  <a:moveTo>
                    <a:pt x="1857" y="0"/>
                  </a:moveTo>
                  <a:lnTo>
                    <a:pt x="775" y="421"/>
                  </a:lnTo>
                  <a:cubicBezTo>
                    <a:pt x="306" y="613"/>
                    <a:pt x="0" y="1072"/>
                    <a:pt x="29" y="1579"/>
                  </a:cubicBezTo>
                  <a:lnTo>
                    <a:pt x="29" y="2278"/>
                  </a:lnTo>
                  <a:cubicBezTo>
                    <a:pt x="29" y="2410"/>
                    <a:pt x="134" y="2510"/>
                    <a:pt x="256" y="2510"/>
                  </a:cubicBezTo>
                  <a:cubicBezTo>
                    <a:pt x="266" y="2510"/>
                    <a:pt x="277" y="2509"/>
                    <a:pt x="287" y="2508"/>
                  </a:cubicBezTo>
                  <a:lnTo>
                    <a:pt x="345" y="2508"/>
                  </a:lnTo>
                  <a:lnTo>
                    <a:pt x="345" y="1579"/>
                  </a:lnTo>
                  <a:cubicBezTo>
                    <a:pt x="325" y="1072"/>
                    <a:pt x="622" y="613"/>
                    <a:pt x="1091" y="421"/>
                  </a:cubicBezTo>
                  <a:lnTo>
                    <a:pt x="1952" y="8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880;p90"/>
            <p:cNvSpPr/>
            <p:nvPr/>
          </p:nvSpPr>
          <p:spPr>
            <a:xfrm>
              <a:off x="5032825" y="2887695"/>
              <a:ext cx="79436" cy="56091"/>
            </a:xfrm>
            <a:custGeom>
              <a:avLst/>
              <a:gdLst/>
              <a:ahLst/>
              <a:cxnLst/>
              <a:rect l="l" t="t" r="r" b="b"/>
              <a:pathLst>
                <a:path w="3025" h="2136" extrusionOk="0">
                  <a:moveTo>
                    <a:pt x="1455" y="1"/>
                  </a:moveTo>
                  <a:cubicBezTo>
                    <a:pt x="651" y="1"/>
                    <a:pt x="1" y="652"/>
                    <a:pt x="1" y="1456"/>
                  </a:cubicBezTo>
                  <a:lnTo>
                    <a:pt x="1" y="2135"/>
                  </a:lnTo>
                  <a:cubicBezTo>
                    <a:pt x="1" y="2135"/>
                    <a:pt x="326" y="2106"/>
                    <a:pt x="364" y="1944"/>
                  </a:cubicBezTo>
                  <a:cubicBezTo>
                    <a:pt x="383" y="1925"/>
                    <a:pt x="393" y="1915"/>
                    <a:pt x="403" y="1896"/>
                  </a:cubicBezTo>
                  <a:cubicBezTo>
                    <a:pt x="584" y="1896"/>
                    <a:pt x="1465" y="1877"/>
                    <a:pt x="1972" y="1274"/>
                  </a:cubicBezTo>
                  <a:cubicBezTo>
                    <a:pt x="2077" y="1570"/>
                    <a:pt x="2317" y="1800"/>
                    <a:pt x="2623" y="1886"/>
                  </a:cubicBezTo>
                  <a:cubicBezTo>
                    <a:pt x="2632" y="1905"/>
                    <a:pt x="2642" y="1925"/>
                    <a:pt x="2652" y="1944"/>
                  </a:cubicBezTo>
                  <a:cubicBezTo>
                    <a:pt x="2699" y="2106"/>
                    <a:pt x="3025" y="2135"/>
                    <a:pt x="3025" y="2135"/>
                  </a:cubicBezTo>
                  <a:lnTo>
                    <a:pt x="3025" y="1456"/>
                  </a:lnTo>
                  <a:cubicBezTo>
                    <a:pt x="3025" y="652"/>
                    <a:pt x="2374" y="1"/>
                    <a:pt x="1570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881;p90"/>
            <p:cNvSpPr/>
            <p:nvPr/>
          </p:nvSpPr>
          <p:spPr>
            <a:xfrm>
              <a:off x="5032825" y="2887459"/>
              <a:ext cx="43014" cy="56328"/>
            </a:xfrm>
            <a:custGeom>
              <a:avLst/>
              <a:gdLst/>
              <a:ahLst/>
              <a:cxnLst/>
              <a:rect l="l" t="t" r="r" b="b"/>
              <a:pathLst>
                <a:path w="1638" h="2145" extrusionOk="0">
                  <a:moveTo>
                    <a:pt x="1455" y="0"/>
                  </a:moveTo>
                  <a:cubicBezTo>
                    <a:pt x="651" y="0"/>
                    <a:pt x="1" y="651"/>
                    <a:pt x="1" y="1455"/>
                  </a:cubicBezTo>
                  <a:lnTo>
                    <a:pt x="1" y="2144"/>
                  </a:lnTo>
                  <a:cubicBezTo>
                    <a:pt x="87" y="2135"/>
                    <a:pt x="173" y="2106"/>
                    <a:pt x="249" y="2068"/>
                  </a:cubicBezTo>
                  <a:lnTo>
                    <a:pt x="259" y="1838"/>
                  </a:lnTo>
                  <a:lnTo>
                    <a:pt x="259" y="1455"/>
                  </a:lnTo>
                  <a:cubicBezTo>
                    <a:pt x="259" y="680"/>
                    <a:pt x="862" y="39"/>
                    <a:pt x="163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882;p90"/>
            <p:cNvSpPr/>
            <p:nvPr/>
          </p:nvSpPr>
          <p:spPr>
            <a:xfrm>
              <a:off x="5101442" y="2937983"/>
              <a:ext cx="17358" cy="23371"/>
            </a:xfrm>
            <a:custGeom>
              <a:avLst/>
              <a:gdLst/>
              <a:ahLst/>
              <a:cxnLst/>
              <a:rect l="l" t="t" r="r" b="b"/>
              <a:pathLst>
                <a:path w="661" h="890" extrusionOk="0">
                  <a:moveTo>
                    <a:pt x="183" y="0"/>
                  </a:moveTo>
                  <a:cubicBezTo>
                    <a:pt x="87" y="0"/>
                    <a:pt x="0" y="78"/>
                    <a:pt x="0" y="182"/>
                  </a:cubicBezTo>
                  <a:lnTo>
                    <a:pt x="0" y="708"/>
                  </a:lnTo>
                  <a:cubicBezTo>
                    <a:pt x="0" y="812"/>
                    <a:pt x="87" y="890"/>
                    <a:pt x="183" y="890"/>
                  </a:cubicBezTo>
                  <a:cubicBezTo>
                    <a:pt x="202" y="890"/>
                    <a:pt x="221" y="887"/>
                    <a:pt x="240" y="880"/>
                  </a:cubicBezTo>
                  <a:cubicBezTo>
                    <a:pt x="278" y="871"/>
                    <a:pt x="307" y="852"/>
                    <a:pt x="345" y="833"/>
                  </a:cubicBezTo>
                  <a:cubicBezTo>
                    <a:pt x="374" y="804"/>
                    <a:pt x="412" y="775"/>
                    <a:pt x="450" y="746"/>
                  </a:cubicBezTo>
                  <a:cubicBezTo>
                    <a:pt x="661" y="498"/>
                    <a:pt x="555" y="105"/>
                    <a:pt x="240" y="10"/>
                  </a:cubicBezTo>
                  <a:cubicBezTo>
                    <a:pt x="221" y="3"/>
                    <a:pt x="202" y="0"/>
                    <a:pt x="183" y="0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883;p90"/>
            <p:cNvSpPr/>
            <p:nvPr/>
          </p:nvSpPr>
          <p:spPr>
            <a:xfrm>
              <a:off x="5026286" y="2937957"/>
              <a:ext cx="17620" cy="23398"/>
            </a:xfrm>
            <a:custGeom>
              <a:avLst/>
              <a:gdLst/>
              <a:ahLst/>
              <a:cxnLst/>
              <a:rect l="l" t="t" r="r" b="b"/>
              <a:pathLst>
                <a:path w="671" h="891" extrusionOk="0">
                  <a:moveTo>
                    <a:pt x="484" y="1"/>
                  </a:moveTo>
                  <a:cubicBezTo>
                    <a:pt x="466" y="1"/>
                    <a:pt x="447" y="4"/>
                    <a:pt x="431" y="11"/>
                  </a:cubicBezTo>
                  <a:cubicBezTo>
                    <a:pt x="1" y="145"/>
                    <a:pt x="1" y="747"/>
                    <a:pt x="431" y="881"/>
                  </a:cubicBezTo>
                  <a:cubicBezTo>
                    <a:pt x="450" y="888"/>
                    <a:pt x="469" y="891"/>
                    <a:pt x="488" y="891"/>
                  </a:cubicBezTo>
                  <a:cubicBezTo>
                    <a:pt x="584" y="891"/>
                    <a:pt x="671" y="813"/>
                    <a:pt x="671" y="709"/>
                  </a:cubicBezTo>
                  <a:lnTo>
                    <a:pt x="671" y="183"/>
                  </a:lnTo>
                  <a:cubicBezTo>
                    <a:pt x="661" y="125"/>
                    <a:pt x="632" y="78"/>
                    <a:pt x="594" y="39"/>
                  </a:cubicBezTo>
                  <a:cubicBezTo>
                    <a:pt x="562" y="14"/>
                    <a:pt x="522" y="1"/>
                    <a:pt x="484" y="1"/>
                  </a:cubicBezTo>
                  <a:close/>
                </a:path>
              </a:pathLst>
            </a:custGeom>
            <a:solidFill>
              <a:srgbClr val="B9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884;p90"/>
            <p:cNvSpPr/>
            <p:nvPr/>
          </p:nvSpPr>
          <p:spPr>
            <a:xfrm>
              <a:off x="5057956" y="2979027"/>
              <a:ext cx="29175" cy="33350"/>
            </a:xfrm>
            <a:custGeom>
              <a:avLst/>
              <a:gdLst/>
              <a:ahLst/>
              <a:cxnLst/>
              <a:rect l="l" t="t" r="r" b="b"/>
              <a:pathLst>
                <a:path w="1111" h="1270" extrusionOk="0">
                  <a:moveTo>
                    <a:pt x="185" y="1"/>
                  </a:moveTo>
                  <a:cubicBezTo>
                    <a:pt x="87" y="1"/>
                    <a:pt x="1" y="79"/>
                    <a:pt x="1" y="179"/>
                  </a:cubicBezTo>
                  <a:lnTo>
                    <a:pt x="1" y="715"/>
                  </a:lnTo>
                  <a:cubicBezTo>
                    <a:pt x="1" y="772"/>
                    <a:pt x="20" y="820"/>
                    <a:pt x="58" y="858"/>
                  </a:cubicBezTo>
                  <a:lnTo>
                    <a:pt x="422" y="1222"/>
                  </a:lnTo>
                  <a:cubicBezTo>
                    <a:pt x="460" y="1251"/>
                    <a:pt x="508" y="1270"/>
                    <a:pt x="556" y="1270"/>
                  </a:cubicBezTo>
                  <a:cubicBezTo>
                    <a:pt x="604" y="1270"/>
                    <a:pt x="651" y="1251"/>
                    <a:pt x="680" y="1212"/>
                  </a:cubicBezTo>
                  <a:lnTo>
                    <a:pt x="1063" y="820"/>
                  </a:lnTo>
                  <a:cubicBezTo>
                    <a:pt x="1092" y="782"/>
                    <a:pt x="1111" y="743"/>
                    <a:pt x="1111" y="696"/>
                  </a:cubicBezTo>
                  <a:lnTo>
                    <a:pt x="1111" y="188"/>
                  </a:lnTo>
                  <a:cubicBezTo>
                    <a:pt x="1111" y="140"/>
                    <a:pt x="1092" y="93"/>
                    <a:pt x="1063" y="54"/>
                  </a:cubicBezTo>
                  <a:cubicBezTo>
                    <a:pt x="1025" y="26"/>
                    <a:pt x="977" y="7"/>
                    <a:pt x="919" y="7"/>
                  </a:cubicBezTo>
                  <a:lnTo>
                    <a:pt x="881" y="7"/>
                  </a:lnTo>
                  <a:cubicBezTo>
                    <a:pt x="814" y="26"/>
                    <a:pt x="738" y="26"/>
                    <a:pt x="671" y="26"/>
                  </a:cubicBezTo>
                  <a:lnTo>
                    <a:pt x="450" y="26"/>
                  </a:lnTo>
                  <a:cubicBezTo>
                    <a:pt x="374" y="26"/>
                    <a:pt x="297" y="16"/>
                    <a:pt x="230" y="7"/>
                  </a:cubicBezTo>
                  <a:cubicBezTo>
                    <a:pt x="215" y="3"/>
                    <a:pt x="200" y="1"/>
                    <a:pt x="185" y="1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885;p90"/>
            <p:cNvSpPr/>
            <p:nvPr/>
          </p:nvSpPr>
          <p:spPr>
            <a:xfrm>
              <a:off x="5057956" y="2979369"/>
              <a:ext cx="17883" cy="33271"/>
            </a:xfrm>
            <a:custGeom>
              <a:avLst/>
              <a:gdLst/>
              <a:ahLst/>
              <a:cxnLst/>
              <a:rect l="l" t="t" r="r" b="b"/>
              <a:pathLst>
                <a:path w="681" h="1267" extrusionOk="0">
                  <a:moveTo>
                    <a:pt x="189" y="0"/>
                  </a:moveTo>
                  <a:cubicBezTo>
                    <a:pt x="87" y="0"/>
                    <a:pt x="1" y="80"/>
                    <a:pt x="1" y="175"/>
                  </a:cubicBezTo>
                  <a:lnTo>
                    <a:pt x="1" y="711"/>
                  </a:lnTo>
                  <a:cubicBezTo>
                    <a:pt x="1" y="769"/>
                    <a:pt x="20" y="817"/>
                    <a:pt x="58" y="855"/>
                  </a:cubicBezTo>
                  <a:lnTo>
                    <a:pt x="422" y="1219"/>
                  </a:lnTo>
                  <a:cubicBezTo>
                    <a:pt x="460" y="1247"/>
                    <a:pt x="508" y="1266"/>
                    <a:pt x="556" y="1266"/>
                  </a:cubicBezTo>
                  <a:cubicBezTo>
                    <a:pt x="604" y="1266"/>
                    <a:pt x="651" y="1247"/>
                    <a:pt x="680" y="1209"/>
                  </a:cubicBezTo>
                  <a:cubicBezTo>
                    <a:pt x="642" y="1199"/>
                    <a:pt x="613" y="1180"/>
                    <a:pt x="594" y="1152"/>
                  </a:cubicBezTo>
                  <a:lnTo>
                    <a:pt x="221" y="797"/>
                  </a:lnTo>
                  <a:cubicBezTo>
                    <a:pt x="183" y="759"/>
                    <a:pt x="163" y="711"/>
                    <a:pt x="163" y="654"/>
                  </a:cubicBezTo>
                  <a:lnTo>
                    <a:pt x="163" y="118"/>
                  </a:lnTo>
                  <a:cubicBezTo>
                    <a:pt x="163" y="70"/>
                    <a:pt x="183" y="32"/>
                    <a:pt x="221" y="3"/>
                  </a:cubicBezTo>
                  <a:cubicBezTo>
                    <a:pt x="210" y="1"/>
                    <a:pt x="199" y="0"/>
                    <a:pt x="189" y="0"/>
                  </a:cubicBezTo>
                  <a:close/>
                </a:path>
              </a:pathLst>
            </a:custGeom>
            <a:solidFill>
              <a:srgbClr val="B9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886;p90"/>
            <p:cNvSpPr/>
            <p:nvPr/>
          </p:nvSpPr>
          <p:spPr>
            <a:xfrm>
              <a:off x="5041386" y="2920520"/>
              <a:ext cx="62341" cy="66989"/>
            </a:xfrm>
            <a:custGeom>
              <a:avLst/>
              <a:gdLst/>
              <a:ahLst/>
              <a:cxnLst/>
              <a:rect l="l" t="t" r="r" b="b"/>
              <a:pathLst>
                <a:path w="2374" h="2551" extrusionOk="0">
                  <a:moveTo>
                    <a:pt x="1641" y="0"/>
                  </a:moveTo>
                  <a:cubicBezTo>
                    <a:pt x="1629" y="0"/>
                    <a:pt x="1617" y="5"/>
                    <a:pt x="1608" y="14"/>
                  </a:cubicBezTo>
                  <a:cubicBezTo>
                    <a:pt x="1349" y="206"/>
                    <a:pt x="1053" y="349"/>
                    <a:pt x="747" y="445"/>
                  </a:cubicBezTo>
                  <a:cubicBezTo>
                    <a:pt x="651" y="464"/>
                    <a:pt x="555" y="493"/>
                    <a:pt x="459" y="512"/>
                  </a:cubicBezTo>
                  <a:cubicBezTo>
                    <a:pt x="364" y="521"/>
                    <a:pt x="268" y="541"/>
                    <a:pt x="172" y="541"/>
                  </a:cubicBezTo>
                  <a:cubicBezTo>
                    <a:pt x="77" y="550"/>
                    <a:pt x="0" y="627"/>
                    <a:pt x="0" y="722"/>
                  </a:cubicBezTo>
                  <a:lnTo>
                    <a:pt x="0" y="1478"/>
                  </a:lnTo>
                  <a:cubicBezTo>
                    <a:pt x="0" y="2072"/>
                    <a:pt x="479" y="2550"/>
                    <a:pt x="1072" y="2550"/>
                  </a:cubicBezTo>
                  <a:lnTo>
                    <a:pt x="1302" y="2550"/>
                  </a:lnTo>
                  <a:cubicBezTo>
                    <a:pt x="1895" y="2550"/>
                    <a:pt x="2373" y="2072"/>
                    <a:pt x="2373" y="1478"/>
                  </a:cubicBezTo>
                  <a:lnTo>
                    <a:pt x="2373" y="694"/>
                  </a:lnTo>
                  <a:cubicBezTo>
                    <a:pt x="2373" y="617"/>
                    <a:pt x="2326" y="550"/>
                    <a:pt x="2259" y="531"/>
                  </a:cubicBezTo>
                  <a:cubicBezTo>
                    <a:pt x="2239" y="521"/>
                    <a:pt x="2220" y="512"/>
                    <a:pt x="2201" y="502"/>
                  </a:cubicBezTo>
                  <a:cubicBezTo>
                    <a:pt x="1991" y="416"/>
                    <a:pt x="1818" y="253"/>
                    <a:pt x="1713" y="52"/>
                  </a:cubicBezTo>
                  <a:lnTo>
                    <a:pt x="1704" y="43"/>
                  </a:lnTo>
                  <a:cubicBezTo>
                    <a:pt x="1691" y="17"/>
                    <a:pt x="1665" y="0"/>
                    <a:pt x="1641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887;p90"/>
            <p:cNvSpPr/>
            <p:nvPr/>
          </p:nvSpPr>
          <p:spPr>
            <a:xfrm>
              <a:off x="5041386" y="2920625"/>
              <a:ext cx="45246" cy="66884"/>
            </a:xfrm>
            <a:custGeom>
              <a:avLst/>
              <a:gdLst/>
              <a:ahLst/>
              <a:cxnLst/>
              <a:rect l="l" t="t" r="r" b="b"/>
              <a:pathLst>
                <a:path w="1723" h="2547" extrusionOk="0">
                  <a:moveTo>
                    <a:pt x="1641" y="1"/>
                  </a:moveTo>
                  <a:cubicBezTo>
                    <a:pt x="1629" y="1"/>
                    <a:pt x="1617" y="4"/>
                    <a:pt x="1608" y="10"/>
                  </a:cubicBezTo>
                  <a:cubicBezTo>
                    <a:pt x="1349" y="211"/>
                    <a:pt x="1053" y="355"/>
                    <a:pt x="747" y="441"/>
                  </a:cubicBezTo>
                  <a:cubicBezTo>
                    <a:pt x="651" y="470"/>
                    <a:pt x="555" y="489"/>
                    <a:pt x="459" y="508"/>
                  </a:cubicBezTo>
                  <a:cubicBezTo>
                    <a:pt x="364" y="527"/>
                    <a:pt x="268" y="537"/>
                    <a:pt x="172" y="546"/>
                  </a:cubicBezTo>
                  <a:cubicBezTo>
                    <a:pt x="67" y="546"/>
                    <a:pt x="0" y="632"/>
                    <a:pt x="0" y="728"/>
                  </a:cubicBezTo>
                  <a:lnTo>
                    <a:pt x="0" y="1474"/>
                  </a:lnTo>
                  <a:cubicBezTo>
                    <a:pt x="0" y="2068"/>
                    <a:pt x="479" y="2546"/>
                    <a:pt x="1072" y="2546"/>
                  </a:cubicBezTo>
                  <a:lnTo>
                    <a:pt x="1292" y="2546"/>
                  </a:lnTo>
                  <a:cubicBezTo>
                    <a:pt x="699" y="2546"/>
                    <a:pt x="220" y="2068"/>
                    <a:pt x="220" y="1474"/>
                  </a:cubicBezTo>
                  <a:lnTo>
                    <a:pt x="220" y="728"/>
                  </a:lnTo>
                  <a:cubicBezTo>
                    <a:pt x="220" y="632"/>
                    <a:pt x="287" y="546"/>
                    <a:pt x="392" y="546"/>
                  </a:cubicBezTo>
                  <a:cubicBezTo>
                    <a:pt x="488" y="537"/>
                    <a:pt x="584" y="527"/>
                    <a:pt x="680" y="508"/>
                  </a:cubicBezTo>
                  <a:cubicBezTo>
                    <a:pt x="775" y="489"/>
                    <a:pt x="871" y="470"/>
                    <a:pt x="967" y="441"/>
                  </a:cubicBezTo>
                  <a:cubicBezTo>
                    <a:pt x="1235" y="364"/>
                    <a:pt x="1493" y="240"/>
                    <a:pt x="1723" y="87"/>
                  </a:cubicBezTo>
                  <a:lnTo>
                    <a:pt x="1713" y="58"/>
                  </a:lnTo>
                  <a:lnTo>
                    <a:pt x="1704" y="39"/>
                  </a:lnTo>
                  <a:cubicBezTo>
                    <a:pt x="1691" y="13"/>
                    <a:pt x="1665" y="1"/>
                    <a:pt x="1641" y="1"/>
                  </a:cubicBezTo>
                  <a:close/>
                </a:path>
              </a:pathLst>
            </a:custGeom>
            <a:solidFill>
              <a:srgbClr val="B9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888;p90"/>
            <p:cNvSpPr/>
            <p:nvPr/>
          </p:nvSpPr>
          <p:spPr>
            <a:xfrm>
              <a:off x="5010714" y="3211139"/>
              <a:ext cx="125680" cy="66648"/>
            </a:xfrm>
            <a:custGeom>
              <a:avLst/>
              <a:gdLst/>
              <a:ahLst/>
              <a:cxnLst/>
              <a:rect l="l" t="t" r="r" b="b"/>
              <a:pathLst>
                <a:path w="4786" h="2538" extrusionOk="0">
                  <a:moveTo>
                    <a:pt x="1819" y="1"/>
                  </a:moveTo>
                  <a:lnTo>
                    <a:pt x="737" y="441"/>
                  </a:lnTo>
                  <a:cubicBezTo>
                    <a:pt x="623" y="479"/>
                    <a:pt x="527" y="537"/>
                    <a:pt x="441" y="604"/>
                  </a:cubicBezTo>
                  <a:lnTo>
                    <a:pt x="412" y="632"/>
                  </a:lnTo>
                  <a:lnTo>
                    <a:pt x="402" y="642"/>
                  </a:lnTo>
                  <a:lnTo>
                    <a:pt x="383" y="652"/>
                  </a:lnTo>
                  <a:lnTo>
                    <a:pt x="355" y="680"/>
                  </a:lnTo>
                  <a:cubicBezTo>
                    <a:pt x="163" y="872"/>
                    <a:pt x="29" y="1121"/>
                    <a:pt x="0" y="1398"/>
                  </a:cubicBezTo>
                  <a:lnTo>
                    <a:pt x="0" y="1446"/>
                  </a:lnTo>
                  <a:lnTo>
                    <a:pt x="0" y="1475"/>
                  </a:lnTo>
                  <a:lnTo>
                    <a:pt x="0" y="1503"/>
                  </a:lnTo>
                  <a:lnTo>
                    <a:pt x="0" y="1532"/>
                  </a:lnTo>
                  <a:lnTo>
                    <a:pt x="0" y="1542"/>
                  </a:lnTo>
                  <a:lnTo>
                    <a:pt x="0" y="1599"/>
                  </a:lnTo>
                  <a:lnTo>
                    <a:pt x="0" y="1771"/>
                  </a:lnTo>
                  <a:lnTo>
                    <a:pt x="0" y="2307"/>
                  </a:lnTo>
                  <a:cubicBezTo>
                    <a:pt x="0" y="2436"/>
                    <a:pt x="115" y="2538"/>
                    <a:pt x="242" y="2538"/>
                  </a:cubicBezTo>
                  <a:cubicBezTo>
                    <a:pt x="248" y="2538"/>
                    <a:pt x="253" y="2537"/>
                    <a:pt x="259" y="2537"/>
                  </a:cubicBezTo>
                  <a:lnTo>
                    <a:pt x="4518" y="2537"/>
                  </a:lnTo>
                  <a:cubicBezTo>
                    <a:pt x="4524" y="2537"/>
                    <a:pt x="4530" y="2538"/>
                    <a:pt x="4536" y="2538"/>
                  </a:cubicBezTo>
                  <a:cubicBezTo>
                    <a:pt x="4671" y="2538"/>
                    <a:pt x="4776" y="2436"/>
                    <a:pt x="4786" y="2307"/>
                  </a:cubicBezTo>
                  <a:lnTo>
                    <a:pt x="4786" y="1771"/>
                  </a:lnTo>
                  <a:lnTo>
                    <a:pt x="4786" y="1590"/>
                  </a:lnTo>
                  <a:lnTo>
                    <a:pt x="4747" y="1590"/>
                  </a:lnTo>
                  <a:lnTo>
                    <a:pt x="4747" y="1532"/>
                  </a:lnTo>
                  <a:lnTo>
                    <a:pt x="4747" y="1523"/>
                  </a:lnTo>
                  <a:lnTo>
                    <a:pt x="4747" y="1494"/>
                  </a:lnTo>
                  <a:lnTo>
                    <a:pt x="4747" y="1456"/>
                  </a:lnTo>
                  <a:lnTo>
                    <a:pt x="4747" y="1446"/>
                  </a:lnTo>
                  <a:lnTo>
                    <a:pt x="4747" y="1398"/>
                  </a:lnTo>
                  <a:cubicBezTo>
                    <a:pt x="4719" y="1121"/>
                    <a:pt x="4585" y="872"/>
                    <a:pt x="4393" y="680"/>
                  </a:cubicBezTo>
                  <a:lnTo>
                    <a:pt x="4365" y="652"/>
                  </a:lnTo>
                  <a:lnTo>
                    <a:pt x="4355" y="642"/>
                  </a:lnTo>
                  <a:lnTo>
                    <a:pt x="4336" y="632"/>
                  </a:lnTo>
                  <a:lnTo>
                    <a:pt x="4307" y="604"/>
                  </a:lnTo>
                  <a:cubicBezTo>
                    <a:pt x="4221" y="537"/>
                    <a:pt x="4125" y="479"/>
                    <a:pt x="4020" y="441"/>
                  </a:cubicBezTo>
                  <a:lnTo>
                    <a:pt x="2929" y="1"/>
                  </a:lnTo>
                  <a:lnTo>
                    <a:pt x="2651" y="288"/>
                  </a:lnTo>
                  <a:lnTo>
                    <a:pt x="2374" y="556"/>
                  </a:lnTo>
                  <a:lnTo>
                    <a:pt x="2096" y="288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889;p90"/>
            <p:cNvSpPr/>
            <p:nvPr/>
          </p:nvSpPr>
          <p:spPr>
            <a:xfrm>
              <a:off x="5009217" y="3211402"/>
              <a:ext cx="51286" cy="65939"/>
            </a:xfrm>
            <a:custGeom>
              <a:avLst/>
              <a:gdLst/>
              <a:ahLst/>
              <a:cxnLst/>
              <a:rect l="l" t="t" r="r" b="b"/>
              <a:pathLst>
                <a:path w="1953" h="2511" extrusionOk="0">
                  <a:moveTo>
                    <a:pt x="1857" y="0"/>
                  </a:moveTo>
                  <a:lnTo>
                    <a:pt x="775" y="422"/>
                  </a:lnTo>
                  <a:cubicBezTo>
                    <a:pt x="306" y="613"/>
                    <a:pt x="0" y="1072"/>
                    <a:pt x="29" y="1580"/>
                  </a:cubicBezTo>
                  <a:lnTo>
                    <a:pt x="29" y="2288"/>
                  </a:lnTo>
                  <a:cubicBezTo>
                    <a:pt x="29" y="2411"/>
                    <a:pt x="134" y="2510"/>
                    <a:pt x="255" y="2510"/>
                  </a:cubicBezTo>
                  <a:cubicBezTo>
                    <a:pt x="266" y="2510"/>
                    <a:pt x="277" y="2509"/>
                    <a:pt x="287" y="2508"/>
                  </a:cubicBezTo>
                  <a:lnTo>
                    <a:pt x="345" y="2508"/>
                  </a:lnTo>
                  <a:lnTo>
                    <a:pt x="345" y="1580"/>
                  </a:lnTo>
                  <a:cubicBezTo>
                    <a:pt x="325" y="1072"/>
                    <a:pt x="622" y="613"/>
                    <a:pt x="1091" y="422"/>
                  </a:cubicBezTo>
                  <a:lnTo>
                    <a:pt x="1952" y="87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890;p90"/>
            <p:cNvSpPr/>
            <p:nvPr/>
          </p:nvSpPr>
          <p:spPr>
            <a:xfrm>
              <a:off x="5032825" y="3106861"/>
              <a:ext cx="79436" cy="56301"/>
            </a:xfrm>
            <a:custGeom>
              <a:avLst/>
              <a:gdLst/>
              <a:ahLst/>
              <a:cxnLst/>
              <a:rect l="l" t="t" r="r" b="b"/>
              <a:pathLst>
                <a:path w="3025" h="2144" extrusionOk="0">
                  <a:moveTo>
                    <a:pt x="2661" y="1847"/>
                  </a:moveTo>
                  <a:lnTo>
                    <a:pt x="2652" y="1857"/>
                  </a:lnTo>
                  <a:lnTo>
                    <a:pt x="2623" y="1876"/>
                  </a:lnTo>
                  <a:lnTo>
                    <a:pt x="2623" y="1876"/>
                  </a:lnTo>
                  <a:lnTo>
                    <a:pt x="2661" y="1847"/>
                  </a:lnTo>
                  <a:close/>
                  <a:moveTo>
                    <a:pt x="1455" y="0"/>
                  </a:moveTo>
                  <a:cubicBezTo>
                    <a:pt x="651" y="0"/>
                    <a:pt x="1" y="651"/>
                    <a:pt x="1" y="1455"/>
                  </a:cubicBezTo>
                  <a:lnTo>
                    <a:pt x="1" y="2144"/>
                  </a:lnTo>
                  <a:cubicBezTo>
                    <a:pt x="1" y="2144"/>
                    <a:pt x="326" y="2106"/>
                    <a:pt x="364" y="1943"/>
                  </a:cubicBezTo>
                  <a:cubicBezTo>
                    <a:pt x="383" y="1933"/>
                    <a:pt x="393" y="1914"/>
                    <a:pt x="403" y="1895"/>
                  </a:cubicBezTo>
                  <a:cubicBezTo>
                    <a:pt x="584" y="1895"/>
                    <a:pt x="1465" y="1886"/>
                    <a:pt x="1972" y="1273"/>
                  </a:cubicBezTo>
                  <a:cubicBezTo>
                    <a:pt x="2077" y="1570"/>
                    <a:pt x="2317" y="1799"/>
                    <a:pt x="2623" y="1886"/>
                  </a:cubicBezTo>
                  <a:cubicBezTo>
                    <a:pt x="2632" y="1905"/>
                    <a:pt x="2642" y="1924"/>
                    <a:pt x="2652" y="1943"/>
                  </a:cubicBezTo>
                  <a:cubicBezTo>
                    <a:pt x="2699" y="2106"/>
                    <a:pt x="3025" y="2134"/>
                    <a:pt x="3025" y="2134"/>
                  </a:cubicBezTo>
                  <a:lnTo>
                    <a:pt x="3025" y="1455"/>
                  </a:lnTo>
                  <a:cubicBezTo>
                    <a:pt x="3025" y="651"/>
                    <a:pt x="2374" y="0"/>
                    <a:pt x="1570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891;p90"/>
            <p:cNvSpPr/>
            <p:nvPr/>
          </p:nvSpPr>
          <p:spPr>
            <a:xfrm>
              <a:off x="5032825" y="3106861"/>
              <a:ext cx="43014" cy="56301"/>
            </a:xfrm>
            <a:custGeom>
              <a:avLst/>
              <a:gdLst/>
              <a:ahLst/>
              <a:cxnLst/>
              <a:rect l="l" t="t" r="r" b="b"/>
              <a:pathLst>
                <a:path w="1638" h="2144" extrusionOk="0">
                  <a:moveTo>
                    <a:pt x="1455" y="0"/>
                  </a:moveTo>
                  <a:cubicBezTo>
                    <a:pt x="651" y="0"/>
                    <a:pt x="1" y="651"/>
                    <a:pt x="1" y="1455"/>
                  </a:cubicBezTo>
                  <a:lnTo>
                    <a:pt x="1" y="2144"/>
                  </a:lnTo>
                  <a:cubicBezTo>
                    <a:pt x="87" y="2134"/>
                    <a:pt x="173" y="2106"/>
                    <a:pt x="249" y="2067"/>
                  </a:cubicBezTo>
                  <a:lnTo>
                    <a:pt x="249" y="1828"/>
                  </a:lnTo>
                  <a:lnTo>
                    <a:pt x="259" y="1838"/>
                  </a:lnTo>
                  <a:lnTo>
                    <a:pt x="259" y="1455"/>
                  </a:lnTo>
                  <a:cubicBezTo>
                    <a:pt x="259" y="680"/>
                    <a:pt x="862" y="38"/>
                    <a:pt x="163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892;p90"/>
            <p:cNvSpPr/>
            <p:nvPr/>
          </p:nvSpPr>
          <p:spPr>
            <a:xfrm>
              <a:off x="5101442" y="3157385"/>
              <a:ext cx="17358" cy="23345"/>
            </a:xfrm>
            <a:custGeom>
              <a:avLst/>
              <a:gdLst/>
              <a:ahLst/>
              <a:cxnLst/>
              <a:rect l="l" t="t" r="r" b="b"/>
              <a:pathLst>
                <a:path w="661" h="889" extrusionOk="0">
                  <a:moveTo>
                    <a:pt x="183" y="0"/>
                  </a:moveTo>
                  <a:cubicBezTo>
                    <a:pt x="87" y="0"/>
                    <a:pt x="0" y="78"/>
                    <a:pt x="0" y="182"/>
                  </a:cubicBezTo>
                  <a:lnTo>
                    <a:pt x="0" y="708"/>
                  </a:lnTo>
                  <a:cubicBezTo>
                    <a:pt x="0" y="805"/>
                    <a:pt x="90" y="889"/>
                    <a:pt x="187" y="889"/>
                  </a:cubicBezTo>
                  <a:cubicBezTo>
                    <a:pt x="204" y="889"/>
                    <a:pt x="222" y="886"/>
                    <a:pt x="240" y="880"/>
                  </a:cubicBezTo>
                  <a:cubicBezTo>
                    <a:pt x="278" y="871"/>
                    <a:pt x="307" y="852"/>
                    <a:pt x="345" y="832"/>
                  </a:cubicBezTo>
                  <a:cubicBezTo>
                    <a:pt x="374" y="804"/>
                    <a:pt x="412" y="775"/>
                    <a:pt x="450" y="746"/>
                  </a:cubicBezTo>
                  <a:cubicBezTo>
                    <a:pt x="661" y="497"/>
                    <a:pt x="555" y="105"/>
                    <a:pt x="240" y="9"/>
                  </a:cubicBezTo>
                  <a:cubicBezTo>
                    <a:pt x="221" y="3"/>
                    <a:pt x="202" y="0"/>
                    <a:pt x="183" y="0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893;p90"/>
            <p:cNvSpPr/>
            <p:nvPr/>
          </p:nvSpPr>
          <p:spPr>
            <a:xfrm>
              <a:off x="5026286" y="3157359"/>
              <a:ext cx="17620" cy="23371"/>
            </a:xfrm>
            <a:custGeom>
              <a:avLst/>
              <a:gdLst/>
              <a:ahLst/>
              <a:cxnLst/>
              <a:rect l="l" t="t" r="r" b="b"/>
              <a:pathLst>
                <a:path w="671" h="890" extrusionOk="0">
                  <a:moveTo>
                    <a:pt x="484" y="1"/>
                  </a:moveTo>
                  <a:cubicBezTo>
                    <a:pt x="466" y="1"/>
                    <a:pt x="447" y="4"/>
                    <a:pt x="431" y="10"/>
                  </a:cubicBezTo>
                  <a:cubicBezTo>
                    <a:pt x="1" y="144"/>
                    <a:pt x="1" y="747"/>
                    <a:pt x="431" y="881"/>
                  </a:cubicBezTo>
                  <a:cubicBezTo>
                    <a:pt x="449" y="887"/>
                    <a:pt x="467" y="890"/>
                    <a:pt x="484" y="890"/>
                  </a:cubicBezTo>
                  <a:cubicBezTo>
                    <a:pt x="581" y="890"/>
                    <a:pt x="671" y="805"/>
                    <a:pt x="671" y="699"/>
                  </a:cubicBezTo>
                  <a:lnTo>
                    <a:pt x="671" y="183"/>
                  </a:lnTo>
                  <a:cubicBezTo>
                    <a:pt x="661" y="125"/>
                    <a:pt x="632" y="68"/>
                    <a:pt x="594" y="39"/>
                  </a:cubicBezTo>
                  <a:cubicBezTo>
                    <a:pt x="562" y="14"/>
                    <a:pt x="522" y="1"/>
                    <a:pt x="484" y="1"/>
                  </a:cubicBezTo>
                  <a:close/>
                </a:path>
              </a:pathLst>
            </a:custGeom>
            <a:solidFill>
              <a:srgbClr val="B9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894;p90"/>
            <p:cNvSpPr/>
            <p:nvPr/>
          </p:nvSpPr>
          <p:spPr>
            <a:xfrm>
              <a:off x="5057956" y="3198272"/>
              <a:ext cx="29175" cy="33271"/>
            </a:xfrm>
            <a:custGeom>
              <a:avLst/>
              <a:gdLst/>
              <a:ahLst/>
              <a:cxnLst/>
              <a:rect l="l" t="t" r="r" b="b"/>
              <a:pathLst>
                <a:path w="1111" h="1267" extrusionOk="0">
                  <a:moveTo>
                    <a:pt x="198" y="0"/>
                  </a:moveTo>
                  <a:cubicBezTo>
                    <a:pt x="95" y="0"/>
                    <a:pt x="1" y="81"/>
                    <a:pt x="1" y="185"/>
                  </a:cubicBezTo>
                  <a:lnTo>
                    <a:pt x="1" y="721"/>
                  </a:lnTo>
                  <a:cubicBezTo>
                    <a:pt x="1" y="768"/>
                    <a:pt x="20" y="826"/>
                    <a:pt x="58" y="864"/>
                  </a:cubicBezTo>
                  <a:lnTo>
                    <a:pt x="422" y="1218"/>
                  </a:lnTo>
                  <a:cubicBezTo>
                    <a:pt x="460" y="1247"/>
                    <a:pt x="508" y="1266"/>
                    <a:pt x="556" y="1266"/>
                  </a:cubicBezTo>
                  <a:cubicBezTo>
                    <a:pt x="604" y="1266"/>
                    <a:pt x="651" y="1247"/>
                    <a:pt x="680" y="1218"/>
                  </a:cubicBezTo>
                  <a:lnTo>
                    <a:pt x="1063" y="816"/>
                  </a:lnTo>
                  <a:cubicBezTo>
                    <a:pt x="1092" y="788"/>
                    <a:pt x="1111" y="740"/>
                    <a:pt x="1111" y="692"/>
                  </a:cubicBezTo>
                  <a:lnTo>
                    <a:pt x="1111" y="194"/>
                  </a:lnTo>
                  <a:cubicBezTo>
                    <a:pt x="1111" y="137"/>
                    <a:pt x="1092" y="89"/>
                    <a:pt x="1063" y="60"/>
                  </a:cubicBezTo>
                  <a:cubicBezTo>
                    <a:pt x="1025" y="22"/>
                    <a:pt x="977" y="3"/>
                    <a:pt x="919" y="3"/>
                  </a:cubicBezTo>
                  <a:lnTo>
                    <a:pt x="881" y="3"/>
                  </a:lnTo>
                  <a:cubicBezTo>
                    <a:pt x="814" y="22"/>
                    <a:pt x="738" y="31"/>
                    <a:pt x="671" y="31"/>
                  </a:cubicBezTo>
                  <a:lnTo>
                    <a:pt x="450" y="31"/>
                  </a:lnTo>
                  <a:cubicBezTo>
                    <a:pt x="374" y="31"/>
                    <a:pt x="297" y="22"/>
                    <a:pt x="230" y="3"/>
                  </a:cubicBezTo>
                  <a:cubicBezTo>
                    <a:pt x="220" y="1"/>
                    <a:pt x="209" y="0"/>
                    <a:pt x="198" y="0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895;p90"/>
            <p:cNvSpPr/>
            <p:nvPr/>
          </p:nvSpPr>
          <p:spPr>
            <a:xfrm>
              <a:off x="5057956" y="3198508"/>
              <a:ext cx="17883" cy="33350"/>
            </a:xfrm>
            <a:custGeom>
              <a:avLst/>
              <a:gdLst/>
              <a:ahLst/>
              <a:cxnLst/>
              <a:rect l="l" t="t" r="r" b="b"/>
              <a:pathLst>
                <a:path w="681" h="1270" extrusionOk="0">
                  <a:moveTo>
                    <a:pt x="189" y="1"/>
                  </a:moveTo>
                  <a:cubicBezTo>
                    <a:pt x="87" y="1"/>
                    <a:pt x="1" y="81"/>
                    <a:pt x="1" y="185"/>
                  </a:cubicBezTo>
                  <a:lnTo>
                    <a:pt x="1" y="721"/>
                  </a:lnTo>
                  <a:cubicBezTo>
                    <a:pt x="1" y="769"/>
                    <a:pt x="20" y="826"/>
                    <a:pt x="58" y="865"/>
                  </a:cubicBezTo>
                  <a:lnTo>
                    <a:pt x="422" y="1219"/>
                  </a:lnTo>
                  <a:cubicBezTo>
                    <a:pt x="453" y="1250"/>
                    <a:pt x="492" y="1269"/>
                    <a:pt x="531" y="1269"/>
                  </a:cubicBezTo>
                  <a:cubicBezTo>
                    <a:pt x="539" y="1269"/>
                    <a:pt x="548" y="1268"/>
                    <a:pt x="556" y="1267"/>
                  </a:cubicBezTo>
                  <a:cubicBezTo>
                    <a:pt x="604" y="1267"/>
                    <a:pt x="651" y="1247"/>
                    <a:pt x="680" y="1219"/>
                  </a:cubicBezTo>
                  <a:cubicBezTo>
                    <a:pt x="642" y="1209"/>
                    <a:pt x="613" y="1190"/>
                    <a:pt x="594" y="1161"/>
                  </a:cubicBezTo>
                  <a:lnTo>
                    <a:pt x="221" y="798"/>
                  </a:lnTo>
                  <a:cubicBezTo>
                    <a:pt x="183" y="759"/>
                    <a:pt x="163" y="712"/>
                    <a:pt x="163" y="664"/>
                  </a:cubicBezTo>
                  <a:lnTo>
                    <a:pt x="163" y="128"/>
                  </a:lnTo>
                  <a:cubicBezTo>
                    <a:pt x="163" y="80"/>
                    <a:pt x="183" y="42"/>
                    <a:pt x="221" y="3"/>
                  </a:cubicBezTo>
                  <a:cubicBezTo>
                    <a:pt x="210" y="2"/>
                    <a:pt x="199" y="1"/>
                    <a:pt x="189" y="1"/>
                  </a:cubicBezTo>
                  <a:close/>
                </a:path>
              </a:pathLst>
            </a:custGeom>
            <a:solidFill>
              <a:srgbClr val="B9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896;p90"/>
            <p:cNvSpPr/>
            <p:nvPr/>
          </p:nvSpPr>
          <p:spPr>
            <a:xfrm>
              <a:off x="5041386" y="3139844"/>
              <a:ext cx="62341" cy="66805"/>
            </a:xfrm>
            <a:custGeom>
              <a:avLst/>
              <a:gdLst/>
              <a:ahLst/>
              <a:cxnLst/>
              <a:rect l="l" t="t" r="r" b="b"/>
              <a:pathLst>
                <a:path w="2374" h="2544" extrusionOk="0">
                  <a:moveTo>
                    <a:pt x="1648" y="0"/>
                  </a:moveTo>
                  <a:cubicBezTo>
                    <a:pt x="1633" y="0"/>
                    <a:pt x="1619" y="6"/>
                    <a:pt x="1608" y="17"/>
                  </a:cubicBezTo>
                  <a:cubicBezTo>
                    <a:pt x="1349" y="208"/>
                    <a:pt x="1053" y="352"/>
                    <a:pt x="747" y="438"/>
                  </a:cubicBezTo>
                  <a:cubicBezTo>
                    <a:pt x="651" y="467"/>
                    <a:pt x="555" y="486"/>
                    <a:pt x="459" y="505"/>
                  </a:cubicBezTo>
                  <a:cubicBezTo>
                    <a:pt x="364" y="524"/>
                    <a:pt x="268" y="534"/>
                    <a:pt x="172" y="543"/>
                  </a:cubicBezTo>
                  <a:cubicBezTo>
                    <a:pt x="77" y="543"/>
                    <a:pt x="0" y="630"/>
                    <a:pt x="0" y="725"/>
                  </a:cubicBezTo>
                  <a:lnTo>
                    <a:pt x="0" y="1472"/>
                  </a:lnTo>
                  <a:cubicBezTo>
                    <a:pt x="0" y="2065"/>
                    <a:pt x="479" y="2544"/>
                    <a:pt x="1072" y="2544"/>
                  </a:cubicBezTo>
                  <a:lnTo>
                    <a:pt x="1302" y="2544"/>
                  </a:lnTo>
                  <a:cubicBezTo>
                    <a:pt x="1895" y="2544"/>
                    <a:pt x="2373" y="2065"/>
                    <a:pt x="2373" y="1472"/>
                  </a:cubicBezTo>
                  <a:lnTo>
                    <a:pt x="2373" y="697"/>
                  </a:lnTo>
                  <a:cubicBezTo>
                    <a:pt x="2373" y="620"/>
                    <a:pt x="2326" y="553"/>
                    <a:pt x="2259" y="524"/>
                  </a:cubicBezTo>
                  <a:cubicBezTo>
                    <a:pt x="2239" y="515"/>
                    <a:pt x="2220" y="505"/>
                    <a:pt x="2201" y="496"/>
                  </a:cubicBezTo>
                  <a:cubicBezTo>
                    <a:pt x="1991" y="409"/>
                    <a:pt x="1818" y="256"/>
                    <a:pt x="1713" y="55"/>
                  </a:cubicBezTo>
                  <a:lnTo>
                    <a:pt x="1704" y="36"/>
                  </a:lnTo>
                  <a:cubicBezTo>
                    <a:pt x="1692" y="13"/>
                    <a:pt x="1670" y="0"/>
                    <a:pt x="1648" y="0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897;p90"/>
            <p:cNvSpPr/>
            <p:nvPr/>
          </p:nvSpPr>
          <p:spPr>
            <a:xfrm>
              <a:off x="5041386" y="3139844"/>
              <a:ext cx="45246" cy="67068"/>
            </a:xfrm>
            <a:custGeom>
              <a:avLst/>
              <a:gdLst/>
              <a:ahLst/>
              <a:cxnLst/>
              <a:rect l="l" t="t" r="r" b="b"/>
              <a:pathLst>
                <a:path w="1723" h="2554" extrusionOk="0">
                  <a:moveTo>
                    <a:pt x="1648" y="0"/>
                  </a:moveTo>
                  <a:cubicBezTo>
                    <a:pt x="1633" y="0"/>
                    <a:pt x="1619" y="6"/>
                    <a:pt x="1608" y="17"/>
                  </a:cubicBezTo>
                  <a:cubicBezTo>
                    <a:pt x="1349" y="208"/>
                    <a:pt x="1053" y="352"/>
                    <a:pt x="747" y="438"/>
                  </a:cubicBezTo>
                  <a:cubicBezTo>
                    <a:pt x="651" y="467"/>
                    <a:pt x="555" y="486"/>
                    <a:pt x="459" y="505"/>
                  </a:cubicBezTo>
                  <a:cubicBezTo>
                    <a:pt x="364" y="524"/>
                    <a:pt x="268" y="534"/>
                    <a:pt x="172" y="543"/>
                  </a:cubicBezTo>
                  <a:cubicBezTo>
                    <a:pt x="67" y="553"/>
                    <a:pt x="0" y="630"/>
                    <a:pt x="0" y="725"/>
                  </a:cubicBezTo>
                  <a:lnTo>
                    <a:pt x="0" y="1472"/>
                  </a:lnTo>
                  <a:cubicBezTo>
                    <a:pt x="0" y="2065"/>
                    <a:pt x="479" y="2553"/>
                    <a:pt x="1072" y="2553"/>
                  </a:cubicBezTo>
                  <a:lnTo>
                    <a:pt x="1292" y="2553"/>
                  </a:lnTo>
                  <a:cubicBezTo>
                    <a:pt x="699" y="2553"/>
                    <a:pt x="220" y="2065"/>
                    <a:pt x="220" y="1472"/>
                  </a:cubicBezTo>
                  <a:lnTo>
                    <a:pt x="220" y="725"/>
                  </a:lnTo>
                  <a:cubicBezTo>
                    <a:pt x="220" y="630"/>
                    <a:pt x="287" y="553"/>
                    <a:pt x="392" y="543"/>
                  </a:cubicBezTo>
                  <a:cubicBezTo>
                    <a:pt x="488" y="534"/>
                    <a:pt x="584" y="524"/>
                    <a:pt x="680" y="505"/>
                  </a:cubicBezTo>
                  <a:cubicBezTo>
                    <a:pt x="775" y="486"/>
                    <a:pt x="871" y="467"/>
                    <a:pt x="967" y="438"/>
                  </a:cubicBezTo>
                  <a:cubicBezTo>
                    <a:pt x="1235" y="362"/>
                    <a:pt x="1493" y="247"/>
                    <a:pt x="1723" y="84"/>
                  </a:cubicBezTo>
                  <a:lnTo>
                    <a:pt x="1713" y="55"/>
                  </a:lnTo>
                  <a:lnTo>
                    <a:pt x="1704" y="36"/>
                  </a:lnTo>
                  <a:cubicBezTo>
                    <a:pt x="1692" y="13"/>
                    <a:pt x="1670" y="0"/>
                    <a:pt x="1648" y="0"/>
                  </a:cubicBezTo>
                  <a:close/>
                </a:path>
              </a:pathLst>
            </a:custGeom>
            <a:solidFill>
              <a:srgbClr val="B9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Номер слайда 2"/>
          <p:cNvSpPr txBox="1">
            <a:spLocks/>
          </p:cNvSpPr>
          <p:nvPr/>
        </p:nvSpPr>
        <p:spPr>
          <a:xfrm>
            <a:off x="8813075" y="4813652"/>
            <a:ext cx="318202" cy="2153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27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2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Google Shape;3268;p69"/>
          <p:cNvSpPr txBox="1">
            <a:spLocks noGrp="1"/>
          </p:cNvSpPr>
          <p:nvPr>
            <p:ph type="title"/>
          </p:nvPr>
        </p:nvSpPr>
        <p:spPr>
          <a:xfrm>
            <a:off x="232700" y="325290"/>
            <a:ext cx="7295001" cy="724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Основные характеристики бюджета муниципального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округа на 2025-2027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годы </a:t>
            </a:r>
            <a:endParaRPr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269" name="Google Shape;3269;p69"/>
          <p:cNvGraphicFramePr/>
          <p:nvPr>
            <p:extLst>
              <p:ext uri="{D42A27DB-BD31-4B8C-83A1-F6EECF244321}">
                <p14:modId xmlns:p14="http://schemas.microsoft.com/office/powerpoint/2010/main" val="699967576"/>
              </p:ext>
            </p:extLst>
          </p:nvPr>
        </p:nvGraphicFramePr>
        <p:xfrm>
          <a:off x="232701" y="1570629"/>
          <a:ext cx="8154651" cy="3428810"/>
        </p:xfrm>
        <a:graphic>
          <a:graphicData uri="http://schemas.openxmlformats.org/drawingml/2006/table">
            <a:tbl>
              <a:tblPr>
                <a:noFill/>
                <a:tableStyleId>{02C354FB-D8E8-4507-A7F7-C6AE5B157AC1}</a:tableStyleId>
              </a:tblPr>
              <a:tblGrid>
                <a:gridCol w="1514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1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6629">
                  <a:extLst>
                    <a:ext uri="{9D8B030D-6E8A-4147-A177-3AD203B41FA5}">
                      <a16:colId xmlns:a16="http://schemas.microsoft.com/office/drawing/2014/main" val="2541901233"/>
                    </a:ext>
                  </a:extLst>
                </a:gridCol>
                <a:gridCol w="981856">
                  <a:extLst>
                    <a:ext uri="{9D8B030D-6E8A-4147-A177-3AD203B41FA5}">
                      <a16:colId xmlns:a16="http://schemas.microsoft.com/office/drawing/2014/main" val="1523385783"/>
                    </a:ext>
                  </a:extLst>
                </a:gridCol>
                <a:gridCol w="1094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97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1400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Наименование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smtClean="0">
                          <a:solidFill>
                            <a:srgbClr val="001400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2023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smtClean="0">
                          <a:solidFill>
                            <a:srgbClr val="001400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(отчёт)</a:t>
                      </a:r>
                      <a:endParaRPr sz="1100" dirty="0">
                        <a:solidFill>
                          <a:srgbClr val="001400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rgbClr val="001400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2024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1400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(первоначальный)</a:t>
                      </a:r>
                      <a:endParaRPr sz="1100" dirty="0">
                        <a:solidFill>
                          <a:srgbClr val="001400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1400"/>
                          </a:solidFill>
                        </a:rPr>
                        <a:t>2024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1400"/>
                          </a:solidFill>
                        </a:rPr>
                        <a:t>(уточнённый на 01.11.2024)</a:t>
                      </a:r>
                      <a:endParaRPr lang="ru-RU" sz="1000" dirty="0">
                        <a:solidFill>
                          <a:srgbClr val="0014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rgbClr val="001400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2025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rgbClr val="001400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sz="1100" dirty="0">
                        <a:solidFill>
                          <a:srgbClr val="001400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rgbClr val="001400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2026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1400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rgbClr val="001400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2027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rgbClr val="001400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lang="ru-RU" sz="1100" dirty="0">
                        <a:solidFill>
                          <a:srgbClr val="001400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15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Доходы</a:t>
                      </a: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из</a:t>
                      </a:r>
                      <a:r>
                        <a:rPr lang="ru-RU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 них:</a:t>
                      </a:r>
                      <a:endParaRPr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1492,21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1253,15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1483,35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1181,01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1222,04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1087,91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96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Налоговые</a:t>
                      </a:r>
                      <a:r>
                        <a:rPr lang="ru-RU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 и неналоговые</a:t>
                      </a:r>
                      <a:endParaRPr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475,33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427,31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468,07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462,08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499,72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522,15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Безвозмездные поступления</a:t>
                      </a:r>
                      <a:endParaRPr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1016,88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825,84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1015,28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718,93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722,32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565,76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Расходы</a:t>
                      </a:r>
                      <a:endParaRPr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1480,67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1275,20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1556,75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1181,01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1222,04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1087,91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Муниципальный долг</a:t>
                      </a:r>
                      <a:endParaRPr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</a:t>
                      </a:r>
                      <a:endParaRPr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1057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04734"/>
                  </a:ext>
                </a:extLst>
              </a:tr>
            </a:tbl>
          </a:graphicData>
        </a:graphic>
      </p:graphicFrame>
      <p:grpSp>
        <p:nvGrpSpPr>
          <p:cNvPr id="4" name="Google Shape;3311;p73"/>
          <p:cNvGrpSpPr/>
          <p:nvPr/>
        </p:nvGrpSpPr>
        <p:grpSpPr>
          <a:xfrm>
            <a:off x="7615002" y="20874"/>
            <a:ext cx="1259174" cy="1497290"/>
            <a:chOff x="4981419" y="541059"/>
            <a:chExt cx="3959767" cy="3869816"/>
          </a:xfrm>
        </p:grpSpPr>
        <p:sp>
          <p:nvSpPr>
            <p:cNvPr id="5" name="Google Shape;3312;p73"/>
            <p:cNvSpPr/>
            <p:nvPr/>
          </p:nvSpPr>
          <p:spPr>
            <a:xfrm>
              <a:off x="4981419" y="2256088"/>
              <a:ext cx="3945689" cy="2154787"/>
            </a:xfrm>
            <a:custGeom>
              <a:avLst/>
              <a:gdLst/>
              <a:ahLst/>
              <a:cxnLst/>
              <a:rect l="l" t="t" r="r" b="b"/>
              <a:pathLst>
                <a:path w="196474" h="107578" extrusionOk="0">
                  <a:moveTo>
                    <a:pt x="98237" y="0"/>
                  </a:moveTo>
                  <a:cubicBezTo>
                    <a:pt x="43998" y="0"/>
                    <a:pt x="0" y="24084"/>
                    <a:pt x="0" y="53772"/>
                  </a:cubicBezTo>
                  <a:cubicBezTo>
                    <a:pt x="0" y="83493"/>
                    <a:pt x="43998" y="107577"/>
                    <a:pt x="98237" y="107577"/>
                  </a:cubicBezTo>
                  <a:cubicBezTo>
                    <a:pt x="152476" y="107577"/>
                    <a:pt x="196474" y="83493"/>
                    <a:pt x="196474" y="53772"/>
                  </a:cubicBezTo>
                  <a:cubicBezTo>
                    <a:pt x="196474" y="24084"/>
                    <a:pt x="152476" y="0"/>
                    <a:pt x="9823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13;p73"/>
            <p:cNvSpPr/>
            <p:nvPr/>
          </p:nvSpPr>
          <p:spPr>
            <a:xfrm>
              <a:off x="7573247" y="2743157"/>
              <a:ext cx="1166974" cy="672187"/>
            </a:xfrm>
            <a:custGeom>
              <a:avLst/>
              <a:gdLst/>
              <a:ahLst/>
              <a:cxnLst/>
              <a:rect l="l" t="t" r="r" b="b"/>
              <a:pathLst>
                <a:path w="58109" h="33559" extrusionOk="0">
                  <a:moveTo>
                    <a:pt x="29054" y="1"/>
                  </a:moveTo>
                  <a:cubicBezTo>
                    <a:pt x="13009" y="1"/>
                    <a:pt x="0" y="7539"/>
                    <a:pt x="0" y="16779"/>
                  </a:cubicBezTo>
                  <a:cubicBezTo>
                    <a:pt x="0" y="26053"/>
                    <a:pt x="13009" y="33558"/>
                    <a:pt x="29054" y="33558"/>
                  </a:cubicBezTo>
                  <a:cubicBezTo>
                    <a:pt x="45099" y="33558"/>
                    <a:pt x="58108" y="26053"/>
                    <a:pt x="58108" y="16779"/>
                  </a:cubicBezTo>
                  <a:cubicBezTo>
                    <a:pt x="58108" y="7539"/>
                    <a:pt x="45099" y="1"/>
                    <a:pt x="2905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14;p73"/>
            <p:cNvSpPr/>
            <p:nvPr/>
          </p:nvSpPr>
          <p:spPr>
            <a:xfrm>
              <a:off x="5590341" y="2721785"/>
              <a:ext cx="2253558" cy="1298224"/>
            </a:xfrm>
            <a:custGeom>
              <a:avLst/>
              <a:gdLst/>
              <a:ahLst/>
              <a:cxnLst/>
              <a:rect l="l" t="t" r="r" b="b"/>
              <a:pathLst>
                <a:path w="112215" h="64814" extrusionOk="0">
                  <a:moveTo>
                    <a:pt x="74266" y="0"/>
                  </a:moveTo>
                  <a:cubicBezTo>
                    <a:pt x="73970" y="0"/>
                    <a:pt x="73670" y="67"/>
                    <a:pt x="73387" y="200"/>
                  </a:cubicBezTo>
                  <a:lnTo>
                    <a:pt x="501" y="42497"/>
                  </a:lnTo>
                  <a:cubicBezTo>
                    <a:pt x="1" y="42664"/>
                    <a:pt x="1" y="43331"/>
                    <a:pt x="501" y="43498"/>
                  </a:cubicBezTo>
                  <a:lnTo>
                    <a:pt x="37094" y="64613"/>
                  </a:lnTo>
                  <a:cubicBezTo>
                    <a:pt x="37361" y="64747"/>
                    <a:pt x="37661" y="64813"/>
                    <a:pt x="37961" y="64813"/>
                  </a:cubicBezTo>
                  <a:cubicBezTo>
                    <a:pt x="38262" y="64813"/>
                    <a:pt x="38562" y="64747"/>
                    <a:pt x="38829" y="64613"/>
                  </a:cubicBezTo>
                  <a:lnTo>
                    <a:pt x="111747" y="22316"/>
                  </a:lnTo>
                  <a:cubicBezTo>
                    <a:pt x="112214" y="22149"/>
                    <a:pt x="112214" y="21482"/>
                    <a:pt x="111747" y="21316"/>
                  </a:cubicBezTo>
                  <a:lnTo>
                    <a:pt x="75121" y="200"/>
                  </a:lnTo>
                  <a:cubicBezTo>
                    <a:pt x="74854" y="67"/>
                    <a:pt x="74563" y="0"/>
                    <a:pt x="7426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15;p73"/>
            <p:cNvSpPr/>
            <p:nvPr/>
          </p:nvSpPr>
          <p:spPr>
            <a:xfrm>
              <a:off x="5522020" y="2701074"/>
              <a:ext cx="1122090" cy="646108"/>
            </a:xfrm>
            <a:custGeom>
              <a:avLst/>
              <a:gdLst/>
              <a:ahLst/>
              <a:cxnLst/>
              <a:rect l="l" t="t" r="r" b="b"/>
              <a:pathLst>
                <a:path w="55874" h="32257" extrusionOk="0">
                  <a:moveTo>
                    <a:pt x="27954" y="0"/>
                  </a:moveTo>
                  <a:cubicBezTo>
                    <a:pt x="12509" y="0"/>
                    <a:pt x="1" y="7239"/>
                    <a:pt x="1" y="16145"/>
                  </a:cubicBezTo>
                  <a:cubicBezTo>
                    <a:pt x="1" y="25051"/>
                    <a:pt x="12509" y="32257"/>
                    <a:pt x="27954" y="32257"/>
                  </a:cubicBezTo>
                  <a:cubicBezTo>
                    <a:pt x="43365" y="32257"/>
                    <a:pt x="55874" y="25051"/>
                    <a:pt x="55874" y="16145"/>
                  </a:cubicBezTo>
                  <a:cubicBezTo>
                    <a:pt x="55874" y="7239"/>
                    <a:pt x="43365" y="0"/>
                    <a:pt x="2795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16;p73"/>
            <p:cNvSpPr/>
            <p:nvPr/>
          </p:nvSpPr>
          <p:spPr>
            <a:xfrm>
              <a:off x="5156920" y="3456746"/>
              <a:ext cx="828684" cy="477075"/>
            </a:xfrm>
            <a:custGeom>
              <a:avLst/>
              <a:gdLst/>
              <a:ahLst/>
              <a:cxnLst/>
              <a:rect l="l" t="t" r="r" b="b"/>
              <a:pathLst>
                <a:path w="41264" h="23818" extrusionOk="0">
                  <a:moveTo>
                    <a:pt x="19848" y="0"/>
                  </a:moveTo>
                  <a:lnTo>
                    <a:pt x="1" y="11475"/>
                  </a:lnTo>
                  <a:lnTo>
                    <a:pt x="21383" y="23817"/>
                  </a:lnTo>
                  <a:lnTo>
                    <a:pt x="41264" y="12342"/>
                  </a:lnTo>
                  <a:lnTo>
                    <a:pt x="1984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17;p73"/>
            <p:cNvSpPr/>
            <p:nvPr/>
          </p:nvSpPr>
          <p:spPr>
            <a:xfrm>
              <a:off x="5629200" y="3751387"/>
              <a:ext cx="751648" cy="431647"/>
            </a:xfrm>
            <a:custGeom>
              <a:avLst/>
              <a:gdLst/>
              <a:ahLst/>
              <a:cxnLst/>
              <a:rect l="l" t="t" r="r" b="b"/>
              <a:pathLst>
                <a:path w="37428" h="21550" extrusionOk="0">
                  <a:moveTo>
                    <a:pt x="16045" y="1"/>
                  </a:moveTo>
                  <a:lnTo>
                    <a:pt x="1" y="9207"/>
                  </a:lnTo>
                  <a:lnTo>
                    <a:pt x="21383" y="21549"/>
                  </a:lnTo>
                  <a:lnTo>
                    <a:pt x="37427" y="12343"/>
                  </a:lnTo>
                  <a:lnTo>
                    <a:pt x="1604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18;p73"/>
            <p:cNvSpPr/>
            <p:nvPr/>
          </p:nvSpPr>
          <p:spPr>
            <a:xfrm>
              <a:off x="6424367" y="541059"/>
              <a:ext cx="412013" cy="513289"/>
            </a:xfrm>
            <a:custGeom>
              <a:avLst/>
              <a:gdLst/>
              <a:ahLst/>
              <a:cxnLst/>
              <a:rect l="l" t="t" r="r" b="b"/>
              <a:pathLst>
                <a:path w="20516" h="25626" extrusionOk="0">
                  <a:moveTo>
                    <a:pt x="13250" y="0"/>
                  </a:moveTo>
                  <a:cubicBezTo>
                    <a:pt x="11924" y="0"/>
                    <a:pt x="10438" y="474"/>
                    <a:pt x="8874" y="1496"/>
                  </a:cubicBezTo>
                  <a:cubicBezTo>
                    <a:pt x="3870" y="4732"/>
                    <a:pt x="1" y="12171"/>
                    <a:pt x="301" y="18142"/>
                  </a:cubicBezTo>
                  <a:cubicBezTo>
                    <a:pt x="434" y="21144"/>
                    <a:pt x="1602" y="23179"/>
                    <a:pt x="3303" y="24079"/>
                  </a:cubicBezTo>
                  <a:lnTo>
                    <a:pt x="5071" y="25113"/>
                  </a:lnTo>
                  <a:cubicBezTo>
                    <a:pt x="5722" y="25452"/>
                    <a:pt x="6459" y="25625"/>
                    <a:pt x="7257" y="25625"/>
                  </a:cubicBezTo>
                  <a:cubicBezTo>
                    <a:pt x="8583" y="25625"/>
                    <a:pt x="10080" y="25146"/>
                    <a:pt x="11642" y="24146"/>
                  </a:cubicBezTo>
                  <a:cubicBezTo>
                    <a:pt x="16646" y="20910"/>
                    <a:pt x="20515" y="13438"/>
                    <a:pt x="20215" y="7467"/>
                  </a:cubicBezTo>
                  <a:cubicBezTo>
                    <a:pt x="20082" y="4499"/>
                    <a:pt x="18914" y="2430"/>
                    <a:pt x="17180" y="1530"/>
                  </a:cubicBezTo>
                  <a:lnTo>
                    <a:pt x="15445" y="496"/>
                  </a:lnTo>
                  <a:cubicBezTo>
                    <a:pt x="14782" y="171"/>
                    <a:pt x="14045" y="0"/>
                    <a:pt x="1325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19;p73"/>
            <p:cNvSpPr/>
            <p:nvPr/>
          </p:nvSpPr>
          <p:spPr>
            <a:xfrm>
              <a:off x="6427058" y="736712"/>
              <a:ext cx="96476" cy="305377"/>
            </a:xfrm>
            <a:custGeom>
              <a:avLst/>
              <a:gdLst/>
              <a:ahLst/>
              <a:cxnLst/>
              <a:rect l="l" t="t" r="r" b="b"/>
              <a:pathLst>
                <a:path w="4804" h="15246" extrusionOk="0">
                  <a:moveTo>
                    <a:pt x="1968" y="1"/>
                  </a:moveTo>
                  <a:cubicBezTo>
                    <a:pt x="701" y="2736"/>
                    <a:pt x="0" y="5705"/>
                    <a:pt x="133" y="8374"/>
                  </a:cubicBezTo>
                  <a:cubicBezTo>
                    <a:pt x="300" y="11342"/>
                    <a:pt x="1434" y="13377"/>
                    <a:pt x="3169" y="14278"/>
                  </a:cubicBezTo>
                  <a:lnTo>
                    <a:pt x="4515" y="15074"/>
                  </a:lnTo>
                  <a:lnTo>
                    <a:pt x="4515" y="15074"/>
                  </a:lnTo>
                  <a:cubicBezTo>
                    <a:pt x="3009" y="14102"/>
                    <a:pt x="2027" y="12139"/>
                    <a:pt x="1901" y="9408"/>
                  </a:cubicBezTo>
                  <a:cubicBezTo>
                    <a:pt x="1768" y="6739"/>
                    <a:pt x="2468" y="3804"/>
                    <a:pt x="3703" y="1035"/>
                  </a:cubicBezTo>
                  <a:lnTo>
                    <a:pt x="1968" y="1"/>
                  </a:lnTo>
                  <a:close/>
                  <a:moveTo>
                    <a:pt x="4515" y="15074"/>
                  </a:moveTo>
                  <a:cubicBezTo>
                    <a:pt x="4609" y="15135"/>
                    <a:pt x="4705" y="15192"/>
                    <a:pt x="4803" y="15245"/>
                  </a:cubicBezTo>
                  <a:lnTo>
                    <a:pt x="4515" y="15074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20;p73"/>
            <p:cNvSpPr/>
            <p:nvPr/>
          </p:nvSpPr>
          <p:spPr>
            <a:xfrm>
              <a:off x="6459210" y="561189"/>
              <a:ext cx="377169" cy="492718"/>
            </a:xfrm>
            <a:custGeom>
              <a:avLst/>
              <a:gdLst/>
              <a:ahLst/>
              <a:cxnLst/>
              <a:rect l="l" t="t" r="r" b="b"/>
              <a:pathLst>
                <a:path w="18781" h="24599" extrusionOk="0">
                  <a:moveTo>
                    <a:pt x="13248" y="1"/>
                  </a:moveTo>
                  <a:cubicBezTo>
                    <a:pt x="11916" y="1"/>
                    <a:pt x="10414" y="481"/>
                    <a:pt x="8840" y="1492"/>
                  </a:cubicBezTo>
                  <a:cubicBezTo>
                    <a:pt x="3836" y="4728"/>
                    <a:pt x="0" y="12166"/>
                    <a:pt x="300" y="18171"/>
                  </a:cubicBezTo>
                  <a:cubicBezTo>
                    <a:pt x="484" y="22276"/>
                    <a:pt x="2575" y="24599"/>
                    <a:pt x="5501" y="24599"/>
                  </a:cubicBezTo>
                  <a:cubicBezTo>
                    <a:pt x="6831" y="24599"/>
                    <a:pt x="8333" y="24119"/>
                    <a:pt x="9907" y="23108"/>
                  </a:cubicBezTo>
                  <a:cubicBezTo>
                    <a:pt x="14911" y="19872"/>
                    <a:pt x="18780" y="12433"/>
                    <a:pt x="18480" y="6429"/>
                  </a:cubicBezTo>
                  <a:cubicBezTo>
                    <a:pt x="18274" y="2324"/>
                    <a:pt x="16175" y="1"/>
                    <a:pt x="132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21;p73"/>
            <p:cNvSpPr/>
            <p:nvPr/>
          </p:nvSpPr>
          <p:spPr>
            <a:xfrm>
              <a:off x="6498050" y="599627"/>
              <a:ext cx="299470" cy="416484"/>
            </a:xfrm>
            <a:custGeom>
              <a:avLst/>
              <a:gdLst/>
              <a:ahLst/>
              <a:cxnLst/>
              <a:rect l="l" t="t" r="r" b="b"/>
              <a:pathLst>
                <a:path w="14912" h="20793" extrusionOk="0">
                  <a:moveTo>
                    <a:pt x="11352" y="1"/>
                  </a:moveTo>
                  <a:cubicBezTo>
                    <a:pt x="11283" y="1"/>
                    <a:pt x="11213" y="3"/>
                    <a:pt x="11142" y="7"/>
                  </a:cubicBezTo>
                  <a:cubicBezTo>
                    <a:pt x="9975" y="107"/>
                    <a:pt x="8874" y="507"/>
                    <a:pt x="7940" y="1174"/>
                  </a:cubicBezTo>
                  <a:cubicBezTo>
                    <a:pt x="3503" y="4043"/>
                    <a:pt x="1" y="10881"/>
                    <a:pt x="234" y="16152"/>
                  </a:cubicBezTo>
                  <a:cubicBezTo>
                    <a:pt x="300" y="17558"/>
                    <a:pt x="782" y="20792"/>
                    <a:pt x="3599" y="20792"/>
                  </a:cubicBezTo>
                  <a:cubicBezTo>
                    <a:pt x="3655" y="20792"/>
                    <a:pt x="3712" y="20791"/>
                    <a:pt x="3770" y="20788"/>
                  </a:cubicBezTo>
                  <a:cubicBezTo>
                    <a:pt x="4904" y="20655"/>
                    <a:pt x="6005" y="20255"/>
                    <a:pt x="6939" y="19587"/>
                  </a:cubicBezTo>
                  <a:cubicBezTo>
                    <a:pt x="11376" y="16752"/>
                    <a:pt x="14912" y="9880"/>
                    <a:pt x="14645" y="4610"/>
                  </a:cubicBezTo>
                  <a:cubicBezTo>
                    <a:pt x="14580" y="3210"/>
                    <a:pt x="14102" y="1"/>
                    <a:pt x="1135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22;p73"/>
            <p:cNvSpPr/>
            <p:nvPr/>
          </p:nvSpPr>
          <p:spPr>
            <a:xfrm>
              <a:off x="6648106" y="665766"/>
              <a:ext cx="13435" cy="171857"/>
            </a:xfrm>
            <a:custGeom>
              <a:avLst/>
              <a:gdLst/>
              <a:ahLst/>
              <a:cxnLst/>
              <a:rect l="l" t="t" r="r" b="b"/>
              <a:pathLst>
                <a:path w="669" h="8580" extrusionOk="0">
                  <a:moveTo>
                    <a:pt x="588" y="0"/>
                  </a:moveTo>
                  <a:cubicBezTo>
                    <a:pt x="524" y="0"/>
                    <a:pt x="429" y="60"/>
                    <a:pt x="334" y="174"/>
                  </a:cubicBezTo>
                  <a:cubicBezTo>
                    <a:pt x="168" y="341"/>
                    <a:pt x="34" y="608"/>
                    <a:pt x="1" y="874"/>
                  </a:cubicBezTo>
                  <a:lnTo>
                    <a:pt x="1" y="7512"/>
                  </a:lnTo>
                  <a:lnTo>
                    <a:pt x="68" y="8580"/>
                  </a:lnTo>
                  <a:cubicBezTo>
                    <a:pt x="134" y="8580"/>
                    <a:pt x="234" y="8547"/>
                    <a:pt x="334" y="8413"/>
                  </a:cubicBezTo>
                  <a:cubicBezTo>
                    <a:pt x="368" y="8380"/>
                    <a:pt x="401" y="8346"/>
                    <a:pt x="435" y="8280"/>
                  </a:cubicBezTo>
                  <a:cubicBezTo>
                    <a:pt x="568" y="8113"/>
                    <a:pt x="635" y="7946"/>
                    <a:pt x="668" y="7746"/>
                  </a:cubicBezTo>
                  <a:lnTo>
                    <a:pt x="668" y="107"/>
                  </a:lnTo>
                  <a:cubicBezTo>
                    <a:pt x="668" y="35"/>
                    <a:pt x="637" y="0"/>
                    <a:pt x="58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23;p73"/>
            <p:cNvSpPr/>
            <p:nvPr/>
          </p:nvSpPr>
          <p:spPr>
            <a:xfrm>
              <a:off x="6597880" y="837603"/>
              <a:ext cx="54946" cy="78458"/>
            </a:xfrm>
            <a:custGeom>
              <a:avLst/>
              <a:gdLst/>
              <a:ahLst/>
              <a:cxnLst/>
              <a:rect l="l" t="t" r="r" b="b"/>
              <a:pathLst>
                <a:path w="2736" h="3917" extrusionOk="0">
                  <a:moveTo>
                    <a:pt x="1968" y="1"/>
                  </a:moveTo>
                  <a:lnTo>
                    <a:pt x="134" y="3103"/>
                  </a:lnTo>
                  <a:cubicBezTo>
                    <a:pt x="0" y="3303"/>
                    <a:pt x="33" y="3537"/>
                    <a:pt x="167" y="3770"/>
                  </a:cubicBezTo>
                  <a:cubicBezTo>
                    <a:pt x="246" y="3881"/>
                    <a:pt x="340" y="3917"/>
                    <a:pt x="420" y="3917"/>
                  </a:cubicBezTo>
                  <a:cubicBezTo>
                    <a:pt x="510" y="3917"/>
                    <a:pt x="583" y="3872"/>
                    <a:pt x="601" y="3837"/>
                  </a:cubicBezTo>
                  <a:lnTo>
                    <a:pt x="2735" y="435"/>
                  </a:lnTo>
                  <a:lnTo>
                    <a:pt x="1968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24;p73"/>
            <p:cNvSpPr/>
            <p:nvPr/>
          </p:nvSpPr>
          <p:spPr>
            <a:xfrm>
              <a:off x="6652805" y="818655"/>
              <a:ext cx="41551" cy="87852"/>
            </a:xfrm>
            <a:custGeom>
              <a:avLst/>
              <a:gdLst/>
              <a:ahLst/>
              <a:cxnLst/>
              <a:rect l="l" t="t" r="r" b="b"/>
              <a:pathLst>
                <a:path w="2069" h="4386" extrusionOk="0">
                  <a:moveTo>
                    <a:pt x="251" y="0"/>
                  </a:moveTo>
                  <a:cubicBezTo>
                    <a:pt x="219" y="0"/>
                    <a:pt x="151" y="38"/>
                    <a:pt x="100" y="113"/>
                  </a:cubicBezTo>
                  <a:cubicBezTo>
                    <a:pt x="34" y="213"/>
                    <a:pt x="0" y="313"/>
                    <a:pt x="0" y="413"/>
                  </a:cubicBezTo>
                  <a:lnTo>
                    <a:pt x="1802" y="4349"/>
                  </a:lnTo>
                  <a:cubicBezTo>
                    <a:pt x="1802" y="4375"/>
                    <a:pt x="1811" y="4386"/>
                    <a:pt x="1827" y="4386"/>
                  </a:cubicBezTo>
                  <a:cubicBezTo>
                    <a:pt x="1853" y="4386"/>
                    <a:pt x="1894" y="4357"/>
                    <a:pt x="1935" y="4316"/>
                  </a:cubicBezTo>
                  <a:cubicBezTo>
                    <a:pt x="1935" y="4283"/>
                    <a:pt x="1968" y="4283"/>
                    <a:pt x="1968" y="4249"/>
                  </a:cubicBezTo>
                  <a:cubicBezTo>
                    <a:pt x="2035" y="4183"/>
                    <a:pt x="2069" y="4082"/>
                    <a:pt x="2069" y="3982"/>
                  </a:cubicBezTo>
                  <a:lnTo>
                    <a:pt x="267" y="13"/>
                  </a:lnTo>
                  <a:cubicBezTo>
                    <a:pt x="267" y="5"/>
                    <a:pt x="261" y="0"/>
                    <a:pt x="25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25;p73"/>
            <p:cNvSpPr/>
            <p:nvPr/>
          </p:nvSpPr>
          <p:spPr>
            <a:xfrm>
              <a:off x="6633526" y="792756"/>
              <a:ext cx="44443" cy="58347"/>
            </a:xfrm>
            <a:custGeom>
              <a:avLst/>
              <a:gdLst/>
              <a:ahLst/>
              <a:cxnLst/>
              <a:rect l="l" t="t" r="r" b="b"/>
              <a:pathLst>
                <a:path w="2213" h="2913" extrusionOk="0">
                  <a:moveTo>
                    <a:pt x="1561" y="0"/>
                  </a:moveTo>
                  <a:cubicBezTo>
                    <a:pt x="1438" y="0"/>
                    <a:pt x="1303" y="34"/>
                    <a:pt x="1161" y="105"/>
                  </a:cubicBezTo>
                  <a:cubicBezTo>
                    <a:pt x="493" y="539"/>
                    <a:pt x="93" y="1239"/>
                    <a:pt x="26" y="2006"/>
                  </a:cubicBezTo>
                  <a:cubicBezTo>
                    <a:pt x="1" y="2566"/>
                    <a:pt x="266" y="2912"/>
                    <a:pt x="645" y="2912"/>
                  </a:cubicBezTo>
                  <a:cubicBezTo>
                    <a:pt x="763" y="2912"/>
                    <a:pt x="892" y="2878"/>
                    <a:pt x="1027" y="2807"/>
                  </a:cubicBezTo>
                  <a:cubicBezTo>
                    <a:pt x="1694" y="2407"/>
                    <a:pt x="2128" y="1673"/>
                    <a:pt x="2161" y="906"/>
                  </a:cubicBezTo>
                  <a:cubicBezTo>
                    <a:pt x="2212" y="346"/>
                    <a:pt x="1953" y="0"/>
                    <a:pt x="156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26;p73"/>
            <p:cNvSpPr/>
            <p:nvPr/>
          </p:nvSpPr>
          <p:spPr>
            <a:xfrm>
              <a:off x="6033160" y="2571620"/>
              <a:ext cx="22111" cy="724786"/>
            </a:xfrm>
            <a:custGeom>
              <a:avLst/>
              <a:gdLst/>
              <a:ahLst/>
              <a:cxnLst/>
              <a:rect l="l" t="t" r="r" b="b"/>
              <a:pathLst>
                <a:path w="1101" h="36185" extrusionOk="0">
                  <a:moveTo>
                    <a:pt x="550" y="0"/>
                  </a:moveTo>
                  <a:cubicBezTo>
                    <a:pt x="275" y="0"/>
                    <a:pt x="0" y="175"/>
                    <a:pt x="0" y="526"/>
                  </a:cubicBezTo>
                  <a:lnTo>
                    <a:pt x="0" y="35617"/>
                  </a:lnTo>
                  <a:cubicBezTo>
                    <a:pt x="0" y="35918"/>
                    <a:pt x="234" y="36184"/>
                    <a:pt x="567" y="36184"/>
                  </a:cubicBezTo>
                  <a:cubicBezTo>
                    <a:pt x="867" y="36184"/>
                    <a:pt x="1101" y="35918"/>
                    <a:pt x="1101" y="35617"/>
                  </a:cubicBezTo>
                  <a:lnTo>
                    <a:pt x="1101" y="526"/>
                  </a:lnTo>
                  <a:cubicBezTo>
                    <a:pt x="1101" y="175"/>
                    <a:pt x="826" y="0"/>
                    <a:pt x="55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27;p73"/>
            <p:cNvSpPr/>
            <p:nvPr/>
          </p:nvSpPr>
          <p:spPr>
            <a:xfrm>
              <a:off x="6250352" y="2472752"/>
              <a:ext cx="242376" cy="567750"/>
            </a:xfrm>
            <a:custGeom>
              <a:avLst/>
              <a:gdLst/>
              <a:ahLst/>
              <a:cxnLst/>
              <a:rect l="l" t="t" r="r" b="b"/>
              <a:pathLst>
                <a:path w="12069" h="28345" extrusionOk="0">
                  <a:moveTo>
                    <a:pt x="704" y="0"/>
                  </a:moveTo>
                  <a:cubicBezTo>
                    <a:pt x="355" y="0"/>
                    <a:pt x="1" y="332"/>
                    <a:pt x="193" y="758"/>
                  </a:cubicBezTo>
                  <a:lnTo>
                    <a:pt x="10934" y="28011"/>
                  </a:lnTo>
                  <a:cubicBezTo>
                    <a:pt x="11034" y="28211"/>
                    <a:pt x="11234" y="28345"/>
                    <a:pt x="11434" y="28345"/>
                  </a:cubicBezTo>
                  <a:cubicBezTo>
                    <a:pt x="11501" y="28345"/>
                    <a:pt x="11568" y="28311"/>
                    <a:pt x="11634" y="28278"/>
                  </a:cubicBezTo>
                  <a:cubicBezTo>
                    <a:pt x="11935" y="28178"/>
                    <a:pt x="12068" y="27844"/>
                    <a:pt x="11968" y="27577"/>
                  </a:cubicBezTo>
                  <a:lnTo>
                    <a:pt x="1194" y="358"/>
                  </a:lnTo>
                  <a:cubicBezTo>
                    <a:pt x="1097" y="105"/>
                    <a:pt x="902" y="0"/>
                    <a:pt x="70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28;p73"/>
            <p:cNvSpPr/>
            <p:nvPr/>
          </p:nvSpPr>
          <p:spPr>
            <a:xfrm>
              <a:off x="5619822" y="2520003"/>
              <a:ext cx="850112" cy="455022"/>
            </a:xfrm>
            <a:custGeom>
              <a:avLst/>
              <a:gdLst/>
              <a:ahLst/>
              <a:cxnLst/>
              <a:rect l="l" t="t" r="r" b="b"/>
              <a:pathLst>
                <a:path w="42331" h="22717" extrusionOk="0">
                  <a:moveTo>
                    <a:pt x="21149" y="0"/>
                  </a:moveTo>
                  <a:cubicBezTo>
                    <a:pt x="20982" y="0"/>
                    <a:pt x="20849" y="67"/>
                    <a:pt x="20749" y="167"/>
                  </a:cubicBezTo>
                  <a:lnTo>
                    <a:pt x="334" y="21716"/>
                  </a:lnTo>
                  <a:cubicBezTo>
                    <a:pt x="1" y="22101"/>
                    <a:pt x="357" y="22603"/>
                    <a:pt x="767" y="22603"/>
                  </a:cubicBezTo>
                  <a:cubicBezTo>
                    <a:pt x="891" y="22603"/>
                    <a:pt x="1019" y="22558"/>
                    <a:pt x="1135" y="22450"/>
                  </a:cubicBezTo>
                  <a:lnTo>
                    <a:pt x="21149" y="1335"/>
                  </a:lnTo>
                  <a:lnTo>
                    <a:pt x="41163" y="22550"/>
                  </a:lnTo>
                  <a:cubicBezTo>
                    <a:pt x="41263" y="22650"/>
                    <a:pt x="41397" y="22717"/>
                    <a:pt x="41564" y="22717"/>
                  </a:cubicBezTo>
                  <a:cubicBezTo>
                    <a:pt x="42064" y="22717"/>
                    <a:pt x="42331" y="22150"/>
                    <a:pt x="41997" y="21783"/>
                  </a:cubicBezTo>
                  <a:lnTo>
                    <a:pt x="21549" y="167"/>
                  </a:lnTo>
                  <a:cubicBezTo>
                    <a:pt x="21449" y="67"/>
                    <a:pt x="21283" y="0"/>
                    <a:pt x="211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29;p73"/>
            <p:cNvSpPr/>
            <p:nvPr/>
          </p:nvSpPr>
          <p:spPr>
            <a:xfrm>
              <a:off x="5595703" y="2473073"/>
              <a:ext cx="242376" cy="567430"/>
            </a:xfrm>
            <a:custGeom>
              <a:avLst/>
              <a:gdLst/>
              <a:ahLst/>
              <a:cxnLst/>
              <a:rect l="l" t="t" r="r" b="b"/>
              <a:pathLst>
                <a:path w="12069" h="28329" extrusionOk="0">
                  <a:moveTo>
                    <a:pt x="11362" y="1"/>
                  </a:moveTo>
                  <a:cubicBezTo>
                    <a:pt x="11165" y="1"/>
                    <a:pt x="10971" y="103"/>
                    <a:pt x="10875" y="342"/>
                  </a:cubicBezTo>
                  <a:lnTo>
                    <a:pt x="101" y="27595"/>
                  </a:lnTo>
                  <a:cubicBezTo>
                    <a:pt x="1" y="27862"/>
                    <a:pt x="134" y="28162"/>
                    <a:pt x="434" y="28295"/>
                  </a:cubicBezTo>
                  <a:cubicBezTo>
                    <a:pt x="501" y="28295"/>
                    <a:pt x="568" y="28329"/>
                    <a:pt x="635" y="28329"/>
                  </a:cubicBezTo>
                  <a:cubicBezTo>
                    <a:pt x="835" y="28329"/>
                    <a:pt x="1035" y="28195"/>
                    <a:pt x="1135" y="27995"/>
                  </a:cubicBezTo>
                  <a:lnTo>
                    <a:pt x="11876" y="776"/>
                  </a:lnTo>
                  <a:cubicBezTo>
                    <a:pt x="12068" y="326"/>
                    <a:pt x="11712" y="1"/>
                    <a:pt x="1136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30;p73"/>
            <p:cNvSpPr/>
            <p:nvPr/>
          </p:nvSpPr>
          <p:spPr>
            <a:xfrm>
              <a:off x="6442461" y="2958300"/>
              <a:ext cx="51592" cy="84887"/>
            </a:xfrm>
            <a:custGeom>
              <a:avLst/>
              <a:gdLst/>
              <a:ahLst/>
              <a:cxnLst/>
              <a:rect l="l" t="t" r="r" b="b"/>
              <a:pathLst>
                <a:path w="2569" h="4238" extrusionOk="0">
                  <a:moveTo>
                    <a:pt x="1134" y="1"/>
                  </a:moveTo>
                  <a:lnTo>
                    <a:pt x="0" y="401"/>
                  </a:lnTo>
                  <a:lnTo>
                    <a:pt x="1301" y="3904"/>
                  </a:lnTo>
                  <a:lnTo>
                    <a:pt x="1301" y="3970"/>
                  </a:lnTo>
                  <a:cubicBezTo>
                    <a:pt x="1335" y="4037"/>
                    <a:pt x="1401" y="4104"/>
                    <a:pt x="1468" y="4137"/>
                  </a:cubicBezTo>
                  <a:cubicBezTo>
                    <a:pt x="1618" y="4204"/>
                    <a:pt x="1768" y="4237"/>
                    <a:pt x="1914" y="4237"/>
                  </a:cubicBezTo>
                  <a:cubicBezTo>
                    <a:pt x="2060" y="4237"/>
                    <a:pt x="2202" y="4204"/>
                    <a:pt x="2335" y="4137"/>
                  </a:cubicBezTo>
                  <a:cubicBezTo>
                    <a:pt x="2435" y="4104"/>
                    <a:pt x="2535" y="4004"/>
                    <a:pt x="2569" y="3904"/>
                  </a:cubicBezTo>
                  <a:cubicBezTo>
                    <a:pt x="2569" y="3870"/>
                    <a:pt x="2569" y="3870"/>
                    <a:pt x="2569" y="3837"/>
                  </a:cubicBezTo>
                  <a:cubicBezTo>
                    <a:pt x="2569" y="3803"/>
                    <a:pt x="2569" y="3770"/>
                    <a:pt x="2569" y="3737"/>
                  </a:cubicBezTo>
                  <a:lnTo>
                    <a:pt x="1134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31;p73"/>
            <p:cNvSpPr/>
            <p:nvPr/>
          </p:nvSpPr>
          <p:spPr>
            <a:xfrm>
              <a:off x="5594377" y="2958300"/>
              <a:ext cx="51592" cy="84887"/>
            </a:xfrm>
            <a:custGeom>
              <a:avLst/>
              <a:gdLst/>
              <a:ahLst/>
              <a:cxnLst/>
              <a:rect l="l" t="t" r="r" b="b"/>
              <a:pathLst>
                <a:path w="2569" h="4238" extrusionOk="0">
                  <a:moveTo>
                    <a:pt x="1434" y="1"/>
                  </a:moveTo>
                  <a:lnTo>
                    <a:pt x="0" y="3737"/>
                  </a:lnTo>
                  <a:cubicBezTo>
                    <a:pt x="0" y="3770"/>
                    <a:pt x="0" y="3803"/>
                    <a:pt x="0" y="3837"/>
                  </a:cubicBezTo>
                  <a:lnTo>
                    <a:pt x="0" y="3904"/>
                  </a:lnTo>
                  <a:cubicBezTo>
                    <a:pt x="33" y="4004"/>
                    <a:pt x="100" y="4104"/>
                    <a:pt x="200" y="4137"/>
                  </a:cubicBezTo>
                  <a:cubicBezTo>
                    <a:pt x="334" y="4204"/>
                    <a:pt x="484" y="4237"/>
                    <a:pt x="634" y="4237"/>
                  </a:cubicBezTo>
                  <a:cubicBezTo>
                    <a:pt x="784" y="4237"/>
                    <a:pt x="934" y="4204"/>
                    <a:pt x="1068" y="4137"/>
                  </a:cubicBezTo>
                  <a:cubicBezTo>
                    <a:pt x="1134" y="4104"/>
                    <a:pt x="1201" y="4037"/>
                    <a:pt x="1234" y="3970"/>
                  </a:cubicBezTo>
                  <a:lnTo>
                    <a:pt x="1234" y="3904"/>
                  </a:lnTo>
                  <a:lnTo>
                    <a:pt x="2569" y="401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32;p73"/>
            <p:cNvSpPr/>
            <p:nvPr/>
          </p:nvSpPr>
          <p:spPr>
            <a:xfrm>
              <a:off x="6031814" y="3227903"/>
              <a:ext cx="24802" cy="72509"/>
            </a:xfrm>
            <a:custGeom>
              <a:avLst/>
              <a:gdLst/>
              <a:ahLst/>
              <a:cxnLst/>
              <a:rect l="l" t="t" r="r" b="b"/>
              <a:pathLst>
                <a:path w="1235" h="3620" extrusionOk="0">
                  <a:moveTo>
                    <a:pt x="617" y="0"/>
                  </a:moveTo>
                  <a:cubicBezTo>
                    <a:pt x="401" y="0"/>
                    <a:pt x="184" y="50"/>
                    <a:pt x="0" y="150"/>
                  </a:cubicBezTo>
                  <a:lnTo>
                    <a:pt x="0" y="3253"/>
                  </a:lnTo>
                  <a:cubicBezTo>
                    <a:pt x="0" y="3353"/>
                    <a:pt x="67" y="3453"/>
                    <a:pt x="167" y="3520"/>
                  </a:cubicBezTo>
                  <a:cubicBezTo>
                    <a:pt x="317" y="3586"/>
                    <a:pt x="467" y="3620"/>
                    <a:pt x="617" y="3620"/>
                  </a:cubicBezTo>
                  <a:cubicBezTo>
                    <a:pt x="768" y="3620"/>
                    <a:pt x="918" y="3586"/>
                    <a:pt x="1068" y="3520"/>
                  </a:cubicBezTo>
                  <a:cubicBezTo>
                    <a:pt x="1168" y="3453"/>
                    <a:pt x="1235" y="3353"/>
                    <a:pt x="1235" y="3253"/>
                  </a:cubicBezTo>
                  <a:lnTo>
                    <a:pt x="1235" y="150"/>
                  </a:lnTo>
                  <a:cubicBezTo>
                    <a:pt x="1051" y="50"/>
                    <a:pt x="834" y="0"/>
                    <a:pt x="61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33;p73"/>
            <p:cNvSpPr/>
            <p:nvPr/>
          </p:nvSpPr>
          <p:spPr>
            <a:xfrm>
              <a:off x="5539432" y="1694647"/>
              <a:ext cx="995490" cy="1075451"/>
            </a:xfrm>
            <a:custGeom>
              <a:avLst/>
              <a:gdLst/>
              <a:ahLst/>
              <a:cxnLst/>
              <a:rect l="l" t="t" r="r" b="b"/>
              <a:pathLst>
                <a:path w="49570" h="53692" extrusionOk="0">
                  <a:moveTo>
                    <a:pt x="15096" y="1"/>
                  </a:moveTo>
                  <a:cubicBezTo>
                    <a:pt x="12979" y="1"/>
                    <a:pt x="10447" y="1385"/>
                    <a:pt x="7473" y="3046"/>
                  </a:cubicBezTo>
                  <a:cubicBezTo>
                    <a:pt x="3804" y="5047"/>
                    <a:pt x="901" y="7616"/>
                    <a:pt x="334" y="14487"/>
                  </a:cubicBezTo>
                  <a:cubicBezTo>
                    <a:pt x="1" y="18657"/>
                    <a:pt x="334" y="26629"/>
                    <a:pt x="1168" y="32667"/>
                  </a:cubicBezTo>
                  <a:cubicBezTo>
                    <a:pt x="2403" y="42741"/>
                    <a:pt x="3904" y="42774"/>
                    <a:pt x="6072" y="44442"/>
                  </a:cubicBezTo>
                  <a:cubicBezTo>
                    <a:pt x="9841" y="47377"/>
                    <a:pt x="18314" y="51447"/>
                    <a:pt x="21883" y="52848"/>
                  </a:cubicBezTo>
                  <a:cubicBezTo>
                    <a:pt x="23389" y="53446"/>
                    <a:pt x="24832" y="53691"/>
                    <a:pt x="26209" y="53691"/>
                  </a:cubicBezTo>
                  <a:cubicBezTo>
                    <a:pt x="30749" y="53691"/>
                    <a:pt x="34574" y="51022"/>
                    <a:pt x="37594" y="49512"/>
                  </a:cubicBezTo>
                  <a:cubicBezTo>
                    <a:pt x="41230" y="47678"/>
                    <a:pt x="44699" y="45610"/>
                    <a:pt x="48068" y="43308"/>
                  </a:cubicBezTo>
                  <a:cubicBezTo>
                    <a:pt x="49036" y="42607"/>
                    <a:pt x="49570" y="41874"/>
                    <a:pt x="49536" y="41106"/>
                  </a:cubicBezTo>
                  <a:cubicBezTo>
                    <a:pt x="49536" y="40806"/>
                    <a:pt x="49536" y="39539"/>
                    <a:pt x="49536" y="39238"/>
                  </a:cubicBezTo>
                  <a:cubicBezTo>
                    <a:pt x="49536" y="38271"/>
                    <a:pt x="48669" y="37204"/>
                    <a:pt x="46868" y="36036"/>
                  </a:cubicBezTo>
                  <a:cubicBezTo>
                    <a:pt x="43532" y="33868"/>
                    <a:pt x="33792" y="28431"/>
                    <a:pt x="29088" y="25829"/>
                  </a:cubicBezTo>
                  <a:cubicBezTo>
                    <a:pt x="29088" y="25829"/>
                    <a:pt x="29088" y="25795"/>
                    <a:pt x="29055" y="25795"/>
                  </a:cubicBezTo>
                  <a:cubicBezTo>
                    <a:pt x="25452" y="23627"/>
                    <a:pt x="24352" y="14287"/>
                    <a:pt x="21883" y="6381"/>
                  </a:cubicBezTo>
                  <a:cubicBezTo>
                    <a:pt x="21049" y="3680"/>
                    <a:pt x="19982" y="2145"/>
                    <a:pt x="18748" y="1445"/>
                  </a:cubicBezTo>
                  <a:cubicBezTo>
                    <a:pt x="18447" y="1278"/>
                    <a:pt x="17380" y="677"/>
                    <a:pt x="17146" y="544"/>
                  </a:cubicBezTo>
                  <a:cubicBezTo>
                    <a:pt x="16512" y="167"/>
                    <a:pt x="15829" y="1"/>
                    <a:pt x="150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34;p73"/>
            <p:cNvSpPr/>
            <p:nvPr/>
          </p:nvSpPr>
          <p:spPr>
            <a:xfrm>
              <a:off x="5609781" y="2183920"/>
              <a:ext cx="939881" cy="547820"/>
            </a:xfrm>
            <a:custGeom>
              <a:avLst/>
              <a:gdLst/>
              <a:ahLst/>
              <a:cxnLst/>
              <a:rect l="l" t="t" r="r" b="b"/>
              <a:pathLst>
                <a:path w="46801" h="27350" extrusionOk="0">
                  <a:moveTo>
                    <a:pt x="23050" y="1"/>
                  </a:moveTo>
                  <a:cubicBezTo>
                    <a:pt x="23050" y="1"/>
                    <a:pt x="0" y="13577"/>
                    <a:pt x="1001" y="16079"/>
                  </a:cubicBezTo>
                  <a:cubicBezTo>
                    <a:pt x="2002" y="18614"/>
                    <a:pt x="13910" y="24752"/>
                    <a:pt x="18380" y="26520"/>
                  </a:cubicBezTo>
                  <a:cubicBezTo>
                    <a:pt x="19880" y="27107"/>
                    <a:pt x="21318" y="27349"/>
                    <a:pt x="22690" y="27349"/>
                  </a:cubicBezTo>
                  <a:cubicBezTo>
                    <a:pt x="27237" y="27349"/>
                    <a:pt x="31068" y="24696"/>
                    <a:pt x="34091" y="23184"/>
                  </a:cubicBezTo>
                  <a:cubicBezTo>
                    <a:pt x="37727" y="21349"/>
                    <a:pt x="41196" y="19281"/>
                    <a:pt x="44532" y="16980"/>
                  </a:cubicBezTo>
                  <a:cubicBezTo>
                    <a:pt x="46800" y="15378"/>
                    <a:pt x="46600" y="13711"/>
                    <a:pt x="43365" y="11609"/>
                  </a:cubicBezTo>
                  <a:cubicBezTo>
                    <a:pt x="38895" y="8707"/>
                    <a:pt x="23050" y="1"/>
                    <a:pt x="23050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35;p73"/>
            <p:cNvSpPr/>
            <p:nvPr/>
          </p:nvSpPr>
          <p:spPr>
            <a:xfrm>
              <a:off x="5570921" y="1694367"/>
              <a:ext cx="342346" cy="200280"/>
            </a:xfrm>
            <a:custGeom>
              <a:avLst/>
              <a:gdLst/>
              <a:ahLst/>
              <a:cxnLst/>
              <a:rect l="l" t="t" r="r" b="b"/>
              <a:pathLst>
                <a:path w="17047" h="9999" extrusionOk="0">
                  <a:moveTo>
                    <a:pt x="13542" y="1"/>
                  </a:moveTo>
                  <a:cubicBezTo>
                    <a:pt x="11433" y="1"/>
                    <a:pt x="8892" y="1383"/>
                    <a:pt x="5905" y="3026"/>
                  </a:cubicBezTo>
                  <a:cubicBezTo>
                    <a:pt x="3403" y="4394"/>
                    <a:pt x="1268" y="5995"/>
                    <a:pt x="1" y="9031"/>
                  </a:cubicBezTo>
                  <a:lnTo>
                    <a:pt x="1668" y="9998"/>
                  </a:lnTo>
                  <a:cubicBezTo>
                    <a:pt x="2936" y="6963"/>
                    <a:pt x="5071" y="5328"/>
                    <a:pt x="7573" y="3960"/>
                  </a:cubicBezTo>
                  <a:cubicBezTo>
                    <a:pt x="10558" y="2327"/>
                    <a:pt x="13095" y="928"/>
                    <a:pt x="15212" y="928"/>
                  </a:cubicBezTo>
                  <a:cubicBezTo>
                    <a:pt x="15863" y="928"/>
                    <a:pt x="16474" y="1061"/>
                    <a:pt x="17046" y="1359"/>
                  </a:cubicBezTo>
                  <a:cubicBezTo>
                    <a:pt x="16646" y="1125"/>
                    <a:pt x="15779" y="658"/>
                    <a:pt x="15545" y="525"/>
                  </a:cubicBezTo>
                  <a:cubicBezTo>
                    <a:pt x="14927" y="161"/>
                    <a:pt x="14260" y="1"/>
                    <a:pt x="1354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36;p73"/>
            <p:cNvSpPr/>
            <p:nvPr/>
          </p:nvSpPr>
          <p:spPr>
            <a:xfrm>
              <a:off x="5567567" y="1713135"/>
              <a:ext cx="601591" cy="830945"/>
            </a:xfrm>
            <a:custGeom>
              <a:avLst/>
              <a:gdLst/>
              <a:ahLst/>
              <a:cxnLst/>
              <a:rect l="l" t="t" r="r" b="b"/>
              <a:pathLst>
                <a:path w="29956" h="41485" extrusionOk="0">
                  <a:moveTo>
                    <a:pt x="15400" y="0"/>
                  </a:moveTo>
                  <a:cubicBezTo>
                    <a:pt x="13288" y="0"/>
                    <a:pt x="10745" y="1396"/>
                    <a:pt x="7773" y="3023"/>
                  </a:cubicBezTo>
                  <a:cubicBezTo>
                    <a:pt x="4070" y="5058"/>
                    <a:pt x="1135" y="7627"/>
                    <a:pt x="568" y="14465"/>
                  </a:cubicBezTo>
                  <a:cubicBezTo>
                    <a:pt x="1" y="21303"/>
                    <a:pt x="1268" y="38415"/>
                    <a:pt x="3637" y="40383"/>
                  </a:cubicBezTo>
                  <a:cubicBezTo>
                    <a:pt x="3703" y="40450"/>
                    <a:pt x="4271" y="40984"/>
                    <a:pt x="4871" y="41484"/>
                  </a:cubicBezTo>
                  <a:cubicBezTo>
                    <a:pt x="7703" y="35820"/>
                    <a:pt x="23813" y="26122"/>
                    <a:pt x="29549" y="26122"/>
                  </a:cubicBezTo>
                  <a:cubicBezTo>
                    <a:pt x="29691" y="26122"/>
                    <a:pt x="29827" y="26128"/>
                    <a:pt x="29956" y="26140"/>
                  </a:cubicBezTo>
                  <a:cubicBezTo>
                    <a:pt x="26320" y="23972"/>
                    <a:pt x="22984" y="13364"/>
                    <a:pt x="20482" y="5458"/>
                  </a:cubicBezTo>
                  <a:cubicBezTo>
                    <a:pt x="19226" y="1421"/>
                    <a:pt x="17532" y="0"/>
                    <a:pt x="1540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37;p73"/>
            <p:cNvSpPr/>
            <p:nvPr/>
          </p:nvSpPr>
          <p:spPr>
            <a:xfrm>
              <a:off x="5567567" y="1713135"/>
              <a:ext cx="601591" cy="830945"/>
            </a:xfrm>
            <a:custGeom>
              <a:avLst/>
              <a:gdLst/>
              <a:ahLst/>
              <a:cxnLst/>
              <a:rect l="l" t="t" r="r" b="b"/>
              <a:pathLst>
                <a:path w="29956" h="41485" extrusionOk="0">
                  <a:moveTo>
                    <a:pt x="15400" y="0"/>
                  </a:moveTo>
                  <a:cubicBezTo>
                    <a:pt x="13288" y="0"/>
                    <a:pt x="10745" y="1396"/>
                    <a:pt x="7773" y="3023"/>
                  </a:cubicBezTo>
                  <a:cubicBezTo>
                    <a:pt x="4070" y="5058"/>
                    <a:pt x="1135" y="7627"/>
                    <a:pt x="568" y="14465"/>
                  </a:cubicBezTo>
                  <a:cubicBezTo>
                    <a:pt x="1" y="21303"/>
                    <a:pt x="1268" y="38415"/>
                    <a:pt x="3637" y="40383"/>
                  </a:cubicBezTo>
                  <a:cubicBezTo>
                    <a:pt x="3703" y="40450"/>
                    <a:pt x="4271" y="40984"/>
                    <a:pt x="4871" y="41484"/>
                  </a:cubicBezTo>
                  <a:cubicBezTo>
                    <a:pt x="7703" y="35820"/>
                    <a:pt x="23813" y="26122"/>
                    <a:pt x="29549" y="26122"/>
                  </a:cubicBezTo>
                  <a:cubicBezTo>
                    <a:pt x="29691" y="26122"/>
                    <a:pt x="29827" y="26128"/>
                    <a:pt x="29956" y="26140"/>
                  </a:cubicBezTo>
                  <a:cubicBezTo>
                    <a:pt x="26320" y="23972"/>
                    <a:pt x="22984" y="13364"/>
                    <a:pt x="20482" y="5458"/>
                  </a:cubicBezTo>
                  <a:cubicBezTo>
                    <a:pt x="19226" y="1421"/>
                    <a:pt x="17532" y="0"/>
                    <a:pt x="15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38;p73"/>
            <p:cNvSpPr/>
            <p:nvPr/>
          </p:nvSpPr>
          <p:spPr>
            <a:xfrm>
              <a:off x="8268583" y="3106642"/>
              <a:ext cx="308186" cy="149103"/>
            </a:xfrm>
            <a:custGeom>
              <a:avLst/>
              <a:gdLst/>
              <a:ahLst/>
              <a:cxnLst/>
              <a:rect l="l" t="t" r="r" b="b"/>
              <a:pathLst>
                <a:path w="15346" h="7444" extrusionOk="0">
                  <a:moveTo>
                    <a:pt x="34" y="0"/>
                  </a:moveTo>
                  <a:cubicBezTo>
                    <a:pt x="1" y="367"/>
                    <a:pt x="34" y="734"/>
                    <a:pt x="134" y="1067"/>
                  </a:cubicBezTo>
                  <a:cubicBezTo>
                    <a:pt x="301" y="1368"/>
                    <a:pt x="1202" y="2001"/>
                    <a:pt x="2202" y="2502"/>
                  </a:cubicBezTo>
                  <a:cubicBezTo>
                    <a:pt x="3003" y="2869"/>
                    <a:pt x="3303" y="3402"/>
                    <a:pt x="4304" y="4537"/>
                  </a:cubicBezTo>
                  <a:cubicBezTo>
                    <a:pt x="5171" y="5504"/>
                    <a:pt x="6272" y="6271"/>
                    <a:pt x="7506" y="6772"/>
                  </a:cubicBezTo>
                  <a:cubicBezTo>
                    <a:pt x="8463" y="7173"/>
                    <a:pt x="9584" y="7443"/>
                    <a:pt x="10725" y="7443"/>
                  </a:cubicBezTo>
                  <a:cubicBezTo>
                    <a:pt x="11573" y="7443"/>
                    <a:pt x="12433" y="7294"/>
                    <a:pt x="13244" y="6938"/>
                  </a:cubicBezTo>
                  <a:cubicBezTo>
                    <a:pt x="14011" y="6605"/>
                    <a:pt x="14711" y="6104"/>
                    <a:pt x="15278" y="5504"/>
                  </a:cubicBezTo>
                  <a:cubicBezTo>
                    <a:pt x="15312" y="5304"/>
                    <a:pt x="15345" y="5104"/>
                    <a:pt x="15312" y="490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39;p73"/>
            <p:cNvSpPr/>
            <p:nvPr/>
          </p:nvSpPr>
          <p:spPr>
            <a:xfrm>
              <a:off x="8263221" y="3001384"/>
              <a:ext cx="328951" cy="235292"/>
            </a:xfrm>
            <a:custGeom>
              <a:avLst/>
              <a:gdLst/>
              <a:ahLst/>
              <a:cxnLst/>
              <a:rect l="l" t="t" r="r" b="b"/>
              <a:pathLst>
                <a:path w="16380" h="11747" extrusionOk="0">
                  <a:moveTo>
                    <a:pt x="5470" y="0"/>
                  </a:moveTo>
                  <a:cubicBezTo>
                    <a:pt x="4734" y="0"/>
                    <a:pt x="3742" y="174"/>
                    <a:pt x="3270" y="1019"/>
                  </a:cubicBezTo>
                  <a:cubicBezTo>
                    <a:pt x="3036" y="1452"/>
                    <a:pt x="3403" y="1753"/>
                    <a:pt x="3170" y="1886"/>
                  </a:cubicBezTo>
                  <a:cubicBezTo>
                    <a:pt x="3141" y="1903"/>
                    <a:pt x="3108" y="1910"/>
                    <a:pt x="3073" y="1910"/>
                  </a:cubicBezTo>
                  <a:cubicBezTo>
                    <a:pt x="2840" y="1910"/>
                    <a:pt x="2502" y="1584"/>
                    <a:pt x="2294" y="1584"/>
                  </a:cubicBezTo>
                  <a:cubicBezTo>
                    <a:pt x="2286" y="1584"/>
                    <a:pt x="2277" y="1585"/>
                    <a:pt x="2269" y="1586"/>
                  </a:cubicBezTo>
                  <a:cubicBezTo>
                    <a:pt x="1702" y="1686"/>
                    <a:pt x="1135" y="1753"/>
                    <a:pt x="568" y="1753"/>
                  </a:cubicBezTo>
                  <a:lnTo>
                    <a:pt x="435" y="1219"/>
                  </a:lnTo>
                  <a:cubicBezTo>
                    <a:pt x="1" y="1386"/>
                    <a:pt x="168" y="2220"/>
                    <a:pt x="168" y="3120"/>
                  </a:cubicBezTo>
                  <a:cubicBezTo>
                    <a:pt x="134" y="4088"/>
                    <a:pt x="201" y="5255"/>
                    <a:pt x="501" y="5722"/>
                  </a:cubicBezTo>
                  <a:cubicBezTo>
                    <a:pt x="1035" y="6556"/>
                    <a:pt x="2603" y="7090"/>
                    <a:pt x="3370" y="7723"/>
                  </a:cubicBezTo>
                  <a:cubicBezTo>
                    <a:pt x="4171" y="8391"/>
                    <a:pt x="4971" y="9425"/>
                    <a:pt x="6039" y="10225"/>
                  </a:cubicBezTo>
                  <a:cubicBezTo>
                    <a:pt x="6539" y="10659"/>
                    <a:pt x="7139" y="10992"/>
                    <a:pt x="7740" y="11293"/>
                  </a:cubicBezTo>
                  <a:cubicBezTo>
                    <a:pt x="8452" y="11649"/>
                    <a:pt x="9281" y="11747"/>
                    <a:pt x="10074" y="11747"/>
                  </a:cubicBezTo>
                  <a:cubicBezTo>
                    <a:pt x="10619" y="11747"/>
                    <a:pt x="11147" y="11700"/>
                    <a:pt x="11609" y="11660"/>
                  </a:cubicBezTo>
                  <a:cubicBezTo>
                    <a:pt x="13077" y="11560"/>
                    <a:pt x="16379" y="10192"/>
                    <a:pt x="15445" y="8724"/>
                  </a:cubicBezTo>
                  <a:cubicBezTo>
                    <a:pt x="14812" y="7723"/>
                    <a:pt x="13978" y="6856"/>
                    <a:pt x="12977" y="6222"/>
                  </a:cubicBezTo>
                  <a:cubicBezTo>
                    <a:pt x="12410" y="5889"/>
                    <a:pt x="11009" y="5155"/>
                    <a:pt x="10175" y="4688"/>
                  </a:cubicBezTo>
                  <a:cubicBezTo>
                    <a:pt x="7873" y="3287"/>
                    <a:pt x="6639" y="1286"/>
                    <a:pt x="6372" y="85"/>
                  </a:cubicBezTo>
                  <a:cubicBezTo>
                    <a:pt x="6372" y="85"/>
                    <a:pt x="5983" y="0"/>
                    <a:pt x="547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40;p73"/>
            <p:cNvSpPr/>
            <p:nvPr/>
          </p:nvSpPr>
          <p:spPr>
            <a:xfrm>
              <a:off x="8418640" y="3125149"/>
              <a:ext cx="168171" cy="117095"/>
            </a:xfrm>
            <a:custGeom>
              <a:avLst/>
              <a:gdLst/>
              <a:ahLst/>
              <a:cxnLst/>
              <a:rect l="l" t="t" r="r" b="b"/>
              <a:pathLst>
                <a:path w="8374" h="5846" extrusionOk="0">
                  <a:moveTo>
                    <a:pt x="4771" y="1"/>
                  </a:moveTo>
                  <a:cubicBezTo>
                    <a:pt x="4204" y="1"/>
                    <a:pt x="3466" y="182"/>
                    <a:pt x="2503" y="744"/>
                  </a:cubicBezTo>
                  <a:cubicBezTo>
                    <a:pt x="134" y="2178"/>
                    <a:pt x="1" y="5114"/>
                    <a:pt x="1" y="5114"/>
                  </a:cubicBezTo>
                  <a:cubicBezTo>
                    <a:pt x="986" y="5606"/>
                    <a:pt x="2048" y="5846"/>
                    <a:pt x="3104" y="5846"/>
                  </a:cubicBezTo>
                  <a:cubicBezTo>
                    <a:pt x="4834" y="5846"/>
                    <a:pt x="6547" y="5202"/>
                    <a:pt x="7873" y="3980"/>
                  </a:cubicBezTo>
                  <a:cubicBezTo>
                    <a:pt x="8373" y="1945"/>
                    <a:pt x="6739" y="777"/>
                    <a:pt x="6339" y="544"/>
                  </a:cubicBezTo>
                  <a:cubicBezTo>
                    <a:pt x="6079" y="404"/>
                    <a:pt x="5616" y="1"/>
                    <a:pt x="477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41;p73"/>
            <p:cNvSpPr/>
            <p:nvPr/>
          </p:nvSpPr>
          <p:spPr>
            <a:xfrm>
              <a:off x="7689806" y="2793272"/>
              <a:ext cx="232475" cy="271847"/>
            </a:xfrm>
            <a:custGeom>
              <a:avLst/>
              <a:gdLst/>
              <a:ahLst/>
              <a:cxnLst/>
              <a:rect l="l" t="t" r="r" b="b"/>
              <a:pathLst>
                <a:path w="11576" h="13572" extrusionOk="0">
                  <a:moveTo>
                    <a:pt x="767" y="0"/>
                  </a:moveTo>
                  <a:cubicBezTo>
                    <a:pt x="434" y="167"/>
                    <a:pt x="200" y="467"/>
                    <a:pt x="67" y="834"/>
                  </a:cubicBezTo>
                  <a:cubicBezTo>
                    <a:pt x="0" y="1201"/>
                    <a:pt x="300" y="2202"/>
                    <a:pt x="634" y="2969"/>
                  </a:cubicBezTo>
                  <a:cubicBezTo>
                    <a:pt x="1001" y="3903"/>
                    <a:pt x="1201" y="4904"/>
                    <a:pt x="1201" y="5905"/>
                  </a:cubicBezTo>
                  <a:cubicBezTo>
                    <a:pt x="1301" y="7372"/>
                    <a:pt x="1701" y="8773"/>
                    <a:pt x="2335" y="10074"/>
                  </a:cubicBezTo>
                  <a:cubicBezTo>
                    <a:pt x="3054" y="11574"/>
                    <a:pt x="5587" y="13572"/>
                    <a:pt x="8373" y="13572"/>
                  </a:cubicBezTo>
                  <a:cubicBezTo>
                    <a:pt x="8561" y="13572"/>
                    <a:pt x="8750" y="13563"/>
                    <a:pt x="8940" y="13544"/>
                  </a:cubicBezTo>
                  <a:cubicBezTo>
                    <a:pt x="11342" y="13310"/>
                    <a:pt x="11575" y="12143"/>
                    <a:pt x="11475" y="11575"/>
                  </a:cubicBezTo>
                  <a:lnTo>
                    <a:pt x="7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42;p73"/>
            <p:cNvSpPr/>
            <p:nvPr/>
          </p:nvSpPr>
          <p:spPr>
            <a:xfrm>
              <a:off x="7699847" y="2737429"/>
              <a:ext cx="217072" cy="299789"/>
            </a:xfrm>
            <a:custGeom>
              <a:avLst/>
              <a:gdLst/>
              <a:ahLst/>
              <a:cxnLst/>
              <a:rect l="l" t="t" r="r" b="b"/>
              <a:pathLst>
                <a:path w="10809" h="14967" extrusionOk="0">
                  <a:moveTo>
                    <a:pt x="2858" y="0"/>
                  </a:moveTo>
                  <a:cubicBezTo>
                    <a:pt x="2514" y="0"/>
                    <a:pt x="2106" y="523"/>
                    <a:pt x="1535" y="1154"/>
                  </a:cubicBezTo>
                  <a:cubicBezTo>
                    <a:pt x="901" y="1888"/>
                    <a:pt x="201" y="2722"/>
                    <a:pt x="134" y="3255"/>
                  </a:cubicBezTo>
                  <a:cubicBezTo>
                    <a:pt x="1" y="4189"/>
                    <a:pt x="734" y="5390"/>
                    <a:pt x="1068" y="6358"/>
                  </a:cubicBezTo>
                  <a:cubicBezTo>
                    <a:pt x="1335" y="7292"/>
                    <a:pt x="1235" y="8159"/>
                    <a:pt x="1502" y="9393"/>
                  </a:cubicBezTo>
                  <a:cubicBezTo>
                    <a:pt x="1735" y="10828"/>
                    <a:pt x="2336" y="12162"/>
                    <a:pt x="3236" y="13263"/>
                  </a:cubicBezTo>
                  <a:cubicBezTo>
                    <a:pt x="3851" y="14014"/>
                    <a:pt x="6872" y="14967"/>
                    <a:pt x="8815" y="14967"/>
                  </a:cubicBezTo>
                  <a:cubicBezTo>
                    <a:pt x="9719" y="14967"/>
                    <a:pt x="10390" y="14760"/>
                    <a:pt x="10475" y="14230"/>
                  </a:cubicBezTo>
                  <a:cubicBezTo>
                    <a:pt x="10608" y="13163"/>
                    <a:pt x="10808" y="11895"/>
                    <a:pt x="10041" y="10928"/>
                  </a:cubicBezTo>
                  <a:cubicBezTo>
                    <a:pt x="9674" y="10427"/>
                    <a:pt x="9174" y="9793"/>
                    <a:pt x="8740" y="9260"/>
                  </a:cubicBezTo>
                  <a:cubicBezTo>
                    <a:pt x="6939" y="6758"/>
                    <a:pt x="7606" y="3823"/>
                    <a:pt x="7906" y="2655"/>
                  </a:cubicBezTo>
                  <a:cubicBezTo>
                    <a:pt x="7906" y="2655"/>
                    <a:pt x="6908" y="1510"/>
                    <a:pt x="5722" y="1510"/>
                  </a:cubicBezTo>
                  <a:cubicBezTo>
                    <a:pt x="5520" y="1510"/>
                    <a:pt x="5313" y="1543"/>
                    <a:pt x="5104" y="1621"/>
                  </a:cubicBezTo>
                  <a:cubicBezTo>
                    <a:pt x="4658" y="1780"/>
                    <a:pt x="4699" y="2426"/>
                    <a:pt x="4500" y="2426"/>
                  </a:cubicBezTo>
                  <a:cubicBezTo>
                    <a:pt x="4491" y="2426"/>
                    <a:pt x="4481" y="2425"/>
                    <a:pt x="4470" y="2422"/>
                  </a:cubicBezTo>
                  <a:cubicBezTo>
                    <a:pt x="4204" y="2388"/>
                    <a:pt x="4204" y="1521"/>
                    <a:pt x="4003" y="1421"/>
                  </a:cubicBezTo>
                  <a:cubicBezTo>
                    <a:pt x="3503" y="1154"/>
                    <a:pt x="3069" y="820"/>
                    <a:pt x="2736" y="420"/>
                  </a:cubicBezTo>
                  <a:lnTo>
                    <a:pt x="2969" y="20"/>
                  </a:lnTo>
                  <a:cubicBezTo>
                    <a:pt x="2933" y="7"/>
                    <a:pt x="2896" y="0"/>
                    <a:pt x="285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43;p73"/>
            <p:cNvSpPr/>
            <p:nvPr/>
          </p:nvSpPr>
          <p:spPr>
            <a:xfrm>
              <a:off x="7764151" y="2942496"/>
              <a:ext cx="178212" cy="105378"/>
            </a:xfrm>
            <a:custGeom>
              <a:avLst/>
              <a:gdLst/>
              <a:ahLst/>
              <a:cxnLst/>
              <a:rect l="l" t="t" r="r" b="b"/>
              <a:pathLst>
                <a:path w="8874" h="5261" extrusionOk="0">
                  <a:moveTo>
                    <a:pt x="4948" y="1"/>
                  </a:moveTo>
                  <a:cubicBezTo>
                    <a:pt x="4591" y="1"/>
                    <a:pt x="4180" y="37"/>
                    <a:pt x="3704" y="123"/>
                  </a:cubicBezTo>
                  <a:cubicBezTo>
                    <a:pt x="1102" y="590"/>
                    <a:pt x="1" y="3025"/>
                    <a:pt x="1" y="3025"/>
                  </a:cubicBezTo>
                  <a:cubicBezTo>
                    <a:pt x="1540" y="4810"/>
                    <a:pt x="3313" y="5260"/>
                    <a:pt x="4718" y="5260"/>
                  </a:cubicBezTo>
                  <a:cubicBezTo>
                    <a:pt x="6151" y="5260"/>
                    <a:pt x="7203" y="4792"/>
                    <a:pt x="7238" y="4792"/>
                  </a:cubicBezTo>
                  <a:cubicBezTo>
                    <a:pt x="7239" y="4792"/>
                    <a:pt x="7239" y="4792"/>
                    <a:pt x="7239" y="4793"/>
                  </a:cubicBezTo>
                  <a:cubicBezTo>
                    <a:pt x="8874" y="3458"/>
                    <a:pt x="7573" y="1390"/>
                    <a:pt x="7273" y="1023"/>
                  </a:cubicBezTo>
                  <a:cubicBezTo>
                    <a:pt x="7028" y="723"/>
                    <a:pt x="6537" y="1"/>
                    <a:pt x="494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44;p73"/>
            <p:cNvSpPr/>
            <p:nvPr/>
          </p:nvSpPr>
          <p:spPr>
            <a:xfrm>
              <a:off x="7737361" y="1782378"/>
              <a:ext cx="646476" cy="1049672"/>
            </a:xfrm>
            <a:custGeom>
              <a:avLst/>
              <a:gdLst/>
              <a:ahLst/>
              <a:cxnLst/>
              <a:rect l="l" t="t" r="r" b="b"/>
              <a:pathLst>
                <a:path w="32191" h="52405" extrusionOk="0">
                  <a:moveTo>
                    <a:pt x="32190" y="0"/>
                  </a:moveTo>
                  <a:lnTo>
                    <a:pt x="12610" y="2602"/>
                  </a:lnTo>
                  <a:lnTo>
                    <a:pt x="15512" y="24884"/>
                  </a:lnTo>
                  <a:lnTo>
                    <a:pt x="1" y="48034"/>
                  </a:lnTo>
                  <a:cubicBezTo>
                    <a:pt x="1235" y="51537"/>
                    <a:pt x="6038" y="52404"/>
                    <a:pt x="6038" y="52404"/>
                  </a:cubicBezTo>
                  <a:cubicBezTo>
                    <a:pt x="13677" y="43765"/>
                    <a:pt x="25152" y="33090"/>
                    <a:pt x="27820" y="28954"/>
                  </a:cubicBezTo>
                  <a:cubicBezTo>
                    <a:pt x="29588" y="26219"/>
                    <a:pt x="30923" y="19214"/>
                    <a:pt x="31556" y="11909"/>
                  </a:cubicBezTo>
                  <a:cubicBezTo>
                    <a:pt x="32190" y="4603"/>
                    <a:pt x="32190" y="0"/>
                    <a:pt x="3219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45;p73"/>
            <p:cNvSpPr/>
            <p:nvPr/>
          </p:nvSpPr>
          <p:spPr>
            <a:xfrm>
              <a:off x="8044844" y="2286814"/>
              <a:ext cx="98505" cy="304035"/>
            </a:xfrm>
            <a:custGeom>
              <a:avLst/>
              <a:gdLst/>
              <a:ahLst/>
              <a:cxnLst/>
              <a:rect l="l" t="t" r="r" b="b"/>
              <a:pathLst>
                <a:path w="4905" h="15179" extrusionOk="0">
                  <a:moveTo>
                    <a:pt x="1" y="1"/>
                  </a:moveTo>
                  <a:lnTo>
                    <a:pt x="2302" y="8674"/>
                  </a:lnTo>
                  <a:lnTo>
                    <a:pt x="2135" y="15178"/>
                  </a:lnTo>
                  <a:lnTo>
                    <a:pt x="3903" y="13377"/>
                  </a:lnTo>
                  <a:cubicBezTo>
                    <a:pt x="3903" y="13377"/>
                    <a:pt x="4904" y="6038"/>
                    <a:pt x="4537" y="4637"/>
                  </a:cubicBezTo>
                  <a:cubicBezTo>
                    <a:pt x="4204" y="320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46;p73"/>
            <p:cNvSpPr/>
            <p:nvPr/>
          </p:nvSpPr>
          <p:spPr>
            <a:xfrm>
              <a:off x="8235086" y="1921346"/>
              <a:ext cx="122624" cy="352127"/>
            </a:xfrm>
            <a:custGeom>
              <a:avLst/>
              <a:gdLst/>
              <a:ahLst/>
              <a:cxnLst/>
              <a:rect l="l" t="t" r="r" b="b"/>
              <a:pathLst>
                <a:path w="6106" h="17580" extrusionOk="0">
                  <a:moveTo>
                    <a:pt x="6105" y="0"/>
                  </a:moveTo>
                  <a:cubicBezTo>
                    <a:pt x="4704" y="2602"/>
                    <a:pt x="2469" y="3970"/>
                    <a:pt x="1" y="5037"/>
                  </a:cubicBezTo>
                  <a:lnTo>
                    <a:pt x="3403" y="17580"/>
                  </a:lnTo>
                  <a:lnTo>
                    <a:pt x="1736" y="5838"/>
                  </a:lnTo>
                  <a:cubicBezTo>
                    <a:pt x="2636" y="5271"/>
                    <a:pt x="3503" y="4604"/>
                    <a:pt x="4271" y="3803"/>
                  </a:cubicBezTo>
                  <a:cubicBezTo>
                    <a:pt x="6105" y="1935"/>
                    <a:pt x="6105" y="1"/>
                    <a:pt x="6105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47;p73"/>
            <p:cNvSpPr/>
            <p:nvPr/>
          </p:nvSpPr>
          <p:spPr>
            <a:xfrm>
              <a:off x="7948388" y="1792393"/>
              <a:ext cx="447498" cy="1254900"/>
            </a:xfrm>
            <a:custGeom>
              <a:avLst/>
              <a:gdLst/>
              <a:ahLst/>
              <a:cxnLst/>
              <a:rect l="l" t="t" r="r" b="b"/>
              <a:pathLst>
                <a:path w="22283" h="62651" extrusionOk="0">
                  <a:moveTo>
                    <a:pt x="467" y="0"/>
                  </a:moveTo>
                  <a:cubicBezTo>
                    <a:pt x="167" y="2802"/>
                    <a:pt x="0" y="5604"/>
                    <a:pt x="0" y="8440"/>
                  </a:cubicBezTo>
                  <a:cubicBezTo>
                    <a:pt x="33" y="10875"/>
                    <a:pt x="734" y="14177"/>
                    <a:pt x="1835" y="17546"/>
                  </a:cubicBezTo>
                  <a:cubicBezTo>
                    <a:pt x="2969" y="20882"/>
                    <a:pt x="8006" y="31656"/>
                    <a:pt x="8439" y="32857"/>
                  </a:cubicBezTo>
                  <a:cubicBezTo>
                    <a:pt x="8573" y="33258"/>
                    <a:pt x="8373" y="38161"/>
                    <a:pt x="9340" y="42131"/>
                  </a:cubicBezTo>
                  <a:cubicBezTo>
                    <a:pt x="11708" y="51737"/>
                    <a:pt x="15378" y="62545"/>
                    <a:pt x="15378" y="62545"/>
                  </a:cubicBezTo>
                  <a:cubicBezTo>
                    <a:pt x="15846" y="62616"/>
                    <a:pt x="16315" y="62650"/>
                    <a:pt x="16782" y="62650"/>
                  </a:cubicBezTo>
                  <a:cubicBezTo>
                    <a:pt x="18744" y="62650"/>
                    <a:pt x="20666" y="62036"/>
                    <a:pt x="22283" y="60877"/>
                  </a:cubicBezTo>
                  <a:cubicBezTo>
                    <a:pt x="22283" y="60877"/>
                    <a:pt x="19080" y="29822"/>
                    <a:pt x="18647" y="27854"/>
                  </a:cubicBezTo>
                  <a:cubicBezTo>
                    <a:pt x="18213" y="25852"/>
                    <a:pt x="14277" y="11475"/>
                    <a:pt x="14277" y="11475"/>
                  </a:cubicBezTo>
                  <a:cubicBezTo>
                    <a:pt x="14277" y="11475"/>
                    <a:pt x="21349" y="6772"/>
                    <a:pt x="21482" y="67"/>
                  </a:cubicBezTo>
                  <a:lnTo>
                    <a:pt x="46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48;p73"/>
            <p:cNvSpPr/>
            <p:nvPr/>
          </p:nvSpPr>
          <p:spPr>
            <a:xfrm>
              <a:off x="7967808" y="795961"/>
              <a:ext cx="111217" cy="302253"/>
            </a:xfrm>
            <a:custGeom>
              <a:avLst/>
              <a:gdLst/>
              <a:ahLst/>
              <a:cxnLst/>
              <a:rect l="l" t="t" r="r" b="b"/>
              <a:pathLst>
                <a:path w="5538" h="15090" extrusionOk="0">
                  <a:moveTo>
                    <a:pt x="1288" y="1"/>
                  </a:moveTo>
                  <a:cubicBezTo>
                    <a:pt x="778" y="1"/>
                    <a:pt x="292" y="313"/>
                    <a:pt x="67" y="812"/>
                  </a:cubicBezTo>
                  <a:lnTo>
                    <a:pt x="1969" y="1680"/>
                  </a:lnTo>
                  <a:cubicBezTo>
                    <a:pt x="1335" y="1913"/>
                    <a:pt x="834" y="2347"/>
                    <a:pt x="534" y="2914"/>
                  </a:cubicBezTo>
                  <a:cubicBezTo>
                    <a:pt x="0" y="3981"/>
                    <a:pt x="701" y="6250"/>
                    <a:pt x="1401" y="9085"/>
                  </a:cubicBezTo>
                  <a:cubicBezTo>
                    <a:pt x="1768" y="10853"/>
                    <a:pt x="2269" y="12554"/>
                    <a:pt x="2903" y="14255"/>
                  </a:cubicBezTo>
                  <a:cubicBezTo>
                    <a:pt x="3236" y="15089"/>
                    <a:pt x="3803" y="15089"/>
                    <a:pt x="3803" y="15089"/>
                  </a:cubicBezTo>
                  <a:lnTo>
                    <a:pt x="3803" y="12321"/>
                  </a:lnTo>
                  <a:lnTo>
                    <a:pt x="3670" y="9986"/>
                  </a:lnTo>
                  <a:cubicBezTo>
                    <a:pt x="3670" y="9986"/>
                    <a:pt x="5171" y="7951"/>
                    <a:pt x="5338" y="6283"/>
                  </a:cubicBezTo>
                  <a:cubicBezTo>
                    <a:pt x="5538" y="4115"/>
                    <a:pt x="5104" y="3247"/>
                    <a:pt x="5104" y="3247"/>
                  </a:cubicBezTo>
                  <a:lnTo>
                    <a:pt x="2769" y="1446"/>
                  </a:lnTo>
                  <a:cubicBezTo>
                    <a:pt x="2669" y="1479"/>
                    <a:pt x="2569" y="1479"/>
                    <a:pt x="2469" y="1513"/>
                  </a:cubicBezTo>
                  <a:cubicBezTo>
                    <a:pt x="2602" y="946"/>
                    <a:pt x="2335" y="345"/>
                    <a:pt x="1802" y="112"/>
                  </a:cubicBezTo>
                  <a:cubicBezTo>
                    <a:pt x="1634" y="36"/>
                    <a:pt x="1459" y="1"/>
                    <a:pt x="12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49;p73"/>
            <p:cNvSpPr/>
            <p:nvPr/>
          </p:nvSpPr>
          <p:spPr>
            <a:xfrm>
              <a:off x="8103786" y="776812"/>
              <a:ext cx="221771" cy="189384"/>
            </a:xfrm>
            <a:custGeom>
              <a:avLst/>
              <a:gdLst/>
              <a:ahLst/>
              <a:cxnLst/>
              <a:rect l="l" t="t" r="r" b="b"/>
              <a:pathLst>
                <a:path w="11043" h="9455" extrusionOk="0">
                  <a:moveTo>
                    <a:pt x="6272" y="0"/>
                  </a:moveTo>
                  <a:cubicBezTo>
                    <a:pt x="2069" y="0"/>
                    <a:pt x="1" y="5104"/>
                    <a:pt x="2970" y="8073"/>
                  </a:cubicBezTo>
                  <a:cubicBezTo>
                    <a:pt x="3935" y="9028"/>
                    <a:pt x="5115" y="9455"/>
                    <a:pt x="6271" y="9455"/>
                  </a:cubicBezTo>
                  <a:cubicBezTo>
                    <a:pt x="8709" y="9455"/>
                    <a:pt x="11042" y="7555"/>
                    <a:pt x="11042" y="4704"/>
                  </a:cubicBezTo>
                  <a:cubicBezTo>
                    <a:pt x="11009" y="2102"/>
                    <a:pt x="8907" y="0"/>
                    <a:pt x="62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50;p73"/>
            <p:cNvSpPr/>
            <p:nvPr/>
          </p:nvSpPr>
          <p:spPr>
            <a:xfrm>
              <a:off x="7943026" y="821499"/>
              <a:ext cx="370462" cy="425698"/>
            </a:xfrm>
            <a:custGeom>
              <a:avLst/>
              <a:gdLst/>
              <a:ahLst/>
              <a:cxnLst/>
              <a:rect l="l" t="t" r="r" b="b"/>
              <a:pathLst>
                <a:path w="18447" h="21253" extrusionOk="0">
                  <a:moveTo>
                    <a:pt x="13792" y="1"/>
                  </a:moveTo>
                  <a:cubicBezTo>
                    <a:pt x="11415" y="1"/>
                    <a:pt x="8490" y="618"/>
                    <a:pt x="6338" y="1972"/>
                  </a:cubicBezTo>
                  <a:cubicBezTo>
                    <a:pt x="6605" y="6576"/>
                    <a:pt x="5571" y="7843"/>
                    <a:pt x="5004" y="8344"/>
                  </a:cubicBezTo>
                  <a:cubicBezTo>
                    <a:pt x="4916" y="8416"/>
                    <a:pt x="4832" y="8447"/>
                    <a:pt x="4750" y="8447"/>
                  </a:cubicBezTo>
                  <a:cubicBezTo>
                    <a:pt x="4301" y="8447"/>
                    <a:pt x="3926" y="7499"/>
                    <a:pt x="3503" y="7076"/>
                  </a:cubicBezTo>
                  <a:cubicBezTo>
                    <a:pt x="3258" y="6832"/>
                    <a:pt x="2721" y="6532"/>
                    <a:pt x="2160" y="6532"/>
                  </a:cubicBezTo>
                  <a:cubicBezTo>
                    <a:pt x="1649" y="6532"/>
                    <a:pt x="1117" y="6780"/>
                    <a:pt x="767" y="7543"/>
                  </a:cubicBezTo>
                  <a:cubicBezTo>
                    <a:pt x="0" y="9144"/>
                    <a:pt x="1468" y="11413"/>
                    <a:pt x="2602" y="11946"/>
                  </a:cubicBezTo>
                  <a:cubicBezTo>
                    <a:pt x="2920" y="12099"/>
                    <a:pt x="3205" y="12160"/>
                    <a:pt x="3458" y="12160"/>
                  </a:cubicBezTo>
                  <a:cubicBezTo>
                    <a:pt x="4534" y="12160"/>
                    <a:pt x="5037" y="11046"/>
                    <a:pt x="5037" y="11046"/>
                  </a:cubicBezTo>
                  <a:lnTo>
                    <a:pt x="5037" y="18051"/>
                  </a:lnTo>
                  <a:cubicBezTo>
                    <a:pt x="6805" y="21253"/>
                    <a:pt x="10208" y="20619"/>
                    <a:pt x="12009" y="21053"/>
                  </a:cubicBezTo>
                  <a:cubicBezTo>
                    <a:pt x="12342" y="19785"/>
                    <a:pt x="12643" y="19151"/>
                    <a:pt x="12442" y="18451"/>
                  </a:cubicBezTo>
                  <a:lnTo>
                    <a:pt x="12442" y="16149"/>
                  </a:lnTo>
                  <a:cubicBezTo>
                    <a:pt x="12967" y="16263"/>
                    <a:pt x="13491" y="16315"/>
                    <a:pt x="14015" y="16315"/>
                  </a:cubicBezTo>
                  <a:cubicBezTo>
                    <a:pt x="14258" y="16315"/>
                    <a:pt x="14501" y="16304"/>
                    <a:pt x="14744" y="16283"/>
                  </a:cubicBezTo>
                  <a:cubicBezTo>
                    <a:pt x="16279" y="16049"/>
                    <a:pt x="17112" y="14782"/>
                    <a:pt x="17579" y="13114"/>
                  </a:cubicBezTo>
                  <a:cubicBezTo>
                    <a:pt x="18313" y="10445"/>
                    <a:pt x="18447" y="5975"/>
                    <a:pt x="17446" y="805"/>
                  </a:cubicBezTo>
                  <a:cubicBezTo>
                    <a:pt x="16748" y="281"/>
                    <a:pt x="15394" y="1"/>
                    <a:pt x="13792" y="1"/>
                  </a:cubicBez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51;p73"/>
            <p:cNvSpPr/>
            <p:nvPr/>
          </p:nvSpPr>
          <p:spPr>
            <a:xfrm>
              <a:off x="8142646" y="951854"/>
              <a:ext cx="28838" cy="28763"/>
            </a:xfrm>
            <a:custGeom>
              <a:avLst/>
              <a:gdLst/>
              <a:ahLst/>
              <a:cxnLst/>
              <a:rect l="l" t="t" r="r" b="b"/>
              <a:pathLst>
                <a:path w="1436" h="1436" extrusionOk="0">
                  <a:moveTo>
                    <a:pt x="735" y="1"/>
                  </a:moveTo>
                  <a:cubicBezTo>
                    <a:pt x="334" y="1"/>
                    <a:pt x="1" y="335"/>
                    <a:pt x="1" y="735"/>
                  </a:cubicBezTo>
                  <a:cubicBezTo>
                    <a:pt x="1" y="1135"/>
                    <a:pt x="334" y="1435"/>
                    <a:pt x="735" y="1435"/>
                  </a:cubicBezTo>
                  <a:cubicBezTo>
                    <a:pt x="1135" y="1435"/>
                    <a:pt x="1435" y="1135"/>
                    <a:pt x="1435" y="735"/>
                  </a:cubicBezTo>
                  <a:cubicBezTo>
                    <a:pt x="1435" y="335"/>
                    <a:pt x="1135" y="1"/>
                    <a:pt x="7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52;p73"/>
            <p:cNvSpPr/>
            <p:nvPr/>
          </p:nvSpPr>
          <p:spPr>
            <a:xfrm>
              <a:off x="8252517" y="946526"/>
              <a:ext cx="28818" cy="28743"/>
            </a:xfrm>
            <a:custGeom>
              <a:avLst/>
              <a:gdLst/>
              <a:ahLst/>
              <a:cxnLst/>
              <a:rect l="l" t="t" r="r" b="b"/>
              <a:pathLst>
                <a:path w="1435" h="1435" extrusionOk="0">
                  <a:moveTo>
                    <a:pt x="701" y="0"/>
                  </a:moveTo>
                  <a:cubicBezTo>
                    <a:pt x="300" y="0"/>
                    <a:pt x="0" y="334"/>
                    <a:pt x="0" y="734"/>
                  </a:cubicBezTo>
                  <a:cubicBezTo>
                    <a:pt x="0" y="1101"/>
                    <a:pt x="300" y="1435"/>
                    <a:pt x="701" y="1435"/>
                  </a:cubicBezTo>
                  <a:cubicBezTo>
                    <a:pt x="1101" y="1435"/>
                    <a:pt x="1435" y="1101"/>
                    <a:pt x="1435" y="734"/>
                  </a:cubicBezTo>
                  <a:cubicBezTo>
                    <a:pt x="1435" y="334"/>
                    <a:pt x="1101" y="0"/>
                    <a:pt x="7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53;p73"/>
            <p:cNvSpPr/>
            <p:nvPr/>
          </p:nvSpPr>
          <p:spPr>
            <a:xfrm>
              <a:off x="8066955" y="1086156"/>
              <a:ext cx="125957" cy="76855"/>
            </a:xfrm>
            <a:custGeom>
              <a:avLst/>
              <a:gdLst/>
              <a:ahLst/>
              <a:cxnLst/>
              <a:rect l="l" t="t" r="r" b="b"/>
              <a:pathLst>
                <a:path w="6272" h="3837" extrusionOk="0">
                  <a:moveTo>
                    <a:pt x="0" y="1"/>
                  </a:moveTo>
                  <a:cubicBezTo>
                    <a:pt x="167" y="701"/>
                    <a:pt x="501" y="1335"/>
                    <a:pt x="934" y="1936"/>
                  </a:cubicBezTo>
                  <a:cubicBezTo>
                    <a:pt x="1802" y="3036"/>
                    <a:pt x="6271" y="3837"/>
                    <a:pt x="6271" y="3837"/>
                  </a:cubicBezTo>
                  <a:lnTo>
                    <a:pt x="6271" y="2936"/>
                  </a:lnTo>
                  <a:cubicBezTo>
                    <a:pt x="6271" y="2936"/>
                    <a:pt x="2869" y="2269"/>
                    <a:pt x="1668" y="1635"/>
                  </a:cubicBezTo>
                  <a:cubicBezTo>
                    <a:pt x="968" y="1268"/>
                    <a:pt x="367" y="701"/>
                    <a:pt x="0" y="1"/>
                  </a:cubicBez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54;p73"/>
            <p:cNvSpPr/>
            <p:nvPr/>
          </p:nvSpPr>
          <p:spPr>
            <a:xfrm>
              <a:off x="8008675" y="717103"/>
              <a:ext cx="311520" cy="184877"/>
            </a:xfrm>
            <a:custGeom>
              <a:avLst/>
              <a:gdLst/>
              <a:ahLst/>
              <a:cxnLst/>
              <a:rect l="l" t="t" r="r" b="b"/>
              <a:pathLst>
                <a:path w="15512" h="9230" extrusionOk="0">
                  <a:moveTo>
                    <a:pt x="12648" y="1"/>
                  </a:moveTo>
                  <a:cubicBezTo>
                    <a:pt x="12413" y="1"/>
                    <a:pt x="12185" y="203"/>
                    <a:pt x="12009" y="380"/>
                  </a:cubicBezTo>
                  <a:cubicBezTo>
                    <a:pt x="11015" y="1303"/>
                    <a:pt x="9860" y="1508"/>
                    <a:pt x="8656" y="1508"/>
                  </a:cubicBezTo>
                  <a:cubicBezTo>
                    <a:pt x="7692" y="1508"/>
                    <a:pt x="6695" y="1376"/>
                    <a:pt x="5723" y="1376"/>
                  </a:cubicBezTo>
                  <a:cubicBezTo>
                    <a:pt x="5628" y="1376"/>
                    <a:pt x="5533" y="1377"/>
                    <a:pt x="5437" y="1380"/>
                  </a:cubicBezTo>
                  <a:cubicBezTo>
                    <a:pt x="3569" y="1447"/>
                    <a:pt x="1268" y="2214"/>
                    <a:pt x="434" y="4049"/>
                  </a:cubicBezTo>
                  <a:cubicBezTo>
                    <a:pt x="67" y="4883"/>
                    <a:pt x="0" y="5750"/>
                    <a:pt x="767" y="6350"/>
                  </a:cubicBezTo>
                  <a:cubicBezTo>
                    <a:pt x="1268" y="6717"/>
                    <a:pt x="1735" y="6684"/>
                    <a:pt x="2002" y="7318"/>
                  </a:cubicBezTo>
                  <a:cubicBezTo>
                    <a:pt x="2068" y="7451"/>
                    <a:pt x="2502" y="9219"/>
                    <a:pt x="2269" y="9219"/>
                  </a:cubicBezTo>
                  <a:cubicBezTo>
                    <a:pt x="2334" y="9226"/>
                    <a:pt x="2399" y="9230"/>
                    <a:pt x="2463" y="9230"/>
                  </a:cubicBezTo>
                  <a:cubicBezTo>
                    <a:pt x="3325" y="9230"/>
                    <a:pt x="4119" y="8623"/>
                    <a:pt x="4337" y="7785"/>
                  </a:cubicBezTo>
                  <a:cubicBezTo>
                    <a:pt x="4403" y="7585"/>
                    <a:pt x="4503" y="7218"/>
                    <a:pt x="4537" y="7018"/>
                  </a:cubicBezTo>
                  <a:cubicBezTo>
                    <a:pt x="4565" y="6819"/>
                    <a:pt x="4762" y="6669"/>
                    <a:pt x="4963" y="6669"/>
                  </a:cubicBezTo>
                  <a:cubicBezTo>
                    <a:pt x="4999" y="6669"/>
                    <a:pt x="5035" y="6674"/>
                    <a:pt x="5071" y="6684"/>
                  </a:cubicBezTo>
                  <a:cubicBezTo>
                    <a:pt x="5638" y="6817"/>
                    <a:pt x="6005" y="7051"/>
                    <a:pt x="6572" y="7218"/>
                  </a:cubicBezTo>
                  <a:cubicBezTo>
                    <a:pt x="7539" y="7491"/>
                    <a:pt x="8545" y="7632"/>
                    <a:pt x="9550" y="7632"/>
                  </a:cubicBezTo>
                  <a:cubicBezTo>
                    <a:pt x="10140" y="7632"/>
                    <a:pt x="10728" y="7583"/>
                    <a:pt x="11308" y="7485"/>
                  </a:cubicBezTo>
                  <a:cubicBezTo>
                    <a:pt x="12442" y="7284"/>
                    <a:pt x="13477" y="6717"/>
                    <a:pt x="14277" y="5883"/>
                  </a:cubicBezTo>
                  <a:cubicBezTo>
                    <a:pt x="15111" y="4916"/>
                    <a:pt x="15511" y="3649"/>
                    <a:pt x="15345" y="2381"/>
                  </a:cubicBezTo>
                  <a:cubicBezTo>
                    <a:pt x="15345" y="2314"/>
                    <a:pt x="15345" y="2281"/>
                    <a:pt x="15311" y="2214"/>
                  </a:cubicBezTo>
                  <a:cubicBezTo>
                    <a:pt x="15311" y="2114"/>
                    <a:pt x="15244" y="1981"/>
                    <a:pt x="15211" y="1914"/>
                  </a:cubicBezTo>
                  <a:cubicBezTo>
                    <a:pt x="15174" y="1877"/>
                    <a:pt x="15130" y="1861"/>
                    <a:pt x="15083" y="1861"/>
                  </a:cubicBezTo>
                  <a:cubicBezTo>
                    <a:pt x="14836" y="1861"/>
                    <a:pt x="14484" y="2302"/>
                    <a:pt x="14344" y="2414"/>
                  </a:cubicBezTo>
                  <a:cubicBezTo>
                    <a:pt x="14177" y="2548"/>
                    <a:pt x="14010" y="2681"/>
                    <a:pt x="13843" y="2781"/>
                  </a:cubicBezTo>
                  <a:cubicBezTo>
                    <a:pt x="13677" y="2881"/>
                    <a:pt x="13543" y="2981"/>
                    <a:pt x="13376" y="3081"/>
                  </a:cubicBezTo>
                  <a:cubicBezTo>
                    <a:pt x="13477" y="2514"/>
                    <a:pt x="13477" y="1914"/>
                    <a:pt x="13376" y="1347"/>
                  </a:cubicBezTo>
                  <a:cubicBezTo>
                    <a:pt x="13310" y="980"/>
                    <a:pt x="13210" y="79"/>
                    <a:pt x="12743" y="13"/>
                  </a:cubicBezTo>
                  <a:cubicBezTo>
                    <a:pt x="12711" y="5"/>
                    <a:pt x="12679" y="1"/>
                    <a:pt x="126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55;p73"/>
            <p:cNvSpPr/>
            <p:nvPr/>
          </p:nvSpPr>
          <p:spPr>
            <a:xfrm>
              <a:off x="8118527" y="917683"/>
              <a:ext cx="33518" cy="26179"/>
            </a:xfrm>
            <a:custGeom>
              <a:avLst/>
              <a:gdLst/>
              <a:ahLst/>
              <a:cxnLst/>
              <a:rect l="l" t="t" r="r" b="b"/>
              <a:pathLst>
                <a:path w="1669" h="1307" extrusionOk="0">
                  <a:moveTo>
                    <a:pt x="949" y="0"/>
                  </a:moveTo>
                  <a:cubicBezTo>
                    <a:pt x="797" y="0"/>
                    <a:pt x="643" y="45"/>
                    <a:pt x="501" y="139"/>
                  </a:cubicBezTo>
                  <a:cubicBezTo>
                    <a:pt x="101" y="406"/>
                    <a:pt x="1" y="906"/>
                    <a:pt x="268" y="1307"/>
                  </a:cubicBezTo>
                  <a:lnTo>
                    <a:pt x="1669" y="406"/>
                  </a:lnTo>
                  <a:cubicBezTo>
                    <a:pt x="1496" y="148"/>
                    <a:pt x="1227" y="0"/>
                    <a:pt x="9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56;p73"/>
            <p:cNvSpPr/>
            <p:nvPr/>
          </p:nvSpPr>
          <p:spPr>
            <a:xfrm>
              <a:off x="8169436" y="1055430"/>
              <a:ext cx="49604" cy="30806"/>
            </a:xfrm>
            <a:custGeom>
              <a:avLst/>
              <a:gdLst/>
              <a:ahLst/>
              <a:cxnLst/>
              <a:rect l="l" t="t" r="r" b="b"/>
              <a:pathLst>
                <a:path w="2470" h="1538" extrusionOk="0">
                  <a:moveTo>
                    <a:pt x="168" y="0"/>
                  </a:moveTo>
                  <a:lnTo>
                    <a:pt x="168" y="0"/>
                  </a:lnTo>
                  <a:cubicBezTo>
                    <a:pt x="1" y="634"/>
                    <a:pt x="401" y="1301"/>
                    <a:pt x="1035" y="1501"/>
                  </a:cubicBezTo>
                  <a:cubicBezTo>
                    <a:pt x="1128" y="1526"/>
                    <a:pt x="1221" y="1537"/>
                    <a:pt x="1313" y="1537"/>
                  </a:cubicBezTo>
                  <a:cubicBezTo>
                    <a:pt x="1852" y="1537"/>
                    <a:pt x="2355" y="1142"/>
                    <a:pt x="2469" y="601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57;p73"/>
            <p:cNvSpPr/>
            <p:nvPr/>
          </p:nvSpPr>
          <p:spPr>
            <a:xfrm>
              <a:off x="8172127" y="1064123"/>
              <a:ext cx="26810" cy="22053"/>
            </a:xfrm>
            <a:custGeom>
              <a:avLst/>
              <a:gdLst/>
              <a:ahLst/>
              <a:cxnLst/>
              <a:rect l="l" t="t" r="r" b="b"/>
              <a:pathLst>
                <a:path w="1335" h="1101" extrusionOk="0">
                  <a:moveTo>
                    <a:pt x="0" y="0"/>
                  </a:moveTo>
                  <a:cubicBezTo>
                    <a:pt x="67" y="500"/>
                    <a:pt x="434" y="901"/>
                    <a:pt x="901" y="1067"/>
                  </a:cubicBezTo>
                  <a:cubicBezTo>
                    <a:pt x="1034" y="1101"/>
                    <a:pt x="1201" y="1101"/>
                    <a:pt x="1335" y="1101"/>
                  </a:cubicBezTo>
                  <a:cubicBezTo>
                    <a:pt x="1268" y="467"/>
                    <a:pt x="734" y="0"/>
                    <a:pt x="100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58;p73"/>
            <p:cNvSpPr/>
            <p:nvPr/>
          </p:nvSpPr>
          <p:spPr>
            <a:xfrm>
              <a:off x="8261896" y="910893"/>
              <a:ext cx="34180" cy="24296"/>
            </a:xfrm>
            <a:custGeom>
              <a:avLst/>
              <a:gdLst/>
              <a:ahLst/>
              <a:cxnLst/>
              <a:rect l="l" t="t" r="r" b="b"/>
              <a:pathLst>
                <a:path w="1702" h="1213" extrusionOk="0">
                  <a:moveTo>
                    <a:pt x="770" y="0"/>
                  </a:moveTo>
                  <a:cubicBezTo>
                    <a:pt x="457" y="0"/>
                    <a:pt x="147" y="193"/>
                    <a:pt x="0" y="512"/>
                  </a:cubicBezTo>
                  <a:lnTo>
                    <a:pt x="1535" y="1212"/>
                  </a:lnTo>
                  <a:cubicBezTo>
                    <a:pt x="1701" y="778"/>
                    <a:pt x="1535" y="278"/>
                    <a:pt x="1101" y="78"/>
                  </a:cubicBezTo>
                  <a:cubicBezTo>
                    <a:pt x="995" y="25"/>
                    <a:pt x="882" y="0"/>
                    <a:pt x="7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59;p73"/>
            <p:cNvSpPr/>
            <p:nvPr/>
          </p:nvSpPr>
          <p:spPr>
            <a:xfrm>
              <a:off x="8206287" y="946526"/>
              <a:ext cx="55629" cy="92218"/>
            </a:xfrm>
            <a:custGeom>
              <a:avLst/>
              <a:gdLst/>
              <a:ahLst/>
              <a:cxnLst/>
              <a:rect l="l" t="t" r="r" b="b"/>
              <a:pathLst>
                <a:path w="2770" h="4604" extrusionOk="0">
                  <a:moveTo>
                    <a:pt x="1" y="0"/>
                  </a:moveTo>
                  <a:lnTo>
                    <a:pt x="401" y="4603"/>
                  </a:lnTo>
                  <a:lnTo>
                    <a:pt x="2769" y="37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60;p73"/>
            <p:cNvSpPr/>
            <p:nvPr/>
          </p:nvSpPr>
          <p:spPr>
            <a:xfrm>
              <a:off x="8323529" y="1148128"/>
              <a:ext cx="617657" cy="467440"/>
            </a:xfrm>
            <a:custGeom>
              <a:avLst/>
              <a:gdLst/>
              <a:ahLst/>
              <a:cxnLst/>
              <a:rect l="l" t="t" r="r" b="b"/>
              <a:pathLst>
                <a:path w="30756" h="23337" extrusionOk="0">
                  <a:moveTo>
                    <a:pt x="28752" y="1"/>
                  </a:moveTo>
                  <a:cubicBezTo>
                    <a:pt x="28523" y="1"/>
                    <a:pt x="28287" y="70"/>
                    <a:pt x="28120" y="209"/>
                  </a:cubicBezTo>
                  <a:cubicBezTo>
                    <a:pt x="27753" y="609"/>
                    <a:pt x="27420" y="1010"/>
                    <a:pt x="27120" y="1477"/>
                  </a:cubicBezTo>
                  <a:cubicBezTo>
                    <a:pt x="26386" y="2477"/>
                    <a:pt x="25518" y="3411"/>
                    <a:pt x="24518" y="4145"/>
                  </a:cubicBezTo>
                  <a:cubicBezTo>
                    <a:pt x="24248" y="4385"/>
                    <a:pt x="23924" y="4517"/>
                    <a:pt x="23570" y="4517"/>
                  </a:cubicBezTo>
                  <a:cubicBezTo>
                    <a:pt x="23531" y="4517"/>
                    <a:pt x="23491" y="4516"/>
                    <a:pt x="23450" y="4512"/>
                  </a:cubicBezTo>
                  <a:cubicBezTo>
                    <a:pt x="23450" y="4179"/>
                    <a:pt x="23484" y="3878"/>
                    <a:pt x="23584" y="3578"/>
                  </a:cubicBezTo>
                  <a:cubicBezTo>
                    <a:pt x="23717" y="3278"/>
                    <a:pt x="23784" y="2978"/>
                    <a:pt x="23817" y="2644"/>
                  </a:cubicBezTo>
                  <a:cubicBezTo>
                    <a:pt x="23851" y="2211"/>
                    <a:pt x="23750" y="1777"/>
                    <a:pt x="23550" y="1410"/>
                  </a:cubicBezTo>
                  <a:cubicBezTo>
                    <a:pt x="23459" y="1296"/>
                    <a:pt x="23337" y="1244"/>
                    <a:pt x="23215" y="1244"/>
                  </a:cubicBezTo>
                  <a:cubicBezTo>
                    <a:pt x="23159" y="1244"/>
                    <a:pt x="23103" y="1255"/>
                    <a:pt x="23050" y="1277"/>
                  </a:cubicBezTo>
                  <a:cubicBezTo>
                    <a:pt x="22983" y="1343"/>
                    <a:pt x="22917" y="1377"/>
                    <a:pt x="22883" y="1477"/>
                  </a:cubicBezTo>
                  <a:cubicBezTo>
                    <a:pt x="22616" y="1844"/>
                    <a:pt x="22383" y="2344"/>
                    <a:pt x="22149" y="2711"/>
                  </a:cubicBezTo>
                  <a:cubicBezTo>
                    <a:pt x="21849" y="3145"/>
                    <a:pt x="21616" y="3578"/>
                    <a:pt x="21382" y="4012"/>
                  </a:cubicBezTo>
                  <a:cubicBezTo>
                    <a:pt x="21149" y="4579"/>
                    <a:pt x="20982" y="5146"/>
                    <a:pt x="20815" y="5680"/>
                  </a:cubicBezTo>
                  <a:cubicBezTo>
                    <a:pt x="20415" y="6781"/>
                    <a:pt x="19848" y="7815"/>
                    <a:pt x="19114" y="8749"/>
                  </a:cubicBezTo>
                  <a:cubicBezTo>
                    <a:pt x="18313" y="9849"/>
                    <a:pt x="14043" y="14953"/>
                    <a:pt x="13243" y="15920"/>
                  </a:cubicBezTo>
                  <a:cubicBezTo>
                    <a:pt x="13243" y="15920"/>
                    <a:pt x="7839" y="10950"/>
                    <a:pt x="5804" y="9149"/>
                  </a:cubicBezTo>
                  <a:cubicBezTo>
                    <a:pt x="2102" y="5813"/>
                    <a:pt x="1301" y="4979"/>
                    <a:pt x="0" y="4746"/>
                  </a:cubicBezTo>
                  <a:lnTo>
                    <a:pt x="0" y="4746"/>
                  </a:lnTo>
                  <a:lnTo>
                    <a:pt x="1201" y="15353"/>
                  </a:lnTo>
                  <a:cubicBezTo>
                    <a:pt x="1201" y="15353"/>
                    <a:pt x="9107" y="20857"/>
                    <a:pt x="11041" y="22158"/>
                  </a:cubicBezTo>
                  <a:cubicBezTo>
                    <a:pt x="12191" y="22973"/>
                    <a:pt x="13028" y="23336"/>
                    <a:pt x="13781" y="23336"/>
                  </a:cubicBezTo>
                  <a:cubicBezTo>
                    <a:pt x="14602" y="23336"/>
                    <a:pt x="15324" y="22906"/>
                    <a:pt x="16245" y="22158"/>
                  </a:cubicBezTo>
                  <a:lnTo>
                    <a:pt x="17246" y="21091"/>
                  </a:lnTo>
                  <a:cubicBezTo>
                    <a:pt x="18080" y="20057"/>
                    <a:pt x="23183" y="12151"/>
                    <a:pt x="24318" y="10416"/>
                  </a:cubicBezTo>
                  <a:cubicBezTo>
                    <a:pt x="24818" y="9616"/>
                    <a:pt x="26219" y="8715"/>
                    <a:pt x="26686" y="8315"/>
                  </a:cubicBezTo>
                  <a:cubicBezTo>
                    <a:pt x="30755" y="5113"/>
                    <a:pt x="30722" y="3612"/>
                    <a:pt x="30522" y="2544"/>
                  </a:cubicBezTo>
                  <a:cubicBezTo>
                    <a:pt x="30322" y="1777"/>
                    <a:pt x="30022" y="1043"/>
                    <a:pt x="29555" y="409"/>
                  </a:cubicBezTo>
                  <a:cubicBezTo>
                    <a:pt x="29388" y="209"/>
                    <a:pt x="29154" y="42"/>
                    <a:pt x="28887" y="9"/>
                  </a:cubicBezTo>
                  <a:cubicBezTo>
                    <a:pt x="28843" y="3"/>
                    <a:pt x="28798" y="1"/>
                    <a:pt x="28752" y="1"/>
                  </a:cubicBez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61;p73"/>
            <p:cNvSpPr/>
            <p:nvPr/>
          </p:nvSpPr>
          <p:spPr>
            <a:xfrm>
              <a:off x="8323529" y="1238504"/>
              <a:ext cx="403297" cy="381451"/>
            </a:xfrm>
            <a:custGeom>
              <a:avLst/>
              <a:gdLst/>
              <a:ahLst/>
              <a:cxnLst/>
              <a:rect l="l" t="t" r="r" b="b"/>
              <a:pathLst>
                <a:path w="20082" h="19044" extrusionOk="0">
                  <a:moveTo>
                    <a:pt x="0" y="0"/>
                  </a:moveTo>
                  <a:lnTo>
                    <a:pt x="134" y="10374"/>
                  </a:lnTo>
                  <a:cubicBezTo>
                    <a:pt x="134" y="10374"/>
                    <a:pt x="9340" y="16879"/>
                    <a:pt x="11375" y="18113"/>
                  </a:cubicBezTo>
                  <a:cubicBezTo>
                    <a:pt x="12373" y="18719"/>
                    <a:pt x="13163" y="19043"/>
                    <a:pt x="13894" y="19043"/>
                  </a:cubicBezTo>
                  <a:cubicBezTo>
                    <a:pt x="14652" y="19043"/>
                    <a:pt x="15347" y="18694"/>
                    <a:pt x="16145" y="17946"/>
                  </a:cubicBezTo>
                  <a:cubicBezTo>
                    <a:pt x="17713" y="16445"/>
                    <a:pt x="20081" y="12442"/>
                    <a:pt x="20081" y="12442"/>
                  </a:cubicBezTo>
                  <a:cubicBezTo>
                    <a:pt x="17346" y="11175"/>
                    <a:pt x="16212" y="7839"/>
                    <a:pt x="16212" y="7839"/>
                  </a:cubicBezTo>
                  <a:lnTo>
                    <a:pt x="13310" y="11208"/>
                  </a:lnTo>
                  <a:cubicBezTo>
                    <a:pt x="13310" y="11208"/>
                    <a:pt x="6171" y="4704"/>
                    <a:pt x="4470" y="3102"/>
                  </a:cubicBezTo>
                  <a:cubicBezTo>
                    <a:pt x="2769" y="1501"/>
                    <a:pt x="1535" y="30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62;p73"/>
            <p:cNvSpPr/>
            <p:nvPr/>
          </p:nvSpPr>
          <p:spPr>
            <a:xfrm>
              <a:off x="7857273" y="1182380"/>
              <a:ext cx="528571" cy="698927"/>
            </a:xfrm>
            <a:custGeom>
              <a:avLst/>
              <a:gdLst/>
              <a:ahLst/>
              <a:cxnLst/>
              <a:rect l="l" t="t" r="r" b="b"/>
              <a:pathLst>
                <a:path w="26320" h="34894" extrusionOk="0">
                  <a:moveTo>
                    <a:pt x="6272" y="0"/>
                  </a:moveTo>
                  <a:cubicBezTo>
                    <a:pt x="3570" y="1201"/>
                    <a:pt x="1168" y="2269"/>
                    <a:pt x="1" y="3002"/>
                  </a:cubicBezTo>
                  <a:cubicBezTo>
                    <a:pt x="1" y="3002"/>
                    <a:pt x="1535" y="11875"/>
                    <a:pt x="3069" y="15945"/>
                  </a:cubicBezTo>
                  <a:cubicBezTo>
                    <a:pt x="4437" y="19481"/>
                    <a:pt x="4737" y="33858"/>
                    <a:pt x="4737" y="33858"/>
                  </a:cubicBezTo>
                  <a:cubicBezTo>
                    <a:pt x="7884" y="34545"/>
                    <a:pt x="11090" y="34893"/>
                    <a:pt x="14295" y="34893"/>
                  </a:cubicBezTo>
                  <a:cubicBezTo>
                    <a:pt x="15915" y="34893"/>
                    <a:pt x="17535" y="34804"/>
                    <a:pt x="19148" y="34625"/>
                  </a:cubicBezTo>
                  <a:cubicBezTo>
                    <a:pt x="21616" y="34325"/>
                    <a:pt x="24018" y="33624"/>
                    <a:pt x="26253" y="32557"/>
                  </a:cubicBezTo>
                  <a:cubicBezTo>
                    <a:pt x="26253" y="32557"/>
                    <a:pt x="26319" y="21616"/>
                    <a:pt x="25419" y="14310"/>
                  </a:cubicBezTo>
                  <a:cubicBezTo>
                    <a:pt x="24485" y="7005"/>
                    <a:pt x="24785" y="3870"/>
                    <a:pt x="23117" y="2635"/>
                  </a:cubicBezTo>
                  <a:cubicBezTo>
                    <a:pt x="22016" y="1835"/>
                    <a:pt x="17280" y="767"/>
                    <a:pt x="17280" y="767"/>
                  </a:cubicBezTo>
                  <a:cubicBezTo>
                    <a:pt x="17113" y="1568"/>
                    <a:pt x="16779" y="2302"/>
                    <a:pt x="16346" y="3002"/>
                  </a:cubicBezTo>
                  <a:cubicBezTo>
                    <a:pt x="14711" y="2235"/>
                    <a:pt x="6272" y="0"/>
                    <a:pt x="6272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63;p73"/>
            <p:cNvSpPr/>
            <p:nvPr/>
          </p:nvSpPr>
          <p:spPr>
            <a:xfrm>
              <a:off x="8112502" y="1215109"/>
              <a:ext cx="221088" cy="687550"/>
            </a:xfrm>
            <a:custGeom>
              <a:avLst/>
              <a:gdLst/>
              <a:ahLst/>
              <a:cxnLst/>
              <a:rect l="l" t="t" r="r" b="b"/>
              <a:pathLst>
                <a:path w="11009" h="34326" extrusionOk="0">
                  <a:moveTo>
                    <a:pt x="7739" y="1"/>
                  </a:moveTo>
                  <a:cubicBezTo>
                    <a:pt x="8407" y="12810"/>
                    <a:pt x="4270" y="24018"/>
                    <a:pt x="1" y="32958"/>
                  </a:cubicBezTo>
                  <a:lnTo>
                    <a:pt x="2236" y="34325"/>
                  </a:lnTo>
                  <a:cubicBezTo>
                    <a:pt x="2236" y="34325"/>
                    <a:pt x="11008" y="18848"/>
                    <a:pt x="10375" y="1035"/>
                  </a:cubicBezTo>
                  <a:cubicBezTo>
                    <a:pt x="9607" y="434"/>
                    <a:pt x="8707" y="67"/>
                    <a:pt x="77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64;p73"/>
            <p:cNvSpPr/>
            <p:nvPr/>
          </p:nvSpPr>
          <p:spPr>
            <a:xfrm>
              <a:off x="8200925" y="1206436"/>
              <a:ext cx="26830" cy="118277"/>
            </a:xfrm>
            <a:custGeom>
              <a:avLst/>
              <a:gdLst/>
              <a:ahLst/>
              <a:cxnLst/>
              <a:rect l="l" t="t" r="r" b="b"/>
              <a:pathLst>
                <a:path w="1336" h="5905" extrusionOk="0">
                  <a:moveTo>
                    <a:pt x="1" y="0"/>
                  </a:moveTo>
                  <a:lnTo>
                    <a:pt x="468" y="4403"/>
                  </a:lnTo>
                  <a:lnTo>
                    <a:pt x="1268" y="5904"/>
                  </a:lnTo>
                  <a:cubicBezTo>
                    <a:pt x="1268" y="5904"/>
                    <a:pt x="1335" y="1901"/>
                    <a:pt x="1268" y="9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65;p73"/>
            <p:cNvSpPr/>
            <p:nvPr/>
          </p:nvSpPr>
          <p:spPr>
            <a:xfrm>
              <a:off x="8200925" y="1206436"/>
              <a:ext cx="26830" cy="118277"/>
            </a:xfrm>
            <a:custGeom>
              <a:avLst/>
              <a:gdLst/>
              <a:ahLst/>
              <a:cxnLst/>
              <a:rect l="l" t="t" r="r" b="b"/>
              <a:pathLst>
                <a:path w="1336" h="5905" extrusionOk="0">
                  <a:moveTo>
                    <a:pt x="1" y="0"/>
                  </a:moveTo>
                  <a:lnTo>
                    <a:pt x="468" y="4403"/>
                  </a:lnTo>
                  <a:lnTo>
                    <a:pt x="1268" y="5904"/>
                  </a:lnTo>
                  <a:cubicBezTo>
                    <a:pt x="1268" y="5904"/>
                    <a:pt x="1335" y="1901"/>
                    <a:pt x="1268" y="9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66;p73"/>
            <p:cNvSpPr/>
            <p:nvPr/>
          </p:nvSpPr>
          <p:spPr>
            <a:xfrm>
              <a:off x="8055568" y="1209761"/>
              <a:ext cx="133990" cy="128312"/>
            </a:xfrm>
            <a:custGeom>
              <a:avLst/>
              <a:gdLst/>
              <a:ahLst/>
              <a:cxnLst/>
              <a:rect l="l" t="t" r="r" b="b"/>
              <a:pathLst>
                <a:path w="6672" h="6406" extrusionOk="0">
                  <a:moveTo>
                    <a:pt x="1835" y="1"/>
                  </a:moveTo>
                  <a:lnTo>
                    <a:pt x="0" y="1302"/>
                  </a:lnTo>
                  <a:lnTo>
                    <a:pt x="6038" y="6405"/>
                  </a:lnTo>
                  <a:lnTo>
                    <a:pt x="6672" y="4604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67;p73"/>
            <p:cNvSpPr/>
            <p:nvPr/>
          </p:nvSpPr>
          <p:spPr>
            <a:xfrm>
              <a:off x="8055568" y="1209761"/>
              <a:ext cx="133990" cy="128312"/>
            </a:xfrm>
            <a:custGeom>
              <a:avLst/>
              <a:gdLst/>
              <a:ahLst/>
              <a:cxnLst/>
              <a:rect l="l" t="t" r="r" b="b"/>
              <a:pathLst>
                <a:path w="6672" h="6406" extrusionOk="0">
                  <a:moveTo>
                    <a:pt x="1835" y="1"/>
                  </a:moveTo>
                  <a:lnTo>
                    <a:pt x="0" y="1302"/>
                  </a:lnTo>
                  <a:lnTo>
                    <a:pt x="6038" y="6405"/>
                  </a:lnTo>
                  <a:lnTo>
                    <a:pt x="6672" y="4604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68;p73"/>
            <p:cNvSpPr/>
            <p:nvPr/>
          </p:nvSpPr>
          <p:spPr>
            <a:xfrm>
              <a:off x="8184859" y="1159666"/>
              <a:ext cx="54283" cy="91717"/>
            </a:xfrm>
            <a:custGeom>
              <a:avLst/>
              <a:gdLst/>
              <a:ahLst/>
              <a:cxnLst/>
              <a:rect l="l" t="t" r="r" b="b"/>
              <a:pathLst>
                <a:path w="2703" h="4579" extrusionOk="0">
                  <a:moveTo>
                    <a:pt x="400" y="0"/>
                  </a:moveTo>
                  <a:lnTo>
                    <a:pt x="400" y="1568"/>
                  </a:lnTo>
                  <a:cubicBezTo>
                    <a:pt x="334" y="2435"/>
                    <a:pt x="200" y="3302"/>
                    <a:pt x="0" y="4170"/>
                  </a:cubicBezTo>
                  <a:cubicBezTo>
                    <a:pt x="717" y="4246"/>
                    <a:pt x="1649" y="4578"/>
                    <a:pt x="2150" y="4578"/>
                  </a:cubicBezTo>
                  <a:cubicBezTo>
                    <a:pt x="2302" y="4578"/>
                    <a:pt x="2414" y="4548"/>
                    <a:pt x="2469" y="4470"/>
                  </a:cubicBezTo>
                  <a:cubicBezTo>
                    <a:pt x="2702" y="4103"/>
                    <a:pt x="1902" y="967"/>
                    <a:pt x="40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69;p73"/>
            <p:cNvSpPr/>
            <p:nvPr/>
          </p:nvSpPr>
          <p:spPr>
            <a:xfrm>
              <a:off x="7983211" y="1123572"/>
              <a:ext cx="201668" cy="163044"/>
            </a:xfrm>
            <a:custGeom>
              <a:avLst/>
              <a:gdLst/>
              <a:ahLst/>
              <a:cxnLst/>
              <a:rect l="l" t="t" r="r" b="b"/>
              <a:pathLst>
                <a:path w="10042" h="8140" extrusionOk="0">
                  <a:moveTo>
                    <a:pt x="3036" y="1"/>
                  </a:moveTo>
                  <a:cubicBezTo>
                    <a:pt x="2035" y="34"/>
                    <a:pt x="1" y="2936"/>
                    <a:pt x="1" y="2936"/>
                  </a:cubicBezTo>
                  <a:cubicBezTo>
                    <a:pt x="1" y="2936"/>
                    <a:pt x="634" y="3737"/>
                    <a:pt x="1869" y="5038"/>
                  </a:cubicBezTo>
                  <a:cubicBezTo>
                    <a:pt x="3336" y="6572"/>
                    <a:pt x="4137" y="8107"/>
                    <a:pt x="4671" y="8140"/>
                  </a:cubicBezTo>
                  <a:cubicBezTo>
                    <a:pt x="5238" y="8140"/>
                    <a:pt x="7206" y="6639"/>
                    <a:pt x="8373" y="6239"/>
                  </a:cubicBezTo>
                  <a:cubicBezTo>
                    <a:pt x="8798" y="6053"/>
                    <a:pt x="9244" y="5951"/>
                    <a:pt x="9694" y="5951"/>
                  </a:cubicBezTo>
                  <a:cubicBezTo>
                    <a:pt x="9810" y="5951"/>
                    <a:pt x="9925" y="5958"/>
                    <a:pt x="10041" y="5972"/>
                  </a:cubicBezTo>
                  <a:cubicBezTo>
                    <a:pt x="10041" y="5972"/>
                    <a:pt x="9374" y="4637"/>
                    <a:pt x="6772" y="3470"/>
                  </a:cubicBezTo>
                  <a:cubicBezTo>
                    <a:pt x="4170" y="2269"/>
                    <a:pt x="3136" y="1068"/>
                    <a:pt x="3036" y="535"/>
                  </a:cubicBezTo>
                  <a:lnTo>
                    <a:pt x="303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70;p73"/>
            <p:cNvSpPr/>
            <p:nvPr/>
          </p:nvSpPr>
          <p:spPr>
            <a:xfrm>
              <a:off x="8194238" y="1356761"/>
              <a:ext cx="96476" cy="387540"/>
            </a:xfrm>
            <a:custGeom>
              <a:avLst/>
              <a:gdLst/>
              <a:ahLst/>
              <a:cxnLst/>
              <a:rect l="l" t="t" r="r" b="b"/>
              <a:pathLst>
                <a:path w="4804" h="19348" extrusionOk="0">
                  <a:moveTo>
                    <a:pt x="1334" y="0"/>
                  </a:moveTo>
                  <a:lnTo>
                    <a:pt x="0" y="167"/>
                  </a:lnTo>
                  <a:cubicBezTo>
                    <a:pt x="434" y="4971"/>
                    <a:pt x="534" y="9807"/>
                    <a:pt x="367" y="14611"/>
                  </a:cubicBezTo>
                  <a:cubicBezTo>
                    <a:pt x="301" y="16138"/>
                    <a:pt x="2380" y="19348"/>
                    <a:pt x="2960" y="19348"/>
                  </a:cubicBezTo>
                  <a:cubicBezTo>
                    <a:pt x="2963" y="19348"/>
                    <a:pt x="2966" y="19348"/>
                    <a:pt x="2969" y="19348"/>
                  </a:cubicBezTo>
                  <a:cubicBezTo>
                    <a:pt x="3503" y="19281"/>
                    <a:pt x="4570" y="16379"/>
                    <a:pt x="4804" y="14678"/>
                  </a:cubicBezTo>
                  <a:cubicBezTo>
                    <a:pt x="4737" y="10508"/>
                    <a:pt x="2335" y="2235"/>
                    <a:pt x="13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71;p73"/>
            <p:cNvSpPr/>
            <p:nvPr/>
          </p:nvSpPr>
          <p:spPr>
            <a:xfrm>
              <a:off x="8194238" y="1356761"/>
              <a:ext cx="28156" cy="14722"/>
            </a:xfrm>
            <a:custGeom>
              <a:avLst/>
              <a:gdLst/>
              <a:ahLst/>
              <a:cxnLst/>
              <a:rect l="l" t="t" r="r" b="b"/>
              <a:pathLst>
                <a:path w="1402" h="735" extrusionOk="0">
                  <a:moveTo>
                    <a:pt x="1334" y="0"/>
                  </a:moveTo>
                  <a:lnTo>
                    <a:pt x="0" y="167"/>
                  </a:lnTo>
                  <a:lnTo>
                    <a:pt x="67" y="734"/>
                  </a:lnTo>
                  <a:cubicBezTo>
                    <a:pt x="567" y="701"/>
                    <a:pt x="1034" y="501"/>
                    <a:pt x="1401" y="167"/>
                  </a:cubicBezTo>
                  <a:cubicBezTo>
                    <a:pt x="1368" y="101"/>
                    <a:pt x="1368" y="67"/>
                    <a:pt x="1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372;p73"/>
            <p:cNvSpPr/>
            <p:nvPr/>
          </p:nvSpPr>
          <p:spPr>
            <a:xfrm>
              <a:off x="8174135" y="1294628"/>
              <a:ext cx="56291" cy="66860"/>
            </a:xfrm>
            <a:custGeom>
              <a:avLst/>
              <a:gdLst/>
              <a:ahLst/>
              <a:cxnLst/>
              <a:rect l="l" t="t" r="r" b="b"/>
              <a:pathLst>
                <a:path w="2803" h="3338" extrusionOk="0">
                  <a:moveTo>
                    <a:pt x="1802" y="0"/>
                  </a:moveTo>
                  <a:cubicBezTo>
                    <a:pt x="1435" y="0"/>
                    <a:pt x="1035" y="100"/>
                    <a:pt x="701" y="267"/>
                  </a:cubicBezTo>
                  <a:cubicBezTo>
                    <a:pt x="267" y="734"/>
                    <a:pt x="0" y="1368"/>
                    <a:pt x="0" y="2035"/>
                  </a:cubicBezTo>
                  <a:cubicBezTo>
                    <a:pt x="201" y="2535"/>
                    <a:pt x="568" y="2969"/>
                    <a:pt x="1001" y="3269"/>
                  </a:cubicBezTo>
                  <a:cubicBezTo>
                    <a:pt x="1150" y="3315"/>
                    <a:pt x="1307" y="3337"/>
                    <a:pt x="1464" y="3337"/>
                  </a:cubicBezTo>
                  <a:cubicBezTo>
                    <a:pt x="1766" y="3337"/>
                    <a:pt x="2073" y="3256"/>
                    <a:pt x="2335" y="3102"/>
                  </a:cubicBezTo>
                  <a:cubicBezTo>
                    <a:pt x="2702" y="2435"/>
                    <a:pt x="2802" y="1701"/>
                    <a:pt x="2602" y="968"/>
                  </a:cubicBezTo>
                  <a:cubicBezTo>
                    <a:pt x="2436" y="567"/>
                    <a:pt x="2169" y="234"/>
                    <a:pt x="180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373;p73"/>
            <p:cNvSpPr/>
            <p:nvPr/>
          </p:nvSpPr>
          <p:spPr>
            <a:xfrm>
              <a:off x="7744068" y="1688958"/>
              <a:ext cx="409984" cy="583854"/>
            </a:xfrm>
            <a:custGeom>
              <a:avLst/>
              <a:gdLst/>
              <a:ahLst/>
              <a:cxnLst/>
              <a:rect l="l" t="t" r="r" b="b"/>
              <a:pathLst>
                <a:path w="20415" h="29149" extrusionOk="0">
                  <a:moveTo>
                    <a:pt x="2442" y="0"/>
                  </a:moveTo>
                  <a:cubicBezTo>
                    <a:pt x="2346" y="0"/>
                    <a:pt x="2246" y="36"/>
                    <a:pt x="2168" y="94"/>
                  </a:cubicBezTo>
                  <a:lnTo>
                    <a:pt x="1635" y="394"/>
                  </a:lnTo>
                  <a:cubicBezTo>
                    <a:pt x="1268" y="628"/>
                    <a:pt x="1034" y="1028"/>
                    <a:pt x="968" y="1495"/>
                  </a:cubicBezTo>
                  <a:lnTo>
                    <a:pt x="34" y="18507"/>
                  </a:lnTo>
                  <a:cubicBezTo>
                    <a:pt x="0" y="18641"/>
                    <a:pt x="67" y="18807"/>
                    <a:pt x="200" y="18908"/>
                  </a:cubicBezTo>
                  <a:lnTo>
                    <a:pt x="17980" y="29148"/>
                  </a:lnTo>
                  <a:lnTo>
                    <a:pt x="20415" y="10301"/>
                  </a:lnTo>
                  <a:lnTo>
                    <a:pt x="2635" y="61"/>
                  </a:lnTo>
                  <a:cubicBezTo>
                    <a:pt x="2580" y="19"/>
                    <a:pt x="2512" y="0"/>
                    <a:pt x="244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74;p73"/>
            <p:cNvSpPr/>
            <p:nvPr/>
          </p:nvSpPr>
          <p:spPr>
            <a:xfrm>
              <a:off x="7744068" y="1688958"/>
              <a:ext cx="409984" cy="583854"/>
            </a:xfrm>
            <a:custGeom>
              <a:avLst/>
              <a:gdLst/>
              <a:ahLst/>
              <a:cxnLst/>
              <a:rect l="l" t="t" r="r" b="b"/>
              <a:pathLst>
                <a:path w="20415" h="29149" extrusionOk="0">
                  <a:moveTo>
                    <a:pt x="2442" y="0"/>
                  </a:moveTo>
                  <a:cubicBezTo>
                    <a:pt x="2346" y="0"/>
                    <a:pt x="2246" y="36"/>
                    <a:pt x="2168" y="94"/>
                  </a:cubicBezTo>
                  <a:lnTo>
                    <a:pt x="1635" y="394"/>
                  </a:lnTo>
                  <a:cubicBezTo>
                    <a:pt x="1268" y="628"/>
                    <a:pt x="1034" y="1028"/>
                    <a:pt x="968" y="1495"/>
                  </a:cubicBezTo>
                  <a:lnTo>
                    <a:pt x="34" y="18507"/>
                  </a:lnTo>
                  <a:cubicBezTo>
                    <a:pt x="0" y="18641"/>
                    <a:pt x="67" y="18807"/>
                    <a:pt x="200" y="18908"/>
                  </a:cubicBezTo>
                  <a:lnTo>
                    <a:pt x="17980" y="29148"/>
                  </a:lnTo>
                  <a:lnTo>
                    <a:pt x="20415" y="10301"/>
                  </a:lnTo>
                  <a:lnTo>
                    <a:pt x="2635" y="61"/>
                  </a:lnTo>
                  <a:cubicBezTo>
                    <a:pt x="2580" y="19"/>
                    <a:pt x="2512" y="0"/>
                    <a:pt x="24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375;p73"/>
            <p:cNvSpPr/>
            <p:nvPr/>
          </p:nvSpPr>
          <p:spPr>
            <a:xfrm>
              <a:off x="8101316" y="1893805"/>
              <a:ext cx="78201" cy="379368"/>
            </a:xfrm>
            <a:custGeom>
              <a:avLst/>
              <a:gdLst/>
              <a:ahLst/>
              <a:cxnLst/>
              <a:rect l="l" t="t" r="r" b="b"/>
              <a:pathLst>
                <a:path w="3894" h="18940" extrusionOk="0">
                  <a:moveTo>
                    <a:pt x="2367" y="0"/>
                  </a:moveTo>
                  <a:cubicBezTo>
                    <a:pt x="2286" y="0"/>
                    <a:pt x="2202" y="23"/>
                    <a:pt x="2125" y="74"/>
                  </a:cubicBezTo>
                  <a:lnTo>
                    <a:pt x="1592" y="408"/>
                  </a:lnTo>
                  <a:cubicBezTo>
                    <a:pt x="1225" y="641"/>
                    <a:pt x="991" y="1042"/>
                    <a:pt x="925" y="1509"/>
                  </a:cubicBezTo>
                  <a:lnTo>
                    <a:pt x="24" y="18488"/>
                  </a:lnTo>
                  <a:cubicBezTo>
                    <a:pt x="0" y="18773"/>
                    <a:pt x="129" y="18939"/>
                    <a:pt x="325" y="18939"/>
                  </a:cubicBezTo>
                  <a:cubicBezTo>
                    <a:pt x="405" y="18939"/>
                    <a:pt x="495" y="18912"/>
                    <a:pt x="591" y="18854"/>
                  </a:cubicBezTo>
                  <a:lnTo>
                    <a:pt x="3293" y="17320"/>
                  </a:lnTo>
                  <a:cubicBezTo>
                    <a:pt x="3660" y="17087"/>
                    <a:pt x="3860" y="16653"/>
                    <a:pt x="3893" y="16219"/>
                  </a:cubicBezTo>
                  <a:lnTo>
                    <a:pt x="2793" y="441"/>
                  </a:lnTo>
                  <a:cubicBezTo>
                    <a:pt x="2817" y="193"/>
                    <a:pt x="2602" y="0"/>
                    <a:pt x="236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376;p73"/>
            <p:cNvSpPr/>
            <p:nvPr/>
          </p:nvSpPr>
          <p:spPr>
            <a:xfrm>
              <a:off x="8101316" y="1893805"/>
              <a:ext cx="78201" cy="379368"/>
            </a:xfrm>
            <a:custGeom>
              <a:avLst/>
              <a:gdLst/>
              <a:ahLst/>
              <a:cxnLst/>
              <a:rect l="l" t="t" r="r" b="b"/>
              <a:pathLst>
                <a:path w="3894" h="18940" extrusionOk="0">
                  <a:moveTo>
                    <a:pt x="2367" y="0"/>
                  </a:moveTo>
                  <a:cubicBezTo>
                    <a:pt x="2286" y="0"/>
                    <a:pt x="2202" y="23"/>
                    <a:pt x="2125" y="74"/>
                  </a:cubicBezTo>
                  <a:lnTo>
                    <a:pt x="1592" y="408"/>
                  </a:lnTo>
                  <a:cubicBezTo>
                    <a:pt x="1225" y="641"/>
                    <a:pt x="991" y="1042"/>
                    <a:pt x="925" y="1509"/>
                  </a:cubicBezTo>
                  <a:lnTo>
                    <a:pt x="24" y="18488"/>
                  </a:lnTo>
                  <a:cubicBezTo>
                    <a:pt x="0" y="18773"/>
                    <a:pt x="129" y="18939"/>
                    <a:pt x="325" y="18939"/>
                  </a:cubicBezTo>
                  <a:cubicBezTo>
                    <a:pt x="405" y="18939"/>
                    <a:pt x="495" y="18912"/>
                    <a:pt x="591" y="18854"/>
                  </a:cubicBezTo>
                  <a:lnTo>
                    <a:pt x="3293" y="17320"/>
                  </a:lnTo>
                  <a:cubicBezTo>
                    <a:pt x="3660" y="17087"/>
                    <a:pt x="3860" y="16653"/>
                    <a:pt x="3893" y="16219"/>
                  </a:cubicBezTo>
                  <a:lnTo>
                    <a:pt x="2793" y="441"/>
                  </a:lnTo>
                  <a:cubicBezTo>
                    <a:pt x="2817" y="193"/>
                    <a:pt x="2602" y="0"/>
                    <a:pt x="2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377;p73"/>
            <p:cNvSpPr/>
            <p:nvPr/>
          </p:nvSpPr>
          <p:spPr>
            <a:xfrm>
              <a:off x="7974515" y="1999524"/>
              <a:ext cx="19440" cy="169714"/>
            </a:xfrm>
            <a:custGeom>
              <a:avLst/>
              <a:gdLst/>
              <a:ahLst/>
              <a:cxnLst/>
              <a:rect l="l" t="t" r="r" b="b"/>
              <a:pathLst>
                <a:path w="968" h="8473" extrusionOk="0">
                  <a:moveTo>
                    <a:pt x="734" y="0"/>
                  </a:moveTo>
                  <a:cubicBezTo>
                    <a:pt x="600" y="0"/>
                    <a:pt x="467" y="100"/>
                    <a:pt x="467" y="234"/>
                  </a:cubicBezTo>
                  <a:lnTo>
                    <a:pt x="0" y="8206"/>
                  </a:lnTo>
                  <a:cubicBezTo>
                    <a:pt x="0" y="8339"/>
                    <a:pt x="100" y="8439"/>
                    <a:pt x="234" y="8473"/>
                  </a:cubicBezTo>
                  <a:cubicBezTo>
                    <a:pt x="367" y="8473"/>
                    <a:pt x="467" y="8373"/>
                    <a:pt x="500" y="8239"/>
                  </a:cubicBezTo>
                  <a:lnTo>
                    <a:pt x="967" y="267"/>
                  </a:lnTo>
                  <a:cubicBezTo>
                    <a:pt x="967" y="134"/>
                    <a:pt x="867" y="33"/>
                    <a:pt x="7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378;p73"/>
            <p:cNvSpPr/>
            <p:nvPr/>
          </p:nvSpPr>
          <p:spPr>
            <a:xfrm>
              <a:off x="7837854" y="1921346"/>
              <a:ext cx="19440" cy="169734"/>
            </a:xfrm>
            <a:custGeom>
              <a:avLst/>
              <a:gdLst/>
              <a:ahLst/>
              <a:cxnLst/>
              <a:rect l="l" t="t" r="r" b="b"/>
              <a:pathLst>
                <a:path w="968" h="8474" extrusionOk="0">
                  <a:moveTo>
                    <a:pt x="734" y="0"/>
                  </a:moveTo>
                  <a:cubicBezTo>
                    <a:pt x="601" y="0"/>
                    <a:pt x="467" y="100"/>
                    <a:pt x="467" y="234"/>
                  </a:cubicBezTo>
                  <a:lnTo>
                    <a:pt x="0" y="8206"/>
                  </a:lnTo>
                  <a:cubicBezTo>
                    <a:pt x="0" y="8340"/>
                    <a:pt x="100" y="8440"/>
                    <a:pt x="234" y="8473"/>
                  </a:cubicBezTo>
                  <a:cubicBezTo>
                    <a:pt x="367" y="8440"/>
                    <a:pt x="467" y="8340"/>
                    <a:pt x="501" y="8240"/>
                  </a:cubicBezTo>
                  <a:lnTo>
                    <a:pt x="968" y="267"/>
                  </a:lnTo>
                  <a:cubicBezTo>
                    <a:pt x="968" y="134"/>
                    <a:pt x="867" y="0"/>
                    <a:pt x="7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379;p73"/>
            <p:cNvSpPr/>
            <p:nvPr/>
          </p:nvSpPr>
          <p:spPr>
            <a:xfrm>
              <a:off x="7754110" y="1688558"/>
              <a:ext cx="398618" cy="395833"/>
            </a:xfrm>
            <a:custGeom>
              <a:avLst/>
              <a:gdLst/>
              <a:ahLst/>
              <a:cxnLst/>
              <a:rect l="l" t="t" r="r" b="b"/>
              <a:pathLst>
                <a:path w="19849" h="19762" extrusionOk="0">
                  <a:moveTo>
                    <a:pt x="1914" y="1"/>
                  </a:moveTo>
                  <a:cubicBezTo>
                    <a:pt x="1825" y="1"/>
                    <a:pt x="1742" y="26"/>
                    <a:pt x="1668" y="81"/>
                  </a:cubicBezTo>
                  <a:lnTo>
                    <a:pt x="1135" y="381"/>
                  </a:lnTo>
                  <a:cubicBezTo>
                    <a:pt x="734" y="648"/>
                    <a:pt x="501" y="1048"/>
                    <a:pt x="468" y="1482"/>
                  </a:cubicBezTo>
                  <a:lnTo>
                    <a:pt x="101" y="8220"/>
                  </a:lnTo>
                  <a:cubicBezTo>
                    <a:pt x="1" y="9554"/>
                    <a:pt x="701" y="10822"/>
                    <a:pt x="1869" y="11489"/>
                  </a:cubicBezTo>
                  <a:lnTo>
                    <a:pt x="15912" y="19595"/>
                  </a:lnTo>
                  <a:cubicBezTo>
                    <a:pt x="16116" y="19709"/>
                    <a:pt x="16335" y="19762"/>
                    <a:pt x="16549" y="19762"/>
                  </a:cubicBezTo>
                  <a:cubicBezTo>
                    <a:pt x="17207" y="19762"/>
                    <a:pt x="17821" y="19266"/>
                    <a:pt x="17847" y="18561"/>
                  </a:cubicBezTo>
                  <a:lnTo>
                    <a:pt x="18214" y="11722"/>
                  </a:lnTo>
                  <a:cubicBezTo>
                    <a:pt x="18280" y="11289"/>
                    <a:pt x="18514" y="10888"/>
                    <a:pt x="18881" y="10655"/>
                  </a:cubicBezTo>
                  <a:lnTo>
                    <a:pt x="19414" y="10355"/>
                  </a:lnTo>
                  <a:cubicBezTo>
                    <a:pt x="19501" y="10290"/>
                    <a:pt x="19601" y="10253"/>
                    <a:pt x="19697" y="10253"/>
                  </a:cubicBezTo>
                  <a:cubicBezTo>
                    <a:pt x="19749" y="10253"/>
                    <a:pt x="19801" y="10264"/>
                    <a:pt x="19848" y="10288"/>
                  </a:cubicBezTo>
                  <a:lnTo>
                    <a:pt x="2135" y="47"/>
                  </a:lnTo>
                  <a:cubicBezTo>
                    <a:pt x="2060" y="17"/>
                    <a:pt x="1985" y="1"/>
                    <a:pt x="191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80;p73"/>
            <p:cNvSpPr/>
            <p:nvPr/>
          </p:nvSpPr>
          <p:spPr>
            <a:xfrm>
              <a:off x="7754110" y="1688558"/>
              <a:ext cx="398618" cy="395833"/>
            </a:xfrm>
            <a:custGeom>
              <a:avLst/>
              <a:gdLst/>
              <a:ahLst/>
              <a:cxnLst/>
              <a:rect l="l" t="t" r="r" b="b"/>
              <a:pathLst>
                <a:path w="19849" h="19762" extrusionOk="0">
                  <a:moveTo>
                    <a:pt x="1914" y="1"/>
                  </a:moveTo>
                  <a:cubicBezTo>
                    <a:pt x="1825" y="1"/>
                    <a:pt x="1742" y="26"/>
                    <a:pt x="1668" y="81"/>
                  </a:cubicBezTo>
                  <a:lnTo>
                    <a:pt x="1135" y="381"/>
                  </a:lnTo>
                  <a:cubicBezTo>
                    <a:pt x="734" y="648"/>
                    <a:pt x="501" y="1048"/>
                    <a:pt x="468" y="1482"/>
                  </a:cubicBezTo>
                  <a:lnTo>
                    <a:pt x="101" y="8220"/>
                  </a:lnTo>
                  <a:cubicBezTo>
                    <a:pt x="1" y="9554"/>
                    <a:pt x="701" y="10822"/>
                    <a:pt x="1869" y="11489"/>
                  </a:cubicBezTo>
                  <a:lnTo>
                    <a:pt x="15912" y="19595"/>
                  </a:lnTo>
                  <a:cubicBezTo>
                    <a:pt x="16116" y="19709"/>
                    <a:pt x="16335" y="19762"/>
                    <a:pt x="16549" y="19762"/>
                  </a:cubicBezTo>
                  <a:cubicBezTo>
                    <a:pt x="17207" y="19762"/>
                    <a:pt x="17821" y="19266"/>
                    <a:pt x="17847" y="18561"/>
                  </a:cubicBezTo>
                  <a:lnTo>
                    <a:pt x="18214" y="11722"/>
                  </a:lnTo>
                  <a:cubicBezTo>
                    <a:pt x="18280" y="11289"/>
                    <a:pt x="18514" y="10888"/>
                    <a:pt x="18881" y="10655"/>
                  </a:cubicBezTo>
                  <a:lnTo>
                    <a:pt x="19414" y="10355"/>
                  </a:lnTo>
                  <a:cubicBezTo>
                    <a:pt x="19501" y="10290"/>
                    <a:pt x="19601" y="10253"/>
                    <a:pt x="19697" y="10253"/>
                  </a:cubicBezTo>
                  <a:cubicBezTo>
                    <a:pt x="19749" y="10253"/>
                    <a:pt x="19801" y="10264"/>
                    <a:pt x="19848" y="10288"/>
                  </a:cubicBezTo>
                  <a:lnTo>
                    <a:pt x="2135" y="47"/>
                  </a:lnTo>
                  <a:cubicBezTo>
                    <a:pt x="2060" y="17"/>
                    <a:pt x="1985" y="1"/>
                    <a:pt x="19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381;p73"/>
            <p:cNvSpPr/>
            <p:nvPr/>
          </p:nvSpPr>
          <p:spPr>
            <a:xfrm>
              <a:off x="7895450" y="1963430"/>
              <a:ext cx="53620" cy="58828"/>
            </a:xfrm>
            <a:custGeom>
              <a:avLst/>
              <a:gdLst/>
              <a:ahLst/>
              <a:cxnLst/>
              <a:rect l="l" t="t" r="r" b="b"/>
              <a:pathLst>
                <a:path w="2670" h="2937" extrusionOk="0">
                  <a:moveTo>
                    <a:pt x="101" y="1"/>
                  </a:moveTo>
                  <a:lnTo>
                    <a:pt x="1" y="1435"/>
                  </a:lnTo>
                  <a:lnTo>
                    <a:pt x="2569" y="2936"/>
                  </a:lnTo>
                  <a:lnTo>
                    <a:pt x="2669" y="15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82;p73"/>
            <p:cNvSpPr/>
            <p:nvPr/>
          </p:nvSpPr>
          <p:spPr>
            <a:xfrm>
              <a:off x="7697839" y="1251203"/>
              <a:ext cx="375824" cy="855241"/>
            </a:xfrm>
            <a:custGeom>
              <a:avLst/>
              <a:gdLst/>
              <a:ahLst/>
              <a:cxnLst/>
              <a:rect l="l" t="t" r="r" b="b"/>
              <a:pathLst>
                <a:path w="18714" h="42698" extrusionOk="0">
                  <a:moveTo>
                    <a:pt x="7940" y="0"/>
                  </a:moveTo>
                  <a:cubicBezTo>
                    <a:pt x="6539" y="801"/>
                    <a:pt x="5805" y="1268"/>
                    <a:pt x="4837" y="4036"/>
                  </a:cubicBezTo>
                  <a:cubicBezTo>
                    <a:pt x="4003" y="6471"/>
                    <a:pt x="434" y="20048"/>
                    <a:pt x="234" y="22049"/>
                  </a:cubicBezTo>
                  <a:cubicBezTo>
                    <a:pt x="1" y="24017"/>
                    <a:pt x="6972" y="36059"/>
                    <a:pt x="9274" y="38794"/>
                  </a:cubicBezTo>
                  <a:cubicBezTo>
                    <a:pt x="11542" y="41496"/>
                    <a:pt x="13477" y="42697"/>
                    <a:pt x="15111" y="42697"/>
                  </a:cubicBezTo>
                  <a:cubicBezTo>
                    <a:pt x="16746" y="42697"/>
                    <a:pt x="17346" y="42397"/>
                    <a:pt x="18013" y="41596"/>
                  </a:cubicBezTo>
                  <a:cubicBezTo>
                    <a:pt x="18714" y="40796"/>
                    <a:pt x="14578" y="37827"/>
                    <a:pt x="14211" y="37027"/>
                  </a:cubicBezTo>
                  <a:lnTo>
                    <a:pt x="14211" y="37027"/>
                  </a:lnTo>
                  <a:cubicBezTo>
                    <a:pt x="15061" y="37531"/>
                    <a:pt x="16001" y="37797"/>
                    <a:pt x="16974" y="37797"/>
                  </a:cubicBezTo>
                  <a:cubicBezTo>
                    <a:pt x="17031" y="37797"/>
                    <a:pt x="17089" y="37796"/>
                    <a:pt x="17146" y="37794"/>
                  </a:cubicBezTo>
                  <a:cubicBezTo>
                    <a:pt x="17446" y="37760"/>
                    <a:pt x="17813" y="37660"/>
                    <a:pt x="17847" y="37360"/>
                  </a:cubicBezTo>
                  <a:cubicBezTo>
                    <a:pt x="17880" y="37193"/>
                    <a:pt x="17780" y="36993"/>
                    <a:pt x="17613" y="36893"/>
                  </a:cubicBezTo>
                  <a:cubicBezTo>
                    <a:pt x="17480" y="36793"/>
                    <a:pt x="17313" y="36726"/>
                    <a:pt x="17146" y="36660"/>
                  </a:cubicBezTo>
                  <a:cubicBezTo>
                    <a:pt x="15979" y="36193"/>
                    <a:pt x="15178" y="35159"/>
                    <a:pt x="14044" y="34658"/>
                  </a:cubicBezTo>
                  <a:cubicBezTo>
                    <a:pt x="13610" y="34458"/>
                    <a:pt x="13143" y="34325"/>
                    <a:pt x="12710" y="34158"/>
                  </a:cubicBezTo>
                  <a:cubicBezTo>
                    <a:pt x="11742" y="33724"/>
                    <a:pt x="11342" y="32857"/>
                    <a:pt x="10908" y="31956"/>
                  </a:cubicBezTo>
                  <a:cubicBezTo>
                    <a:pt x="9541" y="28887"/>
                    <a:pt x="8373" y="25718"/>
                    <a:pt x="7439" y="22449"/>
                  </a:cubicBezTo>
                  <a:lnTo>
                    <a:pt x="11475" y="9073"/>
                  </a:lnTo>
                  <a:cubicBezTo>
                    <a:pt x="11909" y="6004"/>
                    <a:pt x="10708" y="0"/>
                    <a:pt x="7940" y="0"/>
                  </a:cubicBez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383;p73"/>
            <p:cNvSpPr/>
            <p:nvPr/>
          </p:nvSpPr>
          <p:spPr>
            <a:xfrm>
              <a:off x="7691814" y="1243171"/>
              <a:ext cx="249887" cy="557255"/>
            </a:xfrm>
            <a:custGeom>
              <a:avLst/>
              <a:gdLst/>
              <a:ahLst/>
              <a:cxnLst/>
              <a:rect l="l" t="t" r="r" b="b"/>
              <a:pathLst>
                <a:path w="12443" h="27821" extrusionOk="0">
                  <a:moveTo>
                    <a:pt x="8240" y="1"/>
                  </a:moveTo>
                  <a:cubicBezTo>
                    <a:pt x="7272" y="268"/>
                    <a:pt x="6438" y="601"/>
                    <a:pt x="5171" y="3503"/>
                  </a:cubicBezTo>
                  <a:cubicBezTo>
                    <a:pt x="3936" y="6439"/>
                    <a:pt x="1401" y="17413"/>
                    <a:pt x="934" y="19014"/>
                  </a:cubicBezTo>
                  <a:cubicBezTo>
                    <a:pt x="467" y="20649"/>
                    <a:pt x="0" y="22650"/>
                    <a:pt x="501" y="23951"/>
                  </a:cubicBezTo>
                  <a:cubicBezTo>
                    <a:pt x="1134" y="25286"/>
                    <a:pt x="1868" y="26586"/>
                    <a:pt x="2636" y="27821"/>
                  </a:cubicBezTo>
                  <a:cubicBezTo>
                    <a:pt x="3536" y="26920"/>
                    <a:pt x="4604" y="26220"/>
                    <a:pt x="5771" y="25753"/>
                  </a:cubicBezTo>
                  <a:cubicBezTo>
                    <a:pt x="6527" y="25464"/>
                    <a:pt x="7141" y="25379"/>
                    <a:pt x="7602" y="25379"/>
                  </a:cubicBezTo>
                  <a:cubicBezTo>
                    <a:pt x="8260" y="25379"/>
                    <a:pt x="8606" y="25552"/>
                    <a:pt x="8606" y="25552"/>
                  </a:cubicBezTo>
                  <a:lnTo>
                    <a:pt x="8006" y="22717"/>
                  </a:lnTo>
                  <a:lnTo>
                    <a:pt x="12176" y="9674"/>
                  </a:lnTo>
                  <a:cubicBezTo>
                    <a:pt x="12443" y="7139"/>
                    <a:pt x="12443" y="534"/>
                    <a:pt x="82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384;p73"/>
            <p:cNvSpPr/>
            <p:nvPr/>
          </p:nvSpPr>
          <p:spPr>
            <a:xfrm>
              <a:off x="5673422" y="1883930"/>
              <a:ext cx="2093440" cy="1204003"/>
            </a:xfrm>
            <a:custGeom>
              <a:avLst/>
              <a:gdLst/>
              <a:ahLst/>
              <a:cxnLst/>
              <a:rect l="l" t="t" r="r" b="b"/>
              <a:pathLst>
                <a:path w="104242" h="60110" extrusionOk="0">
                  <a:moveTo>
                    <a:pt x="70617" y="0"/>
                  </a:moveTo>
                  <a:lnTo>
                    <a:pt x="0" y="40763"/>
                  </a:lnTo>
                  <a:lnTo>
                    <a:pt x="33658" y="60110"/>
                  </a:lnTo>
                  <a:lnTo>
                    <a:pt x="104241" y="19381"/>
                  </a:lnTo>
                  <a:lnTo>
                    <a:pt x="70617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385;p73"/>
            <p:cNvSpPr/>
            <p:nvPr/>
          </p:nvSpPr>
          <p:spPr>
            <a:xfrm>
              <a:off x="5673422" y="1883930"/>
              <a:ext cx="2093440" cy="1204003"/>
            </a:xfrm>
            <a:custGeom>
              <a:avLst/>
              <a:gdLst/>
              <a:ahLst/>
              <a:cxnLst/>
              <a:rect l="l" t="t" r="r" b="b"/>
              <a:pathLst>
                <a:path w="104242" h="60110" extrusionOk="0">
                  <a:moveTo>
                    <a:pt x="70617" y="0"/>
                  </a:moveTo>
                  <a:lnTo>
                    <a:pt x="0" y="40763"/>
                  </a:lnTo>
                  <a:lnTo>
                    <a:pt x="33658" y="60110"/>
                  </a:lnTo>
                  <a:lnTo>
                    <a:pt x="104241" y="19381"/>
                  </a:lnTo>
                  <a:lnTo>
                    <a:pt x="70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386;p73"/>
            <p:cNvSpPr/>
            <p:nvPr/>
          </p:nvSpPr>
          <p:spPr>
            <a:xfrm>
              <a:off x="5673422" y="2700393"/>
              <a:ext cx="675937" cy="1280858"/>
            </a:xfrm>
            <a:custGeom>
              <a:avLst/>
              <a:gdLst/>
              <a:ahLst/>
              <a:cxnLst/>
              <a:rect l="l" t="t" r="r" b="b"/>
              <a:pathLst>
                <a:path w="33658" h="63947" extrusionOk="0">
                  <a:moveTo>
                    <a:pt x="0" y="1"/>
                  </a:moveTo>
                  <a:lnTo>
                    <a:pt x="0" y="44566"/>
                  </a:lnTo>
                  <a:lnTo>
                    <a:pt x="2035" y="45734"/>
                  </a:lnTo>
                  <a:lnTo>
                    <a:pt x="2035" y="12843"/>
                  </a:lnTo>
                  <a:lnTo>
                    <a:pt x="31623" y="29856"/>
                  </a:lnTo>
                  <a:lnTo>
                    <a:pt x="31623" y="62746"/>
                  </a:lnTo>
                  <a:lnTo>
                    <a:pt x="33658" y="63947"/>
                  </a:lnTo>
                  <a:lnTo>
                    <a:pt x="33658" y="193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387;p73"/>
            <p:cNvSpPr/>
            <p:nvPr/>
          </p:nvSpPr>
          <p:spPr>
            <a:xfrm>
              <a:off x="5673422" y="2700393"/>
              <a:ext cx="675937" cy="1280858"/>
            </a:xfrm>
            <a:custGeom>
              <a:avLst/>
              <a:gdLst/>
              <a:ahLst/>
              <a:cxnLst/>
              <a:rect l="l" t="t" r="r" b="b"/>
              <a:pathLst>
                <a:path w="33658" h="63947" extrusionOk="0">
                  <a:moveTo>
                    <a:pt x="0" y="1"/>
                  </a:moveTo>
                  <a:lnTo>
                    <a:pt x="0" y="44566"/>
                  </a:lnTo>
                  <a:lnTo>
                    <a:pt x="2035" y="45734"/>
                  </a:lnTo>
                  <a:lnTo>
                    <a:pt x="2035" y="12843"/>
                  </a:lnTo>
                  <a:lnTo>
                    <a:pt x="31623" y="29856"/>
                  </a:lnTo>
                  <a:lnTo>
                    <a:pt x="31623" y="62746"/>
                  </a:lnTo>
                  <a:lnTo>
                    <a:pt x="33658" y="63947"/>
                  </a:lnTo>
                  <a:lnTo>
                    <a:pt x="33658" y="193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88;p73"/>
            <p:cNvSpPr/>
            <p:nvPr/>
          </p:nvSpPr>
          <p:spPr>
            <a:xfrm>
              <a:off x="5714290" y="2957639"/>
              <a:ext cx="40868" cy="658807"/>
            </a:xfrm>
            <a:custGeom>
              <a:avLst/>
              <a:gdLst/>
              <a:ahLst/>
              <a:cxnLst/>
              <a:rect l="l" t="t" r="r" b="b"/>
              <a:pathLst>
                <a:path w="2035" h="32891" extrusionOk="0">
                  <a:moveTo>
                    <a:pt x="0" y="0"/>
                  </a:moveTo>
                  <a:lnTo>
                    <a:pt x="0" y="32891"/>
                  </a:lnTo>
                  <a:lnTo>
                    <a:pt x="2035" y="31723"/>
                  </a:lnTo>
                  <a:lnTo>
                    <a:pt x="2035" y="1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89;p73"/>
            <p:cNvSpPr/>
            <p:nvPr/>
          </p:nvSpPr>
          <p:spPr>
            <a:xfrm>
              <a:off x="5714290" y="2957639"/>
              <a:ext cx="40868" cy="658807"/>
            </a:xfrm>
            <a:custGeom>
              <a:avLst/>
              <a:gdLst/>
              <a:ahLst/>
              <a:cxnLst/>
              <a:rect l="l" t="t" r="r" b="b"/>
              <a:pathLst>
                <a:path w="2035" h="32891" extrusionOk="0">
                  <a:moveTo>
                    <a:pt x="0" y="0"/>
                  </a:moveTo>
                  <a:lnTo>
                    <a:pt x="0" y="32891"/>
                  </a:lnTo>
                  <a:lnTo>
                    <a:pt x="2035" y="31723"/>
                  </a:lnTo>
                  <a:lnTo>
                    <a:pt x="2035" y="1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90;p73"/>
            <p:cNvSpPr/>
            <p:nvPr/>
          </p:nvSpPr>
          <p:spPr>
            <a:xfrm>
              <a:off x="6349339" y="2272112"/>
              <a:ext cx="1417523" cy="1709140"/>
            </a:xfrm>
            <a:custGeom>
              <a:avLst/>
              <a:gdLst/>
              <a:ahLst/>
              <a:cxnLst/>
              <a:rect l="l" t="t" r="r" b="b"/>
              <a:pathLst>
                <a:path w="70585" h="85329" extrusionOk="0">
                  <a:moveTo>
                    <a:pt x="70584" y="1"/>
                  </a:moveTo>
                  <a:lnTo>
                    <a:pt x="1" y="40730"/>
                  </a:lnTo>
                  <a:lnTo>
                    <a:pt x="1" y="85329"/>
                  </a:lnTo>
                  <a:lnTo>
                    <a:pt x="2035" y="84128"/>
                  </a:lnTo>
                  <a:lnTo>
                    <a:pt x="2035" y="51238"/>
                  </a:lnTo>
                  <a:lnTo>
                    <a:pt x="68550" y="12843"/>
                  </a:lnTo>
                  <a:lnTo>
                    <a:pt x="68550" y="45734"/>
                  </a:lnTo>
                  <a:lnTo>
                    <a:pt x="70584" y="44566"/>
                  </a:lnTo>
                  <a:lnTo>
                    <a:pt x="70584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91;p73"/>
            <p:cNvSpPr/>
            <p:nvPr/>
          </p:nvSpPr>
          <p:spPr>
            <a:xfrm>
              <a:off x="6349339" y="2272112"/>
              <a:ext cx="1417523" cy="1709140"/>
            </a:xfrm>
            <a:custGeom>
              <a:avLst/>
              <a:gdLst/>
              <a:ahLst/>
              <a:cxnLst/>
              <a:rect l="l" t="t" r="r" b="b"/>
              <a:pathLst>
                <a:path w="70585" h="85329" extrusionOk="0">
                  <a:moveTo>
                    <a:pt x="70584" y="1"/>
                  </a:moveTo>
                  <a:lnTo>
                    <a:pt x="1" y="40730"/>
                  </a:lnTo>
                  <a:lnTo>
                    <a:pt x="1" y="85329"/>
                  </a:lnTo>
                  <a:lnTo>
                    <a:pt x="2035" y="84128"/>
                  </a:lnTo>
                  <a:lnTo>
                    <a:pt x="2035" y="51238"/>
                  </a:lnTo>
                  <a:lnTo>
                    <a:pt x="68550" y="12843"/>
                  </a:lnTo>
                  <a:lnTo>
                    <a:pt x="68550" y="45734"/>
                  </a:lnTo>
                  <a:lnTo>
                    <a:pt x="70584" y="44566"/>
                  </a:lnTo>
                  <a:lnTo>
                    <a:pt x="705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92;p73"/>
            <p:cNvSpPr/>
            <p:nvPr/>
          </p:nvSpPr>
          <p:spPr>
            <a:xfrm>
              <a:off x="7685106" y="2529357"/>
              <a:ext cx="40888" cy="658807"/>
            </a:xfrm>
            <a:custGeom>
              <a:avLst/>
              <a:gdLst/>
              <a:ahLst/>
              <a:cxnLst/>
              <a:rect l="l" t="t" r="r" b="b"/>
              <a:pathLst>
                <a:path w="2036" h="32891" extrusionOk="0">
                  <a:moveTo>
                    <a:pt x="2036" y="0"/>
                  </a:moveTo>
                  <a:lnTo>
                    <a:pt x="1" y="1168"/>
                  </a:lnTo>
                  <a:lnTo>
                    <a:pt x="1" y="31723"/>
                  </a:lnTo>
                  <a:lnTo>
                    <a:pt x="2036" y="32891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393;p73"/>
            <p:cNvSpPr/>
            <p:nvPr/>
          </p:nvSpPr>
          <p:spPr>
            <a:xfrm>
              <a:off x="7685106" y="2529357"/>
              <a:ext cx="40888" cy="658807"/>
            </a:xfrm>
            <a:custGeom>
              <a:avLst/>
              <a:gdLst/>
              <a:ahLst/>
              <a:cxnLst/>
              <a:rect l="l" t="t" r="r" b="b"/>
              <a:pathLst>
                <a:path w="2036" h="32891" extrusionOk="0">
                  <a:moveTo>
                    <a:pt x="2036" y="0"/>
                  </a:moveTo>
                  <a:lnTo>
                    <a:pt x="1" y="1168"/>
                  </a:lnTo>
                  <a:lnTo>
                    <a:pt x="1" y="31723"/>
                  </a:lnTo>
                  <a:lnTo>
                    <a:pt x="2036" y="32891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394;p73"/>
            <p:cNvSpPr/>
            <p:nvPr/>
          </p:nvSpPr>
          <p:spPr>
            <a:xfrm>
              <a:off x="6121583" y="2425121"/>
              <a:ext cx="546646" cy="313389"/>
            </a:xfrm>
            <a:custGeom>
              <a:avLst/>
              <a:gdLst/>
              <a:ahLst/>
              <a:cxnLst/>
              <a:rect l="l" t="t" r="r" b="b"/>
              <a:pathLst>
                <a:path w="27220" h="15646" extrusionOk="0">
                  <a:moveTo>
                    <a:pt x="11646" y="1"/>
                  </a:moveTo>
                  <a:cubicBezTo>
                    <a:pt x="11500" y="1"/>
                    <a:pt x="11358" y="34"/>
                    <a:pt x="11242" y="101"/>
                  </a:cubicBezTo>
                  <a:lnTo>
                    <a:pt x="234" y="6439"/>
                  </a:lnTo>
                  <a:cubicBezTo>
                    <a:pt x="0" y="6505"/>
                    <a:pt x="0" y="6839"/>
                    <a:pt x="234" y="6906"/>
                  </a:cubicBezTo>
                  <a:lnTo>
                    <a:pt x="15178" y="15545"/>
                  </a:lnTo>
                  <a:cubicBezTo>
                    <a:pt x="15311" y="15612"/>
                    <a:pt x="15453" y="15645"/>
                    <a:pt x="15595" y="15645"/>
                  </a:cubicBezTo>
                  <a:cubicBezTo>
                    <a:pt x="15736" y="15645"/>
                    <a:pt x="15878" y="15612"/>
                    <a:pt x="16012" y="15545"/>
                  </a:cubicBezTo>
                  <a:lnTo>
                    <a:pt x="26986" y="9207"/>
                  </a:lnTo>
                  <a:cubicBezTo>
                    <a:pt x="27220" y="9107"/>
                    <a:pt x="27220" y="8807"/>
                    <a:pt x="26986" y="8707"/>
                  </a:cubicBezTo>
                  <a:lnTo>
                    <a:pt x="12075" y="101"/>
                  </a:lnTo>
                  <a:cubicBezTo>
                    <a:pt x="11942" y="34"/>
                    <a:pt x="11792" y="1"/>
                    <a:pt x="1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395;p73"/>
            <p:cNvSpPr/>
            <p:nvPr/>
          </p:nvSpPr>
          <p:spPr>
            <a:xfrm>
              <a:off x="6121583" y="2409097"/>
              <a:ext cx="547308" cy="314030"/>
            </a:xfrm>
            <a:custGeom>
              <a:avLst/>
              <a:gdLst/>
              <a:ahLst/>
              <a:cxnLst/>
              <a:rect l="l" t="t" r="r" b="b"/>
              <a:pathLst>
                <a:path w="27253" h="15678" extrusionOk="0">
                  <a:moveTo>
                    <a:pt x="11646" y="0"/>
                  </a:moveTo>
                  <a:cubicBezTo>
                    <a:pt x="11500" y="0"/>
                    <a:pt x="11358" y="33"/>
                    <a:pt x="11242" y="100"/>
                  </a:cubicBezTo>
                  <a:lnTo>
                    <a:pt x="234" y="6471"/>
                  </a:lnTo>
                  <a:cubicBezTo>
                    <a:pt x="0" y="6538"/>
                    <a:pt x="0" y="6872"/>
                    <a:pt x="234" y="6938"/>
                  </a:cubicBezTo>
                  <a:lnTo>
                    <a:pt x="15178" y="15578"/>
                  </a:lnTo>
                  <a:cubicBezTo>
                    <a:pt x="15311" y="15645"/>
                    <a:pt x="15453" y="15678"/>
                    <a:pt x="15595" y="15678"/>
                  </a:cubicBezTo>
                  <a:cubicBezTo>
                    <a:pt x="15736" y="15678"/>
                    <a:pt x="15878" y="15645"/>
                    <a:pt x="16012" y="15578"/>
                  </a:cubicBezTo>
                  <a:lnTo>
                    <a:pt x="27019" y="9240"/>
                  </a:lnTo>
                  <a:cubicBezTo>
                    <a:pt x="27253" y="9107"/>
                    <a:pt x="27253" y="8873"/>
                    <a:pt x="27019" y="8740"/>
                  </a:cubicBezTo>
                  <a:lnTo>
                    <a:pt x="12075" y="100"/>
                  </a:lnTo>
                  <a:cubicBezTo>
                    <a:pt x="11942" y="33"/>
                    <a:pt x="11792" y="0"/>
                    <a:pt x="11646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396;p73"/>
            <p:cNvSpPr/>
            <p:nvPr/>
          </p:nvSpPr>
          <p:spPr>
            <a:xfrm>
              <a:off x="6136986" y="2409097"/>
              <a:ext cx="515839" cy="291316"/>
            </a:xfrm>
            <a:custGeom>
              <a:avLst/>
              <a:gdLst/>
              <a:ahLst/>
              <a:cxnLst/>
              <a:rect l="l" t="t" r="r" b="b"/>
              <a:pathLst>
                <a:path w="25686" h="14544" extrusionOk="0">
                  <a:moveTo>
                    <a:pt x="10875" y="0"/>
                  </a:moveTo>
                  <a:cubicBezTo>
                    <a:pt x="10725" y="0"/>
                    <a:pt x="10575" y="33"/>
                    <a:pt x="10441" y="100"/>
                  </a:cubicBezTo>
                  <a:lnTo>
                    <a:pt x="0" y="6138"/>
                  </a:lnTo>
                  <a:lnTo>
                    <a:pt x="14411" y="14444"/>
                  </a:lnTo>
                  <a:cubicBezTo>
                    <a:pt x="14544" y="14510"/>
                    <a:pt x="14686" y="14544"/>
                    <a:pt x="14828" y="14544"/>
                  </a:cubicBezTo>
                  <a:cubicBezTo>
                    <a:pt x="14969" y="14544"/>
                    <a:pt x="15111" y="14510"/>
                    <a:pt x="15245" y="14444"/>
                  </a:cubicBezTo>
                  <a:lnTo>
                    <a:pt x="25685" y="8406"/>
                  </a:lnTo>
                  <a:lnTo>
                    <a:pt x="11308" y="100"/>
                  </a:lnTo>
                  <a:cubicBezTo>
                    <a:pt x="11175" y="33"/>
                    <a:pt x="11025" y="0"/>
                    <a:pt x="1087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397;p73"/>
            <p:cNvSpPr/>
            <p:nvPr/>
          </p:nvSpPr>
          <p:spPr>
            <a:xfrm>
              <a:off x="6120900" y="2379032"/>
              <a:ext cx="547328" cy="313369"/>
            </a:xfrm>
            <a:custGeom>
              <a:avLst/>
              <a:gdLst/>
              <a:ahLst/>
              <a:cxnLst/>
              <a:rect l="l" t="t" r="r" b="b"/>
              <a:pathLst>
                <a:path w="27254" h="15645" extrusionOk="0">
                  <a:moveTo>
                    <a:pt x="11659" y="0"/>
                  </a:moveTo>
                  <a:cubicBezTo>
                    <a:pt x="11517" y="0"/>
                    <a:pt x="11376" y="33"/>
                    <a:pt x="11242" y="100"/>
                  </a:cubicBezTo>
                  <a:lnTo>
                    <a:pt x="234" y="6438"/>
                  </a:lnTo>
                  <a:cubicBezTo>
                    <a:pt x="1" y="6505"/>
                    <a:pt x="34" y="6838"/>
                    <a:pt x="268" y="6938"/>
                  </a:cubicBezTo>
                  <a:lnTo>
                    <a:pt x="15212" y="15544"/>
                  </a:lnTo>
                  <a:cubicBezTo>
                    <a:pt x="15345" y="15611"/>
                    <a:pt x="15487" y="15645"/>
                    <a:pt x="15629" y="15645"/>
                  </a:cubicBezTo>
                  <a:cubicBezTo>
                    <a:pt x="15770" y="15645"/>
                    <a:pt x="15912" y="15611"/>
                    <a:pt x="16046" y="15544"/>
                  </a:cubicBezTo>
                  <a:lnTo>
                    <a:pt x="27020" y="9207"/>
                  </a:lnTo>
                  <a:cubicBezTo>
                    <a:pt x="27254" y="9140"/>
                    <a:pt x="27254" y="8806"/>
                    <a:pt x="27020" y="8706"/>
                  </a:cubicBezTo>
                  <a:lnTo>
                    <a:pt x="12076" y="100"/>
                  </a:lnTo>
                  <a:cubicBezTo>
                    <a:pt x="11943" y="33"/>
                    <a:pt x="11801" y="0"/>
                    <a:pt x="1165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398;p73"/>
            <p:cNvSpPr/>
            <p:nvPr/>
          </p:nvSpPr>
          <p:spPr>
            <a:xfrm>
              <a:off x="5920678" y="2621415"/>
              <a:ext cx="267238" cy="152508"/>
            </a:xfrm>
            <a:custGeom>
              <a:avLst/>
              <a:gdLst/>
              <a:ahLst/>
              <a:cxnLst/>
              <a:rect l="l" t="t" r="r" b="b"/>
              <a:pathLst>
                <a:path w="13307" h="7614" extrusionOk="0">
                  <a:moveTo>
                    <a:pt x="1439" y="0"/>
                  </a:moveTo>
                  <a:cubicBezTo>
                    <a:pt x="972" y="0"/>
                    <a:pt x="0" y="662"/>
                    <a:pt x="264" y="808"/>
                  </a:cubicBezTo>
                  <a:lnTo>
                    <a:pt x="11338" y="7213"/>
                  </a:lnTo>
                  <a:lnTo>
                    <a:pt x="13240" y="7613"/>
                  </a:lnTo>
                  <a:cubicBezTo>
                    <a:pt x="13273" y="7613"/>
                    <a:pt x="13307" y="7580"/>
                    <a:pt x="13307" y="7513"/>
                  </a:cubicBezTo>
                  <a:lnTo>
                    <a:pt x="12706" y="6446"/>
                  </a:lnTo>
                  <a:lnTo>
                    <a:pt x="1598" y="41"/>
                  </a:lnTo>
                  <a:cubicBezTo>
                    <a:pt x="1558" y="13"/>
                    <a:pt x="1503" y="0"/>
                    <a:pt x="14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399;p73"/>
            <p:cNvSpPr/>
            <p:nvPr/>
          </p:nvSpPr>
          <p:spPr>
            <a:xfrm>
              <a:off x="5932004" y="2600183"/>
              <a:ext cx="19440" cy="24076"/>
            </a:xfrm>
            <a:custGeom>
              <a:avLst/>
              <a:gdLst/>
              <a:ahLst/>
              <a:cxnLst/>
              <a:rect l="l" t="t" r="r" b="b"/>
              <a:pathLst>
                <a:path w="968" h="1202" extrusionOk="0">
                  <a:moveTo>
                    <a:pt x="734" y="0"/>
                  </a:moveTo>
                  <a:cubicBezTo>
                    <a:pt x="667" y="0"/>
                    <a:pt x="567" y="0"/>
                    <a:pt x="500" y="67"/>
                  </a:cubicBezTo>
                  <a:cubicBezTo>
                    <a:pt x="200" y="267"/>
                    <a:pt x="33" y="567"/>
                    <a:pt x="0" y="934"/>
                  </a:cubicBezTo>
                  <a:cubicBezTo>
                    <a:pt x="0" y="968"/>
                    <a:pt x="0" y="1034"/>
                    <a:pt x="0" y="1068"/>
                  </a:cubicBezTo>
                  <a:lnTo>
                    <a:pt x="0" y="1101"/>
                  </a:lnTo>
                  <a:cubicBezTo>
                    <a:pt x="0" y="1101"/>
                    <a:pt x="33" y="1134"/>
                    <a:pt x="33" y="1168"/>
                  </a:cubicBezTo>
                  <a:lnTo>
                    <a:pt x="67" y="1168"/>
                  </a:lnTo>
                  <a:lnTo>
                    <a:pt x="134" y="1201"/>
                  </a:lnTo>
                  <a:cubicBezTo>
                    <a:pt x="234" y="1201"/>
                    <a:pt x="334" y="1201"/>
                    <a:pt x="434" y="1134"/>
                  </a:cubicBezTo>
                  <a:cubicBezTo>
                    <a:pt x="734" y="934"/>
                    <a:pt x="901" y="601"/>
                    <a:pt x="934" y="267"/>
                  </a:cubicBezTo>
                  <a:cubicBezTo>
                    <a:pt x="934" y="167"/>
                    <a:pt x="934" y="100"/>
                    <a:pt x="934" y="34"/>
                  </a:cubicBezTo>
                  <a:lnTo>
                    <a:pt x="967" y="3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400;p73"/>
            <p:cNvSpPr/>
            <p:nvPr/>
          </p:nvSpPr>
          <p:spPr>
            <a:xfrm>
              <a:off x="5934013" y="2600844"/>
              <a:ext cx="229784" cy="147681"/>
            </a:xfrm>
            <a:custGeom>
              <a:avLst/>
              <a:gdLst/>
              <a:ahLst/>
              <a:cxnLst/>
              <a:rect l="l" t="t" r="r" b="b"/>
              <a:pathLst>
                <a:path w="11442" h="7373" extrusionOk="0">
                  <a:moveTo>
                    <a:pt x="767" y="1"/>
                  </a:moveTo>
                  <a:cubicBezTo>
                    <a:pt x="667" y="1"/>
                    <a:pt x="601" y="34"/>
                    <a:pt x="534" y="67"/>
                  </a:cubicBezTo>
                  <a:cubicBezTo>
                    <a:pt x="234" y="267"/>
                    <a:pt x="34" y="568"/>
                    <a:pt x="34" y="935"/>
                  </a:cubicBezTo>
                  <a:cubicBezTo>
                    <a:pt x="0" y="1035"/>
                    <a:pt x="34" y="1135"/>
                    <a:pt x="100" y="1235"/>
                  </a:cubicBezTo>
                  <a:lnTo>
                    <a:pt x="167" y="1268"/>
                  </a:lnTo>
                  <a:lnTo>
                    <a:pt x="10608" y="7306"/>
                  </a:lnTo>
                  <a:lnTo>
                    <a:pt x="10741" y="7373"/>
                  </a:lnTo>
                  <a:lnTo>
                    <a:pt x="11442" y="6138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401;p73"/>
            <p:cNvSpPr/>
            <p:nvPr/>
          </p:nvSpPr>
          <p:spPr>
            <a:xfrm>
              <a:off x="6147028" y="2723007"/>
              <a:ext cx="20123" cy="26279"/>
            </a:xfrm>
            <a:custGeom>
              <a:avLst/>
              <a:gdLst/>
              <a:ahLst/>
              <a:cxnLst/>
              <a:rect l="l" t="t" r="r" b="b"/>
              <a:pathLst>
                <a:path w="1002" h="1312" extrusionOk="0">
                  <a:moveTo>
                    <a:pt x="725" y="0"/>
                  </a:moveTo>
                  <a:cubicBezTo>
                    <a:pt x="657" y="0"/>
                    <a:pt x="580" y="23"/>
                    <a:pt x="501" y="73"/>
                  </a:cubicBezTo>
                  <a:cubicBezTo>
                    <a:pt x="201" y="239"/>
                    <a:pt x="1" y="573"/>
                    <a:pt x="1" y="940"/>
                  </a:cubicBezTo>
                  <a:cubicBezTo>
                    <a:pt x="1" y="1176"/>
                    <a:pt x="101" y="1312"/>
                    <a:pt x="266" y="1312"/>
                  </a:cubicBezTo>
                  <a:cubicBezTo>
                    <a:pt x="334" y="1312"/>
                    <a:pt x="413" y="1289"/>
                    <a:pt x="501" y="1240"/>
                  </a:cubicBezTo>
                  <a:cubicBezTo>
                    <a:pt x="801" y="1040"/>
                    <a:pt x="968" y="706"/>
                    <a:pt x="1001" y="340"/>
                  </a:cubicBezTo>
                  <a:cubicBezTo>
                    <a:pt x="1001" y="129"/>
                    <a:pt x="886" y="0"/>
                    <a:pt x="72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402;p73"/>
            <p:cNvSpPr/>
            <p:nvPr/>
          </p:nvSpPr>
          <p:spPr>
            <a:xfrm>
              <a:off x="6147028" y="2723608"/>
              <a:ext cx="32855" cy="30265"/>
            </a:xfrm>
            <a:custGeom>
              <a:avLst/>
              <a:gdLst/>
              <a:ahLst/>
              <a:cxnLst/>
              <a:rect l="l" t="t" r="r" b="b"/>
              <a:pathLst>
                <a:path w="1636" h="1511" extrusionOk="0">
                  <a:moveTo>
                    <a:pt x="718" y="1"/>
                  </a:moveTo>
                  <a:cubicBezTo>
                    <a:pt x="643" y="1"/>
                    <a:pt x="568" y="26"/>
                    <a:pt x="501" y="76"/>
                  </a:cubicBezTo>
                  <a:cubicBezTo>
                    <a:pt x="234" y="276"/>
                    <a:pt x="34" y="610"/>
                    <a:pt x="1" y="943"/>
                  </a:cubicBezTo>
                  <a:cubicBezTo>
                    <a:pt x="1" y="1143"/>
                    <a:pt x="101" y="1277"/>
                    <a:pt x="201" y="1310"/>
                  </a:cubicBezTo>
                  <a:lnTo>
                    <a:pt x="234" y="1310"/>
                  </a:lnTo>
                  <a:lnTo>
                    <a:pt x="1168" y="1510"/>
                  </a:lnTo>
                  <a:cubicBezTo>
                    <a:pt x="1235" y="1510"/>
                    <a:pt x="1302" y="1510"/>
                    <a:pt x="1335" y="1477"/>
                  </a:cubicBezTo>
                  <a:cubicBezTo>
                    <a:pt x="1535" y="1344"/>
                    <a:pt x="1635" y="1177"/>
                    <a:pt x="1635" y="977"/>
                  </a:cubicBezTo>
                  <a:cubicBezTo>
                    <a:pt x="1635" y="910"/>
                    <a:pt x="1635" y="843"/>
                    <a:pt x="1569" y="777"/>
                  </a:cubicBezTo>
                  <a:lnTo>
                    <a:pt x="935" y="76"/>
                  </a:lnTo>
                  <a:cubicBezTo>
                    <a:pt x="868" y="26"/>
                    <a:pt x="793" y="1"/>
                    <a:pt x="7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403;p73"/>
            <p:cNvSpPr/>
            <p:nvPr/>
          </p:nvSpPr>
          <p:spPr>
            <a:xfrm>
              <a:off x="6005687" y="2646453"/>
              <a:ext cx="166143" cy="98067"/>
            </a:xfrm>
            <a:custGeom>
              <a:avLst/>
              <a:gdLst/>
              <a:ahLst/>
              <a:cxnLst/>
              <a:rect l="l" t="t" r="r" b="b"/>
              <a:pathLst>
                <a:path w="8273" h="4896" extrusionOk="0">
                  <a:moveTo>
                    <a:pt x="251" y="0"/>
                  </a:moveTo>
                  <a:cubicBezTo>
                    <a:pt x="234" y="0"/>
                    <a:pt x="217" y="9"/>
                    <a:pt x="201" y="25"/>
                  </a:cubicBezTo>
                  <a:cubicBezTo>
                    <a:pt x="67" y="92"/>
                    <a:pt x="0" y="192"/>
                    <a:pt x="0" y="325"/>
                  </a:cubicBezTo>
                  <a:cubicBezTo>
                    <a:pt x="0" y="359"/>
                    <a:pt x="0" y="392"/>
                    <a:pt x="34" y="426"/>
                  </a:cubicBezTo>
                  <a:lnTo>
                    <a:pt x="7773" y="4895"/>
                  </a:lnTo>
                  <a:lnTo>
                    <a:pt x="8273" y="4595"/>
                  </a:lnTo>
                  <a:lnTo>
                    <a:pt x="334" y="25"/>
                  </a:lnTo>
                  <a:lnTo>
                    <a:pt x="301" y="25"/>
                  </a:lnTo>
                  <a:cubicBezTo>
                    <a:pt x="284" y="9"/>
                    <a:pt x="267" y="0"/>
                    <a:pt x="25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404;p73"/>
            <p:cNvSpPr/>
            <p:nvPr/>
          </p:nvSpPr>
          <p:spPr>
            <a:xfrm>
              <a:off x="6147711" y="2727794"/>
              <a:ext cx="24802" cy="16725"/>
            </a:xfrm>
            <a:custGeom>
              <a:avLst/>
              <a:gdLst/>
              <a:ahLst/>
              <a:cxnLst/>
              <a:rect l="l" t="t" r="r" b="b"/>
              <a:pathLst>
                <a:path w="1235" h="835" extrusionOk="0">
                  <a:moveTo>
                    <a:pt x="234" y="0"/>
                  </a:moveTo>
                  <a:cubicBezTo>
                    <a:pt x="134" y="101"/>
                    <a:pt x="33" y="267"/>
                    <a:pt x="0" y="434"/>
                  </a:cubicBezTo>
                  <a:lnTo>
                    <a:pt x="701" y="834"/>
                  </a:lnTo>
                  <a:lnTo>
                    <a:pt x="1234" y="568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405;p73"/>
            <p:cNvSpPr/>
            <p:nvPr/>
          </p:nvSpPr>
          <p:spPr>
            <a:xfrm>
              <a:off x="6158414" y="2731460"/>
              <a:ext cx="26147" cy="22414"/>
            </a:xfrm>
            <a:custGeom>
              <a:avLst/>
              <a:gdLst/>
              <a:ahLst/>
              <a:cxnLst/>
              <a:rect l="l" t="t" r="r" b="b"/>
              <a:pathLst>
                <a:path w="1302" h="1119" extrusionOk="0">
                  <a:moveTo>
                    <a:pt x="535" y="1"/>
                  </a:moveTo>
                  <a:cubicBezTo>
                    <a:pt x="484" y="1"/>
                    <a:pt x="434" y="18"/>
                    <a:pt x="401" y="51"/>
                  </a:cubicBezTo>
                  <a:cubicBezTo>
                    <a:pt x="168" y="218"/>
                    <a:pt x="34" y="418"/>
                    <a:pt x="34" y="685"/>
                  </a:cubicBezTo>
                  <a:cubicBezTo>
                    <a:pt x="1" y="785"/>
                    <a:pt x="68" y="885"/>
                    <a:pt x="168" y="918"/>
                  </a:cubicBezTo>
                  <a:lnTo>
                    <a:pt x="201" y="918"/>
                  </a:lnTo>
                  <a:lnTo>
                    <a:pt x="1068" y="1118"/>
                  </a:lnTo>
                  <a:cubicBezTo>
                    <a:pt x="1102" y="1118"/>
                    <a:pt x="1135" y="1118"/>
                    <a:pt x="1168" y="1085"/>
                  </a:cubicBezTo>
                  <a:cubicBezTo>
                    <a:pt x="1235" y="1018"/>
                    <a:pt x="1302" y="918"/>
                    <a:pt x="1302" y="818"/>
                  </a:cubicBezTo>
                  <a:cubicBezTo>
                    <a:pt x="1302" y="785"/>
                    <a:pt x="1302" y="751"/>
                    <a:pt x="1268" y="718"/>
                  </a:cubicBezTo>
                  <a:lnTo>
                    <a:pt x="668" y="84"/>
                  </a:lnTo>
                  <a:lnTo>
                    <a:pt x="668" y="51"/>
                  </a:lnTo>
                  <a:cubicBezTo>
                    <a:pt x="635" y="18"/>
                    <a:pt x="585" y="1"/>
                    <a:pt x="53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06;p73"/>
            <p:cNvSpPr/>
            <p:nvPr/>
          </p:nvSpPr>
          <p:spPr>
            <a:xfrm>
              <a:off x="6158414" y="2731460"/>
              <a:ext cx="26147" cy="22414"/>
            </a:xfrm>
            <a:custGeom>
              <a:avLst/>
              <a:gdLst/>
              <a:ahLst/>
              <a:cxnLst/>
              <a:rect l="l" t="t" r="r" b="b"/>
              <a:pathLst>
                <a:path w="1302" h="1119" extrusionOk="0">
                  <a:moveTo>
                    <a:pt x="535" y="1"/>
                  </a:moveTo>
                  <a:cubicBezTo>
                    <a:pt x="484" y="1"/>
                    <a:pt x="434" y="18"/>
                    <a:pt x="401" y="51"/>
                  </a:cubicBezTo>
                  <a:cubicBezTo>
                    <a:pt x="168" y="218"/>
                    <a:pt x="34" y="418"/>
                    <a:pt x="34" y="685"/>
                  </a:cubicBezTo>
                  <a:cubicBezTo>
                    <a:pt x="1" y="785"/>
                    <a:pt x="68" y="885"/>
                    <a:pt x="168" y="918"/>
                  </a:cubicBezTo>
                  <a:lnTo>
                    <a:pt x="201" y="918"/>
                  </a:lnTo>
                  <a:lnTo>
                    <a:pt x="1068" y="1118"/>
                  </a:lnTo>
                  <a:cubicBezTo>
                    <a:pt x="1102" y="1118"/>
                    <a:pt x="1135" y="1118"/>
                    <a:pt x="1168" y="1085"/>
                  </a:cubicBezTo>
                  <a:cubicBezTo>
                    <a:pt x="1235" y="1018"/>
                    <a:pt x="1302" y="918"/>
                    <a:pt x="1302" y="818"/>
                  </a:cubicBezTo>
                  <a:cubicBezTo>
                    <a:pt x="1302" y="785"/>
                    <a:pt x="1302" y="751"/>
                    <a:pt x="1268" y="718"/>
                  </a:cubicBezTo>
                  <a:lnTo>
                    <a:pt x="668" y="84"/>
                  </a:lnTo>
                  <a:lnTo>
                    <a:pt x="668" y="51"/>
                  </a:lnTo>
                  <a:cubicBezTo>
                    <a:pt x="635" y="18"/>
                    <a:pt x="585" y="1"/>
                    <a:pt x="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407;p73"/>
            <p:cNvSpPr/>
            <p:nvPr/>
          </p:nvSpPr>
          <p:spPr>
            <a:xfrm>
              <a:off x="6168476" y="2738651"/>
              <a:ext cx="16086" cy="15223"/>
            </a:xfrm>
            <a:custGeom>
              <a:avLst/>
              <a:gdLst/>
              <a:ahLst/>
              <a:cxnLst/>
              <a:rect l="l" t="t" r="r" b="b"/>
              <a:pathLst>
                <a:path w="801" h="760" extrusionOk="0">
                  <a:moveTo>
                    <a:pt x="367" y="1"/>
                  </a:moveTo>
                  <a:cubicBezTo>
                    <a:pt x="334" y="1"/>
                    <a:pt x="300" y="9"/>
                    <a:pt x="267" y="26"/>
                  </a:cubicBezTo>
                  <a:cubicBezTo>
                    <a:pt x="100" y="126"/>
                    <a:pt x="0" y="292"/>
                    <a:pt x="0" y="493"/>
                  </a:cubicBezTo>
                  <a:cubicBezTo>
                    <a:pt x="0" y="593"/>
                    <a:pt x="34" y="659"/>
                    <a:pt x="100" y="659"/>
                  </a:cubicBezTo>
                  <a:lnTo>
                    <a:pt x="534" y="759"/>
                  </a:lnTo>
                  <a:lnTo>
                    <a:pt x="634" y="759"/>
                  </a:lnTo>
                  <a:cubicBezTo>
                    <a:pt x="734" y="693"/>
                    <a:pt x="801" y="593"/>
                    <a:pt x="801" y="459"/>
                  </a:cubicBezTo>
                  <a:cubicBezTo>
                    <a:pt x="801" y="426"/>
                    <a:pt x="801" y="392"/>
                    <a:pt x="767" y="359"/>
                  </a:cubicBezTo>
                  <a:lnTo>
                    <a:pt x="467" y="26"/>
                  </a:lnTo>
                  <a:cubicBezTo>
                    <a:pt x="434" y="9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408;p73"/>
            <p:cNvSpPr/>
            <p:nvPr/>
          </p:nvSpPr>
          <p:spPr>
            <a:xfrm>
              <a:off x="6177854" y="2745581"/>
              <a:ext cx="6708" cy="8533"/>
            </a:xfrm>
            <a:custGeom>
              <a:avLst/>
              <a:gdLst/>
              <a:ahLst/>
              <a:cxnLst/>
              <a:rect l="l" t="t" r="r" b="b"/>
              <a:pathLst>
                <a:path w="334" h="426" extrusionOk="0">
                  <a:moveTo>
                    <a:pt x="235" y="1"/>
                  </a:moveTo>
                  <a:cubicBezTo>
                    <a:pt x="215" y="1"/>
                    <a:pt x="192" y="5"/>
                    <a:pt x="167" y="13"/>
                  </a:cubicBezTo>
                  <a:cubicBezTo>
                    <a:pt x="67" y="80"/>
                    <a:pt x="0" y="180"/>
                    <a:pt x="0" y="313"/>
                  </a:cubicBezTo>
                  <a:cubicBezTo>
                    <a:pt x="0" y="388"/>
                    <a:pt x="38" y="426"/>
                    <a:pt x="99" y="426"/>
                  </a:cubicBezTo>
                  <a:cubicBezTo>
                    <a:pt x="119" y="426"/>
                    <a:pt x="142" y="422"/>
                    <a:pt x="167" y="413"/>
                  </a:cubicBezTo>
                  <a:cubicBezTo>
                    <a:pt x="267" y="347"/>
                    <a:pt x="334" y="247"/>
                    <a:pt x="334" y="113"/>
                  </a:cubicBezTo>
                  <a:cubicBezTo>
                    <a:pt x="334" y="38"/>
                    <a:pt x="296" y="1"/>
                    <a:pt x="2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409;p73"/>
            <p:cNvSpPr/>
            <p:nvPr/>
          </p:nvSpPr>
          <p:spPr>
            <a:xfrm>
              <a:off x="5967510" y="2624239"/>
              <a:ext cx="44222" cy="30746"/>
            </a:xfrm>
            <a:custGeom>
              <a:avLst/>
              <a:gdLst/>
              <a:ahLst/>
              <a:cxnLst/>
              <a:rect l="l" t="t" r="r" b="b"/>
              <a:pathLst>
                <a:path w="2202" h="1535" extrusionOk="0">
                  <a:moveTo>
                    <a:pt x="167" y="0"/>
                  </a:moveTo>
                  <a:cubicBezTo>
                    <a:pt x="67" y="100"/>
                    <a:pt x="0" y="200"/>
                    <a:pt x="0" y="334"/>
                  </a:cubicBezTo>
                  <a:cubicBezTo>
                    <a:pt x="0" y="367"/>
                    <a:pt x="0" y="400"/>
                    <a:pt x="33" y="434"/>
                  </a:cubicBezTo>
                  <a:lnTo>
                    <a:pt x="1935" y="1535"/>
                  </a:lnTo>
                  <a:cubicBezTo>
                    <a:pt x="1901" y="1501"/>
                    <a:pt x="1901" y="1468"/>
                    <a:pt x="1901" y="1434"/>
                  </a:cubicBezTo>
                  <a:cubicBezTo>
                    <a:pt x="1901" y="1301"/>
                    <a:pt x="1968" y="1201"/>
                    <a:pt x="2102" y="1101"/>
                  </a:cubicBezTo>
                  <a:lnTo>
                    <a:pt x="2202" y="1101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410;p73"/>
            <p:cNvSpPr/>
            <p:nvPr/>
          </p:nvSpPr>
          <p:spPr>
            <a:xfrm>
              <a:off x="5967510" y="2624399"/>
              <a:ext cx="7370" cy="9214"/>
            </a:xfrm>
            <a:custGeom>
              <a:avLst/>
              <a:gdLst/>
              <a:ahLst/>
              <a:cxnLst/>
              <a:rect l="l" t="t" r="r" b="b"/>
              <a:pathLst>
                <a:path w="367" h="460" extrusionOk="0">
                  <a:moveTo>
                    <a:pt x="234" y="0"/>
                  </a:moveTo>
                  <a:cubicBezTo>
                    <a:pt x="209" y="0"/>
                    <a:pt x="183" y="9"/>
                    <a:pt x="167" y="25"/>
                  </a:cubicBezTo>
                  <a:cubicBezTo>
                    <a:pt x="67" y="92"/>
                    <a:pt x="0" y="226"/>
                    <a:pt x="0" y="326"/>
                  </a:cubicBezTo>
                  <a:cubicBezTo>
                    <a:pt x="0" y="392"/>
                    <a:pt x="0" y="426"/>
                    <a:pt x="33" y="459"/>
                  </a:cubicBezTo>
                  <a:lnTo>
                    <a:pt x="167" y="459"/>
                  </a:lnTo>
                  <a:cubicBezTo>
                    <a:pt x="267" y="392"/>
                    <a:pt x="334" y="259"/>
                    <a:pt x="367" y="159"/>
                  </a:cubicBezTo>
                  <a:cubicBezTo>
                    <a:pt x="367" y="92"/>
                    <a:pt x="334" y="59"/>
                    <a:pt x="300" y="25"/>
                  </a:cubicBezTo>
                  <a:cubicBezTo>
                    <a:pt x="284" y="9"/>
                    <a:pt x="259" y="0"/>
                    <a:pt x="234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411;p73"/>
            <p:cNvSpPr/>
            <p:nvPr/>
          </p:nvSpPr>
          <p:spPr>
            <a:xfrm>
              <a:off x="5936021" y="2602407"/>
              <a:ext cx="33518" cy="31928"/>
            </a:xfrm>
            <a:custGeom>
              <a:avLst/>
              <a:gdLst/>
              <a:ahLst/>
              <a:cxnLst/>
              <a:rect l="l" t="t" r="r" b="b"/>
              <a:pathLst>
                <a:path w="1669" h="1594" extrusionOk="0">
                  <a:moveTo>
                    <a:pt x="643" y="1"/>
                  </a:moveTo>
                  <a:cubicBezTo>
                    <a:pt x="584" y="1"/>
                    <a:pt x="526" y="17"/>
                    <a:pt x="467" y="56"/>
                  </a:cubicBezTo>
                  <a:cubicBezTo>
                    <a:pt x="200" y="256"/>
                    <a:pt x="34" y="523"/>
                    <a:pt x="0" y="857"/>
                  </a:cubicBezTo>
                  <a:cubicBezTo>
                    <a:pt x="0" y="990"/>
                    <a:pt x="34" y="1090"/>
                    <a:pt x="134" y="1157"/>
                  </a:cubicBezTo>
                  <a:lnTo>
                    <a:pt x="901" y="1557"/>
                  </a:lnTo>
                  <a:cubicBezTo>
                    <a:pt x="939" y="1583"/>
                    <a:pt x="982" y="1593"/>
                    <a:pt x="1025" y="1593"/>
                  </a:cubicBezTo>
                  <a:cubicBezTo>
                    <a:pt x="1093" y="1593"/>
                    <a:pt x="1160" y="1565"/>
                    <a:pt x="1201" y="1524"/>
                  </a:cubicBezTo>
                  <a:cubicBezTo>
                    <a:pt x="1468" y="1357"/>
                    <a:pt x="1668" y="1057"/>
                    <a:pt x="1668" y="757"/>
                  </a:cubicBezTo>
                  <a:cubicBezTo>
                    <a:pt x="1668" y="623"/>
                    <a:pt x="1635" y="523"/>
                    <a:pt x="1535" y="456"/>
                  </a:cubicBezTo>
                  <a:lnTo>
                    <a:pt x="767" y="23"/>
                  </a:lnTo>
                  <a:cubicBezTo>
                    <a:pt x="726" y="9"/>
                    <a:pt x="685" y="1"/>
                    <a:pt x="64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412;p73"/>
            <p:cNvSpPr/>
            <p:nvPr/>
          </p:nvSpPr>
          <p:spPr>
            <a:xfrm>
              <a:off x="5936021" y="2602407"/>
              <a:ext cx="33518" cy="31928"/>
            </a:xfrm>
            <a:custGeom>
              <a:avLst/>
              <a:gdLst/>
              <a:ahLst/>
              <a:cxnLst/>
              <a:rect l="l" t="t" r="r" b="b"/>
              <a:pathLst>
                <a:path w="1669" h="1594" extrusionOk="0">
                  <a:moveTo>
                    <a:pt x="643" y="1"/>
                  </a:moveTo>
                  <a:cubicBezTo>
                    <a:pt x="584" y="1"/>
                    <a:pt x="526" y="17"/>
                    <a:pt x="467" y="56"/>
                  </a:cubicBezTo>
                  <a:cubicBezTo>
                    <a:pt x="200" y="256"/>
                    <a:pt x="34" y="523"/>
                    <a:pt x="0" y="857"/>
                  </a:cubicBezTo>
                  <a:cubicBezTo>
                    <a:pt x="0" y="990"/>
                    <a:pt x="34" y="1090"/>
                    <a:pt x="134" y="1157"/>
                  </a:cubicBezTo>
                  <a:lnTo>
                    <a:pt x="901" y="1557"/>
                  </a:lnTo>
                  <a:cubicBezTo>
                    <a:pt x="939" y="1583"/>
                    <a:pt x="982" y="1593"/>
                    <a:pt x="1025" y="1593"/>
                  </a:cubicBezTo>
                  <a:cubicBezTo>
                    <a:pt x="1093" y="1593"/>
                    <a:pt x="1160" y="1565"/>
                    <a:pt x="1201" y="1524"/>
                  </a:cubicBezTo>
                  <a:cubicBezTo>
                    <a:pt x="1468" y="1357"/>
                    <a:pt x="1668" y="1057"/>
                    <a:pt x="1668" y="757"/>
                  </a:cubicBezTo>
                  <a:cubicBezTo>
                    <a:pt x="1668" y="623"/>
                    <a:pt x="1635" y="523"/>
                    <a:pt x="1535" y="456"/>
                  </a:cubicBezTo>
                  <a:lnTo>
                    <a:pt x="767" y="23"/>
                  </a:lnTo>
                  <a:cubicBezTo>
                    <a:pt x="726" y="9"/>
                    <a:pt x="685" y="1"/>
                    <a:pt x="6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413;p73"/>
            <p:cNvSpPr/>
            <p:nvPr/>
          </p:nvSpPr>
          <p:spPr>
            <a:xfrm>
              <a:off x="5950761" y="2610759"/>
              <a:ext cx="18094" cy="23635"/>
            </a:xfrm>
            <a:custGeom>
              <a:avLst/>
              <a:gdLst/>
              <a:ahLst/>
              <a:cxnLst/>
              <a:rect l="l" t="t" r="r" b="b"/>
              <a:pathLst>
                <a:path w="901" h="1180" extrusionOk="0">
                  <a:moveTo>
                    <a:pt x="662" y="0"/>
                  </a:moveTo>
                  <a:cubicBezTo>
                    <a:pt x="603" y="0"/>
                    <a:pt x="537" y="23"/>
                    <a:pt x="467" y="73"/>
                  </a:cubicBezTo>
                  <a:cubicBezTo>
                    <a:pt x="200" y="239"/>
                    <a:pt x="33" y="540"/>
                    <a:pt x="0" y="840"/>
                  </a:cubicBezTo>
                  <a:cubicBezTo>
                    <a:pt x="0" y="1051"/>
                    <a:pt x="99" y="1179"/>
                    <a:pt x="250" y="1179"/>
                  </a:cubicBezTo>
                  <a:cubicBezTo>
                    <a:pt x="314" y="1179"/>
                    <a:pt x="388" y="1156"/>
                    <a:pt x="467" y="1107"/>
                  </a:cubicBezTo>
                  <a:cubicBezTo>
                    <a:pt x="734" y="940"/>
                    <a:pt x="901" y="640"/>
                    <a:pt x="901" y="340"/>
                  </a:cubicBezTo>
                  <a:cubicBezTo>
                    <a:pt x="901" y="129"/>
                    <a:pt x="802" y="0"/>
                    <a:pt x="6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414;p73"/>
            <p:cNvSpPr/>
            <p:nvPr/>
          </p:nvSpPr>
          <p:spPr>
            <a:xfrm>
              <a:off x="6179863" y="2747844"/>
              <a:ext cx="10061" cy="7872"/>
            </a:xfrm>
            <a:custGeom>
              <a:avLst/>
              <a:gdLst/>
              <a:ahLst/>
              <a:cxnLst/>
              <a:rect l="l" t="t" r="r" b="b"/>
              <a:pathLst>
                <a:path w="501" h="393" extrusionOk="0">
                  <a:moveTo>
                    <a:pt x="67" y="0"/>
                  </a:moveTo>
                  <a:cubicBezTo>
                    <a:pt x="34" y="34"/>
                    <a:pt x="0" y="67"/>
                    <a:pt x="0" y="134"/>
                  </a:cubicBezTo>
                  <a:cubicBezTo>
                    <a:pt x="0" y="167"/>
                    <a:pt x="0" y="200"/>
                    <a:pt x="0" y="200"/>
                  </a:cubicBezTo>
                  <a:lnTo>
                    <a:pt x="334" y="367"/>
                  </a:lnTo>
                  <a:cubicBezTo>
                    <a:pt x="334" y="384"/>
                    <a:pt x="342" y="392"/>
                    <a:pt x="350" y="392"/>
                  </a:cubicBezTo>
                  <a:cubicBezTo>
                    <a:pt x="359" y="392"/>
                    <a:pt x="367" y="384"/>
                    <a:pt x="367" y="367"/>
                  </a:cubicBezTo>
                  <a:cubicBezTo>
                    <a:pt x="434" y="367"/>
                    <a:pt x="501" y="334"/>
                    <a:pt x="501" y="267"/>
                  </a:cubicBezTo>
                  <a:cubicBezTo>
                    <a:pt x="501" y="234"/>
                    <a:pt x="467" y="200"/>
                    <a:pt x="434" y="200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415;p73"/>
            <p:cNvSpPr/>
            <p:nvPr/>
          </p:nvSpPr>
          <p:spPr>
            <a:xfrm>
              <a:off x="6186550" y="2751850"/>
              <a:ext cx="3374" cy="4026"/>
            </a:xfrm>
            <a:custGeom>
              <a:avLst/>
              <a:gdLst/>
              <a:ahLst/>
              <a:cxnLst/>
              <a:rect l="l" t="t" r="r" b="b"/>
              <a:pathLst>
                <a:path w="168" h="201" extrusionOk="0">
                  <a:moveTo>
                    <a:pt x="68" y="0"/>
                  </a:moveTo>
                  <a:cubicBezTo>
                    <a:pt x="34" y="34"/>
                    <a:pt x="1" y="67"/>
                    <a:pt x="1" y="134"/>
                  </a:cubicBezTo>
                  <a:cubicBezTo>
                    <a:pt x="1" y="167"/>
                    <a:pt x="1" y="200"/>
                    <a:pt x="1" y="200"/>
                  </a:cubicBezTo>
                  <a:lnTo>
                    <a:pt x="68" y="200"/>
                  </a:lnTo>
                  <a:cubicBezTo>
                    <a:pt x="101" y="200"/>
                    <a:pt x="168" y="134"/>
                    <a:pt x="168" y="67"/>
                  </a:cubicBezTo>
                  <a:cubicBezTo>
                    <a:pt x="168" y="34"/>
                    <a:pt x="134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416;p73"/>
            <p:cNvSpPr/>
            <p:nvPr/>
          </p:nvSpPr>
          <p:spPr>
            <a:xfrm>
              <a:off x="6250192" y="2889156"/>
              <a:ext cx="196969" cy="103575"/>
            </a:xfrm>
            <a:custGeom>
              <a:avLst/>
              <a:gdLst/>
              <a:ahLst/>
              <a:cxnLst/>
              <a:rect l="l" t="t" r="r" b="b"/>
              <a:pathLst>
                <a:path w="9808" h="5171" extrusionOk="0">
                  <a:moveTo>
                    <a:pt x="4904" y="0"/>
                  </a:moveTo>
                  <a:cubicBezTo>
                    <a:pt x="3820" y="0"/>
                    <a:pt x="2736" y="250"/>
                    <a:pt x="1735" y="751"/>
                  </a:cubicBezTo>
                  <a:cubicBezTo>
                    <a:pt x="1" y="1751"/>
                    <a:pt x="1" y="3386"/>
                    <a:pt x="1735" y="4420"/>
                  </a:cubicBezTo>
                  <a:cubicBezTo>
                    <a:pt x="2736" y="4920"/>
                    <a:pt x="3820" y="5171"/>
                    <a:pt x="4904" y="5171"/>
                  </a:cubicBezTo>
                  <a:cubicBezTo>
                    <a:pt x="5988" y="5171"/>
                    <a:pt x="7072" y="4920"/>
                    <a:pt x="8073" y="4420"/>
                  </a:cubicBezTo>
                  <a:cubicBezTo>
                    <a:pt x="9808" y="3386"/>
                    <a:pt x="9808" y="1751"/>
                    <a:pt x="8073" y="751"/>
                  </a:cubicBezTo>
                  <a:cubicBezTo>
                    <a:pt x="7072" y="250"/>
                    <a:pt x="5988" y="0"/>
                    <a:pt x="49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417;p73"/>
            <p:cNvSpPr/>
            <p:nvPr/>
          </p:nvSpPr>
          <p:spPr>
            <a:xfrm>
              <a:off x="6248866" y="2819992"/>
              <a:ext cx="195624" cy="142333"/>
            </a:xfrm>
            <a:custGeom>
              <a:avLst/>
              <a:gdLst/>
              <a:ahLst/>
              <a:cxnLst/>
              <a:rect l="l" t="t" r="r" b="b"/>
              <a:pathLst>
                <a:path w="9741" h="7106" extrusionOk="0">
                  <a:moveTo>
                    <a:pt x="1368" y="1"/>
                  </a:moveTo>
                  <a:cubicBezTo>
                    <a:pt x="0" y="1135"/>
                    <a:pt x="834" y="4737"/>
                    <a:pt x="2235" y="6172"/>
                  </a:cubicBezTo>
                  <a:lnTo>
                    <a:pt x="2268" y="6205"/>
                  </a:lnTo>
                  <a:lnTo>
                    <a:pt x="2335" y="6272"/>
                  </a:lnTo>
                  <a:lnTo>
                    <a:pt x="2468" y="6372"/>
                  </a:lnTo>
                  <a:lnTo>
                    <a:pt x="2502" y="6405"/>
                  </a:lnTo>
                  <a:lnTo>
                    <a:pt x="2602" y="6472"/>
                  </a:lnTo>
                  <a:cubicBezTo>
                    <a:pt x="2669" y="6539"/>
                    <a:pt x="2702" y="6572"/>
                    <a:pt x="2769" y="6605"/>
                  </a:cubicBezTo>
                  <a:cubicBezTo>
                    <a:pt x="3436" y="6939"/>
                    <a:pt x="4161" y="7106"/>
                    <a:pt x="4883" y="7106"/>
                  </a:cubicBezTo>
                  <a:cubicBezTo>
                    <a:pt x="5604" y="7106"/>
                    <a:pt x="6321" y="6939"/>
                    <a:pt x="6972" y="6605"/>
                  </a:cubicBezTo>
                  <a:cubicBezTo>
                    <a:pt x="7038" y="6572"/>
                    <a:pt x="7105" y="6539"/>
                    <a:pt x="7172" y="6472"/>
                  </a:cubicBezTo>
                  <a:lnTo>
                    <a:pt x="7272" y="6405"/>
                  </a:lnTo>
                  <a:lnTo>
                    <a:pt x="7305" y="6372"/>
                  </a:lnTo>
                  <a:cubicBezTo>
                    <a:pt x="7339" y="6339"/>
                    <a:pt x="7372" y="6305"/>
                    <a:pt x="7439" y="6272"/>
                  </a:cubicBezTo>
                  <a:lnTo>
                    <a:pt x="7472" y="6205"/>
                  </a:lnTo>
                  <a:lnTo>
                    <a:pt x="7505" y="6172"/>
                  </a:lnTo>
                  <a:cubicBezTo>
                    <a:pt x="8940" y="4737"/>
                    <a:pt x="9740" y="1135"/>
                    <a:pt x="837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418;p73"/>
            <p:cNvSpPr/>
            <p:nvPr/>
          </p:nvSpPr>
          <p:spPr>
            <a:xfrm>
              <a:off x="6256899" y="2797278"/>
              <a:ext cx="180220" cy="94401"/>
            </a:xfrm>
            <a:custGeom>
              <a:avLst/>
              <a:gdLst/>
              <a:ahLst/>
              <a:cxnLst/>
              <a:rect l="l" t="t" r="r" b="b"/>
              <a:pathLst>
                <a:path w="8974" h="4713" extrusionOk="0">
                  <a:moveTo>
                    <a:pt x="4474" y="1"/>
                  </a:moveTo>
                  <a:cubicBezTo>
                    <a:pt x="3486" y="1"/>
                    <a:pt x="2502" y="234"/>
                    <a:pt x="1601" y="701"/>
                  </a:cubicBezTo>
                  <a:cubicBezTo>
                    <a:pt x="0" y="1602"/>
                    <a:pt x="0" y="3103"/>
                    <a:pt x="1601" y="4037"/>
                  </a:cubicBezTo>
                  <a:cubicBezTo>
                    <a:pt x="2502" y="4487"/>
                    <a:pt x="3486" y="4712"/>
                    <a:pt x="4474" y="4712"/>
                  </a:cubicBezTo>
                  <a:cubicBezTo>
                    <a:pt x="5463" y="4712"/>
                    <a:pt x="6455" y="4487"/>
                    <a:pt x="7372" y="4037"/>
                  </a:cubicBezTo>
                  <a:cubicBezTo>
                    <a:pt x="8973" y="3103"/>
                    <a:pt x="8973" y="1602"/>
                    <a:pt x="7372" y="701"/>
                  </a:cubicBezTo>
                  <a:cubicBezTo>
                    <a:pt x="6455" y="234"/>
                    <a:pt x="5463" y="1"/>
                    <a:pt x="44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419;p73"/>
            <p:cNvSpPr/>
            <p:nvPr/>
          </p:nvSpPr>
          <p:spPr>
            <a:xfrm>
              <a:off x="6292405" y="2815486"/>
              <a:ext cx="109209" cy="57807"/>
            </a:xfrm>
            <a:custGeom>
              <a:avLst/>
              <a:gdLst/>
              <a:ahLst/>
              <a:cxnLst/>
              <a:rect l="l" t="t" r="r" b="b"/>
              <a:pathLst>
                <a:path w="5438" h="2886" extrusionOk="0">
                  <a:moveTo>
                    <a:pt x="2719" y="1"/>
                  </a:moveTo>
                  <a:cubicBezTo>
                    <a:pt x="2118" y="1"/>
                    <a:pt x="1518" y="142"/>
                    <a:pt x="968" y="426"/>
                  </a:cubicBezTo>
                  <a:cubicBezTo>
                    <a:pt x="0" y="993"/>
                    <a:pt x="0" y="1894"/>
                    <a:pt x="968" y="2461"/>
                  </a:cubicBezTo>
                  <a:cubicBezTo>
                    <a:pt x="1518" y="2744"/>
                    <a:pt x="2118" y="2886"/>
                    <a:pt x="2719" y="2886"/>
                  </a:cubicBezTo>
                  <a:cubicBezTo>
                    <a:pt x="3319" y="2886"/>
                    <a:pt x="3920" y="2744"/>
                    <a:pt x="4470" y="2461"/>
                  </a:cubicBezTo>
                  <a:cubicBezTo>
                    <a:pt x="5437" y="1894"/>
                    <a:pt x="5437" y="993"/>
                    <a:pt x="4470" y="426"/>
                  </a:cubicBezTo>
                  <a:cubicBezTo>
                    <a:pt x="3920" y="142"/>
                    <a:pt x="3319" y="1"/>
                    <a:pt x="271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20;p73"/>
            <p:cNvSpPr/>
            <p:nvPr/>
          </p:nvSpPr>
          <p:spPr>
            <a:xfrm>
              <a:off x="6299775" y="2834855"/>
              <a:ext cx="93805" cy="38438"/>
            </a:xfrm>
            <a:custGeom>
              <a:avLst/>
              <a:gdLst/>
              <a:ahLst/>
              <a:cxnLst/>
              <a:rect l="l" t="t" r="r" b="b"/>
              <a:pathLst>
                <a:path w="4671" h="1919" extrusionOk="0">
                  <a:moveTo>
                    <a:pt x="2352" y="1"/>
                  </a:moveTo>
                  <a:cubicBezTo>
                    <a:pt x="1751" y="1"/>
                    <a:pt x="1151" y="143"/>
                    <a:pt x="601" y="426"/>
                  </a:cubicBezTo>
                  <a:cubicBezTo>
                    <a:pt x="367" y="560"/>
                    <a:pt x="167" y="726"/>
                    <a:pt x="0" y="960"/>
                  </a:cubicBezTo>
                  <a:cubicBezTo>
                    <a:pt x="167" y="1193"/>
                    <a:pt x="334" y="1360"/>
                    <a:pt x="601" y="1494"/>
                  </a:cubicBezTo>
                  <a:cubicBezTo>
                    <a:pt x="1151" y="1777"/>
                    <a:pt x="1751" y="1919"/>
                    <a:pt x="2352" y="1919"/>
                  </a:cubicBezTo>
                  <a:cubicBezTo>
                    <a:pt x="2952" y="1919"/>
                    <a:pt x="3553" y="1777"/>
                    <a:pt x="4103" y="1494"/>
                  </a:cubicBezTo>
                  <a:cubicBezTo>
                    <a:pt x="4337" y="1360"/>
                    <a:pt x="4537" y="1193"/>
                    <a:pt x="4670" y="960"/>
                  </a:cubicBezTo>
                  <a:cubicBezTo>
                    <a:pt x="4537" y="726"/>
                    <a:pt x="4337" y="560"/>
                    <a:pt x="4103" y="426"/>
                  </a:cubicBezTo>
                  <a:cubicBezTo>
                    <a:pt x="3553" y="143"/>
                    <a:pt x="2952" y="1"/>
                    <a:pt x="23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421;p73"/>
            <p:cNvSpPr/>
            <p:nvPr/>
          </p:nvSpPr>
          <p:spPr>
            <a:xfrm>
              <a:off x="6266940" y="2706803"/>
              <a:ext cx="147406" cy="147881"/>
            </a:xfrm>
            <a:custGeom>
              <a:avLst/>
              <a:gdLst/>
              <a:ahLst/>
              <a:cxnLst/>
              <a:rect l="l" t="t" r="r" b="b"/>
              <a:pathLst>
                <a:path w="7340" h="7383" extrusionOk="0">
                  <a:moveTo>
                    <a:pt x="3986" y="1"/>
                  </a:moveTo>
                  <a:cubicBezTo>
                    <a:pt x="3412" y="1"/>
                    <a:pt x="2822" y="151"/>
                    <a:pt x="2269" y="481"/>
                  </a:cubicBezTo>
                  <a:cubicBezTo>
                    <a:pt x="1" y="1816"/>
                    <a:pt x="67" y="5051"/>
                    <a:pt x="2369" y="6319"/>
                  </a:cubicBezTo>
                  <a:cubicBezTo>
                    <a:pt x="2669" y="6486"/>
                    <a:pt x="2836" y="6819"/>
                    <a:pt x="2869" y="7153"/>
                  </a:cubicBezTo>
                  <a:lnTo>
                    <a:pt x="2869" y="7220"/>
                  </a:lnTo>
                  <a:cubicBezTo>
                    <a:pt x="3078" y="7332"/>
                    <a:pt x="3541" y="7382"/>
                    <a:pt x="3995" y="7382"/>
                  </a:cubicBezTo>
                  <a:cubicBezTo>
                    <a:pt x="4486" y="7382"/>
                    <a:pt x="4966" y="7323"/>
                    <a:pt x="5104" y="7220"/>
                  </a:cubicBezTo>
                  <a:lnTo>
                    <a:pt x="5104" y="7153"/>
                  </a:lnTo>
                  <a:cubicBezTo>
                    <a:pt x="5104" y="6786"/>
                    <a:pt x="5304" y="6452"/>
                    <a:pt x="5638" y="6286"/>
                  </a:cubicBezTo>
                  <a:cubicBezTo>
                    <a:pt x="6672" y="5685"/>
                    <a:pt x="7339" y="4551"/>
                    <a:pt x="7339" y="3350"/>
                  </a:cubicBezTo>
                  <a:cubicBezTo>
                    <a:pt x="7339" y="1392"/>
                    <a:pt x="5733" y="1"/>
                    <a:pt x="398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422;p73"/>
            <p:cNvSpPr/>
            <p:nvPr/>
          </p:nvSpPr>
          <p:spPr>
            <a:xfrm>
              <a:off x="6344660" y="2708586"/>
              <a:ext cx="8053" cy="7211"/>
            </a:xfrm>
            <a:custGeom>
              <a:avLst/>
              <a:gdLst/>
              <a:ahLst/>
              <a:cxnLst/>
              <a:rect l="l" t="t" r="r" b="b"/>
              <a:pathLst>
                <a:path w="401" h="360" extrusionOk="0">
                  <a:moveTo>
                    <a:pt x="104" y="0"/>
                  </a:moveTo>
                  <a:cubicBezTo>
                    <a:pt x="75" y="0"/>
                    <a:pt x="50" y="9"/>
                    <a:pt x="33" y="25"/>
                  </a:cubicBezTo>
                  <a:cubicBezTo>
                    <a:pt x="0" y="59"/>
                    <a:pt x="0" y="126"/>
                    <a:pt x="33" y="159"/>
                  </a:cubicBezTo>
                  <a:cubicBezTo>
                    <a:pt x="100" y="226"/>
                    <a:pt x="134" y="259"/>
                    <a:pt x="200" y="292"/>
                  </a:cubicBezTo>
                  <a:cubicBezTo>
                    <a:pt x="200" y="326"/>
                    <a:pt x="234" y="326"/>
                    <a:pt x="267" y="326"/>
                  </a:cubicBezTo>
                  <a:lnTo>
                    <a:pt x="267" y="359"/>
                  </a:lnTo>
                  <a:cubicBezTo>
                    <a:pt x="367" y="359"/>
                    <a:pt x="400" y="226"/>
                    <a:pt x="334" y="192"/>
                  </a:cubicBezTo>
                  <a:cubicBezTo>
                    <a:pt x="267" y="92"/>
                    <a:pt x="200" y="25"/>
                    <a:pt x="200" y="25"/>
                  </a:cubicBezTo>
                  <a:cubicBezTo>
                    <a:pt x="167" y="9"/>
                    <a:pt x="134" y="0"/>
                    <a:pt x="10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423;p73"/>
            <p:cNvSpPr/>
            <p:nvPr/>
          </p:nvSpPr>
          <p:spPr>
            <a:xfrm>
              <a:off x="6359380" y="2724169"/>
              <a:ext cx="20805" cy="111207"/>
            </a:xfrm>
            <a:custGeom>
              <a:avLst/>
              <a:gdLst/>
              <a:ahLst/>
              <a:cxnLst/>
              <a:rect l="l" t="t" r="r" b="b"/>
              <a:pathLst>
                <a:path w="1036" h="5552" extrusionOk="0">
                  <a:moveTo>
                    <a:pt x="92" y="1"/>
                  </a:moveTo>
                  <a:cubicBezTo>
                    <a:pt x="73" y="1"/>
                    <a:pt x="54" y="5"/>
                    <a:pt x="34" y="15"/>
                  </a:cubicBezTo>
                  <a:cubicBezTo>
                    <a:pt x="1" y="48"/>
                    <a:pt x="1" y="115"/>
                    <a:pt x="34" y="181"/>
                  </a:cubicBezTo>
                  <a:cubicBezTo>
                    <a:pt x="101" y="282"/>
                    <a:pt x="168" y="415"/>
                    <a:pt x="234" y="548"/>
                  </a:cubicBezTo>
                  <a:cubicBezTo>
                    <a:pt x="268" y="548"/>
                    <a:pt x="301" y="582"/>
                    <a:pt x="335" y="582"/>
                  </a:cubicBezTo>
                  <a:lnTo>
                    <a:pt x="401" y="582"/>
                  </a:lnTo>
                  <a:cubicBezTo>
                    <a:pt x="435" y="548"/>
                    <a:pt x="468" y="482"/>
                    <a:pt x="435" y="415"/>
                  </a:cubicBezTo>
                  <a:cubicBezTo>
                    <a:pt x="368" y="282"/>
                    <a:pt x="268" y="181"/>
                    <a:pt x="201" y="48"/>
                  </a:cubicBezTo>
                  <a:cubicBezTo>
                    <a:pt x="178" y="24"/>
                    <a:pt x="137" y="1"/>
                    <a:pt x="92" y="1"/>
                  </a:cubicBezTo>
                  <a:close/>
                  <a:moveTo>
                    <a:pt x="701" y="1169"/>
                  </a:moveTo>
                  <a:cubicBezTo>
                    <a:pt x="688" y="1169"/>
                    <a:pt x="677" y="1173"/>
                    <a:pt x="668" y="1182"/>
                  </a:cubicBezTo>
                  <a:cubicBezTo>
                    <a:pt x="601" y="1182"/>
                    <a:pt x="568" y="1249"/>
                    <a:pt x="601" y="1316"/>
                  </a:cubicBezTo>
                  <a:cubicBezTo>
                    <a:pt x="635" y="1449"/>
                    <a:pt x="668" y="1582"/>
                    <a:pt x="701" y="1716"/>
                  </a:cubicBezTo>
                  <a:cubicBezTo>
                    <a:pt x="701" y="1783"/>
                    <a:pt x="768" y="1816"/>
                    <a:pt x="802" y="1816"/>
                  </a:cubicBezTo>
                  <a:lnTo>
                    <a:pt x="835" y="1783"/>
                  </a:lnTo>
                  <a:cubicBezTo>
                    <a:pt x="868" y="1783"/>
                    <a:pt x="935" y="1716"/>
                    <a:pt x="902" y="1649"/>
                  </a:cubicBezTo>
                  <a:cubicBezTo>
                    <a:pt x="868" y="1516"/>
                    <a:pt x="835" y="1382"/>
                    <a:pt x="802" y="1249"/>
                  </a:cubicBezTo>
                  <a:cubicBezTo>
                    <a:pt x="777" y="1200"/>
                    <a:pt x="735" y="1169"/>
                    <a:pt x="701" y="1169"/>
                  </a:cubicBezTo>
                  <a:close/>
                  <a:moveTo>
                    <a:pt x="935" y="2450"/>
                  </a:moveTo>
                  <a:cubicBezTo>
                    <a:pt x="868" y="2450"/>
                    <a:pt x="835" y="2516"/>
                    <a:pt x="835" y="2583"/>
                  </a:cubicBezTo>
                  <a:lnTo>
                    <a:pt x="835" y="2817"/>
                  </a:lnTo>
                  <a:lnTo>
                    <a:pt x="835" y="3017"/>
                  </a:lnTo>
                  <a:cubicBezTo>
                    <a:pt x="835" y="3050"/>
                    <a:pt x="868" y="3117"/>
                    <a:pt x="935" y="3117"/>
                  </a:cubicBezTo>
                  <a:cubicBezTo>
                    <a:pt x="968" y="3117"/>
                    <a:pt x="1035" y="3050"/>
                    <a:pt x="1035" y="3017"/>
                  </a:cubicBezTo>
                  <a:lnTo>
                    <a:pt x="1035" y="2817"/>
                  </a:lnTo>
                  <a:lnTo>
                    <a:pt x="1035" y="2550"/>
                  </a:lnTo>
                  <a:cubicBezTo>
                    <a:pt x="1035" y="2516"/>
                    <a:pt x="968" y="2450"/>
                    <a:pt x="935" y="2450"/>
                  </a:cubicBezTo>
                  <a:close/>
                  <a:moveTo>
                    <a:pt x="835" y="3751"/>
                  </a:moveTo>
                  <a:cubicBezTo>
                    <a:pt x="768" y="3751"/>
                    <a:pt x="735" y="3784"/>
                    <a:pt x="701" y="3851"/>
                  </a:cubicBezTo>
                  <a:cubicBezTo>
                    <a:pt x="668" y="3984"/>
                    <a:pt x="635" y="4118"/>
                    <a:pt x="601" y="4251"/>
                  </a:cubicBezTo>
                  <a:cubicBezTo>
                    <a:pt x="568" y="4318"/>
                    <a:pt x="601" y="4384"/>
                    <a:pt x="668" y="4384"/>
                  </a:cubicBezTo>
                  <a:lnTo>
                    <a:pt x="701" y="4384"/>
                  </a:lnTo>
                  <a:cubicBezTo>
                    <a:pt x="735" y="4384"/>
                    <a:pt x="802" y="4351"/>
                    <a:pt x="802" y="4318"/>
                  </a:cubicBezTo>
                  <a:cubicBezTo>
                    <a:pt x="835" y="4184"/>
                    <a:pt x="902" y="4051"/>
                    <a:pt x="935" y="3884"/>
                  </a:cubicBezTo>
                  <a:cubicBezTo>
                    <a:pt x="935" y="3817"/>
                    <a:pt x="902" y="3784"/>
                    <a:pt x="835" y="3751"/>
                  </a:cubicBezTo>
                  <a:close/>
                  <a:moveTo>
                    <a:pt x="332" y="4971"/>
                  </a:moveTo>
                  <a:cubicBezTo>
                    <a:pt x="298" y="4971"/>
                    <a:pt x="258" y="4995"/>
                    <a:pt x="234" y="5018"/>
                  </a:cubicBezTo>
                  <a:cubicBezTo>
                    <a:pt x="134" y="5152"/>
                    <a:pt x="68" y="5285"/>
                    <a:pt x="1" y="5419"/>
                  </a:cubicBezTo>
                  <a:cubicBezTo>
                    <a:pt x="1" y="5485"/>
                    <a:pt x="1" y="5519"/>
                    <a:pt x="68" y="5552"/>
                  </a:cubicBezTo>
                  <a:lnTo>
                    <a:pt x="101" y="5552"/>
                  </a:lnTo>
                  <a:cubicBezTo>
                    <a:pt x="134" y="5552"/>
                    <a:pt x="168" y="5552"/>
                    <a:pt x="201" y="5519"/>
                  </a:cubicBezTo>
                  <a:cubicBezTo>
                    <a:pt x="268" y="5385"/>
                    <a:pt x="335" y="5252"/>
                    <a:pt x="401" y="5152"/>
                  </a:cubicBezTo>
                  <a:cubicBezTo>
                    <a:pt x="435" y="5085"/>
                    <a:pt x="435" y="5018"/>
                    <a:pt x="368" y="4985"/>
                  </a:cubicBezTo>
                  <a:cubicBezTo>
                    <a:pt x="358" y="4975"/>
                    <a:pt x="345" y="4971"/>
                    <a:pt x="332" y="497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424;p73"/>
            <p:cNvSpPr/>
            <p:nvPr/>
          </p:nvSpPr>
          <p:spPr>
            <a:xfrm>
              <a:off x="6354038" y="2848054"/>
              <a:ext cx="4699" cy="8052"/>
            </a:xfrm>
            <a:custGeom>
              <a:avLst/>
              <a:gdLst/>
              <a:ahLst/>
              <a:cxnLst/>
              <a:rect l="l" t="t" r="r" b="b"/>
              <a:pathLst>
                <a:path w="234" h="402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cubicBezTo>
                    <a:pt x="0" y="168"/>
                    <a:pt x="0" y="234"/>
                    <a:pt x="0" y="334"/>
                  </a:cubicBezTo>
                  <a:cubicBezTo>
                    <a:pt x="0" y="368"/>
                    <a:pt x="67" y="401"/>
                    <a:pt x="100" y="401"/>
                  </a:cubicBezTo>
                  <a:lnTo>
                    <a:pt x="134" y="401"/>
                  </a:lnTo>
                  <a:cubicBezTo>
                    <a:pt x="167" y="401"/>
                    <a:pt x="234" y="368"/>
                    <a:pt x="200" y="301"/>
                  </a:cubicBezTo>
                  <a:cubicBezTo>
                    <a:pt x="200" y="234"/>
                    <a:pt x="200" y="168"/>
                    <a:pt x="200" y="101"/>
                  </a:cubicBezTo>
                  <a:cubicBezTo>
                    <a:pt x="234" y="67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425;p73"/>
            <p:cNvSpPr/>
            <p:nvPr/>
          </p:nvSpPr>
          <p:spPr>
            <a:xfrm>
              <a:off x="6344660" y="2848054"/>
              <a:ext cx="4037" cy="8052"/>
            </a:xfrm>
            <a:custGeom>
              <a:avLst/>
              <a:gdLst/>
              <a:ahLst/>
              <a:cxnLst/>
              <a:rect l="l" t="t" r="r" b="b"/>
              <a:pathLst>
                <a:path w="201" h="402" extrusionOk="0">
                  <a:moveTo>
                    <a:pt x="100" y="1"/>
                  </a:moveTo>
                  <a:cubicBezTo>
                    <a:pt x="50" y="1"/>
                    <a:pt x="0" y="34"/>
                    <a:pt x="0" y="101"/>
                  </a:cubicBezTo>
                  <a:lnTo>
                    <a:pt x="0" y="301"/>
                  </a:lnTo>
                  <a:cubicBezTo>
                    <a:pt x="0" y="368"/>
                    <a:pt x="67" y="401"/>
                    <a:pt x="100" y="401"/>
                  </a:cubicBezTo>
                  <a:cubicBezTo>
                    <a:pt x="167" y="401"/>
                    <a:pt x="200" y="368"/>
                    <a:pt x="200" y="301"/>
                  </a:cubicBezTo>
                  <a:lnTo>
                    <a:pt x="200" y="101"/>
                  </a:lnTo>
                  <a:cubicBezTo>
                    <a:pt x="200" y="34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426;p73"/>
            <p:cNvSpPr/>
            <p:nvPr/>
          </p:nvSpPr>
          <p:spPr>
            <a:xfrm>
              <a:off x="6344660" y="2728455"/>
              <a:ext cx="4699" cy="107601"/>
            </a:xfrm>
            <a:custGeom>
              <a:avLst/>
              <a:gdLst/>
              <a:ahLst/>
              <a:cxnLst/>
              <a:rect l="l" t="t" r="r" b="b"/>
              <a:pathLst>
                <a:path w="234" h="5372" extrusionOk="0">
                  <a:moveTo>
                    <a:pt x="100" y="1"/>
                  </a:moveTo>
                  <a:cubicBezTo>
                    <a:pt x="50" y="1"/>
                    <a:pt x="0" y="34"/>
                    <a:pt x="0" y="101"/>
                  </a:cubicBezTo>
                  <a:lnTo>
                    <a:pt x="0" y="501"/>
                  </a:lnTo>
                  <a:cubicBezTo>
                    <a:pt x="0" y="535"/>
                    <a:pt x="67" y="601"/>
                    <a:pt x="100" y="601"/>
                  </a:cubicBezTo>
                  <a:cubicBezTo>
                    <a:pt x="167" y="601"/>
                    <a:pt x="234" y="568"/>
                    <a:pt x="200" y="501"/>
                  </a:cubicBezTo>
                  <a:lnTo>
                    <a:pt x="200" y="101"/>
                  </a:lnTo>
                  <a:cubicBezTo>
                    <a:pt x="200" y="34"/>
                    <a:pt x="150" y="1"/>
                    <a:pt x="100" y="1"/>
                  </a:cubicBezTo>
                  <a:close/>
                  <a:moveTo>
                    <a:pt x="100" y="1177"/>
                  </a:moveTo>
                  <a:cubicBezTo>
                    <a:pt x="50" y="1177"/>
                    <a:pt x="0" y="1218"/>
                    <a:pt x="0" y="1302"/>
                  </a:cubicBezTo>
                  <a:lnTo>
                    <a:pt x="0" y="1669"/>
                  </a:lnTo>
                  <a:cubicBezTo>
                    <a:pt x="0" y="1735"/>
                    <a:pt x="67" y="1802"/>
                    <a:pt x="100" y="1802"/>
                  </a:cubicBezTo>
                  <a:cubicBezTo>
                    <a:pt x="167" y="1802"/>
                    <a:pt x="234" y="1735"/>
                    <a:pt x="200" y="1669"/>
                  </a:cubicBezTo>
                  <a:lnTo>
                    <a:pt x="200" y="1302"/>
                  </a:lnTo>
                  <a:cubicBezTo>
                    <a:pt x="200" y="1218"/>
                    <a:pt x="150" y="1177"/>
                    <a:pt x="100" y="1177"/>
                  </a:cubicBezTo>
                  <a:close/>
                  <a:moveTo>
                    <a:pt x="100" y="2369"/>
                  </a:moveTo>
                  <a:cubicBezTo>
                    <a:pt x="50" y="2369"/>
                    <a:pt x="0" y="2403"/>
                    <a:pt x="0" y="2469"/>
                  </a:cubicBezTo>
                  <a:lnTo>
                    <a:pt x="0" y="2870"/>
                  </a:lnTo>
                  <a:cubicBezTo>
                    <a:pt x="0" y="2936"/>
                    <a:pt x="67" y="2970"/>
                    <a:pt x="100" y="2970"/>
                  </a:cubicBezTo>
                  <a:lnTo>
                    <a:pt x="100" y="3003"/>
                  </a:lnTo>
                  <a:cubicBezTo>
                    <a:pt x="167" y="3003"/>
                    <a:pt x="234" y="2936"/>
                    <a:pt x="200" y="2870"/>
                  </a:cubicBezTo>
                  <a:lnTo>
                    <a:pt x="200" y="2469"/>
                  </a:lnTo>
                  <a:cubicBezTo>
                    <a:pt x="200" y="2403"/>
                    <a:pt x="150" y="2369"/>
                    <a:pt x="100" y="2369"/>
                  </a:cubicBezTo>
                  <a:close/>
                  <a:moveTo>
                    <a:pt x="100" y="3545"/>
                  </a:moveTo>
                  <a:cubicBezTo>
                    <a:pt x="50" y="3545"/>
                    <a:pt x="0" y="3587"/>
                    <a:pt x="0" y="3670"/>
                  </a:cubicBezTo>
                  <a:lnTo>
                    <a:pt x="0" y="4070"/>
                  </a:lnTo>
                  <a:cubicBezTo>
                    <a:pt x="0" y="4137"/>
                    <a:pt x="67" y="4170"/>
                    <a:pt x="100" y="4170"/>
                  </a:cubicBezTo>
                  <a:lnTo>
                    <a:pt x="100" y="4204"/>
                  </a:lnTo>
                  <a:cubicBezTo>
                    <a:pt x="167" y="4204"/>
                    <a:pt x="234" y="4137"/>
                    <a:pt x="200" y="4070"/>
                  </a:cubicBezTo>
                  <a:lnTo>
                    <a:pt x="200" y="3670"/>
                  </a:lnTo>
                  <a:cubicBezTo>
                    <a:pt x="200" y="3587"/>
                    <a:pt x="150" y="3545"/>
                    <a:pt x="100" y="3545"/>
                  </a:cubicBezTo>
                  <a:close/>
                  <a:moveTo>
                    <a:pt x="100" y="4771"/>
                  </a:moveTo>
                  <a:cubicBezTo>
                    <a:pt x="50" y="4771"/>
                    <a:pt x="0" y="4804"/>
                    <a:pt x="0" y="4871"/>
                  </a:cubicBezTo>
                  <a:lnTo>
                    <a:pt x="0" y="5271"/>
                  </a:lnTo>
                  <a:cubicBezTo>
                    <a:pt x="0" y="5338"/>
                    <a:pt x="67" y="5371"/>
                    <a:pt x="100" y="5371"/>
                  </a:cubicBezTo>
                  <a:cubicBezTo>
                    <a:pt x="167" y="5371"/>
                    <a:pt x="200" y="5338"/>
                    <a:pt x="200" y="5271"/>
                  </a:cubicBezTo>
                  <a:lnTo>
                    <a:pt x="200" y="4871"/>
                  </a:lnTo>
                  <a:cubicBezTo>
                    <a:pt x="200" y="4804"/>
                    <a:pt x="150" y="4771"/>
                    <a:pt x="100" y="477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427;p73"/>
            <p:cNvSpPr/>
            <p:nvPr/>
          </p:nvSpPr>
          <p:spPr>
            <a:xfrm>
              <a:off x="6344660" y="2708586"/>
              <a:ext cx="4037" cy="7872"/>
            </a:xfrm>
            <a:custGeom>
              <a:avLst/>
              <a:gdLst/>
              <a:ahLst/>
              <a:cxnLst/>
              <a:rect l="l" t="t" r="r" b="b"/>
              <a:pathLst>
                <a:path w="201" h="393" extrusionOk="0">
                  <a:moveTo>
                    <a:pt x="100" y="0"/>
                  </a:moveTo>
                  <a:cubicBezTo>
                    <a:pt x="50" y="0"/>
                    <a:pt x="0" y="42"/>
                    <a:pt x="0" y="126"/>
                  </a:cubicBezTo>
                  <a:lnTo>
                    <a:pt x="0" y="292"/>
                  </a:lnTo>
                  <a:cubicBezTo>
                    <a:pt x="0" y="359"/>
                    <a:pt x="67" y="392"/>
                    <a:pt x="100" y="392"/>
                  </a:cubicBezTo>
                  <a:cubicBezTo>
                    <a:pt x="167" y="392"/>
                    <a:pt x="200" y="359"/>
                    <a:pt x="200" y="326"/>
                  </a:cubicBezTo>
                  <a:lnTo>
                    <a:pt x="200" y="126"/>
                  </a:lnTo>
                  <a:cubicBezTo>
                    <a:pt x="200" y="42"/>
                    <a:pt x="150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428;p73"/>
            <p:cNvSpPr/>
            <p:nvPr/>
          </p:nvSpPr>
          <p:spPr>
            <a:xfrm>
              <a:off x="6343977" y="2708425"/>
              <a:ext cx="59645" cy="127631"/>
            </a:xfrm>
            <a:custGeom>
              <a:avLst/>
              <a:gdLst/>
              <a:ahLst/>
              <a:cxnLst/>
              <a:rect l="l" t="t" r="r" b="b"/>
              <a:pathLst>
                <a:path w="2970" h="6372" extrusionOk="0">
                  <a:moveTo>
                    <a:pt x="168" y="0"/>
                  </a:moveTo>
                  <a:cubicBezTo>
                    <a:pt x="1" y="0"/>
                    <a:pt x="1" y="200"/>
                    <a:pt x="168" y="200"/>
                  </a:cubicBezTo>
                  <a:cubicBezTo>
                    <a:pt x="301" y="200"/>
                    <a:pt x="401" y="200"/>
                    <a:pt x="534" y="234"/>
                  </a:cubicBezTo>
                  <a:lnTo>
                    <a:pt x="568" y="234"/>
                  </a:lnTo>
                  <a:lnTo>
                    <a:pt x="568" y="267"/>
                  </a:lnTo>
                  <a:cubicBezTo>
                    <a:pt x="601" y="234"/>
                    <a:pt x="635" y="200"/>
                    <a:pt x="635" y="167"/>
                  </a:cubicBezTo>
                  <a:cubicBezTo>
                    <a:pt x="668" y="100"/>
                    <a:pt x="635" y="33"/>
                    <a:pt x="568" y="33"/>
                  </a:cubicBezTo>
                  <a:cubicBezTo>
                    <a:pt x="434" y="0"/>
                    <a:pt x="301" y="0"/>
                    <a:pt x="168" y="0"/>
                  </a:cubicBezTo>
                  <a:close/>
                  <a:moveTo>
                    <a:pt x="1358" y="354"/>
                  </a:moveTo>
                  <a:cubicBezTo>
                    <a:pt x="1269" y="354"/>
                    <a:pt x="1182" y="505"/>
                    <a:pt x="1268" y="534"/>
                  </a:cubicBezTo>
                  <a:cubicBezTo>
                    <a:pt x="1402" y="601"/>
                    <a:pt x="1502" y="701"/>
                    <a:pt x="1602" y="767"/>
                  </a:cubicBezTo>
                  <a:cubicBezTo>
                    <a:pt x="1635" y="801"/>
                    <a:pt x="1669" y="801"/>
                    <a:pt x="1669" y="801"/>
                  </a:cubicBezTo>
                  <a:cubicBezTo>
                    <a:pt x="1702" y="801"/>
                    <a:pt x="1735" y="801"/>
                    <a:pt x="1735" y="767"/>
                  </a:cubicBezTo>
                  <a:cubicBezTo>
                    <a:pt x="1769" y="734"/>
                    <a:pt x="1769" y="667"/>
                    <a:pt x="1735" y="601"/>
                  </a:cubicBezTo>
                  <a:cubicBezTo>
                    <a:pt x="1635" y="534"/>
                    <a:pt x="1502" y="434"/>
                    <a:pt x="1402" y="367"/>
                  </a:cubicBezTo>
                  <a:cubicBezTo>
                    <a:pt x="1388" y="358"/>
                    <a:pt x="1373" y="354"/>
                    <a:pt x="1358" y="354"/>
                  </a:cubicBezTo>
                  <a:close/>
                  <a:moveTo>
                    <a:pt x="2260" y="1179"/>
                  </a:moveTo>
                  <a:cubicBezTo>
                    <a:pt x="2191" y="1179"/>
                    <a:pt x="2122" y="1273"/>
                    <a:pt x="2169" y="1368"/>
                  </a:cubicBezTo>
                  <a:cubicBezTo>
                    <a:pt x="2269" y="1468"/>
                    <a:pt x="2336" y="1568"/>
                    <a:pt x="2402" y="1701"/>
                  </a:cubicBezTo>
                  <a:cubicBezTo>
                    <a:pt x="2402" y="1701"/>
                    <a:pt x="2436" y="1735"/>
                    <a:pt x="2503" y="1735"/>
                  </a:cubicBezTo>
                  <a:lnTo>
                    <a:pt x="2469" y="1768"/>
                  </a:lnTo>
                  <a:cubicBezTo>
                    <a:pt x="2503" y="1768"/>
                    <a:pt x="2536" y="1735"/>
                    <a:pt x="2536" y="1735"/>
                  </a:cubicBezTo>
                  <a:cubicBezTo>
                    <a:pt x="2603" y="1701"/>
                    <a:pt x="2603" y="1635"/>
                    <a:pt x="2569" y="1568"/>
                  </a:cubicBezTo>
                  <a:cubicBezTo>
                    <a:pt x="2503" y="1468"/>
                    <a:pt x="2436" y="1334"/>
                    <a:pt x="2336" y="1234"/>
                  </a:cubicBezTo>
                  <a:cubicBezTo>
                    <a:pt x="2316" y="1195"/>
                    <a:pt x="2288" y="1179"/>
                    <a:pt x="2260" y="1179"/>
                  </a:cubicBezTo>
                  <a:close/>
                  <a:moveTo>
                    <a:pt x="2769" y="2302"/>
                  </a:moveTo>
                  <a:cubicBezTo>
                    <a:pt x="2703" y="2302"/>
                    <a:pt x="2669" y="2368"/>
                    <a:pt x="2703" y="2435"/>
                  </a:cubicBezTo>
                  <a:cubicBezTo>
                    <a:pt x="2736" y="2569"/>
                    <a:pt x="2736" y="2702"/>
                    <a:pt x="2769" y="2835"/>
                  </a:cubicBezTo>
                  <a:cubicBezTo>
                    <a:pt x="2769" y="2869"/>
                    <a:pt x="2803" y="2936"/>
                    <a:pt x="2869" y="2936"/>
                  </a:cubicBezTo>
                  <a:lnTo>
                    <a:pt x="2869" y="2902"/>
                  </a:lnTo>
                  <a:cubicBezTo>
                    <a:pt x="2936" y="2902"/>
                    <a:pt x="2970" y="2869"/>
                    <a:pt x="2970" y="2802"/>
                  </a:cubicBezTo>
                  <a:cubicBezTo>
                    <a:pt x="2970" y="2669"/>
                    <a:pt x="2936" y="2502"/>
                    <a:pt x="2903" y="2368"/>
                  </a:cubicBezTo>
                  <a:cubicBezTo>
                    <a:pt x="2903" y="2335"/>
                    <a:pt x="2836" y="2302"/>
                    <a:pt x="2769" y="2302"/>
                  </a:cubicBezTo>
                  <a:close/>
                  <a:moveTo>
                    <a:pt x="2869" y="3536"/>
                  </a:moveTo>
                  <a:cubicBezTo>
                    <a:pt x="2803" y="3536"/>
                    <a:pt x="2769" y="3569"/>
                    <a:pt x="2769" y="3636"/>
                  </a:cubicBezTo>
                  <a:cubicBezTo>
                    <a:pt x="2736" y="3769"/>
                    <a:pt x="2703" y="3903"/>
                    <a:pt x="2703" y="4036"/>
                  </a:cubicBezTo>
                  <a:cubicBezTo>
                    <a:pt x="2669" y="4103"/>
                    <a:pt x="2703" y="4170"/>
                    <a:pt x="2769" y="4170"/>
                  </a:cubicBezTo>
                  <a:cubicBezTo>
                    <a:pt x="2782" y="4176"/>
                    <a:pt x="2794" y="4179"/>
                    <a:pt x="2806" y="4179"/>
                  </a:cubicBezTo>
                  <a:cubicBezTo>
                    <a:pt x="2858" y="4179"/>
                    <a:pt x="2903" y="4124"/>
                    <a:pt x="2903" y="4070"/>
                  </a:cubicBezTo>
                  <a:cubicBezTo>
                    <a:pt x="2936" y="3936"/>
                    <a:pt x="2970" y="3803"/>
                    <a:pt x="2970" y="3669"/>
                  </a:cubicBezTo>
                  <a:cubicBezTo>
                    <a:pt x="2970" y="3603"/>
                    <a:pt x="2936" y="3536"/>
                    <a:pt x="2869" y="3536"/>
                  </a:cubicBezTo>
                  <a:close/>
                  <a:moveTo>
                    <a:pt x="2548" y="4764"/>
                  </a:moveTo>
                  <a:cubicBezTo>
                    <a:pt x="2506" y="4764"/>
                    <a:pt x="2461" y="4786"/>
                    <a:pt x="2436" y="4837"/>
                  </a:cubicBezTo>
                  <a:cubicBezTo>
                    <a:pt x="2402" y="4970"/>
                    <a:pt x="2336" y="5104"/>
                    <a:pt x="2269" y="5204"/>
                  </a:cubicBezTo>
                  <a:cubicBezTo>
                    <a:pt x="2236" y="5271"/>
                    <a:pt x="2269" y="5337"/>
                    <a:pt x="2336" y="5337"/>
                  </a:cubicBezTo>
                  <a:cubicBezTo>
                    <a:pt x="2336" y="5354"/>
                    <a:pt x="2344" y="5362"/>
                    <a:pt x="2352" y="5362"/>
                  </a:cubicBezTo>
                  <a:cubicBezTo>
                    <a:pt x="2361" y="5362"/>
                    <a:pt x="2369" y="5354"/>
                    <a:pt x="2369" y="5337"/>
                  </a:cubicBezTo>
                  <a:lnTo>
                    <a:pt x="2369" y="5371"/>
                  </a:lnTo>
                  <a:cubicBezTo>
                    <a:pt x="2402" y="5371"/>
                    <a:pt x="2436" y="5337"/>
                    <a:pt x="2469" y="5304"/>
                  </a:cubicBezTo>
                  <a:cubicBezTo>
                    <a:pt x="2536" y="5170"/>
                    <a:pt x="2603" y="5037"/>
                    <a:pt x="2636" y="4904"/>
                  </a:cubicBezTo>
                  <a:cubicBezTo>
                    <a:pt x="2677" y="4821"/>
                    <a:pt x="2616" y="4764"/>
                    <a:pt x="2548" y="4764"/>
                  </a:cubicBezTo>
                  <a:close/>
                  <a:moveTo>
                    <a:pt x="1935" y="5879"/>
                  </a:moveTo>
                  <a:cubicBezTo>
                    <a:pt x="1910" y="5879"/>
                    <a:pt x="1885" y="5888"/>
                    <a:pt x="1869" y="5904"/>
                  </a:cubicBezTo>
                  <a:cubicBezTo>
                    <a:pt x="1769" y="6038"/>
                    <a:pt x="1702" y="6138"/>
                    <a:pt x="1635" y="6238"/>
                  </a:cubicBezTo>
                  <a:cubicBezTo>
                    <a:pt x="1569" y="6271"/>
                    <a:pt x="1569" y="6338"/>
                    <a:pt x="1635" y="6371"/>
                  </a:cubicBezTo>
                  <a:lnTo>
                    <a:pt x="1769" y="6371"/>
                  </a:lnTo>
                  <a:cubicBezTo>
                    <a:pt x="1869" y="6271"/>
                    <a:pt x="1935" y="6138"/>
                    <a:pt x="2036" y="6038"/>
                  </a:cubicBezTo>
                  <a:cubicBezTo>
                    <a:pt x="2069" y="6004"/>
                    <a:pt x="2069" y="5938"/>
                    <a:pt x="2002" y="5904"/>
                  </a:cubicBezTo>
                  <a:cubicBezTo>
                    <a:pt x="1985" y="5888"/>
                    <a:pt x="1960" y="5879"/>
                    <a:pt x="1935" y="5879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429;p73"/>
            <p:cNvSpPr/>
            <p:nvPr/>
          </p:nvSpPr>
          <p:spPr>
            <a:xfrm>
              <a:off x="6341306" y="2708085"/>
              <a:ext cx="8053" cy="7031"/>
            </a:xfrm>
            <a:custGeom>
              <a:avLst/>
              <a:gdLst/>
              <a:ahLst/>
              <a:cxnLst/>
              <a:rect l="l" t="t" r="r" b="b"/>
              <a:pathLst>
                <a:path w="401" h="351" extrusionOk="0">
                  <a:moveTo>
                    <a:pt x="271" y="0"/>
                  </a:moveTo>
                  <a:cubicBezTo>
                    <a:pt x="242" y="0"/>
                    <a:pt x="217" y="17"/>
                    <a:pt x="200" y="50"/>
                  </a:cubicBezTo>
                  <a:cubicBezTo>
                    <a:pt x="200" y="50"/>
                    <a:pt x="134" y="84"/>
                    <a:pt x="67" y="184"/>
                  </a:cubicBezTo>
                  <a:cubicBezTo>
                    <a:pt x="0" y="251"/>
                    <a:pt x="34" y="351"/>
                    <a:pt x="134" y="351"/>
                  </a:cubicBezTo>
                  <a:cubicBezTo>
                    <a:pt x="167" y="351"/>
                    <a:pt x="200" y="351"/>
                    <a:pt x="200" y="317"/>
                  </a:cubicBezTo>
                  <a:cubicBezTo>
                    <a:pt x="267" y="251"/>
                    <a:pt x="301" y="217"/>
                    <a:pt x="367" y="184"/>
                  </a:cubicBezTo>
                  <a:cubicBezTo>
                    <a:pt x="401" y="151"/>
                    <a:pt x="401" y="84"/>
                    <a:pt x="367" y="50"/>
                  </a:cubicBezTo>
                  <a:cubicBezTo>
                    <a:pt x="334" y="17"/>
                    <a:pt x="301" y="0"/>
                    <a:pt x="27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430;p73"/>
            <p:cNvSpPr/>
            <p:nvPr/>
          </p:nvSpPr>
          <p:spPr>
            <a:xfrm>
              <a:off x="6313833" y="2724950"/>
              <a:ext cx="21067" cy="110425"/>
            </a:xfrm>
            <a:custGeom>
              <a:avLst/>
              <a:gdLst/>
              <a:ahLst/>
              <a:cxnLst/>
              <a:rect l="l" t="t" r="r" b="b"/>
              <a:pathLst>
                <a:path w="1049" h="5513" extrusionOk="0">
                  <a:moveTo>
                    <a:pt x="925" y="1"/>
                  </a:moveTo>
                  <a:cubicBezTo>
                    <a:pt x="896" y="1"/>
                    <a:pt x="864" y="13"/>
                    <a:pt x="835" y="42"/>
                  </a:cubicBezTo>
                  <a:cubicBezTo>
                    <a:pt x="768" y="142"/>
                    <a:pt x="668" y="276"/>
                    <a:pt x="601" y="409"/>
                  </a:cubicBezTo>
                  <a:cubicBezTo>
                    <a:pt x="568" y="443"/>
                    <a:pt x="601" y="509"/>
                    <a:pt x="634" y="543"/>
                  </a:cubicBezTo>
                  <a:lnTo>
                    <a:pt x="701" y="543"/>
                  </a:lnTo>
                  <a:cubicBezTo>
                    <a:pt x="735" y="543"/>
                    <a:pt x="768" y="543"/>
                    <a:pt x="768" y="509"/>
                  </a:cubicBezTo>
                  <a:cubicBezTo>
                    <a:pt x="868" y="376"/>
                    <a:pt x="935" y="276"/>
                    <a:pt x="1001" y="142"/>
                  </a:cubicBezTo>
                  <a:cubicBezTo>
                    <a:pt x="1049" y="72"/>
                    <a:pt x="996" y="1"/>
                    <a:pt x="925" y="1"/>
                  </a:cubicBezTo>
                  <a:close/>
                  <a:moveTo>
                    <a:pt x="368" y="1143"/>
                  </a:moveTo>
                  <a:cubicBezTo>
                    <a:pt x="301" y="1143"/>
                    <a:pt x="268" y="1177"/>
                    <a:pt x="234" y="1210"/>
                  </a:cubicBezTo>
                  <a:cubicBezTo>
                    <a:pt x="201" y="1343"/>
                    <a:pt x="167" y="1510"/>
                    <a:pt x="134" y="1644"/>
                  </a:cubicBezTo>
                  <a:cubicBezTo>
                    <a:pt x="101" y="1710"/>
                    <a:pt x="134" y="1744"/>
                    <a:pt x="201" y="1777"/>
                  </a:cubicBezTo>
                  <a:cubicBezTo>
                    <a:pt x="268" y="1777"/>
                    <a:pt x="301" y="1744"/>
                    <a:pt x="334" y="1710"/>
                  </a:cubicBezTo>
                  <a:cubicBezTo>
                    <a:pt x="368" y="1577"/>
                    <a:pt x="401" y="1410"/>
                    <a:pt x="434" y="1277"/>
                  </a:cubicBezTo>
                  <a:cubicBezTo>
                    <a:pt x="468" y="1243"/>
                    <a:pt x="434" y="1177"/>
                    <a:pt x="368" y="1143"/>
                  </a:cubicBezTo>
                  <a:close/>
                  <a:moveTo>
                    <a:pt x="101" y="2411"/>
                  </a:moveTo>
                  <a:cubicBezTo>
                    <a:pt x="34" y="2411"/>
                    <a:pt x="1" y="2477"/>
                    <a:pt x="1" y="2511"/>
                  </a:cubicBezTo>
                  <a:lnTo>
                    <a:pt x="1" y="2778"/>
                  </a:lnTo>
                  <a:lnTo>
                    <a:pt x="1" y="2978"/>
                  </a:lnTo>
                  <a:cubicBezTo>
                    <a:pt x="1" y="3011"/>
                    <a:pt x="34" y="3078"/>
                    <a:pt x="101" y="3078"/>
                  </a:cubicBezTo>
                  <a:cubicBezTo>
                    <a:pt x="167" y="3078"/>
                    <a:pt x="201" y="3011"/>
                    <a:pt x="201" y="2978"/>
                  </a:cubicBezTo>
                  <a:lnTo>
                    <a:pt x="201" y="2778"/>
                  </a:lnTo>
                  <a:lnTo>
                    <a:pt x="201" y="2544"/>
                  </a:lnTo>
                  <a:cubicBezTo>
                    <a:pt x="201" y="2477"/>
                    <a:pt x="167" y="2411"/>
                    <a:pt x="101" y="2411"/>
                  </a:cubicBezTo>
                  <a:close/>
                  <a:moveTo>
                    <a:pt x="205" y="3736"/>
                  </a:moveTo>
                  <a:cubicBezTo>
                    <a:pt x="193" y="3736"/>
                    <a:pt x="180" y="3739"/>
                    <a:pt x="167" y="3745"/>
                  </a:cubicBezTo>
                  <a:cubicBezTo>
                    <a:pt x="134" y="3745"/>
                    <a:pt x="101" y="3812"/>
                    <a:pt x="101" y="3878"/>
                  </a:cubicBezTo>
                  <a:cubicBezTo>
                    <a:pt x="134" y="4012"/>
                    <a:pt x="167" y="4145"/>
                    <a:pt x="234" y="4279"/>
                  </a:cubicBezTo>
                  <a:cubicBezTo>
                    <a:pt x="234" y="4312"/>
                    <a:pt x="268" y="4345"/>
                    <a:pt x="334" y="4345"/>
                  </a:cubicBezTo>
                  <a:lnTo>
                    <a:pt x="368" y="4379"/>
                  </a:lnTo>
                  <a:cubicBezTo>
                    <a:pt x="401" y="4345"/>
                    <a:pt x="434" y="4279"/>
                    <a:pt x="434" y="4245"/>
                  </a:cubicBezTo>
                  <a:cubicBezTo>
                    <a:pt x="368" y="4112"/>
                    <a:pt x="334" y="3945"/>
                    <a:pt x="301" y="3812"/>
                  </a:cubicBezTo>
                  <a:cubicBezTo>
                    <a:pt x="301" y="3785"/>
                    <a:pt x="257" y="3736"/>
                    <a:pt x="205" y="3736"/>
                  </a:cubicBezTo>
                  <a:close/>
                  <a:moveTo>
                    <a:pt x="715" y="4924"/>
                  </a:moveTo>
                  <a:cubicBezTo>
                    <a:pt x="690" y="4924"/>
                    <a:pt x="662" y="4932"/>
                    <a:pt x="634" y="4946"/>
                  </a:cubicBezTo>
                  <a:cubicBezTo>
                    <a:pt x="601" y="4979"/>
                    <a:pt x="568" y="5046"/>
                    <a:pt x="601" y="5079"/>
                  </a:cubicBezTo>
                  <a:cubicBezTo>
                    <a:pt x="701" y="5213"/>
                    <a:pt x="768" y="5346"/>
                    <a:pt x="835" y="5446"/>
                  </a:cubicBezTo>
                  <a:cubicBezTo>
                    <a:pt x="835" y="5480"/>
                    <a:pt x="868" y="5513"/>
                    <a:pt x="935" y="5513"/>
                  </a:cubicBezTo>
                  <a:lnTo>
                    <a:pt x="968" y="5513"/>
                  </a:lnTo>
                  <a:cubicBezTo>
                    <a:pt x="1001" y="5480"/>
                    <a:pt x="1035" y="5413"/>
                    <a:pt x="1001" y="5380"/>
                  </a:cubicBezTo>
                  <a:cubicBezTo>
                    <a:pt x="935" y="5246"/>
                    <a:pt x="868" y="5113"/>
                    <a:pt x="801" y="4979"/>
                  </a:cubicBezTo>
                  <a:cubicBezTo>
                    <a:pt x="782" y="4940"/>
                    <a:pt x="751" y="4924"/>
                    <a:pt x="715" y="492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431;p73"/>
            <p:cNvSpPr/>
            <p:nvPr/>
          </p:nvSpPr>
          <p:spPr>
            <a:xfrm>
              <a:off x="6335944" y="2848054"/>
              <a:ext cx="4037" cy="8232"/>
            </a:xfrm>
            <a:custGeom>
              <a:avLst/>
              <a:gdLst/>
              <a:ahLst/>
              <a:cxnLst/>
              <a:rect l="l" t="t" r="r" b="b"/>
              <a:pathLst>
                <a:path w="201" h="411" extrusionOk="0">
                  <a:moveTo>
                    <a:pt x="101" y="1"/>
                  </a:moveTo>
                  <a:cubicBezTo>
                    <a:pt x="34" y="1"/>
                    <a:pt x="0" y="67"/>
                    <a:pt x="0" y="101"/>
                  </a:cubicBezTo>
                  <a:cubicBezTo>
                    <a:pt x="0" y="168"/>
                    <a:pt x="0" y="234"/>
                    <a:pt x="0" y="301"/>
                  </a:cubicBezTo>
                  <a:cubicBezTo>
                    <a:pt x="0" y="368"/>
                    <a:pt x="34" y="401"/>
                    <a:pt x="67" y="401"/>
                  </a:cubicBezTo>
                  <a:cubicBezTo>
                    <a:pt x="80" y="407"/>
                    <a:pt x="93" y="410"/>
                    <a:pt x="105" y="410"/>
                  </a:cubicBezTo>
                  <a:cubicBezTo>
                    <a:pt x="157" y="410"/>
                    <a:pt x="201" y="361"/>
                    <a:pt x="201" y="334"/>
                  </a:cubicBezTo>
                  <a:cubicBezTo>
                    <a:pt x="201" y="234"/>
                    <a:pt x="201" y="168"/>
                    <a:pt x="201" y="101"/>
                  </a:cubicBezTo>
                  <a:cubicBezTo>
                    <a:pt x="201" y="34"/>
                    <a:pt x="134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32;p73"/>
            <p:cNvSpPr/>
            <p:nvPr/>
          </p:nvSpPr>
          <p:spPr>
            <a:xfrm>
              <a:off x="6290397" y="2707744"/>
              <a:ext cx="58962" cy="128312"/>
            </a:xfrm>
            <a:custGeom>
              <a:avLst/>
              <a:gdLst/>
              <a:ahLst/>
              <a:cxnLst/>
              <a:rect l="l" t="t" r="r" b="b"/>
              <a:pathLst>
                <a:path w="2936" h="6406" extrusionOk="0">
                  <a:moveTo>
                    <a:pt x="2802" y="1"/>
                  </a:moveTo>
                  <a:cubicBezTo>
                    <a:pt x="2635" y="1"/>
                    <a:pt x="2502" y="34"/>
                    <a:pt x="2369" y="67"/>
                  </a:cubicBezTo>
                  <a:cubicBezTo>
                    <a:pt x="2302" y="67"/>
                    <a:pt x="2268" y="134"/>
                    <a:pt x="2302" y="201"/>
                  </a:cubicBezTo>
                  <a:cubicBezTo>
                    <a:pt x="2302" y="234"/>
                    <a:pt x="2335" y="268"/>
                    <a:pt x="2402" y="268"/>
                  </a:cubicBezTo>
                  <a:cubicBezTo>
                    <a:pt x="2535" y="234"/>
                    <a:pt x="2669" y="234"/>
                    <a:pt x="2802" y="234"/>
                  </a:cubicBezTo>
                  <a:cubicBezTo>
                    <a:pt x="2936" y="234"/>
                    <a:pt x="2936" y="1"/>
                    <a:pt x="2802" y="1"/>
                  </a:cubicBezTo>
                  <a:close/>
                  <a:moveTo>
                    <a:pt x="1578" y="388"/>
                  </a:moveTo>
                  <a:cubicBezTo>
                    <a:pt x="1564" y="388"/>
                    <a:pt x="1549" y="392"/>
                    <a:pt x="1535" y="401"/>
                  </a:cubicBezTo>
                  <a:cubicBezTo>
                    <a:pt x="1435" y="468"/>
                    <a:pt x="1301" y="568"/>
                    <a:pt x="1201" y="635"/>
                  </a:cubicBezTo>
                  <a:cubicBezTo>
                    <a:pt x="1168" y="701"/>
                    <a:pt x="1168" y="768"/>
                    <a:pt x="1201" y="801"/>
                  </a:cubicBezTo>
                  <a:cubicBezTo>
                    <a:pt x="1201" y="801"/>
                    <a:pt x="1234" y="835"/>
                    <a:pt x="1268" y="835"/>
                  </a:cubicBezTo>
                  <a:lnTo>
                    <a:pt x="1301" y="835"/>
                  </a:lnTo>
                  <a:cubicBezTo>
                    <a:pt x="1301" y="835"/>
                    <a:pt x="1301" y="835"/>
                    <a:pt x="1334" y="801"/>
                  </a:cubicBezTo>
                  <a:cubicBezTo>
                    <a:pt x="1435" y="735"/>
                    <a:pt x="1535" y="635"/>
                    <a:pt x="1668" y="568"/>
                  </a:cubicBezTo>
                  <a:cubicBezTo>
                    <a:pt x="1754" y="539"/>
                    <a:pt x="1668" y="388"/>
                    <a:pt x="1578" y="388"/>
                  </a:cubicBezTo>
                  <a:close/>
                  <a:moveTo>
                    <a:pt x="685" y="1230"/>
                  </a:moveTo>
                  <a:cubicBezTo>
                    <a:pt x="650" y="1230"/>
                    <a:pt x="620" y="1249"/>
                    <a:pt x="601" y="1268"/>
                  </a:cubicBezTo>
                  <a:cubicBezTo>
                    <a:pt x="534" y="1402"/>
                    <a:pt x="434" y="1502"/>
                    <a:pt x="367" y="1635"/>
                  </a:cubicBezTo>
                  <a:cubicBezTo>
                    <a:pt x="334" y="1669"/>
                    <a:pt x="367" y="1735"/>
                    <a:pt x="400" y="1769"/>
                  </a:cubicBezTo>
                  <a:lnTo>
                    <a:pt x="467" y="1769"/>
                  </a:lnTo>
                  <a:lnTo>
                    <a:pt x="467" y="1802"/>
                  </a:lnTo>
                  <a:cubicBezTo>
                    <a:pt x="501" y="1769"/>
                    <a:pt x="534" y="1769"/>
                    <a:pt x="567" y="1735"/>
                  </a:cubicBezTo>
                  <a:cubicBezTo>
                    <a:pt x="634" y="1602"/>
                    <a:pt x="701" y="1502"/>
                    <a:pt x="767" y="1402"/>
                  </a:cubicBezTo>
                  <a:cubicBezTo>
                    <a:pt x="801" y="1335"/>
                    <a:pt x="801" y="1302"/>
                    <a:pt x="767" y="1268"/>
                  </a:cubicBezTo>
                  <a:cubicBezTo>
                    <a:pt x="739" y="1240"/>
                    <a:pt x="711" y="1230"/>
                    <a:pt x="685" y="1230"/>
                  </a:cubicBezTo>
                  <a:close/>
                  <a:moveTo>
                    <a:pt x="200" y="2336"/>
                  </a:moveTo>
                  <a:cubicBezTo>
                    <a:pt x="134" y="2336"/>
                    <a:pt x="67" y="2369"/>
                    <a:pt x="67" y="2436"/>
                  </a:cubicBezTo>
                  <a:cubicBezTo>
                    <a:pt x="34" y="2569"/>
                    <a:pt x="0" y="2703"/>
                    <a:pt x="0" y="2836"/>
                  </a:cubicBezTo>
                  <a:cubicBezTo>
                    <a:pt x="0" y="2903"/>
                    <a:pt x="34" y="2936"/>
                    <a:pt x="100" y="2970"/>
                  </a:cubicBezTo>
                  <a:lnTo>
                    <a:pt x="134" y="2970"/>
                  </a:lnTo>
                  <a:cubicBezTo>
                    <a:pt x="167" y="2970"/>
                    <a:pt x="200" y="2903"/>
                    <a:pt x="200" y="2869"/>
                  </a:cubicBezTo>
                  <a:cubicBezTo>
                    <a:pt x="200" y="2736"/>
                    <a:pt x="234" y="2603"/>
                    <a:pt x="267" y="2469"/>
                  </a:cubicBezTo>
                  <a:cubicBezTo>
                    <a:pt x="267" y="2402"/>
                    <a:pt x="234" y="2369"/>
                    <a:pt x="200" y="2336"/>
                  </a:cubicBezTo>
                  <a:close/>
                  <a:moveTo>
                    <a:pt x="122" y="3594"/>
                  </a:moveTo>
                  <a:cubicBezTo>
                    <a:pt x="114" y="3594"/>
                    <a:pt x="107" y="3597"/>
                    <a:pt x="100" y="3603"/>
                  </a:cubicBezTo>
                  <a:cubicBezTo>
                    <a:pt x="34" y="3603"/>
                    <a:pt x="0" y="3637"/>
                    <a:pt x="0" y="3703"/>
                  </a:cubicBezTo>
                  <a:cubicBezTo>
                    <a:pt x="0" y="3837"/>
                    <a:pt x="34" y="3970"/>
                    <a:pt x="67" y="4137"/>
                  </a:cubicBezTo>
                  <a:cubicBezTo>
                    <a:pt x="67" y="4170"/>
                    <a:pt x="100" y="4204"/>
                    <a:pt x="167" y="4204"/>
                  </a:cubicBezTo>
                  <a:lnTo>
                    <a:pt x="200" y="4204"/>
                  </a:lnTo>
                  <a:cubicBezTo>
                    <a:pt x="234" y="4204"/>
                    <a:pt x="267" y="4137"/>
                    <a:pt x="267" y="4104"/>
                  </a:cubicBezTo>
                  <a:cubicBezTo>
                    <a:pt x="234" y="3970"/>
                    <a:pt x="200" y="3803"/>
                    <a:pt x="200" y="3670"/>
                  </a:cubicBezTo>
                  <a:cubicBezTo>
                    <a:pt x="200" y="3643"/>
                    <a:pt x="157" y="3594"/>
                    <a:pt x="122" y="3594"/>
                  </a:cubicBezTo>
                  <a:close/>
                  <a:moveTo>
                    <a:pt x="419" y="4791"/>
                  </a:moveTo>
                  <a:cubicBezTo>
                    <a:pt x="403" y="4791"/>
                    <a:pt x="385" y="4795"/>
                    <a:pt x="367" y="4804"/>
                  </a:cubicBezTo>
                  <a:cubicBezTo>
                    <a:pt x="334" y="4804"/>
                    <a:pt x="300" y="4871"/>
                    <a:pt x="334" y="4938"/>
                  </a:cubicBezTo>
                  <a:cubicBezTo>
                    <a:pt x="367" y="5071"/>
                    <a:pt x="434" y="5204"/>
                    <a:pt x="501" y="5338"/>
                  </a:cubicBezTo>
                  <a:cubicBezTo>
                    <a:pt x="501" y="5371"/>
                    <a:pt x="534" y="5371"/>
                    <a:pt x="567" y="5371"/>
                  </a:cubicBezTo>
                  <a:lnTo>
                    <a:pt x="634" y="5371"/>
                  </a:lnTo>
                  <a:cubicBezTo>
                    <a:pt x="667" y="5338"/>
                    <a:pt x="701" y="5271"/>
                    <a:pt x="667" y="5238"/>
                  </a:cubicBezTo>
                  <a:cubicBezTo>
                    <a:pt x="601" y="5104"/>
                    <a:pt x="567" y="4971"/>
                    <a:pt x="501" y="4871"/>
                  </a:cubicBezTo>
                  <a:cubicBezTo>
                    <a:pt x="501" y="4822"/>
                    <a:pt x="465" y="4791"/>
                    <a:pt x="419" y="4791"/>
                  </a:cubicBezTo>
                  <a:close/>
                  <a:moveTo>
                    <a:pt x="1021" y="5883"/>
                  </a:moveTo>
                  <a:cubicBezTo>
                    <a:pt x="1001" y="5883"/>
                    <a:pt x="981" y="5891"/>
                    <a:pt x="968" y="5905"/>
                  </a:cubicBezTo>
                  <a:cubicBezTo>
                    <a:pt x="901" y="5938"/>
                    <a:pt x="901" y="6005"/>
                    <a:pt x="934" y="6038"/>
                  </a:cubicBezTo>
                  <a:cubicBezTo>
                    <a:pt x="1001" y="6172"/>
                    <a:pt x="1101" y="6272"/>
                    <a:pt x="1201" y="6372"/>
                  </a:cubicBezTo>
                  <a:cubicBezTo>
                    <a:pt x="1201" y="6405"/>
                    <a:pt x="1234" y="6405"/>
                    <a:pt x="1268" y="6405"/>
                  </a:cubicBezTo>
                  <a:cubicBezTo>
                    <a:pt x="1301" y="6405"/>
                    <a:pt x="1334" y="6405"/>
                    <a:pt x="1334" y="6372"/>
                  </a:cubicBezTo>
                  <a:cubicBezTo>
                    <a:pt x="1368" y="6339"/>
                    <a:pt x="1368" y="6272"/>
                    <a:pt x="1334" y="6239"/>
                  </a:cubicBezTo>
                  <a:cubicBezTo>
                    <a:pt x="1268" y="6138"/>
                    <a:pt x="1168" y="6038"/>
                    <a:pt x="1101" y="5938"/>
                  </a:cubicBezTo>
                  <a:cubicBezTo>
                    <a:pt x="1081" y="5899"/>
                    <a:pt x="1050" y="5883"/>
                    <a:pt x="1021" y="5883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33;p73"/>
            <p:cNvSpPr/>
            <p:nvPr/>
          </p:nvSpPr>
          <p:spPr>
            <a:xfrm>
              <a:off x="5864547" y="2670889"/>
              <a:ext cx="240307" cy="139108"/>
            </a:xfrm>
            <a:custGeom>
              <a:avLst/>
              <a:gdLst/>
              <a:ahLst/>
              <a:cxnLst/>
              <a:rect l="l" t="t" r="r" b="b"/>
              <a:pathLst>
                <a:path w="11966" h="6945" extrusionOk="0">
                  <a:moveTo>
                    <a:pt x="158" y="1"/>
                  </a:moveTo>
                  <a:cubicBezTo>
                    <a:pt x="71" y="1"/>
                    <a:pt x="1" y="113"/>
                    <a:pt x="90" y="173"/>
                  </a:cubicBezTo>
                  <a:lnTo>
                    <a:pt x="1324" y="1440"/>
                  </a:lnTo>
                  <a:lnTo>
                    <a:pt x="10764" y="6944"/>
                  </a:lnTo>
                  <a:cubicBezTo>
                    <a:pt x="11432" y="6878"/>
                    <a:pt x="11832" y="6644"/>
                    <a:pt x="11965" y="6277"/>
                  </a:cubicBezTo>
                  <a:lnTo>
                    <a:pt x="2425" y="773"/>
                  </a:lnTo>
                  <a:lnTo>
                    <a:pt x="190" y="6"/>
                  </a:lnTo>
                  <a:cubicBezTo>
                    <a:pt x="179" y="2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434;p73"/>
            <p:cNvSpPr/>
            <p:nvPr/>
          </p:nvSpPr>
          <p:spPr>
            <a:xfrm>
              <a:off x="5869789" y="2661515"/>
              <a:ext cx="42133" cy="32889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70" y="0"/>
                  </a:moveTo>
                  <a:cubicBezTo>
                    <a:pt x="21" y="0"/>
                    <a:pt x="1" y="78"/>
                    <a:pt x="29" y="107"/>
                  </a:cubicBezTo>
                  <a:lnTo>
                    <a:pt x="1397" y="1642"/>
                  </a:lnTo>
                  <a:lnTo>
                    <a:pt x="2097" y="407"/>
                  </a:lnTo>
                  <a:lnTo>
                    <a:pt x="96" y="7"/>
                  </a:lnTo>
                  <a:cubicBezTo>
                    <a:pt x="87" y="2"/>
                    <a:pt x="78" y="0"/>
                    <a:pt x="70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435;p73"/>
            <p:cNvSpPr/>
            <p:nvPr/>
          </p:nvSpPr>
          <p:spPr>
            <a:xfrm>
              <a:off x="5869789" y="2661515"/>
              <a:ext cx="10644" cy="8833"/>
            </a:xfrm>
            <a:custGeom>
              <a:avLst/>
              <a:gdLst/>
              <a:ahLst/>
              <a:cxnLst/>
              <a:rect l="l" t="t" r="r" b="b"/>
              <a:pathLst>
                <a:path w="530" h="441" extrusionOk="0">
                  <a:moveTo>
                    <a:pt x="70" y="0"/>
                  </a:moveTo>
                  <a:cubicBezTo>
                    <a:pt x="21" y="0"/>
                    <a:pt x="1" y="78"/>
                    <a:pt x="29" y="107"/>
                  </a:cubicBezTo>
                  <a:lnTo>
                    <a:pt x="363" y="441"/>
                  </a:lnTo>
                  <a:lnTo>
                    <a:pt x="363" y="407"/>
                  </a:lnTo>
                  <a:cubicBezTo>
                    <a:pt x="329" y="274"/>
                    <a:pt x="396" y="141"/>
                    <a:pt x="530" y="74"/>
                  </a:cubicBezTo>
                  <a:lnTo>
                    <a:pt x="96" y="7"/>
                  </a:lnTo>
                  <a:cubicBezTo>
                    <a:pt x="87" y="2"/>
                    <a:pt x="78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436;p73"/>
            <p:cNvSpPr/>
            <p:nvPr/>
          </p:nvSpPr>
          <p:spPr>
            <a:xfrm>
              <a:off x="5896499" y="2669667"/>
              <a:ext cx="166825" cy="110926"/>
            </a:xfrm>
            <a:custGeom>
              <a:avLst/>
              <a:gdLst/>
              <a:ahLst/>
              <a:cxnLst/>
              <a:rect l="l" t="t" r="r" b="b"/>
              <a:pathLst>
                <a:path w="8307" h="5538" extrusionOk="0">
                  <a:moveTo>
                    <a:pt x="767" y="0"/>
                  </a:moveTo>
                  <a:cubicBezTo>
                    <a:pt x="467" y="67"/>
                    <a:pt x="234" y="301"/>
                    <a:pt x="134" y="567"/>
                  </a:cubicBezTo>
                  <a:cubicBezTo>
                    <a:pt x="34" y="801"/>
                    <a:pt x="0" y="1034"/>
                    <a:pt x="67" y="1235"/>
                  </a:cubicBezTo>
                  <a:lnTo>
                    <a:pt x="7205" y="5338"/>
                  </a:lnTo>
                  <a:lnTo>
                    <a:pt x="7405" y="5471"/>
                  </a:lnTo>
                  <a:lnTo>
                    <a:pt x="7572" y="5538"/>
                  </a:lnTo>
                  <a:cubicBezTo>
                    <a:pt x="7350" y="5443"/>
                    <a:pt x="8002" y="4294"/>
                    <a:pt x="8268" y="4294"/>
                  </a:cubicBezTo>
                  <a:cubicBezTo>
                    <a:pt x="8282" y="4294"/>
                    <a:pt x="8294" y="4297"/>
                    <a:pt x="8306" y="4303"/>
                  </a:cubicBezTo>
                  <a:lnTo>
                    <a:pt x="7906" y="4070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437;p73"/>
            <p:cNvSpPr/>
            <p:nvPr/>
          </p:nvSpPr>
          <p:spPr>
            <a:xfrm>
              <a:off x="6026452" y="2744319"/>
              <a:ext cx="24139" cy="29604"/>
            </a:xfrm>
            <a:custGeom>
              <a:avLst/>
              <a:gdLst/>
              <a:ahLst/>
              <a:cxnLst/>
              <a:rect l="l" t="t" r="r" b="b"/>
              <a:pathLst>
                <a:path w="1202" h="1478" extrusionOk="0">
                  <a:moveTo>
                    <a:pt x="1182" y="203"/>
                  </a:moveTo>
                  <a:lnTo>
                    <a:pt x="1201" y="210"/>
                  </a:lnTo>
                  <a:cubicBezTo>
                    <a:pt x="1195" y="207"/>
                    <a:pt x="1189" y="204"/>
                    <a:pt x="1182" y="203"/>
                  </a:cubicBezTo>
                  <a:close/>
                  <a:moveTo>
                    <a:pt x="795" y="1"/>
                  </a:moveTo>
                  <a:cubicBezTo>
                    <a:pt x="644" y="1"/>
                    <a:pt x="353" y="308"/>
                    <a:pt x="201" y="643"/>
                  </a:cubicBezTo>
                  <a:cubicBezTo>
                    <a:pt x="67" y="943"/>
                    <a:pt x="0" y="1210"/>
                    <a:pt x="101" y="1244"/>
                  </a:cubicBezTo>
                  <a:lnTo>
                    <a:pt x="442" y="1443"/>
                  </a:lnTo>
                  <a:lnTo>
                    <a:pt x="442" y="1443"/>
                  </a:lnTo>
                  <a:cubicBezTo>
                    <a:pt x="381" y="1330"/>
                    <a:pt x="448" y="1117"/>
                    <a:pt x="568" y="877"/>
                  </a:cubicBezTo>
                  <a:cubicBezTo>
                    <a:pt x="721" y="539"/>
                    <a:pt x="1015" y="202"/>
                    <a:pt x="1166" y="202"/>
                  </a:cubicBezTo>
                  <a:cubicBezTo>
                    <a:pt x="1171" y="202"/>
                    <a:pt x="1177" y="202"/>
                    <a:pt x="1182" y="203"/>
                  </a:cubicBezTo>
                  <a:lnTo>
                    <a:pt x="1182" y="203"/>
                  </a:lnTo>
                  <a:lnTo>
                    <a:pt x="1101" y="176"/>
                  </a:lnTo>
                  <a:lnTo>
                    <a:pt x="834" y="9"/>
                  </a:lnTo>
                  <a:cubicBezTo>
                    <a:pt x="823" y="4"/>
                    <a:pt x="810" y="1"/>
                    <a:pt x="795" y="1"/>
                  </a:cubicBezTo>
                  <a:close/>
                  <a:moveTo>
                    <a:pt x="442" y="1443"/>
                  </a:moveTo>
                  <a:cubicBezTo>
                    <a:pt x="449" y="1456"/>
                    <a:pt x="457" y="1467"/>
                    <a:pt x="467" y="1477"/>
                  </a:cubicBezTo>
                  <a:lnTo>
                    <a:pt x="501" y="1477"/>
                  </a:lnTo>
                  <a:lnTo>
                    <a:pt x="442" y="1443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438;p73"/>
            <p:cNvSpPr/>
            <p:nvPr/>
          </p:nvSpPr>
          <p:spPr>
            <a:xfrm>
              <a:off x="6029404" y="2747644"/>
              <a:ext cx="26549" cy="29604"/>
            </a:xfrm>
            <a:custGeom>
              <a:avLst/>
              <a:gdLst/>
              <a:ahLst/>
              <a:cxnLst/>
              <a:rect l="l" t="t" r="r" b="b"/>
              <a:pathLst>
                <a:path w="1322" h="1478" extrusionOk="0">
                  <a:moveTo>
                    <a:pt x="1319" y="209"/>
                  </a:moveTo>
                  <a:lnTo>
                    <a:pt x="1321" y="210"/>
                  </a:lnTo>
                  <a:cubicBezTo>
                    <a:pt x="1320" y="210"/>
                    <a:pt x="1319" y="209"/>
                    <a:pt x="1319" y="209"/>
                  </a:cubicBezTo>
                  <a:close/>
                  <a:moveTo>
                    <a:pt x="915" y="0"/>
                  </a:moveTo>
                  <a:cubicBezTo>
                    <a:pt x="648" y="0"/>
                    <a:pt x="1" y="1118"/>
                    <a:pt x="254" y="1244"/>
                  </a:cubicBezTo>
                  <a:lnTo>
                    <a:pt x="619" y="1477"/>
                  </a:lnTo>
                  <a:lnTo>
                    <a:pt x="619" y="1477"/>
                  </a:lnTo>
                  <a:cubicBezTo>
                    <a:pt x="370" y="1315"/>
                    <a:pt x="1016" y="200"/>
                    <a:pt x="1282" y="200"/>
                  </a:cubicBezTo>
                  <a:cubicBezTo>
                    <a:pt x="1295" y="200"/>
                    <a:pt x="1307" y="203"/>
                    <a:pt x="1319" y="209"/>
                  </a:cubicBezTo>
                  <a:lnTo>
                    <a:pt x="1319" y="209"/>
                  </a:lnTo>
                  <a:lnTo>
                    <a:pt x="954" y="10"/>
                  </a:lnTo>
                  <a:cubicBezTo>
                    <a:pt x="942" y="3"/>
                    <a:pt x="929" y="0"/>
                    <a:pt x="915" y="0"/>
                  </a:cubicBezTo>
                  <a:close/>
                  <a:moveTo>
                    <a:pt x="619" y="1477"/>
                  </a:moveTo>
                  <a:cubicBezTo>
                    <a:pt x="620" y="1477"/>
                    <a:pt x="620" y="1478"/>
                    <a:pt x="621" y="1478"/>
                  </a:cubicBezTo>
                  <a:lnTo>
                    <a:pt x="619" y="1477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439;p73"/>
            <p:cNvSpPr/>
            <p:nvPr/>
          </p:nvSpPr>
          <p:spPr>
            <a:xfrm>
              <a:off x="6036694" y="2751730"/>
              <a:ext cx="25947" cy="28863"/>
            </a:xfrm>
            <a:custGeom>
              <a:avLst/>
              <a:gdLst/>
              <a:ahLst/>
              <a:cxnLst/>
              <a:rect l="l" t="t" r="r" b="b"/>
              <a:pathLst>
                <a:path w="1292" h="1441" extrusionOk="0">
                  <a:moveTo>
                    <a:pt x="1283" y="202"/>
                  </a:moveTo>
                  <a:lnTo>
                    <a:pt x="1292" y="206"/>
                  </a:lnTo>
                  <a:cubicBezTo>
                    <a:pt x="1289" y="205"/>
                    <a:pt x="1286" y="203"/>
                    <a:pt x="1283" y="202"/>
                  </a:cubicBezTo>
                  <a:close/>
                  <a:moveTo>
                    <a:pt x="891" y="0"/>
                  </a:moveTo>
                  <a:cubicBezTo>
                    <a:pt x="606" y="0"/>
                    <a:pt x="0" y="1112"/>
                    <a:pt x="224" y="1241"/>
                  </a:cubicBezTo>
                  <a:lnTo>
                    <a:pt x="581" y="1435"/>
                  </a:lnTo>
                  <a:lnTo>
                    <a:pt x="581" y="1435"/>
                  </a:lnTo>
                  <a:cubicBezTo>
                    <a:pt x="392" y="1307"/>
                    <a:pt x="1025" y="197"/>
                    <a:pt x="1258" y="197"/>
                  </a:cubicBezTo>
                  <a:cubicBezTo>
                    <a:pt x="1267" y="197"/>
                    <a:pt x="1275" y="198"/>
                    <a:pt x="1283" y="202"/>
                  </a:cubicBezTo>
                  <a:lnTo>
                    <a:pt x="1283" y="202"/>
                  </a:lnTo>
                  <a:lnTo>
                    <a:pt x="925" y="6"/>
                  </a:lnTo>
                  <a:cubicBezTo>
                    <a:pt x="914" y="2"/>
                    <a:pt x="903" y="0"/>
                    <a:pt x="891" y="0"/>
                  </a:cubicBezTo>
                  <a:close/>
                  <a:moveTo>
                    <a:pt x="581" y="1435"/>
                  </a:moveTo>
                  <a:lnTo>
                    <a:pt x="581" y="1435"/>
                  </a:lnTo>
                  <a:cubicBezTo>
                    <a:pt x="584" y="1437"/>
                    <a:pt x="587" y="1439"/>
                    <a:pt x="591" y="1441"/>
                  </a:cubicBezTo>
                  <a:lnTo>
                    <a:pt x="581" y="1435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440;p73"/>
            <p:cNvSpPr/>
            <p:nvPr/>
          </p:nvSpPr>
          <p:spPr>
            <a:xfrm>
              <a:off x="5870371" y="2661655"/>
              <a:ext cx="182891" cy="119619"/>
            </a:xfrm>
            <a:custGeom>
              <a:avLst/>
              <a:gdLst/>
              <a:ahLst/>
              <a:cxnLst/>
              <a:rect l="l" t="t" r="r" b="b"/>
              <a:pathLst>
                <a:path w="9107" h="5972" extrusionOk="0">
                  <a:moveTo>
                    <a:pt x="67" y="0"/>
                  </a:moveTo>
                  <a:lnTo>
                    <a:pt x="0" y="33"/>
                  </a:lnTo>
                  <a:cubicBezTo>
                    <a:pt x="0" y="67"/>
                    <a:pt x="0" y="100"/>
                    <a:pt x="0" y="100"/>
                  </a:cubicBezTo>
                  <a:lnTo>
                    <a:pt x="1368" y="1668"/>
                  </a:lnTo>
                  <a:lnTo>
                    <a:pt x="8506" y="5771"/>
                  </a:lnTo>
                  <a:lnTo>
                    <a:pt x="8706" y="5871"/>
                  </a:lnTo>
                  <a:lnTo>
                    <a:pt x="8864" y="5965"/>
                  </a:lnTo>
                  <a:lnTo>
                    <a:pt x="8864" y="5965"/>
                  </a:lnTo>
                  <a:cubicBezTo>
                    <a:pt x="8748" y="5883"/>
                    <a:pt x="8912" y="5462"/>
                    <a:pt x="9107" y="5137"/>
                  </a:cubicBezTo>
                  <a:cubicBezTo>
                    <a:pt x="9107" y="5120"/>
                    <a:pt x="9098" y="5112"/>
                    <a:pt x="9090" y="5112"/>
                  </a:cubicBezTo>
                  <a:cubicBezTo>
                    <a:pt x="9082" y="5112"/>
                    <a:pt x="9073" y="5120"/>
                    <a:pt x="9073" y="5137"/>
                  </a:cubicBezTo>
                  <a:lnTo>
                    <a:pt x="1535" y="801"/>
                  </a:lnTo>
                  <a:lnTo>
                    <a:pt x="67" y="0"/>
                  </a:lnTo>
                  <a:close/>
                  <a:moveTo>
                    <a:pt x="8864" y="5965"/>
                  </a:moveTo>
                  <a:cubicBezTo>
                    <a:pt x="8867" y="5968"/>
                    <a:pt x="8870" y="5969"/>
                    <a:pt x="8873" y="5971"/>
                  </a:cubicBezTo>
                  <a:lnTo>
                    <a:pt x="8864" y="59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441;p73"/>
            <p:cNvSpPr/>
            <p:nvPr/>
          </p:nvSpPr>
          <p:spPr>
            <a:xfrm>
              <a:off x="6046555" y="2755696"/>
              <a:ext cx="53600" cy="43185"/>
            </a:xfrm>
            <a:custGeom>
              <a:avLst/>
              <a:gdLst/>
              <a:ahLst/>
              <a:cxnLst/>
              <a:rect l="l" t="t" r="r" b="b"/>
              <a:pathLst>
                <a:path w="2669" h="2156" extrusionOk="0">
                  <a:moveTo>
                    <a:pt x="792" y="1"/>
                  </a:moveTo>
                  <a:cubicBezTo>
                    <a:pt x="620" y="1"/>
                    <a:pt x="354" y="338"/>
                    <a:pt x="200" y="676"/>
                  </a:cubicBezTo>
                  <a:cubicBezTo>
                    <a:pt x="67" y="942"/>
                    <a:pt x="0" y="1209"/>
                    <a:pt x="100" y="1243"/>
                  </a:cubicBezTo>
                  <a:lnTo>
                    <a:pt x="1668" y="2143"/>
                  </a:lnTo>
                  <a:cubicBezTo>
                    <a:pt x="1701" y="2152"/>
                    <a:pt x="1737" y="2156"/>
                    <a:pt x="1773" y="2156"/>
                  </a:cubicBezTo>
                  <a:cubicBezTo>
                    <a:pt x="1881" y="2156"/>
                    <a:pt x="1993" y="2118"/>
                    <a:pt x="2068" y="2043"/>
                  </a:cubicBezTo>
                  <a:cubicBezTo>
                    <a:pt x="2402" y="1743"/>
                    <a:pt x="2669" y="1076"/>
                    <a:pt x="2369" y="909"/>
                  </a:cubicBezTo>
                  <a:lnTo>
                    <a:pt x="834" y="8"/>
                  </a:lnTo>
                  <a:cubicBezTo>
                    <a:pt x="821" y="3"/>
                    <a:pt x="807" y="1"/>
                    <a:pt x="792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442;p73"/>
            <p:cNvSpPr/>
            <p:nvPr/>
          </p:nvSpPr>
          <p:spPr>
            <a:xfrm>
              <a:off x="6076699" y="2773463"/>
              <a:ext cx="23456" cy="25719"/>
            </a:xfrm>
            <a:custGeom>
              <a:avLst/>
              <a:gdLst/>
              <a:ahLst/>
              <a:cxnLst/>
              <a:rect l="l" t="t" r="r" b="b"/>
              <a:pathLst>
                <a:path w="1168" h="1284" extrusionOk="0">
                  <a:moveTo>
                    <a:pt x="796" y="0"/>
                  </a:moveTo>
                  <a:cubicBezTo>
                    <a:pt x="762" y="0"/>
                    <a:pt x="728" y="8"/>
                    <a:pt x="701" y="22"/>
                  </a:cubicBezTo>
                  <a:cubicBezTo>
                    <a:pt x="367" y="156"/>
                    <a:pt x="134" y="422"/>
                    <a:pt x="67" y="789"/>
                  </a:cubicBezTo>
                  <a:cubicBezTo>
                    <a:pt x="0" y="1023"/>
                    <a:pt x="34" y="1190"/>
                    <a:pt x="134" y="1256"/>
                  </a:cubicBezTo>
                  <a:cubicBezTo>
                    <a:pt x="180" y="1275"/>
                    <a:pt x="227" y="1283"/>
                    <a:pt x="272" y="1283"/>
                  </a:cubicBezTo>
                  <a:cubicBezTo>
                    <a:pt x="388" y="1283"/>
                    <a:pt x="495" y="1228"/>
                    <a:pt x="567" y="1156"/>
                  </a:cubicBezTo>
                  <a:cubicBezTo>
                    <a:pt x="901" y="889"/>
                    <a:pt x="1168" y="256"/>
                    <a:pt x="934" y="55"/>
                  </a:cubicBezTo>
                  <a:cubicBezTo>
                    <a:pt x="895" y="16"/>
                    <a:pt x="845" y="0"/>
                    <a:pt x="7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443;p73"/>
            <p:cNvSpPr/>
            <p:nvPr/>
          </p:nvSpPr>
          <p:spPr>
            <a:xfrm>
              <a:off x="6702369" y="2646773"/>
              <a:ext cx="182911" cy="91898"/>
            </a:xfrm>
            <a:custGeom>
              <a:avLst/>
              <a:gdLst/>
              <a:ahLst/>
              <a:cxnLst/>
              <a:rect l="l" t="t" r="r" b="b"/>
              <a:pathLst>
                <a:path w="9108" h="4588" extrusionOk="0">
                  <a:moveTo>
                    <a:pt x="4571" y="1"/>
                  </a:moveTo>
                  <a:cubicBezTo>
                    <a:pt x="3570" y="1"/>
                    <a:pt x="2569" y="226"/>
                    <a:pt x="1635" y="676"/>
                  </a:cubicBezTo>
                  <a:cubicBezTo>
                    <a:pt x="1" y="1577"/>
                    <a:pt x="1" y="3011"/>
                    <a:pt x="1635" y="3912"/>
                  </a:cubicBezTo>
                  <a:cubicBezTo>
                    <a:pt x="2569" y="4362"/>
                    <a:pt x="3570" y="4588"/>
                    <a:pt x="4571" y="4588"/>
                  </a:cubicBezTo>
                  <a:cubicBezTo>
                    <a:pt x="5571" y="4588"/>
                    <a:pt x="6572" y="4362"/>
                    <a:pt x="7506" y="3912"/>
                  </a:cubicBezTo>
                  <a:cubicBezTo>
                    <a:pt x="9107" y="3011"/>
                    <a:pt x="9107" y="1577"/>
                    <a:pt x="7506" y="676"/>
                  </a:cubicBezTo>
                  <a:cubicBezTo>
                    <a:pt x="6572" y="226"/>
                    <a:pt x="5571" y="1"/>
                    <a:pt x="4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444;p73"/>
            <p:cNvSpPr/>
            <p:nvPr/>
          </p:nvSpPr>
          <p:spPr>
            <a:xfrm>
              <a:off x="6713093" y="2547104"/>
              <a:ext cx="161463" cy="54722"/>
            </a:xfrm>
            <a:custGeom>
              <a:avLst/>
              <a:gdLst/>
              <a:ahLst/>
              <a:cxnLst/>
              <a:rect l="l" t="t" r="r" b="b"/>
              <a:pathLst>
                <a:path w="8040" h="2732" extrusionOk="0">
                  <a:moveTo>
                    <a:pt x="4142" y="0"/>
                  </a:moveTo>
                  <a:cubicBezTo>
                    <a:pt x="3208" y="0"/>
                    <a:pt x="2281" y="159"/>
                    <a:pt x="1402" y="482"/>
                  </a:cubicBezTo>
                  <a:cubicBezTo>
                    <a:pt x="1" y="1049"/>
                    <a:pt x="34" y="1916"/>
                    <a:pt x="1435" y="2383"/>
                  </a:cubicBezTo>
                  <a:cubicBezTo>
                    <a:pt x="2221" y="2615"/>
                    <a:pt x="3028" y="2732"/>
                    <a:pt x="3834" y="2732"/>
                  </a:cubicBezTo>
                  <a:cubicBezTo>
                    <a:pt x="4772" y="2732"/>
                    <a:pt x="5708" y="2573"/>
                    <a:pt x="6605" y="2250"/>
                  </a:cubicBezTo>
                  <a:cubicBezTo>
                    <a:pt x="8040" y="1683"/>
                    <a:pt x="8006" y="816"/>
                    <a:pt x="6539" y="349"/>
                  </a:cubicBezTo>
                  <a:cubicBezTo>
                    <a:pt x="5752" y="117"/>
                    <a:pt x="4945" y="0"/>
                    <a:pt x="414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445;p73"/>
            <p:cNvSpPr/>
            <p:nvPr/>
          </p:nvSpPr>
          <p:spPr>
            <a:xfrm>
              <a:off x="6717792" y="2518000"/>
              <a:ext cx="149394" cy="202924"/>
            </a:xfrm>
            <a:custGeom>
              <a:avLst/>
              <a:gdLst/>
              <a:ahLst/>
              <a:cxnLst/>
              <a:rect l="l" t="t" r="r" b="b"/>
              <a:pathLst>
                <a:path w="7439" h="10131" extrusionOk="0">
                  <a:moveTo>
                    <a:pt x="7439" y="0"/>
                  </a:moveTo>
                  <a:lnTo>
                    <a:pt x="0" y="200"/>
                  </a:lnTo>
                  <a:lnTo>
                    <a:pt x="767" y="8973"/>
                  </a:lnTo>
                  <a:cubicBezTo>
                    <a:pt x="834" y="9274"/>
                    <a:pt x="1134" y="9574"/>
                    <a:pt x="1701" y="9807"/>
                  </a:cubicBezTo>
                  <a:cubicBezTo>
                    <a:pt x="2376" y="10022"/>
                    <a:pt x="3072" y="10131"/>
                    <a:pt x="3766" y="10131"/>
                  </a:cubicBezTo>
                  <a:cubicBezTo>
                    <a:pt x="4582" y="10131"/>
                    <a:pt x="5396" y="9980"/>
                    <a:pt x="6171" y="9674"/>
                  </a:cubicBezTo>
                  <a:cubicBezTo>
                    <a:pt x="6738" y="9407"/>
                    <a:pt x="7038" y="9107"/>
                    <a:pt x="7072" y="8773"/>
                  </a:cubicBezTo>
                  <a:lnTo>
                    <a:pt x="7439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446;p73"/>
            <p:cNvSpPr/>
            <p:nvPr/>
          </p:nvSpPr>
          <p:spPr>
            <a:xfrm>
              <a:off x="6717792" y="2518000"/>
              <a:ext cx="148731" cy="54522"/>
            </a:xfrm>
            <a:custGeom>
              <a:avLst/>
              <a:gdLst/>
              <a:ahLst/>
              <a:cxnLst/>
              <a:rect l="l" t="t" r="r" b="b"/>
              <a:pathLst>
                <a:path w="7406" h="2722" extrusionOk="0">
                  <a:moveTo>
                    <a:pt x="7405" y="0"/>
                  </a:moveTo>
                  <a:lnTo>
                    <a:pt x="0" y="200"/>
                  </a:lnTo>
                  <a:lnTo>
                    <a:pt x="133" y="1968"/>
                  </a:lnTo>
                  <a:cubicBezTo>
                    <a:pt x="334" y="2102"/>
                    <a:pt x="567" y="2202"/>
                    <a:pt x="767" y="2302"/>
                  </a:cubicBezTo>
                  <a:cubicBezTo>
                    <a:pt x="1662" y="2580"/>
                    <a:pt x="2592" y="2722"/>
                    <a:pt x="3522" y="2722"/>
                  </a:cubicBezTo>
                  <a:cubicBezTo>
                    <a:pt x="4603" y="2722"/>
                    <a:pt x="5683" y="2530"/>
                    <a:pt x="6705" y="2135"/>
                  </a:cubicBezTo>
                  <a:lnTo>
                    <a:pt x="6905" y="2035"/>
                  </a:lnTo>
                  <a:cubicBezTo>
                    <a:pt x="7072" y="1968"/>
                    <a:pt x="7205" y="1868"/>
                    <a:pt x="7339" y="1768"/>
                  </a:cubicBezTo>
                  <a:lnTo>
                    <a:pt x="7405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447;p73"/>
            <p:cNvSpPr/>
            <p:nvPr/>
          </p:nvSpPr>
          <p:spPr>
            <a:xfrm>
              <a:off x="6707731" y="2484870"/>
              <a:ext cx="168834" cy="74632"/>
            </a:xfrm>
            <a:custGeom>
              <a:avLst/>
              <a:gdLst/>
              <a:ahLst/>
              <a:cxnLst/>
              <a:rect l="l" t="t" r="r" b="b"/>
              <a:pathLst>
                <a:path w="8407" h="3726" extrusionOk="0">
                  <a:moveTo>
                    <a:pt x="4366" y="0"/>
                  </a:moveTo>
                  <a:cubicBezTo>
                    <a:pt x="3294" y="0"/>
                    <a:pt x="2224" y="192"/>
                    <a:pt x="1202" y="587"/>
                  </a:cubicBezTo>
                  <a:cubicBezTo>
                    <a:pt x="1068" y="620"/>
                    <a:pt x="935" y="687"/>
                    <a:pt x="835" y="754"/>
                  </a:cubicBezTo>
                  <a:lnTo>
                    <a:pt x="1" y="787"/>
                  </a:lnTo>
                  <a:lnTo>
                    <a:pt x="34" y="2121"/>
                  </a:lnTo>
                  <a:cubicBezTo>
                    <a:pt x="34" y="2555"/>
                    <a:pt x="468" y="2989"/>
                    <a:pt x="1302" y="3289"/>
                  </a:cubicBezTo>
                  <a:cubicBezTo>
                    <a:pt x="2197" y="3582"/>
                    <a:pt x="3120" y="3725"/>
                    <a:pt x="4042" y="3725"/>
                  </a:cubicBezTo>
                  <a:cubicBezTo>
                    <a:pt x="5114" y="3725"/>
                    <a:pt x="6184" y="3532"/>
                    <a:pt x="7206" y="3155"/>
                  </a:cubicBezTo>
                  <a:cubicBezTo>
                    <a:pt x="8006" y="2788"/>
                    <a:pt x="8407" y="2355"/>
                    <a:pt x="8407" y="1921"/>
                  </a:cubicBezTo>
                  <a:lnTo>
                    <a:pt x="8373" y="554"/>
                  </a:lnTo>
                  <a:lnTo>
                    <a:pt x="7506" y="587"/>
                  </a:lnTo>
                  <a:cubicBezTo>
                    <a:pt x="7373" y="520"/>
                    <a:pt x="7239" y="487"/>
                    <a:pt x="7106" y="420"/>
                  </a:cubicBezTo>
                  <a:cubicBezTo>
                    <a:pt x="6211" y="142"/>
                    <a:pt x="5288" y="0"/>
                    <a:pt x="4366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48;p73"/>
            <p:cNvSpPr/>
            <p:nvPr/>
          </p:nvSpPr>
          <p:spPr>
            <a:xfrm>
              <a:off x="6699035" y="2464159"/>
              <a:ext cx="185562" cy="68282"/>
            </a:xfrm>
            <a:custGeom>
              <a:avLst/>
              <a:gdLst/>
              <a:ahLst/>
              <a:cxnLst/>
              <a:rect l="l" t="t" r="r" b="b"/>
              <a:pathLst>
                <a:path w="9240" h="3409" extrusionOk="0">
                  <a:moveTo>
                    <a:pt x="4771" y="0"/>
                  </a:moveTo>
                  <a:cubicBezTo>
                    <a:pt x="3694" y="0"/>
                    <a:pt x="2623" y="192"/>
                    <a:pt x="1601" y="587"/>
                  </a:cubicBezTo>
                  <a:cubicBezTo>
                    <a:pt x="0" y="1287"/>
                    <a:pt x="33" y="2355"/>
                    <a:pt x="1668" y="2989"/>
                  </a:cubicBezTo>
                  <a:cubicBezTo>
                    <a:pt x="2563" y="3266"/>
                    <a:pt x="3486" y="3408"/>
                    <a:pt x="4408" y="3408"/>
                  </a:cubicBezTo>
                  <a:cubicBezTo>
                    <a:pt x="5480" y="3408"/>
                    <a:pt x="6550" y="3216"/>
                    <a:pt x="7572" y="2822"/>
                  </a:cubicBezTo>
                  <a:cubicBezTo>
                    <a:pt x="9240" y="2121"/>
                    <a:pt x="9207" y="1054"/>
                    <a:pt x="7539" y="420"/>
                  </a:cubicBezTo>
                  <a:cubicBezTo>
                    <a:pt x="6629" y="142"/>
                    <a:pt x="5697" y="0"/>
                    <a:pt x="477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49;p73"/>
            <p:cNvSpPr/>
            <p:nvPr/>
          </p:nvSpPr>
          <p:spPr>
            <a:xfrm>
              <a:off x="6720463" y="2467885"/>
              <a:ext cx="142706" cy="54602"/>
            </a:xfrm>
            <a:custGeom>
              <a:avLst/>
              <a:gdLst/>
              <a:ahLst/>
              <a:cxnLst/>
              <a:rect l="l" t="t" r="r" b="b"/>
              <a:pathLst>
                <a:path w="7106" h="2726" extrusionOk="0">
                  <a:moveTo>
                    <a:pt x="6672" y="1"/>
                  </a:moveTo>
                  <a:lnTo>
                    <a:pt x="4537" y="67"/>
                  </a:lnTo>
                  <a:cubicBezTo>
                    <a:pt x="4289" y="44"/>
                    <a:pt x="4037" y="33"/>
                    <a:pt x="3784" y="33"/>
                  </a:cubicBezTo>
                  <a:cubicBezTo>
                    <a:pt x="3325" y="33"/>
                    <a:pt x="2866" y="69"/>
                    <a:pt x="2436" y="134"/>
                  </a:cubicBezTo>
                  <a:lnTo>
                    <a:pt x="367" y="167"/>
                  </a:lnTo>
                  <a:lnTo>
                    <a:pt x="101" y="1301"/>
                  </a:lnTo>
                  <a:cubicBezTo>
                    <a:pt x="0" y="1702"/>
                    <a:pt x="334" y="2135"/>
                    <a:pt x="1101" y="2402"/>
                  </a:cubicBezTo>
                  <a:cubicBezTo>
                    <a:pt x="1837" y="2617"/>
                    <a:pt x="2594" y="2726"/>
                    <a:pt x="3350" y="2726"/>
                  </a:cubicBezTo>
                  <a:cubicBezTo>
                    <a:pt x="4238" y="2726"/>
                    <a:pt x="5124" y="2575"/>
                    <a:pt x="5971" y="2269"/>
                  </a:cubicBezTo>
                  <a:cubicBezTo>
                    <a:pt x="6772" y="1935"/>
                    <a:pt x="7106" y="1502"/>
                    <a:pt x="6972" y="1101"/>
                  </a:cubicBezTo>
                  <a:lnTo>
                    <a:pt x="6672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450;p73"/>
            <p:cNvSpPr/>
            <p:nvPr/>
          </p:nvSpPr>
          <p:spPr>
            <a:xfrm>
              <a:off x="6721126" y="2448696"/>
              <a:ext cx="140035" cy="47311"/>
            </a:xfrm>
            <a:custGeom>
              <a:avLst/>
              <a:gdLst/>
              <a:ahLst/>
              <a:cxnLst/>
              <a:rect l="l" t="t" r="r" b="b"/>
              <a:pathLst>
                <a:path w="6973" h="2362" extrusionOk="0">
                  <a:moveTo>
                    <a:pt x="3633" y="1"/>
                  </a:moveTo>
                  <a:cubicBezTo>
                    <a:pt x="2808" y="1"/>
                    <a:pt x="1985" y="136"/>
                    <a:pt x="1202" y="391"/>
                  </a:cubicBezTo>
                  <a:cubicBezTo>
                    <a:pt x="1" y="892"/>
                    <a:pt x="1" y="1659"/>
                    <a:pt x="1235" y="2059"/>
                  </a:cubicBezTo>
                  <a:cubicBezTo>
                    <a:pt x="1916" y="2261"/>
                    <a:pt x="2619" y="2361"/>
                    <a:pt x="3324" y="2361"/>
                  </a:cubicBezTo>
                  <a:cubicBezTo>
                    <a:pt x="4137" y="2361"/>
                    <a:pt x="4952" y="2227"/>
                    <a:pt x="5738" y="1959"/>
                  </a:cubicBezTo>
                  <a:cubicBezTo>
                    <a:pt x="6972" y="1459"/>
                    <a:pt x="6939" y="725"/>
                    <a:pt x="5672" y="291"/>
                  </a:cubicBezTo>
                  <a:cubicBezTo>
                    <a:pt x="5005" y="95"/>
                    <a:pt x="4318" y="1"/>
                    <a:pt x="363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451;p73"/>
            <p:cNvSpPr/>
            <p:nvPr/>
          </p:nvSpPr>
          <p:spPr>
            <a:xfrm>
              <a:off x="6736549" y="2457069"/>
              <a:ext cx="109209" cy="30345"/>
            </a:xfrm>
            <a:custGeom>
              <a:avLst/>
              <a:gdLst/>
              <a:ahLst/>
              <a:cxnLst/>
              <a:rect l="l" t="t" r="r" b="b"/>
              <a:pathLst>
                <a:path w="5438" h="1515" extrusionOk="0">
                  <a:moveTo>
                    <a:pt x="2970" y="0"/>
                  </a:moveTo>
                  <a:cubicBezTo>
                    <a:pt x="2880" y="0"/>
                    <a:pt x="2791" y="3"/>
                    <a:pt x="2702" y="7"/>
                  </a:cubicBezTo>
                  <a:cubicBezTo>
                    <a:pt x="1968" y="40"/>
                    <a:pt x="1268" y="140"/>
                    <a:pt x="600" y="374"/>
                  </a:cubicBezTo>
                  <a:cubicBezTo>
                    <a:pt x="100" y="607"/>
                    <a:pt x="0" y="807"/>
                    <a:pt x="0" y="841"/>
                  </a:cubicBezTo>
                  <a:cubicBezTo>
                    <a:pt x="0" y="841"/>
                    <a:pt x="33" y="907"/>
                    <a:pt x="133" y="974"/>
                  </a:cubicBezTo>
                  <a:cubicBezTo>
                    <a:pt x="267" y="1108"/>
                    <a:pt x="434" y="1174"/>
                    <a:pt x="634" y="1241"/>
                  </a:cubicBezTo>
                  <a:cubicBezTo>
                    <a:pt x="1216" y="1416"/>
                    <a:pt x="1824" y="1514"/>
                    <a:pt x="2435" y="1514"/>
                  </a:cubicBezTo>
                  <a:cubicBezTo>
                    <a:pt x="2524" y="1514"/>
                    <a:pt x="2613" y="1512"/>
                    <a:pt x="2702" y="1508"/>
                  </a:cubicBezTo>
                  <a:cubicBezTo>
                    <a:pt x="3436" y="1475"/>
                    <a:pt x="4136" y="1374"/>
                    <a:pt x="4803" y="1141"/>
                  </a:cubicBezTo>
                  <a:cubicBezTo>
                    <a:pt x="4970" y="1041"/>
                    <a:pt x="5137" y="974"/>
                    <a:pt x="5304" y="841"/>
                  </a:cubicBezTo>
                  <a:cubicBezTo>
                    <a:pt x="5371" y="807"/>
                    <a:pt x="5404" y="741"/>
                    <a:pt x="5437" y="674"/>
                  </a:cubicBezTo>
                  <a:cubicBezTo>
                    <a:pt x="5437" y="641"/>
                    <a:pt x="5304" y="474"/>
                    <a:pt x="4803" y="274"/>
                  </a:cubicBezTo>
                  <a:cubicBezTo>
                    <a:pt x="4221" y="99"/>
                    <a:pt x="3588" y="0"/>
                    <a:pt x="29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52;p73"/>
            <p:cNvSpPr/>
            <p:nvPr/>
          </p:nvSpPr>
          <p:spPr>
            <a:xfrm>
              <a:off x="6739220" y="2463759"/>
              <a:ext cx="103847" cy="23655"/>
            </a:xfrm>
            <a:custGeom>
              <a:avLst/>
              <a:gdLst/>
              <a:ahLst/>
              <a:cxnLst/>
              <a:rect l="l" t="t" r="r" b="b"/>
              <a:pathLst>
                <a:path w="5171" h="1181" extrusionOk="0">
                  <a:moveTo>
                    <a:pt x="2837" y="0"/>
                  </a:moveTo>
                  <a:cubicBezTo>
                    <a:pt x="2747" y="0"/>
                    <a:pt x="2658" y="2"/>
                    <a:pt x="2569" y="6"/>
                  </a:cubicBezTo>
                  <a:cubicBezTo>
                    <a:pt x="1868" y="6"/>
                    <a:pt x="1135" y="140"/>
                    <a:pt x="467" y="373"/>
                  </a:cubicBezTo>
                  <a:cubicBezTo>
                    <a:pt x="301" y="440"/>
                    <a:pt x="134" y="540"/>
                    <a:pt x="0" y="640"/>
                  </a:cubicBezTo>
                  <a:cubicBezTo>
                    <a:pt x="134" y="774"/>
                    <a:pt x="301" y="840"/>
                    <a:pt x="501" y="907"/>
                  </a:cubicBezTo>
                  <a:cubicBezTo>
                    <a:pt x="1083" y="1082"/>
                    <a:pt x="1691" y="1180"/>
                    <a:pt x="2302" y="1180"/>
                  </a:cubicBezTo>
                  <a:cubicBezTo>
                    <a:pt x="2391" y="1180"/>
                    <a:pt x="2480" y="1178"/>
                    <a:pt x="2569" y="1174"/>
                  </a:cubicBezTo>
                  <a:cubicBezTo>
                    <a:pt x="3303" y="1141"/>
                    <a:pt x="4003" y="1040"/>
                    <a:pt x="4670" y="807"/>
                  </a:cubicBezTo>
                  <a:cubicBezTo>
                    <a:pt x="4837" y="707"/>
                    <a:pt x="5004" y="640"/>
                    <a:pt x="5171" y="507"/>
                  </a:cubicBezTo>
                  <a:cubicBezTo>
                    <a:pt x="5037" y="407"/>
                    <a:pt x="4871" y="340"/>
                    <a:pt x="4670" y="273"/>
                  </a:cubicBezTo>
                  <a:cubicBezTo>
                    <a:pt x="4088" y="99"/>
                    <a:pt x="3455" y="0"/>
                    <a:pt x="2837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453;p73"/>
            <p:cNvSpPr/>
            <p:nvPr/>
          </p:nvSpPr>
          <p:spPr>
            <a:xfrm>
              <a:off x="6812903" y="2472973"/>
              <a:ext cx="16769" cy="8553"/>
            </a:xfrm>
            <a:custGeom>
              <a:avLst/>
              <a:gdLst/>
              <a:ahLst/>
              <a:cxnLst/>
              <a:rect l="l" t="t" r="r" b="b"/>
              <a:pathLst>
                <a:path w="835" h="427" extrusionOk="0">
                  <a:moveTo>
                    <a:pt x="610" y="1"/>
                  </a:moveTo>
                  <a:cubicBezTo>
                    <a:pt x="484" y="1"/>
                    <a:pt x="359" y="38"/>
                    <a:pt x="234" y="113"/>
                  </a:cubicBezTo>
                  <a:cubicBezTo>
                    <a:pt x="67" y="214"/>
                    <a:pt x="1" y="347"/>
                    <a:pt x="101" y="414"/>
                  </a:cubicBezTo>
                  <a:cubicBezTo>
                    <a:pt x="143" y="422"/>
                    <a:pt x="184" y="426"/>
                    <a:pt x="225" y="426"/>
                  </a:cubicBezTo>
                  <a:cubicBezTo>
                    <a:pt x="349" y="426"/>
                    <a:pt x="468" y="389"/>
                    <a:pt x="568" y="314"/>
                  </a:cubicBezTo>
                  <a:cubicBezTo>
                    <a:pt x="735" y="180"/>
                    <a:pt x="835" y="47"/>
                    <a:pt x="735" y="13"/>
                  </a:cubicBezTo>
                  <a:cubicBezTo>
                    <a:pt x="693" y="5"/>
                    <a:pt x="651" y="1"/>
                    <a:pt x="6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454;p73"/>
            <p:cNvSpPr/>
            <p:nvPr/>
          </p:nvSpPr>
          <p:spPr>
            <a:xfrm>
              <a:off x="6720463" y="2572782"/>
              <a:ext cx="146723" cy="92018"/>
            </a:xfrm>
            <a:custGeom>
              <a:avLst/>
              <a:gdLst/>
              <a:ahLst/>
              <a:cxnLst/>
              <a:rect l="l" t="t" r="r" b="b"/>
              <a:pathLst>
                <a:path w="7306" h="4594" extrusionOk="0">
                  <a:moveTo>
                    <a:pt x="7306" y="1"/>
                  </a:moveTo>
                  <a:lnTo>
                    <a:pt x="7304" y="39"/>
                  </a:lnTo>
                  <a:lnTo>
                    <a:pt x="7304" y="39"/>
                  </a:lnTo>
                  <a:cubicBezTo>
                    <a:pt x="7305" y="26"/>
                    <a:pt x="7306" y="13"/>
                    <a:pt x="7306" y="1"/>
                  </a:cubicBezTo>
                  <a:close/>
                  <a:moveTo>
                    <a:pt x="0" y="167"/>
                  </a:moveTo>
                  <a:lnTo>
                    <a:pt x="0" y="167"/>
                  </a:lnTo>
                  <a:cubicBezTo>
                    <a:pt x="0" y="201"/>
                    <a:pt x="4" y="235"/>
                    <a:pt x="10" y="268"/>
                  </a:cubicBezTo>
                  <a:lnTo>
                    <a:pt x="10" y="268"/>
                  </a:lnTo>
                  <a:lnTo>
                    <a:pt x="0" y="167"/>
                  </a:lnTo>
                  <a:close/>
                  <a:moveTo>
                    <a:pt x="7304" y="39"/>
                  </a:moveTo>
                  <a:lnTo>
                    <a:pt x="7304" y="39"/>
                  </a:lnTo>
                  <a:cubicBezTo>
                    <a:pt x="7277" y="362"/>
                    <a:pt x="6912" y="711"/>
                    <a:pt x="6238" y="968"/>
                  </a:cubicBezTo>
                  <a:cubicBezTo>
                    <a:pt x="5341" y="1291"/>
                    <a:pt x="4405" y="1450"/>
                    <a:pt x="3467" y="1450"/>
                  </a:cubicBezTo>
                  <a:cubicBezTo>
                    <a:pt x="2661" y="1450"/>
                    <a:pt x="1854" y="1333"/>
                    <a:pt x="1068" y="1101"/>
                  </a:cubicBezTo>
                  <a:cubicBezTo>
                    <a:pt x="432" y="889"/>
                    <a:pt x="71" y="595"/>
                    <a:pt x="10" y="268"/>
                  </a:cubicBezTo>
                  <a:lnTo>
                    <a:pt x="10" y="268"/>
                  </a:lnTo>
                  <a:lnTo>
                    <a:pt x="301" y="3403"/>
                  </a:lnTo>
                  <a:cubicBezTo>
                    <a:pt x="301" y="3737"/>
                    <a:pt x="634" y="4037"/>
                    <a:pt x="1301" y="4270"/>
                  </a:cubicBezTo>
                  <a:cubicBezTo>
                    <a:pt x="2037" y="4485"/>
                    <a:pt x="2794" y="4594"/>
                    <a:pt x="3550" y="4594"/>
                  </a:cubicBezTo>
                  <a:cubicBezTo>
                    <a:pt x="4438" y="4594"/>
                    <a:pt x="5324" y="4443"/>
                    <a:pt x="6172" y="4137"/>
                  </a:cubicBezTo>
                  <a:cubicBezTo>
                    <a:pt x="6839" y="3870"/>
                    <a:pt x="7172" y="3536"/>
                    <a:pt x="7172" y="3203"/>
                  </a:cubicBezTo>
                  <a:lnTo>
                    <a:pt x="7304" y="39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455;p73"/>
            <p:cNvSpPr/>
            <p:nvPr/>
          </p:nvSpPr>
          <p:spPr>
            <a:xfrm>
              <a:off x="6740767" y="2617950"/>
              <a:ext cx="37996" cy="33771"/>
            </a:xfrm>
            <a:custGeom>
              <a:avLst/>
              <a:gdLst/>
              <a:ahLst/>
              <a:cxnLst/>
              <a:rect l="l" t="t" r="r" b="b"/>
              <a:pathLst>
                <a:path w="1892" h="1686" extrusionOk="0">
                  <a:moveTo>
                    <a:pt x="340" y="0"/>
                  </a:moveTo>
                  <a:cubicBezTo>
                    <a:pt x="304" y="0"/>
                    <a:pt x="281" y="24"/>
                    <a:pt x="257" y="47"/>
                  </a:cubicBezTo>
                  <a:cubicBezTo>
                    <a:pt x="0" y="903"/>
                    <a:pt x="646" y="1686"/>
                    <a:pt x="1444" y="1686"/>
                  </a:cubicBezTo>
                  <a:cubicBezTo>
                    <a:pt x="1579" y="1686"/>
                    <a:pt x="1718" y="1663"/>
                    <a:pt x="1858" y="1615"/>
                  </a:cubicBezTo>
                  <a:cubicBezTo>
                    <a:pt x="1892" y="1615"/>
                    <a:pt x="1892" y="1548"/>
                    <a:pt x="1858" y="1548"/>
                  </a:cubicBezTo>
                  <a:cubicBezTo>
                    <a:pt x="1758" y="1482"/>
                    <a:pt x="1625" y="1382"/>
                    <a:pt x="1558" y="1281"/>
                  </a:cubicBezTo>
                  <a:cubicBezTo>
                    <a:pt x="1425" y="1081"/>
                    <a:pt x="1324" y="915"/>
                    <a:pt x="1258" y="714"/>
                  </a:cubicBezTo>
                  <a:cubicBezTo>
                    <a:pt x="1058" y="381"/>
                    <a:pt x="757" y="147"/>
                    <a:pt x="390" y="14"/>
                  </a:cubicBezTo>
                  <a:cubicBezTo>
                    <a:pt x="371" y="4"/>
                    <a:pt x="354" y="0"/>
                    <a:pt x="34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456;p73"/>
            <p:cNvSpPr/>
            <p:nvPr/>
          </p:nvSpPr>
          <p:spPr>
            <a:xfrm>
              <a:off x="6751270" y="2610178"/>
              <a:ext cx="38217" cy="35293"/>
            </a:xfrm>
            <a:custGeom>
              <a:avLst/>
              <a:gdLst/>
              <a:ahLst/>
              <a:cxnLst/>
              <a:rect l="l" t="t" r="r" b="b"/>
              <a:pathLst>
                <a:path w="1903" h="1762" extrusionOk="0">
                  <a:moveTo>
                    <a:pt x="532" y="0"/>
                  </a:moveTo>
                  <a:cubicBezTo>
                    <a:pt x="374" y="0"/>
                    <a:pt x="215" y="34"/>
                    <a:pt x="68" y="102"/>
                  </a:cubicBezTo>
                  <a:cubicBezTo>
                    <a:pt x="1" y="135"/>
                    <a:pt x="1" y="235"/>
                    <a:pt x="68" y="302"/>
                  </a:cubicBezTo>
                  <a:cubicBezTo>
                    <a:pt x="268" y="369"/>
                    <a:pt x="435" y="469"/>
                    <a:pt x="601" y="602"/>
                  </a:cubicBezTo>
                  <a:cubicBezTo>
                    <a:pt x="768" y="735"/>
                    <a:pt x="902" y="902"/>
                    <a:pt x="1035" y="1102"/>
                  </a:cubicBezTo>
                  <a:cubicBezTo>
                    <a:pt x="1135" y="1369"/>
                    <a:pt x="1302" y="1569"/>
                    <a:pt x="1502" y="1736"/>
                  </a:cubicBezTo>
                  <a:cubicBezTo>
                    <a:pt x="1535" y="1753"/>
                    <a:pt x="1569" y="1761"/>
                    <a:pt x="1598" y="1761"/>
                  </a:cubicBezTo>
                  <a:cubicBezTo>
                    <a:pt x="1627" y="1761"/>
                    <a:pt x="1652" y="1753"/>
                    <a:pt x="1669" y="1736"/>
                  </a:cubicBezTo>
                  <a:cubicBezTo>
                    <a:pt x="1902" y="1269"/>
                    <a:pt x="1769" y="702"/>
                    <a:pt x="1369" y="369"/>
                  </a:cubicBezTo>
                  <a:cubicBezTo>
                    <a:pt x="1148" y="126"/>
                    <a:pt x="841" y="0"/>
                    <a:pt x="53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457;p73"/>
            <p:cNvSpPr/>
            <p:nvPr/>
          </p:nvSpPr>
          <p:spPr>
            <a:xfrm>
              <a:off x="6960951" y="2244230"/>
              <a:ext cx="607616" cy="348442"/>
            </a:xfrm>
            <a:custGeom>
              <a:avLst/>
              <a:gdLst/>
              <a:ahLst/>
              <a:cxnLst/>
              <a:rect l="l" t="t" r="r" b="b"/>
              <a:pathLst>
                <a:path w="30256" h="17396" extrusionOk="0">
                  <a:moveTo>
                    <a:pt x="28450" y="0"/>
                  </a:moveTo>
                  <a:cubicBezTo>
                    <a:pt x="28263" y="0"/>
                    <a:pt x="28071" y="42"/>
                    <a:pt x="27887" y="125"/>
                  </a:cubicBezTo>
                  <a:lnTo>
                    <a:pt x="301" y="16070"/>
                  </a:lnTo>
                  <a:cubicBezTo>
                    <a:pt x="1" y="16170"/>
                    <a:pt x="1" y="16604"/>
                    <a:pt x="268" y="16704"/>
                  </a:cubicBezTo>
                  <a:lnTo>
                    <a:pt x="1235" y="17271"/>
                  </a:lnTo>
                  <a:cubicBezTo>
                    <a:pt x="1418" y="17354"/>
                    <a:pt x="1610" y="17396"/>
                    <a:pt x="1798" y="17396"/>
                  </a:cubicBezTo>
                  <a:cubicBezTo>
                    <a:pt x="1985" y="17396"/>
                    <a:pt x="2169" y="17354"/>
                    <a:pt x="2336" y="17271"/>
                  </a:cubicBezTo>
                  <a:lnTo>
                    <a:pt x="29955" y="1326"/>
                  </a:lnTo>
                  <a:cubicBezTo>
                    <a:pt x="30256" y="1126"/>
                    <a:pt x="30256" y="859"/>
                    <a:pt x="29955" y="692"/>
                  </a:cubicBezTo>
                  <a:lnTo>
                    <a:pt x="28988" y="125"/>
                  </a:lnTo>
                  <a:cubicBezTo>
                    <a:pt x="28821" y="42"/>
                    <a:pt x="28638" y="0"/>
                    <a:pt x="284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458;p73"/>
            <p:cNvSpPr/>
            <p:nvPr/>
          </p:nvSpPr>
          <p:spPr>
            <a:xfrm>
              <a:off x="6551650" y="1973625"/>
              <a:ext cx="700739" cy="422613"/>
            </a:xfrm>
            <a:custGeom>
              <a:avLst/>
              <a:gdLst/>
              <a:ahLst/>
              <a:cxnLst/>
              <a:rect l="l" t="t" r="r" b="b"/>
              <a:pathLst>
                <a:path w="34893" h="21099" extrusionOk="0">
                  <a:moveTo>
                    <a:pt x="28342" y="1"/>
                  </a:moveTo>
                  <a:cubicBezTo>
                    <a:pt x="28179" y="1"/>
                    <a:pt x="28020" y="42"/>
                    <a:pt x="27887" y="126"/>
                  </a:cubicBezTo>
                  <a:lnTo>
                    <a:pt x="467" y="15937"/>
                  </a:lnTo>
                  <a:cubicBezTo>
                    <a:pt x="201" y="16104"/>
                    <a:pt x="34" y="16404"/>
                    <a:pt x="0" y="16737"/>
                  </a:cubicBezTo>
                  <a:lnTo>
                    <a:pt x="0" y="16904"/>
                  </a:lnTo>
                  <a:cubicBezTo>
                    <a:pt x="0" y="17238"/>
                    <a:pt x="201" y="17571"/>
                    <a:pt x="467" y="17738"/>
                  </a:cubicBezTo>
                  <a:lnTo>
                    <a:pt x="6071" y="20974"/>
                  </a:lnTo>
                  <a:cubicBezTo>
                    <a:pt x="6222" y="21057"/>
                    <a:pt x="6380" y="21099"/>
                    <a:pt x="6538" y="21099"/>
                  </a:cubicBezTo>
                  <a:cubicBezTo>
                    <a:pt x="6697" y="21099"/>
                    <a:pt x="6855" y="21057"/>
                    <a:pt x="7005" y="20974"/>
                  </a:cubicBezTo>
                  <a:lnTo>
                    <a:pt x="34425" y="5129"/>
                  </a:lnTo>
                  <a:cubicBezTo>
                    <a:pt x="34692" y="4962"/>
                    <a:pt x="34859" y="4662"/>
                    <a:pt x="34892" y="4329"/>
                  </a:cubicBezTo>
                  <a:lnTo>
                    <a:pt x="34892" y="4162"/>
                  </a:lnTo>
                  <a:cubicBezTo>
                    <a:pt x="34859" y="3828"/>
                    <a:pt x="34692" y="3528"/>
                    <a:pt x="34425" y="3361"/>
                  </a:cubicBezTo>
                  <a:lnTo>
                    <a:pt x="28821" y="126"/>
                  </a:lnTo>
                  <a:cubicBezTo>
                    <a:pt x="28671" y="42"/>
                    <a:pt x="28504" y="1"/>
                    <a:pt x="2834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459;p73"/>
            <p:cNvSpPr/>
            <p:nvPr/>
          </p:nvSpPr>
          <p:spPr>
            <a:xfrm>
              <a:off x="6551650" y="1973625"/>
              <a:ext cx="700739" cy="422613"/>
            </a:xfrm>
            <a:custGeom>
              <a:avLst/>
              <a:gdLst/>
              <a:ahLst/>
              <a:cxnLst/>
              <a:rect l="l" t="t" r="r" b="b"/>
              <a:pathLst>
                <a:path w="34893" h="21099" extrusionOk="0">
                  <a:moveTo>
                    <a:pt x="28342" y="1"/>
                  </a:moveTo>
                  <a:cubicBezTo>
                    <a:pt x="28179" y="1"/>
                    <a:pt x="28020" y="42"/>
                    <a:pt x="27887" y="126"/>
                  </a:cubicBezTo>
                  <a:lnTo>
                    <a:pt x="467" y="15937"/>
                  </a:lnTo>
                  <a:cubicBezTo>
                    <a:pt x="201" y="16104"/>
                    <a:pt x="34" y="16404"/>
                    <a:pt x="0" y="16737"/>
                  </a:cubicBezTo>
                  <a:lnTo>
                    <a:pt x="0" y="16904"/>
                  </a:lnTo>
                  <a:cubicBezTo>
                    <a:pt x="0" y="17238"/>
                    <a:pt x="201" y="17571"/>
                    <a:pt x="467" y="17738"/>
                  </a:cubicBezTo>
                  <a:lnTo>
                    <a:pt x="6071" y="20974"/>
                  </a:lnTo>
                  <a:cubicBezTo>
                    <a:pt x="6222" y="21057"/>
                    <a:pt x="6380" y="21099"/>
                    <a:pt x="6538" y="21099"/>
                  </a:cubicBezTo>
                  <a:cubicBezTo>
                    <a:pt x="6697" y="21099"/>
                    <a:pt x="6855" y="21057"/>
                    <a:pt x="7005" y="20974"/>
                  </a:cubicBezTo>
                  <a:lnTo>
                    <a:pt x="34425" y="5129"/>
                  </a:lnTo>
                  <a:cubicBezTo>
                    <a:pt x="34692" y="4962"/>
                    <a:pt x="34859" y="4662"/>
                    <a:pt x="34892" y="4329"/>
                  </a:cubicBezTo>
                  <a:lnTo>
                    <a:pt x="34892" y="4162"/>
                  </a:lnTo>
                  <a:cubicBezTo>
                    <a:pt x="34859" y="3828"/>
                    <a:pt x="34692" y="3528"/>
                    <a:pt x="34425" y="3361"/>
                  </a:cubicBezTo>
                  <a:lnTo>
                    <a:pt x="28821" y="126"/>
                  </a:lnTo>
                  <a:cubicBezTo>
                    <a:pt x="28671" y="42"/>
                    <a:pt x="28504" y="1"/>
                    <a:pt x="283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460;p73"/>
            <p:cNvSpPr/>
            <p:nvPr/>
          </p:nvSpPr>
          <p:spPr>
            <a:xfrm>
              <a:off x="6556329" y="1973625"/>
              <a:ext cx="692023" cy="396734"/>
            </a:xfrm>
            <a:custGeom>
              <a:avLst/>
              <a:gdLst/>
              <a:ahLst/>
              <a:cxnLst/>
              <a:rect l="l" t="t" r="r" b="b"/>
              <a:pathLst>
                <a:path w="34459" h="19807" extrusionOk="0">
                  <a:moveTo>
                    <a:pt x="28109" y="1"/>
                  </a:moveTo>
                  <a:cubicBezTo>
                    <a:pt x="27946" y="1"/>
                    <a:pt x="27787" y="42"/>
                    <a:pt x="27654" y="126"/>
                  </a:cubicBezTo>
                  <a:lnTo>
                    <a:pt x="234" y="15937"/>
                  </a:lnTo>
                  <a:cubicBezTo>
                    <a:pt x="1" y="16037"/>
                    <a:pt x="1" y="16371"/>
                    <a:pt x="234" y="16471"/>
                  </a:cubicBezTo>
                  <a:lnTo>
                    <a:pt x="5838" y="19706"/>
                  </a:lnTo>
                  <a:cubicBezTo>
                    <a:pt x="5989" y="19773"/>
                    <a:pt x="6147" y="19806"/>
                    <a:pt x="6305" y="19806"/>
                  </a:cubicBezTo>
                  <a:cubicBezTo>
                    <a:pt x="6464" y="19806"/>
                    <a:pt x="6622" y="19773"/>
                    <a:pt x="6772" y="19706"/>
                  </a:cubicBezTo>
                  <a:lnTo>
                    <a:pt x="34192" y="3862"/>
                  </a:lnTo>
                  <a:cubicBezTo>
                    <a:pt x="34459" y="3795"/>
                    <a:pt x="34459" y="3395"/>
                    <a:pt x="34192" y="3328"/>
                  </a:cubicBezTo>
                  <a:lnTo>
                    <a:pt x="28588" y="126"/>
                  </a:lnTo>
                  <a:cubicBezTo>
                    <a:pt x="28438" y="42"/>
                    <a:pt x="28271" y="1"/>
                    <a:pt x="2810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461;p73"/>
            <p:cNvSpPr/>
            <p:nvPr/>
          </p:nvSpPr>
          <p:spPr>
            <a:xfrm>
              <a:off x="6556329" y="1973625"/>
              <a:ext cx="692023" cy="396734"/>
            </a:xfrm>
            <a:custGeom>
              <a:avLst/>
              <a:gdLst/>
              <a:ahLst/>
              <a:cxnLst/>
              <a:rect l="l" t="t" r="r" b="b"/>
              <a:pathLst>
                <a:path w="34459" h="19807" extrusionOk="0">
                  <a:moveTo>
                    <a:pt x="28109" y="1"/>
                  </a:moveTo>
                  <a:cubicBezTo>
                    <a:pt x="27946" y="1"/>
                    <a:pt x="27787" y="42"/>
                    <a:pt x="27654" y="126"/>
                  </a:cubicBezTo>
                  <a:lnTo>
                    <a:pt x="234" y="15937"/>
                  </a:lnTo>
                  <a:cubicBezTo>
                    <a:pt x="1" y="16037"/>
                    <a:pt x="1" y="16371"/>
                    <a:pt x="234" y="16471"/>
                  </a:cubicBezTo>
                  <a:lnTo>
                    <a:pt x="5838" y="19706"/>
                  </a:lnTo>
                  <a:cubicBezTo>
                    <a:pt x="5989" y="19773"/>
                    <a:pt x="6147" y="19806"/>
                    <a:pt x="6305" y="19806"/>
                  </a:cubicBezTo>
                  <a:cubicBezTo>
                    <a:pt x="6464" y="19806"/>
                    <a:pt x="6622" y="19773"/>
                    <a:pt x="6772" y="19706"/>
                  </a:cubicBezTo>
                  <a:lnTo>
                    <a:pt x="34192" y="3862"/>
                  </a:lnTo>
                  <a:cubicBezTo>
                    <a:pt x="34459" y="3795"/>
                    <a:pt x="34459" y="3395"/>
                    <a:pt x="34192" y="3328"/>
                  </a:cubicBezTo>
                  <a:lnTo>
                    <a:pt x="28588" y="126"/>
                  </a:lnTo>
                  <a:cubicBezTo>
                    <a:pt x="28438" y="42"/>
                    <a:pt x="28271" y="1"/>
                    <a:pt x="28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462;p73"/>
            <p:cNvSpPr/>
            <p:nvPr/>
          </p:nvSpPr>
          <p:spPr>
            <a:xfrm>
              <a:off x="6904680" y="1615488"/>
              <a:ext cx="661879" cy="877314"/>
            </a:xfrm>
            <a:custGeom>
              <a:avLst/>
              <a:gdLst/>
              <a:ahLst/>
              <a:cxnLst/>
              <a:rect l="l" t="t" r="r" b="b"/>
              <a:pathLst>
                <a:path w="32958" h="43800" extrusionOk="0">
                  <a:moveTo>
                    <a:pt x="30830" y="0"/>
                  </a:moveTo>
                  <a:cubicBezTo>
                    <a:pt x="30424" y="0"/>
                    <a:pt x="30021" y="101"/>
                    <a:pt x="29655" y="293"/>
                  </a:cubicBezTo>
                  <a:lnTo>
                    <a:pt x="3303" y="15504"/>
                  </a:lnTo>
                  <a:cubicBezTo>
                    <a:pt x="2603" y="15937"/>
                    <a:pt x="2136" y="16671"/>
                    <a:pt x="2035" y="17505"/>
                  </a:cubicBezTo>
                  <a:lnTo>
                    <a:pt x="34" y="41556"/>
                  </a:lnTo>
                  <a:cubicBezTo>
                    <a:pt x="1" y="42356"/>
                    <a:pt x="368" y="43090"/>
                    <a:pt x="1035" y="43557"/>
                  </a:cubicBezTo>
                  <a:cubicBezTo>
                    <a:pt x="1369" y="43716"/>
                    <a:pt x="1741" y="43800"/>
                    <a:pt x="2115" y="43800"/>
                  </a:cubicBezTo>
                  <a:cubicBezTo>
                    <a:pt x="2525" y="43800"/>
                    <a:pt x="2937" y="43700"/>
                    <a:pt x="3303" y="43491"/>
                  </a:cubicBezTo>
                  <a:lnTo>
                    <a:pt x="29622" y="28313"/>
                  </a:lnTo>
                  <a:cubicBezTo>
                    <a:pt x="30322" y="27846"/>
                    <a:pt x="30789" y="27112"/>
                    <a:pt x="30923" y="26278"/>
                  </a:cubicBezTo>
                  <a:lnTo>
                    <a:pt x="32924" y="2261"/>
                  </a:lnTo>
                  <a:cubicBezTo>
                    <a:pt x="32958" y="1460"/>
                    <a:pt x="32557" y="693"/>
                    <a:pt x="31923" y="260"/>
                  </a:cubicBezTo>
                  <a:cubicBezTo>
                    <a:pt x="31573" y="84"/>
                    <a:pt x="31200" y="0"/>
                    <a:pt x="3083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463;p73"/>
            <p:cNvSpPr/>
            <p:nvPr/>
          </p:nvSpPr>
          <p:spPr>
            <a:xfrm>
              <a:off x="6904680" y="1615488"/>
              <a:ext cx="661879" cy="877314"/>
            </a:xfrm>
            <a:custGeom>
              <a:avLst/>
              <a:gdLst/>
              <a:ahLst/>
              <a:cxnLst/>
              <a:rect l="l" t="t" r="r" b="b"/>
              <a:pathLst>
                <a:path w="32958" h="43800" extrusionOk="0">
                  <a:moveTo>
                    <a:pt x="30830" y="0"/>
                  </a:moveTo>
                  <a:cubicBezTo>
                    <a:pt x="30424" y="0"/>
                    <a:pt x="30021" y="101"/>
                    <a:pt x="29655" y="293"/>
                  </a:cubicBezTo>
                  <a:lnTo>
                    <a:pt x="3303" y="15504"/>
                  </a:lnTo>
                  <a:cubicBezTo>
                    <a:pt x="2603" y="15937"/>
                    <a:pt x="2136" y="16671"/>
                    <a:pt x="2035" y="17505"/>
                  </a:cubicBezTo>
                  <a:lnTo>
                    <a:pt x="34" y="41556"/>
                  </a:lnTo>
                  <a:cubicBezTo>
                    <a:pt x="1" y="42356"/>
                    <a:pt x="368" y="43090"/>
                    <a:pt x="1035" y="43557"/>
                  </a:cubicBezTo>
                  <a:cubicBezTo>
                    <a:pt x="1369" y="43716"/>
                    <a:pt x="1741" y="43800"/>
                    <a:pt x="2115" y="43800"/>
                  </a:cubicBezTo>
                  <a:cubicBezTo>
                    <a:pt x="2525" y="43800"/>
                    <a:pt x="2937" y="43700"/>
                    <a:pt x="3303" y="43491"/>
                  </a:cubicBezTo>
                  <a:lnTo>
                    <a:pt x="29622" y="28313"/>
                  </a:lnTo>
                  <a:cubicBezTo>
                    <a:pt x="30322" y="27846"/>
                    <a:pt x="30789" y="27112"/>
                    <a:pt x="30923" y="26278"/>
                  </a:cubicBezTo>
                  <a:lnTo>
                    <a:pt x="32924" y="2261"/>
                  </a:lnTo>
                  <a:cubicBezTo>
                    <a:pt x="32958" y="1460"/>
                    <a:pt x="32557" y="693"/>
                    <a:pt x="31923" y="260"/>
                  </a:cubicBezTo>
                  <a:cubicBezTo>
                    <a:pt x="31573" y="84"/>
                    <a:pt x="31200" y="0"/>
                    <a:pt x="308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464;p73"/>
            <p:cNvSpPr/>
            <p:nvPr/>
          </p:nvSpPr>
          <p:spPr>
            <a:xfrm>
              <a:off x="6954264" y="1615488"/>
              <a:ext cx="612295" cy="834370"/>
            </a:xfrm>
            <a:custGeom>
              <a:avLst/>
              <a:gdLst/>
              <a:ahLst/>
              <a:cxnLst/>
              <a:rect l="l" t="t" r="r" b="b"/>
              <a:pathLst>
                <a:path w="30489" h="41656" extrusionOk="0">
                  <a:moveTo>
                    <a:pt x="28361" y="0"/>
                  </a:moveTo>
                  <a:cubicBezTo>
                    <a:pt x="27955" y="0"/>
                    <a:pt x="27552" y="101"/>
                    <a:pt x="27186" y="293"/>
                  </a:cubicBezTo>
                  <a:lnTo>
                    <a:pt x="834" y="15504"/>
                  </a:lnTo>
                  <a:cubicBezTo>
                    <a:pt x="500" y="15704"/>
                    <a:pt x="200" y="16004"/>
                    <a:pt x="0" y="16371"/>
                  </a:cubicBezTo>
                  <a:lnTo>
                    <a:pt x="4103" y="18739"/>
                  </a:lnTo>
                  <a:lnTo>
                    <a:pt x="4103" y="41656"/>
                  </a:lnTo>
                  <a:lnTo>
                    <a:pt x="27186" y="28313"/>
                  </a:lnTo>
                  <a:cubicBezTo>
                    <a:pt x="27887" y="27846"/>
                    <a:pt x="28320" y="27112"/>
                    <a:pt x="28454" y="26278"/>
                  </a:cubicBezTo>
                  <a:lnTo>
                    <a:pt x="30455" y="2261"/>
                  </a:lnTo>
                  <a:cubicBezTo>
                    <a:pt x="30489" y="1460"/>
                    <a:pt x="30088" y="693"/>
                    <a:pt x="29454" y="260"/>
                  </a:cubicBezTo>
                  <a:cubicBezTo>
                    <a:pt x="29104" y="84"/>
                    <a:pt x="28731" y="0"/>
                    <a:pt x="2836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465;p73"/>
            <p:cNvSpPr/>
            <p:nvPr/>
          </p:nvSpPr>
          <p:spPr>
            <a:xfrm>
              <a:off x="6954264" y="1615488"/>
              <a:ext cx="612295" cy="834370"/>
            </a:xfrm>
            <a:custGeom>
              <a:avLst/>
              <a:gdLst/>
              <a:ahLst/>
              <a:cxnLst/>
              <a:rect l="l" t="t" r="r" b="b"/>
              <a:pathLst>
                <a:path w="30489" h="41656" extrusionOk="0">
                  <a:moveTo>
                    <a:pt x="28361" y="0"/>
                  </a:moveTo>
                  <a:cubicBezTo>
                    <a:pt x="27955" y="0"/>
                    <a:pt x="27552" y="101"/>
                    <a:pt x="27186" y="293"/>
                  </a:cubicBezTo>
                  <a:lnTo>
                    <a:pt x="834" y="15504"/>
                  </a:lnTo>
                  <a:cubicBezTo>
                    <a:pt x="500" y="15704"/>
                    <a:pt x="200" y="16004"/>
                    <a:pt x="0" y="16371"/>
                  </a:cubicBezTo>
                  <a:lnTo>
                    <a:pt x="4103" y="18739"/>
                  </a:lnTo>
                  <a:lnTo>
                    <a:pt x="4103" y="41656"/>
                  </a:lnTo>
                  <a:lnTo>
                    <a:pt x="27186" y="28313"/>
                  </a:lnTo>
                  <a:cubicBezTo>
                    <a:pt x="27887" y="27846"/>
                    <a:pt x="28320" y="27112"/>
                    <a:pt x="28454" y="26278"/>
                  </a:cubicBezTo>
                  <a:lnTo>
                    <a:pt x="30455" y="2261"/>
                  </a:lnTo>
                  <a:cubicBezTo>
                    <a:pt x="30489" y="1460"/>
                    <a:pt x="30088" y="693"/>
                    <a:pt x="29454" y="260"/>
                  </a:cubicBezTo>
                  <a:cubicBezTo>
                    <a:pt x="29104" y="84"/>
                    <a:pt x="28731" y="0"/>
                    <a:pt x="28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466;p73"/>
            <p:cNvSpPr/>
            <p:nvPr/>
          </p:nvSpPr>
          <p:spPr>
            <a:xfrm>
              <a:off x="6948621" y="1644271"/>
              <a:ext cx="617557" cy="846147"/>
            </a:xfrm>
            <a:custGeom>
              <a:avLst/>
              <a:gdLst/>
              <a:ahLst/>
              <a:cxnLst/>
              <a:rect l="l" t="t" r="r" b="b"/>
              <a:pathLst>
                <a:path w="30751" h="42244" extrusionOk="0">
                  <a:moveTo>
                    <a:pt x="30157" y="0"/>
                  </a:moveTo>
                  <a:cubicBezTo>
                    <a:pt x="30005" y="0"/>
                    <a:pt x="29829" y="51"/>
                    <a:pt x="29635" y="157"/>
                  </a:cubicBezTo>
                  <a:lnTo>
                    <a:pt x="3317" y="15368"/>
                  </a:lnTo>
                  <a:cubicBezTo>
                    <a:pt x="2616" y="15801"/>
                    <a:pt x="2149" y="16569"/>
                    <a:pt x="2049" y="17403"/>
                  </a:cubicBezTo>
                  <a:lnTo>
                    <a:pt x="48" y="41420"/>
                  </a:lnTo>
                  <a:cubicBezTo>
                    <a:pt x="0" y="41941"/>
                    <a:pt x="239" y="42243"/>
                    <a:pt x="608" y="42243"/>
                  </a:cubicBezTo>
                  <a:cubicBezTo>
                    <a:pt x="759" y="42243"/>
                    <a:pt x="931" y="42193"/>
                    <a:pt x="1115" y="42087"/>
                  </a:cubicBezTo>
                  <a:lnTo>
                    <a:pt x="27434" y="26909"/>
                  </a:lnTo>
                  <a:cubicBezTo>
                    <a:pt x="28134" y="26442"/>
                    <a:pt x="28601" y="25708"/>
                    <a:pt x="28735" y="24875"/>
                  </a:cubicBezTo>
                  <a:lnTo>
                    <a:pt x="30703" y="824"/>
                  </a:lnTo>
                  <a:cubicBezTo>
                    <a:pt x="30750" y="303"/>
                    <a:pt x="30528" y="0"/>
                    <a:pt x="3015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467;p73"/>
            <p:cNvSpPr/>
            <p:nvPr/>
          </p:nvSpPr>
          <p:spPr>
            <a:xfrm>
              <a:off x="6948621" y="1644271"/>
              <a:ext cx="617557" cy="846147"/>
            </a:xfrm>
            <a:custGeom>
              <a:avLst/>
              <a:gdLst/>
              <a:ahLst/>
              <a:cxnLst/>
              <a:rect l="l" t="t" r="r" b="b"/>
              <a:pathLst>
                <a:path w="30751" h="42244" extrusionOk="0">
                  <a:moveTo>
                    <a:pt x="30157" y="0"/>
                  </a:moveTo>
                  <a:cubicBezTo>
                    <a:pt x="30005" y="0"/>
                    <a:pt x="29829" y="51"/>
                    <a:pt x="29635" y="157"/>
                  </a:cubicBezTo>
                  <a:lnTo>
                    <a:pt x="3317" y="15368"/>
                  </a:lnTo>
                  <a:cubicBezTo>
                    <a:pt x="2616" y="15801"/>
                    <a:pt x="2149" y="16569"/>
                    <a:pt x="2049" y="17403"/>
                  </a:cubicBezTo>
                  <a:lnTo>
                    <a:pt x="48" y="41420"/>
                  </a:lnTo>
                  <a:cubicBezTo>
                    <a:pt x="0" y="41941"/>
                    <a:pt x="239" y="42243"/>
                    <a:pt x="608" y="42243"/>
                  </a:cubicBezTo>
                  <a:cubicBezTo>
                    <a:pt x="759" y="42243"/>
                    <a:pt x="931" y="42193"/>
                    <a:pt x="1115" y="42087"/>
                  </a:cubicBezTo>
                  <a:lnTo>
                    <a:pt x="27434" y="26909"/>
                  </a:lnTo>
                  <a:cubicBezTo>
                    <a:pt x="28134" y="26442"/>
                    <a:pt x="28601" y="25708"/>
                    <a:pt x="28735" y="24875"/>
                  </a:cubicBezTo>
                  <a:lnTo>
                    <a:pt x="30703" y="824"/>
                  </a:lnTo>
                  <a:cubicBezTo>
                    <a:pt x="30750" y="303"/>
                    <a:pt x="30528" y="0"/>
                    <a:pt x="301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468;p73"/>
            <p:cNvSpPr/>
            <p:nvPr/>
          </p:nvSpPr>
          <p:spPr>
            <a:xfrm>
              <a:off x="7220739" y="2018091"/>
              <a:ext cx="73321" cy="98107"/>
            </a:xfrm>
            <a:custGeom>
              <a:avLst/>
              <a:gdLst/>
              <a:ahLst/>
              <a:cxnLst/>
              <a:rect l="l" t="t" r="r" b="b"/>
              <a:pathLst>
                <a:path w="3651" h="4898" extrusionOk="0">
                  <a:moveTo>
                    <a:pt x="2704" y="1"/>
                  </a:moveTo>
                  <a:cubicBezTo>
                    <a:pt x="2497" y="1"/>
                    <a:pt x="2262" y="68"/>
                    <a:pt x="2009" y="207"/>
                  </a:cubicBezTo>
                  <a:cubicBezTo>
                    <a:pt x="908" y="974"/>
                    <a:pt x="207" y="2142"/>
                    <a:pt x="74" y="3443"/>
                  </a:cubicBezTo>
                  <a:cubicBezTo>
                    <a:pt x="0" y="4351"/>
                    <a:pt x="360" y="4898"/>
                    <a:pt x="940" y="4898"/>
                  </a:cubicBezTo>
                  <a:cubicBezTo>
                    <a:pt x="1149" y="4898"/>
                    <a:pt x="1386" y="4827"/>
                    <a:pt x="1642" y="4677"/>
                  </a:cubicBezTo>
                  <a:cubicBezTo>
                    <a:pt x="2709" y="3910"/>
                    <a:pt x="3410" y="2742"/>
                    <a:pt x="3576" y="1441"/>
                  </a:cubicBezTo>
                  <a:cubicBezTo>
                    <a:pt x="3650" y="530"/>
                    <a:pt x="3288" y="1"/>
                    <a:pt x="270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469;p73"/>
            <p:cNvSpPr/>
            <p:nvPr/>
          </p:nvSpPr>
          <p:spPr>
            <a:xfrm>
              <a:off x="7212826" y="2144501"/>
              <a:ext cx="152105" cy="88212"/>
            </a:xfrm>
            <a:custGeom>
              <a:avLst/>
              <a:gdLst/>
              <a:ahLst/>
              <a:cxnLst/>
              <a:rect l="l" t="t" r="r" b="b"/>
              <a:pathLst>
                <a:path w="7574" h="4404" extrusionOk="0">
                  <a:moveTo>
                    <a:pt x="6472" y="1"/>
                  </a:moveTo>
                  <a:lnTo>
                    <a:pt x="1" y="3770"/>
                  </a:lnTo>
                  <a:lnTo>
                    <a:pt x="1102" y="4404"/>
                  </a:lnTo>
                  <a:lnTo>
                    <a:pt x="7573" y="668"/>
                  </a:lnTo>
                  <a:lnTo>
                    <a:pt x="647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470;p73"/>
            <p:cNvSpPr/>
            <p:nvPr/>
          </p:nvSpPr>
          <p:spPr>
            <a:xfrm>
              <a:off x="7212826" y="2144501"/>
              <a:ext cx="152105" cy="88212"/>
            </a:xfrm>
            <a:custGeom>
              <a:avLst/>
              <a:gdLst/>
              <a:ahLst/>
              <a:cxnLst/>
              <a:rect l="l" t="t" r="r" b="b"/>
              <a:pathLst>
                <a:path w="7574" h="4404" extrusionOk="0">
                  <a:moveTo>
                    <a:pt x="6472" y="1"/>
                  </a:moveTo>
                  <a:lnTo>
                    <a:pt x="1" y="3770"/>
                  </a:lnTo>
                  <a:lnTo>
                    <a:pt x="1102" y="4404"/>
                  </a:lnTo>
                  <a:lnTo>
                    <a:pt x="7573" y="668"/>
                  </a:lnTo>
                  <a:lnTo>
                    <a:pt x="6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471;p73"/>
            <p:cNvSpPr/>
            <p:nvPr/>
          </p:nvSpPr>
          <p:spPr>
            <a:xfrm>
              <a:off x="7169970" y="2157861"/>
              <a:ext cx="263944" cy="314050"/>
            </a:xfrm>
            <a:custGeom>
              <a:avLst/>
              <a:gdLst/>
              <a:ahLst/>
              <a:cxnLst/>
              <a:rect l="l" t="t" r="r" b="b"/>
              <a:pathLst>
                <a:path w="13143" h="15679" extrusionOk="0">
                  <a:moveTo>
                    <a:pt x="9740" y="1"/>
                  </a:moveTo>
                  <a:lnTo>
                    <a:pt x="3269" y="3770"/>
                  </a:lnTo>
                  <a:lnTo>
                    <a:pt x="2168" y="3136"/>
                  </a:lnTo>
                  <a:lnTo>
                    <a:pt x="2902" y="13244"/>
                  </a:lnTo>
                  <a:lnTo>
                    <a:pt x="3002" y="13777"/>
                  </a:lnTo>
                  <a:lnTo>
                    <a:pt x="3002" y="13777"/>
                  </a:lnTo>
                  <a:lnTo>
                    <a:pt x="2535" y="13510"/>
                  </a:lnTo>
                  <a:lnTo>
                    <a:pt x="467" y="12310"/>
                  </a:lnTo>
                  <a:cubicBezTo>
                    <a:pt x="389" y="12271"/>
                    <a:pt x="317" y="12252"/>
                    <a:pt x="254" y="12252"/>
                  </a:cubicBezTo>
                  <a:cubicBezTo>
                    <a:pt x="101" y="12252"/>
                    <a:pt x="0" y="12364"/>
                    <a:pt x="0" y="12576"/>
                  </a:cubicBezTo>
                  <a:lnTo>
                    <a:pt x="0" y="12777"/>
                  </a:lnTo>
                  <a:cubicBezTo>
                    <a:pt x="0" y="13077"/>
                    <a:pt x="167" y="13377"/>
                    <a:pt x="434" y="13577"/>
                  </a:cubicBezTo>
                  <a:lnTo>
                    <a:pt x="3903" y="15579"/>
                  </a:lnTo>
                  <a:cubicBezTo>
                    <a:pt x="4036" y="15645"/>
                    <a:pt x="4170" y="15679"/>
                    <a:pt x="4337" y="15679"/>
                  </a:cubicBezTo>
                  <a:cubicBezTo>
                    <a:pt x="4503" y="15679"/>
                    <a:pt x="4670" y="15645"/>
                    <a:pt x="4837" y="15579"/>
                  </a:cubicBezTo>
                  <a:lnTo>
                    <a:pt x="12709" y="11009"/>
                  </a:lnTo>
                  <a:cubicBezTo>
                    <a:pt x="12976" y="10842"/>
                    <a:pt x="13143" y="10542"/>
                    <a:pt x="13109" y="10241"/>
                  </a:cubicBezTo>
                  <a:lnTo>
                    <a:pt x="9740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472;p73"/>
            <p:cNvSpPr/>
            <p:nvPr/>
          </p:nvSpPr>
          <p:spPr>
            <a:xfrm>
              <a:off x="7169970" y="2157861"/>
              <a:ext cx="263944" cy="314050"/>
            </a:xfrm>
            <a:custGeom>
              <a:avLst/>
              <a:gdLst/>
              <a:ahLst/>
              <a:cxnLst/>
              <a:rect l="l" t="t" r="r" b="b"/>
              <a:pathLst>
                <a:path w="13143" h="15679" extrusionOk="0">
                  <a:moveTo>
                    <a:pt x="9740" y="1"/>
                  </a:moveTo>
                  <a:lnTo>
                    <a:pt x="3269" y="3770"/>
                  </a:lnTo>
                  <a:lnTo>
                    <a:pt x="2168" y="3136"/>
                  </a:lnTo>
                  <a:lnTo>
                    <a:pt x="2902" y="13244"/>
                  </a:lnTo>
                  <a:lnTo>
                    <a:pt x="3002" y="13777"/>
                  </a:lnTo>
                  <a:lnTo>
                    <a:pt x="3002" y="13777"/>
                  </a:lnTo>
                  <a:lnTo>
                    <a:pt x="2535" y="13510"/>
                  </a:lnTo>
                  <a:lnTo>
                    <a:pt x="467" y="12310"/>
                  </a:lnTo>
                  <a:cubicBezTo>
                    <a:pt x="389" y="12271"/>
                    <a:pt x="317" y="12252"/>
                    <a:pt x="254" y="12252"/>
                  </a:cubicBezTo>
                  <a:cubicBezTo>
                    <a:pt x="101" y="12252"/>
                    <a:pt x="0" y="12364"/>
                    <a:pt x="0" y="12576"/>
                  </a:cubicBezTo>
                  <a:lnTo>
                    <a:pt x="0" y="12777"/>
                  </a:lnTo>
                  <a:cubicBezTo>
                    <a:pt x="0" y="13077"/>
                    <a:pt x="167" y="13377"/>
                    <a:pt x="434" y="13577"/>
                  </a:cubicBezTo>
                  <a:lnTo>
                    <a:pt x="3903" y="15579"/>
                  </a:lnTo>
                  <a:cubicBezTo>
                    <a:pt x="4036" y="15645"/>
                    <a:pt x="4170" y="15679"/>
                    <a:pt x="4337" y="15679"/>
                  </a:cubicBezTo>
                  <a:cubicBezTo>
                    <a:pt x="4503" y="15679"/>
                    <a:pt x="4670" y="15645"/>
                    <a:pt x="4837" y="15579"/>
                  </a:cubicBezTo>
                  <a:lnTo>
                    <a:pt x="12709" y="11009"/>
                  </a:lnTo>
                  <a:cubicBezTo>
                    <a:pt x="12976" y="10842"/>
                    <a:pt x="13143" y="10542"/>
                    <a:pt x="13109" y="10241"/>
                  </a:cubicBezTo>
                  <a:lnTo>
                    <a:pt x="9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473;p73"/>
            <p:cNvSpPr/>
            <p:nvPr/>
          </p:nvSpPr>
          <p:spPr>
            <a:xfrm>
              <a:off x="7171978" y="2372342"/>
              <a:ext cx="64987" cy="72188"/>
            </a:xfrm>
            <a:custGeom>
              <a:avLst/>
              <a:gdLst/>
              <a:ahLst/>
              <a:cxnLst/>
              <a:rect l="l" t="t" r="r" b="b"/>
              <a:pathLst>
                <a:path w="3236" h="3604" extrusionOk="0">
                  <a:moveTo>
                    <a:pt x="2669" y="0"/>
                  </a:moveTo>
                  <a:lnTo>
                    <a:pt x="0" y="1535"/>
                  </a:lnTo>
                  <a:lnTo>
                    <a:pt x="3236" y="3603"/>
                  </a:lnTo>
                  <a:lnTo>
                    <a:pt x="266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474;p73"/>
            <p:cNvSpPr/>
            <p:nvPr/>
          </p:nvSpPr>
          <p:spPr>
            <a:xfrm>
              <a:off x="7171978" y="2372342"/>
              <a:ext cx="64987" cy="72188"/>
            </a:xfrm>
            <a:custGeom>
              <a:avLst/>
              <a:gdLst/>
              <a:ahLst/>
              <a:cxnLst/>
              <a:rect l="l" t="t" r="r" b="b"/>
              <a:pathLst>
                <a:path w="3236" h="3604" extrusionOk="0">
                  <a:moveTo>
                    <a:pt x="2669" y="0"/>
                  </a:moveTo>
                  <a:lnTo>
                    <a:pt x="0" y="1535"/>
                  </a:lnTo>
                  <a:lnTo>
                    <a:pt x="3236" y="3603"/>
                  </a:lnTo>
                  <a:lnTo>
                    <a:pt x="26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475;p73"/>
            <p:cNvSpPr/>
            <p:nvPr/>
          </p:nvSpPr>
          <p:spPr>
            <a:xfrm>
              <a:off x="7169287" y="2219994"/>
              <a:ext cx="87118" cy="251917"/>
            </a:xfrm>
            <a:custGeom>
              <a:avLst/>
              <a:gdLst/>
              <a:ahLst/>
              <a:cxnLst/>
              <a:rect l="l" t="t" r="r" b="b"/>
              <a:pathLst>
                <a:path w="4338" h="12577" extrusionOk="0">
                  <a:moveTo>
                    <a:pt x="2169" y="1"/>
                  </a:moveTo>
                  <a:lnTo>
                    <a:pt x="2903" y="10142"/>
                  </a:lnTo>
                  <a:cubicBezTo>
                    <a:pt x="2950" y="10354"/>
                    <a:pt x="2880" y="10466"/>
                    <a:pt x="2741" y="10466"/>
                  </a:cubicBezTo>
                  <a:cubicBezTo>
                    <a:pt x="2683" y="10466"/>
                    <a:pt x="2614" y="10447"/>
                    <a:pt x="2536" y="10408"/>
                  </a:cubicBezTo>
                  <a:lnTo>
                    <a:pt x="468" y="9208"/>
                  </a:lnTo>
                  <a:cubicBezTo>
                    <a:pt x="388" y="9158"/>
                    <a:pt x="315" y="9135"/>
                    <a:pt x="251" y="9135"/>
                  </a:cubicBezTo>
                  <a:cubicBezTo>
                    <a:pt x="100" y="9135"/>
                    <a:pt x="1" y="9264"/>
                    <a:pt x="1" y="9474"/>
                  </a:cubicBezTo>
                  <a:lnTo>
                    <a:pt x="1" y="9641"/>
                  </a:lnTo>
                  <a:cubicBezTo>
                    <a:pt x="1" y="9975"/>
                    <a:pt x="168" y="10275"/>
                    <a:pt x="434" y="10442"/>
                  </a:cubicBezTo>
                  <a:lnTo>
                    <a:pt x="3904" y="12477"/>
                  </a:lnTo>
                  <a:cubicBezTo>
                    <a:pt x="4037" y="12543"/>
                    <a:pt x="4170" y="12577"/>
                    <a:pt x="4337" y="12577"/>
                  </a:cubicBezTo>
                  <a:lnTo>
                    <a:pt x="3270" y="635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476;p73"/>
            <p:cNvSpPr/>
            <p:nvPr/>
          </p:nvSpPr>
          <p:spPr>
            <a:xfrm>
              <a:off x="7169287" y="2219994"/>
              <a:ext cx="87118" cy="251917"/>
            </a:xfrm>
            <a:custGeom>
              <a:avLst/>
              <a:gdLst/>
              <a:ahLst/>
              <a:cxnLst/>
              <a:rect l="l" t="t" r="r" b="b"/>
              <a:pathLst>
                <a:path w="4338" h="12577" extrusionOk="0">
                  <a:moveTo>
                    <a:pt x="2169" y="1"/>
                  </a:moveTo>
                  <a:lnTo>
                    <a:pt x="2903" y="10142"/>
                  </a:lnTo>
                  <a:cubicBezTo>
                    <a:pt x="2950" y="10354"/>
                    <a:pt x="2880" y="10466"/>
                    <a:pt x="2741" y="10466"/>
                  </a:cubicBezTo>
                  <a:cubicBezTo>
                    <a:pt x="2683" y="10466"/>
                    <a:pt x="2614" y="10447"/>
                    <a:pt x="2536" y="10408"/>
                  </a:cubicBezTo>
                  <a:lnTo>
                    <a:pt x="468" y="9208"/>
                  </a:lnTo>
                  <a:cubicBezTo>
                    <a:pt x="388" y="9158"/>
                    <a:pt x="315" y="9135"/>
                    <a:pt x="251" y="9135"/>
                  </a:cubicBezTo>
                  <a:cubicBezTo>
                    <a:pt x="100" y="9135"/>
                    <a:pt x="1" y="9264"/>
                    <a:pt x="1" y="9474"/>
                  </a:cubicBezTo>
                  <a:lnTo>
                    <a:pt x="1" y="9641"/>
                  </a:lnTo>
                  <a:cubicBezTo>
                    <a:pt x="1" y="9975"/>
                    <a:pt x="168" y="10275"/>
                    <a:pt x="434" y="10442"/>
                  </a:cubicBezTo>
                  <a:lnTo>
                    <a:pt x="3904" y="12477"/>
                  </a:lnTo>
                  <a:cubicBezTo>
                    <a:pt x="4037" y="12543"/>
                    <a:pt x="4170" y="12577"/>
                    <a:pt x="4337" y="12577"/>
                  </a:cubicBezTo>
                  <a:lnTo>
                    <a:pt x="3270" y="635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477;p73"/>
            <p:cNvSpPr/>
            <p:nvPr/>
          </p:nvSpPr>
          <p:spPr>
            <a:xfrm>
              <a:off x="5216545" y="3499510"/>
              <a:ext cx="693368" cy="398897"/>
            </a:xfrm>
            <a:custGeom>
              <a:avLst/>
              <a:gdLst/>
              <a:ahLst/>
              <a:cxnLst/>
              <a:rect l="l" t="t" r="r" b="b"/>
              <a:pathLst>
                <a:path w="34526" h="19915" extrusionOk="0">
                  <a:moveTo>
                    <a:pt x="16362" y="0"/>
                  </a:moveTo>
                  <a:cubicBezTo>
                    <a:pt x="16221" y="0"/>
                    <a:pt x="16079" y="33"/>
                    <a:pt x="15945" y="100"/>
                  </a:cubicBezTo>
                  <a:lnTo>
                    <a:pt x="1" y="9307"/>
                  </a:lnTo>
                  <a:lnTo>
                    <a:pt x="18414" y="19914"/>
                  </a:lnTo>
                  <a:lnTo>
                    <a:pt x="34359" y="10708"/>
                  </a:lnTo>
                  <a:cubicBezTo>
                    <a:pt x="34459" y="10674"/>
                    <a:pt x="34525" y="10574"/>
                    <a:pt x="34525" y="10474"/>
                  </a:cubicBezTo>
                  <a:lnTo>
                    <a:pt x="34525" y="10107"/>
                  </a:lnTo>
                  <a:lnTo>
                    <a:pt x="16779" y="100"/>
                  </a:lnTo>
                  <a:cubicBezTo>
                    <a:pt x="16646" y="33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478;p73"/>
            <p:cNvSpPr/>
            <p:nvPr/>
          </p:nvSpPr>
          <p:spPr>
            <a:xfrm>
              <a:off x="5216545" y="3499510"/>
              <a:ext cx="693368" cy="398897"/>
            </a:xfrm>
            <a:custGeom>
              <a:avLst/>
              <a:gdLst/>
              <a:ahLst/>
              <a:cxnLst/>
              <a:rect l="l" t="t" r="r" b="b"/>
              <a:pathLst>
                <a:path w="34526" h="19915" extrusionOk="0">
                  <a:moveTo>
                    <a:pt x="16362" y="0"/>
                  </a:moveTo>
                  <a:cubicBezTo>
                    <a:pt x="16221" y="0"/>
                    <a:pt x="16079" y="33"/>
                    <a:pt x="15945" y="100"/>
                  </a:cubicBezTo>
                  <a:lnTo>
                    <a:pt x="1" y="9307"/>
                  </a:lnTo>
                  <a:lnTo>
                    <a:pt x="18414" y="19914"/>
                  </a:lnTo>
                  <a:lnTo>
                    <a:pt x="34359" y="10708"/>
                  </a:lnTo>
                  <a:cubicBezTo>
                    <a:pt x="34459" y="10674"/>
                    <a:pt x="34525" y="10574"/>
                    <a:pt x="34525" y="10474"/>
                  </a:cubicBezTo>
                  <a:lnTo>
                    <a:pt x="34525" y="10107"/>
                  </a:lnTo>
                  <a:lnTo>
                    <a:pt x="16779" y="100"/>
                  </a:lnTo>
                  <a:cubicBezTo>
                    <a:pt x="16646" y="33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479;p73"/>
            <p:cNvSpPr/>
            <p:nvPr/>
          </p:nvSpPr>
          <p:spPr>
            <a:xfrm>
              <a:off x="5216545" y="3492159"/>
              <a:ext cx="694714" cy="398897"/>
            </a:xfrm>
            <a:custGeom>
              <a:avLst/>
              <a:gdLst/>
              <a:ahLst/>
              <a:cxnLst/>
              <a:rect l="l" t="t" r="r" b="b"/>
              <a:pathLst>
                <a:path w="34593" h="19915" extrusionOk="0">
                  <a:moveTo>
                    <a:pt x="16362" y="0"/>
                  </a:moveTo>
                  <a:cubicBezTo>
                    <a:pt x="16221" y="0"/>
                    <a:pt x="16079" y="33"/>
                    <a:pt x="15945" y="100"/>
                  </a:cubicBezTo>
                  <a:lnTo>
                    <a:pt x="1" y="9307"/>
                  </a:lnTo>
                  <a:lnTo>
                    <a:pt x="18414" y="19914"/>
                  </a:lnTo>
                  <a:lnTo>
                    <a:pt x="34359" y="10708"/>
                  </a:lnTo>
                  <a:cubicBezTo>
                    <a:pt x="34592" y="10574"/>
                    <a:pt x="34592" y="10374"/>
                    <a:pt x="34359" y="10241"/>
                  </a:cubicBezTo>
                  <a:lnTo>
                    <a:pt x="16779" y="100"/>
                  </a:lnTo>
                  <a:cubicBezTo>
                    <a:pt x="16646" y="33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480;p73"/>
            <p:cNvSpPr/>
            <p:nvPr/>
          </p:nvSpPr>
          <p:spPr>
            <a:xfrm>
              <a:off x="5216545" y="3492159"/>
              <a:ext cx="694714" cy="398897"/>
            </a:xfrm>
            <a:custGeom>
              <a:avLst/>
              <a:gdLst/>
              <a:ahLst/>
              <a:cxnLst/>
              <a:rect l="l" t="t" r="r" b="b"/>
              <a:pathLst>
                <a:path w="34593" h="19915" extrusionOk="0">
                  <a:moveTo>
                    <a:pt x="16362" y="0"/>
                  </a:moveTo>
                  <a:cubicBezTo>
                    <a:pt x="16221" y="0"/>
                    <a:pt x="16079" y="33"/>
                    <a:pt x="15945" y="100"/>
                  </a:cubicBezTo>
                  <a:lnTo>
                    <a:pt x="1" y="9307"/>
                  </a:lnTo>
                  <a:lnTo>
                    <a:pt x="18414" y="19914"/>
                  </a:lnTo>
                  <a:lnTo>
                    <a:pt x="34359" y="10708"/>
                  </a:lnTo>
                  <a:cubicBezTo>
                    <a:pt x="34592" y="10574"/>
                    <a:pt x="34592" y="10374"/>
                    <a:pt x="34359" y="10241"/>
                  </a:cubicBezTo>
                  <a:lnTo>
                    <a:pt x="16779" y="100"/>
                  </a:lnTo>
                  <a:cubicBezTo>
                    <a:pt x="16646" y="33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481;p73"/>
            <p:cNvSpPr/>
            <p:nvPr/>
          </p:nvSpPr>
          <p:spPr>
            <a:xfrm>
              <a:off x="5256068" y="3491658"/>
              <a:ext cx="645130" cy="371997"/>
            </a:xfrm>
            <a:custGeom>
              <a:avLst/>
              <a:gdLst/>
              <a:ahLst/>
              <a:cxnLst/>
              <a:rect l="l" t="t" r="r" b="b"/>
              <a:pathLst>
                <a:path w="32124" h="18572" extrusionOk="0">
                  <a:moveTo>
                    <a:pt x="13940" y="0"/>
                  </a:moveTo>
                  <a:cubicBezTo>
                    <a:pt x="13794" y="0"/>
                    <a:pt x="13644" y="42"/>
                    <a:pt x="13510" y="125"/>
                  </a:cubicBezTo>
                  <a:lnTo>
                    <a:pt x="1702" y="6930"/>
                  </a:lnTo>
                  <a:lnTo>
                    <a:pt x="1" y="5929"/>
                  </a:lnTo>
                  <a:lnTo>
                    <a:pt x="1" y="7931"/>
                  </a:lnTo>
                  <a:lnTo>
                    <a:pt x="18414" y="18572"/>
                  </a:lnTo>
                  <a:lnTo>
                    <a:pt x="31924" y="10733"/>
                  </a:lnTo>
                  <a:cubicBezTo>
                    <a:pt x="32057" y="10666"/>
                    <a:pt x="32124" y="10533"/>
                    <a:pt x="32090" y="10399"/>
                  </a:cubicBezTo>
                  <a:lnTo>
                    <a:pt x="32090" y="8565"/>
                  </a:lnTo>
                  <a:lnTo>
                    <a:pt x="30556" y="9465"/>
                  </a:lnTo>
                  <a:lnTo>
                    <a:pt x="14344" y="125"/>
                  </a:lnTo>
                  <a:cubicBezTo>
                    <a:pt x="14228" y="42"/>
                    <a:pt x="14086" y="0"/>
                    <a:pt x="1394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482;p73"/>
            <p:cNvSpPr/>
            <p:nvPr/>
          </p:nvSpPr>
          <p:spPr>
            <a:xfrm>
              <a:off x="5256068" y="3452059"/>
              <a:ext cx="645813" cy="370835"/>
            </a:xfrm>
            <a:custGeom>
              <a:avLst/>
              <a:gdLst/>
              <a:ahLst/>
              <a:cxnLst/>
              <a:rect l="l" t="t" r="r" b="b"/>
              <a:pathLst>
                <a:path w="32158" h="18514" extrusionOk="0">
                  <a:moveTo>
                    <a:pt x="13927" y="1"/>
                  </a:moveTo>
                  <a:cubicBezTo>
                    <a:pt x="13786" y="1"/>
                    <a:pt x="13644" y="34"/>
                    <a:pt x="13510" y="101"/>
                  </a:cubicBezTo>
                  <a:lnTo>
                    <a:pt x="1" y="7906"/>
                  </a:lnTo>
                  <a:lnTo>
                    <a:pt x="18414" y="18514"/>
                  </a:lnTo>
                  <a:lnTo>
                    <a:pt x="31924" y="10708"/>
                  </a:lnTo>
                  <a:cubicBezTo>
                    <a:pt x="32157" y="10642"/>
                    <a:pt x="32157" y="10308"/>
                    <a:pt x="31924" y="10241"/>
                  </a:cubicBezTo>
                  <a:lnTo>
                    <a:pt x="14344" y="101"/>
                  </a:lnTo>
                  <a:cubicBezTo>
                    <a:pt x="14211" y="34"/>
                    <a:pt x="14069" y="1"/>
                    <a:pt x="1392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83;p73"/>
            <p:cNvSpPr/>
            <p:nvPr/>
          </p:nvSpPr>
          <p:spPr>
            <a:xfrm>
              <a:off x="5256068" y="3610416"/>
              <a:ext cx="369799" cy="252578"/>
            </a:xfrm>
            <a:custGeom>
              <a:avLst/>
              <a:gdLst/>
              <a:ahLst/>
              <a:cxnLst/>
              <a:rect l="l" t="t" r="r" b="b"/>
              <a:pathLst>
                <a:path w="18414" h="12610" extrusionOk="0">
                  <a:moveTo>
                    <a:pt x="1" y="0"/>
                  </a:moveTo>
                  <a:lnTo>
                    <a:pt x="1" y="2002"/>
                  </a:lnTo>
                  <a:lnTo>
                    <a:pt x="18414" y="12609"/>
                  </a:lnTo>
                  <a:lnTo>
                    <a:pt x="18414" y="106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84;p73"/>
            <p:cNvSpPr/>
            <p:nvPr/>
          </p:nvSpPr>
          <p:spPr>
            <a:xfrm>
              <a:off x="5618476" y="3801222"/>
              <a:ext cx="14761" cy="7651"/>
            </a:xfrm>
            <a:custGeom>
              <a:avLst/>
              <a:gdLst/>
              <a:ahLst/>
              <a:cxnLst/>
              <a:rect l="l" t="t" r="r" b="b"/>
              <a:pathLst>
                <a:path w="735" h="382" extrusionOk="0">
                  <a:moveTo>
                    <a:pt x="281" y="1"/>
                  </a:moveTo>
                  <a:cubicBezTo>
                    <a:pt x="212" y="1"/>
                    <a:pt x="148" y="24"/>
                    <a:pt x="101" y="48"/>
                  </a:cubicBezTo>
                  <a:cubicBezTo>
                    <a:pt x="101" y="48"/>
                    <a:pt x="101" y="81"/>
                    <a:pt x="101" y="81"/>
                  </a:cubicBezTo>
                  <a:cubicBezTo>
                    <a:pt x="1" y="148"/>
                    <a:pt x="1" y="248"/>
                    <a:pt x="134" y="315"/>
                  </a:cubicBezTo>
                  <a:cubicBezTo>
                    <a:pt x="168" y="348"/>
                    <a:pt x="234" y="348"/>
                    <a:pt x="301" y="381"/>
                  </a:cubicBezTo>
                  <a:lnTo>
                    <a:pt x="535" y="381"/>
                  </a:lnTo>
                  <a:cubicBezTo>
                    <a:pt x="568" y="381"/>
                    <a:pt x="601" y="348"/>
                    <a:pt x="601" y="348"/>
                  </a:cubicBezTo>
                  <a:cubicBezTo>
                    <a:pt x="735" y="281"/>
                    <a:pt x="735" y="148"/>
                    <a:pt x="568" y="81"/>
                  </a:cubicBezTo>
                  <a:cubicBezTo>
                    <a:pt x="501" y="48"/>
                    <a:pt x="435" y="15"/>
                    <a:pt x="368" y="15"/>
                  </a:cubicBezTo>
                  <a:cubicBezTo>
                    <a:pt x="339" y="5"/>
                    <a:pt x="309" y="1"/>
                    <a:pt x="2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85;p73"/>
            <p:cNvSpPr/>
            <p:nvPr/>
          </p:nvSpPr>
          <p:spPr>
            <a:xfrm>
              <a:off x="5578954" y="3796034"/>
              <a:ext cx="50266" cy="62273"/>
            </a:xfrm>
            <a:custGeom>
              <a:avLst/>
              <a:gdLst/>
              <a:ahLst/>
              <a:cxnLst/>
              <a:rect l="l" t="t" r="r" b="b"/>
              <a:pathLst>
                <a:path w="2503" h="3109" extrusionOk="0">
                  <a:moveTo>
                    <a:pt x="1823" y="0"/>
                  </a:moveTo>
                  <a:cubicBezTo>
                    <a:pt x="1794" y="0"/>
                    <a:pt x="1765" y="2"/>
                    <a:pt x="1735" y="7"/>
                  </a:cubicBezTo>
                  <a:cubicBezTo>
                    <a:pt x="1535" y="7"/>
                    <a:pt x="1335" y="40"/>
                    <a:pt x="1168" y="173"/>
                  </a:cubicBezTo>
                  <a:cubicBezTo>
                    <a:pt x="501" y="607"/>
                    <a:pt x="68" y="1341"/>
                    <a:pt x="34" y="2142"/>
                  </a:cubicBezTo>
                  <a:cubicBezTo>
                    <a:pt x="1" y="2375"/>
                    <a:pt x="68" y="2609"/>
                    <a:pt x="234" y="2809"/>
                  </a:cubicBezTo>
                  <a:cubicBezTo>
                    <a:pt x="368" y="3009"/>
                    <a:pt x="601" y="3109"/>
                    <a:pt x="835" y="3109"/>
                  </a:cubicBezTo>
                  <a:cubicBezTo>
                    <a:pt x="1035" y="3109"/>
                    <a:pt x="1235" y="3042"/>
                    <a:pt x="1402" y="2942"/>
                  </a:cubicBezTo>
                  <a:cubicBezTo>
                    <a:pt x="1435" y="2909"/>
                    <a:pt x="1469" y="2875"/>
                    <a:pt x="1502" y="2875"/>
                  </a:cubicBezTo>
                  <a:lnTo>
                    <a:pt x="1268" y="2742"/>
                  </a:lnTo>
                  <a:cubicBezTo>
                    <a:pt x="1111" y="2826"/>
                    <a:pt x="963" y="2865"/>
                    <a:pt x="832" y="2865"/>
                  </a:cubicBezTo>
                  <a:cubicBezTo>
                    <a:pt x="494" y="2865"/>
                    <a:pt x="268" y="2599"/>
                    <a:pt x="268" y="2142"/>
                  </a:cubicBezTo>
                  <a:cubicBezTo>
                    <a:pt x="301" y="1408"/>
                    <a:pt x="668" y="774"/>
                    <a:pt x="1268" y="374"/>
                  </a:cubicBezTo>
                  <a:cubicBezTo>
                    <a:pt x="1397" y="282"/>
                    <a:pt x="1545" y="231"/>
                    <a:pt x="1692" y="231"/>
                  </a:cubicBezTo>
                  <a:cubicBezTo>
                    <a:pt x="1812" y="231"/>
                    <a:pt x="1930" y="265"/>
                    <a:pt x="2036" y="340"/>
                  </a:cubicBezTo>
                  <a:cubicBezTo>
                    <a:pt x="2136" y="407"/>
                    <a:pt x="2236" y="507"/>
                    <a:pt x="2269" y="640"/>
                  </a:cubicBezTo>
                  <a:lnTo>
                    <a:pt x="2503" y="640"/>
                  </a:lnTo>
                  <a:cubicBezTo>
                    <a:pt x="2469" y="507"/>
                    <a:pt x="2403" y="374"/>
                    <a:pt x="2336" y="274"/>
                  </a:cubicBezTo>
                  <a:cubicBezTo>
                    <a:pt x="2190" y="99"/>
                    <a:pt x="2019" y="0"/>
                    <a:pt x="18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86;p73"/>
            <p:cNvSpPr/>
            <p:nvPr/>
          </p:nvSpPr>
          <p:spPr>
            <a:xfrm>
              <a:off x="5591024" y="3646490"/>
              <a:ext cx="318890" cy="162383"/>
            </a:xfrm>
            <a:custGeom>
              <a:avLst/>
              <a:gdLst/>
              <a:ahLst/>
              <a:cxnLst/>
              <a:rect l="l" t="t" r="r" b="b"/>
              <a:pathLst>
                <a:path w="15879" h="8107" extrusionOk="0">
                  <a:moveTo>
                    <a:pt x="15878" y="1"/>
                  </a:moveTo>
                  <a:lnTo>
                    <a:pt x="0" y="7740"/>
                  </a:lnTo>
                  <a:lnTo>
                    <a:pt x="0" y="8106"/>
                  </a:lnTo>
                  <a:lnTo>
                    <a:pt x="15678" y="601"/>
                  </a:lnTo>
                  <a:cubicBezTo>
                    <a:pt x="15812" y="534"/>
                    <a:pt x="15878" y="401"/>
                    <a:pt x="15878" y="234"/>
                  </a:cubicBezTo>
                  <a:lnTo>
                    <a:pt x="1587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87;p73"/>
            <p:cNvSpPr/>
            <p:nvPr/>
          </p:nvSpPr>
          <p:spPr>
            <a:xfrm>
              <a:off x="5591024" y="3646490"/>
              <a:ext cx="318890" cy="162383"/>
            </a:xfrm>
            <a:custGeom>
              <a:avLst/>
              <a:gdLst/>
              <a:ahLst/>
              <a:cxnLst/>
              <a:rect l="l" t="t" r="r" b="b"/>
              <a:pathLst>
                <a:path w="15879" h="8107" extrusionOk="0">
                  <a:moveTo>
                    <a:pt x="15878" y="1"/>
                  </a:moveTo>
                  <a:lnTo>
                    <a:pt x="0" y="7740"/>
                  </a:lnTo>
                  <a:lnTo>
                    <a:pt x="0" y="8106"/>
                  </a:lnTo>
                  <a:lnTo>
                    <a:pt x="15678" y="601"/>
                  </a:lnTo>
                  <a:cubicBezTo>
                    <a:pt x="15812" y="534"/>
                    <a:pt x="15878" y="401"/>
                    <a:pt x="15878" y="234"/>
                  </a:cubicBezTo>
                  <a:lnTo>
                    <a:pt x="158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88;p73"/>
            <p:cNvSpPr/>
            <p:nvPr/>
          </p:nvSpPr>
          <p:spPr>
            <a:xfrm>
              <a:off x="5216545" y="3435354"/>
              <a:ext cx="694714" cy="368832"/>
            </a:xfrm>
            <a:custGeom>
              <a:avLst/>
              <a:gdLst/>
              <a:ahLst/>
              <a:cxnLst/>
              <a:rect l="l" t="t" r="r" b="b"/>
              <a:pathLst>
                <a:path w="34593" h="18414" extrusionOk="0">
                  <a:moveTo>
                    <a:pt x="16362" y="1"/>
                  </a:moveTo>
                  <a:cubicBezTo>
                    <a:pt x="16221" y="1"/>
                    <a:pt x="16079" y="34"/>
                    <a:pt x="15945" y="101"/>
                  </a:cubicBezTo>
                  <a:lnTo>
                    <a:pt x="1" y="7773"/>
                  </a:lnTo>
                  <a:lnTo>
                    <a:pt x="18414" y="18414"/>
                  </a:lnTo>
                  <a:lnTo>
                    <a:pt x="34359" y="10742"/>
                  </a:lnTo>
                  <a:cubicBezTo>
                    <a:pt x="34592" y="10675"/>
                    <a:pt x="34592" y="10341"/>
                    <a:pt x="34359" y="10275"/>
                  </a:cubicBezTo>
                  <a:lnTo>
                    <a:pt x="16779" y="101"/>
                  </a:lnTo>
                  <a:cubicBezTo>
                    <a:pt x="16646" y="34"/>
                    <a:pt x="16504" y="1"/>
                    <a:pt x="1636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89;p73"/>
            <p:cNvSpPr/>
            <p:nvPr/>
          </p:nvSpPr>
          <p:spPr>
            <a:xfrm>
              <a:off x="5216545" y="3591027"/>
              <a:ext cx="369799" cy="307380"/>
            </a:xfrm>
            <a:custGeom>
              <a:avLst/>
              <a:gdLst/>
              <a:ahLst/>
              <a:cxnLst/>
              <a:rect l="l" t="t" r="r" b="b"/>
              <a:pathLst>
                <a:path w="18414" h="15346" extrusionOk="0">
                  <a:moveTo>
                    <a:pt x="1" y="1"/>
                  </a:moveTo>
                  <a:lnTo>
                    <a:pt x="1" y="4738"/>
                  </a:lnTo>
                  <a:lnTo>
                    <a:pt x="18414" y="15345"/>
                  </a:lnTo>
                  <a:lnTo>
                    <a:pt x="18414" y="106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90;p73"/>
            <p:cNvSpPr/>
            <p:nvPr/>
          </p:nvSpPr>
          <p:spPr>
            <a:xfrm>
              <a:off x="5216545" y="3591027"/>
              <a:ext cx="369799" cy="307380"/>
            </a:xfrm>
            <a:custGeom>
              <a:avLst/>
              <a:gdLst/>
              <a:ahLst/>
              <a:cxnLst/>
              <a:rect l="l" t="t" r="r" b="b"/>
              <a:pathLst>
                <a:path w="18414" h="15346" extrusionOk="0">
                  <a:moveTo>
                    <a:pt x="1" y="1"/>
                  </a:moveTo>
                  <a:lnTo>
                    <a:pt x="1" y="4738"/>
                  </a:lnTo>
                  <a:lnTo>
                    <a:pt x="18414" y="15345"/>
                  </a:lnTo>
                  <a:lnTo>
                    <a:pt x="18414" y="106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91;p73"/>
            <p:cNvSpPr/>
            <p:nvPr/>
          </p:nvSpPr>
          <p:spPr>
            <a:xfrm>
              <a:off x="5479144" y="3775443"/>
              <a:ext cx="50929" cy="62153"/>
            </a:xfrm>
            <a:custGeom>
              <a:avLst/>
              <a:gdLst/>
              <a:ahLst/>
              <a:cxnLst/>
              <a:rect l="l" t="t" r="r" b="b"/>
              <a:pathLst>
                <a:path w="2536" h="3103" extrusionOk="0">
                  <a:moveTo>
                    <a:pt x="801" y="1"/>
                  </a:moveTo>
                  <a:cubicBezTo>
                    <a:pt x="334" y="1"/>
                    <a:pt x="1" y="368"/>
                    <a:pt x="1" y="968"/>
                  </a:cubicBezTo>
                  <a:cubicBezTo>
                    <a:pt x="34" y="1769"/>
                    <a:pt x="468" y="2502"/>
                    <a:pt x="1135" y="2936"/>
                  </a:cubicBezTo>
                  <a:cubicBezTo>
                    <a:pt x="1302" y="3036"/>
                    <a:pt x="1502" y="3103"/>
                    <a:pt x="1702" y="3103"/>
                  </a:cubicBezTo>
                  <a:cubicBezTo>
                    <a:pt x="1935" y="3103"/>
                    <a:pt x="2169" y="3003"/>
                    <a:pt x="2302" y="2836"/>
                  </a:cubicBezTo>
                  <a:cubicBezTo>
                    <a:pt x="2436" y="2636"/>
                    <a:pt x="2536" y="2402"/>
                    <a:pt x="2502" y="2135"/>
                  </a:cubicBezTo>
                  <a:cubicBezTo>
                    <a:pt x="2469" y="1335"/>
                    <a:pt x="2035" y="601"/>
                    <a:pt x="1368" y="167"/>
                  </a:cubicBezTo>
                  <a:cubicBezTo>
                    <a:pt x="1202" y="67"/>
                    <a:pt x="1001" y="1"/>
                    <a:pt x="8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92;p73"/>
            <p:cNvSpPr/>
            <p:nvPr/>
          </p:nvSpPr>
          <p:spPr>
            <a:xfrm>
              <a:off x="5483843" y="3779910"/>
              <a:ext cx="40868" cy="53220"/>
            </a:xfrm>
            <a:custGeom>
              <a:avLst/>
              <a:gdLst/>
              <a:ahLst/>
              <a:cxnLst/>
              <a:rect l="l" t="t" r="r" b="b"/>
              <a:pathLst>
                <a:path w="2035" h="2657" extrusionOk="0">
                  <a:moveTo>
                    <a:pt x="572" y="1"/>
                  </a:moveTo>
                  <a:cubicBezTo>
                    <a:pt x="234" y="1"/>
                    <a:pt x="0" y="273"/>
                    <a:pt x="0" y="745"/>
                  </a:cubicBezTo>
                  <a:cubicBezTo>
                    <a:pt x="34" y="1445"/>
                    <a:pt x="400" y="2113"/>
                    <a:pt x="1034" y="2513"/>
                  </a:cubicBezTo>
                  <a:cubicBezTo>
                    <a:pt x="1200" y="2610"/>
                    <a:pt x="1354" y="2656"/>
                    <a:pt x="1489" y="2656"/>
                  </a:cubicBezTo>
                  <a:cubicBezTo>
                    <a:pt x="1818" y="2656"/>
                    <a:pt x="2035" y="2385"/>
                    <a:pt x="2035" y="1912"/>
                  </a:cubicBezTo>
                  <a:cubicBezTo>
                    <a:pt x="2002" y="1212"/>
                    <a:pt x="1635" y="545"/>
                    <a:pt x="1034" y="145"/>
                  </a:cubicBezTo>
                  <a:cubicBezTo>
                    <a:pt x="869" y="47"/>
                    <a:pt x="712" y="1"/>
                    <a:pt x="572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93;p73"/>
            <p:cNvSpPr/>
            <p:nvPr/>
          </p:nvSpPr>
          <p:spPr>
            <a:xfrm>
              <a:off x="5245364" y="3636295"/>
              <a:ext cx="205002" cy="157696"/>
            </a:xfrm>
            <a:custGeom>
              <a:avLst/>
              <a:gdLst/>
              <a:ahLst/>
              <a:cxnLst/>
              <a:rect l="l" t="t" r="r" b="b"/>
              <a:pathLst>
                <a:path w="10208" h="7873" extrusionOk="0">
                  <a:moveTo>
                    <a:pt x="618" y="1"/>
                  </a:moveTo>
                  <a:cubicBezTo>
                    <a:pt x="254" y="1"/>
                    <a:pt x="0" y="287"/>
                    <a:pt x="0" y="810"/>
                  </a:cubicBezTo>
                  <a:lnTo>
                    <a:pt x="0" y="1177"/>
                  </a:lnTo>
                  <a:cubicBezTo>
                    <a:pt x="33" y="1944"/>
                    <a:pt x="434" y="2678"/>
                    <a:pt x="1101" y="3111"/>
                  </a:cubicBezTo>
                  <a:lnTo>
                    <a:pt x="9073" y="7715"/>
                  </a:lnTo>
                  <a:cubicBezTo>
                    <a:pt x="9258" y="7822"/>
                    <a:pt x="9432" y="7872"/>
                    <a:pt x="9585" y="7872"/>
                  </a:cubicBezTo>
                  <a:cubicBezTo>
                    <a:pt x="9957" y="7872"/>
                    <a:pt x="10207" y="7577"/>
                    <a:pt x="10207" y="7081"/>
                  </a:cubicBezTo>
                  <a:lnTo>
                    <a:pt x="10207" y="6714"/>
                  </a:lnTo>
                  <a:cubicBezTo>
                    <a:pt x="10174" y="5914"/>
                    <a:pt x="9740" y="5213"/>
                    <a:pt x="9073" y="4779"/>
                  </a:cubicBezTo>
                  <a:lnTo>
                    <a:pt x="1101" y="143"/>
                  </a:lnTo>
                  <a:cubicBezTo>
                    <a:pt x="929" y="47"/>
                    <a:pt x="764" y="1"/>
                    <a:pt x="618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94;p73"/>
            <p:cNvSpPr/>
            <p:nvPr/>
          </p:nvSpPr>
          <p:spPr>
            <a:xfrm>
              <a:off x="5586324" y="3801502"/>
              <a:ext cx="5382" cy="96905"/>
            </a:xfrm>
            <a:custGeom>
              <a:avLst/>
              <a:gdLst/>
              <a:ahLst/>
              <a:cxnLst/>
              <a:rect l="l" t="t" r="r" b="b"/>
              <a:pathLst>
                <a:path w="268" h="4838" extrusionOk="0">
                  <a:moveTo>
                    <a:pt x="268" y="1"/>
                  </a:moveTo>
                  <a:lnTo>
                    <a:pt x="1" y="134"/>
                  </a:lnTo>
                  <a:lnTo>
                    <a:pt x="1" y="4837"/>
                  </a:lnTo>
                  <a:lnTo>
                    <a:pt x="268" y="470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95;p73"/>
            <p:cNvSpPr/>
            <p:nvPr/>
          </p:nvSpPr>
          <p:spPr>
            <a:xfrm>
              <a:off x="5586324" y="3801502"/>
              <a:ext cx="5382" cy="96905"/>
            </a:xfrm>
            <a:custGeom>
              <a:avLst/>
              <a:gdLst/>
              <a:ahLst/>
              <a:cxnLst/>
              <a:rect l="l" t="t" r="r" b="b"/>
              <a:pathLst>
                <a:path w="268" h="4838" extrusionOk="0">
                  <a:moveTo>
                    <a:pt x="268" y="1"/>
                  </a:moveTo>
                  <a:lnTo>
                    <a:pt x="1" y="134"/>
                  </a:lnTo>
                  <a:lnTo>
                    <a:pt x="1" y="4837"/>
                  </a:lnTo>
                  <a:lnTo>
                    <a:pt x="268" y="470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96;p73"/>
            <p:cNvSpPr/>
            <p:nvPr/>
          </p:nvSpPr>
          <p:spPr>
            <a:xfrm>
              <a:off x="5219899" y="3406631"/>
              <a:ext cx="698710" cy="385197"/>
            </a:xfrm>
            <a:custGeom>
              <a:avLst/>
              <a:gdLst/>
              <a:ahLst/>
              <a:cxnLst/>
              <a:rect l="l" t="t" r="r" b="b"/>
              <a:pathLst>
                <a:path w="34792" h="19231" extrusionOk="0">
                  <a:moveTo>
                    <a:pt x="16379" y="0"/>
                  </a:moveTo>
                  <a:lnTo>
                    <a:pt x="201" y="8206"/>
                  </a:lnTo>
                  <a:cubicBezTo>
                    <a:pt x="101" y="8273"/>
                    <a:pt x="34" y="8373"/>
                    <a:pt x="0" y="8473"/>
                  </a:cubicBezTo>
                  <a:cubicBezTo>
                    <a:pt x="34" y="8573"/>
                    <a:pt x="101" y="8707"/>
                    <a:pt x="201" y="8740"/>
                  </a:cubicBezTo>
                  <a:lnTo>
                    <a:pt x="18247" y="19181"/>
                  </a:lnTo>
                  <a:cubicBezTo>
                    <a:pt x="18297" y="19214"/>
                    <a:pt x="18355" y="19231"/>
                    <a:pt x="18418" y="19231"/>
                  </a:cubicBezTo>
                  <a:cubicBezTo>
                    <a:pt x="18480" y="19231"/>
                    <a:pt x="18547" y="19214"/>
                    <a:pt x="18614" y="19181"/>
                  </a:cubicBezTo>
                  <a:lnTo>
                    <a:pt x="34792" y="11008"/>
                  </a:lnTo>
                  <a:lnTo>
                    <a:pt x="34792" y="10641"/>
                  </a:lnTo>
                  <a:lnTo>
                    <a:pt x="1637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97;p73"/>
            <p:cNvSpPr/>
            <p:nvPr/>
          </p:nvSpPr>
          <p:spPr>
            <a:xfrm>
              <a:off x="5219899" y="3570316"/>
              <a:ext cx="369799" cy="221191"/>
            </a:xfrm>
            <a:custGeom>
              <a:avLst/>
              <a:gdLst/>
              <a:ahLst/>
              <a:cxnLst/>
              <a:rect l="l" t="t" r="r" b="b"/>
              <a:pathLst>
                <a:path w="18414" h="11043" extrusionOk="0">
                  <a:moveTo>
                    <a:pt x="201" y="1"/>
                  </a:moveTo>
                  <a:lnTo>
                    <a:pt x="201" y="1"/>
                  </a:lnTo>
                  <a:cubicBezTo>
                    <a:pt x="171" y="11"/>
                    <a:pt x="151" y="29"/>
                    <a:pt x="139" y="50"/>
                  </a:cubicBezTo>
                  <a:lnTo>
                    <a:pt x="139" y="50"/>
                  </a:lnTo>
                  <a:cubicBezTo>
                    <a:pt x="158" y="32"/>
                    <a:pt x="178" y="16"/>
                    <a:pt x="201" y="1"/>
                  </a:cubicBezTo>
                  <a:close/>
                  <a:moveTo>
                    <a:pt x="139" y="50"/>
                  </a:moveTo>
                  <a:cubicBezTo>
                    <a:pt x="72" y="114"/>
                    <a:pt x="26" y="197"/>
                    <a:pt x="0" y="301"/>
                  </a:cubicBezTo>
                  <a:cubicBezTo>
                    <a:pt x="34" y="401"/>
                    <a:pt x="101" y="501"/>
                    <a:pt x="201" y="568"/>
                  </a:cubicBezTo>
                  <a:lnTo>
                    <a:pt x="18247" y="11009"/>
                  </a:lnTo>
                  <a:cubicBezTo>
                    <a:pt x="18314" y="11009"/>
                    <a:pt x="18347" y="11042"/>
                    <a:pt x="18414" y="11042"/>
                  </a:cubicBezTo>
                  <a:lnTo>
                    <a:pt x="18414" y="10675"/>
                  </a:lnTo>
                  <a:cubicBezTo>
                    <a:pt x="18347" y="10675"/>
                    <a:pt x="18280" y="10675"/>
                    <a:pt x="18247" y="10642"/>
                  </a:cubicBezTo>
                  <a:lnTo>
                    <a:pt x="201" y="201"/>
                  </a:lnTo>
                  <a:cubicBezTo>
                    <a:pt x="130" y="177"/>
                    <a:pt x="109" y="103"/>
                    <a:pt x="139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98;p73"/>
            <p:cNvSpPr/>
            <p:nvPr/>
          </p:nvSpPr>
          <p:spPr>
            <a:xfrm>
              <a:off x="5221907" y="3406631"/>
              <a:ext cx="696702" cy="377525"/>
            </a:xfrm>
            <a:custGeom>
              <a:avLst/>
              <a:gdLst/>
              <a:ahLst/>
              <a:cxnLst/>
              <a:rect l="l" t="t" r="r" b="b"/>
              <a:pathLst>
                <a:path w="34692" h="18848" extrusionOk="0">
                  <a:moveTo>
                    <a:pt x="16279" y="0"/>
                  </a:moveTo>
                  <a:lnTo>
                    <a:pt x="101" y="8173"/>
                  </a:lnTo>
                  <a:cubicBezTo>
                    <a:pt x="1" y="8206"/>
                    <a:pt x="1" y="8340"/>
                    <a:pt x="101" y="8373"/>
                  </a:cubicBezTo>
                  <a:lnTo>
                    <a:pt x="18147" y="18814"/>
                  </a:lnTo>
                  <a:cubicBezTo>
                    <a:pt x="18214" y="18847"/>
                    <a:pt x="18247" y="18847"/>
                    <a:pt x="18314" y="18847"/>
                  </a:cubicBezTo>
                  <a:cubicBezTo>
                    <a:pt x="18380" y="18847"/>
                    <a:pt x="18447" y="18847"/>
                    <a:pt x="18514" y="18814"/>
                  </a:cubicBezTo>
                  <a:lnTo>
                    <a:pt x="34692" y="10641"/>
                  </a:lnTo>
                  <a:lnTo>
                    <a:pt x="162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99;p73"/>
            <p:cNvSpPr/>
            <p:nvPr/>
          </p:nvSpPr>
          <p:spPr>
            <a:xfrm>
              <a:off x="5589678" y="3619770"/>
              <a:ext cx="328931" cy="171737"/>
            </a:xfrm>
            <a:custGeom>
              <a:avLst/>
              <a:gdLst/>
              <a:ahLst/>
              <a:cxnLst/>
              <a:rect l="l" t="t" r="r" b="b"/>
              <a:pathLst>
                <a:path w="16379" h="8574" extrusionOk="0">
                  <a:moveTo>
                    <a:pt x="16379" y="0"/>
                  </a:moveTo>
                  <a:lnTo>
                    <a:pt x="201" y="8173"/>
                  </a:lnTo>
                  <a:cubicBezTo>
                    <a:pt x="134" y="8206"/>
                    <a:pt x="67" y="8206"/>
                    <a:pt x="1" y="8206"/>
                  </a:cubicBezTo>
                  <a:lnTo>
                    <a:pt x="1" y="8573"/>
                  </a:lnTo>
                  <a:cubicBezTo>
                    <a:pt x="67" y="8573"/>
                    <a:pt x="134" y="8540"/>
                    <a:pt x="201" y="8540"/>
                  </a:cubicBezTo>
                  <a:lnTo>
                    <a:pt x="16379" y="334"/>
                  </a:lnTo>
                  <a:lnTo>
                    <a:pt x="163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500;p73"/>
            <p:cNvSpPr/>
            <p:nvPr/>
          </p:nvSpPr>
          <p:spPr>
            <a:xfrm>
              <a:off x="5543448" y="3315094"/>
              <a:ext cx="369819" cy="307360"/>
            </a:xfrm>
            <a:custGeom>
              <a:avLst/>
              <a:gdLst/>
              <a:ahLst/>
              <a:cxnLst/>
              <a:rect l="l" t="t" r="r" b="b"/>
              <a:pathLst>
                <a:path w="18415" h="15345" extrusionOk="0">
                  <a:moveTo>
                    <a:pt x="1" y="0"/>
                  </a:moveTo>
                  <a:lnTo>
                    <a:pt x="1" y="4704"/>
                  </a:lnTo>
                  <a:lnTo>
                    <a:pt x="18414" y="15345"/>
                  </a:lnTo>
                  <a:lnTo>
                    <a:pt x="18414" y="106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501;p73"/>
            <p:cNvSpPr/>
            <p:nvPr/>
          </p:nvSpPr>
          <p:spPr>
            <a:xfrm>
              <a:off x="5543448" y="3315094"/>
              <a:ext cx="369819" cy="307360"/>
            </a:xfrm>
            <a:custGeom>
              <a:avLst/>
              <a:gdLst/>
              <a:ahLst/>
              <a:cxnLst/>
              <a:rect l="l" t="t" r="r" b="b"/>
              <a:pathLst>
                <a:path w="18415" h="15345" extrusionOk="0">
                  <a:moveTo>
                    <a:pt x="1" y="0"/>
                  </a:moveTo>
                  <a:lnTo>
                    <a:pt x="1" y="4704"/>
                  </a:lnTo>
                  <a:lnTo>
                    <a:pt x="18414" y="15345"/>
                  </a:lnTo>
                  <a:lnTo>
                    <a:pt x="18414" y="106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502;p73"/>
            <p:cNvSpPr/>
            <p:nvPr/>
          </p:nvSpPr>
          <p:spPr>
            <a:xfrm>
              <a:off x="5219899" y="3376566"/>
              <a:ext cx="649809" cy="391887"/>
            </a:xfrm>
            <a:custGeom>
              <a:avLst/>
              <a:gdLst/>
              <a:ahLst/>
              <a:cxnLst/>
              <a:rect l="l" t="t" r="r" b="b"/>
              <a:pathLst>
                <a:path w="32357" h="19565" extrusionOk="0">
                  <a:moveTo>
                    <a:pt x="13944" y="0"/>
                  </a:moveTo>
                  <a:lnTo>
                    <a:pt x="234" y="7439"/>
                  </a:lnTo>
                  <a:cubicBezTo>
                    <a:pt x="101" y="7506"/>
                    <a:pt x="34" y="7672"/>
                    <a:pt x="0" y="7806"/>
                  </a:cubicBezTo>
                  <a:lnTo>
                    <a:pt x="0" y="8773"/>
                  </a:lnTo>
                  <a:cubicBezTo>
                    <a:pt x="34" y="8940"/>
                    <a:pt x="101" y="9073"/>
                    <a:pt x="234" y="9174"/>
                  </a:cubicBezTo>
                  <a:lnTo>
                    <a:pt x="18213" y="19514"/>
                  </a:lnTo>
                  <a:cubicBezTo>
                    <a:pt x="18280" y="19548"/>
                    <a:pt x="18355" y="19564"/>
                    <a:pt x="18430" y="19564"/>
                  </a:cubicBezTo>
                  <a:cubicBezTo>
                    <a:pt x="18505" y="19564"/>
                    <a:pt x="18580" y="19548"/>
                    <a:pt x="18647" y="19514"/>
                  </a:cubicBezTo>
                  <a:lnTo>
                    <a:pt x="32357" y="12109"/>
                  </a:lnTo>
                  <a:lnTo>
                    <a:pt x="32357" y="10641"/>
                  </a:lnTo>
                  <a:lnTo>
                    <a:pt x="1394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503;p73"/>
            <p:cNvSpPr/>
            <p:nvPr/>
          </p:nvSpPr>
          <p:spPr>
            <a:xfrm>
              <a:off x="5221907" y="3376566"/>
              <a:ext cx="647801" cy="362483"/>
            </a:xfrm>
            <a:custGeom>
              <a:avLst/>
              <a:gdLst/>
              <a:ahLst/>
              <a:cxnLst/>
              <a:rect l="l" t="t" r="r" b="b"/>
              <a:pathLst>
                <a:path w="32257" h="18097" extrusionOk="0">
                  <a:moveTo>
                    <a:pt x="13844" y="0"/>
                  </a:moveTo>
                  <a:lnTo>
                    <a:pt x="134" y="7439"/>
                  </a:lnTo>
                  <a:cubicBezTo>
                    <a:pt x="1" y="7472"/>
                    <a:pt x="1" y="7639"/>
                    <a:pt x="134" y="7672"/>
                  </a:cubicBezTo>
                  <a:lnTo>
                    <a:pt x="18113" y="18047"/>
                  </a:lnTo>
                  <a:cubicBezTo>
                    <a:pt x="18180" y="18080"/>
                    <a:pt x="18255" y="18097"/>
                    <a:pt x="18330" y="18097"/>
                  </a:cubicBezTo>
                  <a:cubicBezTo>
                    <a:pt x="18405" y="18097"/>
                    <a:pt x="18480" y="18080"/>
                    <a:pt x="18547" y="18047"/>
                  </a:cubicBezTo>
                  <a:lnTo>
                    <a:pt x="32257" y="10641"/>
                  </a:lnTo>
                  <a:lnTo>
                    <a:pt x="13844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504;p73"/>
            <p:cNvSpPr/>
            <p:nvPr/>
          </p:nvSpPr>
          <p:spPr>
            <a:xfrm>
              <a:off x="5831512" y="3585699"/>
              <a:ext cx="15423" cy="7371"/>
            </a:xfrm>
            <a:custGeom>
              <a:avLst/>
              <a:gdLst/>
              <a:ahLst/>
              <a:cxnLst/>
              <a:rect l="l" t="t" r="r" b="b"/>
              <a:pathLst>
                <a:path w="768" h="368" extrusionOk="0">
                  <a:moveTo>
                    <a:pt x="367" y="0"/>
                  </a:moveTo>
                  <a:cubicBezTo>
                    <a:pt x="301" y="0"/>
                    <a:pt x="201" y="0"/>
                    <a:pt x="134" y="33"/>
                  </a:cubicBezTo>
                  <a:cubicBezTo>
                    <a:pt x="101" y="33"/>
                    <a:pt x="101" y="33"/>
                    <a:pt x="101" y="67"/>
                  </a:cubicBezTo>
                  <a:cubicBezTo>
                    <a:pt x="1" y="134"/>
                    <a:pt x="34" y="234"/>
                    <a:pt x="167" y="300"/>
                  </a:cubicBezTo>
                  <a:cubicBezTo>
                    <a:pt x="201" y="334"/>
                    <a:pt x="267" y="334"/>
                    <a:pt x="301" y="367"/>
                  </a:cubicBezTo>
                  <a:lnTo>
                    <a:pt x="568" y="367"/>
                  </a:lnTo>
                  <a:cubicBezTo>
                    <a:pt x="568" y="367"/>
                    <a:pt x="601" y="334"/>
                    <a:pt x="634" y="334"/>
                  </a:cubicBezTo>
                  <a:cubicBezTo>
                    <a:pt x="768" y="267"/>
                    <a:pt x="734" y="134"/>
                    <a:pt x="601" y="67"/>
                  </a:cubicBezTo>
                  <a:cubicBezTo>
                    <a:pt x="534" y="33"/>
                    <a:pt x="468" y="0"/>
                    <a:pt x="3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505;p73"/>
            <p:cNvSpPr/>
            <p:nvPr/>
          </p:nvSpPr>
          <p:spPr>
            <a:xfrm>
              <a:off x="5219899" y="3526230"/>
              <a:ext cx="369799" cy="242543"/>
            </a:xfrm>
            <a:custGeom>
              <a:avLst/>
              <a:gdLst/>
              <a:ahLst/>
              <a:cxnLst/>
              <a:rect l="l" t="t" r="r" b="b"/>
              <a:pathLst>
                <a:path w="18414" h="12109" extrusionOk="0">
                  <a:moveTo>
                    <a:pt x="167" y="0"/>
                  </a:moveTo>
                  <a:lnTo>
                    <a:pt x="167" y="0"/>
                  </a:lnTo>
                  <a:cubicBezTo>
                    <a:pt x="67" y="67"/>
                    <a:pt x="34" y="200"/>
                    <a:pt x="0" y="334"/>
                  </a:cubicBezTo>
                  <a:lnTo>
                    <a:pt x="0" y="1301"/>
                  </a:lnTo>
                  <a:cubicBezTo>
                    <a:pt x="34" y="1468"/>
                    <a:pt x="101" y="1601"/>
                    <a:pt x="234" y="1702"/>
                  </a:cubicBezTo>
                  <a:lnTo>
                    <a:pt x="18213" y="12042"/>
                  </a:lnTo>
                  <a:cubicBezTo>
                    <a:pt x="18280" y="12076"/>
                    <a:pt x="18347" y="12109"/>
                    <a:pt x="18414" y="12109"/>
                  </a:cubicBezTo>
                  <a:lnTo>
                    <a:pt x="18414" y="10641"/>
                  </a:lnTo>
                  <a:cubicBezTo>
                    <a:pt x="18347" y="10641"/>
                    <a:pt x="18280" y="10608"/>
                    <a:pt x="18213" y="10575"/>
                  </a:cubicBezTo>
                  <a:lnTo>
                    <a:pt x="234" y="200"/>
                  </a:lnTo>
                  <a:cubicBezTo>
                    <a:pt x="134" y="167"/>
                    <a:pt x="134" y="67"/>
                    <a:pt x="1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506;p73"/>
            <p:cNvSpPr/>
            <p:nvPr/>
          </p:nvSpPr>
          <p:spPr>
            <a:xfrm>
              <a:off x="5838882" y="3548744"/>
              <a:ext cx="54946" cy="85748"/>
            </a:xfrm>
            <a:custGeom>
              <a:avLst/>
              <a:gdLst/>
              <a:ahLst/>
              <a:cxnLst/>
              <a:rect l="l" t="t" r="r" b="b"/>
              <a:pathLst>
                <a:path w="2736" h="4281" extrusionOk="0">
                  <a:moveTo>
                    <a:pt x="1771" y="1"/>
                  </a:moveTo>
                  <a:cubicBezTo>
                    <a:pt x="1592" y="1"/>
                    <a:pt x="1415" y="52"/>
                    <a:pt x="1268" y="144"/>
                  </a:cubicBezTo>
                  <a:cubicBezTo>
                    <a:pt x="634" y="611"/>
                    <a:pt x="201" y="1278"/>
                    <a:pt x="0" y="2045"/>
                  </a:cubicBezTo>
                  <a:lnTo>
                    <a:pt x="334" y="2079"/>
                  </a:lnTo>
                  <a:cubicBezTo>
                    <a:pt x="467" y="1411"/>
                    <a:pt x="868" y="811"/>
                    <a:pt x="1435" y="411"/>
                  </a:cubicBezTo>
                  <a:cubicBezTo>
                    <a:pt x="1535" y="344"/>
                    <a:pt x="1702" y="311"/>
                    <a:pt x="1835" y="311"/>
                  </a:cubicBezTo>
                  <a:cubicBezTo>
                    <a:pt x="1855" y="301"/>
                    <a:pt x="1877" y="297"/>
                    <a:pt x="1901" y="297"/>
                  </a:cubicBezTo>
                  <a:cubicBezTo>
                    <a:pt x="1958" y="297"/>
                    <a:pt x="2021" y="320"/>
                    <a:pt x="2069" y="344"/>
                  </a:cubicBezTo>
                  <a:cubicBezTo>
                    <a:pt x="2335" y="611"/>
                    <a:pt x="2502" y="1011"/>
                    <a:pt x="2436" y="1411"/>
                  </a:cubicBezTo>
                  <a:cubicBezTo>
                    <a:pt x="2402" y="2379"/>
                    <a:pt x="1835" y="3480"/>
                    <a:pt x="1168" y="3880"/>
                  </a:cubicBezTo>
                  <a:cubicBezTo>
                    <a:pt x="1068" y="3955"/>
                    <a:pt x="949" y="3993"/>
                    <a:pt x="826" y="3993"/>
                  </a:cubicBezTo>
                  <a:cubicBezTo>
                    <a:pt x="784" y="3993"/>
                    <a:pt x="743" y="3988"/>
                    <a:pt x="701" y="3980"/>
                  </a:cubicBezTo>
                  <a:lnTo>
                    <a:pt x="367" y="4180"/>
                  </a:lnTo>
                  <a:cubicBezTo>
                    <a:pt x="501" y="4247"/>
                    <a:pt x="634" y="4280"/>
                    <a:pt x="768" y="4280"/>
                  </a:cubicBezTo>
                  <a:cubicBezTo>
                    <a:pt x="968" y="4280"/>
                    <a:pt x="1135" y="4213"/>
                    <a:pt x="1301" y="4113"/>
                  </a:cubicBezTo>
                  <a:cubicBezTo>
                    <a:pt x="2069" y="3713"/>
                    <a:pt x="2669" y="2479"/>
                    <a:pt x="2702" y="1411"/>
                  </a:cubicBezTo>
                  <a:cubicBezTo>
                    <a:pt x="2736" y="778"/>
                    <a:pt x="2536" y="311"/>
                    <a:pt x="2202" y="111"/>
                  </a:cubicBezTo>
                  <a:cubicBezTo>
                    <a:pt x="2067" y="35"/>
                    <a:pt x="1918" y="1"/>
                    <a:pt x="17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507;p73"/>
            <p:cNvSpPr/>
            <p:nvPr/>
          </p:nvSpPr>
          <p:spPr>
            <a:xfrm>
              <a:off x="5219899" y="3312430"/>
              <a:ext cx="698710" cy="419268"/>
            </a:xfrm>
            <a:custGeom>
              <a:avLst/>
              <a:gdLst/>
              <a:ahLst/>
              <a:cxnLst/>
              <a:rect l="l" t="t" r="r" b="b"/>
              <a:pathLst>
                <a:path w="34792" h="20932" extrusionOk="0">
                  <a:moveTo>
                    <a:pt x="16379" y="0"/>
                  </a:moveTo>
                  <a:lnTo>
                    <a:pt x="201" y="9874"/>
                  </a:lnTo>
                  <a:cubicBezTo>
                    <a:pt x="101" y="9940"/>
                    <a:pt x="34" y="10041"/>
                    <a:pt x="0" y="10174"/>
                  </a:cubicBezTo>
                  <a:cubicBezTo>
                    <a:pt x="34" y="10274"/>
                    <a:pt x="101" y="10407"/>
                    <a:pt x="201" y="10441"/>
                  </a:cubicBezTo>
                  <a:lnTo>
                    <a:pt x="18247" y="20882"/>
                  </a:lnTo>
                  <a:cubicBezTo>
                    <a:pt x="18297" y="20915"/>
                    <a:pt x="18355" y="20932"/>
                    <a:pt x="18418" y="20932"/>
                  </a:cubicBezTo>
                  <a:cubicBezTo>
                    <a:pt x="18480" y="20932"/>
                    <a:pt x="18547" y="20915"/>
                    <a:pt x="18614" y="20882"/>
                  </a:cubicBezTo>
                  <a:lnTo>
                    <a:pt x="34792" y="11008"/>
                  </a:lnTo>
                  <a:lnTo>
                    <a:pt x="34792" y="10641"/>
                  </a:lnTo>
                  <a:lnTo>
                    <a:pt x="1637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508;p73"/>
            <p:cNvSpPr/>
            <p:nvPr/>
          </p:nvSpPr>
          <p:spPr>
            <a:xfrm>
              <a:off x="5219236" y="3510186"/>
              <a:ext cx="370462" cy="221171"/>
            </a:xfrm>
            <a:custGeom>
              <a:avLst/>
              <a:gdLst/>
              <a:ahLst/>
              <a:cxnLst/>
              <a:rect l="l" t="t" r="r" b="b"/>
              <a:pathLst>
                <a:path w="18447" h="11042" extrusionOk="0">
                  <a:moveTo>
                    <a:pt x="234" y="1"/>
                  </a:moveTo>
                  <a:lnTo>
                    <a:pt x="234" y="1"/>
                  </a:lnTo>
                  <a:cubicBezTo>
                    <a:pt x="221" y="5"/>
                    <a:pt x="211" y="10"/>
                    <a:pt x="202" y="17"/>
                  </a:cubicBezTo>
                  <a:lnTo>
                    <a:pt x="202" y="17"/>
                  </a:lnTo>
                  <a:cubicBezTo>
                    <a:pt x="212" y="11"/>
                    <a:pt x="222" y="6"/>
                    <a:pt x="234" y="1"/>
                  </a:cubicBezTo>
                  <a:close/>
                  <a:moveTo>
                    <a:pt x="202" y="17"/>
                  </a:moveTo>
                  <a:lnTo>
                    <a:pt x="202" y="17"/>
                  </a:lnTo>
                  <a:cubicBezTo>
                    <a:pt x="1" y="135"/>
                    <a:pt x="11" y="473"/>
                    <a:pt x="234" y="568"/>
                  </a:cubicBezTo>
                  <a:lnTo>
                    <a:pt x="18280" y="11009"/>
                  </a:lnTo>
                  <a:cubicBezTo>
                    <a:pt x="18347" y="11009"/>
                    <a:pt x="18380" y="11042"/>
                    <a:pt x="18447" y="11042"/>
                  </a:cubicBezTo>
                  <a:lnTo>
                    <a:pt x="18447" y="10675"/>
                  </a:lnTo>
                  <a:cubicBezTo>
                    <a:pt x="18380" y="10675"/>
                    <a:pt x="18313" y="10675"/>
                    <a:pt x="18280" y="10642"/>
                  </a:cubicBezTo>
                  <a:lnTo>
                    <a:pt x="234" y="201"/>
                  </a:lnTo>
                  <a:cubicBezTo>
                    <a:pt x="146" y="172"/>
                    <a:pt x="135" y="65"/>
                    <a:pt x="202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509;p73"/>
            <p:cNvSpPr/>
            <p:nvPr/>
          </p:nvSpPr>
          <p:spPr>
            <a:xfrm>
              <a:off x="5221907" y="3312430"/>
              <a:ext cx="696702" cy="411596"/>
            </a:xfrm>
            <a:custGeom>
              <a:avLst/>
              <a:gdLst/>
              <a:ahLst/>
              <a:cxnLst/>
              <a:rect l="l" t="t" r="r" b="b"/>
              <a:pathLst>
                <a:path w="34692" h="20549" extrusionOk="0">
                  <a:moveTo>
                    <a:pt x="16279" y="0"/>
                  </a:moveTo>
                  <a:lnTo>
                    <a:pt x="101" y="9874"/>
                  </a:lnTo>
                  <a:cubicBezTo>
                    <a:pt x="1" y="9907"/>
                    <a:pt x="1" y="10041"/>
                    <a:pt x="101" y="10074"/>
                  </a:cubicBezTo>
                  <a:lnTo>
                    <a:pt x="18147" y="20515"/>
                  </a:lnTo>
                  <a:cubicBezTo>
                    <a:pt x="18214" y="20548"/>
                    <a:pt x="18247" y="20548"/>
                    <a:pt x="18314" y="20548"/>
                  </a:cubicBezTo>
                  <a:cubicBezTo>
                    <a:pt x="18380" y="20548"/>
                    <a:pt x="18447" y="20548"/>
                    <a:pt x="18514" y="20515"/>
                  </a:cubicBezTo>
                  <a:lnTo>
                    <a:pt x="34692" y="10608"/>
                  </a:lnTo>
                  <a:lnTo>
                    <a:pt x="1627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510;p73"/>
            <p:cNvSpPr/>
            <p:nvPr/>
          </p:nvSpPr>
          <p:spPr>
            <a:xfrm>
              <a:off x="5589678" y="3524888"/>
              <a:ext cx="328931" cy="206469"/>
            </a:xfrm>
            <a:custGeom>
              <a:avLst/>
              <a:gdLst/>
              <a:ahLst/>
              <a:cxnLst/>
              <a:rect l="l" t="t" r="r" b="b"/>
              <a:pathLst>
                <a:path w="16379" h="10308" extrusionOk="0">
                  <a:moveTo>
                    <a:pt x="16379" y="1"/>
                  </a:moveTo>
                  <a:lnTo>
                    <a:pt x="201" y="9908"/>
                  </a:lnTo>
                  <a:cubicBezTo>
                    <a:pt x="134" y="9941"/>
                    <a:pt x="67" y="9941"/>
                    <a:pt x="1" y="9941"/>
                  </a:cubicBezTo>
                  <a:lnTo>
                    <a:pt x="1" y="10308"/>
                  </a:lnTo>
                  <a:cubicBezTo>
                    <a:pt x="67" y="10308"/>
                    <a:pt x="134" y="10275"/>
                    <a:pt x="201" y="10275"/>
                  </a:cubicBezTo>
                  <a:lnTo>
                    <a:pt x="16379" y="368"/>
                  </a:lnTo>
                  <a:lnTo>
                    <a:pt x="163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511;p73"/>
            <p:cNvSpPr/>
            <p:nvPr/>
          </p:nvSpPr>
          <p:spPr>
            <a:xfrm>
              <a:off x="5913247" y="3525549"/>
              <a:ext cx="5362" cy="96905"/>
            </a:xfrm>
            <a:custGeom>
              <a:avLst/>
              <a:gdLst/>
              <a:ahLst/>
              <a:cxnLst/>
              <a:rect l="l" t="t" r="r" b="b"/>
              <a:pathLst>
                <a:path w="267" h="4838" extrusionOk="0">
                  <a:moveTo>
                    <a:pt x="267" y="1"/>
                  </a:moveTo>
                  <a:lnTo>
                    <a:pt x="0" y="168"/>
                  </a:lnTo>
                  <a:lnTo>
                    <a:pt x="0" y="4838"/>
                  </a:lnTo>
                  <a:lnTo>
                    <a:pt x="267" y="470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512;p73"/>
            <p:cNvSpPr/>
            <p:nvPr/>
          </p:nvSpPr>
          <p:spPr>
            <a:xfrm>
              <a:off x="5913247" y="3525549"/>
              <a:ext cx="5362" cy="96905"/>
            </a:xfrm>
            <a:custGeom>
              <a:avLst/>
              <a:gdLst/>
              <a:ahLst/>
              <a:cxnLst/>
              <a:rect l="l" t="t" r="r" b="b"/>
              <a:pathLst>
                <a:path w="267" h="4838" extrusionOk="0">
                  <a:moveTo>
                    <a:pt x="267" y="1"/>
                  </a:moveTo>
                  <a:lnTo>
                    <a:pt x="0" y="168"/>
                  </a:lnTo>
                  <a:lnTo>
                    <a:pt x="0" y="4838"/>
                  </a:lnTo>
                  <a:lnTo>
                    <a:pt x="267" y="470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513;p73"/>
            <p:cNvSpPr/>
            <p:nvPr/>
          </p:nvSpPr>
          <p:spPr>
            <a:xfrm>
              <a:off x="5216545" y="3309085"/>
              <a:ext cx="693368" cy="398897"/>
            </a:xfrm>
            <a:custGeom>
              <a:avLst/>
              <a:gdLst/>
              <a:ahLst/>
              <a:cxnLst/>
              <a:rect l="l" t="t" r="r" b="b"/>
              <a:pathLst>
                <a:path w="34526" h="19915" extrusionOk="0">
                  <a:moveTo>
                    <a:pt x="16362" y="0"/>
                  </a:moveTo>
                  <a:cubicBezTo>
                    <a:pt x="16221" y="0"/>
                    <a:pt x="16079" y="34"/>
                    <a:pt x="15945" y="100"/>
                  </a:cubicBezTo>
                  <a:lnTo>
                    <a:pt x="1" y="9307"/>
                  </a:lnTo>
                  <a:lnTo>
                    <a:pt x="18414" y="19915"/>
                  </a:lnTo>
                  <a:lnTo>
                    <a:pt x="34359" y="10708"/>
                  </a:lnTo>
                  <a:cubicBezTo>
                    <a:pt x="34459" y="10675"/>
                    <a:pt x="34525" y="10574"/>
                    <a:pt x="34525" y="10474"/>
                  </a:cubicBezTo>
                  <a:lnTo>
                    <a:pt x="34525" y="10107"/>
                  </a:lnTo>
                  <a:lnTo>
                    <a:pt x="16779" y="100"/>
                  </a:lnTo>
                  <a:cubicBezTo>
                    <a:pt x="16646" y="34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514;p73"/>
            <p:cNvSpPr/>
            <p:nvPr/>
          </p:nvSpPr>
          <p:spPr>
            <a:xfrm>
              <a:off x="5216545" y="3309085"/>
              <a:ext cx="693368" cy="398897"/>
            </a:xfrm>
            <a:custGeom>
              <a:avLst/>
              <a:gdLst/>
              <a:ahLst/>
              <a:cxnLst/>
              <a:rect l="l" t="t" r="r" b="b"/>
              <a:pathLst>
                <a:path w="34526" h="19915" extrusionOk="0">
                  <a:moveTo>
                    <a:pt x="16362" y="0"/>
                  </a:moveTo>
                  <a:cubicBezTo>
                    <a:pt x="16221" y="0"/>
                    <a:pt x="16079" y="34"/>
                    <a:pt x="15945" y="100"/>
                  </a:cubicBezTo>
                  <a:lnTo>
                    <a:pt x="1" y="9307"/>
                  </a:lnTo>
                  <a:lnTo>
                    <a:pt x="18414" y="19915"/>
                  </a:lnTo>
                  <a:lnTo>
                    <a:pt x="34359" y="10708"/>
                  </a:lnTo>
                  <a:cubicBezTo>
                    <a:pt x="34459" y="10675"/>
                    <a:pt x="34525" y="10574"/>
                    <a:pt x="34525" y="10474"/>
                  </a:cubicBezTo>
                  <a:lnTo>
                    <a:pt x="34525" y="10107"/>
                  </a:lnTo>
                  <a:lnTo>
                    <a:pt x="16779" y="100"/>
                  </a:lnTo>
                  <a:cubicBezTo>
                    <a:pt x="16646" y="34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515;p73"/>
            <p:cNvSpPr/>
            <p:nvPr/>
          </p:nvSpPr>
          <p:spPr>
            <a:xfrm>
              <a:off x="5216545" y="3301734"/>
              <a:ext cx="694714" cy="399558"/>
            </a:xfrm>
            <a:custGeom>
              <a:avLst/>
              <a:gdLst/>
              <a:ahLst/>
              <a:cxnLst/>
              <a:rect l="l" t="t" r="r" b="b"/>
              <a:pathLst>
                <a:path w="34593" h="19948" extrusionOk="0">
                  <a:moveTo>
                    <a:pt x="16362" y="0"/>
                  </a:moveTo>
                  <a:cubicBezTo>
                    <a:pt x="16221" y="0"/>
                    <a:pt x="16079" y="34"/>
                    <a:pt x="15945" y="100"/>
                  </a:cubicBezTo>
                  <a:lnTo>
                    <a:pt x="1" y="9307"/>
                  </a:lnTo>
                  <a:lnTo>
                    <a:pt x="18414" y="19948"/>
                  </a:lnTo>
                  <a:lnTo>
                    <a:pt x="34359" y="10741"/>
                  </a:lnTo>
                  <a:cubicBezTo>
                    <a:pt x="34592" y="10641"/>
                    <a:pt x="34592" y="10341"/>
                    <a:pt x="34359" y="10241"/>
                  </a:cubicBezTo>
                  <a:lnTo>
                    <a:pt x="16779" y="100"/>
                  </a:lnTo>
                  <a:cubicBezTo>
                    <a:pt x="16646" y="34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516;p73"/>
            <p:cNvSpPr/>
            <p:nvPr/>
          </p:nvSpPr>
          <p:spPr>
            <a:xfrm>
              <a:off x="5216545" y="3301734"/>
              <a:ext cx="694714" cy="399558"/>
            </a:xfrm>
            <a:custGeom>
              <a:avLst/>
              <a:gdLst/>
              <a:ahLst/>
              <a:cxnLst/>
              <a:rect l="l" t="t" r="r" b="b"/>
              <a:pathLst>
                <a:path w="34593" h="19948" extrusionOk="0">
                  <a:moveTo>
                    <a:pt x="16362" y="0"/>
                  </a:moveTo>
                  <a:cubicBezTo>
                    <a:pt x="16221" y="0"/>
                    <a:pt x="16079" y="34"/>
                    <a:pt x="15945" y="100"/>
                  </a:cubicBezTo>
                  <a:lnTo>
                    <a:pt x="1" y="9307"/>
                  </a:lnTo>
                  <a:lnTo>
                    <a:pt x="18414" y="19948"/>
                  </a:lnTo>
                  <a:lnTo>
                    <a:pt x="34359" y="10741"/>
                  </a:lnTo>
                  <a:cubicBezTo>
                    <a:pt x="34592" y="10641"/>
                    <a:pt x="34592" y="10341"/>
                    <a:pt x="34359" y="10241"/>
                  </a:cubicBezTo>
                  <a:lnTo>
                    <a:pt x="16779" y="100"/>
                  </a:lnTo>
                  <a:cubicBezTo>
                    <a:pt x="16646" y="34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517;p73"/>
            <p:cNvSpPr/>
            <p:nvPr/>
          </p:nvSpPr>
          <p:spPr>
            <a:xfrm>
              <a:off x="5256068" y="3301734"/>
              <a:ext cx="645130" cy="370835"/>
            </a:xfrm>
            <a:custGeom>
              <a:avLst/>
              <a:gdLst/>
              <a:ahLst/>
              <a:cxnLst/>
              <a:rect l="l" t="t" r="r" b="b"/>
              <a:pathLst>
                <a:path w="32124" h="18514" extrusionOk="0">
                  <a:moveTo>
                    <a:pt x="13940" y="0"/>
                  </a:moveTo>
                  <a:cubicBezTo>
                    <a:pt x="13794" y="0"/>
                    <a:pt x="13644" y="34"/>
                    <a:pt x="13510" y="100"/>
                  </a:cubicBezTo>
                  <a:lnTo>
                    <a:pt x="1702" y="6905"/>
                  </a:lnTo>
                  <a:lnTo>
                    <a:pt x="1" y="5905"/>
                  </a:lnTo>
                  <a:lnTo>
                    <a:pt x="1" y="7906"/>
                  </a:lnTo>
                  <a:lnTo>
                    <a:pt x="18414" y="18514"/>
                  </a:lnTo>
                  <a:lnTo>
                    <a:pt x="31924" y="10708"/>
                  </a:lnTo>
                  <a:cubicBezTo>
                    <a:pt x="32057" y="10641"/>
                    <a:pt x="32124" y="10508"/>
                    <a:pt x="32090" y="10374"/>
                  </a:cubicBezTo>
                  <a:lnTo>
                    <a:pt x="32090" y="8573"/>
                  </a:lnTo>
                  <a:lnTo>
                    <a:pt x="30556" y="9474"/>
                  </a:lnTo>
                  <a:lnTo>
                    <a:pt x="14344" y="100"/>
                  </a:lnTo>
                  <a:cubicBezTo>
                    <a:pt x="14228" y="34"/>
                    <a:pt x="14086" y="0"/>
                    <a:pt x="1394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518;p73"/>
            <p:cNvSpPr/>
            <p:nvPr/>
          </p:nvSpPr>
          <p:spPr>
            <a:xfrm>
              <a:off x="5256068" y="3261634"/>
              <a:ext cx="645813" cy="371516"/>
            </a:xfrm>
            <a:custGeom>
              <a:avLst/>
              <a:gdLst/>
              <a:ahLst/>
              <a:cxnLst/>
              <a:rect l="l" t="t" r="r" b="b"/>
              <a:pathLst>
                <a:path w="32158" h="18548" extrusionOk="0">
                  <a:moveTo>
                    <a:pt x="13927" y="1"/>
                  </a:moveTo>
                  <a:cubicBezTo>
                    <a:pt x="13786" y="1"/>
                    <a:pt x="13644" y="34"/>
                    <a:pt x="13510" y="101"/>
                  </a:cubicBezTo>
                  <a:lnTo>
                    <a:pt x="1" y="7907"/>
                  </a:lnTo>
                  <a:lnTo>
                    <a:pt x="18414" y="18547"/>
                  </a:lnTo>
                  <a:lnTo>
                    <a:pt x="31924" y="10742"/>
                  </a:lnTo>
                  <a:cubicBezTo>
                    <a:pt x="32157" y="10642"/>
                    <a:pt x="32157" y="10342"/>
                    <a:pt x="31924" y="10242"/>
                  </a:cubicBezTo>
                  <a:lnTo>
                    <a:pt x="14344" y="101"/>
                  </a:lnTo>
                  <a:cubicBezTo>
                    <a:pt x="14211" y="34"/>
                    <a:pt x="14069" y="1"/>
                    <a:pt x="1392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519;p73"/>
            <p:cNvSpPr/>
            <p:nvPr/>
          </p:nvSpPr>
          <p:spPr>
            <a:xfrm>
              <a:off x="5256068" y="3419991"/>
              <a:ext cx="369799" cy="252578"/>
            </a:xfrm>
            <a:custGeom>
              <a:avLst/>
              <a:gdLst/>
              <a:ahLst/>
              <a:cxnLst/>
              <a:rect l="l" t="t" r="r" b="b"/>
              <a:pathLst>
                <a:path w="18414" h="12610" extrusionOk="0">
                  <a:moveTo>
                    <a:pt x="1" y="1"/>
                  </a:moveTo>
                  <a:lnTo>
                    <a:pt x="1" y="2002"/>
                  </a:lnTo>
                  <a:lnTo>
                    <a:pt x="18414" y="12610"/>
                  </a:lnTo>
                  <a:lnTo>
                    <a:pt x="18414" y="106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520;p73"/>
            <p:cNvSpPr/>
            <p:nvPr/>
          </p:nvSpPr>
          <p:spPr>
            <a:xfrm>
              <a:off x="5618476" y="3611077"/>
              <a:ext cx="14761" cy="7872"/>
            </a:xfrm>
            <a:custGeom>
              <a:avLst/>
              <a:gdLst/>
              <a:ahLst/>
              <a:cxnLst/>
              <a:rect l="l" t="t" r="r" b="b"/>
              <a:pathLst>
                <a:path w="735" h="393" extrusionOk="0">
                  <a:moveTo>
                    <a:pt x="368" y="1"/>
                  </a:moveTo>
                  <a:cubicBezTo>
                    <a:pt x="268" y="1"/>
                    <a:pt x="168" y="1"/>
                    <a:pt x="101" y="34"/>
                  </a:cubicBezTo>
                  <a:cubicBezTo>
                    <a:pt x="1" y="134"/>
                    <a:pt x="1" y="234"/>
                    <a:pt x="134" y="301"/>
                  </a:cubicBezTo>
                  <a:cubicBezTo>
                    <a:pt x="168" y="334"/>
                    <a:pt x="234" y="368"/>
                    <a:pt x="301" y="368"/>
                  </a:cubicBezTo>
                  <a:cubicBezTo>
                    <a:pt x="335" y="384"/>
                    <a:pt x="368" y="393"/>
                    <a:pt x="405" y="393"/>
                  </a:cubicBezTo>
                  <a:cubicBezTo>
                    <a:pt x="443" y="393"/>
                    <a:pt x="485" y="384"/>
                    <a:pt x="535" y="368"/>
                  </a:cubicBezTo>
                  <a:cubicBezTo>
                    <a:pt x="568" y="368"/>
                    <a:pt x="601" y="368"/>
                    <a:pt x="601" y="334"/>
                  </a:cubicBezTo>
                  <a:cubicBezTo>
                    <a:pt x="735" y="268"/>
                    <a:pt x="735" y="134"/>
                    <a:pt x="568" y="67"/>
                  </a:cubicBezTo>
                  <a:cubicBezTo>
                    <a:pt x="501" y="34"/>
                    <a:pt x="435" y="1"/>
                    <a:pt x="3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521;p73"/>
            <p:cNvSpPr/>
            <p:nvPr/>
          </p:nvSpPr>
          <p:spPr>
            <a:xfrm>
              <a:off x="5578954" y="3605068"/>
              <a:ext cx="50266" cy="62834"/>
            </a:xfrm>
            <a:custGeom>
              <a:avLst/>
              <a:gdLst/>
              <a:ahLst/>
              <a:cxnLst/>
              <a:rect l="l" t="t" r="r" b="b"/>
              <a:pathLst>
                <a:path w="2503" h="3137" extrusionOk="0">
                  <a:moveTo>
                    <a:pt x="1735" y="0"/>
                  </a:moveTo>
                  <a:cubicBezTo>
                    <a:pt x="1535" y="34"/>
                    <a:pt x="1335" y="67"/>
                    <a:pt x="1168" y="201"/>
                  </a:cubicBezTo>
                  <a:cubicBezTo>
                    <a:pt x="468" y="634"/>
                    <a:pt x="68" y="1368"/>
                    <a:pt x="34" y="2169"/>
                  </a:cubicBezTo>
                  <a:cubicBezTo>
                    <a:pt x="1" y="2402"/>
                    <a:pt x="101" y="2669"/>
                    <a:pt x="234" y="2836"/>
                  </a:cubicBezTo>
                  <a:cubicBezTo>
                    <a:pt x="368" y="3036"/>
                    <a:pt x="601" y="3136"/>
                    <a:pt x="835" y="3136"/>
                  </a:cubicBezTo>
                  <a:cubicBezTo>
                    <a:pt x="1035" y="3136"/>
                    <a:pt x="1235" y="3069"/>
                    <a:pt x="1402" y="2969"/>
                  </a:cubicBezTo>
                  <a:cubicBezTo>
                    <a:pt x="1435" y="2936"/>
                    <a:pt x="1469" y="2936"/>
                    <a:pt x="1502" y="2903"/>
                  </a:cubicBezTo>
                  <a:lnTo>
                    <a:pt x="1268" y="2769"/>
                  </a:lnTo>
                  <a:cubicBezTo>
                    <a:pt x="1111" y="2853"/>
                    <a:pt x="963" y="2892"/>
                    <a:pt x="832" y="2892"/>
                  </a:cubicBezTo>
                  <a:cubicBezTo>
                    <a:pt x="494" y="2892"/>
                    <a:pt x="268" y="2626"/>
                    <a:pt x="268" y="2169"/>
                  </a:cubicBezTo>
                  <a:cubicBezTo>
                    <a:pt x="301" y="1435"/>
                    <a:pt x="668" y="768"/>
                    <a:pt x="1268" y="401"/>
                  </a:cubicBezTo>
                  <a:cubicBezTo>
                    <a:pt x="1397" y="291"/>
                    <a:pt x="1546" y="241"/>
                    <a:pt x="1692" y="241"/>
                  </a:cubicBezTo>
                  <a:cubicBezTo>
                    <a:pt x="1812" y="241"/>
                    <a:pt x="1931" y="274"/>
                    <a:pt x="2036" y="334"/>
                  </a:cubicBezTo>
                  <a:cubicBezTo>
                    <a:pt x="2169" y="401"/>
                    <a:pt x="2236" y="534"/>
                    <a:pt x="2269" y="668"/>
                  </a:cubicBezTo>
                  <a:lnTo>
                    <a:pt x="2503" y="668"/>
                  </a:lnTo>
                  <a:cubicBezTo>
                    <a:pt x="2469" y="534"/>
                    <a:pt x="2403" y="401"/>
                    <a:pt x="2336" y="301"/>
                  </a:cubicBezTo>
                  <a:cubicBezTo>
                    <a:pt x="2169" y="101"/>
                    <a:pt x="1969" y="0"/>
                    <a:pt x="17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522;p73"/>
            <p:cNvSpPr/>
            <p:nvPr/>
          </p:nvSpPr>
          <p:spPr>
            <a:xfrm>
              <a:off x="5591024" y="3455404"/>
              <a:ext cx="318890" cy="163044"/>
            </a:xfrm>
            <a:custGeom>
              <a:avLst/>
              <a:gdLst/>
              <a:ahLst/>
              <a:cxnLst/>
              <a:rect l="l" t="t" r="r" b="b"/>
              <a:pathLst>
                <a:path w="15879" h="8140" extrusionOk="0">
                  <a:moveTo>
                    <a:pt x="15878" y="0"/>
                  </a:moveTo>
                  <a:lnTo>
                    <a:pt x="0" y="7773"/>
                  </a:lnTo>
                  <a:lnTo>
                    <a:pt x="0" y="8140"/>
                  </a:lnTo>
                  <a:lnTo>
                    <a:pt x="15678" y="634"/>
                  </a:lnTo>
                  <a:cubicBezTo>
                    <a:pt x="15812" y="534"/>
                    <a:pt x="15878" y="401"/>
                    <a:pt x="15878" y="267"/>
                  </a:cubicBezTo>
                  <a:lnTo>
                    <a:pt x="15878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523;p73"/>
            <p:cNvSpPr/>
            <p:nvPr/>
          </p:nvSpPr>
          <p:spPr>
            <a:xfrm>
              <a:off x="5591024" y="3455404"/>
              <a:ext cx="318890" cy="163044"/>
            </a:xfrm>
            <a:custGeom>
              <a:avLst/>
              <a:gdLst/>
              <a:ahLst/>
              <a:cxnLst/>
              <a:rect l="l" t="t" r="r" b="b"/>
              <a:pathLst>
                <a:path w="15879" h="8140" extrusionOk="0">
                  <a:moveTo>
                    <a:pt x="15878" y="0"/>
                  </a:moveTo>
                  <a:lnTo>
                    <a:pt x="0" y="7773"/>
                  </a:lnTo>
                  <a:lnTo>
                    <a:pt x="0" y="8140"/>
                  </a:lnTo>
                  <a:lnTo>
                    <a:pt x="15678" y="634"/>
                  </a:lnTo>
                  <a:cubicBezTo>
                    <a:pt x="15812" y="534"/>
                    <a:pt x="15878" y="401"/>
                    <a:pt x="15878" y="267"/>
                  </a:cubicBezTo>
                  <a:lnTo>
                    <a:pt x="158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524;p73"/>
            <p:cNvSpPr/>
            <p:nvPr/>
          </p:nvSpPr>
          <p:spPr>
            <a:xfrm>
              <a:off x="5216545" y="3245610"/>
              <a:ext cx="694714" cy="368171"/>
            </a:xfrm>
            <a:custGeom>
              <a:avLst/>
              <a:gdLst/>
              <a:ahLst/>
              <a:cxnLst/>
              <a:rect l="l" t="t" r="r" b="b"/>
              <a:pathLst>
                <a:path w="34593" h="18381" extrusionOk="0">
                  <a:moveTo>
                    <a:pt x="16362" y="0"/>
                  </a:moveTo>
                  <a:cubicBezTo>
                    <a:pt x="16221" y="0"/>
                    <a:pt x="16079" y="34"/>
                    <a:pt x="15945" y="100"/>
                  </a:cubicBezTo>
                  <a:lnTo>
                    <a:pt x="1" y="7739"/>
                  </a:lnTo>
                  <a:lnTo>
                    <a:pt x="18414" y="18380"/>
                  </a:lnTo>
                  <a:lnTo>
                    <a:pt x="34359" y="10708"/>
                  </a:lnTo>
                  <a:cubicBezTo>
                    <a:pt x="34592" y="10575"/>
                    <a:pt x="34592" y="10374"/>
                    <a:pt x="34359" y="10241"/>
                  </a:cubicBezTo>
                  <a:lnTo>
                    <a:pt x="16779" y="100"/>
                  </a:lnTo>
                  <a:cubicBezTo>
                    <a:pt x="16646" y="34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525;p73"/>
            <p:cNvSpPr/>
            <p:nvPr/>
          </p:nvSpPr>
          <p:spPr>
            <a:xfrm>
              <a:off x="5216545" y="3400622"/>
              <a:ext cx="369799" cy="307360"/>
            </a:xfrm>
            <a:custGeom>
              <a:avLst/>
              <a:gdLst/>
              <a:ahLst/>
              <a:cxnLst/>
              <a:rect l="l" t="t" r="r" b="b"/>
              <a:pathLst>
                <a:path w="18414" h="15345" extrusionOk="0">
                  <a:moveTo>
                    <a:pt x="1" y="0"/>
                  </a:moveTo>
                  <a:lnTo>
                    <a:pt x="1" y="4737"/>
                  </a:lnTo>
                  <a:lnTo>
                    <a:pt x="18414" y="15345"/>
                  </a:lnTo>
                  <a:lnTo>
                    <a:pt x="18414" y="10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526;p73"/>
            <p:cNvSpPr/>
            <p:nvPr/>
          </p:nvSpPr>
          <p:spPr>
            <a:xfrm>
              <a:off x="5216545" y="3400622"/>
              <a:ext cx="369799" cy="307360"/>
            </a:xfrm>
            <a:custGeom>
              <a:avLst/>
              <a:gdLst/>
              <a:ahLst/>
              <a:cxnLst/>
              <a:rect l="l" t="t" r="r" b="b"/>
              <a:pathLst>
                <a:path w="18414" h="15345" extrusionOk="0">
                  <a:moveTo>
                    <a:pt x="1" y="0"/>
                  </a:moveTo>
                  <a:lnTo>
                    <a:pt x="1" y="4737"/>
                  </a:lnTo>
                  <a:lnTo>
                    <a:pt x="18414" y="15345"/>
                  </a:lnTo>
                  <a:lnTo>
                    <a:pt x="18414" y="10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527;p73"/>
            <p:cNvSpPr/>
            <p:nvPr/>
          </p:nvSpPr>
          <p:spPr>
            <a:xfrm>
              <a:off x="5479144" y="3585018"/>
              <a:ext cx="50929" cy="62153"/>
            </a:xfrm>
            <a:custGeom>
              <a:avLst/>
              <a:gdLst/>
              <a:ahLst/>
              <a:cxnLst/>
              <a:rect l="l" t="t" r="r" b="b"/>
              <a:pathLst>
                <a:path w="2536" h="3103" extrusionOk="0">
                  <a:moveTo>
                    <a:pt x="801" y="1"/>
                  </a:moveTo>
                  <a:cubicBezTo>
                    <a:pt x="334" y="1"/>
                    <a:pt x="1" y="368"/>
                    <a:pt x="1" y="968"/>
                  </a:cubicBezTo>
                  <a:cubicBezTo>
                    <a:pt x="34" y="1769"/>
                    <a:pt x="468" y="2503"/>
                    <a:pt x="1135" y="2936"/>
                  </a:cubicBezTo>
                  <a:cubicBezTo>
                    <a:pt x="1302" y="3036"/>
                    <a:pt x="1502" y="3103"/>
                    <a:pt x="1702" y="3103"/>
                  </a:cubicBezTo>
                  <a:cubicBezTo>
                    <a:pt x="1935" y="3103"/>
                    <a:pt x="2169" y="3003"/>
                    <a:pt x="2302" y="2836"/>
                  </a:cubicBezTo>
                  <a:cubicBezTo>
                    <a:pt x="2436" y="2636"/>
                    <a:pt x="2536" y="2402"/>
                    <a:pt x="2502" y="2136"/>
                  </a:cubicBezTo>
                  <a:cubicBezTo>
                    <a:pt x="2469" y="1335"/>
                    <a:pt x="2035" y="601"/>
                    <a:pt x="1368" y="168"/>
                  </a:cubicBezTo>
                  <a:cubicBezTo>
                    <a:pt x="1202" y="67"/>
                    <a:pt x="1001" y="1"/>
                    <a:pt x="8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528;p73"/>
            <p:cNvSpPr/>
            <p:nvPr/>
          </p:nvSpPr>
          <p:spPr>
            <a:xfrm>
              <a:off x="5483843" y="3589906"/>
              <a:ext cx="40868" cy="52799"/>
            </a:xfrm>
            <a:custGeom>
              <a:avLst/>
              <a:gdLst/>
              <a:ahLst/>
              <a:cxnLst/>
              <a:rect l="l" t="t" r="r" b="b"/>
              <a:pathLst>
                <a:path w="2035" h="2636" extrusionOk="0">
                  <a:moveTo>
                    <a:pt x="592" y="1"/>
                  </a:moveTo>
                  <a:cubicBezTo>
                    <a:pt x="243" y="1"/>
                    <a:pt x="0" y="267"/>
                    <a:pt x="0" y="724"/>
                  </a:cubicBezTo>
                  <a:cubicBezTo>
                    <a:pt x="34" y="1458"/>
                    <a:pt x="434" y="2092"/>
                    <a:pt x="1034" y="2492"/>
                  </a:cubicBezTo>
                  <a:cubicBezTo>
                    <a:pt x="1200" y="2589"/>
                    <a:pt x="1354" y="2636"/>
                    <a:pt x="1489" y="2636"/>
                  </a:cubicBezTo>
                  <a:cubicBezTo>
                    <a:pt x="1818" y="2636"/>
                    <a:pt x="2035" y="2364"/>
                    <a:pt x="2035" y="1892"/>
                  </a:cubicBezTo>
                  <a:cubicBezTo>
                    <a:pt x="2002" y="1191"/>
                    <a:pt x="1635" y="524"/>
                    <a:pt x="1034" y="124"/>
                  </a:cubicBezTo>
                  <a:cubicBezTo>
                    <a:pt x="876" y="40"/>
                    <a:pt x="726" y="1"/>
                    <a:pt x="592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529;p73"/>
            <p:cNvSpPr/>
            <p:nvPr/>
          </p:nvSpPr>
          <p:spPr>
            <a:xfrm>
              <a:off x="5245364" y="3446250"/>
              <a:ext cx="205002" cy="157436"/>
            </a:xfrm>
            <a:custGeom>
              <a:avLst/>
              <a:gdLst/>
              <a:ahLst/>
              <a:cxnLst/>
              <a:rect l="l" t="t" r="r" b="b"/>
              <a:pathLst>
                <a:path w="10208" h="7860" extrusionOk="0">
                  <a:moveTo>
                    <a:pt x="614" y="1"/>
                  </a:moveTo>
                  <a:cubicBezTo>
                    <a:pt x="252" y="1"/>
                    <a:pt x="0" y="303"/>
                    <a:pt x="0" y="824"/>
                  </a:cubicBezTo>
                  <a:lnTo>
                    <a:pt x="0" y="1191"/>
                  </a:lnTo>
                  <a:cubicBezTo>
                    <a:pt x="33" y="1959"/>
                    <a:pt x="434" y="2692"/>
                    <a:pt x="1101" y="3126"/>
                  </a:cubicBezTo>
                  <a:lnTo>
                    <a:pt x="9073" y="7696"/>
                  </a:lnTo>
                  <a:cubicBezTo>
                    <a:pt x="9264" y="7807"/>
                    <a:pt x="9443" y="7860"/>
                    <a:pt x="9600" y="7860"/>
                  </a:cubicBezTo>
                  <a:cubicBezTo>
                    <a:pt x="9963" y="7860"/>
                    <a:pt x="10207" y="7575"/>
                    <a:pt x="10207" y="7062"/>
                  </a:cubicBezTo>
                  <a:lnTo>
                    <a:pt x="10207" y="6695"/>
                  </a:lnTo>
                  <a:cubicBezTo>
                    <a:pt x="10174" y="5895"/>
                    <a:pt x="9740" y="5194"/>
                    <a:pt x="9073" y="4761"/>
                  </a:cubicBezTo>
                  <a:lnTo>
                    <a:pt x="1101" y="157"/>
                  </a:lnTo>
                  <a:cubicBezTo>
                    <a:pt x="927" y="51"/>
                    <a:pt x="761" y="1"/>
                    <a:pt x="614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530;p73"/>
            <p:cNvSpPr/>
            <p:nvPr/>
          </p:nvSpPr>
          <p:spPr>
            <a:xfrm>
              <a:off x="5586324" y="3611077"/>
              <a:ext cx="5382" cy="96905"/>
            </a:xfrm>
            <a:custGeom>
              <a:avLst/>
              <a:gdLst/>
              <a:ahLst/>
              <a:cxnLst/>
              <a:rect l="l" t="t" r="r" b="b"/>
              <a:pathLst>
                <a:path w="268" h="4838" extrusionOk="0">
                  <a:moveTo>
                    <a:pt x="268" y="1"/>
                  </a:moveTo>
                  <a:lnTo>
                    <a:pt x="1" y="134"/>
                  </a:lnTo>
                  <a:lnTo>
                    <a:pt x="1" y="4838"/>
                  </a:lnTo>
                  <a:lnTo>
                    <a:pt x="268" y="470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531;p73"/>
            <p:cNvSpPr/>
            <p:nvPr/>
          </p:nvSpPr>
          <p:spPr>
            <a:xfrm>
              <a:off x="5586324" y="3611077"/>
              <a:ext cx="5382" cy="96905"/>
            </a:xfrm>
            <a:custGeom>
              <a:avLst/>
              <a:gdLst/>
              <a:ahLst/>
              <a:cxnLst/>
              <a:rect l="l" t="t" r="r" b="b"/>
              <a:pathLst>
                <a:path w="268" h="4838" extrusionOk="0">
                  <a:moveTo>
                    <a:pt x="268" y="1"/>
                  </a:moveTo>
                  <a:lnTo>
                    <a:pt x="1" y="134"/>
                  </a:lnTo>
                  <a:lnTo>
                    <a:pt x="1" y="4838"/>
                  </a:lnTo>
                  <a:lnTo>
                    <a:pt x="268" y="470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532;p73"/>
            <p:cNvSpPr/>
            <p:nvPr/>
          </p:nvSpPr>
          <p:spPr>
            <a:xfrm>
              <a:off x="5219899" y="3210858"/>
              <a:ext cx="698710" cy="384716"/>
            </a:xfrm>
            <a:custGeom>
              <a:avLst/>
              <a:gdLst/>
              <a:ahLst/>
              <a:cxnLst/>
              <a:rect l="l" t="t" r="r" b="b"/>
              <a:pathLst>
                <a:path w="34792" h="19207" extrusionOk="0">
                  <a:moveTo>
                    <a:pt x="16379" y="1"/>
                  </a:moveTo>
                  <a:lnTo>
                    <a:pt x="201" y="8173"/>
                  </a:lnTo>
                  <a:cubicBezTo>
                    <a:pt x="101" y="8240"/>
                    <a:pt x="34" y="8340"/>
                    <a:pt x="0" y="8473"/>
                  </a:cubicBezTo>
                  <a:cubicBezTo>
                    <a:pt x="34" y="8574"/>
                    <a:pt x="101" y="8674"/>
                    <a:pt x="201" y="8740"/>
                  </a:cubicBezTo>
                  <a:lnTo>
                    <a:pt x="18247" y="19181"/>
                  </a:lnTo>
                  <a:cubicBezTo>
                    <a:pt x="18297" y="19198"/>
                    <a:pt x="18355" y="19206"/>
                    <a:pt x="18418" y="19206"/>
                  </a:cubicBezTo>
                  <a:cubicBezTo>
                    <a:pt x="18480" y="19206"/>
                    <a:pt x="18547" y="19198"/>
                    <a:pt x="18614" y="19181"/>
                  </a:cubicBezTo>
                  <a:lnTo>
                    <a:pt x="34792" y="10975"/>
                  </a:lnTo>
                  <a:lnTo>
                    <a:pt x="34792" y="10608"/>
                  </a:lnTo>
                  <a:lnTo>
                    <a:pt x="16379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533;p73"/>
            <p:cNvSpPr/>
            <p:nvPr/>
          </p:nvSpPr>
          <p:spPr>
            <a:xfrm>
              <a:off x="5219236" y="3374563"/>
              <a:ext cx="370462" cy="220510"/>
            </a:xfrm>
            <a:custGeom>
              <a:avLst/>
              <a:gdLst/>
              <a:ahLst/>
              <a:cxnLst/>
              <a:rect l="l" t="t" r="r" b="b"/>
              <a:pathLst>
                <a:path w="18447" h="11009" extrusionOk="0">
                  <a:moveTo>
                    <a:pt x="234" y="0"/>
                  </a:moveTo>
                  <a:lnTo>
                    <a:pt x="234" y="0"/>
                  </a:lnTo>
                  <a:cubicBezTo>
                    <a:pt x="222" y="4"/>
                    <a:pt x="212" y="9"/>
                    <a:pt x="203" y="15"/>
                  </a:cubicBezTo>
                  <a:lnTo>
                    <a:pt x="203" y="15"/>
                  </a:lnTo>
                  <a:cubicBezTo>
                    <a:pt x="213" y="10"/>
                    <a:pt x="223" y="5"/>
                    <a:pt x="234" y="0"/>
                  </a:cubicBezTo>
                  <a:close/>
                  <a:moveTo>
                    <a:pt x="203" y="15"/>
                  </a:moveTo>
                  <a:lnTo>
                    <a:pt x="203" y="15"/>
                  </a:lnTo>
                  <a:cubicBezTo>
                    <a:pt x="1" y="130"/>
                    <a:pt x="11" y="440"/>
                    <a:pt x="234" y="567"/>
                  </a:cubicBezTo>
                  <a:lnTo>
                    <a:pt x="18280" y="10975"/>
                  </a:lnTo>
                  <a:cubicBezTo>
                    <a:pt x="18347" y="11008"/>
                    <a:pt x="18380" y="11008"/>
                    <a:pt x="18447" y="11008"/>
                  </a:cubicBezTo>
                  <a:lnTo>
                    <a:pt x="18447" y="10675"/>
                  </a:lnTo>
                  <a:cubicBezTo>
                    <a:pt x="18380" y="10675"/>
                    <a:pt x="18347" y="10641"/>
                    <a:pt x="18280" y="10608"/>
                  </a:cubicBezTo>
                  <a:lnTo>
                    <a:pt x="234" y="200"/>
                  </a:lnTo>
                  <a:cubicBezTo>
                    <a:pt x="145" y="171"/>
                    <a:pt x="135" y="63"/>
                    <a:pt x="203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534;p73"/>
            <p:cNvSpPr/>
            <p:nvPr/>
          </p:nvSpPr>
          <p:spPr>
            <a:xfrm>
              <a:off x="5221907" y="3210858"/>
              <a:ext cx="696702" cy="377525"/>
            </a:xfrm>
            <a:custGeom>
              <a:avLst/>
              <a:gdLst/>
              <a:ahLst/>
              <a:cxnLst/>
              <a:rect l="l" t="t" r="r" b="b"/>
              <a:pathLst>
                <a:path w="34692" h="18848" extrusionOk="0">
                  <a:moveTo>
                    <a:pt x="16279" y="1"/>
                  </a:moveTo>
                  <a:lnTo>
                    <a:pt x="101" y="8173"/>
                  </a:lnTo>
                  <a:cubicBezTo>
                    <a:pt x="1" y="8207"/>
                    <a:pt x="1" y="8340"/>
                    <a:pt x="101" y="8407"/>
                  </a:cubicBezTo>
                  <a:lnTo>
                    <a:pt x="18147" y="18814"/>
                  </a:lnTo>
                  <a:cubicBezTo>
                    <a:pt x="18214" y="18848"/>
                    <a:pt x="18247" y="18848"/>
                    <a:pt x="18314" y="18848"/>
                  </a:cubicBezTo>
                  <a:cubicBezTo>
                    <a:pt x="18380" y="18848"/>
                    <a:pt x="18447" y="18848"/>
                    <a:pt x="18514" y="18814"/>
                  </a:cubicBezTo>
                  <a:lnTo>
                    <a:pt x="34692" y="10608"/>
                  </a:lnTo>
                  <a:lnTo>
                    <a:pt x="162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535;p73"/>
            <p:cNvSpPr/>
            <p:nvPr/>
          </p:nvSpPr>
          <p:spPr>
            <a:xfrm>
              <a:off x="5589678" y="3423336"/>
              <a:ext cx="328931" cy="171737"/>
            </a:xfrm>
            <a:custGeom>
              <a:avLst/>
              <a:gdLst/>
              <a:ahLst/>
              <a:cxnLst/>
              <a:rect l="l" t="t" r="r" b="b"/>
              <a:pathLst>
                <a:path w="16379" h="8574" extrusionOk="0">
                  <a:moveTo>
                    <a:pt x="16379" y="0"/>
                  </a:moveTo>
                  <a:lnTo>
                    <a:pt x="201" y="8173"/>
                  </a:lnTo>
                  <a:cubicBezTo>
                    <a:pt x="134" y="8206"/>
                    <a:pt x="67" y="8240"/>
                    <a:pt x="1" y="8240"/>
                  </a:cubicBezTo>
                  <a:lnTo>
                    <a:pt x="1" y="8573"/>
                  </a:lnTo>
                  <a:cubicBezTo>
                    <a:pt x="67" y="8573"/>
                    <a:pt x="134" y="8573"/>
                    <a:pt x="201" y="8540"/>
                  </a:cubicBezTo>
                  <a:lnTo>
                    <a:pt x="16379" y="367"/>
                  </a:lnTo>
                  <a:lnTo>
                    <a:pt x="163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536;p73"/>
            <p:cNvSpPr/>
            <p:nvPr/>
          </p:nvSpPr>
          <p:spPr>
            <a:xfrm>
              <a:off x="5543448" y="3118660"/>
              <a:ext cx="369819" cy="307360"/>
            </a:xfrm>
            <a:custGeom>
              <a:avLst/>
              <a:gdLst/>
              <a:ahLst/>
              <a:cxnLst/>
              <a:rect l="l" t="t" r="r" b="b"/>
              <a:pathLst>
                <a:path w="18415" h="15345" extrusionOk="0">
                  <a:moveTo>
                    <a:pt x="1" y="0"/>
                  </a:moveTo>
                  <a:lnTo>
                    <a:pt x="1" y="4737"/>
                  </a:lnTo>
                  <a:lnTo>
                    <a:pt x="18414" y="15345"/>
                  </a:lnTo>
                  <a:lnTo>
                    <a:pt x="18414" y="106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537;p73"/>
            <p:cNvSpPr/>
            <p:nvPr/>
          </p:nvSpPr>
          <p:spPr>
            <a:xfrm>
              <a:off x="5543448" y="3118660"/>
              <a:ext cx="369819" cy="307360"/>
            </a:xfrm>
            <a:custGeom>
              <a:avLst/>
              <a:gdLst/>
              <a:ahLst/>
              <a:cxnLst/>
              <a:rect l="l" t="t" r="r" b="b"/>
              <a:pathLst>
                <a:path w="18415" h="15345" extrusionOk="0">
                  <a:moveTo>
                    <a:pt x="1" y="0"/>
                  </a:moveTo>
                  <a:lnTo>
                    <a:pt x="1" y="4737"/>
                  </a:lnTo>
                  <a:lnTo>
                    <a:pt x="18414" y="15345"/>
                  </a:lnTo>
                  <a:lnTo>
                    <a:pt x="18414" y="106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538;p73"/>
            <p:cNvSpPr/>
            <p:nvPr/>
          </p:nvSpPr>
          <p:spPr>
            <a:xfrm>
              <a:off x="5219899" y="3180793"/>
              <a:ext cx="649809" cy="391887"/>
            </a:xfrm>
            <a:custGeom>
              <a:avLst/>
              <a:gdLst/>
              <a:ahLst/>
              <a:cxnLst/>
              <a:rect l="l" t="t" r="r" b="b"/>
              <a:pathLst>
                <a:path w="32357" h="19565" extrusionOk="0">
                  <a:moveTo>
                    <a:pt x="13944" y="1"/>
                  </a:moveTo>
                  <a:lnTo>
                    <a:pt x="234" y="7406"/>
                  </a:lnTo>
                  <a:cubicBezTo>
                    <a:pt x="101" y="7506"/>
                    <a:pt x="34" y="7639"/>
                    <a:pt x="0" y="7806"/>
                  </a:cubicBezTo>
                  <a:lnTo>
                    <a:pt x="0" y="8774"/>
                  </a:lnTo>
                  <a:cubicBezTo>
                    <a:pt x="34" y="8907"/>
                    <a:pt x="101" y="9074"/>
                    <a:pt x="234" y="9141"/>
                  </a:cubicBezTo>
                  <a:lnTo>
                    <a:pt x="18213" y="19515"/>
                  </a:lnTo>
                  <a:cubicBezTo>
                    <a:pt x="18280" y="19548"/>
                    <a:pt x="18355" y="19565"/>
                    <a:pt x="18430" y="19565"/>
                  </a:cubicBezTo>
                  <a:cubicBezTo>
                    <a:pt x="18505" y="19565"/>
                    <a:pt x="18580" y="19548"/>
                    <a:pt x="18647" y="19515"/>
                  </a:cubicBezTo>
                  <a:lnTo>
                    <a:pt x="32357" y="12109"/>
                  </a:lnTo>
                  <a:lnTo>
                    <a:pt x="32357" y="10608"/>
                  </a:lnTo>
                  <a:lnTo>
                    <a:pt x="1394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539;p73"/>
            <p:cNvSpPr/>
            <p:nvPr/>
          </p:nvSpPr>
          <p:spPr>
            <a:xfrm>
              <a:off x="5221907" y="3180793"/>
              <a:ext cx="647801" cy="362483"/>
            </a:xfrm>
            <a:custGeom>
              <a:avLst/>
              <a:gdLst/>
              <a:ahLst/>
              <a:cxnLst/>
              <a:rect l="l" t="t" r="r" b="b"/>
              <a:pathLst>
                <a:path w="32257" h="18097" extrusionOk="0">
                  <a:moveTo>
                    <a:pt x="13844" y="1"/>
                  </a:moveTo>
                  <a:lnTo>
                    <a:pt x="134" y="7406"/>
                  </a:lnTo>
                  <a:cubicBezTo>
                    <a:pt x="1" y="7473"/>
                    <a:pt x="1" y="7639"/>
                    <a:pt x="134" y="7673"/>
                  </a:cubicBezTo>
                  <a:lnTo>
                    <a:pt x="18113" y="18047"/>
                  </a:lnTo>
                  <a:cubicBezTo>
                    <a:pt x="18180" y="18080"/>
                    <a:pt x="18255" y="18097"/>
                    <a:pt x="18330" y="18097"/>
                  </a:cubicBezTo>
                  <a:cubicBezTo>
                    <a:pt x="18405" y="18097"/>
                    <a:pt x="18480" y="18080"/>
                    <a:pt x="18547" y="18047"/>
                  </a:cubicBezTo>
                  <a:lnTo>
                    <a:pt x="32257" y="10608"/>
                  </a:lnTo>
                  <a:lnTo>
                    <a:pt x="13844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540;p73"/>
            <p:cNvSpPr/>
            <p:nvPr/>
          </p:nvSpPr>
          <p:spPr>
            <a:xfrm>
              <a:off x="5831512" y="3389265"/>
              <a:ext cx="15423" cy="7872"/>
            </a:xfrm>
            <a:custGeom>
              <a:avLst/>
              <a:gdLst/>
              <a:ahLst/>
              <a:cxnLst/>
              <a:rect l="l" t="t" r="r" b="b"/>
              <a:pathLst>
                <a:path w="768" h="393" extrusionOk="0">
                  <a:moveTo>
                    <a:pt x="367" y="0"/>
                  </a:moveTo>
                  <a:cubicBezTo>
                    <a:pt x="301" y="0"/>
                    <a:pt x="201" y="0"/>
                    <a:pt x="134" y="67"/>
                  </a:cubicBezTo>
                  <a:cubicBezTo>
                    <a:pt x="134" y="50"/>
                    <a:pt x="126" y="42"/>
                    <a:pt x="117" y="42"/>
                  </a:cubicBezTo>
                  <a:cubicBezTo>
                    <a:pt x="109" y="42"/>
                    <a:pt x="101" y="50"/>
                    <a:pt x="101" y="67"/>
                  </a:cubicBezTo>
                  <a:cubicBezTo>
                    <a:pt x="1" y="134"/>
                    <a:pt x="34" y="267"/>
                    <a:pt x="167" y="334"/>
                  </a:cubicBezTo>
                  <a:cubicBezTo>
                    <a:pt x="201" y="334"/>
                    <a:pt x="267" y="367"/>
                    <a:pt x="301" y="367"/>
                  </a:cubicBezTo>
                  <a:cubicBezTo>
                    <a:pt x="351" y="384"/>
                    <a:pt x="392" y="392"/>
                    <a:pt x="434" y="392"/>
                  </a:cubicBezTo>
                  <a:cubicBezTo>
                    <a:pt x="476" y="392"/>
                    <a:pt x="518" y="384"/>
                    <a:pt x="568" y="367"/>
                  </a:cubicBezTo>
                  <a:cubicBezTo>
                    <a:pt x="568" y="367"/>
                    <a:pt x="601" y="367"/>
                    <a:pt x="634" y="334"/>
                  </a:cubicBezTo>
                  <a:cubicBezTo>
                    <a:pt x="768" y="267"/>
                    <a:pt x="734" y="167"/>
                    <a:pt x="601" y="67"/>
                  </a:cubicBezTo>
                  <a:cubicBezTo>
                    <a:pt x="534" y="33"/>
                    <a:pt x="468" y="0"/>
                    <a:pt x="3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541;p73"/>
            <p:cNvSpPr/>
            <p:nvPr/>
          </p:nvSpPr>
          <p:spPr>
            <a:xfrm>
              <a:off x="5219899" y="3330457"/>
              <a:ext cx="369799" cy="242563"/>
            </a:xfrm>
            <a:custGeom>
              <a:avLst/>
              <a:gdLst/>
              <a:ahLst/>
              <a:cxnLst/>
              <a:rect l="l" t="t" r="r" b="b"/>
              <a:pathLst>
                <a:path w="18414" h="12110" extrusionOk="0">
                  <a:moveTo>
                    <a:pt x="167" y="1"/>
                  </a:moveTo>
                  <a:lnTo>
                    <a:pt x="167" y="1"/>
                  </a:lnTo>
                  <a:cubicBezTo>
                    <a:pt x="67" y="67"/>
                    <a:pt x="34" y="201"/>
                    <a:pt x="0" y="334"/>
                  </a:cubicBezTo>
                  <a:lnTo>
                    <a:pt x="0" y="1302"/>
                  </a:lnTo>
                  <a:cubicBezTo>
                    <a:pt x="34" y="1435"/>
                    <a:pt x="101" y="1602"/>
                    <a:pt x="234" y="1669"/>
                  </a:cubicBezTo>
                  <a:lnTo>
                    <a:pt x="18213" y="12043"/>
                  </a:lnTo>
                  <a:cubicBezTo>
                    <a:pt x="18280" y="12076"/>
                    <a:pt x="18347" y="12109"/>
                    <a:pt x="18414" y="12109"/>
                  </a:cubicBezTo>
                  <a:lnTo>
                    <a:pt x="18414" y="10608"/>
                  </a:lnTo>
                  <a:cubicBezTo>
                    <a:pt x="18347" y="10608"/>
                    <a:pt x="18280" y="10608"/>
                    <a:pt x="18180" y="10575"/>
                  </a:cubicBezTo>
                  <a:lnTo>
                    <a:pt x="234" y="201"/>
                  </a:lnTo>
                  <a:cubicBezTo>
                    <a:pt x="134" y="134"/>
                    <a:pt x="134" y="67"/>
                    <a:pt x="1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542;p73"/>
            <p:cNvSpPr/>
            <p:nvPr/>
          </p:nvSpPr>
          <p:spPr>
            <a:xfrm>
              <a:off x="5838882" y="3352750"/>
              <a:ext cx="54946" cy="85969"/>
            </a:xfrm>
            <a:custGeom>
              <a:avLst/>
              <a:gdLst/>
              <a:ahLst/>
              <a:cxnLst/>
              <a:rect l="l" t="t" r="r" b="b"/>
              <a:pathLst>
                <a:path w="2736" h="4292" extrusionOk="0">
                  <a:moveTo>
                    <a:pt x="1745" y="1"/>
                  </a:moveTo>
                  <a:cubicBezTo>
                    <a:pt x="1574" y="1"/>
                    <a:pt x="1408" y="51"/>
                    <a:pt x="1268" y="155"/>
                  </a:cubicBezTo>
                  <a:cubicBezTo>
                    <a:pt x="634" y="622"/>
                    <a:pt x="201" y="1289"/>
                    <a:pt x="0" y="2057"/>
                  </a:cubicBezTo>
                  <a:lnTo>
                    <a:pt x="334" y="2090"/>
                  </a:lnTo>
                  <a:cubicBezTo>
                    <a:pt x="467" y="1423"/>
                    <a:pt x="868" y="822"/>
                    <a:pt x="1435" y="422"/>
                  </a:cubicBezTo>
                  <a:cubicBezTo>
                    <a:pt x="1535" y="355"/>
                    <a:pt x="1702" y="289"/>
                    <a:pt x="1835" y="289"/>
                  </a:cubicBezTo>
                  <a:cubicBezTo>
                    <a:pt x="1902" y="289"/>
                    <a:pt x="2002" y="322"/>
                    <a:pt x="2069" y="355"/>
                  </a:cubicBezTo>
                  <a:cubicBezTo>
                    <a:pt x="2335" y="622"/>
                    <a:pt x="2502" y="1023"/>
                    <a:pt x="2436" y="1423"/>
                  </a:cubicBezTo>
                  <a:cubicBezTo>
                    <a:pt x="2402" y="2390"/>
                    <a:pt x="1835" y="3491"/>
                    <a:pt x="1168" y="3891"/>
                  </a:cubicBezTo>
                  <a:cubicBezTo>
                    <a:pt x="1059" y="3946"/>
                    <a:pt x="928" y="4000"/>
                    <a:pt x="793" y="4000"/>
                  </a:cubicBezTo>
                  <a:cubicBezTo>
                    <a:pt x="762" y="4000"/>
                    <a:pt x="732" y="3997"/>
                    <a:pt x="701" y="3991"/>
                  </a:cubicBezTo>
                  <a:lnTo>
                    <a:pt x="367" y="4191"/>
                  </a:lnTo>
                  <a:cubicBezTo>
                    <a:pt x="501" y="4258"/>
                    <a:pt x="634" y="4292"/>
                    <a:pt x="768" y="4292"/>
                  </a:cubicBezTo>
                  <a:cubicBezTo>
                    <a:pt x="968" y="4292"/>
                    <a:pt x="1135" y="4225"/>
                    <a:pt x="1301" y="4125"/>
                  </a:cubicBezTo>
                  <a:cubicBezTo>
                    <a:pt x="2069" y="3724"/>
                    <a:pt x="2669" y="2490"/>
                    <a:pt x="2702" y="1423"/>
                  </a:cubicBezTo>
                  <a:cubicBezTo>
                    <a:pt x="2736" y="789"/>
                    <a:pt x="2536" y="322"/>
                    <a:pt x="2202" y="122"/>
                  </a:cubicBezTo>
                  <a:cubicBezTo>
                    <a:pt x="2059" y="42"/>
                    <a:pt x="1900" y="1"/>
                    <a:pt x="1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543;p73"/>
            <p:cNvSpPr/>
            <p:nvPr/>
          </p:nvSpPr>
          <p:spPr>
            <a:xfrm>
              <a:off x="5219899" y="3116657"/>
              <a:ext cx="698710" cy="419288"/>
            </a:xfrm>
            <a:custGeom>
              <a:avLst/>
              <a:gdLst/>
              <a:ahLst/>
              <a:cxnLst/>
              <a:rect l="l" t="t" r="r" b="b"/>
              <a:pathLst>
                <a:path w="34792" h="20933" extrusionOk="0">
                  <a:moveTo>
                    <a:pt x="16379" y="0"/>
                  </a:moveTo>
                  <a:lnTo>
                    <a:pt x="201" y="9874"/>
                  </a:lnTo>
                  <a:cubicBezTo>
                    <a:pt x="101" y="9941"/>
                    <a:pt x="34" y="10041"/>
                    <a:pt x="0" y="10174"/>
                  </a:cubicBezTo>
                  <a:cubicBezTo>
                    <a:pt x="34" y="10308"/>
                    <a:pt x="101" y="10408"/>
                    <a:pt x="201" y="10475"/>
                  </a:cubicBezTo>
                  <a:lnTo>
                    <a:pt x="18247" y="20882"/>
                  </a:lnTo>
                  <a:cubicBezTo>
                    <a:pt x="18297" y="20915"/>
                    <a:pt x="18355" y="20932"/>
                    <a:pt x="18418" y="20932"/>
                  </a:cubicBezTo>
                  <a:cubicBezTo>
                    <a:pt x="18480" y="20932"/>
                    <a:pt x="18547" y="20915"/>
                    <a:pt x="18614" y="20882"/>
                  </a:cubicBezTo>
                  <a:lnTo>
                    <a:pt x="34792" y="11008"/>
                  </a:lnTo>
                  <a:lnTo>
                    <a:pt x="34792" y="10608"/>
                  </a:lnTo>
                  <a:lnTo>
                    <a:pt x="1637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544;p73"/>
            <p:cNvSpPr/>
            <p:nvPr/>
          </p:nvSpPr>
          <p:spPr>
            <a:xfrm>
              <a:off x="5219236" y="3314433"/>
              <a:ext cx="370462" cy="220490"/>
            </a:xfrm>
            <a:custGeom>
              <a:avLst/>
              <a:gdLst/>
              <a:ahLst/>
              <a:cxnLst/>
              <a:rect l="l" t="t" r="r" b="b"/>
              <a:pathLst>
                <a:path w="18447" h="11008" extrusionOk="0">
                  <a:moveTo>
                    <a:pt x="234" y="0"/>
                  </a:moveTo>
                  <a:lnTo>
                    <a:pt x="234" y="0"/>
                  </a:lnTo>
                  <a:cubicBezTo>
                    <a:pt x="222" y="4"/>
                    <a:pt x="212" y="9"/>
                    <a:pt x="203" y="15"/>
                  </a:cubicBezTo>
                  <a:lnTo>
                    <a:pt x="203" y="15"/>
                  </a:lnTo>
                  <a:cubicBezTo>
                    <a:pt x="213" y="10"/>
                    <a:pt x="223" y="5"/>
                    <a:pt x="234" y="0"/>
                  </a:cubicBezTo>
                  <a:close/>
                  <a:moveTo>
                    <a:pt x="203" y="15"/>
                  </a:moveTo>
                  <a:lnTo>
                    <a:pt x="203" y="15"/>
                  </a:lnTo>
                  <a:cubicBezTo>
                    <a:pt x="1" y="130"/>
                    <a:pt x="11" y="440"/>
                    <a:pt x="234" y="567"/>
                  </a:cubicBezTo>
                  <a:lnTo>
                    <a:pt x="18280" y="10975"/>
                  </a:lnTo>
                  <a:cubicBezTo>
                    <a:pt x="18347" y="11008"/>
                    <a:pt x="18380" y="11008"/>
                    <a:pt x="18447" y="11008"/>
                  </a:cubicBezTo>
                  <a:lnTo>
                    <a:pt x="18447" y="10674"/>
                  </a:lnTo>
                  <a:cubicBezTo>
                    <a:pt x="18380" y="10674"/>
                    <a:pt x="18313" y="10641"/>
                    <a:pt x="18280" y="10608"/>
                  </a:cubicBezTo>
                  <a:lnTo>
                    <a:pt x="234" y="200"/>
                  </a:lnTo>
                  <a:cubicBezTo>
                    <a:pt x="145" y="171"/>
                    <a:pt x="135" y="63"/>
                    <a:pt x="203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545;p73"/>
            <p:cNvSpPr/>
            <p:nvPr/>
          </p:nvSpPr>
          <p:spPr>
            <a:xfrm>
              <a:off x="5221907" y="3115996"/>
              <a:ext cx="696702" cy="412257"/>
            </a:xfrm>
            <a:custGeom>
              <a:avLst/>
              <a:gdLst/>
              <a:ahLst/>
              <a:cxnLst/>
              <a:rect l="l" t="t" r="r" b="b"/>
              <a:pathLst>
                <a:path w="34692" h="20582" extrusionOk="0">
                  <a:moveTo>
                    <a:pt x="16279" y="0"/>
                  </a:moveTo>
                  <a:lnTo>
                    <a:pt x="101" y="9907"/>
                  </a:lnTo>
                  <a:cubicBezTo>
                    <a:pt x="1" y="9940"/>
                    <a:pt x="1" y="10074"/>
                    <a:pt x="101" y="10107"/>
                  </a:cubicBezTo>
                  <a:lnTo>
                    <a:pt x="18147" y="20515"/>
                  </a:lnTo>
                  <a:cubicBezTo>
                    <a:pt x="18214" y="20548"/>
                    <a:pt x="18247" y="20581"/>
                    <a:pt x="18314" y="20581"/>
                  </a:cubicBezTo>
                  <a:cubicBezTo>
                    <a:pt x="18380" y="20581"/>
                    <a:pt x="18447" y="20548"/>
                    <a:pt x="18514" y="20515"/>
                  </a:cubicBezTo>
                  <a:lnTo>
                    <a:pt x="34692" y="10641"/>
                  </a:lnTo>
                  <a:lnTo>
                    <a:pt x="1627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546;p73"/>
            <p:cNvSpPr/>
            <p:nvPr/>
          </p:nvSpPr>
          <p:spPr>
            <a:xfrm>
              <a:off x="5589678" y="3329115"/>
              <a:ext cx="328931" cy="205808"/>
            </a:xfrm>
            <a:custGeom>
              <a:avLst/>
              <a:gdLst/>
              <a:ahLst/>
              <a:cxnLst/>
              <a:rect l="l" t="t" r="r" b="b"/>
              <a:pathLst>
                <a:path w="16379" h="10275" extrusionOk="0">
                  <a:moveTo>
                    <a:pt x="16379" y="1"/>
                  </a:moveTo>
                  <a:lnTo>
                    <a:pt x="201" y="9875"/>
                  </a:lnTo>
                  <a:cubicBezTo>
                    <a:pt x="134" y="9908"/>
                    <a:pt x="67" y="9941"/>
                    <a:pt x="1" y="9941"/>
                  </a:cubicBezTo>
                  <a:lnTo>
                    <a:pt x="1" y="10275"/>
                  </a:lnTo>
                  <a:cubicBezTo>
                    <a:pt x="67" y="10275"/>
                    <a:pt x="134" y="10275"/>
                    <a:pt x="201" y="10242"/>
                  </a:cubicBezTo>
                  <a:lnTo>
                    <a:pt x="16379" y="335"/>
                  </a:lnTo>
                  <a:lnTo>
                    <a:pt x="163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547;p73"/>
            <p:cNvSpPr/>
            <p:nvPr/>
          </p:nvSpPr>
          <p:spPr>
            <a:xfrm>
              <a:off x="5913247" y="3329115"/>
              <a:ext cx="5362" cy="96905"/>
            </a:xfrm>
            <a:custGeom>
              <a:avLst/>
              <a:gdLst/>
              <a:ahLst/>
              <a:cxnLst/>
              <a:rect l="l" t="t" r="r" b="b"/>
              <a:pathLst>
                <a:path w="267" h="4838" extrusionOk="0">
                  <a:moveTo>
                    <a:pt x="267" y="1"/>
                  </a:moveTo>
                  <a:lnTo>
                    <a:pt x="0" y="168"/>
                  </a:lnTo>
                  <a:lnTo>
                    <a:pt x="0" y="4838"/>
                  </a:lnTo>
                  <a:lnTo>
                    <a:pt x="267" y="470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548;p73"/>
            <p:cNvSpPr/>
            <p:nvPr/>
          </p:nvSpPr>
          <p:spPr>
            <a:xfrm>
              <a:off x="5913247" y="3329115"/>
              <a:ext cx="5362" cy="96905"/>
            </a:xfrm>
            <a:custGeom>
              <a:avLst/>
              <a:gdLst/>
              <a:ahLst/>
              <a:cxnLst/>
              <a:rect l="l" t="t" r="r" b="b"/>
              <a:pathLst>
                <a:path w="267" h="4838" extrusionOk="0">
                  <a:moveTo>
                    <a:pt x="267" y="1"/>
                  </a:moveTo>
                  <a:lnTo>
                    <a:pt x="0" y="168"/>
                  </a:lnTo>
                  <a:lnTo>
                    <a:pt x="0" y="4838"/>
                  </a:lnTo>
                  <a:lnTo>
                    <a:pt x="267" y="470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549;p73"/>
            <p:cNvSpPr/>
            <p:nvPr/>
          </p:nvSpPr>
          <p:spPr>
            <a:xfrm>
              <a:off x="5216545" y="3113312"/>
              <a:ext cx="693368" cy="399578"/>
            </a:xfrm>
            <a:custGeom>
              <a:avLst/>
              <a:gdLst/>
              <a:ahLst/>
              <a:cxnLst/>
              <a:rect l="l" t="t" r="r" b="b"/>
              <a:pathLst>
                <a:path w="34526" h="19949" extrusionOk="0">
                  <a:moveTo>
                    <a:pt x="16362" y="1"/>
                  </a:moveTo>
                  <a:cubicBezTo>
                    <a:pt x="16221" y="1"/>
                    <a:pt x="16079" y="34"/>
                    <a:pt x="15945" y="101"/>
                  </a:cubicBezTo>
                  <a:lnTo>
                    <a:pt x="1" y="9307"/>
                  </a:lnTo>
                  <a:lnTo>
                    <a:pt x="18414" y="19948"/>
                  </a:lnTo>
                  <a:lnTo>
                    <a:pt x="34359" y="10708"/>
                  </a:lnTo>
                  <a:cubicBezTo>
                    <a:pt x="34459" y="10675"/>
                    <a:pt x="34525" y="10575"/>
                    <a:pt x="34525" y="10475"/>
                  </a:cubicBezTo>
                  <a:lnTo>
                    <a:pt x="34525" y="10108"/>
                  </a:lnTo>
                  <a:lnTo>
                    <a:pt x="16779" y="101"/>
                  </a:lnTo>
                  <a:cubicBezTo>
                    <a:pt x="16646" y="34"/>
                    <a:pt x="16504" y="1"/>
                    <a:pt x="1636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550;p73"/>
            <p:cNvSpPr/>
            <p:nvPr/>
          </p:nvSpPr>
          <p:spPr>
            <a:xfrm>
              <a:off x="5216545" y="3113312"/>
              <a:ext cx="693368" cy="399578"/>
            </a:xfrm>
            <a:custGeom>
              <a:avLst/>
              <a:gdLst/>
              <a:ahLst/>
              <a:cxnLst/>
              <a:rect l="l" t="t" r="r" b="b"/>
              <a:pathLst>
                <a:path w="34526" h="19949" extrusionOk="0">
                  <a:moveTo>
                    <a:pt x="16362" y="1"/>
                  </a:moveTo>
                  <a:cubicBezTo>
                    <a:pt x="16221" y="1"/>
                    <a:pt x="16079" y="34"/>
                    <a:pt x="15945" y="101"/>
                  </a:cubicBezTo>
                  <a:lnTo>
                    <a:pt x="1" y="9307"/>
                  </a:lnTo>
                  <a:lnTo>
                    <a:pt x="18414" y="19948"/>
                  </a:lnTo>
                  <a:lnTo>
                    <a:pt x="34359" y="10708"/>
                  </a:lnTo>
                  <a:cubicBezTo>
                    <a:pt x="34459" y="10675"/>
                    <a:pt x="34525" y="10575"/>
                    <a:pt x="34525" y="10475"/>
                  </a:cubicBezTo>
                  <a:lnTo>
                    <a:pt x="34525" y="10108"/>
                  </a:lnTo>
                  <a:lnTo>
                    <a:pt x="16779" y="101"/>
                  </a:lnTo>
                  <a:cubicBezTo>
                    <a:pt x="16646" y="34"/>
                    <a:pt x="16504" y="1"/>
                    <a:pt x="163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551;p73"/>
            <p:cNvSpPr/>
            <p:nvPr/>
          </p:nvSpPr>
          <p:spPr>
            <a:xfrm>
              <a:off x="5216545" y="3105961"/>
              <a:ext cx="694714" cy="398897"/>
            </a:xfrm>
            <a:custGeom>
              <a:avLst/>
              <a:gdLst/>
              <a:ahLst/>
              <a:cxnLst/>
              <a:rect l="l" t="t" r="r" b="b"/>
              <a:pathLst>
                <a:path w="34593" h="19915" extrusionOk="0">
                  <a:moveTo>
                    <a:pt x="16362" y="1"/>
                  </a:moveTo>
                  <a:cubicBezTo>
                    <a:pt x="16221" y="1"/>
                    <a:pt x="16079" y="34"/>
                    <a:pt x="15945" y="101"/>
                  </a:cubicBezTo>
                  <a:lnTo>
                    <a:pt x="1" y="9307"/>
                  </a:lnTo>
                  <a:lnTo>
                    <a:pt x="18414" y="19915"/>
                  </a:lnTo>
                  <a:lnTo>
                    <a:pt x="34359" y="10708"/>
                  </a:lnTo>
                  <a:cubicBezTo>
                    <a:pt x="34592" y="10575"/>
                    <a:pt x="34592" y="10375"/>
                    <a:pt x="34359" y="10241"/>
                  </a:cubicBezTo>
                  <a:lnTo>
                    <a:pt x="16779" y="101"/>
                  </a:lnTo>
                  <a:cubicBezTo>
                    <a:pt x="16646" y="34"/>
                    <a:pt x="16504" y="1"/>
                    <a:pt x="1636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552;p73"/>
            <p:cNvSpPr/>
            <p:nvPr/>
          </p:nvSpPr>
          <p:spPr>
            <a:xfrm>
              <a:off x="5216545" y="3105961"/>
              <a:ext cx="694714" cy="398897"/>
            </a:xfrm>
            <a:custGeom>
              <a:avLst/>
              <a:gdLst/>
              <a:ahLst/>
              <a:cxnLst/>
              <a:rect l="l" t="t" r="r" b="b"/>
              <a:pathLst>
                <a:path w="34593" h="19915" extrusionOk="0">
                  <a:moveTo>
                    <a:pt x="16362" y="1"/>
                  </a:moveTo>
                  <a:cubicBezTo>
                    <a:pt x="16221" y="1"/>
                    <a:pt x="16079" y="34"/>
                    <a:pt x="15945" y="101"/>
                  </a:cubicBezTo>
                  <a:lnTo>
                    <a:pt x="1" y="9307"/>
                  </a:lnTo>
                  <a:lnTo>
                    <a:pt x="18414" y="19915"/>
                  </a:lnTo>
                  <a:lnTo>
                    <a:pt x="34359" y="10708"/>
                  </a:lnTo>
                  <a:cubicBezTo>
                    <a:pt x="34592" y="10575"/>
                    <a:pt x="34592" y="10375"/>
                    <a:pt x="34359" y="10241"/>
                  </a:cubicBezTo>
                  <a:lnTo>
                    <a:pt x="16779" y="101"/>
                  </a:lnTo>
                  <a:cubicBezTo>
                    <a:pt x="16646" y="34"/>
                    <a:pt x="16504" y="1"/>
                    <a:pt x="163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553;p73"/>
            <p:cNvSpPr/>
            <p:nvPr/>
          </p:nvSpPr>
          <p:spPr>
            <a:xfrm>
              <a:off x="5256068" y="3105300"/>
              <a:ext cx="645130" cy="371496"/>
            </a:xfrm>
            <a:custGeom>
              <a:avLst/>
              <a:gdLst/>
              <a:ahLst/>
              <a:cxnLst/>
              <a:rect l="l" t="t" r="r" b="b"/>
              <a:pathLst>
                <a:path w="32124" h="18547" extrusionOk="0">
                  <a:moveTo>
                    <a:pt x="13940" y="0"/>
                  </a:moveTo>
                  <a:cubicBezTo>
                    <a:pt x="13794" y="0"/>
                    <a:pt x="13644" y="34"/>
                    <a:pt x="13510" y="100"/>
                  </a:cubicBezTo>
                  <a:lnTo>
                    <a:pt x="1702" y="6939"/>
                  </a:lnTo>
                  <a:lnTo>
                    <a:pt x="1" y="5938"/>
                  </a:lnTo>
                  <a:lnTo>
                    <a:pt x="1" y="7906"/>
                  </a:lnTo>
                  <a:lnTo>
                    <a:pt x="18414" y="18547"/>
                  </a:lnTo>
                  <a:lnTo>
                    <a:pt x="31924" y="10741"/>
                  </a:lnTo>
                  <a:cubicBezTo>
                    <a:pt x="32057" y="10675"/>
                    <a:pt x="32124" y="10541"/>
                    <a:pt x="32057" y="10408"/>
                  </a:cubicBezTo>
                  <a:lnTo>
                    <a:pt x="32090" y="10408"/>
                  </a:lnTo>
                  <a:lnTo>
                    <a:pt x="32090" y="8606"/>
                  </a:lnTo>
                  <a:lnTo>
                    <a:pt x="30556" y="9507"/>
                  </a:lnTo>
                  <a:lnTo>
                    <a:pt x="14344" y="100"/>
                  </a:lnTo>
                  <a:cubicBezTo>
                    <a:pt x="14228" y="34"/>
                    <a:pt x="14086" y="0"/>
                    <a:pt x="1394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554;p73"/>
            <p:cNvSpPr/>
            <p:nvPr/>
          </p:nvSpPr>
          <p:spPr>
            <a:xfrm>
              <a:off x="5256068" y="3065881"/>
              <a:ext cx="645813" cy="370835"/>
            </a:xfrm>
            <a:custGeom>
              <a:avLst/>
              <a:gdLst/>
              <a:ahLst/>
              <a:cxnLst/>
              <a:rect l="l" t="t" r="r" b="b"/>
              <a:pathLst>
                <a:path w="32158" h="18514" extrusionOk="0">
                  <a:moveTo>
                    <a:pt x="13927" y="0"/>
                  </a:moveTo>
                  <a:cubicBezTo>
                    <a:pt x="13786" y="0"/>
                    <a:pt x="13644" y="34"/>
                    <a:pt x="13510" y="100"/>
                  </a:cubicBezTo>
                  <a:lnTo>
                    <a:pt x="1" y="7906"/>
                  </a:lnTo>
                  <a:lnTo>
                    <a:pt x="18414" y="18513"/>
                  </a:lnTo>
                  <a:lnTo>
                    <a:pt x="31924" y="10708"/>
                  </a:lnTo>
                  <a:cubicBezTo>
                    <a:pt x="32157" y="10641"/>
                    <a:pt x="32157" y="10308"/>
                    <a:pt x="31924" y="10241"/>
                  </a:cubicBezTo>
                  <a:lnTo>
                    <a:pt x="14344" y="100"/>
                  </a:lnTo>
                  <a:cubicBezTo>
                    <a:pt x="14211" y="34"/>
                    <a:pt x="14069" y="0"/>
                    <a:pt x="1392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555;p73"/>
            <p:cNvSpPr/>
            <p:nvPr/>
          </p:nvSpPr>
          <p:spPr>
            <a:xfrm>
              <a:off x="5256068" y="3224218"/>
              <a:ext cx="369799" cy="252578"/>
            </a:xfrm>
            <a:custGeom>
              <a:avLst/>
              <a:gdLst/>
              <a:ahLst/>
              <a:cxnLst/>
              <a:rect l="l" t="t" r="r" b="b"/>
              <a:pathLst>
                <a:path w="18414" h="12610" extrusionOk="0">
                  <a:moveTo>
                    <a:pt x="1" y="1"/>
                  </a:moveTo>
                  <a:lnTo>
                    <a:pt x="1" y="1969"/>
                  </a:lnTo>
                  <a:lnTo>
                    <a:pt x="18414" y="12610"/>
                  </a:lnTo>
                  <a:lnTo>
                    <a:pt x="18414" y="10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556;p73"/>
            <p:cNvSpPr/>
            <p:nvPr/>
          </p:nvSpPr>
          <p:spPr>
            <a:xfrm>
              <a:off x="5618476" y="3415044"/>
              <a:ext cx="14761" cy="7631"/>
            </a:xfrm>
            <a:custGeom>
              <a:avLst/>
              <a:gdLst/>
              <a:ahLst/>
              <a:cxnLst/>
              <a:rect l="l" t="t" r="r" b="b"/>
              <a:pathLst>
                <a:path w="735" h="381" extrusionOk="0">
                  <a:moveTo>
                    <a:pt x="281" y="0"/>
                  </a:moveTo>
                  <a:cubicBezTo>
                    <a:pt x="212" y="0"/>
                    <a:pt x="148" y="24"/>
                    <a:pt x="101" y="47"/>
                  </a:cubicBezTo>
                  <a:cubicBezTo>
                    <a:pt x="101" y="47"/>
                    <a:pt x="101" y="47"/>
                    <a:pt x="101" y="81"/>
                  </a:cubicBezTo>
                  <a:cubicBezTo>
                    <a:pt x="1" y="147"/>
                    <a:pt x="1" y="248"/>
                    <a:pt x="134" y="314"/>
                  </a:cubicBezTo>
                  <a:cubicBezTo>
                    <a:pt x="168" y="348"/>
                    <a:pt x="234" y="348"/>
                    <a:pt x="301" y="381"/>
                  </a:cubicBezTo>
                  <a:lnTo>
                    <a:pt x="535" y="381"/>
                  </a:lnTo>
                  <a:cubicBezTo>
                    <a:pt x="568" y="348"/>
                    <a:pt x="601" y="348"/>
                    <a:pt x="601" y="348"/>
                  </a:cubicBezTo>
                  <a:cubicBezTo>
                    <a:pt x="735" y="281"/>
                    <a:pt x="735" y="147"/>
                    <a:pt x="568" y="81"/>
                  </a:cubicBezTo>
                  <a:cubicBezTo>
                    <a:pt x="501" y="14"/>
                    <a:pt x="435" y="14"/>
                    <a:pt x="368" y="14"/>
                  </a:cubicBezTo>
                  <a:cubicBezTo>
                    <a:pt x="339" y="4"/>
                    <a:pt x="309" y="0"/>
                    <a:pt x="2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557;p73"/>
            <p:cNvSpPr/>
            <p:nvPr/>
          </p:nvSpPr>
          <p:spPr>
            <a:xfrm>
              <a:off x="5578954" y="3409295"/>
              <a:ext cx="50266" cy="62834"/>
            </a:xfrm>
            <a:custGeom>
              <a:avLst/>
              <a:gdLst/>
              <a:ahLst/>
              <a:cxnLst/>
              <a:rect l="l" t="t" r="r" b="b"/>
              <a:pathLst>
                <a:path w="2503" h="3137" extrusionOk="0">
                  <a:moveTo>
                    <a:pt x="1735" y="1"/>
                  </a:moveTo>
                  <a:cubicBezTo>
                    <a:pt x="1535" y="1"/>
                    <a:pt x="1335" y="68"/>
                    <a:pt x="1168" y="201"/>
                  </a:cubicBezTo>
                  <a:cubicBezTo>
                    <a:pt x="501" y="635"/>
                    <a:pt x="68" y="1368"/>
                    <a:pt x="34" y="2169"/>
                  </a:cubicBezTo>
                  <a:cubicBezTo>
                    <a:pt x="1" y="2403"/>
                    <a:pt x="68" y="2636"/>
                    <a:pt x="234" y="2836"/>
                  </a:cubicBezTo>
                  <a:cubicBezTo>
                    <a:pt x="368" y="3036"/>
                    <a:pt x="601" y="3136"/>
                    <a:pt x="835" y="3136"/>
                  </a:cubicBezTo>
                  <a:cubicBezTo>
                    <a:pt x="1035" y="3103"/>
                    <a:pt x="1235" y="3070"/>
                    <a:pt x="1402" y="2936"/>
                  </a:cubicBezTo>
                  <a:cubicBezTo>
                    <a:pt x="1435" y="2936"/>
                    <a:pt x="1469" y="2903"/>
                    <a:pt x="1502" y="2903"/>
                  </a:cubicBezTo>
                  <a:lnTo>
                    <a:pt x="1268" y="2769"/>
                  </a:lnTo>
                  <a:cubicBezTo>
                    <a:pt x="1111" y="2853"/>
                    <a:pt x="963" y="2893"/>
                    <a:pt x="832" y="2893"/>
                  </a:cubicBezTo>
                  <a:cubicBezTo>
                    <a:pt x="494" y="2893"/>
                    <a:pt x="268" y="2626"/>
                    <a:pt x="268" y="2169"/>
                  </a:cubicBezTo>
                  <a:cubicBezTo>
                    <a:pt x="301" y="1435"/>
                    <a:pt x="668" y="768"/>
                    <a:pt x="1268" y="401"/>
                  </a:cubicBezTo>
                  <a:cubicBezTo>
                    <a:pt x="1397" y="291"/>
                    <a:pt x="1546" y="241"/>
                    <a:pt x="1692" y="241"/>
                  </a:cubicBezTo>
                  <a:cubicBezTo>
                    <a:pt x="1812" y="241"/>
                    <a:pt x="1931" y="274"/>
                    <a:pt x="2036" y="334"/>
                  </a:cubicBezTo>
                  <a:cubicBezTo>
                    <a:pt x="2136" y="434"/>
                    <a:pt x="2236" y="535"/>
                    <a:pt x="2269" y="668"/>
                  </a:cubicBezTo>
                  <a:lnTo>
                    <a:pt x="2503" y="668"/>
                  </a:lnTo>
                  <a:cubicBezTo>
                    <a:pt x="2469" y="535"/>
                    <a:pt x="2403" y="401"/>
                    <a:pt x="2336" y="301"/>
                  </a:cubicBezTo>
                  <a:cubicBezTo>
                    <a:pt x="2169" y="101"/>
                    <a:pt x="1969" y="1"/>
                    <a:pt x="17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558;p73"/>
            <p:cNvSpPr/>
            <p:nvPr/>
          </p:nvSpPr>
          <p:spPr>
            <a:xfrm>
              <a:off x="5591024" y="3259631"/>
              <a:ext cx="318890" cy="162383"/>
            </a:xfrm>
            <a:custGeom>
              <a:avLst/>
              <a:gdLst/>
              <a:ahLst/>
              <a:cxnLst/>
              <a:rect l="l" t="t" r="r" b="b"/>
              <a:pathLst>
                <a:path w="15879" h="8107" extrusionOk="0">
                  <a:moveTo>
                    <a:pt x="15878" y="1"/>
                  </a:moveTo>
                  <a:lnTo>
                    <a:pt x="0" y="7740"/>
                  </a:lnTo>
                  <a:lnTo>
                    <a:pt x="0" y="8107"/>
                  </a:lnTo>
                  <a:lnTo>
                    <a:pt x="15678" y="601"/>
                  </a:lnTo>
                  <a:cubicBezTo>
                    <a:pt x="15812" y="535"/>
                    <a:pt x="15878" y="401"/>
                    <a:pt x="15878" y="234"/>
                  </a:cubicBezTo>
                  <a:lnTo>
                    <a:pt x="1587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559;p73"/>
            <p:cNvSpPr/>
            <p:nvPr/>
          </p:nvSpPr>
          <p:spPr>
            <a:xfrm>
              <a:off x="5591024" y="3259631"/>
              <a:ext cx="318890" cy="162383"/>
            </a:xfrm>
            <a:custGeom>
              <a:avLst/>
              <a:gdLst/>
              <a:ahLst/>
              <a:cxnLst/>
              <a:rect l="l" t="t" r="r" b="b"/>
              <a:pathLst>
                <a:path w="15879" h="8107" extrusionOk="0">
                  <a:moveTo>
                    <a:pt x="15878" y="1"/>
                  </a:moveTo>
                  <a:lnTo>
                    <a:pt x="0" y="7740"/>
                  </a:lnTo>
                  <a:lnTo>
                    <a:pt x="0" y="8107"/>
                  </a:lnTo>
                  <a:lnTo>
                    <a:pt x="15678" y="601"/>
                  </a:lnTo>
                  <a:cubicBezTo>
                    <a:pt x="15812" y="535"/>
                    <a:pt x="15878" y="401"/>
                    <a:pt x="15878" y="234"/>
                  </a:cubicBezTo>
                  <a:lnTo>
                    <a:pt x="158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560;p73"/>
            <p:cNvSpPr/>
            <p:nvPr/>
          </p:nvSpPr>
          <p:spPr>
            <a:xfrm>
              <a:off x="5216545" y="3049176"/>
              <a:ext cx="694714" cy="368171"/>
            </a:xfrm>
            <a:custGeom>
              <a:avLst/>
              <a:gdLst/>
              <a:ahLst/>
              <a:cxnLst/>
              <a:rect l="l" t="t" r="r" b="b"/>
              <a:pathLst>
                <a:path w="34593" h="18381" extrusionOk="0">
                  <a:moveTo>
                    <a:pt x="16362" y="0"/>
                  </a:moveTo>
                  <a:cubicBezTo>
                    <a:pt x="16221" y="0"/>
                    <a:pt x="16079" y="34"/>
                    <a:pt x="15945" y="100"/>
                  </a:cubicBezTo>
                  <a:lnTo>
                    <a:pt x="1" y="7773"/>
                  </a:lnTo>
                  <a:lnTo>
                    <a:pt x="18414" y="18380"/>
                  </a:lnTo>
                  <a:lnTo>
                    <a:pt x="34359" y="10741"/>
                  </a:lnTo>
                  <a:cubicBezTo>
                    <a:pt x="34592" y="10641"/>
                    <a:pt x="34592" y="10341"/>
                    <a:pt x="34359" y="10241"/>
                  </a:cubicBezTo>
                  <a:lnTo>
                    <a:pt x="16779" y="100"/>
                  </a:lnTo>
                  <a:cubicBezTo>
                    <a:pt x="16646" y="34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561;p73"/>
            <p:cNvSpPr/>
            <p:nvPr/>
          </p:nvSpPr>
          <p:spPr>
            <a:xfrm>
              <a:off x="5216545" y="3204849"/>
              <a:ext cx="369799" cy="307360"/>
            </a:xfrm>
            <a:custGeom>
              <a:avLst/>
              <a:gdLst/>
              <a:ahLst/>
              <a:cxnLst/>
              <a:rect l="l" t="t" r="r" b="b"/>
              <a:pathLst>
                <a:path w="18414" h="15345" extrusionOk="0">
                  <a:moveTo>
                    <a:pt x="1" y="1"/>
                  </a:moveTo>
                  <a:lnTo>
                    <a:pt x="1" y="4737"/>
                  </a:lnTo>
                  <a:lnTo>
                    <a:pt x="18414" y="15345"/>
                  </a:lnTo>
                  <a:lnTo>
                    <a:pt x="18414" y="10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562;p73"/>
            <p:cNvSpPr/>
            <p:nvPr/>
          </p:nvSpPr>
          <p:spPr>
            <a:xfrm>
              <a:off x="5216545" y="3204849"/>
              <a:ext cx="369799" cy="307360"/>
            </a:xfrm>
            <a:custGeom>
              <a:avLst/>
              <a:gdLst/>
              <a:ahLst/>
              <a:cxnLst/>
              <a:rect l="l" t="t" r="r" b="b"/>
              <a:pathLst>
                <a:path w="18414" h="15345" extrusionOk="0">
                  <a:moveTo>
                    <a:pt x="1" y="1"/>
                  </a:moveTo>
                  <a:lnTo>
                    <a:pt x="1" y="4737"/>
                  </a:lnTo>
                  <a:lnTo>
                    <a:pt x="18414" y="15345"/>
                  </a:lnTo>
                  <a:lnTo>
                    <a:pt x="18414" y="10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563;p73"/>
            <p:cNvSpPr/>
            <p:nvPr/>
          </p:nvSpPr>
          <p:spPr>
            <a:xfrm>
              <a:off x="5479144" y="3388584"/>
              <a:ext cx="50929" cy="62834"/>
            </a:xfrm>
            <a:custGeom>
              <a:avLst/>
              <a:gdLst/>
              <a:ahLst/>
              <a:cxnLst/>
              <a:rect l="l" t="t" r="r" b="b"/>
              <a:pathLst>
                <a:path w="2536" h="3137" extrusionOk="0">
                  <a:moveTo>
                    <a:pt x="801" y="1"/>
                  </a:moveTo>
                  <a:cubicBezTo>
                    <a:pt x="334" y="1"/>
                    <a:pt x="1" y="401"/>
                    <a:pt x="1" y="1001"/>
                  </a:cubicBezTo>
                  <a:cubicBezTo>
                    <a:pt x="34" y="1802"/>
                    <a:pt x="468" y="2536"/>
                    <a:pt x="1135" y="2970"/>
                  </a:cubicBezTo>
                  <a:cubicBezTo>
                    <a:pt x="1302" y="3070"/>
                    <a:pt x="1502" y="3136"/>
                    <a:pt x="1702" y="3136"/>
                  </a:cubicBezTo>
                  <a:cubicBezTo>
                    <a:pt x="1935" y="3136"/>
                    <a:pt x="2169" y="3036"/>
                    <a:pt x="2302" y="2869"/>
                  </a:cubicBezTo>
                  <a:cubicBezTo>
                    <a:pt x="2436" y="2669"/>
                    <a:pt x="2536" y="2402"/>
                    <a:pt x="2502" y="2169"/>
                  </a:cubicBezTo>
                  <a:cubicBezTo>
                    <a:pt x="2469" y="1368"/>
                    <a:pt x="2035" y="635"/>
                    <a:pt x="1368" y="201"/>
                  </a:cubicBezTo>
                  <a:cubicBezTo>
                    <a:pt x="1202" y="67"/>
                    <a:pt x="1001" y="34"/>
                    <a:pt x="8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564;p73"/>
            <p:cNvSpPr/>
            <p:nvPr/>
          </p:nvSpPr>
          <p:spPr>
            <a:xfrm>
              <a:off x="5483843" y="3393732"/>
              <a:ext cx="40868" cy="52799"/>
            </a:xfrm>
            <a:custGeom>
              <a:avLst/>
              <a:gdLst/>
              <a:ahLst/>
              <a:cxnLst/>
              <a:rect l="l" t="t" r="r" b="b"/>
              <a:pathLst>
                <a:path w="2035" h="2636" extrusionOk="0">
                  <a:moveTo>
                    <a:pt x="572" y="0"/>
                  </a:moveTo>
                  <a:cubicBezTo>
                    <a:pt x="234" y="0"/>
                    <a:pt x="0" y="272"/>
                    <a:pt x="0" y="744"/>
                  </a:cubicBezTo>
                  <a:cubicBezTo>
                    <a:pt x="34" y="1445"/>
                    <a:pt x="400" y="2112"/>
                    <a:pt x="1034" y="2512"/>
                  </a:cubicBezTo>
                  <a:cubicBezTo>
                    <a:pt x="1192" y="2596"/>
                    <a:pt x="1340" y="2636"/>
                    <a:pt x="1470" y="2636"/>
                  </a:cubicBezTo>
                  <a:cubicBezTo>
                    <a:pt x="1809" y="2636"/>
                    <a:pt x="2035" y="2369"/>
                    <a:pt x="2035" y="1912"/>
                  </a:cubicBezTo>
                  <a:cubicBezTo>
                    <a:pt x="2002" y="1178"/>
                    <a:pt x="1635" y="544"/>
                    <a:pt x="1034" y="144"/>
                  </a:cubicBezTo>
                  <a:cubicBezTo>
                    <a:pt x="869" y="47"/>
                    <a:pt x="712" y="0"/>
                    <a:pt x="572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565;p73"/>
            <p:cNvSpPr/>
            <p:nvPr/>
          </p:nvSpPr>
          <p:spPr>
            <a:xfrm>
              <a:off x="5245364" y="3249796"/>
              <a:ext cx="205002" cy="157977"/>
            </a:xfrm>
            <a:custGeom>
              <a:avLst/>
              <a:gdLst/>
              <a:ahLst/>
              <a:cxnLst/>
              <a:rect l="l" t="t" r="r" b="b"/>
              <a:pathLst>
                <a:path w="10208" h="7887" extrusionOk="0">
                  <a:moveTo>
                    <a:pt x="610" y="1"/>
                  </a:moveTo>
                  <a:cubicBezTo>
                    <a:pt x="251" y="1"/>
                    <a:pt x="0" y="296"/>
                    <a:pt x="0" y="792"/>
                  </a:cubicBezTo>
                  <a:lnTo>
                    <a:pt x="0" y="1159"/>
                  </a:lnTo>
                  <a:cubicBezTo>
                    <a:pt x="33" y="1960"/>
                    <a:pt x="434" y="2660"/>
                    <a:pt x="1101" y="3127"/>
                  </a:cubicBezTo>
                  <a:lnTo>
                    <a:pt x="9073" y="7730"/>
                  </a:lnTo>
                  <a:cubicBezTo>
                    <a:pt x="9257" y="7837"/>
                    <a:pt x="9429" y="7887"/>
                    <a:pt x="9581" y="7887"/>
                  </a:cubicBezTo>
                  <a:cubicBezTo>
                    <a:pt x="9955" y="7887"/>
                    <a:pt x="10207" y="7584"/>
                    <a:pt x="10207" y="7063"/>
                  </a:cubicBezTo>
                  <a:lnTo>
                    <a:pt x="10207" y="6730"/>
                  </a:lnTo>
                  <a:cubicBezTo>
                    <a:pt x="10174" y="5929"/>
                    <a:pt x="9740" y="5195"/>
                    <a:pt x="9073" y="4795"/>
                  </a:cubicBezTo>
                  <a:lnTo>
                    <a:pt x="1101" y="158"/>
                  </a:lnTo>
                  <a:cubicBezTo>
                    <a:pt x="925" y="51"/>
                    <a:pt x="759" y="1"/>
                    <a:pt x="61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566;p73"/>
            <p:cNvSpPr/>
            <p:nvPr/>
          </p:nvSpPr>
          <p:spPr>
            <a:xfrm>
              <a:off x="5586324" y="3415324"/>
              <a:ext cx="5382" cy="96885"/>
            </a:xfrm>
            <a:custGeom>
              <a:avLst/>
              <a:gdLst/>
              <a:ahLst/>
              <a:cxnLst/>
              <a:rect l="l" t="t" r="r" b="b"/>
              <a:pathLst>
                <a:path w="268" h="4837" extrusionOk="0">
                  <a:moveTo>
                    <a:pt x="268" y="0"/>
                  </a:moveTo>
                  <a:lnTo>
                    <a:pt x="1" y="100"/>
                  </a:lnTo>
                  <a:lnTo>
                    <a:pt x="1" y="4837"/>
                  </a:lnTo>
                  <a:lnTo>
                    <a:pt x="268" y="4703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567;p73"/>
            <p:cNvSpPr/>
            <p:nvPr/>
          </p:nvSpPr>
          <p:spPr>
            <a:xfrm>
              <a:off x="5586324" y="3415324"/>
              <a:ext cx="5382" cy="96885"/>
            </a:xfrm>
            <a:custGeom>
              <a:avLst/>
              <a:gdLst/>
              <a:ahLst/>
              <a:cxnLst/>
              <a:rect l="l" t="t" r="r" b="b"/>
              <a:pathLst>
                <a:path w="268" h="4837" extrusionOk="0">
                  <a:moveTo>
                    <a:pt x="268" y="0"/>
                  </a:moveTo>
                  <a:lnTo>
                    <a:pt x="1" y="100"/>
                  </a:lnTo>
                  <a:lnTo>
                    <a:pt x="1" y="4837"/>
                  </a:lnTo>
                  <a:lnTo>
                    <a:pt x="268" y="4703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568;p73"/>
            <p:cNvSpPr/>
            <p:nvPr/>
          </p:nvSpPr>
          <p:spPr>
            <a:xfrm>
              <a:off x="5681455" y="3696605"/>
              <a:ext cx="380523" cy="452358"/>
            </a:xfrm>
            <a:custGeom>
              <a:avLst/>
              <a:gdLst/>
              <a:ahLst/>
              <a:cxnLst/>
              <a:rect l="l" t="t" r="r" b="b"/>
              <a:pathLst>
                <a:path w="18948" h="22584" extrusionOk="0">
                  <a:moveTo>
                    <a:pt x="1" y="0"/>
                  </a:moveTo>
                  <a:lnTo>
                    <a:pt x="1" y="11609"/>
                  </a:lnTo>
                  <a:lnTo>
                    <a:pt x="18947" y="22583"/>
                  </a:lnTo>
                  <a:lnTo>
                    <a:pt x="18947" y="109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569;p73"/>
            <p:cNvSpPr/>
            <p:nvPr/>
          </p:nvSpPr>
          <p:spPr>
            <a:xfrm>
              <a:off x="6061958" y="3764086"/>
              <a:ext cx="263964" cy="384876"/>
            </a:xfrm>
            <a:custGeom>
              <a:avLst/>
              <a:gdLst/>
              <a:ahLst/>
              <a:cxnLst/>
              <a:rect l="l" t="t" r="r" b="b"/>
              <a:pathLst>
                <a:path w="13144" h="19215" extrusionOk="0">
                  <a:moveTo>
                    <a:pt x="13143" y="1"/>
                  </a:moveTo>
                  <a:lnTo>
                    <a:pt x="0" y="7573"/>
                  </a:lnTo>
                  <a:lnTo>
                    <a:pt x="0" y="19214"/>
                  </a:lnTo>
                  <a:lnTo>
                    <a:pt x="13143" y="11609"/>
                  </a:lnTo>
                  <a:lnTo>
                    <a:pt x="13143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570;p73"/>
            <p:cNvSpPr/>
            <p:nvPr/>
          </p:nvSpPr>
          <p:spPr>
            <a:xfrm>
              <a:off x="5681455" y="3544257"/>
              <a:ext cx="644468" cy="371516"/>
            </a:xfrm>
            <a:custGeom>
              <a:avLst/>
              <a:gdLst/>
              <a:ahLst/>
              <a:cxnLst/>
              <a:rect l="l" t="t" r="r" b="b"/>
              <a:pathLst>
                <a:path w="32091" h="18548" extrusionOk="0">
                  <a:moveTo>
                    <a:pt x="13143" y="1"/>
                  </a:moveTo>
                  <a:lnTo>
                    <a:pt x="1" y="7606"/>
                  </a:lnTo>
                  <a:lnTo>
                    <a:pt x="18947" y="18548"/>
                  </a:lnTo>
                  <a:lnTo>
                    <a:pt x="32090" y="10976"/>
                  </a:lnTo>
                  <a:lnTo>
                    <a:pt x="13143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571;p73"/>
            <p:cNvSpPr/>
            <p:nvPr/>
          </p:nvSpPr>
          <p:spPr>
            <a:xfrm>
              <a:off x="5879750" y="3889034"/>
              <a:ext cx="291417" cy="111587"/>
            </a:xfrm>
            <a:custGeom>
              <a:avLst/>
              <a:gdLst/>
              <a:ahLst/>
              <a:cxnLst/>
              <a:rect l="l" t="t" r="r" b="b"/>
              <a:pathLst>
                <a:path w="14511" h="5571" extrusionOk="0">
                  <a:moveTo>
                    <a:pt x="0" y="0"/>
                  </a:moveTo>
                  <a:lnTo>
                    <a:pt x="9073" y="5571"/>
                  </a:lnTo>
                  <a:lnTo>
                    <a:pt x="14511" y="2102"/>
                  </a:lnTo>
                  <a:lnTo>
                    <a:pt x="9073" y="5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572;p73"/>
            <p:cNvSpPr/>
            <p:nvPr/>
          </p:nvSpPr>
          <p:spPr>
            <a:xfrm>
              <a:off x="5770561" y="3884347"/>
              <a:ext cx="510477" cy="174421"/>
            </a:xfrm>
            <a:custGeom>
              <a:avLst/>
              <a:gdLst/>
              <a:ahLst/>
              <a:cxnLst/>
              <a:rect l="l" t="t" r="r" b="b"/>
              <a:pathLst>
                <a:path w="25419" h="8708" extrusionOk="0">
                  <a:moveTo>
                    <a:pt x="0" y="1"/>
                  </a:moveTo>
                  <a:lnTo>
                    <a:pt x="14510" y="8707"/>
                  </a:lnTo>
                  <a:lnTo>
                    <a:pt x="25418" y="2102"/>
                  </a:lnTo>
                  <a:lnTo>
                    <a:pt x="25418" y="2102"/>
                  </a:lnTo>
                  <a:lnTo>
                    <a:pt x="14510" y="84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573;p73"/>
            <p:cNvSpPr/>
            <p:nvPr/>
          </p:nvSpPr>
          <p:spPr>
            <a:xfrm>
              <a:off x="5713607" y="3782794"/>
              <a:ext cx="129311" cy="72188"/>
            </a:xfrm>
            <a:custGeom>
              <a:avLst/>
              <a:gdLst/>
              <a:ahLst/>
              <a:cxnLst/>
              <a:rect l="l" t="t" r="r" b="b"/>
              <a:pathLst>
                <a:path w="6439" h="3604" extrusionOk="0">
                  <a:moveTo>
                    <a:pt x="201" y="1"/>
                  </a:moveTo>
                  <a:cubicBezTo>
                    <a:pt x="67" y="834"/>
                    <a:pt x="1" y="1702"/>
                    <a:pt x="67" y="2569"/>
                  </a:cubicBezTo>
                  <a:cubicBezTo>
                    <a:pt x="67" y="2569"/>
                    <a:pt x="95" y="2568"/>
                    <a:pt x="149" y="2568"/>
                  </a:cubicBezTo>
                  <a:cubicBezTo>
                    <a:pt x="599" y="2568"/>
                    <a:pt x="2868" y="2621"/>
                    <a:pt x="6439" y="3603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574;p73"/>
            <p:cNvSpPr/>
            <p:nvPr/>
          </p:nvSpPr>
          <p:spPr>
            <a:xfrm>
              <a:off x="5704911" y="3782794"/>
              <a:ext cx="138007" cy="72188"/>
            </a:xfrm>
            <a:custGeom>
              <a:avLst/>
              <a:gdLst/>
              <a:ahLst/>
              <a:cxnLst/>
              <a:rect l="l" t="t" r="r" b="b"/>
              <a:pathLst>
                <a:path w="6872" h="3604" extrusionOk="0">
                  <a:moveTo>
                    <a:pt x="634" y="1"/>
                  </a:moveTo>
                  <a:lnTo>
                    <a:pt x="0" y="1602"/>
                  </a:lnTo>
                  <a:lnTo>
                    <a:pt x="6872" y="3603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575;p73"/>
            <p:cNvSpPr/>
            <p:nvPr/>
          </p:nvSpPr>
          <p:spPr>
            <a:xfrm>
              <a:off x="5879750" y="3983916"/>
              <a:ext cx="167488" cy="126289"/>
            </a:xfrm>
            <a:custGeom>
              <a:avLst/>
              <a:gdLst/>
              <a:ahLst/>
              <a:cxnLst/>
              <a:rect l="l" t="t" r="r" b="b"/>
              <a:pathLst>
                <a:path w="8340" h="6305" extrusionOk="0">
                  <a:moveTo>
                    <a:pt x="0" y="0"/>
                  </a:moveTo>
                  <a:lnTo>
                    <a:pt x="6838" y="6305"/>
                  </a:lnTo>
                  <a:cubicBezTo>
                    <a:pt x="6838" y="6305"/>
                    <a:pt x="7039" y="5437"/>
                    <a:pt x="8340" y="48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576;p73"/>
            <p:cNvSpPr/>
            <p:nvPr/>
          </p:nvSpPr>
          <p:spPr>
            <a:xfrm>
              <a:off x="5879750" y="3983916"/>
              <a:ext cx="167488" cy="108242"/>
            </a:xfrm>
            <a:custGeom>
              <a:avLst/>
              <a:gdLst/>
              <a:ahLst/>
              <a:cxnLst/>
              <a:rect l="l" t="t" r="r" b="b"/>
              <a:pathLst>
                <a:path w="8340" h="5404" extrusionOk="0">
                  <a:moveTo>
                    <a:pt x="0" y="0"/>
                  </a:moveTo>
                  <a:lnTo>
                    <a:pt x="6405" y="5404"/>
                  </a:lnTo>
                  <a:lnTo>
                    <a:pt x="8340" y="4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577;p73"/>
            <p:cNvSpPr/>
            <p:nvPr/>
          </p:nvSpPr>
          <p:spPr>
            <a:xfrm>
              <a:off x="6193920" y="3854963"/>
              <a:ext cx="99167" cy="50115"/>
            </a:xfrm>
            <a:custGeom>
              <a:avLst/>
              <a:gdLst/>
              <a:ahLst/>
              <a:cxnLst/>
              <a:rect l="l" t="t" r="r" b="b"/>
              <a:pathLst>
                <a:path w="4938" h="2502" extrusionOk="0">
                  <a:moveTo>
                    <a:pt x="4337" y="0"/>
                  </a:moveTo>
                  <a:lnTo>
                    <a:pt x="1" y="2502"/>
                  </a:lnTo>
                  <a:lnTo>
                    <a:pt x="4871" y="2068"/>
                  </a:lnTo>
                  <a:cubicBezTo>
                    <a:pt x="4938" y="1368"/>
                    <a:pt x="4771" y="667"/>
                    <a:pt x="4371" y="67"/>
                  </a:cubicBezTo>
                  <a:cubicBezTo>
                    <a:pt x="4371" y="67"/>
                    <a:pt x="4337" y="33"/>
                    <a:pt x="4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578;p73"/>
            <p:cNvSpPr/>
            <p:nvPr/>
          </p:nvSpPr>
          <p:spPr>
            <a:xfrm>
              <a:off x="6193920" y="3854963"/>
              <a:ext cx="115916" cy="50115"/>
            </a:xfrm>
            <a:custGeom>
              <a:avLst/>
              <a:gdLst/>
              <a:ahLst/>
              <a:cxnLst/>
              <a:rect l="l" t="t" r="r" b="b"/>
              <a:pathLst>
                <a:path w="5772" h="2502" extrusionOk="0">
                  <a:moveTo>
                    <a:pt x="4337" y="0"/>
                  </a:moveTo>
                  <a:lnTo>
                    <a:pt x="1" y="2502"/>
                  </a:lnTo>
                  <a:lnTo>
                    <a:pt x="5772" y="767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579;p73"/>
            <p:cNvSpPr/>
            <p:nvPr/>
          </p:nvSpPr>
          <p:spPr>
            <a:xfrm>
              <a:off x="5743751" y="3579650"/>
              <a:ext cx="227113" cy="132999"/>
            </a:xfrm>
            <a:custGeom>
              <a:avLst/>
              <a:gdLst/>
              <a:ahLst/>
              <a:cxnLst/>
              <a:rect l="l" t="t" r="r" b="b"/>
              <a:pathLst>
                <a:path w="11309" h="6640" extrusionOk="0">
                  <a:moveTo>
                    <a:pt x="11131" y="1"/>
                  </a:moveTo>
                  <a:cubicBezTo>
                    <a:pt x="11098" y="1"/>
                    <a:pt x="11066" y="12"/>
                    <a:pt x="11042" y="35"/>
                  </a:cubicBezTo>
                  <a:lnTo>
                    <a:pt x="168" y="6306"/>
                  </a:lnTo>
                  <a:cubicBezTo>
                    <a:pt x="1" y="6407"/>
                    <a:pt x="67" y="6640"/>
                    <a:pt x="234" y="6640"/>
                  </a:cubicBezTo>
                  <a:cubicBezTo>
                    <a:pt x="268" y="6640"/>
                    <a:pt x="301" y="6640"/>
                    <a:pt x="301" y="6607"/>
                  </a:cubicBezTo>
                  <a:lnTo>
                    <a:pt x="11209" y="335"/>
                  </a:lnTo>
                  <a:cubicBezTo>
                    <a:pt x="11275" y="269"/>
                    <a:pt x="11309" y="169"/>
                    <a:pt x="11275" y="102"/>
                  </a:cubicBezTo>
                  <a:cubicBezTo>
                    <a:pt x="11254" y="37"/>
                    <a:pt x="11191" y="1"/>
                    <a:pt x="111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580;p73"/>
            <p:cNvSpPr/>
            <p:nvPr/>
          </p:nvSpPr>
          <p:spPr>
            <a:xfrm>
              <a:off x="5780602" y="3600822"/>
              <a:ext cx="227374" cy="132559"/>
            </a:xfrm>
            <a:custGeom>
              <a:avLst/>
              <a:gdLst/>
              <a:ahLst/>
              <a:cxnLst/>
              <a:rect l="l" t="t" r="r" b="b"/>
              <a:pathLst>
                <a:path w="11322" h="6618" extrusionOk="0">
                  <a:moveTo>
                    <a:pt x="11077" y="1"/>
                  </a:moveTo>
                  <a:cubicBezTo>
                    <a:pt x="11056" y="1"/>
                    <a:pt x="11032" y="4"/>
                    <a:pt x="11008" y="12"/>
                  </a:cubicBezTo>
                  <a:lnTo>
                    <a:pt x="134" y="6317"/>
                  </a:lnTo>
                  <a:cubicBezTo>
                    <a:pt x="34" y="6350"/>
                    <a:pt x="0" y="6450"/>
                    <a:pt x="67" y="6550"/>
                  </a:cubicBezTo>
                  <a:cubicBezTo>
                    <a:pt x="100" y="6584"/>
                    <a:pt x="134" y="6617"/>
                    <a:pt x="201" y="6617"/>
                  </a:cubicBezTo>
                  <a:lnTo>
                    <a:pt x="301" y="6617"/>
                  </a:lnTo>
                  <a:lnTo>
                    <a:pt x="11175" y="313"/>
                  </a:lnTo>
                  <a:cubicBezTo>
                    <a:pt x="11322" y="195"/>
                    <a:pt x="11236" y="1"/>
                    <a:pt x="1107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581;p73"/>
            <p:cNvSpPr/>
            <p:nvPr/>
          </p:nvSpPr>
          <p:spPr>
            <a:xfrm>
              <a:off x="5817454" y="3621813"/>
              <a:ext cx="227796" cy="132939"/>
            </a:xfrm>
            <a:custGeom>
              <a:avLst/>
              <a:gdLst/>
              <a:ahLst/>
              <a:cxnLst/>
              <a:rect l="l" t="t" r="r" b="b"/>
              <a:pathLst>
                <a:path w="11343" h="6637" extrusionOk="0">
                  <a:moveTo>
                    <a:pt x="11101" y="1"/>
                  </a:moveTo>
                  <a:cubicBezTo>
                    <a:pt x="11072" y="1"/>
                    <a:pt x="11040" y="10"/>
                    <a:pt x="11008" y="32"/>
                  </a:cubicBezTo>
                  <a:lnTo>
                    <a:pt x="100" y="6336"/>
                  </a:lnTo>
                  <a:cubicBezTo>
                    <a:pt x="33" y="6370"/>
                    <a:pt x="0" y="6470"/>
                    <a:pt x="33" y="6570"/>
                  </a:cubicBezTo>
                  <a:cubicBezTo>
                    <a:pt x="67" y="6603"/>
                    <a:pt x="133" y="6637"/>
                    <a:pt x="200" y="6637"/>
                  </a:cubicBezTo>
                  <a:cubicBezTo>
                    <a:pt x="234" y="6637"/>
                    <a:pt x="234" y="6637"/>
                    <a:pt x="267" y="6603"/>
                  </a:cubicBezTo>
                  <a:lnTo>
                    <a:pt x="11175" y="332"/>
                  </a:lnTo>
                  <a:cubicBezTo>
                    <a:pt x="11342" y="248"/>
                    <a:pt x="11253" y="1"/>
                    <a:pt x="111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582;p73"/>
            <p:cNvSpPr/>
            <p:nvPr/>
          </p:nvSpPr>
          <p:spPr>
            <a:xfrm>
              <a:off x="5852940" y="3642745"/>
              <a:ext cx="228659" cy="132719"/>
            </a:xfrm>
            <a:custGeom>
              <a:avLst/>
              <a:gdLst/>
              <a:ahLst/>
              <a:cxnLst/>
              <a:rect l="l" t="t" r="r" b="b"/>
              <a:pathLst>
                <a:path w="11386" h="6626" extrusionOk="0">
                  <a:moveTo>
                    <a:pt x="11144" y="1"/>
                  </a:moveTo>
                  <a:cubicBezTo>
                    <a:pt x="11122" y="1"/>
                    <a:pt x="11099" y="7"/>
                    <a:pt x="11076" y="21"/>
                  </a:cubicBezTo>
                  <a:lnTo>
                    <a:pt x="168" y="6325"/>
                  </a:lnTo>
                  <a:cubicBezTo>
                    <a:pt x="1" y="6392"/>
                    <a:pt x="68" y="6626"/>
                    <a:pt x="234" y="6626"/>
                  </a:cubicBezTo>
                  <a:cubicBezTo>
                    <a:pt x="268" y="6626"/>
                    <a:pt x="301" y="6626"/>
                    <a:pt x="335" y="6592"/>
                  </a:cubicBezTo>
                  <a:lnTo>
                    <a:pt x="11242" y="321"/>
                  </a:lnTo>
                  <a:cubicBezTo>
                    <a:pt x="11386" y="235"/>
                    <a:pt x="11282" y="1"/>
                    <a:pt x="111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583;p73"/>
            <p:cNvSpPr/>
            <p:nvPr/>
          </p:nvSpPr>
          <p:spPr>
            <a:xfrm>
              <a:off x="5889128" y="3663856"/>
              <a:ext cx="229081" cy="132979"/>
            </a:xfrm>
            <a:custGeom>
              <a:avLst/>
              <a:gdLst/>
              <a:ahLst/>
              <a:cxnLst/>
              <a:rect l="l" t="t" r="r" b="b"/>
              <a:pathLst>
                <a:path w="11407" h="6639" extrusionOk="0">
                  <a:moveTo>
                    <a:pt x="11176" y="1"/>
                  </a:moveTo>
                  <a:cubicBezTo>
                    <a:pt x="11144" y="1"/>
                    <a:pt x="11110" y="11"/>
                    <a:pt x="11075" y="34"/>
                  </a:cubicBezTo>
                  <a:lnTo>
                    <a:pt x="167" y="6305"/>
                  </a:lnTo>
                  <a:cubicBezTo>
                    <a:pt x="0" y="6406"/>
                    <a:pt x="67" y="6639"/>
                    <a:pt x="267" y="6639"/>
                  </a:cubicBezTo>
                  <a:cubicBezTo>
                    <a:pt x="267" y="6639"/>
                    <a:pt x="300" y="6606"/>
                    <a:pt x="334" y="6606"/>
                  </a:cubicBezTo>
                  <a:lnTo>
                    <a:pt x="11242" y="301"/>
                  </a:lnTo>
                  <a:cubicBezTo>
                    <a:pt x="11406" y="219"/>
                    <a:pt x="11322" y="1"/>
                    <a:pt x="1117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584;p73"/>
            <p:cNvSpPr/>
            <p:nvPr/>
          </p:nvSpPr>
          <p:spPr>
            <a:xfrm>
              <a:off x="5925960" y="3684808"/>
              <a:ext cx="228519" cy="132759"/>
            </a:xfrm>
            <a:custGeom>
              <a:avLst/>
              <a:gdLst/>
              <a:ahLst/>
              <a:cxnLst/>
              <a:rect l="l" t="t" r="r" b="b"/>
              <a:pathLst>
                <a:path w="11379" h="6628" extrusionOk="0">
                  <a:moveTo>
                    <a:pt x="11130" y="0"/>
                  </a:moveTo>
                  <a:cubicBezTo>
                    <a:pt x="11102" y="0"/>
                    <a:pt x="11073" y="7"/>
                    <a:pt x="11042" y="22"/>
                  </a:cubicBezTo>
                  <a:lnTo>
                    <a:pt x="168" y="6327"/>
                  </a:lnTo>
                  <a:cubicBezTo>
                    <a:pt x="1" y="6394"/>
                    <a:pt x="68" y="6627"/>
                    <a:pt x="234" y="6627"/>
                  </a:cubicBezTo>
                  <a:cubicBezTo>
                    <a:pt x="268" y="6627"/>
                    <a:pt x="301" y="6627"/>
                    <a:pt x="334" y="6594"/>
                  </a:cubicBezTo>
                  <a:lnTo>
                    <a:pt x="11209" y="323"/>
                  </a:lnTo>
                  <a:cubicBezTo>
                    <a:pt x="11379" y="209"/>
                    <a:pt x="11284" y="0"/>
                    <a:pt x="1113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585;p73"/>
            <p:cNvSpPr/>
            <p:nvPr/>
          </p:nvSpPr>
          <p:spPr>
            <a:xfrm>
              <a:off x="5963474" y="3705719"/>
              <a:ext cx="226711" cy="132559"/>
            </a:xfrm>
            <a:custGeom>
              <a:avLst/>
              <a:gdLst/>
              <a:ahLst/>
              <a:cxnLst/>
              <a:rect l="l" t="t" r="r" b="b"/>
              <a:pathLst>
                <a:path w="11289" h="6618" extrusionOk="0">
                  <a:moveTo>
                    <a:pt x="11035" y="1"/>
                  </a:moveTo>
                  <a:cubicBezTo>
                    <a:pt x="11016" y="1"/>
                    <a:pt x="10996" y="4"/>
                    <a:pt x="10975" y="12"/>
                  </a:cubicBezTo>
                  <a:lnTo>
                    <a:pt x="101" y="6317"/>
                  </a:lnTo>
                  <a:cubicBezTo>
                    <a:pt x="1" y="6350"/>
                    <a:pt x="1" y="6450"/>
                    <a:pt x="34" y="6550"/>
                  </a:cubicBezTo>
                  <a:cubicBezTo>
                    <a:pt x="68" y="6584"/>
                    <a:pt x="134" y="6617"/>
                    <a:pt x="168" y="6617"/>
                  </a:cubicBezTo>
                  <a:lnTo>
                    <a:pt x="268" y="6617"/>
                  </a:lnTo>
                  <a:lnTo>
                    <a:pt x="11142" y="313"/>
                  </a:lnTo>
                  <a:cubicBezTo>
                    <a:pt x="11289" y="195"/>
                    <a:pt x="11178" y="1"/>
                    <a:pt x="110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586;p73"/>
            <p:cNvSpPr/>
            <p:nvPr/>
          </p:nvSpPr>
          <p:spPr>
            <a:xfrm>
              <a:off x="5999662" y="3726670"/>
              <a:ext cx="227736" cy="132979"/>
            </a:xfrm>
            <a:custGeom>
              <a:avLst/>
              <a:gdLst/>
              <a:ahLst/>
              <a:cxnLst/>
              <a:rect l="l" t="t" r="r" b="b"/>
              <a:pathLst>
                <a:path w="11340" h="6639" extrusionOk="0">
                  <a:moveTo>
                    <a:pt x="11108" y="0"/>
                  </a:moveTo>
                  <a:cubicBezTo>
                    <a:pt x="11077" y="0"/>
                    <a:pt x="11043" y="11"/>
                    <a:pt x="11008" y="34"/>
                  </a:cubicBezTo>
                  <a:lnTo>
                    <a:pt x="100" y="6305"/>
                  </a:lnTo>
                  <a:cubicBezTo>
                    <a:pt x="34" y="6372"/>
                    <a:pt x="0" y="6472"/>
                    <a:pt x="67" y="6539"/>
                  </a:cubicBezTo>
                  <a:cubicBezTo>
                    <a:pt x="67" y="6605"/>
                    <a:pt x="134" y="6639"/>
                    <a:pt x="200" y="6639"/>
                  </a:cubicBezTo>
                  <a:cubicBezTo>
                    <a:pt x="234" y="6639"/>
                    <a:pt x="267" y="6605"/>
                    <a:pt x="267" y="6605"/>
                  </a:cubicBezTo>
                  <a:lnTo>
                    <a:pt x="11175" y="334"/>
                  </a:lnTo>
                  <a:cubicBezTo>
                    <a:pt x="11340" y="224"/>
                    <a:pt x="11255" y="0"/>
                    <a:pt x="1110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587;p73"/>
            <p:cNvSpPr/>
            <p:nvPr/>
          </p:nvSpPr>
          <p:spPr>
            <a:xfrm>
              <a:off x="6035168" y="3747782"/>
              <a:ext cx="227776" cy="132579"/>
            </a:xfrm>
            <a:custGeom>
              <a:avLst/>
              <a:gdLst/>
              <a:ahLst/>
              <a:cxnLst/>
              <a:rect l="l" t="t" r="r" b="b"/>
              <a:pathLst>
                <a:path w="11342" h="6619" extrusionOk="0">
                  <a:moveTo>
                    <a:pt x="11120" y="1"/>
                  </a:moveTo>
                  <a:cubicBezTo>
                    <a:pt x="11095" y="1"/>
                    <a:pt x="11068" y="5"/>
                    <a:pt x="11041" y="14"/>
                  </a:cubicBezTo>
                  <a:lnTo>
                    <a:pt x="167" y="6318"/>
                  </a:lnTo>
                  <a:cubicBezTo>
                    <a:pt x="0" y="6385"/>
                    <a:pt x="67" y="6619"/>
                    <a:pt x="234" y="6619"/>
                  </a:cubicBezTo>
                  <a:lnTo>
                    <a:pt x="334" y="6619"/>
                  </a:lnTo>
                  <a:lnTo>
                    <a:pt x="11208" y="314"/>
                  </a:lnTo>
                  <a:cubicBezTo>
                    <a:pt x="11308" y="281"/>
                    <a:pt x="11342" y="181"/>
                    <a:pt x="11275" y="81"/>
                  </a:cubicBezTo>
                  <a:cubicBezTo>
                    <a:pt x="11250" y="32"/>
                    <a:pt x="11190" y="1"/>
                    <a:pt x="1112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588;p73"/>
            <p:cNvSpPr/>
            <p:nvPr/>
          </p:nvSpPr>
          <p:spPr>
            <a:xfrm>
              <a:off x="7694485" y="950532"/>
              <a:ext cx="75048" cy="123625"/>
            </a:xfrm>
            <a:custGeom>
              <a:avLst/>
              <a:gdLst/>
              <a:ahLst/>
              <a:cxnLst/>
              <a:rect l="l" t="t" r="r" b="b"/>
              <a:pathLst>
                <a:path w="3737" h="6172" extrusionOk="0">
                  <a:moveTo>
                    <a:pt x="1" y="0"/>
                  </a:moveTo>
                  <a:lnTo>
                    <a:pt x="1" y="6171"/>
                  </a:lnTo>
                  <a:lnTo>
                    <a:pt x="3637" y="2269"/>
                  </a:lnTo>
                  <a:cubicBezTo>
                    <a:pt x="3737" y="2102"/>
                    <a:pt x="3703" y="1868"/>
                    <a:pt x="3537" y="1768"/>
                  </a:cubicBezTo>
                  <a:lnTo>
                    <a:pt x="534" y="34"/>
                  </a:lnTo>
                  <a:cubicBezTo>
                    <a:pt x="468" y="0"/>
                    <a:pt x="434" y="0"/>
                    <a:pt x="3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589;p73"/>
            <p:cNvSpPr/>
            <p:nvPr/>
          </p:nvSpPr>
          <p:spPr>
            <a:xfrm>
              <a:off x="7694485" y="950532"/>
              <a:ext cx="75048" cy="123625"/>
            </a:xfrm>
            <a:custGeom>
              <a:avLst/>
              <a:gdLst/>
              <a:ahLst/>
              <a:cxnLst/>
              <a:rect l="l" t="t" r="r" b="b"/>
              <a:pathLst>
                <a:path w="3737" h="6172" extrusionOk="0">
                  <a:moveTo>
                    <a:pt x="1" y="0"/>
                  </a:moveTo>
                  <a:lnTo>
                    <a:pt x="1" y="6171"/>
                  </a:lnTo>
                  <a:lnTo>
                    <a:pt x="3637" y="2269"/>
                  </a:lnTo>
                  <a:cubicBezTo>
                    <a:pt x="3737" y="2102"/>
                    <a:pt x="3703" y="1868"/>
                    <a:pt x="3537" y="1768"/>
                  </a:cubicBezTo>
                  <a:lnTo>
                    <a:pt x="534" y="34"/>
                  </a:lnTo>
                  <a:cubicBezTo>
                    <a:pt x="468" y="0"/>
                    <a:pt x="434" y="0"/>
                    <a:pt x="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592;p73"/>
            <p:cNvSpPr/>
            <p:nvPr/>
          </p:nvSpPr>
          <p:spPr>
            <a:xfrm>
              <a:off x="7072831" y="1175690"/>
              <a:ext cx="80410" cy="304296"/>
            </a:xfrm>
            <a:custGeom>
              <a:avLst/>
              <a:gdLst/>
              <a:ahLst/>
              <a:cxnLst/>
              <a:rect l="l" t="t" r="r" b="b"/>
              <a:pathLst>
                <a:path w="4004" h="15192" extrusionOk="0">
                  <a:moveTo>
                    <a:pt x="401" y="1"/>
                  </a:moveTo>
                  <a:cubicBezTo>
                    <a:pt x="134" y="434"/>
                    <a:pt x="0" y="901"/>
                    <a:pt x="0" y="1402"/>
                  </a:cubicBezTo>
                  <a:lnTo>
                    <a:pt x="0" y="12376"/>
                  </a:lnTo>
                  <a:cubicBezTo>
                    <a:pt x="34" y="13377"/>
                    <a:pt x="567" y="14311"/>
                    <a:pt x="1401" y="14845"/>
                  </a:cubicBezTo>
                  <a:cubicBezTo>
                    <a:pt x="1875" y="15072"/>
                    <a:pt x="2381" y="15192"/>
                    <a:pt x="2882" y="15192"/>
                  </a:cubicBezTo>
                  <a:cubicBezTo>
                    <a:pt x="3264" y="15192"/>
                    <a:pt x="3643" y="15122"/>
                    <a:pt x="4003" y="14978"/>
                  </a:cubicBezTo>
                  <a:lnTo>
                    <a:pt x="4003" y="14978"/>
                  </a:lnTo>
                  <a:cubicBezTo>
                    <a:pt x="3871" y="15024"/>
                    <a:pt x="3744" y="15047"/>
                    <a:pt x="3628" y="15047"/>
                  </a:cubicBezTo>
                  <a:cubicBezTo>
                    <a:pt x="3157" y="15047"/>
                    <a:pt x="2836" y="14679"/>
                    <a:pt x="2836" y="14011"/>
                  </a:cubicBezTo>
                  <a:lnTo>
                    <a:pt x="2836" y="3036"/>
                  </a:lnTo>
                  <a:cubicBezTo>
                    <a:pt x="2869" y="2536"/>
                    <a:pt x="3002" y="2069"/>
                    <a:pt x="3269" y="1635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593;p73"/>
            <p:cNvSpPr/>
            <p:nvPr/>
          </p:nvSpPr>
          <p:spPr>
            <a:xfrm>
              <a:off x="7080864" y="855991"/>
              <a:ext cx="612978" cy="353129"/>
            </a:xfrm>
            <a:custGeom>
              <a:avLst/>
              <a:gdLst/>
              <a:ahLst/>
              <a:cxnLst/>
              <a:rect l="l" t="t" r="r" b="b"/>
              <a:pathLst>
                <a:path w="30523" h="17630" extrusionOk="0">
                  <a:moveTo>
                    <a:pt x="27704" y="0"/>
                  </a:moveTo>
                  <a:cubicBezTo>
                    <a:pt x="27220" y="0"/>
                    <a:pt x="26736" y="117"/>
                    <a:pt x="26286" y="350"/>
                  </a:cubicBezTo>
                  <a:lnTo>
                    <a:pt x="1001" y="14928"/>
                  </a:lnTo>
                  <a:cubicBezTo>
                    <a:pt x="601" y="15194"/>
                    <a:pt x="234" y="15561"/>
                    <a:pt x="1" y="15995"/>
                  </a:cubicBezTo>
                  <a:lnTo>
                    <a:pt x="2836" y="17630"/>
                  </a:lnTo>
                  <a:cubicBezTo>
                    <a:pt x="3069" y="17196"/>
                    <a:pt x="3436" y="16829"/>
                    <a:pt x="3837" y="16562"/>
                  </a:cubicBezTo>
                  <a:lnTo>
                    <a:pt x="29121" y="1985"/>
                  </a:lnTo>
                  <a:cubicBezTo>
                    <a:pt x="29358" y="1843"/>
                    <a:pt x="29582" y="1777"/>
                    <a:pt x="29779" y="1777"/>
                  </a:cubicBezTo>
                  <a:cubicBezTo>
                    <a:pt x="30140" y="1777"/>
                    <a:pt x="30415" y="1998"/>
                    <a:pt x="30522" y="2385"/>
                  </a:cubicBezTo>
                  <a:cubicBezTo>
                    <a:pt x="30356" y="1551"/>
                    <a:pt x="29855" y="817"/>
                    <a:pt x="29121" y="350"/>
                  </a:cubicBezTo>
                  <a:cubicBezTo>
                    <a:pt x="28671" y="117"/>
                    <a:pt x="28187" y="0"/>
                    <a:pt x="27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594;p73"/>
            <p:cNvSpPr/>
            <p:nvPr/>
          </p:nvSpPr>
          <p:spPr>
            <a:xfrm>
              <a:off x="7174649" y="1244673"/>
              <a:ext cx="58299" cy="130656"/>
            </a:xfrm>
            <a:custGeom>
              <a:avLst/>
              <a:gdLst/>
              <a:ahLst/>
              <a:cxnLst/>
              <a:rect l="l" t="t" r="r" b="b"/>
              <a:pathLst>
                <a:path w="2903" h="6523" extrusionOk="0">
                  <a:moveTo>
                    <a:pt x="951" y="1"/>
                  </a:moveTo>
                  <a:cubicBezTo>
                    <a:pt x="935" y="1"/>
                    <a:pt x="918" y="9"/>
                    <a:pt x="901" y="26"/>
                  </a:cubicBezTo>
                  <a:lnTo>
                    <a:pt x="167" y="426"/>
                  </a:lnTo>
                  <a:cubicBezTo>
                    <a:pt x="101" y="459"/>
                    <a:pt x="67" y="526"/>
                    <a:pt x="34" y="560"/>
                  </a:cubicBezTo>
                  <a:cubicBezTo>
                    <a:pt x="1" y="626"/>
                    <a:pt x="1" y="693"/>
                    <a:pt x="1" y="760"/>
                  </a:cubicBezTo>
                  <a:lnTo>
                    <a:pt x="1" y="6364"/>
                  </a:lnTo>
                  <a:cubicBezTo>
                    <a:pt x="1" y="6397"/>
                    <a:pt x="1" y="6464"/>
                    <a:pt x="34" y="6497"/>
                  </a:cubicBezTo>
                  <a:cubicBezTo>
                    <a:pt x="51" y="6514"/>
                    <a:pt x="76" y="6522"/>
                    <a:pt x="101" y="6522"/>
                  </a:cubicBezTo>
                  <a:cubicBezTo>
                    <a:pt x="126" y="6522"/>
                    <a:pt x="151" y="6514"/>
                    <a:pt x="167" y="6497"/>
                  </a:cubicBezTo>
                  <a:lnTo>
                    <a:pt x="2769" y="4996"/>
                  </a:lnTo>
                  <a:cubicBezTo>
                    <a:pt x="2803" y="4963"/>
                    <a:pt x="2836" y="4929"/>
                    <a:pt x="2869" y="4863"/>
                  </a:cubicBezTo>
                  <a:cubicBezTo>
                    <a:pt x="2903" y="4796"/>
                    <a:pt x="2903" y="4729"/>
                    <a:pt x="2903" y="4662"/>
                  </a:cubicBezTo>
                  <a:lnTo>
                    <a:pt x="2903" y="3762"/>
                  </a:lnTo>
                  <a:cubicBezTo>
                    <a:pt x="2903" y="3695"/>
                    <a:pt x="2903" y="3662"/>
                    <a:pt x="2869" y="3628"/>
                  </a:cubicBezTo>
                  <a:cubicBezTo>
                    <a:pt x="2853" y="3612"/>
                    <a:pt x="2836" y="3603"/>
                    <a:pt x="2819" y="3603"/>
                  </a:cubicBezTo>
                  <a:cubicBezTo>
                    <a:pt x="2803" y="3603"/>
                    <a:pt x="2786" y="3612"/>
                    <a:pt x="2769" y="3628"/>
                  </a:cubicBezTo>
                  <a:lnTo>
                    <a:pt x="1035" y="4596"/>
                  </a:lnTo>
                  <a:lnTo>
                    <a:pt x="1035" y="159"/>
                  </a:lnTo>
                  <a:cubicBezTo>
                    <a:pt x="1035" y="126"/>
                    <a:pt x="1035" y="59"/>
                    <a:pt x="1001" y="26"/>
                  </a:cubicBezTo>
                  <a:cubicBezTo>
                    <a:pt x="985" y="9"/>
                    <a:pt x="968" y="1"/>
                    <a:pt x="95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595;p73"/>
            <p:cNvSpPr/>
            <p:nvPr/>
          </p:nvSpPr>
          <p:spPr>
            <a:xfrm>
              <a:off x="7238291" y="1226305"/>
              <a:ext cx="61653" cy="101752"/>
            </a:xfrm>
            <a:custGeom>
              <a:avLst/>
              <a:gdLst/>
              <a:ahLst/>
              <a:cxnLst/>
              <a:rect l="l" t="t" r="r" b="b"/>
              <a:pathLst>
                <a:path w="3070" h="5080" extrusionOk="0">
                  <a:moveTo>
                    <a:pt x="1761" y="1297"/>
                  </a:moveTo>
                  <a:cubicBezTo>
                    <a:pt x="1812" y="1297"/>
                    <a:pt x="1857" y="1313"/>
                    <a:pt x="1902" y="1343"/>
                  </a:cubicBezTo>
                  <a:cubicBezTo>
                    <a:pt x="2002" y="1477"/>
                    <a:pt x="2035" y="1610"/>
                    <a:pt x="2035" y="1777"/>
                  </a:cubicBezTo>
                  <a:lnTo>
                    <a:pt x="1035" y="2344"/>
                  </a:lnTo>
                  <a:cubicBezTo>
                    <a:pt x="1035" y="2144"/>
                    <a:pt x="1101" y="1977"/>
                    <a:pt x="1168" y="1777"/>
                  </a:cubicBezTo>
                  <a:cubicBezTo>
                    <a:pt x="1235" y="1610"/>
                    <a:pt x="1368" y="1443"/>
                    <a:pt x="1535" y="1376"/>
                  </a:cubicBezTo>
                  <a:cubicBezTo>
                    <a:pt x="1627" y="1321"/>
                    <a:pt x="1698" y="1297"/>
                    <a:pt x="1761" y="1297"/>
                  </a:cubicBezTo>
                  <a:close/>
                  <a:moveTo>
                    <a:pt x="2113" y="0"/>
                  </a:moveTo>
                  <a:cubicBezTo>
                    <a:pt x="1912" y="0"/>
                    <a:pt x="1701" y="65"/>
                    <a:pt x="1535" y="176"/>
                  </a:cubicBezTo>
                  <a:cubicBezTo>
                    <a:pt x="1301" y="342"/>
                    <a:pt x="1068" y="509"/>
                    <a:pt x="901" y="743"/>
                  </a:cubicBezTo>
                  <a:cubicBezTo>
                    <a:pt x="701" y="976"/>
                    <a:pt x="534" y="1243"/>
                    <a:pt x="401" y="1510"/>
                  </a:cubicBezTo>
                  <a:cubicBezTo>
                    <a:pt x="267" y="1810"/>
                    <a:pt x="167" y="2110"/>
                    <a:pt x="134" y="2411"/>
                  </a:cubicBezTo>
                  <a:cubicBezTo>
                    <a:pt x="67" y="2744"/>
                    <a:pt x="34" y="3078"/>
                    <a:pt x="34" y="3411"/>
                  </a:cubicBezTo>
                  <a:cubicBezTo>
                    <a:pt x="1" y="3711"/>
                    <a:pt x="34" y="4012"/>
                    <a:pt x="134" y="4312"/>
                  </a:cubicBezTo>
                  <a:cubicBezTo>
                    <a:pt x="167" y="4545"/>
                    <a:pt x="267" y="4746"/>
                    <a:pt x="401" y="4879"/>
                  </a:cubicBezTo>
                  <a:cubicBezTo>
                    <a:pt x="534" y="5012"/>
                    <a:pt x="701" y="5079"/>
                    <a:pt x="901" y="5079"/>
                  </a:cubicBezTo>
                  <a:cubicBezTo>
                    <a:pt x="1135" y="5046"/>
                    <a:pt x="1335" y="4979"/>
                    <a:pt x="1535" y="4879"/>
                  </a:cubicBezTo>
                  <a:cubicBezTo>
                    <a:pt x="1802" y="4712"/>
                    <a:pt x="2035" y="4545"/>
                    <a:pt x="2202" y="4312"/>
                  </a:cubicBezTo>
                  <a:cubicBezTo>
                    <a:pt x="2369" y="4112"/>
                    <a:pt x="2536" y="3878"/>
                    <a:pt x="2669" y="3678"/>
                  </a:cubicBezTo>
                  <a:cubicBezTo>
                    <a:pt x="2769" y="3478"/>
                    <a:pt x="2869" y="3278"/>
                    <a:pt x="2936" y="3078"/>
                  </a:cubicBezTo>
                  <a:cubicBezTo>
                    <a:pt x="2969" y="2978"/>
                    <a:pt x="3003" y="2844"/>
                    <a:pt x="3003" y="2711"/>
                  </a:cubicBezTo>
                  <a:cubicBezTo>
                    <a:pt x="3003" y="2639"/>
                    <a:pt x="2985" y="2584"/>
                    <a:pt x="2951" y="2584"/>
                  </a:cubicBezTo>
                  <a:cubicBezTo>
                    <a:pt x="2937" y="2584"/>
                    <a:pt x="2921" y="2592"/>
                    <a:pt x="2903" y="2611"/>
                  </a:cubicBezTo>
                  <a:lnTo>
                    <a:pt x="2169" y="3011"/>
                  </a:lnTo>
                  <a:cubicBezTo>
                    <a:pt x="2135" y="3044"/>
                    <a:pt x="2102" y="3044"/>
                    <a:pt x="2069" y="3078"/>
                  </a:cubicBezTo>
                  <a:lnTo>
                    <a:pt x="1969" y="3244"/>
                  </a:lnTo>
                  <a:cubicBezTo>
                    <a:pt x="1935" y="3345"/>
                    <a:pt x="1869" y="3411"/>
                    <a:pt x="1802" y="3478"/>
                  </a:cubicBezTo>
                  <a:cubicBezTo>
                    <a:pt x="1735" y="3578"/>
                    <a:pt x="1635" y="3645"/>
                    <a:pt x="1535" y="3678"/>
                  </a:cubicBezTo>
                  <a:cubicBezTo>
                    <a:pt x="1468" y="3711"/>
                    <a:pt x="1435" y="3745"/>
                    <a:pt x="1368" y="3778"/>
                  </a:cubicBezTo>
                  <a:lnTo>
                    <a:pt x="1201" y="3778"/>
                  </a:lnTo>
                  <a:cubicBezTo>
                    <a:pt x="1135" y="3745"/>
                    <a:pt x="1101" y="3678"/>
                    <a:pt x="1068" y="3611"/>
                  </a:cubicBezTo>
                  <a:cubicBezTo>
                    <a:pt x="1035" y="3511"/>
                    <a:pt x="1035" y="3411"/>
                    <a:pt x="1035" y="3311"/>
                  </a:cubicBezTo>
                  <a:lnTo>
                    <a:pt x="2903" y="2244"/>
                  </a:lnTo>
                  <a:cubicBezTo>
                    <a:pt x="2969" y="2210"/>
                    <a:pt x="3003" y="2144"/>
                    <a:pt x="3003" y="2110"/>
                  </a:cubicBezTo>
                  <a:cubicBezTo>
                    <a:pt x="3036" y="2044"/>
                    <a:pt x="3069" y="1977"/>
                    <a:pt x="3069" y="1910"/>
                  </a:cubicBezTo>
                  <a:lnTo>
                    <a:pt x="3069" y="1677"/>
                  </a:lnTo>
                  <a:cubicBezTo>
                    <a:pt x="3069" y="1410"/>
                    <a:pt x="3036" y="1143"/>
                    <a:pt x="2969" y="876"/>
                  </a:cubicBezTo>
                  <a:cubicBezTo>
                    <a:pt x="2936" y="643"/>
                    <a:pt x="2836" y="442"/>
                    <a:pt x="2702" y="276"/>
                  </a:cubicBezTo>
                  <a:cubicBezTo>
                    <a:pt x="2602" y="109"/>
                    <a:pt x="2436" y="9"/>
                    <a:pt x="2235" y="9"/>
                  </a:cubicBezTo>
                  <a:cubicBezTo>
                    <a:pt x="2195" y="3"/>
                    <a:pt x="2154" y="0"/>
                    <a:pt x="211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596;p73"/>
            <p:cNvSpPr/>
            <p:nvPr/>
          </p:nvSpPr>
          <p:spPr>
            <a:xfrm>
              <a:off x="7304603" y="1161168"/>
              <a:ext cx="48921" cy="123445"/>
            </a:xfrm>
            <a:custGeom>
              <a:avLst/>
              <a:gdLst/>
              <a:ahLst/>
              <a:cxnLst/>
              <a:rect l="l" t="t" r="r" b="b"/>
              <a:pathLst>
                <a:path w="2436" h="6163" extrusionOk="0">
                  <a:moveTo>
                    <a:pt x="1485" y="0"/>
                  </a:moveTo>
                  <a:cubicBezTo>
                    <a:pt x="1469" y="0"/>
                    <a:pt x="1452" y="8"/>
                    <a:pt x="1435" y="25"/>
                  </a:cubicBezTo>
                  <a:lnTo>
                    <a:pt x="735" y="425"/>
                  </a:lnTo>
                  <a:cubicBezTo>
                    <a:pt x="668" y="459"/>
                    <a:pt x="635" y="526"/>
                    <a:pt x="635" y="559"/>
                  </a:cubicBezTo>
                  <a:cubicBezTo>
                    <a:pt x="601" y="626"/>
                    <a:pt x="568" y="692"/>
                    <a:pt x="568" y="759"/>
                  </a:cubicBezTo>
                  <a:lnTo>
                    <a:pt x="568" y="2160"/>
                  </a:lnTo>
                  <a:lnTo>
                    <a:pt x="168" y="2394"/>
                  </a:lnTo>
                  <a:cubicBezTo>
                    <a:pt x="101" y="2427"/>
                    <a:pt x="68" y="2494"/>
                    <a:pt x="68" y="2527"/>
                  </a:cubicBezTo>
                  <a:cubicBezTo>
                    <a:pt x="34" y="2594"/>
                    <a:pt x="1" y="2660"/>
                    <a:pt x="1" y="2727"/>
                  </a:cubicBezTo>
                  <a:lnTo>
                    <a:pt x="1" y="3594"/>
                  </a:lnTo>
                  <a:cubicBezTo>
                    <a:pt x="1" y="3661"/>
                    <a:pt x="34" y="3694"/>
                    <a:pt x="68" y="3728"/>
                  </a:cubicBezTo>
                  <a:cubicBezTo>
                    <a:pt x="68" y="3744"/>
                    <a:pt x="84" y="3753"/>
                    <a:pt x="105" y="3753"/>
                  </a:cubicBezTo>
                  <a:cubicBezTo>
                    <a:pt x="126" y="3753"/>
                    <a:pt x="151" y="3744"/>
                    <a:pt x="168" y="3728"/>
                  </a:cubicBezTo>
                  <a:lnTo>
                    <a:pt x="568" y="3494"/>
                  </a:lnTo>
                  <a:lnTo>
                    <a:pt x="568" y="4962"/>
                  </a:lnTo>
                  <a:cubicBezTo>
                    <a:pt x="568" y="5196"/>
                    <a:pt x="601" y="5396"/>
                    <a:pt x="668" y="5629"/>
                  </a:cubicBezTo>
                  <a:cubicBezTo>
                    <a:pt x="701" y="5796"/>
                    <a:pt x="768" y="5929"/>
                    <a:pt x="902" y="6029"/>
                  </a:cubicBezTo>
                  <a:cubicBezTo>
                    <a:pt x="1002" y="6130"/>
                    <a:pt x="1135" y="6163"/>
                    <a:pt x="1268" y="6163"/>
                  </a:cubicBezTo>
                  <a:cubicBezTo>
                    <a:pt x="1435" y="6163"/>
                    <a:pt x="1602" y="6096"/>
                    <a:pt x="1735" y="5996"/>
                  </a:cubicBezTo>
                  <a:lnTo>
                    <a:pt x="2269" y="5696"/>
                  </a:lnTo>
                  <a:cubicBezTo>
                    <a:pt x="2336" y="5663"/>
                    <a:pt x="2369" y="5629"/>
                    <a:pt x="2403" y="5562"/>
                  </a:cubicBezTo>
                  <a:cubicBezTo>
                    <a:pt x="2403" y="5496"/>
                    <a:pt x="2436" y="5429"/>
                    <a:pt x="2436" y="5362"/>
                  </a:cubicBezTo>
                  <a:lnTo>
                    <a:pt x="2436" y="4495"/>
                  </a:lnTo>
                  <a:cubicBezTo>
                    <a:pt x="2436" y="4462"/>
                    <a:pt x="2436" y="4395"/>
                    <a:pt x="2403" y="4362"/>
                  </a:cubicBezTo>
                  <a:cubicBezTo>
                    <a:pt x="2386" y="4345"/>
                    <a:pt x="2361" y="4337"/>
                    <a:pt x="2336" y="4337"/>
                  </a:cubicBezTo>
                  <a:cubicBezTo>
                    <a:pt x="2311" y="4337"/>
                    <a:pt x="2286" y="4345"/>
                    <a:pt x="2269" y="4362"/>
                  </a:cubicBezTo>
                  <a:lnTo>
                    <a:pt x="1836" y="4628"/>
                  </a:lnTo>
                  <a:cubicBezTo>
                    <a:pt x="1786" y="4645"/>
                    <a:pt x="1744" y="4653"/>
                    <a:pt x="1710" y="4653"/>
                  </a:cubicBezTo>
                  <a:cubicBezTo>
                    <a:pt x="1677" y="4653"/>
                    <a:pt x="1652" y="4645"/>
                    <a:pt x="1635" y="4628"/>
                  </a:cubicBezTo>
                  <a:cubicBezTo>
                    <a:pt x="1602" y="4528"/>
                    <a:pt x="1569" y="4428"/>
                    <a:pt x="1602" y="4362"/>
                  </a:cubicBezTo>
                  <a:lnTo>
                    <a:pt x="1602" y="2894"/>
                  </a:lnTo>
                  <a:lnTo>
                    <a:pt x="2236" y="2527"/>
                  </a:lnTo>
                  <a:cubicBezTo>
                    <a:pt x="2269" y="2494"/>
                    <a:pt x="2303" y="2460"/>
                    <a:pt x="2336" y="2394"/>
                  </a:cubicBezTo>
                  <a:cubicBezTo>
                    <a:pt x="2369" y="2360"/>
                    <a:pt x="2369" y="2293"/>
                    <a:pt x="2369" y="2227"/>
                  </a:cubicBezTo>
                  <a:lnTo>
                    <a:pt x="2369" y="1326"/>
                  </a:lnTo>
                  <a:cubicBezTo>
                    <a:pt x="2369" y="1293"/>
                    <a:pt x="2369" y="1226"/>
                    <a:pt x="2336" y="1193"/>
                  </a:cubicBezTo>
                  <a:cubicBezTo>
                    <a:pt x="2319" y="1176"/>
                    <a:pt x="2303" y="1168"/>
                    <a:pt x="2286" y="1168"/>
                  </a:cubicBezTo>
                  <a:cubicBezTo>
                    <a:pt x="2269" y="1168"/>
                    <a:pt x="2253" y="1176"/>
                    <a:pt x="2236" y="1193"/>
                  </a:cubicBezTo>
                  <a:lnTo>
                    <a:pt x="1602" y="1560"/>
                  </a:lnTo>
                  <a:lnTo>
                    <a:pt x="1602" y="159"/>
                  </a:lnTo>
                  <a:cubicBezTo>
                    <a:pt x="1602" y="92"/>
                    <a:pt x="1569" y="59"/>
                    <a:pt x="1535" y="25"/>
                  </a:cubicBezTo>
                  <a:cubicBezTo>
                    <a:pt x="1519" y="8"/>
                    <a:pt x="1502" y="0"/>
                    <a:pt x="148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597;p73"/>
            <p:cNvSpPr/>
            <p:nvPr/>
          </p:nvSpPr>
          <p:spPr>
            <a:xfrm>
              <a:off x="7362882" y="1119986"/>
              <a:ext cx="32192" cy="44627"/>
            </a:xfrm>
            <a:custGeom>
              <a:avLst/>
              <a:gdLst/>
              <a:ahLst/>
              <a:cxnLst/>
              <a:rect l="l" t="t" r="r" b="b"/>
              <a:pathLst>
                <a:path w="1603" h="2228" extrusionOk="0">
                  <a:moveTo>
                    <a:pt x="1546" y="1"/>
                  </a:moveTo>
                  <a:cubicBezTo>
                    <a:pt x="1533" y="1"/>
                    <a:pt x="1519" y="5"/>
                    <a:pt x="1502" y="13"/>
                  </a:cubicBezTo>
                  <a:lnTo>
                    <a:pt x="735" y="447"/>
                  </a:lnTo>
                  <a:cubicBezTo>
                    <a:pt x="701" y="447"/>
                    <a:pt x="668" y="480"/>
                    <a:pt x="635" y="513"/>
                  </a:cubicBezTo>
                  <a:cubicBezTo>
                    <a:pt x="601" y="580"/>
                    <a:pt x="568" y="647"/>
                    <a:pt x="535" y="714"/>
                  </a:cubicBezTo>
                  <a:lnTo>
                    <a:pt x="34" y="2014"/>
                  </a:lnTo>
                  <a:cubicBezTo>
                    <a:pt x="1" y="2048"/>
                    <a:pt x="1" y="2081"/>
                    <a:pt x="1" y="2148"/>
                  </a:cubicBezTo>
                  <a:cubicBezTo>
                    <a:pt x="1" y="2197"/>
                    <a:pt x="19" y="2228"/>
                    <a:pt x="55" y="2228"/>
                  </a:cubicBezTo>
                  <a:cubicBezTo>
                    <a:pt x="68" y="2228"/>
                    <a:pt x="83" y="2224"/>
                    <a:pt x="101" y="2215"/>
                  </a:cubicBezTo>
                  <a:lnTo>
                    <a:pt x="568" y="1948"/>
                  </a:lnTo>
                  <a:cubicBezTo>
                    <a:pt x="635" y="1914"/>
                    <a:pt x="668" y="1848"/>
                    <a:pt x="735" y="1814"/>
                  </a:cubicBezTo>
                  <a:cubicBezTo>
                    <a:pt x="768" y="1748"/>
                    <a:pt x="802" y="1714"/>
                    <a:pt x="802" y="1648"/>
                  </a:cubicBezTo>
                  <a:lnTo>
                    <a:pt x="1569" y="247"/>
                  </a:lnTo>
                  <a:cubicBezTo>
                    <a:pt x="1602" y="213"/>
                    <a:pt x="1602" y="180"/>
                    <a:pt x="1602" y="113"/>
                  </a:cubicBezTo>
                  <a:cubicBezTo>
                    <a:pt x="1602" y="38"/>
                    <a:pt x="1583" y="1"/>
                    <a:pt x="154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598;p73"/>
            <p:cNvSpPr/>
            <p:nvPr/>
          </p:nvSpPr>
          <p:spPr>
            <a:xfrm>
              <a:off x="7405096" y="1131824"/>
              <a:ext cx="56954" cy="102293"/>
            </a:xfrm>
            <a:custGeom>
              <a:avLst/>
              <a:gdLst/>
              <a:ahLst/>
              <a:cxnLst/>
              <a:rect l="l" t="t" r="r" b="b"/>
              <a:pathLst>
                <a:path w="2836" h="5107" extrusionOk="0">
                  <a:moveTo>
                    <a:pt x="2068" y="1"/>
                  </a:moveTo>
                  <a:cubicBezTo>
                    <a:pt x="2012" y="1"/>
                    <a:pt x="1957" y="9"/>
                    <a:pt x="1902" y="22"/>
                  </a:cubicBezTo>
                  <a:cubicBezTo>
                    <a:pt x="1702" y="56"/>
                    <a:pt x="1502" y="123"/>
                    <a:pt x="1368" y="223"/>
                  </a:cubicBezTo>
                  <a:cubicBezTo>
                    <a:pt x="1168" y="323"/>
                    <a:pt x="968" y="456"/>
                    <a:pt x="801" y="623"/>
                  </a:cubicBezTo>
                  <a:cubicBezTo>
                    <a:pt x="634" y="790"/>
                    <a:pt x="501" y="990"/>
                    <a:pt x="401" y="1157"/>
                  </a:cubicBezTo>
                  <a:cubicBezTo>
                    <a:pt x="267" y="1357"/>
                    <a:pt x="201" y="1557"/>
                    <a:pt x="134" y="1757"/>
                  </a:cubicBezTo>
                  <a:cubicBezTo>
                    <a:pt x="67" y="1957"/>
                    <a:pt x="34" y="2157"/>
                    <a:pt x="34" y="2357"/>
                  </a:cubicBezTo>
                  <a:cubicBezTo>
                    <a:pt x="0" y="2658"/>
                    <a:pt x="67" y="2958"/>
                    <a:pt x="267" y="3191"/>
                  </a:cubicBezTo>
                  <a:cubicBezTo>
                    <a:pt x="372" y="3296"/>
                    <a:pt x="515" y="3348"/>
                    <a:pt x="665" y="3348"/>
                  </a:cubicBezTo>
                  <a:cubicBezTo>
                    <a:pt x="755" y="3348"/>
                    <a:pt x="847" y="3329"/>
                    <a:pt x="934" y="3291"/>
                  </a:cubicBezTo>
                  <a:cubicBezTo>
                    <a:pt x="1101" y="3258"/>
                    <a:pt x="1235" y="3225"/>
                    <a:pt x="1335" y="3158"/>
                  </a:cubicBezTo>
                  <a:cubicBezTo>
                    <a:pt x="1435" y="3125"/>
                    <a:pt x="1502" y="3091"/>
                    <a:pt x="1602" y="3091"/>
                  </a:cubicBezTo>
                  <a:cubicBezTo>
                    <a:pt x="1618" y="3075"/>
                    <a:pt x="1643" y="3066"/>
                    <a:pt x="1668" y="3066"/>
                  </a:cubicBezTo>
                  <a:cubicBezTo>
                    <a:pt x="1693" y="3066"/>
                    <a:pt x="1718" y="3075"/>
                    <a:pt x="1735" y="3091"/>
                  </a:cubicBezTo>
                  <a:cubicBezTo>
                    <a:pt x="1768" y="3125"/>
                    <a:pt x="1802" y="3158"/>
                    <a:pt x="1802" y="3225"/>
                  </a:cubicBezTo>
                  <a:cubicBezTo>
                    <a:pt x="1768" y="3291"/>
                    <a:pt x="1735" y="3392"/>
                    <a:pt x="1668" y="3458"/>
                  </a:cubicBezTo>
                  <a:cubicBezTo>
                    <a:pt x="1602" y="3558"/>
                    <a:pt x="1502" y="3625"/>
                    <a:pt x="1401" y="3692"/>
                  </a:cubicBezTo>
                  <a:cubicBezTo>
                    <a:pt x="1301" y="3725"/>
                    <a:pt x="1235" y="3758"/>
                    <a:pt x="1135" y="3792"/>
                  </a:cubicBezTo>
                  <a:cubicBezTo>
                    <a:pt x="1101" y="3792"/>
                    <a:pt x="1035" y="3792"/>
                    <a:pt x="1001" y="3758"/>
                  </a:cubicBezTo>
                  <a:cubicBezTo>
                    <a:pt x="968" y="3758"/>
                    <a:pt x="968" y="3725"/>
                    <a:pt x="934" y="3692"/>
                  </a:cubicBezTo>
                  <a:lnTo>
                    <a:pt x="834" y="3692"/>
                  </a:lnTo>
                  <a:lnTo>
                    <a:pt x="134" y="4125"/>
                  </a:lnTo>
                  <a:cubicBezTo>
                    <a:pt x="101" y="4159"/>
                    <a:pt x="67" y="4192"/>
                    <a:pt x="34" y="4259"/>
                  </a:cubicBezTo>
                  <a:cubicBezTo>
                    <a:pt x="0" y="4292"/>
                    <a:pt x="0" y="4359"/>
                    <a:pt x="0" y="4426"/>
                  </a:cubicBezTo>
                  <a:cubicBezTo>
                    <a:pt x="0" y="4559"/>
                    <a:pt x="34" y="4692"/>
                    <a:pt x="101" y="4793"/>
                  </a:cubicBezTo>
                  <a:cubicBezTo>
                    <a:pt x="167" y="4926"/>
                    <a:pt x="267" y="4993"/>
                    <a:pt x="367" y="5059"/>
                  </a:cubicBezTo>
                  <a:cubicBezTo>
                    <a:pt x="462" y="5083"/>
                    <a:pt x="556" y="5107"/>
                    <a:pt x="662" y="5107"/>
                  </a:cubicBezTo>
                  <a:cubicBezTo>
                    <a:pt x="706" y="5107"/>
                    <a:pt x="752" y="5103"/>
                    <a:pt x="801" y="5093"/>
                  </a:cubicBezTo>
                  <a:cubicBezTo>
                    <a:pt x="1001" y="5059"/>
                    <a:pt x="1201" y="4993"/>
                    <a:pt x="1368" y="4859"/>
                  </a:cubicBezTo>
                  <a:cubicBezTo>
                    <a:pt x="1602" y="4759"/>
                    <a:pt x="1802" y="4592"/>
                    <a:pt x="1969" y="4426"/>
                  </a:cubicBezTo>
                  <a:cubicBezTo>
                    <a:pt x="2169" y="4225"/>
                    <a:pt x="2302" y="4059"/>
                    <a:pt x="2436" y="3859"/>
                  </a:cubicBezTo>
                  <a:cubicBezTo>
                    <a:pt x="2536" y="3658"/>
                    <a:pt x="2636" y="3458"/>
                    <a:pt x="2702" y="3225"/>
                  </a:cubicBezTo>
                  <a:cubicBezTo>
                    <a:pt x="2769" y="3025"/>
                    <a:pt x="2802" y="2824"/>
                    <a:pt x="2802" y="2624"/>
                  </a:cubicBezTo>
                  <a:cubicBezTo>
                    <a:pt x="2836" y="2357"/>
                    <a:pt x="2736" y="2057"/>
                    <a:pt x="2569" y="1857"/>
                  </a:cubicBezTo>
                  <a:cubicBezTo>
                    <a:pt x="2483" y="1729"/>
                    <a:pt x="2343" y="1669"/>
                    <a:pt x="2165" y="1669"/>
                  </a:cubicBezTo>
                  <a:cubicBezTo>
                    <a:pt x="2066" y="1669"/>
                    <a:pt x="1955" y="1688"/>
                    <a:pt x="1835" y="1724"/>
                  </a:cubicBezTo>
                  <a:lnTo>
                    <a:pt x="1401" y="1890"/>
                  </a:lnTo>
                  <a:lnTo>
                    <a:pt x="1168" y="1957"/>
                  </a:lnTo>
                  <a:cubicBezTo>
                    <a:pt x="1157" y="1968"/>
                    <a:pt x="1142" y="1972"/>
                    <a:pt x="1127" y="1972"/>
                  </a:cubicBezTo>
                  <a:cubicBezTo>
                    <a:pt x="1098" y="1972"/>
                    <a:pt x="1068" y="1957"/>
                    <a:pt x="1068" y="1957"/>
                  </a:cubicBezTo>
                  <a:cubicBezTo>
                    <a:pt x="1035" y="1890"/>
                    <a:pt x="1035" y="1857"/>
                    <a:pt x="1035" y="1824"/>
                  </a:cubicBezTo>
                  <a:cubicBezTo>
                    <a:pt x="1035" y="1724"/>
                    <a:pt x="1068" y="1657"/>
                    <a:pt x="1135" y="1590"/>
                  </a:cubicBezTo>
                  <a:cubicBezTo>
                    <a:pt x="1168" y="1490"/>
                    <a:pt x="1268" y="1457"/>
                    <a:pt x="1335" y="1390"/>
                  </a:cubicBezTo>
                  <a:cubicBezTo>
                    <a:pt x="1401" y="1357"/>
                    <a:pt x="1468" y="1323"/>
                    <a:pt x="1568" y="1323"/>
                  </a:cubicBezTo>
                  <a:cubicBezTo>
                    <a:pt x="1585" y="1307"/>
                    <a:pt x="1610" y="1298"/>
                    <a:pt x="1635" y="1298"/>
                  </a:cubicBezTo>
                  <a:cubicBezTo>
                    <a:pt x="1660" y="1298"/>
                    <a:pt x="1685" y="1307"/>
                    <a:pt x="1702" y="1323"/>
                  </a:cubicBezTo>
                  <a:lnTo>
                    <a:pt x="1802" y="1357"/>
                  </a:lnTo>
                  <a:cubicBezTo>
                    <a:pt x="1802" y="1373"/>
                    <a:pt x="1810" y="1382"/>
                    <a:pt x="1827" y="1382"/>
                  </a:cubicBezTo>
                  <a:cubicBezTo>
                    <a:pt x="1843" y="1382"/>
                    <a:pt x="1868" y="1373"/>
                    <a:pt x="1902" y="1357"/>
                  </a:cubicBezTo>
                  <a:lnTo>
                    <a:pt x="2569" y="956"/>
                  </a:lnTo>
                  <a:cubicBezTo>
                    <a:pt x="2602" y="923"/>
                    <a:pt x="2636" y="890"/>
                    <a:pt x="2669" y="823"/>
                  </a:cubicBezTo>
                  <a:cubicBezTo>
                    <a:pt x="2702" y="756"/>
                    <a:pt x="2702" y="690"/>
                    <a:pt x="2702" y="656"/>
                  </a:cubicBezTo>
                  <a:cubicBezTo>
                    <a:pt x="2702" y="523"/>
                    <a:pt x="2669" y="389"/>
                    <a:pt x="2602" y="256"/>
                  </a:cubicBezTo>
                  <a:cubicBezTo>
                    <a:pt x="2536" y="156"/>
                    <a:pt x="2436" y="89"/>
                    <a:pt x="2302" y="56"/>
                  </a:cubicBezTo>
                  <a:cubicBezTo>
                    <a:pt x="2224" y="17"/>
                    <a:pt x="2146" y="1"/>
                    <a:pt x="20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599;p73"/>
            <p:cNvSpPr/>
            <p:nvPr/>
          </p:nvSpPr>
          <p:spPr>
            <a:xfrm>
              <a:off x="7492856" y="1069631"/>
              <a:ext cx="60970" cy="149504"/>
            </a:xfrm>
            <a:custGeom>
              <a:avLst/>
              <a:gdLst/>
              <a:ahLst/>
              <a:cxnLst/>
              <a:rect l="l" t="t" r="r" b="b"/>
              <a:pathLst>
                <a:path w="3036" h="7464" extrusionOk="0">
                  <a:moveTo>
                    <a:pt x="1726" y="1977"/>
                  </a:moveTo>
                  <a:cubicBezTo>
                    <a:pt x="1785" y="1977"/>
                    <a:pt x="1835" y="1993"/>
                    <a:pt x="1868" y="2027"/>
                  </a:cubicBezTo>
                  <a:cubicBezTo>
                    <a:pt x="1968" y="2127"/>
                    <a:pt x="2002" y="2260"/>
                    <a:pt x="2035" y="2394"/>
                  </a:cubicBezTo>
                  <a:cubicBezTo>
                    <a:pt x="2035" y="2560"/>
                    <a:pt x="2035" y="2761"/>
                    <a:pt x="2035" y="2927"/>
                  </a:cubicBezTo>
                  <a:cubicBezTo>
                    <a:pt x="2002" y="3127"/>
                    <a:pt x="1935" y="3294"/>
                    <a:pt x="1868" y="3461"/>
                  </a:cubicBezTo>
                  <a:cubicBezTo>
                    <a:pt x="1802" y="3628"/>
                    <a:pt x="1668" y="3795"/>
                    <a:pt x="1535" y="3895"/>
                  </a:cubicBezTo>
                  <a:cubicBezTo>
                    <a:pt x="1451" y="3928"/>
                    <a:pt x="1376" y="3945"/>
                    <a:pt x="1314" y="3945"/>
                  </a:cubicBezTo>
                  <a:cubicBezTo>
                    <a:pt x="1251" y="3945"/>
                    <a:pt x="1201" y="3928"/>
                    <a:pt x="1168" y="3895"/>
                  </a:cubicBezTo>
                  <a:cubicBezTo>
                    <a:pt x="1068" y="3761"/>
                    <a:pt x="1001" y="3628"/>
                    <a:pt x="1001" y="3461"/>
                  </a:cubicBezTo>
                  <a:cubicBezTo>
                    <a:pt x="1001" y="3394"/>
                    <a:pt x="1001" y="3328"/>
                    <a:pt x="1001" y="3261"/>
                  </a:cubicBezTo>
                  <a:lnTo>
                    <a:pt x="1001" y="3027"/>
                  </a:lnTo>
                  <a:cubicBezTo>
                    <a:pt x="1034" y="2827"/>
                    <a:pt x="1068" y="2627"/>
                    <a:pt x="1168" y="2460"/>
                  </a:cubicBezTo>
                  <a:cubicBezTo>
                    <a:pt x="1234" y="2260"/>
                    <a:pt x="1368" y="2127"/>
                    <a:pt x="1535" y="2027"/>
                  </a:cubicBezTo>
                  <a:cubicBezTo>
                    <a:pt x="1601" y="1993"/>
                    <a:pt x="1668" y="1977"/>
                    <a:pt x="1726" y="1977"/>
                  </a:cubicBezTo>
                  <a:close/>
                  <a:moveTo>
                    <a:pt x="2936" y="0"/>
                  </a:moveTo>
                  <a:cubicBezTo>
                    <a:pt x="2911" y="0"/>
                    <a:pt x="2886" y="9"/>
                    <a:pt x="2869" y="25"/>
                  </a:cubicBezTo>
                  <a:lnTo>
                    <a:pt x="2235" y="392"/>
                  </a:lnTo>
                  <a:cubicBezTo>
                    <a:pt x="2168" y="426"/>
                    <a:pt x="2135" y="459"/>
                    <a:pt x="2135" y="526"/>
                  </a:cubicBezTo>
                  <a:cubicBezTo>
                    <a:pt x="2102" y="592"/>
                    <a:pt x="2068" y="659"/>
                    <a:pt x="2068" y="726"/>
                  </a:cubicBezTo>
                  <a:lnTo>
                    <a:pt x="2068" y="893"/>
                  </a:lnTo>
                  <a:cubicBezTo>
                    <a:pt x="2035" y="859"/>
                    <a:pt x="2002" y="792"/>
                    <a:pt x="1968" y="759"/>
                  </a:cubicBezTo>
                  <a:cubicBezTo>
                    <a:pt x="1935" y="726"/>
                    <a:pt x="1868" y="692"/>
                    <a:pt x="1802" y="692"/>
                  </a:cubicBezTo>
                  <a:lnTo>
                    <a:pt x="1601" y="692"/>
                  </a:lnTo>
                  <a:cubicBezTo>
                    <a:pt x="1468" y="726"/>
                    <a:pt x="1368" y="759"/>
                    <a:pt x="1268" y="826"/>
                  </a:cubicBezTo>
                  <a:cubicBezTo>
                    <a:pt x="1101" y="926"/>
                    <a:pt x="934" y="1093"/>
                    <a:pt x="801" y="1226"/>
                  </a:cubicBezTo>
                  <a:cubicBezTo>
                    <a:pt x="634" y="1426"/>
                    <a:pt x="501" y="1626"/>
                    <a:pt x="401" y="1827"/>
                  </a:cubicBezTo>
                  <a:cubicBezTo>
                    <a:pt x="267" y="2060"/>
                    <a:pt x="200" y="2327"/>
                    <a:pt x="134" y="2594"/>
                  </a:cubicBezTo>
                  <a:cubicBezTo>
                    <a:pt x="34" y="2894"/>
                    <a:pt x="0" y="3194"/>
                    <a:pt x="0" y="3528"/>
                  </a:cubicBezTo>
                  <a:lnTo>
                    <a:pt x="0" y="3828"/>
                  </a:lnTo>
                  <a:lnTo>
                    <a:pt x="0" y="4128"/>
                  </a:lnTo>
                  <a:cubicBezTo>
                    <a:pt x="0" y="4395"/>
                    <a:pt x="34" y="4662"/>
                    <a:pt x="134" y="4929"/>
                  </a:cubicBezTo>
                  <a:cubicBezTo>
                    <a:pt x="167" y="5096"/>
                    <a:pt x="267" y="5262"/>
                    <a:pt x="401" y="5396"/>
                  </a:cubicBezTo>
                  <a:cubicBezTo>
                    <a:pt x="482" y="5450"/>
                    <a:pt x="586" y="5505"/>
                    <a:pt x="712" y="5505"/>
                  </a:cubicBezTo>
                  <a:cubicBezTo>
                    <a:pt x="741" y="5505"/>
                    <a:pt x="770" y="5502"/>
                    <a:pt x="801" y="5496"/>
                  </a:cubicBezTo>
                  <a:cubicBezTo>
                    <a:pt x="968" y="5496"/>
                    <a:pt x="1134" y="5429"/>
                    <a:pt x="1268" y="5362"/>
                  </a:cubicBezTo>
                  <a:cubicBezTo>
                    <a:pt x="1368" y="5296"/>
                    <a:pt x="1501" y="5196"/>
                    <a:pt x="1568" y="5129"/>
                  </a:cubicBezTo>
                  <a:cubicBezTo>
                    <a:pt x="1668" y="5062"/>
                    <a:pt x="1735" y="4962"/>
                    <a:pt x="1802" y="4862"/>
                  </a:cubicBezTo>
                  <a:cubicBezTo>
                    <a:pt x="1835" y="4795"/>
                    <a:pt x="1902" y="4729"/>
                    <a:pt x="1935" y="4629"/>
                  </a:cubicBezTo>
                  <a:cubicBezTo>
                    <a:pt x="1968" y="4562"/>
                    <a:pt x="2002" y="4462"/>
                    <a:pt x="2035" y="4395"/>
                  </a:cubicBezTo>
                  <a:lnTo>
                    <a:pt x="2035" y="4995"/>
                  </a:lnTo>
                  <a:cubicBezTo>
                    <a:pt x="2035" y="5196"/>
                    <a:pt x="2002" y="5396"/>
                    <a:pt x="1868" y="5563"/>
                  </a:cubicBezTo>
                  <a:cubicBezTo>
                    <a:pt x="1802" y="5696"/>
                    <a:pt x="1668" y="5829"/>
                    <a:pt x="1501" y="5929"/>
                  </a:cubicBezTo>
                  <a:cubicBezTo>
                    <a:pt x="1368" y="5996"/>
                    <a:pt x="1301" y="5996"/>
                    <a:pt x="1268" y="5996"/>
                  </a:cubicBezTo>
                  <a:cubicBezTo>
                    <a:pt x="1201" y="5963"/>
                    <a:pt x="1168" y="5929"/>
                    <a:pt x="1134" y="5863"/>
                  </a:cubicBezTo>
                  <a:cubicBezTo>
                    <a:pt x="1113" y="5798"/>
                    <a:pt x="1091" y="5761"/>
                    <a:pt x="1052" y="5761"/>
                  </a:cubicBezTo>
                  <a:cubicBezTo>
                    <a:pt x="1030" y="5761"/>
                    <a:pt x="1003" y="5772"/>
                    <a:pt x="968" y="5796"/>
                  </a:cubicBezTo>
                  <a:lnTo>
                    <a:pt x="234" y="6196"/>
                  </a:lnTo>
                  <a:cubicBezTo>
                    <a:pt x="200" y="6230"/>
                    <a:pt x="167" y="6296"/>
                    <a:pt x="134" y="6330"/>
                  </a:cubicBezTo>
                  <a:cubicBezTo>
                    <a:pt x="100" y="6396"/>
                    <a:pt x="100" y="6463"/>
                    <a:pt x="100" y="6530"/>
                  </a:cubicBezTo>
                  <a:cubicBezTo>
                    <a:pt x="100" y="6663"/>
                    <a:pt x="134" y="6797"/>
                    <a:pt x="167" y="6930"/>
                  </a:cubicBezTo>
                  <a:cubicBezTo>
                    <a:pt x="200" y="7097"/>
                    <a:pt x="267" y="7197"/>
                    <a:pt x="367" y="7330"/>
                  </a:cubicBezTo>
                  <a:cubicBezTo>
                    <a:pt x="501" y="7397"/>
                    <a:pt x="634" y="7464"/>
                    <a:pt x="801" y="7464"/>
                  </a:cubicBezTo>
                  <a:cubicBezTo>
                    <a:pt x="1068" y="7464"/>
                    <a:pt x="1301" y="7364"/>
                    <a:pt x="1501" y="7230"/>
                  </a:cubicBezTo>
                  <a:cubicBezTo>
                    <a:pt x="1735" y="7097"/>
                    <a:pt x="1935" y="6930"/>
                    <a:pt x="2135" y="6730"/>
                  </a:cubicBezTo>
                  <a:cubicBezTo>
                    <a:pt x="2335" y="6563"/>
                    <a:pt x="2502" y="6330"/>
                    <a:pt x="2602" y="6096"/>
                  </a:cubicBezTo>
                  <a:cubicBezTo>
                    <a:pt x="2902" y="5563"/>
                    <a:pt x="3036" y="4962"/>
                    <a:pt x="3036" y="4395"/>
                  </a:cubicBezTo>
                  <a:lnTo>
                    <a:pt x="3036" y="159"/>
                  </a:lnTo>
                  <a:cubicBezTo>
                    <a:pt x="3036" y="92"/>
                    <a:pt x="3036" y="59"/>
                    <a:pt x="3002" y="25"/>
                  </a:cubicBezTo>
                  <a:cubicBezTo>
                    <a:pt x="2986" y="9"/>
                    <a:pt x="2961" y="0"/>
                    <a:pt x="293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600;p73"/>
            <p:cNvSpPr/>
            <p:nvPr/>
          </p:nvSpPr>
          <p:spPr>
            <a:xfrm>
              <a:off x="7563868" y="1038725"/>
              <a:ext cx="62316" cy="102253"/>
            </a:xfrm>
            <a:custGeom>
              <a:avLst/>
              <a:gdLst/>
              <a:ahLst/>
              <a:cxnLst/>
              <a:rect l="l" t="t" r="r" b="b"/>
              <a:pathLst>
                <a:path w="3103" h="5105" extrusionOk="0">
                  <a:moveTo>
                    <a:pt x="1777" y="1455"/>
                  </a:moveTo>
                  <a:cubicBezTo>
                    <a:pt x="1828" y="1455"/>
                    <a:pt x="1871" y="1472"/>
                    <a:pt x="1901" y="1502"/>
                  </a:cubicBezTo>
                  <a:cubicBezTo>
                    <a:pt x="2035" y="1602"/>
                    <a:pt x="2068" y="1768"/>
                    <a:pt x="2068" y="1935"/>
                  </a:cubicBezTo>
                  <a:lnTo>
                    <a:pt x="2068" y="2202"/>
                  </a:lnTo>
                  <a:lnTo>
                    <a:pt x="2068" y="2502"/>
                  </a:lnTo>
                  <a:cubicBezTo>
                    <a:pt x="2068" y="2736"/>
                    <a:pt x="2002" y="2936"/>
                    <a:pt x="1901" y="3103"/>
                  </a:cubicBezTo>
                  <a:cubicBezTo>
                    <a:pt x="1835" y="3303"/>
                    <a:pt x="1701" y="3436"/>
                    <a:pt x="1568" y="3536"/>
                  </a:cubicBezTo>
                  <a:cubicBezTo>
                    <a:pt x="1465" y="3578"/>
                    <a:pt x="1374" y="3606"/>
                    <a:pt x="1305" y="3606"/>
                  </a:cubicBezTo>
                  <a:cubicBezTo>
                    <a:pt x="1262" y="3606"/>
                    <a:pt x="1226" y="3595"/>
                    <a:pt x="1201" y="3570"/>
                  </a:cubicBezTo>
                  <a:cubicBezTo>
                    <a:pt x="1101" y="3436"/>
                    <a:pt x="1034" y="3303"/>
                    <a:pt x="1034" y="3136"/>
                  </a:cubicBezTo>
                  <a:cubicBezTo>
                    <a:pt x="1034" y="3036"/>
                    <a:pt x="1034" y="2936"/>
                    <a:pt x="1034" y="2836"/>
                  </a:cubicBezTo>
                  <a:lnTo>
                    <a:pt x="1034" y="2536"/>
                  </a:lnTo>
                  <a:cubicBezTo>
                    <a:pt x="1034" y="2302"/>
                    <a:pt x="1101" y="2102"/>
                    <a:pt x="1201" y="1935"/>
                  </a:cubicBezTo>
                  <a:cubicBezTo>
                    <a:pt x="1268" y="1768"/>
                    <a:pt x="1401" y="1635"/>
                    <a:pt x="1568" y="1535"/>
                  </a:cubicBezTo>
                  <a:cubicBezTo>
                    <a:pt x="1641" y="1480"/>
                    <a:pt x="1715" y="1455"/>
                    <a:pt x="1777" y="1455"/>
                  </a:cubicBezTo>
                  <a:close/>
                  <a:moveTo>
                    <a:pt x="2168" y="0"/>
                  </a:moveTo>
                  <a:cubicBezTo>
                    <a:pt x="1935" y="0"/>
                    <a:pt x="1735" y="67"/>
                    <a:pt x="1535" y="201"/>
                  </a:cubicBezTo>
                  <a:cubicBezTo>
                    <a:pt x="1301" y="334"/>
                    <a:pt x="1101" y="501"/>
                    <a:pt x="934" y="701"/>
                  </a:cubicBezTo>
                  <a:cubicBezTo>
                    <a:pt x="734" y="934"/>
                    <a:pt x="567" y="1168"/>
                    <a:pt x="434" y="1435"/>
                  </a:cubicBezTo>
                  <a:cubicBezTo>
                    <a:pt x="300" y="1702"/>
                    <a:pt x="200" y="1969"/>
                    <a:pt x="134" y="2269"/>
                  </a:cubicBezTo>
                  <a:cubicBezTo>
                    <a:pt x="67" y="2536"/>
                    <a:pt x="0" y="2802"/>
                    <a:pt x="0" y="3103"/>
                  </a:cubicBezTo>
                  <a:lnTo>
                    <a:pt x="0" y="3436"/>
                  </a:lnTo>
                  <a:lnTo>
                    <a:pt x="0" y="3770"/>
                  </a:lnTo>
                  <a:cubicBezTo>
                    <a:pt x="0" y="4003"/>
                    <a:pt x="67" y="4237"/>
                    <a:pt x="134" y="4470"/>
                  </a:cubicBezTo>
                  <a:cubicBezTo>
                    <a:pt x="200" y="4637"/>
                    <a:pt x="300" y="4804"/>
                    <a:pt x="434" y="4937"/>
                  </a:cubicBezTo>
                  <a:cubicBezTo>
                    <a:pt x="567" y="5037"/>
                    <a:pt x="734" y="5104"/>
                    <a:pt x="934" y="5104"/>
                  </a:cubicBezTo>
                  <a:cubicBezTo>
                    <a:pt x="1134" y="5071"/>
                    <a:pt x="1368" y="5004"/>
                    <a:pt x="1568" y="4871"/>
                  </a:cubicBezTo>
                  <a:cubicBezTo>
                    <a:pt x="1801" y="4737"/>
                    <a:pt x="2002" y="4570"/>
                    <a:pt x="2168" y="4370"/>
                  </a:cubicBezTo>
                  <a:cubicBezTo>
                    <a:pt x="2368" y="4170"/>
                    <a:pt x="2535" y="3937"/>
                    <a:pt x="2669" y="3670"/>
                  </a:cubicBezTo>
                  <a:cubicBezTo>
                    <a:pt x="2802" y="3403"/>
                    <a:pt x="2902" y="3136"/>
                    <a:pt x="2969" y="2836"/>
                  </a:cubicBezTo>
                  <a:cubicBezTo>
                    <a:pt x="3036" y="2569"/>
                    <a:pt x="3069" y="2269"/>
                    <a:pt x="3102" y="2002"/>
                  </a:cubicBezTo>
                  <a:lnTo>
                    <a:pt x="3102" y="1668"/>
                  </a:lnTo>
                  <a:lnTo>
                    <a:pt x="3102" y="1335"/>
                  </a:lnTo>
                  <a:cubicBezTo>
                    <a:pt x="3069" y="1101"/>
                    <a:pt x="3036" y="834"/>
                    <a:pt x="2936" y="601"/>
                  </a:cubicBezTo>
                  <a:cubicBezTo>
                    <a:pt x="2902" y="434"/>
                    <a:pt x="2769" y="267"/>
                    <a:pt x="2635" y="167"/>
                  </a:cubicBezTo>
                  <a:cubicBezTo>
                    <a:pt x="2502" y="34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601;p73"/>
            <p:cNvSpPr/>
            <p:nvPr/>
          </p:nvSpPr>
          <p:spPr>
            <a:xfrm>
              <a:off x="7636888" y="978755"/>
              <a:ext cx="20103" cy="130816"/>
            </a:xfrm>
            <a:custGeom>
              <a:avLst/>
              <a:gdLst/>
              <a:ahLst/>
              <a:cxnLst/>
              <a:rect l="l" t="t" r="r" b="b"/>
              <a:pathLst>
                <a:path w="1001" h="6531" extrusionOk="0">
                  <a:moveTo>
                    <a:pt x="917" y="1"/>
                  </a:moveTo>
                  <a:cubicBezTo>
                    <a:pt x="901" y="1"/>
                    <a:pt x="884" y="9"/>
                    <a:pt x="867" y="26"/>
                  </a:cubicBezTo>
                  <a:lnTo>
                    <a:pt x="167" y="426"/>
                  </a:lnTo>
                  <a:cubicBezTo>
                    <a:pt x="100" y="459"/>
                    <a:pt x="67" y="526"/>
                    <a:pt x="33" y="559"/>
                  </a:cubicBezTo>
                  <a:cubicBezTo>
                    <a:pt x="0" y="626"/>
                    <a:pt x="0" y="693"/>
                    <a:pt x="0" y="760"/>
                  </a:cubicBezTo>
                  <a:lnTo>
                    <a:pt x="0" y="4496"/>
                  </a:lnTo>
                  <a:cubicBezTo>
                    <a:pt x="0" y="4562"/>
                    <a:pt x="0" y="4596"/>
                    <a:pt x="33" y="4662"/>
                  </a:cubicBezTo>
                  <a:lnTo>
                    <a:pt x="167" y="4662"/>
                  </a:lnTo>
                  <a:lnTo>
                    <a:pt x="867" y="4229"/>
                  </a:lnTo>
                  <a:cubicBezTo>
                    <a:pt x="901" y="4195"/>
                    <a:pt x="934" y="4162"/>
                    <a:pt x="967" y="4095"/>
                  </a:cubicBezTo>
                  <a:cubicBezTo>
                    <a:pt x="1001" y="4029"/>
                    <a:pt x="1001" y="3962"/>
                    <a:pt x="1001" y="3928"/>
                  </a:cubicBezTo>
                  <a:lnTo>
                    <a:pt x="1001" y="159"/>
                  </a:lnTo>
                  <a:cubicBezTo>
                    <a:pt x="1001" y="92"/>
                    <a:pt x="1001" y="59"/>
                    <a:pt x="967" y="26"/>
                  </a:cubicBezTo>
                  <a:cubicBezTo>
                    <a:pt x="951" y="9"/>
                    <a:pt x="934" y="1"/>
                    <a:pt x="917" y="1"/>
                  </a:cubicBezTo>
                  <a:close/>
                  <a:moveTo>
                    <a:pt x="917" y="4737"/>
                  </a:moveTo>
                  <a:cubicBezTo>
                    <a:pt x="901" y="4737"/>
                    <a:pt x="884" y="4746"/>
                    <a:pt x="867" y="4762"/>
                  </a:cubicBezTo>
                  <a:lnTo>
                    <a:pt x="167" y="5196"/>
                  </a:lnTo>
                  <a:cubicBezTo>
                    <a:pt x="100" y="5196"/>
                    <a:pt x="67" y="5263"/>
                    <a:pt x="33" y="5296"/>
                  </a:cubicBezTo>
                  <a:cubicBezTo>
                    <a:pt x="0" y="5363"/>
                    <a:pt x="0" y="5430"/>
                    <a:pt x="0" y="5496"/>
                  </a:cubicBezTo>
                  <a:lnTo>
                    <a:pt x="0" y="6364"/>
                  </a:lnTo>
                  <a:cubicBezTo>
                    <a:pt x="0" y="6430"/>
                    <a:pt x="0" y="6464"/>
                    <a:pt x="33" y="6530"/>
                  </a:cubicBezTo>
                  <a:lnTo>
                    <a:pt x="167" y="6530"/>
                  </a:lnTo>
                  <a:lnTo>
                    <a:pt x="867" y="6097"/>
                  </a:lnTo>
                  <a:cubicBezTo>
                    <a:pt x="901" y="6063"/>
                    <a:pt x="934" y="6030"/>
                    <a:pt x="967" y="5963"/>
                  </a:cubicBezTo>
                  <a:cubicBezTo>
                    <a:pt x="1001" y="5897"/>
                    <a:pt x="1001" y="5830"/>
                    <a:pt x="1001" y="5763"/>
                  </a:cubicBezTo>
                  <a:lnTo>
                    <a:pt x="1001" y="4896"/>
                  </a:lnTo>
                  <a:cubicBezTo>
                    <a:pt x="1001" y="4862"/>
                    <a:pt x="1001" y="4796"/>
                    <a:pt x="967" y="4762"/>
                  </a:cubicBezTo>
                  <a:cubicBezTo>
                    <a:pt x="951" y="4746"/>
                    <a:pt x="934" y="4737"/>
                    <a:pt x="917" y="4737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Прямоугольник 294"/>
          <p:cNvSpPr/>
          <p:nvPr/>
        </p:nvSpPr>
        <p:spPr>
          <a:xfrm>
            <a:off x="6737931" y="1299204"/>
            <a:ext cx="880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sp>
        <p:nvSpPr>
          <p:cNvPr id="296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28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Google Shape;3268;p69"/>
          <p:cNvSpPr txBox="1">
            <a:spLocks noGrp="1"/>
          </p:cNvSpPr>
          <p:nvPr>
            <p:ph type="title"/>
          </p:nvPr>
        </p:nvSpPr>
        <p:spPr>
          <a:xfrm>
            <a:off x="112426" y="60275"/>
            <a:ext cx="7016029" cy="912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300" b="1" dirty="0">
                <a:solidFill>
                  <a:srgbClr val="001400"/>
                </a:solidFill>
              </a:rPr>
              <a:t>Сведения о расходной части проекта бюджета на </a:t>
            </a:r>
            <a:r>
              <a:rPr lang="ru-RU" sz="1300" b="1" dirty="0" smtClean="0">
                <a:solidFill>
                  <a:srgbClr val="001400"/>
                </a:solidFill>
              </a:rPr>
              <a:t>2025 </a:t>
            </a:r>
            <a:r>
              <a:rPr lang="ru-RU" sz="1300" b="1" dirty="0">
                <a:solidFill>
                  <a:srgbClr val="001400"/>
                </a:solidFill>
              </a:rPr>
              <a:t>год и плановый период </a:t>
            </a:r>
            <a:r>
              <a:rPr lang="ru-RU" sz="1300" b="1" dirty="0" smtClean="0">
                <a:solidFill>
                  <a:srgbClr val="001400"/>
                </a:solidFill>
              </a:rPr>
              <a:t>2026 </a:t>
            </a:r>
            <a:r>
              <a:rPr lang="ru-RU" sz="1300" b="1" dirty="0">
                <a:solidFill>
                  <a:srgbClr val="001400"/>
                </a:solidFill>
              </a:rPr>
              <a:t>и </a:t>
            </a:r>
            <a:r>
              <a:rPr lang="ru-RU" sz="1300" b="1" dirty="0" smtClean="0">
                <a:solidFill>
                  <a:srgbClr val="001400"/>
                </a:solidFill>
              </a:rPr>
              <a:t>2027 </a:t>
            </a:r>
            <a:r>
              <a:rPr lang="ru-RU" sz="1300" b="1" dirty="0">
                <a:solidFill>
                  <a:srgbClr val="001400"/>
                </a:solidFill>
              </a:rPr>
              <a:t>годов в сравнении с ожидаемым исполнением за </a:t>
            </a:r>
            <a:r>
              <a:rPr lang="ru-RU" sz="1300" b="1" dirty="0" smtClean="0">
                <a:solidFill>
                  <a:srgbClr val="001400"/>
                </a:solidFill>
              </a:rPr>
              <a:t>2024 </a:t>
            </a:r>
            <a:r>
              <a:rPr lang="ru-RU" sz="1300" b="1" dirty="0">
                <a:solidFill>
                  <a:srgbClr val="001400"/>
                </a:solidFill>
              </a:rPr>
              <a:t>год (оценка текущего финансового года) и </a:t>
            </a:r>
            <a:r>
              <a:rPr lang="ru-RU" sz="1300" b="1" dirty="0" smtClean="0">
                <a:solidFill>
                  <a:srgbClr val="001400"/>
                </a:solidFill>
              </a:rPr>
              <a:t>отчётом </a:t>
            </a:r>
            <a:r>
              <a:rPr lang="ru-RU" sz="1300" b="1" dirty="0">
                <a:solidFill>
                  <a:srgbClr val="001400"/>
                </a:solidFill>
              </a:rPr>
              <a:t>за </a:t>
            </a:r>
            <a:r>
              <a:rPr lang="ru-RU" sz="1300" b="1" dirty="0" smtClean="0">
                <a:solidFill>
                  <a:srgbClr val="001400"/>
                </a:solidFill>
              </a:rPr>
              <a:t>2023 </a:t>
            </a:r>
            <a:r>
              <a:rPr lang="ru-RU" sz="1300" b="1" dirty="0">
                <a:solidFill>
                  <a:srgbClr val="001400"/>
                </a:solidFill>
              </a:rPr>
              <a:t>год (отчётный финансовый год) в разрезе разделов и подразделов </a:t>
            </a:r>
            <a:endParaRPr sz="1300" dirty="0">
              <a:solidFill>
                <a:srgbClr val="001400"/>
              </a:solidFill>
            </a:endParaRPr>
          </a:p>
        </p:txBody>
      </p:sp>
      <p:graphicFrame>
        <p:nvGraphicFramePr>
          <p:cNvPr id="3269" name="Google Shape;3269;p69"/>
          <p:cNvGraphicFramePr/>
          <p:nvPr>
            <p:extLst>
              <p:ext uri="{D42A27DB-BD31-4B8C-83A1-F6EECF244321}">
                <p14:modId xmlns:p14="http://schemas.microsoft.com/office/powerpoint/2010/main" val="2476814657"/>
              </p:ext>
            </p:extLst>
          </p:nvPr>
        </p:nvGraphicFramePr>
        <p:xfrm>
          <a:off x="112428" y="936694"/>
          <a:ext cx="8810751" cy="4184755"/>
        </p:xfrm>
        <a:graphic>
          <a:graphicData uri="http://schemas.openxmlformats.org/drawingml/2006/table">
            <a:tbl>
              <a:tblPr firstRow="1">
                <a:noFill/>
                <a:tableStyleId>{02C354FB-D8E8-4507-A7F7-C6AE5B157AC1}</a:tableStyleId>
              </a:tblPr>
              <a:tblGrid>
                <a:gridCol w="482162">
                  <a:extLst>
                    <a:ext uri="{9D8B030D-6E8A-4147-A177-3AD203B41FA5}">
                      <a16:colId xmlns:a16="http://schemas.microsoft.com/office/drawing/2014/main" val="3830377233"/>
                    </a:ext>
                  </a:extLst>
                </a:gridCol>
                <a:gridCol w="2224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77257582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541901233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74764836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429832877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1339764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0704">
                  <a:extLst>
                    <a:ext uri="{9D8B030D-6E8A-4147-A177-3AD203B41FA5}">
                      <a16:colId xmlns:a16="http://schemas.microsoft.com/office/drawing/2014/main" val="700900725"/>
                    </a:ext>
                  </a:extLst>
                </a:gridCol>
              </a:tblGrid>
              <a:tr h="534573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Код</a:t>
                      </a:r>
                      <a:endParaRPr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Наименование</a:t>
                      </a:r>
                      <a:endParaRPr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2023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(отчёт)</a:t>
                      </a:r>
                      <a:endParaRPr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2024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(оценка)</a:t>
                      </a:r>
                      <a:endParaRPr sz="1100" b="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2025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2026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2027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lang="ru-RU"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</a:p>
                    <a:p>
                      <a:pPr marL="0" indent="0" algn="ctr">
                        <a:tabLst/>
                      </a:pPr>
                      <a:r>
                        <a:rPr lang="ru-RU" sz="800" dirty="0" smtClean="0"/>
                        <a:t>(уточнённый на 01.11.2024)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Отклонение</a:t>
                      </a:r>
                    </a:p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2025 год к 2023 году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Отклонение 2025 год к </a:t>
                      </a:r>
                    </a:p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2024 году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5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06037"/>
                  </a:ext>
                </a:extLst>
              </a:tr>
              <a:tr h="267287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0100 </a:t>
                      </a:r>
                      <a:endParaRPr lang="ru-RU" sz="11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Общегосударственные вопросы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147,56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171,50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173,66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165,57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165,49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171,64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26,10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117,69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2,17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101,26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06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0102</a:t>
                      </a:r>
                      <a:endParaRPr sz="1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Функционирование высшего должностного лица субъекта Российской Федерации и муниципального образования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3,12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3,37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2,28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2,28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2,28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3,37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-0,84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73,20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-1,09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67,74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509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0103</a:t>
                      </a:r>
                      <a:endParaRPr sz="1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4,56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4,60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4,60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4,60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4,56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0,53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113,08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100,75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88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0104</a:t>
                      </a:r>
                      <a:endParaRPr sz="1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55,57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66,63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70,11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66,63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14,54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126,17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105,23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45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0105</a:t>
                      </a:r>
                      <a:endParaRPr sz="1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Судебная система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374,42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101,74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04734"/>
                  </a:ext>
                </a:extLst>
              </a:tr>
            </a:tbl>
          </a:graphicData>
        </a:graphic>
      </p:graphicFrame>
      <p:grpSp>
        <p:nvGrpSpPr>
          <p:cNvPr id="5" name="Google Shape;5530;p75"/>
          <p:cNvGrpSpPr/>
          <p:nvPr/>
        </p:nvGrpSpPr>
        <p:grpSpPr>
          <a:xfrm flipH="1">
            <a:off x="7809875" y="0"/>
            <a:ext cx="1287592" cy="1110407"/>
            <a:chOff x="1201025" y="534350"/>
            <a:chExt cx="5255450" cy="4684225"/>
          </a:xfrm>
        </p:grpSpPr>
        <p:sp>
          <p:nvSpPr>
            <p:cNvPr id="6" name="Google Shape;5531;p75"/>
            <p:cNvSpPr/>
            <p:nvPr/>
          </p:nvSpPr>
          <p:spPr>
            <a:xfrm>
              <a:off x="1201025" y="2439475"/>
              <a:ext cx="5255450" cy="2779100"/>
            </a:xfrm>
            <a:custGeom>
              <a:avLst/>
              <a:gdLst/>
              <a:ahLst/>
              <a:cxnLst/>
              <a:rect l="l" t="t" r="r" b="b"/>
              <a:pathLst>
                <a:path w="210218" h="111164" extrusionOk="0">
                  <a:moveTo>
                    <a:pt x="105109" y="1"/>
                  </a:moveTo>
                  <a:cubicBezTo>
                    <a:pt x="80617" y="1"/>
                    <a:pt x="56124" y="5430"/>
                    <a:pt x="37427" y="16287"/>
                  </a:cubicBezTo>
                  <a:cubicBezTo>
                    <a:pt x="1" y="37970"/>
                    <a:pt x="34" y="73195"/>
                    <a:pt x="37427" y="94877"/>
                  </a:cubicBezTo>
                  <a:cubicBezTo>
                    <a:pt x="56107" y="105735"/>
                    <a:pt x="80600" y="111164"/>
                    <a:pt x="105097" y="111164"/>
                  </a:cubicBezTo>
                  <a:cubicBezTo>
                    <a:pt x="129593" y="111164"/>
                    <a:pt x="154094" y="105735"/>
                    <a:pt x="172791" y="94877"/>
                  </a:cubicBezTo>
                  <a:cubicBezTo>
                    <a:pt x="210217" y="73195"/>
                    <a:pt x="210184" y="37970"/>
                    <a:pt x="172791" y="16287"/>
                  </a:cubicBezTo>
                  <a:cubicBezTo>
                    <a:pt x="154094" y="5430"/>
                    <a:pt x="129602" y="1"/>
                    <a:pt x="105109" y="1"/>
                  </a:cubicBezTo>
                  <a:close/>
                </a:path>
              </a:pathLst>
            </a:custGeom>
            <a:solidFill>
              <a:srgbClr val="F5F5F5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532;p75"/>
            <p:cNvSpPr/>
            <p:nvPr/>
          </p:nvSpPr>
          <p:spPr>
            <a:xfrm>
              <a:off x="5160525" y="3713100"/>
              <a:ext cx="843950" cy="487050"/>
            </a:xfrm>
            <a:custGeom>
              <a:avLst/>
              <a:gdLst/>
              <a:ahLst/>
              <a:cxnLst/>
              <a:rect l="l" t="t" r="r" b="b"/>
              <a:pathLst>
                <a:path w="33758" h="19482" extrusionOk="0">
                  <a:moveTo>
                    <a:pt x="16879" y="1"/>
                  </a:moveTo>
                  <a:cubicBezTo>
                    <a:pt x="7572" y="1"/>
                    <a:pt x="0" y="4370"/>
                    <a:pt x="0" y="9741"/>
                  </a:cubicBezTo>
                  <a:cubicBezTo>
                    <a:pt x="0" y="15145"/>
                    <a:pt x="7572" y="19481"/>
                    <a:pt x="16879" y="19481"/>
                  </a:cubicBezTo>
                  <a:cubicBezTo>
                    <a:pt x="26219" y="19481"/>
                    <a:pt x="33758" y="15145"/>
                    <a:pt x="33758" y="9741"/>
                  </a:cubicBezTo>
                  <a:cubicBezTo>
                    <a:pt x="33758" y="4370"/>
                    <a:pt x="26219" y="1"/>
                    <a:pt x="1687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533;p75"/>
            <p:cNvSpPr/>
            <p:nvPr/>
          </p:nvSpPr>
          <p:spPr>
            <a:xfrm>
              <a:off x="1356975" y="3573400"/>
              <a:ext cx="554575" cy="509150"/>
            </a:xfrm>
            <a:custGeom>
              <a:avLst/>
              <a:gdLst/>
              <a:ahLst/>
              <a:cxnLst/>
              <a:rect l="l" t="t" r="r" b="b"/>
              <a:pathLst>
                <a:path w="22183" h="20366" extrusionOk="0">
                  <a:moveTo>
                    <a:pt x="6573" y="0"/>
                  </a:moveTo>
                  <a:cubicBezTo>
                    <a:pt x="2797" y="0"/>
                    <a:pt x="1" y="3453"/>
                    <a:pt x="4103" y="5889"/>
                  </a:cubicBezTo>
                  <a:cubicBezTo>
                    <a:pt x="8406" y="8424"/>
                    <a:pt x="15945" y="10959"/>
                    <a:pt x="19414" y="20366"/>
                  </a:cubicBezTo>
                  <a:lnTo>
                    <a:pt x="22183" y="19298"/>
                  </a:lnTo>
                  <a:cubicBezTo>
                    <a:pt x="22183" y="19298"/>
                    <a:pt x="21482" y="13027"/>
                    <a:pt x="18380" y="8190"/>
                  </a:cubicBezTo>
                  <a:cubicBezTo>
                    <a:pt x="15278" y="3354"/>
                    <a:pt x="11008" y="318"/>
                    <a:pt x="7039" y="18"/>
                  </a:cubicBezTo>
                  <a:cubicBezTo>
                    <a:pt x="6882" y="6"/>
                    <a:pt x="6727" y="0"/>
                    <a:pt x="657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534;p75"/>
            <p:cNvSpPr/>
            <p:nvPr/>
          </p:nvSpPr>
          <p:spPr>
            <a:xfrm>
              <a:off x="1356975" y="3573400"/>
              <a:ext cx="554575" cy="509150"/>
            </a:xfrm>
            <a:custGeom>
              <a:avLst/>
              <a:gdLst/>
              <a:ahLst/>
              <a:cxnLst/>
              <a:rect l="l" t="t" r="r" b="b"/>
              <a:pathLst>
                <a:path w="22183" h="20366" extrusionOk="0">
                  <a:moveTo>
                    <a:pt x="6573" y="0"/>
                  </a:moveTo>
                  <a:cubicBezTo>
                    <a:pt x="2797" y="0"/>
                    <a:pt x="1" y="3453"/>
                    <a:pt x="4103" y="5889"/>
                  </a:cubicBezTo>
                  <a:cubicBezTo>
                    <a:pt x="8406" y="8424"/>
                    <a:pt x="15945" y="10959"/>
                    <a:pt x="19414" y="20366"/>
                  </a:cubicBezTo>
                  <a:lnTo>
                    <a:pt x="22183" y="19298"/>
                  </a:lnTo>
                  <a:cubicBezTo>
                    <a:pt x="22183" y="19298"/>
                    <a:pt x="21482" y="13027"/>
                    <a:pt x="18380" y="8190"/>
                  </a:cubicBezTo>
                  <a:cubicBezTo>
                    <a:pt x="15278" y="3354"/>
                    <a:pt x="11008" y="318"/>
                    <a:pt x="7039" y="18"/>
                  </a:cubicBezTo>
                  <a:cubicBezTo>
                    <a:pt x="6882" y="6"/>
                    <a:pt x="6727" y="0"/>
                    <a:pt x="65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535;p75"/>
            <p:cNvSpPr/>
            <p:nvPr/>
          </p:nvSpPr>
          <p:spPr>
            <a:xfrm>
              <a:off x="1483725" y="3620325"/>
              <a:ext cx="404475" cy="394900"/>
            </a:xfrm>
            <a:custGeom>
              <a:avLst/>
              <a:gdLst/>
              <a:ahLst/>
              <a:cxnLst/>
              <a:rect l="l" t="t" r="r" b="b"/>
              <a:pathLst>
                <a:path w="16179" h="15796" extrusionOk="0">
                  <a:moveTo>
                    <a:pt x="214" y="0"/>
                  </a:moveTo>
                  <a:cubicBezTo>
                    <a:pt x="126" y="0"/>
                    <a:pt x="34" y="65"/>
                    <a:pt x="34" y="176"/>
                  </a:cubicBezTo>
                  <a:cubicBezTo>
                    <a:pt x="1" y="276"/>
                    <a:pt x="67" y="376"/>
                    <a:pt x="168" y="409"/>
                  </a:cubicBezTo>
                  <a:cubicBezTo>
                    <a:pt x="3737" y="1243"/>
                    <a:pt x="11576" y="5479"/>
                    <a:pt x="15712" y="15653"/>
                  </a:cubicBezTo>
                  <a:cubicBezTo>
                    <a:pt x="15767" y="15736"/>
                    <a:pt x="15844" y="15795"/>
                    <a:pt x="15926" y="15795"/>
                  </a:cubicBezTo>
                  <a:cubicBezTo>
                    <a:pt x="15943" y="15795"/>
                    <a:pt x="15961" y="15793"/>
                    <a:pt x="15979" y="15787"/>
                  </a:cubicBezTo>
                  <a:lnTo>
                    <a:pt x="16012" y="15787"/>
                  </a:lnTo>
                  <a:cubicBezTo>
                    <a:pt x="16112" y="15753"/>
                    <a:pt x="16179" y="15620"/>
                    <a:pt x="16112" y="15520"/>
                  </a:cubicBezTo>
                  <a:cubicBezTo>
                    <a:pt x="11909" y="5179"/>
                    <a:pt x="3937" y="843"/>
                    <a:pt x="268" y="9"/>
                  </a:cubicBezTo>
                  <a:cubicBezTo>
                    <a:pt x="250" y="3"/>
                    <a:pt x="232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536;p75"/>
            <p:cNvSpPr/>
            <p:nvPr/>
          </p:nvSpPr>
          <p:spPr>
            <a:xfrm>
              <a:off x="1344475" y="3883950"/>
              <a:ext cx="534575" cy="530625"/>
            </a:xfrm>
            <a:custGeom>
              <a:avLst/>
              <a:gdLst/>
              <a:ahLst/>
              <a:cxnLst/>
              <a:rect l="l" t="t" r="r" b="b"/>
              <a:pathLst>
                <a:path w="21383" h="21225" extrusionOk="0">
                  <a:moveTo>
                    <a:pt x="14195" y="1"/>
                  </a:moveTo>
                  <a:cubicBezTo>
                    <a:pt x="12000" y="1"/>
                    <a:pt x="10025" y="1650"/>
                    <a:pt x="7866" y="1650"/>
                  </a:cubicBezTo>
                  <a:cubicBezTo>
                    <a:pt x="7768" y="1650"/>
                    <a:pt x="7670" y="1646"/>
                    <a:pt x="7572" y="1639"/>
                  </a:cubicBezTo>
                  <a:cubicBezTo>
                    <a:pt x="6972" y="1539"/>
                    <a:pt x="6371" y="1439"/>
                    <a:pt x="5771" y="1272"/>
                  </a:cubicBezTo>
                  <a:cubicBezTo>
                    <a:pt x="5413" y="1210"/>
                    <a:pt x="5044" y="1177"/>
                    <a:pt x="4675" y="1177"/>
                  </a:cubicBezTo>
                  <a:cubicBezTo>
                    <a:pt x="3081" y="1177"/>
                    <a:pt x="1467" y="1774"/>
                    <a:pt x="601" y="3074"/>
                  </a:cubicBezTo>
                  <a:cubicBezTo>
                    <a:pt x="134" y="3741"/>
                    <a:pt x="0" y="4575"/>
                    <a:pt x="267" y="5375"/>
                  </a:cubicBezTo>
                  <a:cubicBezTo>
                    <a:pt x="634" y="6176"/>
                    <a:pt x="1501" y="6609"/>
                    <a:pt x="2335" y="6943"/>
                  </a:cubicBezTo>
                  <a:cubicBezTo>
                    <a:pt x="3202" y="7243"/>
                    <a:pt x="4070" y="7610"/>
                    <a:pt x="4503" y="8377"/>
                  </a:cubicBezTo>
                  <a:cubicBezTo>
                    <a:pt x="5404" y="9945"/>
                    <a:pt x="3936" y="12147"/>
                    <a:pt x="4904" y="13648"/>
                  </a:cubicBezTo>
                  <a:cubicBezTo>
                    <a:pt x="5371" y="14248"/>
                    <a:pt x="6038" y="14649"/>
                    <a:pt x="6805" y="14749"/>
                  </a:cubicBezTo>
                  <a:cubicBezTo>
                    <a:pt x="7439" y="14815"/>
                    <a:pt x="8039" y="14882"/>
                    <a:pt x="8673" y="14882"/>
                  </a:cubicBezTo>
                  <a:cubicBezTo>
                    <a:pt x="8973" y="14882"/>
                    <a:pt x="9273" y="14882"/>
                    <a:pt x="9574" y="14815"/>
                  </a:cubicBezTo>
                  <a:cubicBezTo>
                    <a:pt x="9834" y="14763"/>
                    <a:pt x="10101" y="14737"/>
                    <a:pt x="10371" y="14737"/>
                  </a:cubicBezTo>
                  <a:cubicBezTo>
                    <a:pt x="10964" y="14737"/>
                    <a:pt x="11569" y="14863"/>
                    <a:pt x="12142" y="15116"/>
                  </a:cubicBezTo>
                  <a:cubicBezTo>
                    <a:pt x="13376" y="15783"/>
                    <a:pt x="13743" y="17350"/>
                    <a:pt x="14477" y="18551"/>
                  </a:cubicBezTo>
                  <a:cubicBezTo>
                    <a:pt x="15411" y="19986"/>
                    <a:pt x="16946" y="20953"/>
                    <a:pt x="18647" y="21153"/>
                  </a:cubicBezTo>
                  <a:cubicBezTo>
                    <a:pt x="18917" y="21185"/>
                    <a:pt x="19293" y="21224"/>
                    <a:pt x="19675" y="21224"/>
                  </a:cubicBezTo>
                  <a:cubicBezTo>
                    <a:pt x="20093" y="21224"/>
                    <a:pt x="20518" y="21177"/>
                    <a:pt x="20815" y="21020"/>
                  </a:cubicBezTo>
                  <a:cubicBezTo>
                    <a:pt x="20848" y="20986"/>
                    <a:pt x="20882" y="20986"/>
                    <a:pt x="20915" y="20953"/>
                  </a:cubicBezTo>
                  <a:cubicBezTo>
                    <a:pt x="21015" y="20853"/>
                    <a:pt x="21082" y="20753"/>
                    <a:pt x="21149" y="20686"/>
                  </a:cubicBezTo>
                  <a:cubicBezTo>
                    <a:pt x="21149" y="20686"/>
                    <a:pt x="21149" y="20653"/>
                    <a:pt x="21149" y="20653"/>
                  </a:cubicBezTo>
                  <a:cubicBezTo>
                    <a:pt x="21382" y="19852"/>
                    <a:pt x="21015" y="19018"/>
                    <a:pt x="21015" y="18184"/>
                  </a:cubicBezTo>
                  <a:cubicBezTo>
                    <a:pt x="21015" y="18118"/>
                    <a:pt x="21015" y="18084"/>
                    <a:pt x="21015" y="18018"/>
                  </a:cubicBezTo>
                  <a:cubicBezTo>
                    <a:pt x="21048" y="17050"/>
                    <a:pt x="21082" y="16116"/>
                    <a:pt x="21082" y="15149"/>
                  </a:cubicBezTo>
                  <a:cubicBezTo>
                    <a:pt x="21149" y="13381"/>
                    <a:pt x="21149" y="11580"/>
                    <a:pt x="21149" y="9812"/>
                  </a:cubicBezTo>
                  <a:cubicBezTo>
                    <a:pt x="21149" y="8644"/>
                    <a:pt x="21282" y="7410"/>
                    <a:pt x="20782" y="6309"/>
                  </a:cubicBezTo>
                  <a:cubicBezTo>
                    <a:pt x="20248" y="5108"/>
                    <a:pt x="18880" y="5075"/>
                    <a:pt x="18380" y="3908"/>
                  </a:cubicBezTo>
                  <a:cubicBezTo>
                    <a:pt x="18180" y="3441"/>
                    <a:pt x="18080" y="2940"/>
                    <a:pt x="17880" y="2473"/>
                  </a:cubicBezTo>
                  <a:cubicBezTo>
                    <a:pt x="17246" y="1072"/>
                    <a:pt x="15911" y="105"/>
                    <a:pt x="14377" y="5"/>
                  </a:cubicBezTo>
                  <a:cubicBezTo>
                    <a:pt x="14316" y="2"/>
                    <a:pt x="14256" y="1"/>
                    <a:pt x="14195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537;p75"/>
            <p:cNvSpPr/>
            <p:nvPr/>
          </p:nvSpPr>
          <p:spPr>
            <a:xfrm>
              <a:off x="1401175" y="3959325"/>
              <a:ext cx="481200" cy="348600"/>
            </a:xfrm>
            <a:custGeom>
              <a:avLst/>
              <a:gdLst/>
              <a:ahLst/>
              <a:cxnLst/>
              <a:rect l="l" t="t" r="r" b="b"/>
              <a:pathLst>
                <a:path w="19248" h="13944" extrusionOk="0">
                  <a:moveTo>
                    <a:pt x="791" y="1"/>
                  </a:moveTo>
                  <a:cubicBezTo>
                    <a:pt x="552" y="1"/>
                    <a:pt x="343" y="10"/>
                    <a:pt x="167" y="25"/>
                  </a:cubicBezTo>
                  <a:cubicBezTo>
                    <a:pt x="67" y="25"/>
                    <a:pt x="0" y="125"/>
                    <a:pt x="0" y="225"/>
                  </a:cubicBezTo>
                  <a:cubicBezTo>
                    <a:pt x="0" y="312"/>
                    <a:pt x="75" y="399"/>
                    <a:pt x="161" y="399"/>
                  </a:cubicBezTo>
                  <a:cubicBezTo>
                    <a:pt x="174" y="399"/>
                    <a:pt x="187" y="397"/>
                    <a:pt x="201" y="392"/>
                  </a:cubicBezTo>
                  <a:cubicBezTo>
                    <a:pt x="339" y="383"/>
                    <a:pt x="498" y="378"/>
                    <a:pt x="676" y="378"/>
                  </a:cubicBezTo>
                  <a:cubicBezTo>
                    <a:pt x="4295" y="378"/>
                    <a:pt x="15827" y="2485"/>
                    <a:pt x="18847" y="13802"/>
                  </a:cubicBezTo>
                  <a:cubicBezTo>
                    <a:pt x="18875" y="13884"/>
                    <a:pt x="18947" y="13944"/>
                    <a:pt x="19028" y="13944"/>
                  </a:cubicBezTo>
                  <a:cubicBezTo>
                    <a:pt x="19045" y="13944"/>
                    <a:pt x="19063" y="13941"/>
                    <a:pt x="19081" y="13935"/>
                  </a:cubicBezTo>
                  <a:cubicBezTo>
                    <a:pt x="19181" y="13902"/>
                    <a:pt x="19247" y="13802"/>
                    <a:pt x="19214" y="13702"/>
                  </a:cubicBezTo>
                  <a:cubicBezTo>
                    <a:pt x="16168" y="2239"/>
                    <a:pt x="4636" y="1"/>
                    <a:pt x="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38;p75"/>
            <p:cNvSpPr/>
            <p:nvPr/>
          </p:nvSpPr>
          <p:spPr>
            <a:xfrm>
              <a:off x="1515425" y="4077200"/>
              <a:ext cx="233975" cy="76575"/>
            </a:xfrm>
            <a:custGeom>
              <a:avLst/>
              <a:gdLst/>
              <a:ahLst/>
              <a:cxnLst/>
              <a:rect l="l" t="t" r="r" b="b"/>
              <a:pathLst>
                <a:path w="9359" h="3063" extrusionOk="0">
                  <a:moveTo>
                    <a:pt x="7345" y="0"/>
                  </a:moveTo>
                  <a:cubicBezTo>
                    <a:pt x="4703" y="0"/>
                    <a:pt x="2113" y="947"/>
                    <a:pt x="100" y="2716"/>
                  </a:cubicBezTo>
                  <a:cubicBezTo>
                    <a:pt x="0" y="2782"/>
                    <a:pt x="0" y="2916"/>
                    <a:pt x="100" y="3016"/>
                  </a:cubicBezTo>
                  <a:cubicBezTo>
                    <a:pt x="124" y="3039"/>
                    <a:pt x="164" y="3063"/>
                    <a:pt x="209" y="3063"/>
                  </a:cubicBezTo>
                  <a:cubicBezTo>
                    <a:pt x="228" y="3063"/>
                    <a:pt x="248" y="3059"/>
                    <a:pt x="267" y="3049"/>
                  </a:cubicBezTo>
                  <a:cubicBezTo>
                    <a:pt x="301" y="3049"/>
                    <a:pt x="334" y="3016"/>
                    <a:pt x="367" y="3016"/>
                  </a:cubicBezTo>
                  <a:cubicBezTo>
                    <a:pt x="2315" y="1311"/>
                    <a:pt x="4790" y="397"/>
                    <a:pt x="7328" y="397"/>
                  </a:cubicBezTo>
                  <a:cubicBezTo>
                    <a:pt x="7919" y="397"/>
                    <a:pt x="8514" y="446"/>
                    <a:pt x="9107" y="547"/>
                  </a:cubicBezTo>
                  <a:cubicBezTo>
                    <a:pt x="9120" y="552"/>
                    <a:pt x="9133" y="554"/>
                    <a:pt x="9145" y="554"/>
                  </a:cubicBezTo>
                  <a:cubicBezTo>
                    <a:pt x="9315" y="554"/>
                    <a:pt x="9358" y="147"/>
                    <a:pt x="9140" y="147"/>
                  </a:cubicBezTo>
                  <a:cubicBezTo>
                    <a:pt x="8543" y="49"/>
                    <a:pt x="7943" y="0"/>
                    <a:pt x="7345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39;p75"/>
            <p:cNvSpPr/>
            <p:nvPr/>
          </p:nvSpPr>
          <p:spPr>
            <a:xfrm>
              <a:off x="1846500" y="534350"/>
              <a:ext cx="2779500" cy="3926500"/>
            </a:xfrm>
            <a:custGeom>
              <a:avLst/>
              <a:gdLst/>
              <a:ahLst/>
              <a:cxnLst/>
              <a:rect l="l" t="t" r="r" b="b"/>
              <a:pathLst>
                <a:path w="111180" h="157060" extrusionOk="0">
                  <a:moveTo>
                    <a:pt x="109334" y="0"/>
                  </a:moveTo>
                  <a:cubicBezTo>
                    <a:pt x="108982" y="0"/>
                    <a:pt x="108628" y="84"/>
                    <a:pt x="108311" y="260"/>
                  </a:cubicBezTo>
                  <a:lnTo>
                    <a:pt x="967" y="62204"/>
                  </a:lnTo>
                  <a:cubicBezTo>
                    <a:pt x="400" y="62571"/>
                    <a:pt x="33" y="63205"/>
                    <a:pt x="0" y="63905"/>
                  </a:cubicBezTo>
                  <a:lnTo>
                    <a:pt x="0" y="155171"/>
                  </a:lnTo>
                  <a:cubicBezTo>
                    <a:pt x="0" y="155838"/>
                    <a:pt x="367" y="156471"/>
                    <a:pt x="901" y="156838"/>
                  </a:cubicBezTo>
                  <a:cubicBezTo>
                    <a:pt x="1193" y="156985"/>
                    <a:pt x="1517" y="157060"/>
                    <a:pt x="1842" y="157060"/>
                  </a:cubicBezTo>
                  <a:cubicBezTo>
                    <a:pt x="2184" y="157060"/>
                    <a:pt x="2527" y="156976"/>
                    <a:pt x="2835" y="156805"/>
                  </a:cubicBezTo>
                  <a:lnTo>
                    <a:pt x="110179" y="94827"/>
                  </a:lnTo>
                  <a:cubicBezTo>
                    <a:pt x="110746" y="94460"/>
                    <a:pt x="111113" y="93827"/>
                    <a:pt x="111179" y="93126"/>
                  </a:cubicBezTo>
                  <a:lnTo>
                    <a:pt x="111179" y="1861"/>
                  </a:lnTo>
                  <a:cubicBezTo>
                    <a:pt x="111146" y="1194"/>
                    <a:pt x="110779" y="593"/>
                    <a:pt x="110245" y="193"/>
                  </a:cubicBezTo>
                  <a:cubicBezTo>
                    <a:pt x="109962" y="67"/>
                    <a:pt x="109649" y="0"/>
                    <a:pt x="1093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540;p75"/>
            <p:cNvSpPr/>
            <p:nvPr/>
          </p:nvSpPr>
          <p:spPr>
            <a:xfrm>
              <a:off x="1853150" y="534350"/>
              <a:ext cx="2772025" cy="1600150"/>
            </a:xfrm>
            <a:custGeom>
              <a:avLst/>
              <a:gdLst/>
              <a:ahLst/>
              <a:cxnLst/>
              <a:rect l="l" t="t" r="r" b="b"/>
              <a:pathLst>
                <a:path w="110881" h="64006" extrusionOk="0">
                  <a:moveTo>
                    <a:pt x="109068" y="0"/>
                  </a:moveTo>
                  <a:cubicBezTo>
                    <a:pt x="108716" y="0"/>
                    <a:pt x="108362" y="84"/>
                    <a:pt x="108045" y="260"/>
                  </a:cubicBezTo>
                  <a:lnTo>
                    <a:pt x="701" y="62204"/>
                  </a:lnTo>
                  <a:cubicBezTo>
                    <a:pt x="401" y="62404"/>
                    <a:pt x="168" y="62638"/>
                    <a:pt x="1" y="62938"/>
                  </a:cubicBezTo>
                  <a:lnTo>
                    <a:pt x="1869" y="64005"/>
                  </a:lnTo>
                  <a:cubicBezTo>
                    <a:pt x="2036" y="63705"/>
                    <a:pt x="2269" y="63472"/>
                    <a:pt x="2569" y="63271"/>
                  </a:cubicBezTo>
                  <a:lnTo>
                    <a:pt x="109913" y="1294"/>
                  </a:lnTo>
                  <a:cubicBezTo>
                    <a:pt x="110073" y="1198"/>
                    <a:pt x="110223" y="1153"/>
                    <a:pt x="110355" y="1153"/>
                  </a:cubicBezTo>
                  <a:cubicBezTo>
                    <a:pt x="110635" y="1153"/>
                    <a:pt x="110835" y="1354"/>
                    <a:pt x="110880" y="1694"/>
                  </a:cubicBezTo>
                  <a:cubicBezTo>
                    <a:pt x="110813" y="1094"/>
                    <a:pt x="110480" y="560"/>
                    <a:pt x="109979" y="193"/>
                  </a:cubicBezTo>
                  <a:cubicBezTo>
                    <a:pt x="109696" y="67"/>
                    <a:pt x="109383" y="0"/>
                    <a:pt x="109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41;p75"/>
            <p:cNvSpPr/>
            <p:nvPr/>
          </p:nvSpPr>
          <p:spPr>
            <a:xfrm>
              <a:off x="1846500" y="2423850"/>
              <a:ext cx="65900" cy="2036275"/>
            </a:xfrm>
            <a:custGeom>
              <a:avLst/>
              <a:gdLst/>
              <a:ahLst/>
              <a:cxnLst/>
              <a:rect l="l" t="t" r="r" b="b"/>
              <a:pathLst>
                <a:path w="2636" h="81451" extrusionOk="0">
                  <a:moveTo>
                    <a:pt x="2602" y="81325"/>
                  </a:moveTo>
                  <a:cubicBezTo>
                    <a:pt x="2569" y="81325"/>
                    <a:pt x="2535" y="81358"/>
                    <a:pt x="2502" y="81358"/>
                  </a:cubicBezTo>
                  <a:lnTo>
                    <a:pt x="2535" y="81358"/>
                  </a:lnTo>
                  <a:cubicBezTo>
                    <a:pt x="2569" y="81325"/>
                    <a:pt x="2602" y="81325"/>
                    <a:pt x="2635" y="81325"/>
                  </a:cubicBezTo>
                  <a:close/>
                  <a:moveTo>
                    <a:pt x="0" y="0"/>
                  </a:moveTo>
                  <a:lnTo>
                    <a:pt x="0" y="79557"/>
                  </a:lnTo>
                  <a:cubicBezTo>
                    <a:pt x="0" y="80224"/>
                    <a:pt x="367" y="80858"/>
                    <a:pt x="901" y="81225"/>
                  </a:cubicBezTo>
                  <a:cubicBezTo>
                    <a:pt x="1176" y="81375"/>
                    <a:pt x="1470" y="81450"/>
                    <a:pt x="1754" y="81450"/>
                  </a:cubicBezTo>
                  <a:cubicBezTo>
                    <a:pt x="1849" y="81450"/>
                    <a:pt x="1943" y="81442"/>
                    <a:pt x="2035" y="81425"/>
                  </a:cubicBezTo>
                  <a:cubicBezTo>
                    <a:pt x="2102" y="81425"/>
                    <a:pt x="2135" y="81425"/>
                    <a:pt x="2202" y="81392"/>
                  </a:cubicBezTo>
                  <a:cubicBezTo>
                    <a:pt x="2218" y="81409"/>
                    <a:pt x="2235" y="81417"/>
                    <a:pt x="2252" y="81417"/>
                  </a:cubicBezTo>
                  <a:cubicBezTo>
                    <a:pt x="2268" y="81417"/>
                    <a:pt x="2285" y="81409"/>
                    <a:pt x="2302" y="81392"/>
                  </a:cubicBezTo>
                  <a:cubicBezTo>
                    <a:pt x="2335" y="81392"/>
                    <a:pt x="2368" y="81392"/>
                    <a:pt x="2435" y="81358"/>
                  </a:cubicBezTo>
                  <a:lnTo>
                    <a:pt x="2402" y="81358"/>
                  </a:lnTo>
                  <a:cubicBezTo>
                    <a:pt x="2068" y="81358"/>
                    <a:pt x="1835" y="81092"/>
                    <a:pt x="1835" y="80658"/>
                  </a:cubicBezTo>
                  <a:lnTo>
                    <a:pt x="1835" y="10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42;p75"/>
            <p:cNvSpPr/>
            <p:nvPr/>
          </p:nvSpPr>
          <p:spPr>
            <a:xfrm>
              <a:off x="1845650" y="2108625"/>
              <a:ext cx="54225" cy="342775"/>
            </a:xfrm>
            <a:custGeom>
              <a:avLst/>
              <a:gdLst/>
              <a:ahLst/>
              <a:cxnLst/>
              <a:rect l="l" t="t" r="r" b="b"/>
              <a:pathLst>
                <a:path w="2169" h="13711" extrusionOk="0">
                  <a:moveTo>
                    <a:pt x="301" y="0"/>
                  </a:moveTo>
                  <a:cubicBezTo>
                    <a:pt x="201" y="167"/>
                    <a:pt x="101" y="401"/>
                    <a:pt x="67" y="601"/>
                  </a:cubicBezTo>
                  <a:cubicBezTo>
                    <a:pt x="1" y="701"/>
                    <a:pt x="1" y="767"/>
                    <a:pt x="1" y="834"/>
                  </a:cubicBezTo>
                  <a:cubicBezTo>
                    <a:pt x="1" y="901"/>
                    <a:pt x="1" y="934"/>
                    <a:pt x="1" y="968"/>
                  </a:cubicBezTo>
                  <a:lnTo>
                    <a:pt x="1" y="12643"/>
                  </a:lnTo>
                  <a:lnTo>
                    <a:pt x="1869" y="13710"/>
                  </a:lnTo>
                  <a:lnTo>
                    <a:pt x="1869" y="2002"/>
                  </a:lnTo>
                  <a:cubicBezTo>
                    <a:pt x="1869" y="1668"/>
                    <a:pt x="1969" y="1335"/>
                    <a:pt x="2169" y="1034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543;p75"/>
            <p:cNvSpPr/>
            <p:nvPr/>
          </p:nvSpPr>
          <p:spPr>
            <a:xfrm>
              <a:off x="1892350" y="563425"/>
              <a:ext cx="2733650" cy="1727850"/>
            </a:xfrm>
            <a:custGeom>
              <a:avLst/>
              <a:gdLst/>
              <a:ahLst/>
              <a:cxnLst/>
              <a:rect l="l" t="t" r="r" b="b"/>
              <a:pathLst>
                <a:path w="109346" h="69114" extrusionOk="0">
                  <a:moveTo>
                    <a:pt x="108785" y="1"/>
                  </a:moveTo>
                  <a:cubicBezTo>
                    <a:pt x="108651" y="1"/>
                    <a:pt x="108501" y="43"/>
                    <a:pt x="108345" y="131"/>
                  </a:cubicBezTo>
                  <a:lnTo>
                    <a:pt x="1001" y="62108"/>
                  </a:lnTo>
                  <a:cubicBezTo>
                    <a:pt x="401" y="62509"/>
                    <a:pt x="34" y="63143"/>
                    <a:pt x="1" y="63810"/>
                  </a:cubicBezTo>
                  <a:lnTo>
                    <a:pt x="1" y="69113"/>
                  </a:lnTo>
                  <a:lnTo>
                    <a:pt x="2736" y="67512"/>
                  </a:lnTo>
                  <a:cubicBezTo>
                    <a:pt x="3303" y="67145"/>
                    <a:pt x="3670" y="66512"/>
                    <a:pt x="3703" y="65811"/>
                  </a:cubicBezTo>
                  <a:lnTo>
                    <a:pt x="3703" y="63810"/>
                  </a:lnTo>
                  <a:cubicBezTo>
                    <a:pt x="3737" y="63143"/>
                    <a:pt x="4104" y="62475"/>
                    <a:pt x="4704" y="62108"/>
                  </a:cubicBezTo>
                  <a:lnTo>
                    <a:pt x="28655" y="48299"/>
                  </a:lnTo>
                  <a:cubicBezTo>
                    <a:pt x="28822" y="48200"/>
                    <a:pt x="28977" y="48154"/>
                    <a:pt x="29113" y="48154"/>
                  </a:cubicBezTo>
                  <a:cubicBezTo>
                    <a:pt x="29439" y="48154"/>
                    <a:pt x="29655" y="48419"/>
                    <a:pt x="29655" y="48866"/>
                  </a:cubicBezTo>
                  <a:lnTo>
                    <a:pt x="29655" y="50867"/>
                  </a:lnTo>
                  <a:cubicBezTo>
                    <a:pt x="29655" y="51316"/>
                    <a:pt x="29873" y="51564"/>
                    <a:pt x="30201" y="51564"/>
                  </a:cubicBezTo>
                  <a:cubicBezTo>
                    <a:pt x="30336" y="51564"/>
                    <a:pt x="30490" y="51522"/>
                    <a:pt x="30656" y="51434"/>
                  </a:cubicBezTo>
                  <a:lnTo>
                    <a:pt x="109345" y="5968"/>
                  </a:lnTo>
                  <a:lnTo>
                    <a:pt x="109345" y="698"/>
                  </a:lnTo>
                  <a:cubicBezTo>
                    <a:pt x="109345" y="249"/>
                    <a:pt x="109111" y="1"/>
                    <a:pt x="108785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544;p75"/>
            <p:cNvSpPr/>
            <p:nvPr/>
          </p:nvSpPr>
          <p:spPr>
            <a:xfrm>
              <a:off x="1892350" y="712625"/>
              <a:ext cx="2733650" cy="3745100"/>
            </a:xfrm>
            <a:custGeom>
              <a:avLst/>
              <a:gdLst/>
              <a:ahLst/>
              <a:cxnLst/>
              <a:rect l="l" t="t" r="r" b="b"/>
              <a:pathLst>
                <a:path w="109346" h="149804" extrusionOk="0">
                  <a:moveTo>
                    <a:pt x="109312" y="0"/>
                  </a:moveTo>
                  <a:lnTo>
                    <a:pt x="30623" y="45466"/>
                  </a:lnTo>
                  <a:cubicBezTo>
                    <a:pt x="30601" y="45478"/>
                    <a:pt x="30578" y="45484"/>
                    <a:pt x="30554" y="45484"/>
                  </a:cubicBezTo>
                  <a:cubicBezTo>
                    <a:pt x="30011" y="45484"/>
                    <a:pt x="28898" y="42513"/>
                    <a:pt x="28327" y="42513"/>
                  </a:cubicBezTo>
                  <a:cubicBezTo>
                    <a:pt x="28302" y="42513"/>
                    <a:pt x="28277" y="42518"/>
                    <a:pt x="28254" y="42531"/>
                  </a:cubicBezTo>
                  <a:lnTo>
                    <a:pt x="4704" y="56140"/>
                  </a:lnTo>
                  <a:cubicBezTo>
                    <a:pt x="4137" y="56474"/>
                    <a:pt x="3270" y="61244"/>
                    <a:pt x="2736" y="61578"/>
                  </a:cubicBezTo>
                  <a:lnTo>
                    <a:pt x="1" y="63145"/>
                  </a:lnTo>
                  <a:lnTo>
                    <a:pt x="1" y="149107"/>
                  </a:lnTo>
                  <a:cubicBezTo>
                    <a:pt x="1" y="149556"/>
                    <a:pt x="218" y="149804"/>
                    <a:pt x="546" y="149804"/>
                  </a:cubicBezTo>
                  <a:cubicBezTo>
                    <a:pt x="682" y="149804"/>
                    <a:pt x="836" y="149762"/>
                    <a:pt x="1001" y="149674"/>
                  </a:cubicBezTo>
                  <a:lnTo>
                    <a:pt x="108345" y="87696"/>
                  </a:lnTo>
                  <a:cubicBezTo>
                    <a:pt x="108912" y="87329"/>
                    <a:pt x="109312" y="86696"/>
                    <a:pt x="109345" y="85995"/>
                  </a:cubicBezTo>
                  <a:lnTo>
                    <a:pt x="109312" y="85995"/>
                  </a:lnTo>
                  <a:lnTo>
                    <a:pt x="109312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545;p75"/>
            <p:cNvSpPr/>
            <p:nvPr/>
          </p:nvSpPr>
          <p:spPr>
            <a:xfrm>
              <a:off x="1892350" y="712625"/>
              <a:ext cx="2733650" cy="1738775"/>
            </a:xfrm>
            <a:custGeom>
              <a:avLst/>
              <a:gdLst/>
              <a:ahLst/>
              <a:cxnLst/>
              <a:rect l="l" t="t" r="r" b="b"/>
              <a:pathLst>
                <a:path w="109346" h="69551" extrusionOk="0">
                  <a:moveTo>
                    <a:pt x="109345" y="0"/>
                  </a:moveTo>
                  <a:lnTo>
                    <a:pt x="31490" y="44932"/>
                  </a:lnTo>
                  <a:cubicBezTo>
                    <a:pt x="31344" y="45014"/>
                    <a:pt x="31226" y="45052"/>
                    <a:pt x="31125" y="45052"/>
                  </a:cubicBezTo>
                  <a:cubicBezTo>
                    <a:pt x="30855" y="45052"/>
                    <a:pt x="30708" y="44787"/>
                    <a:pt x="30489" y="44399"/>
                  </a:cubicBezTo>
                  <a:lnTo>
                    <a:pt x="29655" y="42864"/>
                  </a:lnTo>
                  <a:cubicBezTo>
                    <a:pt x="29404" y="42477"/>
                    <a:pt x="29163" y="42326"/>
                    <a:pt x="28895" y="42326"/>
                  </a:cubicBezTo>
                  <a:cubicBezTo>
                    <a:pt x="28701" y="42326"/>
                    <a:pt x="28492" y="42405"/>
                    <a:pt x="28254" y="42531"/>
                  </a:cubicBezTo>
                  <a:lnTo>
                    <a:pt x="4704" y="56140"/>
                  </a:lnTo>
                  <a:cubicBezTo>
                    <a:pt x="4137" y="56474"/>
                    <a:pt x="3937" y="57008"/>
                    <a:pt x="3703" y="57842"/>
                  </a:cubicBezTo>
                  <a:lnTo>
                    <a:pt x="3036" y="60243"/>
                  </a:lnTo>
                  <a:cubicBezTo>
                    <a:pt x="2769" y="61177"/>
                    <a:pt x="2569" y="61644"/>
                    <a:pt x="2036" y="61945"/>
                  </a:cubicBezTo>
                  <a:lnTo>
                    <a:pt x="1" y="63145"/>
                  </a:lnTo>
                  <a:lnTo>
                    <a:pt x="1" y="69550"/>
                  </a:lnTo>
                  <a:lnTo>
                    <a:pt x="109345" y="6472"/>
                  </a:lnTo>
                  <a:lnTo>
                    <a:pt x="109345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546;p75"/>
            <p:cNvSpPr/>
            <p:nvPr/>
          </p:nvSpPr>
          <p:spPr>
            <a:xfrm>
              <a:off x="4478375" y="659175"/>
              <a:ext cx="62575" cy="81050"/>
            </a:xfrm>
            <a:custGeom>
              <a:avLst/>
              <a:gdLst/>
              <a:ahLst/>
              <a:cxnLst/>
              <a:rect l="l" t="t" r="r" b="b"/>
              <a:pathLst>
                <a:path w="2503" h="3242" extrusionOk="0">
                  <a:moveTo>
                    <a:pt x="1808" y="1"/>
                  </a:moveTo>
                  <a:cubicBezTo>
                    <a:pt x="1644" y="1"/>
                    <a:pt x="1460" y="55"/>
                    <a:pt x="1268" y="170"/>
                  </a:cubicBezTo>
                  <a:cubicBezTo>
                    <a:pt x="534" y="671"/>
                    <a:pt x="67" y="1471"/>
                    <a:pt x="0" y="2338"/>
                  </a:cubicBezTo>
                  <a:cubicBezTo>
                    <a:pt x="0" y="2909"/>
                    <a:pt x="288" y="3242"/>
                    <a:pt x="707" y="3242"/>
                  </a:cubicBezTo>
                  <a:cubicBezTo>
                    <a:pt x="876" y="3242"/>
                    <a:pt x="1066" y="3187"/>
                    <a:pt x="1268" y="3072"/>
                  </a:cubicBezTo>
                  <a:cubicBezTo>
                    <a:pt x="2002" y="2572"/>
                    <a:pt x="2469" y="1771"/>
                    <a:pt x="2502" y="904"/>
                  </a:cubicBezTo>
                  <a:cubicBezTo>
                    <a:pt x="2502" y="334"/>
                    <a:pt x="2214" y="1"/>
                    <a:pt x="18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547;p75"/>
            <p:cNvSpPr/>
            <p:nvPr/>
          </p:nvSpPr>
          <p:spPr>
            <a:xfrm>
              <a:off x="4366625" y="723675"/>
              <a:ext cx="62575" cy="80775"/>
            </a:xfrm>
            <a:custGeom>
              <a:avLst/>
              <a:gdLst/>
              <a:ahLst/>
              <a:cxnLst/>
              <a:rect l="l" t="t" r="r" b="b"/>
              <a:pathLst>
                <a:path w="2503" h="3231" extrusionOk="0">
                  <a:moveTo>
                    <a:pt x="1829" y="1"/>
                  </a:moveTo>
                  <a:cubicBezTo>
                    <a:pt x="1660" y="1"/>
                    <a:pt x="1468" y="62"/>
                    <a:pt x="1268" y="192"/>
                  </a:cubicBezTo>
                  <a:cubicBezTo>
                    <a:pt x="501" y="659"/>
                    <a:pt x="34" y="1460"/>
                    <a:pt x="0" y="2327"/>
                  </a:cubicBezTo>
                  <a:cubicBezTo>
                    <a:pt x="0" y="2897"/>
                    <a:pt x="288" y="3230"/>
                    <a:pt x="707" y="3230"/>
                  </a:cubicBezTo>
                  <a:cubicBezTo>
                    <a:pt x="876" y="3230"/>
                    <a:pt x="1066" y="3176"/>
                    <a:pt x="1268" y="3061"/>
                  </a:cubicBezTo>
                  <a:cubicBezTo>
                    <a:pt x="2002" y="2560"/>
                    <a:pt x="2469" y="1760"/>
                    <a:pt x="2502" y="893"/>
                  </a:cubicBezTo>
                  <a:cubicBezTo>
                    <a:pt x="2502" y="332"/>
                    <a:pt x="2225" y="1"/>
                    <a:pt x="18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48;p75"/>
            <p:cNvSpPr/>
            <p:nvPr/>
          </p:nvSpPr>
          <p:spPr>
            <a:xfrm>
              <a:off x="4254875" y="788425"/>
              <a:ext cx="62575" cy="80250"/>
            </a:xfrm>
            <a:custGeom>
              <a:avLst/>
              <a:gdLst/>
              <a:ahLst/>
              <a:cxnLst/>
              <a:rect l="l" t="t" r="r" b="b"/>
              <a:pathLst>
                <a:path w="2503" h="3210" extrusionOk="0">
                  <a:moveTo>
                    <a:pt x="1808" y="1"/>
                  </a:moveTo>
                  <a:cubicBezTo>
                    <a:pt x="1644" y="1"/>
                    <a:pt x="1460" y="55"/>
                    <a:pt x="1268" y="171"/>
                  </a:cubicBezTo>
                  <a:cubicBezTo>
                    <a:pt x="501" y="638"/>
                    <a:pt x="34" y="1438"/>
                    <a:pt x="1" y="2339"/>
                  </a:cubicBezTo>
                  <a:cubicBezTo>
                    <a:pt x="1" y="2884"/>
                    <a:pt x="286" y="3210"/>
                    <a:pt x="703" y="3210"/>
                  </a:cubicBezTo>
                  <a:cubicBezTo>
                    <a:pt x="873" y="3210"/>
                    <a:pt x="1065" y="3155"/>
                    <a:pt x="1268" y="3039"/>
                  </a:cubicBezTo>
                  <a:cubicBezTo>
                    <a:pt x="2002" y="2572"/>
                    <a:pt x="2469" y="1772"/>
                    <a:pt x="2502" y="904"/>
                  </a:cubicBezTo>
                  <a:cubicBezTo>
                    <a:pt x="2502" y="334"/>
                    <a:pt x="2215" y="1"/>
                    <a:pt x="18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49;p75"/>
            <p:cNvSpPr/>
            <p:nvPr/>
          </p:nvSpPr>
          <p:spPr>
            <a:xfrm>
              <a:off x="1955725" y="2288425"/>
              <a:ext cx="53400" cy="66225"/>
            </a:xfrm>
            <a:custGeom>
              <a:avLst/>
              <a:gdLst/>
              <a:ahLst/>
              <a:cxnLst/>
              <a:rect l="l" t="t" r="r" b="b"/>
              <a:pathLst>
                <a:path w="2136" h="2649" extrusionOk="0">
                  <a:moveTo>
                    <a:pt x="1000" y="1"/>
                  </a:moveTo>
                  <a:cubicBezTo>
                    <a:pt x="956" y="1"/>
                    <a:pt x="893" y="38"/>
                    <a:pt x="868" y="113"/>
                  </a:cubicBezTo>
                  <a:lnTo>
                    <a:pt x="34" y="1715"/>
                  </a:lnTo>
                  <a:cubicBezTo>
                    <a:pt x="34" y="1748"/>
                    <a:pt x="1" y="1781"/>
                    <a:pt x="1" y="1781"/>
                  </a:cubicBezTo>
                  <a:lnTo>
                    <a:pt x="1" y="1815"/>
                  </a:lnTo>
                  <a:cubicBezTo>
                    <a:pt x="1" y="1848"/>
                    <a:pt x="1" y="1848"/>
                    <a:pt x="1" y="1881"/>
                  </a:cubicBezTo>
                  <a:cubicBezTo>
                    <a:pt x="1" y="1915"/>
                    <a:pt x="1" y="1948"/>
                    <a:pt x="1" y="1948"/>
                  </a:cubicBezTo>
                  <a:cubicBezTo>
                    <a:pt x="1" y="1981"/>
                    <a:pt x="34" y="1981"/>
                    <a:pt x="34" y="1981"/>
                  </a:cubicBezTo>
                  <a:lnTo>
                    <a:pt x="868" y="2649"/>
                  </a:lnTo>
                  <a:lnTo>
                    <a:pt x="935" y="2649"/>
                  </a:lnTo>
                  <a:cubicBezTo>
                    <a:pt x="1002" y="2615"/>
                    <a:pt x="1035" y="2582"/>
                    <a:pt x="1035" y="2515"/>
                  </a:cubicBezTo>
                  <a:cubicBezTo>
                    <a:pt x="1102" y="2415"/>
                    <a:pt x="1068" y="2282"/>
                    <a:pt x="1035" y="2248"/>
                  </a:cubicBezTo>
                  <a:lnTo>
                    <a:pt x="435" y="1815"/>
                  </a:lnTo>
                  <a:lnTo>
                    <a:pt x="2002" y="981"/>
                  </a:lnTo>
                  <a:cubicBezTo>
                    <a:pt x="2069" y="914"/>
                    <a:pt x="2136" y="814"/>
                    <a:pt x="2136" y="714"/>
                  </a:cubicBezTo>
                  <a:cubicBezTo>
                    <a:pt x="2136" y="603"/>
                    <a:pt x="2090" y="539"/>
                    <a:pt x="2036" y="539"/>
                  </a:cubicBezTo>
                  <a:cubicBezTo>
                    <a:pt x="2025" y="539"/>
                    <a:pt x="2014" y="541"/>
                    <a:pt x="2002" y="547"/>
                  </a:cubicBezTo>
                  <a:lnTo>
                    <a:pt x="435" y="1448"/>
                  </a:lnTo>
                  <a:lnTo>
                    <a:pt x="1035" y="314"/>
                  </a:lnTo>
                  <a:cubicBezTo>
                    <a:pt x="1102" y="214"/>
                    <a:pt x="1102" y="113"/>
                    <a:pt x="1035" y="13"/>
                  </a:cubicBezTo>
                  <a:cubicBezTo>
                    <a:pt x="1027" y="5"/>
                    <a:pt x="1014" y="1"/>
                    <a:pt x="100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50;p75"/>
            <p:cNvSpPr/>
            <p:nvPr/>
          </p:nvSpPr>
          <p:spPr>
            <a:xfrm>
              <a:off x="2034950" y="2240075"/>
              <a:ext cx="52575" cy="66000"/>
            </a:xfrm>
            <a:custGeom>
              <a:avLst/>
              <a:gdLst/>
              <a:ahLst/>
              <a:cxnLst/>
              <a:rect l="l" t="t" r="r" b="b"/>
              <a:pathLst>
                <a:path w="2103" h="2640" extrusionOk="0">
                  <a:moveTo>
                    <a:pt x="1222" y="1"/>
                  </a:moveTo>
                  <a:cubicBezTo>
                    <a:pt x="1172" y="1"/>
                    <a:pt x="1127" y="44"/>
                    <a:pt x="1102" y="146"/>
                  </a:cubicBezTo>
                  <a:cubicBezTo>
                    <a:pt x="1035" y="213"/>
                    <a:pt x="1035" y="313"/>
                    <a:pt x="1102" y="413"/>
                  </a:cubicBezTo>
                  <a:lnTo>
                    <a:pt x="1669" y="847"/>
                  </a:lnTo>
                  <a:lnTo>
                    <a:pt x="134" y="1747"/>
                  </a:lnTo>
                  <a:cubicBezTo>
                    <a:pt x="34" y="1814"/>
                    <a:pt x="1" y="1914"/>
                    <a:pt x="1" y="2014"/>
                  </a:cubicBezTo>
                  <a:cubicBezTo>
                    <a:pt x="1" y="2086"/>
                    <a:pt x="35" y="2141"/>
                    <a:pt x="80" y="2141"/>
                  </a:cubicBezTo>
                  <a:cubicBezTo>
                    <a:pt x="97" y="2141"/>
                    <a:pt x="116" y="2133"/>
                    <a:pt x="134" y="2114"/>
                  </a:cubicBezTo>
                  <a:lnTo>
                    <a:pt x="1669" y="1247"/>
                  </a:lnTo>
                  <a:lnTo>
                    <a:pt x="1102" y="2348"/>
                  </a:lnTo>
                  <a:cubicBezTo>
                    <a:pt x="1035" y="2448"/>
                    <a:pt x="1035" y="2548"/>
                    <a:pt x="1102" y="2615"/>
                  </a:cubicBezTo>
                  <a:cubicBezTo>
                    <a:pt x="1102" y="2631"/>
                    <a:pt x="1118" y="2640"/>
                    <a:pt x="1135" y="2640"/>
                  </a:cubicBezTo>
                  <a:cubicBezTo>
                    <a:pt x="1152" y="2640"/>
                    <a:pt x="1168" y="2631"/>
                    <a:pt x="1168" y="2615"/>
                  </a:cubicBezTo>
                  <a:cubicBezTo>
                    <a:pt x="1202" y="2615"/>
                    <a:pt x="1235" y="2581"/>
                    <a:pt x="1268" y="2548"/>
                  </a:cubicBezTo>
                  <a:lnTo>
                    <a:pt x="2102" y="913"/>
                  </a:lnTo>
                  <a:cubicBezTo>
                    <a:pt x="2102" y="880"/>
                    <a:pt x="2102" y="880"/>
                    <a:pt x="2102" y="847"/>
                  </a:cubicBezTo>
                  <a:cubicBezTo>
                    <a:pt x="2102" y="813"/>
                    <a:pt x="2102" y="780"/>
                    <a:pt x="2102" y="780"/>
                  </a:cubicBezTo>
                  <a:cubicBezTo>
                    <a:pt x="2102" y="747"/>
                    <a:pt x="2102" y="713"/>
                    <a:pt x="2102" y="680"/>
                  </a:cubicBezTo>
                  <a:cubicBezTo>
                    <a:pt x="2102" y="680"/>
                    <a:pt x="2102" y="680"/>
                    <a:pt x="2102" y="646"/>
                  </a:cubicBezTo>
                  <a:lnTo>
                    <a:pt x="1268" y="13"/>
                  </a:lnTo>
                  <a:cubicBezTo>
                    <a:pt x="1253" y="5"/>
                    <a:pt x="1237" y="1"/>
                    <a:pt x="12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51;p75"/>
            <p:cNvSpPr/>
            <p:nvPr/>
          </p:nvSpPr>
          <p:spPr>
            <a:xfrm>
              <a:off x="2120025" y="2170425"/>
              <a:ext cx="47550" cy="95650"/>
            </a:xfrm>
            <a:custGeom>
              <a:avLst/>
              <a:gdLst/>
              <a:ahLst/>
              <a:cxnLst/>
              <a:rect l="l" t="t" r="r" b="b"/>
              <a:pathLst>
                <a:path w="1902" h="3826" extrusionOk="0">
                  <a:moveTo>
                    <a:pt x="1767" y="0"/>
                  </a:moveTo>
                  <a:cubicBezTo>
                    <a:pt x="1741" y="0"/>
                    <a:pt x="1705" y="27"/>
                    <a:pt x="1668" y="63"/>
                  </a:cubicBezTo>
                  <a:lnTo>
                    <a:pt x="1468" y="597"/>
                  </a:lnTo>
                  <a:cubicBezTo>
                    <a:pt x="1451" y="596"/>
                    <a:pt x="1434" y="595"/>
                    <a:pt x="1417" y="595"/>
                  </a:cubicBezTo>
                  <a:cubicBezTo>
                    <a:pt x="1062" y="595"/>
                    <a:pt x="654" y="926"/>
                    <a:pt x="367" y="1531"/>
                  </a:cubicBezTo>
                  <a:cubicBezTo>
                    <a:pt x="0" y="2332"/>
                    <a:pt x="0" y="3299"/>
                    <a:pt x="367" y="3666"/>
                  </a:cubicBezTo>
                  <a:cubicBezTo>
                    <a:pt x="477" y="3776"/>
                    <a:pt x="618" y="3826"/>
                    <a:pt x="755" y="3826"/>
                  </a:cubicBezTo>
                  <a:cubicBezTo>
                    <a:pt x="868" y="3826"/>
                    <a:pt x="978" y="3793"/>
                    <a:pt x="1068" y="3733"/>
                  </a:cubicBezTo>
                  <a:cubicBezTo>
                    <a:pt x="1368" y="3499"/>
                    <a:pt x="1601" y="3232"/>
                    <a:pt x="1768" y="2899"/>
                  </a:cubicBezTo>
                  <a:cubicBezTo>
                    <a:pt x="1802" y="2799"/>
                    <a:pt x="1802" y="2699"/>
                    <a:pt x="1768" y="2599"/>
                  </a:cubicBezTo>
                  <a:cubicBezTo>
                    <a:pt x="1751" y="2590"/>
                    <a:pt x="1735" y="2586"/>
                    <a:pt x="1719" y="2586"/>
                  </a:cubicBezTo>
                  <a:cubicBezTo>
                    <a:pt x="1670" y="2586"/>
                    <a:pt x="1626" y="2624"/>
                    <a:pt x="1601" y="2699"/>
                  </a:cubicBezTo>
                  <a:cubicBezTo>
                    <a:pt x="1385" y="3156"/>
                    <a:pt x="1081" y="3422"/>
                    <a:pt x="816" y="3422"/>
                  </a:cubicBezTo>
                  <a:cubicBezTo>
                    <a:pt x="714" y="3422"/>
                    <a:pt x="618" y="3383"/>
                    <a:pt x="534" y="3299"/>
                  </a:cubicBezTo>
                  <a:cubicBezTo>
                    <a:pt x="267" y="3032"/>
                    <a:pt x="267" y="2332"/>
                    <a:pt x="534" y="1698"/>
                  </a:cubicBezTo>
                  <a:cubicBezTo>
                    <a:pt x="734" y="1298"/>
                    <a:pt x="1034" y="1031"/>
                    <a:pt x="1301" y="997"/>
                  </a:cubicBezTo>
                  <a:lnTo>
                    <a:pt x="1301" y="997"/>
                  </a:lnTo>
                  <a:lnTo>
                    <a:pt x="1134" y="1398"/>
                  </a:lnTo>
                  <a:cubicBezTo>
                    <a:pt x="1105" y="1484"/>
                    <a:pt x="1127" y="1571"/>
                    <a:pt x="1176" y="1571"/>
                  </a:cubicBezTo>
                  <a:cubicBezTo>
                    <a:pt x="1184" y="1571"/>
                    <a:pt x="1192" y="1569"/>
                    <a:pt x="1201" y="1564"/>
                  </a:cubicBezTo>
                  <a:lnTo>
                    <a:pt x="1835" y="1131"/>
                  </a:lnTo>
                  <a:cubicBezTo>
                    <a:pt x="1868" y="1097"/>
                    <a:pt x="1902" y="1031"/>
                    <a:pt x="1902" y="964"/>
                  </a:cubicBezTo>
                  <a:lnTo>
                    <a:pt x="1802" y="63"/>
                  </a:lnTo>
                  <a:cubicBezTo>
                    <a:pt x="1802" y="18"/>
                    <a:pt x="1788" y="0"/>
                    <a:pt x="17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52;p75"/>
            <p:cNvSpPr/>
            <p:nvPr/>
          </p:nvSpPr>
          <p:spPr>
            <a:xfrm>
              <a:off x="2553650" y="1809425"/>
              <a:ext cx="44225" cy="86575"/>
            </a:xfrm>
            <a:custGeom>
              <a:avLst/>
              <a:gdLst/>
              <a:ahLst/>
              <a:cxnLst/>
              <a:rect l="l" t="t" r="r" b="b"/>
              <a:pathLst>
                <a:path w="1769" h="3463" extrusionOk="0">
                  <a:moveTo>
                    <a:pt x="1642" y="0"/>
                  </a:moveTo>
                  <a:cubicBezTo>
                    <a:pt x="1582" y="0"/>
                    <a:pt x="1509" y="62"/>
                    <a:pt x="1435" y="160"/>
                  </a:cubicBezTo>
                  <a:lnTo>
                    <a:pt x="902" y="1361"/>
                  </a:lnTo>
                  <a:lnTo>
                    <a:pt x="335" y="827"/>
                  </a:lnTo>
                  <a:cubicBezTo>
                    <a:pt x="317" y="809"/>
                    <a:pt x="294" y="801"/>
                    <a:pt x="269" y="801"/>
                  </a:cubicBezTo>
                  <a:cubicBezTo>
                    <a:pt x="201" y="801"/>
                    <a:pt x="117" y="863"/>
                    <a:pt x="68" y="960"/>
                  </a:cubicBezTo>
                  <a:cubicBezTo>
                    <a:pt x="1" y="1060"/>
                    <a:pt x="1" y="1227"/>
                    <a:pt x="68" y="1327"/>
                  </a:cubicBezTo>
                  <a:lnTo>
                    <a:pt x="635" y="1861"/>
                  </a:lnTo>
                  <a:lnTo>
                    <a:pt x="101" y="3062"/>
                  </a:lnTo>
                  <a:cubicBezTo>
                    <a:pt x="1" y="3195"/>
                    <a:pt x="1" y="3329"/>
                    <a:pt x="101" y="3462"/>
                  </a:cubicBezTo>
                  <a:lnTo>
                    <a:pt x="201" y="3462"/>
                  </a:lnTo>
                  <a:cubicBezTo>
                    <a:pt x="268" y="3395"/>
                    <a:pt x="301" y="3362"/>
                    <a:pt x="335" y="3295"/>
                  </a:cubicBezTo>
                  <a:lnTo>
                    <a:pt x="902" y="2094"/>
                  </a:lnTo>
                  <a:lnTo>
                    <a:pt x="1469" y="2662"/>
                  </a:lnTo>
                  <a:lnTo>
                    <a:pt x="1569" y="2662"/>
                  </a:lnTo>
                  <a:cubicBezTo>
                    <a:pt x="1635" y="2595"/>
                    <a:pt x="1669" y="2561"/>
                    <a:pt x="1702" y="2495"/>
                  </a:cubicBezTo>
                  <a:cubicBezTo>
                    <a:pt x="1769" y="2395"/>
                    <a:pt x="1769" y="2228"/>
                    <a:pt x="1702" y="2128"/>
                  </a:cubicBezTo>
                  <a:lnTo>
                    <a:pt x="1135" y="1594"/>
                  </a:lnTo>
                  <a:lnTo>
                    <a:pt x="1702" y="393"/>
                  </a:lnTo>
                  <a:cubicBezTo>
                    <a:pt x="1769" y="293"/>
                    <a:pt x="1769" y="160"/>
                    <a:pt x="1702" y="26"/>
                  </a:cubicBezTo>
                  <a:cubicBezTo>
                    <a:pt x="1684" y="8"/>
                    <a:pt x="1664" y="0"/>
                    <a:pt x="164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553;p75"/>
            <p:cNvSpPr/>
            <p:nvPr/>
          </p:nvSpPr>
          <p:spPr>
            <a:xfrm>
              <a:off x="2216750" y="831600"/>
              <a:ext cx="2269975" cy="1394900"/>
            </a:xfrm>
            <a:custGeom>
              <a:avLst/>
              <a:gdLst/>
              <a:ahLst/>
              <a:cxnLst/>
              <a:rect l="l" t="t" r="r" b="b"/>
              <a:pathLst>
                <a:path w="90799" h="55796" extrusionOk="0">
                  <a:moveTo>
                    <a:pt x="90242" y="0"/>
                  </a:moveTo>
                  <a:cubicBezTo>
                    <a:pt x="90107" y="0"/>
                    <a:pt x="89955" y="46"/>
                    <a:pt x="89798" y="145"/>
                  </a:cubicBezTo>
                  <a:lnTo>
                    <a:pt x="1001" y="51381"/>
                  </a:lnTo>
                  <a:cubicBezTo>
                    <a:pt x="401" y="51748"/>
                    <a:pt x="34" y="52416"/>
                    <a:pt x="1" y="53083"/>
                  </a:cubicBezTo>
                  <a:lnTo>
                    <a:pt x="1" y="55084"/>
                  </a:lnTo>
                  <a:cubicBezTo>
                    <a:pt x="1" y="55531"/>
                    <a:pt x="216" y="55796"/>
                    <a:pt x="543" y="55796"/>
                  </a:cubicBezTo>
                  <a:cubicBezTo>
                    <a:pt x="679" y="55796"/>
                    <a:pt x="834" y="55749"/>
                    <a:pt x="1001" y="55651"/>
                  </a:cubicBezTo>
                  <a:lnTo>
                    <a:pt x="89798" y="4414"/>
                  </a:lnTo>
                  <a:cubicBezTo>
                    <a:pt x="90399" y="4014"/>
                    <a:pt x="90765" y="3380"/>
                    <a:pt x="90799" y="2713"/>
                  </a:cubicBezTo>
                  <a:lnTo>
                    <a:pt x="90799" y="712"/>
                  </a:lnTo>
                  <a:cubicBezTo>
                    <a:pt x="90799" y="265"/>
                    <a:pt x="90567" y="0"/>
                    <a:pt x="902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54;p75"/>
            <p:cNvSpPr/>
            <p:nvPr/>
          </p:nvSpPr>
          <p:spPr>
            <a:xfrm>
              <a:off x="4413325" y="857500"/>
              <a:ext cx="63400" cy="86975"/>
            </a:xfrm>
            <a:custGeom>
              <a:avLst/>
              <a:gdLst/>
              <a:ahLst/>
              <a:cxnLst/>
              <a:rect l="l" t="t" r="r" b="b"/>
              <a:pathLst>
                <a:path w="2536" h="3479" extrusionOk="0">
                  <a:moveTo>
                    <a:pt x="1268" y="310"/>
                  </a:moveTo>
                  <a:lnTo>
                    <a:pt x="1501" y="777"/>
                  </a:lnTo>
                  <a:cubicBezTo>
                    <a:pt x="1526" y="852"/>
                    <a:pt x="1589" y="889"/>
                    <a:pt x="1661" y="889"/>
                  </a:cubicBezTo>
                  <a:cubicBezTo>
                    <a:pt x="1685" y="889"/>
                    <a:pt x="1710" y="885"/>
                    <a:pt x="1735" y="877"/>
                  </a:cubicBezTo>
                  <a:lnTo>
                    <a:pt x="2235" y="677"/>
                  </a:lnTo>
                  <a:lnTo>
                    <a:pt x="1802" y="1477"/>
                  </a:lnTo>
                  <a:cubicBezTo>
                    <a:pt x="1768" y="1544"/>
                    <a:pt x="1735" y="1611"/>
                    <a:pt x="1768" y="1711"/>
                  </a:cubicBezTo>
                  <a:lnTo>
                    <a:pt x="1868" y="2411"/>
                  </a:lnTo>
                  <a:cubicBezTo>
                    <a:pt x="1868" y="2444"/>
                    <a:pt x="1868" y="2511"/>
                    <a:pt x="1868" y="2511"/>
                  </a:cubicBezTo>
                  <a:lnTo>
                    <a:pt x="1335" y="2444"/>
                  </a:lnTo>
                  <a:cubicBezTo>
                    <a:pt x="1235" y="2444"/>
                    <a:pt x="1168" y="2511"/>
                    <a:pt x="1101" y="2578"/>
                  </a:cubicBezTo>
                  <a:lnTo>
                    <a:pt x="701" y="3112"/>
                  </a:lnTo>
                  <a:lnTo>
                    <a:pt x="768" y="2444"/>
                  </a:lnTo>
                  <a:cubicBezTo>
                    <a:pt x="801" y="2344"/>
                    <a:pt x="768" y="2244"/>
                    <a:pt x="701" y="2211"/>
                  </a:cubicBezTo>
                  <a:lnTo>
                    <a:pt x="267" y="1911"/>
                  </a:lnTo>
                  <a:cubicBezTo>
                    <a:pt x="267" y="1877"/>
                    <a:pt x="301" y="1844"/>
                    <a:pt x="334" y="1811"/>
                  </a:cubicBezTo>
                  <a:lnTo>
                    <a:pt x="868" y="1344"/>
                  </a:lnTo>
                  <a:cubicBezTo>
                    <a:pt x="934" y="1277"/>
                    <a:pt x="1001" y="1210"/>
                    <a:pt x="1001" y="1144"/>
                  </a:cubicBezTo>
                  <a:lnTo>
                    <a:pt x="1268" y="310"/>
                  </a:lnTo>
                  <a:close/>
                  <a:moveTo>
                    <a:pt x="1353" y="1"/>
                  </a:moveTo>
                  <a:cubicBezTo>
                    <a:pt x="1337" y="1"/>
                    <a:pt x="1320" y="3"/>
                    <a:pt x="1301" y="9"/>
                  </a:cubicBezTo>
                  <a:cubicBezTo>
                    <a:pt x="1168" y="9"/>
                    <a:pt x="1068" y="109"/>
                    <a:pt x="1068" y="243"/>
                  </a:cubicBezTo>
                  <a:lnTo>
                    <a:pt x="801" y="1077"/>
                  </a:lnTo>
                  <a:cubicBezTo>
                    <a:pt x="801" y="1110"/>
                    <a:pt x="768" y="1110"/>
                    <a:pt x="768" y="1144"/>
                  </a:cubicBezTo>
                  <a:lnTo>
                    <a:pt x="134" y="1611"/>
                  </a:lnTo>
                  <a:cubicBezTo>
                    <a:pt x="67" y="1677"/>
                    <a:pt x="0" y="1811"/>
                    <a:pt x="0" y="1911"/>
                  </a:cubicBezTo>
                  <a:cubicBezTo>
                    <a:pt x="0" y="2011"/>
                    <a:pt x="34" y="2078"/>
                    <a:pt x="100" y="2111"/>
                  </a:cubicBezTo>
                  <a:lnTo>
                    <a:pt x="501" y="2411"/>
                  </a:lnTo>
                  <a:lnTo>
                    <a:pt x="401" y="3245"/>
                  </a:lnTo>
                  <a:cubicBezTo>
                    <a:pt x="367" y="3345"/>
                    <a:pt x="434" y="3445"/>
                    <a:pt x="534" y="3479"/>
                  </a:cubicBezTo>
                  <a:lnTo>
                    <a:pt x="601" y="3479"/>
                  </a:lnTo>
                  <a:cubicBezTo>
                    <a:pt x="701" y="3479"/>
                    <a:pt x="768" y="3445"/>
                    <a:pt x="801" y="3378"/>
                  </a:cubicBezTo>
                  <a:lnTo>
                    <a:pt x="1335" y="2711"/>
                  </a:lnTo>
                  <a:lnTo>
                    <a:pt x="1835" y="2778"/>
                  </a:lnTo>
                  <a:cubicBezTo>
                    <a:pt x="1902" y="2778"/>
                    <a:pt x="2002" y="2745"/>
                    <a:pt x="2035" y="2711"/>
                  </a:cubicBezTo>
                  <a:cubicBezTo>
                    <a:pt x="2135" y="2611"/>
                    <a:pt x="2169" y="2511"/>
                    <a:pt x="2169" y="2378"/>
                  </a:cubicBezTo>
                  <a:lnTo>
                    <a:pt x="2069" y="1677"/>
                  </a:lnTo>
                  <a:cubicBezTo>
                    <a:pt x="2035" y="1644"/>
                    <a:pt x="2035" y="1611"/>
                    <a:pt x="2069" y="1611"/>
                  </a:cubicBezTo>
                  <a:lnTo>
                    <a:pt x="2469" y="810"/>
                  </a:lnTo>
                  <a:cubicBezTo>
                    <a:pt x="2536" y="710"/>
                    <a:pt x="2536" y="543"/>
                    <a:pt x="2469" y="443"/>
                  </a:cubicBezTo>
                  <a:cubicBezTo>
                    <a:pt x="2430" y="404"/>
                    <a:pt x="2391" y="388"/>
                    <a:pt x="2352" y="388"/>
                  </a:cubicBezTo>
                  <a:cubicBezTo>
                    <a:pt x="2324" y="388"/>
                    <a:pt x="2296" y="396"/>
                    <a:pt x="2269" y="410"/>
                  </a:cubicBezTo>
                  <a:lnTo>
                    <a:pt x="1735" y="610"/>
                  </a:lnTo>
                  <a:lnTo>
                    <a:pt x="1501" y="109"/>
                  </a:lnTo>
                  <a:cubicBezTo>
                    <a:pt x="1474" y="55"/>
                    <a:pt x="1425" y="1"/>
                    <a:pt x="135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55;p75"/>
            <p:cNvSpPr/>
            <p:nvPr/>
          </p:nvSpPr>
          <p:spPr>
            <a:xfrm>
              <a:off x="4503375" y="771350"/>
              <a:ext cx="94350" cy="57200"/>
            </a:xfrm>
            <a:custGeom>
              <a:avLst/>
              <a:gdLst/>
              <a:ahLst/>
              <a:cxnLst/>
              <a:rect l="l" t="t" r="r" b="b"/>
              <a:pathLst>
                <a:path w="3774" h="2288" extrusionOk="0">
                  <a:moveTo>
                    <a:pt x="3285" y="0"/>
                  </a:moveTo>
                  <a:cubicBezTo>
                    <a:pt x="3228" y="0"/>
                    <a:pt x="3166" y="16"/>
                    <a:pt x="3103" y="53"/>
                  </a:cubicBezTo>
                  <a:lnTo>
                    <a:pt x="301" y="1654"/>
                  </a:lnTo>
                  <a:cubicBezTo>
                    <a:pt x="1" y="1821"/>
                    <a:pt x="134" y="2288"/>
                    <a:pt x="501" y="2288"/>
                  </a:cubicBezTo>
                  <a:cubicBezTo>
                    <a:pt x="535" y="2288"/>
                    <a:pt x="601" y="2288"/>
                    <a:pt x="668" y="2255"/>
                  </a:cubicBezTo>
                  <a:lnTo>
                    <a:pt x="3437" y="653"/>
                  </a:lnTo>
                  <a:cubicBezTo>
                    <a:pt x="3774" y="457"/>
                    <a:pt x="3591" y="0"/>
                    <a:pt x="328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56;p75"/>
            <p:cNvSpPr/>
            <p:nvPr/>
          </p:nvSpPr>
          <p:spPr>
            <a:xfrm>
              <a:off x="4503375" y="811375"/>
              <a:ext cx="94350" cy="57225"/>
            </a:xfrm>
            <a:custGeom>
              <a:avLst/>
              <a:gdLst/>
              <a:ahLst/>
              <a:cxnLst/>
              <a:rect l="l" t="t" r="r" b="b"/>
              <a:pathLst>
                <a:path w="3774" h="2289" extrusionOk="0">
                  <a:moveTo>
                    <a:pt x="3285" y="0"/>
                  </a:moveTo>
                  <a:cubicBezTo>
                    <a:pt x="3228" y="0"/>
                    <a:pt x="3166" y="16"/>
                    <a:pt x="3103" y="53"/>
                  </a:cubicBezTo>
                  <a:lnTo>
                    <a:pt x="301" y="1654"/>
                  </a:lnTo>
                  <a:cubicBezTo>
                    <a:pt x="1" y="1821"/>
                    <a:pt x="134" y="2288"/>
                    <a:pt x="501" y="2288"/>
                  </a:cubicBezTo>
                  <a:cubicBezTo>
                    <a:pt x="535" y="2288"/>
                    <a:pt x="601" y="2288"/>
                    <a:pt x="668" y="2255"/>
                  </a:cubicBezTo>
                  <a:lnTo>
                    <a:pt x="3437" y="654"/>
                  </a:lnTo>
                  <a:cubicBezTo>
                    <a:pt x="3774" y="457"/>
                    <a:pt x="3591" y="0"/>
                    <a:pt x="328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557;p75"/>
            <p:cNvSpPr/>
            <p:nvPr/>
          </p:nvSpPr>
          <p:spPr>
            <a:xfrm>
              <a:off x="4503375" y="852175"/>
              <a:ext cx="94275" cy="57275"/>
            </a:xfrm>
            <a:custGeom>
              <a:avLst/>
              <a:gdLst/>
              <a:ahLst/>
              <a:cxnLst/>
              <a:rect l="l" t="t" r="r" b="b"/>
              <a:pathLst>
                <a:path w="3771" h="2291" extrusionOk="0">
                  <a:moveTo>
                    <a:pt x="3293" y="0"/>
                  </a:moveTo>
                  <a:cubicBezTo>
                    <a:pt x="3234" y="0"/>
                    <a:pt x="3169" y="17"/>
                    <a:pt x="3103" y="56"/>
                  </a:cubicBezTo>
                  <a:lnTo>
                    <a:pt x="301" y="1623"/>
                  </a:lnTo>
                  <a:cubicBezTo>
                    <a:pt x="1" y="1824"/>
                    <a:pt x="134" y="2257"/>
                    <a:pt x="501" y="2291"/>
                  </a:cubicBezTo>
                  <a:cubicBezTo>
                    <a:pt x="535" y="2291"/>
                    <a:pt x="601" y="2257"/>
                    <a:pt x="668" y="2224"/>
                  </a:cubicBezTo>
                  <a:lnTo>
                    <a:pt x="3437" y="623"/>
                  </a:lnTo>
                  <a:cubicBezTo>
                    <a:pt x="3771" y="428"/>
                    <a:pt x="3594" y="0"/>
                    <a:pt x="329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558;p75"/>
            <p:cNvSpPr/>
            <p:nvPr/>
          </p:nvSpPr>
          <p:spPr>
            <a:xfrm>
              <a:off x="1845650" y="2264575"/>
              <a:ext cx="46725" cy="186825"/>
            </a:xfrm>
            <a:custGeom>
              <a:avLst/>
              <a:gdLst/>
              <a:ahLst/>
              <a:cxnLst/>
              <a:rect l="l" t="t" r="r" b="b"/>
              <a:pathLst>
                <a:path w="1869" h="7473" extrusionOk="0">
                  <a:moveTo>
                    <a:pt x="1" y="0"/>
                  </a:moveTo>
                  <a:lnTo>
                    <a:pt x="1" y="6405"/>
                  </a:lnTo>
                  <a:lnTo>
                    <a:pt x="1869" y="7472"/>
                  </a:lnTo>
                  <a:lnTo>
                    <a:pt x="1869" y="10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559;p75"/>
            <p:cNvSpPr/>
            <p:nvPr/>
          </p:nvSpPr>
          <p:spPr>
            <a:xfrm>
              <a:off x="2002425" y="1060625"/>
              <a:ext cx="2507650" cy="1988275"/>
            </a:xfrm>
            <a:custGeom>
              <a:avLst/>
              <a:gdLst/>
              <a:ahLst/>
              <a:cxnLst/>
              <a:rect l="l" t="t" r="r" b="b"/>
              <a:pathLst>
                <a:path w="100306" h="79531" extrusionOk="0">
                  <a:moveTo>
                    <a:pt x="99576" y="1"/>
                  </a:moveTo>
                  <a:cubicBezTo>
                    <a:pt x="99394" y="1"/>
                    <a:pt x="99189" y="62"/>
                    <a:pt x="98972" y="190"/>
                  </a:cubicBezTo>
                  <a:lnTo>
                    <a:pt x="1369" y="56531"/>
                  </a:lnTo>
                  <a:cubicBezTo>
                    <a:pt x="568" y="57064"/>
                    <a:pt x="68" y="57898"/>
                    <a:pt x="1" y="58866"/>
                  </a:cubicBezTo>
                  <a:lnTo>
                    <a:pt x="1" y="78580"/>
                  </a:lnTo>
                  <a:cubicBezTo>
                    <a:pt x="1" y="79173"/>
                    <a:pt x="305" y="79530"/>
                    <a:pt x="757" y="79530"/>
                  </a:cubicBezTo>
                  <a:cubicBezTo>
                    <a:pt x="940" y="79530"/>
                    <a:pt x="1147" y="79472"/>
                    <a:pt x="1369" y="79347"/>
                  </a:cubicBezTo>
                  <a:lnTo>
                    <a:pt x="98972" y="23007"/>
                  </a:lnTo>
                  <a:cubicBezTo>
                    <a:pt x="99739" y="22473"/>
                    <a:pt x="100239" y="21606"/>
                    <a:pt x="100306" y="20672"/>
                  </a:cubicBezTo>
                  <a:lnTo>
                    <a:pt x="100306" y="958"/>
                  </a:lnTo>
                  <a:cubicBezTo>
                    <a:pt x="100306" y="347"/>
                    <a:pt x="100008" y="1"/>
                    <a:pt x="9957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560;p75"/>
            <p:cNvSpPr/>
            <p:nvPr/>
          </p:nvSpPr>
          <p:spPr>
            <a:xfrm>
              <a:off x="2065825" y="2556450"/>
              <a:ext cx="125100" cy="162625"/>
            </a:xfrm>
            <a:custGeom>
              <a:avLst/>
              <a:gdLst/>
              <a:ahLst/>
              <a:cxnLst/>
              <a:rect l="l" t="t" r="r" b="b"/>
              <a:pathLst>
                <a:path w="5004" h="6505" extrusionOk="0">
                  <a:moveTo>
                    <a:pt x="2502" y="0"/>
                  </a:moveTo>
                  <a:lnTo>
                    <a:pt x="0" y="4336"/>
                  </a:lnTo>
                  <a:lnTo>
                    <a:pt x="1268" y="3636"/>
                  </a:lnTo>
                  <a:lnTo>
                    <a:pt x="1268" y="6505"/>
                  </a:lnTo>
                  <a:lnTo>
                    <a:pt x="3769" y="5070"/>
                  </a:lnTo>
                  <a:lnTo>
                    <a:pt x="3769" y="2168"/>
                  </a:lnTo>
                  <a:lnTo>
                    <a:pt x="5004" y="1468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561;p75"/>
            <p:cNvSpPr/>
            <p:nvPr/>
          </p:nvSpPr>
          <p:spPr>
            <a:xfrm>
              <a:off x="2063300" y="2789275"/>
              <a:ext cx="26725" cy="86800"/>
            </a:xfrm>
            <a:custGeom>
              <a:avLst/>
              <a:gdLst/>
              <a:ahLst/>
              <a:cxnLst/>
              <a:rect l="l" t="t" r="r" b="b"/>
              <a:pathLst>
                <a:path w="1069" h="3472" extrusionOk="0">
                  <a:moveTo>
                    <a:pt x="717" y="0"/>
                  </a:moveTo>
                  <a:cubicBezTo>
                    <a:pt x="664" y="0"/>
                    <a:pt x="610" y="19"/>
                    <a:pt x="568" y="60"/>
                  </a:cubicBezTo>
                  <a:cubicBezTo>
                    <a:pt x="368" y="160"/>
                    <a:pt x="268" y="327"/>
                    <a:pt x="201" y="527"/>
                  </a:cubicBezTo>
                  <a:cubicBezTo>
                    <a:pt x="101" y="728"/>
                    <a:pt x="68" y="928"/>
                    <a:pt x="68" y="1161"/>
                  </a:cubicBezTo>
                  <a:lnTo>
                    <a:pt x="68" y="1228"/>
                  </a:lnTo>
                  <a:lnTo>
                    <a:pt x="401" y="1028"/>
                  </a:lnTo>
                  <a:lnTo>
                    <a:pt x="401" y="961"/>
                  </a:lnTo>
                  <a:cubicBezTo>
                    <a:pt x="368" y="861"/>
                    <a:pt x="401" y="794"/>
                    <a:pt x="435" y="694"/>
                  </a:cubicBezTo>
                  <a:cubicBezTo>
                    <a:pt x="435" y="627"/>
                    <a:pt x="501" y="527"/>
                    <a:pt x="568" y="494"/>
                  </a:cubicBezTo>
                  <a:cubicBezTo>
                    <a:pt x="601" y="477"/>
                    <a:pt x="631" y="469"/>
                    <a:pt x="656" y="469"/>
                  </a:cubicBezTo>
                  <a:cubicBezTo>
                    <a:pt x="731" y="469"/>
                    <a:pt x="768" y="544"/>
                    <a:pt x="768" y="694"/>
                  </a:cubicBezTo>
                  <a:lnTo>
                    <a:pt x="768" y="794"/>
                  </a:lnTo>
                  <a:cubicBezTo>
                    <a:pt x="768" y="928"/>
                    <a:pt x="735" y="1095"/>
                    <a:pt x="668" y="1228"/>
                  </a:cubicBezTo>
                  <a:cubicBezTo>
                    <a:pt x="635" y="1361"/>
                    <a:pt x="535" y="1461"/>
                    <a:pt x="401" y="1562"/>
                  </a:cubicBezTo>
                  <a:lnTo>
                    <a:pt x="401" y="1962"/>
                  </a:lnTo>
                  <a:cubicBezTo>
                    <a:pt x="466" y="1934"/>
                    <a:pt x="520" y="1919"/>
                    <a:pt x="565" y="1919"/>
                  </a:cubicBezTo>
                  <a:cubicBezTo>
                    <a:pt x="682" y="1919"/>
                    <a:pt x="735" y="2021"/>
                    <a:pt x="735" y="2262"/>
                  </a:cubicBezTo>
                  <a:lnTo>
                    <a:pt x="735" y="2462"/>
                  </a:lnTo>
                  <a:cubicBezTo>
                    <a:pt x="768" y="2629"/>
                    <a:pt x="668" y="2796"/>
                    <a:pt x="535" y="2896"/>
                  </a:cubicBezTo>
                  <a:cubicBezTo>
                    <a:pt x="487" y="2919"/>
                    <a:pt x="457" y="2943"/>
                    <a:pt x="420" y="2943"/>
                  </a:cubicBezTo>
                  <a:cubicBezTo>
                    <a:pt x="404" y="2943"/>
                    <a:pt x="387" y="2939"/>
                    <a:pt x="368" y="2929"/>
                  </a:cubicBezTo>
                  <a:cubicBezTo>
                    <a:pt x="335" y="2862"/>
                    <a:pt x="335" y="2829"/>
                    <a:pt x="335" y="2762"/>
                  </a:cubicBezTo>
                  <a:lnTo>
                    <a:pt x="335" y="2629"/>
                  </a:lnTo>
                  <a:lnTo>
                    <a:pt x="34" y="2862"/>
                  </a:lnTo>
                  <a:lnTo>
                    <a:pt x="34" y="2929"/>
                  </a:lnTo>
                  <a:cubicBezTo>
                    <a:pt x="1" y="3096"/>
                    <a:pt x="68" y="3263"/>
                    <a:pt x="168" y="3396"/>
                  </a:cubicBezTo>
                  <a:cubicBezTo>
                    <a:pt x="218" y="3446"/>
                    <a:pt x="284" y="3471"/>
                    <a:pt x="351" y="3471"/>
                  </a:cubicBezTo>
                  <a:cubicBezTo>
                    <a:pt x="418" y="3471"/>
                    <a:pt x="485" y="3446"/>
                    <a:pt x="535" y="3396"/>
                  </a:cubicBezTo>
                  <a:cubicBezTo>
                    <a:pt x="701" y="3296"/>
                    <a:pt x="802" y="3163"/>
                    <a:pt x="902" y="2996"/>
                  </a:cubicBezTo>
                  <a:cubicBezTo>
                    <a:pt x="1002" y="2762"/>
                    <a:pt x="1068" y="2529"/>
                    <a:pt x="1068" y="2295"/>
                  </a:cubicBezTo>
                  <a:lnTo>
                    <a:pt x="1068" y="2029"/>
                  </a:lnTo>
                  <a:cubicBezTo>
                    <a:pt x="1068" y="1928"/>
                    <a:pt x="1035" y="1828"/>
                    <a:pt x="1035" y="1762"/>
                  </a:cubicBezTo>
                  <a:cubicBezTo>
                    <a:pt x="1002" y="1628"/>
                    <a:pt x="902" y="1562"/>
                    <a:pt x="802" y="1495"/>
                  </a:cubicBezTo>
                  <a:cubicBezTo>
                    <a:pt x="835" y="1428"/>
                    <a:pt x="902" y="1361"/>
                    <a:pt x="935" y="1295"/>
                  </a:cubicBezTo>
                  <a:cubicBezTo>
                    <a:pt x="1002" y="1095"/>
                    <a:pt x="1035" y="894"/>
                    <a:pt x="1035" y="694"/>
                  </a:cubicBezTo>
                  <a:lnTo>
                    <a:pt x="1035" y="561"/>
                  </a:lnTo>
                  <a:cubicBezTo>
                    <a:pt x="1035" y="394"/>
                    <a:pt x="1002" y="227"/>
                    <a:pt x="902" y="94"/>
                  </a:cubicBezTo>
                  <a:cubicBezTo>
                    <a:pt x="863" y="36"/>
                    <a:pt x="790" y="0"/>
                    <a:pt x="717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62;p75"/>
            <p:cNvSpPr/>
            <p:nvPr/>
          </p:nvSpPr>
          <p:spPr>
            <a:xfrm>
              <a:off x="2095825" y="2766600"/>
              <a:ext cx="25875" cy="90400"/>
            </a:xfrm>
            <a:custGeom>
              <a:avLst/>
              <a:gdLst/>
              <a:ahLst/>
              <a:cxnLst/>
              <a:rect l="l" t="t" r="r" b="b"/>
              <a:pathLst>
                <a:path w="1035" h="3616" extrusionOk="0">
                  <a:moveTo>
                    <a:pt x="968" y="0"/>
                  </a:moveTo>
                  <a:lnTo>
                    <a:pt x="34" y="534"/>
                  </a:lnTo>
                  <a:lnTo>
                    <a:pt x="34" y="2302"/>
                  </a:lnTo>
                  <a:lnTo>
                    <a:pt x="368" y="2135"/>
                  </a:lnTo>
                  <a:lnTo>
                    <a:pt x="368" y="2035"/>
                  </a:lnTo>
                  <a:cubicBezTo>
                    <a:pt x="368" y="1968"/>
                    <a:pt x="368" y="1901"/>
                    <a:pt x="401" y="1835"/>
                  </a:cubicBezTo>
                  <a:cubicBezTo>
                    <a:pt x="401" y="1768"/>
                    <a:pt x="468" y="1701"/>
                    <a:pt x="535" y="1668"/>
                  </a:cubicBezTo>
                  <a:cubicBezTo>
                    <a:pt x="551" y="1651"/>
                    <a:pt x="568" y="1643"/>
                    <a:pt x="580" y="1643"/>
                  </a:cubicBezTo>
                  <a:cubicBezTo>
                    <a:pt x="593" y="1643"/>
                    <a:pt x="601" y="1651"/>
                    <a:pt x="601" y="1668"/>
                  </a:cubicBezTo>
                  <a:cubicBezTo>
                    <a:pt x="668" y="1701"/>
                    <a:pt x="701" y="1768"/>
                    <a:pt x="668" y="1868"/>
                  </a:cubicBezTo>
                  <a:lnTo>
                    <a:pt x="668" y="2669"/>
                  </a:lnTo>
                  <a:cubicBezTo>
                    <a:pt x="701" y="2835"/>
                    <a:pt x="635" y="2969"/>
                    <a:pt x="501" y="3069"/>
                  </a:cubicBezTo>
                  <a:lnTo>
                    <a:pt x="435" y="3069"/>
                  </a:lnTo>
                  <a:cubicBezTo>
                    <a:pt x="368" y="3069"/>
                    <a:pt x="334" y="3002"/>
                    <a:pt x="334" y="2869"/>
                  </a:cubicBezTo>
                  <a:lnTo>
                    <a:pt x="334" y="2769"/>
                  </a:lnTo>
                  <a:lnTo>
                    <a:pt x="34" y="2969"/>
                  </a:lnTo>
                  <a:lnTo>
                    <a:pt x="34" y="3069"/>
                  </a:lnTo>
                  <a:cubicBezTo>
                    <a:pt x="1" y="3236"/>
                    <a:pt x="68" y="3403"/>
                    <a:pt x="168" y="3536"/>
                  </a:cubicBezTo>
                  <a:cubicBezTo>
                    <a:pt x="204" y="3591"/>
                    <a:pt x="271" y="3616"/>
                    <a:pt x="341" y="3616"/>
                  </a:cubicBezTo>
                  <a:cubicBezTo>
                    <a:pt x="398" y="3616"/>
                    <a:pt x="456" y="3599"/>
                    <a:pt x="501" y="3569"/>
                  </a:cubicBezTo>
                  <a:cubicBezTo>
                    <a:pt x="668" y="3469"/>
                    <a:pt x="801" y="3302"/>
                    <a:pt x="868" y="3136"/>
                  </a:cubicBezTo>
                  <a:cubicBezTo>
                    <a:pt x="968" y="2936"/>
                    <a:pt x="1002" y="2702"/>
                    <a:pt x="1002" y="2469"/>
                  </a:cubicBezTo>
                  <a:lnTo>
                    <a:pt x="1002" y="1768"/>
                  </a:lnTo>
                  <a:cubicBezTo>
                    <a:pt x="1035" y="1601"/>
                    <a:pt x="1002" y="1401"/>
                    <a:pt x="935" y="1268"/>
                  </a:cubicBezTo>
                  <a:cubicBezTo>
                    <a:pt x="896" y="1189"/>
                    <a:pt x="845" y="1157"/>
                    <a:pt x="777" y="1157"/>
                  </a:cubicBezTo>
                  <a:cubicBezTo>
                    <a:pt x="728" y="1157"/>
                    <a:pt x="670" y="1173"/>
                    <a:pt x="601" y="1201"/>
                  </a:cubicBezTo>
                  <a:cubicBezTo>
                    <a:pt x="568" y="1234"/>
                    <a:pt x="535" y="1268"/>
                    <a:pt x="501" y="1301"/>
                  </a:cubicBezTo>
                  <a:cubicBezTo>
                    <a:pt x="435" y="1368"/>
                    <a:pt x="401" y="1468"/>
                    <a:pt x="368" y="1534"/>
                  </a:cubicBezTo>
                  <a:lnTo>
                    <a:pt x="368" y="834"/>
                  </a:lnTo>
                  <a:lnTo>
                    <a:pt x="968" y="500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563;p75"/>
            <p:cNvSpPr/>
            <p:nvPr/>
          </p:nvSpPr>
          <p:spPr>
            <a:xfrm>
              <a:off x="2126700" y="2827475"/>
              <a:ext cx="8350" cy="17525"/>
            </a:xfrm>
            <a:custGeom>
              <a:avLst/>
              <a:gdLst/>
              <a:ahLst/>
              <a:cxnLst/>
              <a:rect l="l" t="t" r="r" b="b"/>
              <a:pathLst>
                <a:path w="334" h="701" extrusionOk="0">
                  <a:moveTo>
                    <a:pt x="334" y="0"/>
                  </a:moveTo>
                  <a:lnTo>
                    <a:pt x="0" y="200"/>
                  </a:lnTo>
                  <a:lnTo>
                    <a:pt x="0" y="701"/>
                  </a:lnTo>
                  <a:lnTo>
                    <a:pt x="334" y="501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64;p75"/>
            <p:cNvSpPr/>
            <p:nvPr/>
          </p:nvSpPr>
          <p:spPr>
            <a:xfrm>
              <a:off x="2140025" y="2746250"/>
              <a:ext cx="25050" cy="86575"/>
            </a:xfrm>
            <a:custGeom>
              <a:avLst/>
              <a:gdLst/>
              <a:ahLst/>
              <a:cxnLst/>
              <a:rect l="l" t="t" r="r" b="b"/>
              <a:pathLst>
                <a:path w="1002" h="3463" extrusionOk="0">
                  <a:moveTo>
                    <a:pt x="568" y="1681"/>
                  </a:moveTo>
                  <a:cubicBezTo>
                    <a:pt x="601" y="1748"/>
                    <a:pt x="635" y="1815"/>
                    <a:pt x="635" y="1881"/>
                  </a:cubicBezTo>
                  <a:lnTo>
                    <a:pt x="635" y="2482"/>
                  </a:lnTo>
                  <a:cubicBezTo>
                    <a:pt x="635" y="2549"/>
                    <a:pt x="635" y="2649"/>
                    <a:pt x="601" y="2715"/>
                  </a:cubicBezTo>
                  <a:cubicBezTo>
                    <a:pt x="568" y="2782"/>
                    <a:pt x="535" y="2816"/>
                    <a:pt x="468" y="2849"/>
                  </a:cubicBezTo>
                  <a:cubicBezTo>
                    <a:pt x="451" y="2882"/>
                    <a:pt x="434" y="2899"/>
                    <a:pt x="418" y="2899"/>
                  </a:cubicBezTo>
                  <a:cubicBezTo>
                    <a:pt x="401" y="2899"/>
                    <a:pt x="384" y="2882"/>
                    <a:pt x="368" y="2849"/>
                  </a:cubicBezTo>
                  <a:cubicBezTo>
                    <a:pt x="334" y="2816"/>
                    <a:pt x="301" y="2749"/>
                    <a:pt x="301" y="2682"/>
                  </a:cubicBezTo>
                  <a:lnTo>
                    <a:pt x="301" y="2082"/>
                  </a:lnTo>
                  <a:cubicBezTo>
                    <a:pt x="301" y="1982"/>
                    <a:pt x="334" y="1915"/>
                    <a:pt x="368" y="1848"/>
                  </a:cubicBezTo>
                  <a:cubicBezTo>
                    <a:pt x="368" y="1781"/>
                    <a:pt x="401" y="1715"/>
                    <a:pt x="468" y="1681"/>
                  </a:cubicBezTo>
                  <a:close/>
                  <a:moveTo>
                    <a:pt x="650" y="0"/>
                  </a:moveTo>
                  <a:cubicBezTo>
                    <a:pt x="598" y="0"/>
                    <a:pt x="546" y="17"/>
                    <a:pt x="501" y="47"/>
                  </a:cubicBezTo>
                  <a:cubicBezTo>
                    <a:pt x="401" y="80"/>
                    <a:pt x="334" y="147"/>
                    <a:pt x="301" y="214"/>
                  </a:cubicBezTo>
                  <a:cubicBezTo>
                    <a:pt x="201" y="347"/>
                    <a:pt x="134" y="480"/>
                    <a:pt x="68" y="647"/>
                  </a:cubicBezTo>
                  <a:cubicBezTo>
                    <a:pt x="34" y="781"/>
                    <a:pt x="1" y="947"/>
                    <a:pt x="1" y="1114"/>
                  </a:cubicBezTo>
                  <a:lnTo>
                    <a:pt x="1" y="2916"/>
                  </a:lnTo>
                  <a:cubicBezTo>
                    <a:pt x="1" y="3082"/>
                    <a:pt x="34" y="3249"/>
                    <a:pt x="134" y="3383"/>
                  </a:cubicBezTo>
                  <a:cubicBezTo>
                    <a:pt x="189" y="3438"/>
                    <a:pt x="255" y="3462"/>
                    <a:pt x="324" y="3462"/>
                  </a:cubicBezTo>
                  <a:cubicBezTo>
                    <a:pt x="381" y="3462"/>
                    <a:pt x="441" y="3446"/>
                    <a:pt x="501" y="3416"/>
                  </a:cubicBezTo>
                  <a:cubicBezTo>
                    <a:pt x="635" y="3316"/>
                    <a:pt x="768" y="3149"/>
                    <a:pt x="835" y="2982"/>
                  </a:cubicBezTo>
                  <a:cubicBezTo>
                    <a:pt x="901" y="2782"/>
                    <a:pt x="968" y="2582"/>
                    <a:pt x="968" y="2382"/>
                  </a:cubicBezTo>
                  <a:lnTo>
                    <a:pt x="968" y="1815"/>
                  </a:lnTo>
                  <a:cubicBezTo>
                    <a:pt x="968" y="1648"/>
                    <a:pt x="935" y="1481"/>
                    <a:pt x="868" y="1314"/>
                  </a:cubicBezTo>
                  <a:cubicBezTo>
                    <a:pt x="829" y="1256"/>
                    <a:pt x="779" y="1221"/>
                    <a:pt x="718" y="1221"/>
                  </a:cubicBezTo>
                  <a:cubicBezTo>
                    <a:pt x="674" y="1221"/>
                    <a:pt x="624" y="1239"/>
                    <a:pt x="568" y="1281"/>
                  </a:cubicBezTo>
                  <a:cubicBezTo>
                    <a:pt x="468" y="1348"/>
                    <a:pt x="368" y="1448"/>
                    <a:pt x="301" y="1581"/>
                  </a:cubicBezTo>
                  <a:lnTo>
                    <a:pt x="301" y="914"/>
                  </a:lnTo>
                  <a:cubicBezTo>
                    <a:pt x="301" y="847"/>
                    <a:pt x="334" y="747"/>
                    <a:pt x="368" y="681"/>
                  </a:cubicBezTo>
                  <a:cubicBezTo>
                    <a:pt x="368" y="614"/>
                    <a:pt x="434" y="581"/>
                    <a:pt x="468" y="547"/>
                  </a:cubicBezTo>
                  <a:cubicBezTo>
                    <a:pt x="501" y="531"/>
                    <a:pt x="526" y="522"/>
                    <a:pt x="547" y="522"/>
                  </a:cubicBezTo>
                  <a:cubicBezTo>
                    <a:pt x="568" y="522"/>
                    <a:pt x="585" y="531"/>
                    <a:pt x="601" y="547"/>
                  </a:cubicBezTo>
                  <a:cubicBezTo>
                    <a:pt x="635" y="581"/>
                    <a:pt x="635" y="647"/>
                    <a:pt x="635" y="714"/>
                  </a:cubicBezTo>
                  <a:lnTo>
                    <a:pt x="635" y="814"/>
                  </a:lnTo>
                  <a:lnTo>
                    <a:pt x="968" y="614"/>
                  </a:lnTo>
                  <a:lnTo>
                    <a:pt x="968" y="547"/>
                  </a:lnTo>
                  <a:cubicBezTo>
                    <a:pt x="1002" y="380"/>
                    <a:pt x="935" y="214"/>
                    <a:pt x="835" y="80"/>
                  </a:cubicBezTo>
                  <a:cubicBezTo>
                    <a:pt x="780" y="25"/>
                    <a:pt x="714" y="0"/>
                    <a:pt x="65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65;p75"/>
            <p:cNvSpPr/>
            <p:nvPr/>
          </p:nvSpPr>
          <p:spPr>
            <a:xfrm>
              <a:off x="2170900" y="2722400"/>
              <a:ext cx="28375" cy="96750"/>
            </a:xfrm>
            <a:custGeom>
              <a:avLst/>
              <a:gdLst/>
              <a:ahLst/>
              <a:cxnLst/>
              <a:rect l="l" t="t" r="r" b="b"/>
              <a:pathLst>
                <a:path w="1135" h="3870" extrusionOk="0">
                  <a:moveTo>
                    <a:pt x="1067" y="0"/>
                  </a:moveTo>
                  <a:lnTo>
                    <a:pt x="734" y="167"/>
                  </a:lnTo>
                  <a:lnTo>
                    <a:pt x="334" y="1568"/>
                  </a:lnTo>
                  <a:lnTo>
                    <a:pt x="334" y="400"/>
                  </a:lnTo>
                  <a:lnTo>
                    <a:pt x="0" y="601"/>
                  </a:lnTo>
                  <a:lnTo>
                    <a:pt x="0" y="3870"/>
                  </a:lnTo>
                  <a:lnTo>
                    <a:pt x="334" y="3669"/>
                  </a:lnTo>
                  <a:lnTo>
                    <a:pt x="334" y="2635"/>
                  </a:lnTo>
                  <a:lnTo>
                    <a:pt x="434" y="2302"/>
                  </a:lnTo>
                  <a:lnTo>
                    <a:pt x="767" y="3436"/>
                  </a:lnTo>
                  <a:lnTo>
                    <a:pt x="1134" y="3202"/>
                  </a:lnTo>
                  <a:lnTo>
                    <a:pt x="634" y="1568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66;p75"/>
            <p:cNvSpPr/>
            <p:nvPr/>
          </p:nvSpPr>
          <p:spPr>
            <a:xfrm>
              <a:off x="2250950" y="2382775"/>
              <a:ext cx="5025" cy="510600"/>
            </a:xfrm>
            <a:custGeom>
              <a:avLst/>
              <a:gdLst/>
              <a:ahLst/>
              <a:cxnLst/>
              <a:rect l="l" t="t" r="r" b="b"/>
              <a:pathLst>
                <a:path w="201" h="20424" extrusionOk="0">
                  <a:moveTo>
                    <a:pt x="100" y="0"/>
                  </a:moveTo>
                  <a:cubicBezTo>
                    <a:pt x="50" y="0"/>
                    <a:pt x="0" y="25"/>
                    <a:pt x="0" y="75"/>
                  </a:cubicBezTo>
                  <a:lnTo>
                    <a:pt x="0" y="20357"/>
                  </a:lnTo>
                  <a:cubicBezTo>
                    <a:pt x="0" y="20390"/>
                    <a:pt x="67" y="20423"/>
                    <a:pt x="100" y="20423"/>
                  </a:cubicBezTo>
                  <a:cubicBezTo>
                    <a:pt x="134" y="20423"/>
                    <a:pt x="200" y="20390"/>
                    <a:pt x="200" y="20357"/>
                  </a:cubicBezTo>
                  <a:lnTo>
                    <a:pt x="200" y="75"/>
                  </a:lnTo>
                  <a:cubicBezTo>
                    <a:pt x="200" y="25"/>
                    <a:pt x="150" y="0"/>
                    <a:pt x="10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67;p75"/>
            <p:cNvSpPr/>
            <p:nvPr/>
          </p:nvSpPr>
          <p:spPr>
            <a:xfrm>
              <a:off x="2331825" y="2343725"/>
              <a:ext cx="73425" cy="94375"/>
            </a:xfrm>
            <a:custGeom>
              <a:avLst/>
              <a:gdLst/>
              <a:ahLst/>
              <a:cxnLst/>
              <a:rect l="l" t="t" r="r" b="b"/>
              <a:pathLst>
                <a:path w="2937" h="3775" extrusionOk="0">
                  <a:moveTo>
                    <a:pt x="2126" y="1"/>
                  </a:moveTo>
                  <a:cubicBezTo>
                    <a:pt x="1928" y="1"/>
                    <a:pt x="1704" y="66"/>
                    <a:pt x="1469" y="203"/>
                  </a:cubicBezTo>
                  <a:cubicBezTo>
                    <a:pt x="601" y="770"/>
                    <a:pt x="68" y="1704"/>
                    <a:pt x="1" y="2738"/>
                  </a:cubicBezTo>
                  <a:cubicBezTo>
                    <a:pt x="1" y="3398"/>
                    <a:pt x="317" y="3775"/>
                    <a:pt x="796" y="3775"/>
                  </a:cubicBezTo>
                  <a:cubicBezTo>
                    <a:pt x="996" y="3775"/>
                    <a:pt x="1224" y="3709"/>
                    <a:pt x="1469" y="3572"/>
                  </a:cubicBezTo>
                  <a:cubicBezTo>
                    <a:pt x="2336" y="3005"/>
                    <a:pt x="2870" y="2071"/>
                    <a:pt x="2936" y="1037"/>
                  </a:cubicBezTo>
                  <a:cubicBezTo>
                    <a:pt x="2936" y="377"/>
                    <a:pt x="2604" y="1"/>
                    <a:pt x="212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68;p75"/>
            <p:cNvSpPr/>
            <p:nvPr/>
          </p:nvSpPr>
          <p:spPr>
            <a:xfrm>
              <a:off x="2441075" y="1940400"/>
              <a:ext cx="689700" cy="418200"/>
            </a:xfrm>
            <a:custGeom>
              <a:avLst/>
              <a:gdLst/>
              <a:ahLst/>
              <a:cxnLst/>
              <a:rect l="l" t="t" r="r" b="b"/>
              <a:pathLst>
                <a:path w="27588" h="16728" extrusionOk="0">
                  <a:moveTo>
                    <a:pt x="27211" y="0"/>
                  </a:moveTo>
                  <a:cubicBezTo>
                    <a:pt x="27087" y="0"/>
                    <a:pt x="26941" y="41"/>
                    <a:pt x="26787" y="125"/>
                  </a:cubicBezTo>
                  <a:lnTo>
                    <a:pt x="801" y="15135"/>
                  </a:lnTo>
                  <a:cubicBezTo>
                    <a:pt x="368" y="15402"/>
                    <a:pt x="67" y="15836"/>
                    <a:pt x="1" y="16336"/>
                  </a:cubicBezTo>
                  <a:cubicBezTo>
                    <a:pt x="1" y="16594"/>
                    <a:pt x="153" y="16727"/>
                    <a:pt x="377" y="16727"/>
                  </a:cubicBezTo>
                  <a:cubicBezTo>
                    <a:pt x="501" y="16727"/>
                    <a:pt x="647" y="16686"/>
                    <a:pt x="801" y="16603"/>
                  </a:cubicBezTo>
                  <a:lnTo>
                    <a:pt x="26787" y="1592"/>
                  </a:lnTo>
                  <a:cubicBezTo>
                    <a:pt x="27220" y="1325"/>
                    <a:pt x="27520" y="892"/>
                    <a:pt x="27587" y="391"/>
                  </a:cubicBezTo>
                  <a:cubicBezTo>
                    <a:pt x="27587" y="134"/>
                    <a:pt x="27435" y="0"/>
                    <a:pt x="2721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569;p75"/>
            <p:cNvSpPr/>
            <p:nvPr/>
          </p:nvSpPr>
          <p:spPr>
            <a:xfrm>
              <a:off x="2331825" y="1632925"/>
              <a:ext cx="1551975" cy="915550"/>
            </a:xfrm>
            <a:custGeom>
              <a:avLst/>
              <a:gdLst/>
              <a:ahLst/>
              <a:cxnLst/>
              <a:rect l="l" t="t" r="r" b="b"/>
              <a:pathLst>
                <a:path w="62079" h="36622" extrusionOk="0">
                  <a:moveTo>
                    <a:pt x="61717" y="1"/>
                  </a:moveTo>
                  <a:cubicBezTo>
                    <a:pt x="61590" y="1"/>
                    <a:pt x="61438" y="49"/>
                    <a:pt x="61278" y="148"/>
                  </a:cubicBezTo>
                  <a:lnTo>
                    <a:pt x="802" y="35040"/>
                  </a:lnTo>
                  <a:cubicBezTo>
                    <a:pt x="368" y="35273"/>
                    <a:pt x="68" y="35707"/>
                    <a:pt x="1" y="36207"/>
                  </a:cubicBezTo>
                  <a:cubicBezTo>
                    <a:pt x="1" y="36480"/>
                    <a:pt x="147" y="36621"/>
                    <a:pt x="363" y="36621"/>
                  </a:cubicBezTo>
                  <a:cubicBezTo>
                    <a:pt x="490" y="36621"/>
                    <a:pt x="641" y="36573"/>
                    <a:pt x="802" y="36474"/>
                  </a:cubicBezTo>
                  <a:lnTo>
                    <a:pt x="61278" y="1582"/>
                  </a:lnTo>
                  <a:cubicBezTo>
                    <a:pt x="61712" y="1349"/>
                    <a:pt x="62012" y="915"/>
                    <a:pt x="62079" y="415"/>
                  </a:cubicBezTo>
                  <a:cubicBezTo>
                    <a:pt x="62079" y="142"/>
                    <a:pt x="61933" y="1"/>
                    <a:pt x="617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570;p75"/>
            <p:cNvSpPr/>
            <p:nvPr/>
          </p:nvSpPr>
          <p:spPr>
            <a:xfrm>
              <a:off x="2331825" y="1705475"/>
              <a:ext cx="1551975" cy="915600"/>
            </a:xfrm>
            <a:custGeom>
              <a:avLst/>
              <a:gdLst/>
              <a:ahLst/>
              <a:cxnLst/>
              <a:rect l="l" t="t" r="r" b="b"/>
              <a:pathLst>
                <a:path w="62079" h="36624" extrusionOk="0">
                  <a:moveTo>
                    <a:pt x="61717" y="1"/>
                  </a:moveTo>
                  <a:cubicBezTo>
                    <a:pt x="61590" y="1"/>
                    <a:pt x="61438" y="49"/>
                    <a:pt x="61278" y="148"/>
                  </a:cubicBezTo>
                  <a:lnTo>
                    <a:pt x="802" y="35040"/>
                  </a:lnTo>
                  <a:cubicBezTo>
                    <a:pt x="368" y="35273"/>
                    <a:pt x="68" y="35740"/>
                    <a:pt x="1" y="36241"/>
                  </a:cubicBezTo>
                  <a:cubicBezTo>
                    <a:pt x="1" y="36490"/>
                    <a:pt x="144" y="36623"/>
                    <a:pt x="356" y="36623"/>
                  </a:cubicBezTo>
                  <a:cubicBezTo>
                    <a:pt x="484" y="36623"/>
                    <a:pt x="638" y="36575"/>
                    <a:pt x="802" y="36474"/>
                  </a:cubicBezTo>
                  <a:lnTo>
                    <a:pt x="61278" y="1582"/>
                  </a:lnTo>
                  <a:cubicBezTo>
                    <a:pt x="61712" y="1349"/>
                    <a:pt x="62012" y="915"/>
                    <a:pt x="62079" y="415"/>
                  </a:cubicBezTo>
                  <a:cubicBezTo>
                    <a:pt x="62079" y="142"/>
                    <a:pt x="61933" y="1"/>
                    <a:pt x="617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71;p75"/>
            <p:cNvSpPr/>
            <p:nvPr/>
          </p:nvSpPr>
          <p:spPr>
            <a:xfrm>
              <a:off x="2331825" y="1778250"/>
              <a:ext cx="1551975" cy="915575"/>
            </a:xfrm>
            <a:custGeom>
              <a:avLst/>
              <a:gdLst/>
              <a:ahLst/>
              <a:cxnLst/>
              <a:rect l="l" t="t" r="r" b="b"/>
              <a:pathLst>
                <a:path w="62079" h="36623" extrusionOk="0">
                  <a:moveTo>
                    <a:pt x="61700" y="0"/>
                  </a:moveTo>
                  <a:cubicBezTo>
                    <a:pt x="61577" y="0"/>
                    <a:pt x="61432" y="45"/>
                    <a:pt x="61278" y="139"/>
                  </a:cubicBezTo>
                  <a:lnTo>
                    <a:pt x="802" y="35031"/>
                  </a:lnTo>
                  <a:cubicBezTo>
                    <a:pt x="368" y="35298"/>
                    <a:pt x="68" y="35731"/>
                    <a:pt x="1" y="36232"/>
                  </a:cubicBezTo>
                  <a:cubicBezTo>
                    <a:pt x="1" y="36489"/>
                    <a:pt x="153" y="36623"/>
                    <a:pt x="377" y="36623"/>
                  </a:cubicBezTo>
                  <a:cubicBezTo>
                    <a:pt x="501" y="36623"/>
                    <a:pt x="647" y="36582"/>
                    <a:pt x="802" y="36499"/>
                  </a:cubicBezTo>
                  <a:lnTo>
                    <a:pt x="61278" y="1607"/>
                  </a:lnTo>
                  <a:cubicBezTo>
                    <a:pt x="61712" y="1340"/>
                    <a:pt x="62012" y="906"/>
                    <a:pt x="62079" y="406"/>
                  </a:cubicBezTo>
                  <a:cubicBezTo>
                    <a:pt x="62079" y="148"/>
                    <a:pt x="61926" y="0"/>
                    <a:pt x="6170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72;p75"/>
            <p:cNvSpPr/>
            <p:nvPr/>
          </p:nvSpPr>
          <p:spPr>
            <a:xfrm>
              <a:off x="2419400" y="2656125"/>
              <a:ext cx="121775" cy="90025"/>
            </a:xfrm>
            <a:custGeom>
              <a:avLst/>
              <a:gdLst/>
              <a:ahLst/>
              <a:cxnLst/>
              <a:rect l="l" t="t" r="r" b="b"/>
              <a:pathLst>
                <a:path w="4871" h="3601" extrusionOk="0">
                  <a:moveTo>
                    <a:pt x="4515" y="0"/>
                  </a:moveTo>
                  <a:cubicBezTo>
                    <a:pt x="4387" y="0"/>
                    <a:pt x="4233" y="49"/>
                    <a:pt x="4070" y="149"/>
                  </a:cubicBezTo>
                  <a:lnTo>
                    <a:pt x="801" y="2017"/>
                  </a:lnTo>
                  <a:cubicBezTo>
                    <a:pt x="367" y="2251"/>
                    <a:pt x="67" y="2718"/>
                    <a:pt x="0" y="3218"/>
                  </a:cubicBezTo>
                  <a:cubicBezTo>
                    <a:pt x="0" y="3468"/>
                    <a:pt x="143" y="3601"/>
                    <a:pt x="356" y="3601"/>
                  </a:cubicBezTo>
                  <a:cubicBezTo>
                    <a:pt x="484" y="3601"/>
                    <a:pt x="638" y="3552"/>
                    <a:pt x="801" y="3452"/>
                  </a:cubicBezTo>
                  <a:lnTo>
                    <a:pt x="4070" y="1584"/>
                  </a:lnTo>
                  <a:cubicBezTo>
                    <a:pt x="4504" y="1350"/>
                    <a:pt x="4804" y="883"/>
                    <a:pt x="4871" y="383"/>
                  </a:cubicBezTo>
                  <a:cubicBezTo>
                    <a:pt x="4871" y="133"/>
                    <a:pt x="4728" y="0"/>
                    <a:pt x="451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573;p75"/>
            <p:cNvSpPr/>
            <p:nvPr/>
          </p:nvSpPr>
          <p:spPr>
            <a:xfrm>
              <a:off x="2672075" y="2508550"/>
              <a:ext cx="121775" cy="90200"/>
            </a:xfrm>
            <a:custGeom>
              <a:avLst/>
              <a:gdLst/>
              <a:ahLst/>
              <a:cxnLst/>
              <a:rect l="l" t="t" r="r" b="b"/>
              <a:pathLst>
                <a:path w="4871" h="3608" extrusionOk="0">
                  <a:moveTo>
                    <a:pt x="4509" y="1"/>
                  </a:moveTo>
                  <a:cubicBezTo>
                    <a:pt x="4382" y="1"/>
                    <a:pt x="4231" y="49"/>
                    <a:pt x="4070" y="148"/>
                  </a:cubicBezTo>
                  <a:lnTo>
                    <a:pt x="801" y="2016"/>
                  </a:lnTo>
                  <a:cubicBezTo>
                    <a:pt x="368" y="2283"/>
                    <a:pt x="67" y="2717"/>
                    <a:pt x="1" y="3217"/>
                  </a:cubicBezTo>
                  <a:cubicBezTo>
                    <a:pt x="1" y="3475"/>
                    <a:pt x="153" y="3608"/>
                    <a:pt x="377" y="3608"/>
                  </a:cubicBezTo>
                  <a:cubicBezTo>
                    <a:pt x="501" y="3608"/>
                    <a:pt x="647" y="3567"/>
                    <a:pt x="801" y="3484"/>
                  </a:cubicBezTo>
                  <a:lnTo>
                    <a:pt x="4070" y="1582"/>
                  </a:lnTo>
                  <a:cubicBezTo>
                    <a:pt x="4504" y="1349"/>
                    <a:pt x="4804" y="915"/>
                    <a:pt x="4871" y="415"/>
                  </a:cubicBezTo>
                  <a:cubicBezTo>
                    <a:pt x="4871" y="142"/>
                    <a:pt x="4725" y="1"/>
                    <a:pt x="450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574;p75"/>
            <p:cNvSpPr/>
            <p:nvPr/>
          </p:nvSpPr>
          <p:spPr>
            <a:xfrm>
              <a:off x="2331825" y="2723050"/>
              <a:ext cx="63425" cy="84225"/>
            </a:xfrm>
            <a:custGeom>
              <a:avLst/>
              <a:gdLst/>
              <a:ahLst/>
              <a:cxnLst/>
              <a:rect l="l" t="t" r="r" b="b"/>
              <a:pathLst>
                <a:path w="2537" h="3369" extrusionOk="0">
                  <a:moveTo>
                    <a:pt x="2377" y="1"/>
                  </a:moveTo>
                  <a:cubicBezTo>
                    <a:pt x="2343" y="1"/>
                    <a:pt x="2306" y="13"/>
                    <a:pt x="2269" y="41"/>
                  </a:cubicBezTo>
                  <a:lnTo>
                    <a:pt x="268" y="1175"/>
                  </a:lnTo>
                  <a:cubicBezTo>
                    <a:pt x="101" y="1275"/>
                    <a:pt x="1" y="1442"/>
                    <a:pt x="1" y="1642"/>
                  </a:cubicBezTo>
                  <a:lnTo>
                    <a:pt x="1" y="3176"/>
                  </a:lnTo>
                  <a:cubicBezTo>
                    <a:pt x="1" y="3300"/>
                    <a:pt x="74" y="3369"/>
                    <a:pt x="167" y="3369"/>
                  </a:cubicBezTo>
                  <a:cubicBezTo>
                    <a:pt x="199" y="3369"/>
                    <a:pt x="233" y="3360"/>
                    <a:pt x="268" y="3343"/>
                  </a:cubicBezTo>
                  <a:lnTo>
                    <a:pt x="2269" y="2176"/>
                  </a:lnTo>
                  <a:cubicBezTo>
                    <a:pt x="2403" y="2076"/>
                    <a:pt x="2503" y="1909"/>
                    <a:pt x="2536" y="1709"/>
                  </a:cubicBezTo>
                  <a:lnTo>
                    <a:pt x="2536" y="208"/>
                  </a:lnTo>
                  <a:cubicBezTo>
                    <a:pt x="2536" y="87"/>
                    <a:pt x="2466" y="1"/>
                    <a:pt x="2377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575;p75"/>
            <p:cNvSpPr/>
            <p:nvPr/>
          </p:nvSpPr>
          <p:spPr>
            <a:xfrm>
              <a:off x="2355175" y="2785775"/>
              <a:ext cx="16725" cy="23375"/>
            </a:xfrm>
            <a:custGeom>
              <a:avLst/>
              <a:gdLst/>
              <a:ahLst/>
              <a:cxnLst/>
              <a:rect l="l" t="t" r="r" b="b"/>
              <a:pathLst>
                <a:path w="669" h="935" extrusionOk="0">
                  <a:moveTo>
                    <a:pt x="668" y="0"/>
                  </a:moveTo>
                  <a:lnTo>
                    <a:pt x="1" y="367"/>
                  </a:lnTo>
                  <a:lnTo>
                    <a:pt x="335" y="9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576;p75"/>
            <p:cNvSpPr/>
            <p:nvPr/>
          </p:nvSpPr>
          <p:spPr>
            <a:xfrm>
              <a:off x="2591200" y="2588125"/>
              <a:ext cx="57550" cy="79250"/>
            </a:xfrm>
            <a:custGeom>
              <a:avLst/>
              <a:gdLst/>
              <a:ahLst/>
              <a:cxnLst/>
              <a:rect l="l" t="t" r="r" b="b"/>
              <a:pathLst>
                <a:path w="2302" h="3170" extrusionOk="0">
                  <a:moveTo>
                    <a:pt x="2202" y="1"/>
                  </a:moveTo>
                  <a:lnTo>
                    <a:pt x="734" y="501"/>
                  </a:lnTo>
                  <a:cubicBezTo>
                    <a:pt x="634" y="534"/>
                    <a:pt x="567" y="668"/>
                    <a:pt x="600" y="701"/>
                  </a:cubicBezTo>
                  <a:lnTo>
                    <a:pt x="867" y="935"/>
                  </a:lnTo>
                  <a:cubicBezTo>
                    <a:pt x="0" y="2269"/>
                    <a:pt x="300" y="2869"/>
                    <a:pt x="1067" y="3170"/>
                  </a:cubicBezTo>
                  <a:cubicBezTo>
                    <a:pt x="834" y="2903"/>
                    <a:pt x="901" y="2069"/>
                    <a:pt x="1368" y="1368"/>
                  </a:cubicBezTo>
                  <a:lnTo>
                    <a:pt x="1635" y="1602"/>
                  </a:lnTo>
                  <a:cubicBezTo>
                    <a:pt x="1650" y="1617"/>
                    <a:pt x="1669" y="1624"/>
                    <a:pt x="1689" y="1624"/>
                  </a:cubicBezTo>
                  <a:cubicBezTo>
                    <a:pt x="1756" y="1624"/>
                    <a:pt x="1835" y="1553"/>
                    <a:pt x="1835" y="1502"/>
                  </a:cubicBezTo>
                  <a:lnTo>
                    <a:pt x="2302" y="101"/>
                  </a:lnTo>
                  <a:cubicBezTo>
                    <a:pt x="2302" y="34"/>
                    <a:pt x="2268" y="1"/>
                    <a:pt x="220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577;p75"/>
            <p:cNvSpPr/>
            <p:nvPr/>
          </p:nvSpPr>
          <p:spPr>
            <a:xfrm>
              <a:off x="3995525" y="1168975"/>
              <a:ext cx="434500" cy="675125"/>
            </a:xfrm>
            <a:custGeom>
              <a:avLst/>
              <a:gdLst/>
              <a:ahLst/>
              <a:cxnLst/>
              <a:rect l="l" t="t" r="r" b="b"/>
              <a:pathLst>
                <a:path w="17380" h="27005" extrusionOk="0">
                  <a:moveTo>
                    <a:pt x="17168" y="1"/>
                  </a:moveTo>
                  <a:cubicBezTo>
                    <a:pt x="17113" y="1"/>
                    <a:pt x="17049" y="20"/>
                    <a:pt x="16979" y="59"/>
                  </a:cubicBezTo>
                  <a:lnTo>
                    <a:pt x="434" y="9600"/>
                  </a:lnTo>
                  <a:cubicBezTo>
                    <a:pt x="167" y="9766"/>
                    <a:pt x="34" y="10033"/>
                    <a:pt x="0" y="10333"/>
                  </a:cubicBezTo>
                  <a:lnTo>
                    <a:pt x="0" y="26712"/>
                  </a:lnTo>
                  <a:cubicBezTo>
                    <a:pt x="0" y="26899"/>
                    <a:pt x="99" y="27004"/>
                    <a:pt x="238" y="27004"/>
                  </a:cubicBezTo>
                  <a:cubicBezTo>
                    <a:pt x="298" y="27004"/>
                    <a:pt x="364" y="26985"/>
                    <a:pt x="434" y="26945"/>
                  </a:cubicBezTo>
                  <a:lnTo>
                    <a:pt x="16979" y="17405"/>
                  </a:lnTo>
                  <a:cubicBezTo>
                    <a:pt x="17213" y="17238"/>
                    <a:pt x="17380" y="16971"/>
                    <a:pt x="17380" y="16671"/>
                  </a:cubicBezTo>
                  <a:lnTo>
                    <a:pt x="17380" y="293"/>
                  </a:lnTo>
                  <a:cubicBezTo>
                    <a:pt x="17380" y="106"/>
                    <a:pt x="17297" y="1"/>
                    <a:pt x="171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578;p75"/>
            <p:cNvSpPr/>
            <p:nvPr/>
          </p:nvSpPr>
          <p:spPr>
            <a:xfrm>
              <a:off x="3995525" y="1168975"/>
              <a:ext cx="434500" cy="675125"/>
            </a:xfrm>
            <a:custGeom>
              <a:avLst/>
              <a:gdLst/>
              <a:ahLst/>
              <a:cxnLst/>
              <a:rect l="l" t="t" r="r" b="b"/>
              <a:pathLst>
                <a:path w="17380" h="27005" extrusionOk="0">
                  <a:moveTo>
                    <a:pt x="17168" y="1"/>
                  </a:moveTo>
                  <a:cubicBezTo>
                    <a:pt x="17113" y="1"/>
                    <a:pt x="17049" y="20"/>
                    <a:pt x="16979" y="59"/>
                  </a:cubicBezTo>
                  <a:lnTo>
                    <a:pt x="434" y="9600"/>
                  </a:lnTo>
                  <a:cubicBezTo>
                    <a:pt x="167" y="9766"/>
                    <a:pt x="34" y="10033"/>
                    <a:pt x="0" y="10333"/>
                  </a:cubicBezTo>
                  <a:lnTo>
                    <a:pt x="0" y="26712"/>
                  </a:lnTo>
                  <a:cubicBezTo>
                    <a:pt x="0" y="26899"/>
                    <a:pt x="99" y="27004"/>
                    <a:pt x="238" y="27004"/>
                  </a:cubicBezTo>
                  <a:cubicBezTo>
                    <a:pt x="298" y="27004"/>
                    <a:pt x="364" y="26985"/>
                    <a:pt x="434" y="26945"/>
                  </a:cubicBezTo>
                  <a:lnTo>
                    <a:pt x="16979" y="17405"/>
                  </a:lnTo>
                  <a:cubicBezTo>
                    <a:pt x="17213" y="17238"/>
                    <a:pt x="17380" y="16971"/>
                    <a:pt x="17380" y="16671"/>
                  </a:cubicBezTo>
                  <a:lnTo>
                    <a:pt x="17380" y="293"/>
                  </a:lnTo>
                  <a:cubicBezTo>
                    <a:pt x="17380" y="106"/>
                    <a:pt x="17297" y="1"/>
                    <a:pt x="17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579;p75"/>
            <p:cNvSpPr/>
            <p:nvPr/>
          </p:nvSpPr>
          <p:spPr>
            <a:xfrm>
              <a:off x="3995525" y="1402275"/>
              <a:ext cx="434500" cy="441650"/>
            </a:xfrm>
            <a:custGeom>
              <a:avLst/>
              <a:gdLst/>
              <a:ahLst/>
              <a:cxnLst/>
              <a:rect l="l" t="t" r="r" b="b"/>
              <a:pathLst>
                <a:path w="17380" h="17666" extrusionOk="0">
                  <a:moveTo>
                    <a:pt x="12776" y="1"/>
                  </a:moveTo>
                  <a:lnTo>
                    <a:pt x="10008" y="4904"/>
                  </a:lnTo>
                  <a:lnTo>
                    <a:pt x="11942" y="7406"/>
                  </a:lnTo>
                  <a:lnTo>
                    <a:pt x="5538" y="1869"/>
                  </a:lnTo>
                  <a:lnTo>
                    <a:pt x="0" y="13844"/>
                  </a:lnTo>
                  <a:lnTo>
                    <a:pt x="0" y="17346"/>
                  </a:lnTo>
                  <a:cubicBezTo>
                    <a:pt x="0" y="17542"/>
                    <a:pt x="108" y="17666"/>
                    <a:pt x="257" y="17666"/>
                  </a:cubicBezTo>
                  <a:cubicBezTo>
                    <a:pt x="311" y="17666"/>
                    <a:pt x="372" y="17649"/>
                    <a:pt x="434" y="17613"/>
                  </a:cubicBezTo>
                  <a:lnTo>
                    <a:pt x="16979" y="8073"/>
                  </a:lnTo>
                  <a:cubicBezTo>
                    <a:pt x="17213" y="7906"/>
                    <a:pt x="17380" y="7606"/>
                    <a:pt x="17380" y="7339"/>
                  </a:cubicBezTo>
                  <a:lnTo>
                    <a:pt x="17380" y="4237"/>
                  </a:lnTo>
                  <a:lnTo>
                    <a:pt x="12776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80;p75"/>
            <p:cNvSpPr/>
            <p:nvPr/>
          </p:nvSpPr>
          <p:spPr>
            <a:xfrm>
              <a:off x="4299900" y="1272475"/>
              <a:ext cx="62575" cy="80700"/>
            </a:xfrm>
            <a:custGeom>
              <a:avLst/>
              <a:gdLst/>
              <a:ahLst/>
              <a:cxnLst/>
              <a:rect l="l" t="t" r="r" b="b"/>
              <a:pathLst>
                <a:path w="2503" h="3228" extrusionOk="0">
                  <a:moveTo>
                    <a:pt x="1818" y="1"/>
                  </a:moveTo>
                  <a:cubicBezTo>
                    <a:pt x="1654" y="1"/>
                    <a:pt x="1468" y="51"/>
                    <a:pt x="1268" y="156"/>
                  </a:cubicBezTo>
                  <a:cubicBezTo>
                    <a:pt x="535" y="656"/>
                    <a:pt x="68" y="1457"/>
                    <a:pt x="1" y="2324"/>
                  </a:cubicBezTo>
                  <a:cubicBezTo>
                    <a:pt x="1" y="2894"/>
                    <a:pt x="288" y="3227"/>
                    <a:pt x="707" y="3227"/>
                  </a:cubicBezTo>
                  <a:cubicBezTo>
                    <a:pt x="876" y="3227"/>
                    <a:pt x="1067" y="3173"/>
                    <a:pt x="1268" y="3058"/>
                  </a:cubicBezTo>
                  <a:cubicBezTo>
                    <a:pt x="2002" y="2557"/>
                    <a:pt x="2469" y="1757"/>
                    <a:pt x="2503" y="890"/>
                  </a:cubicBezTo>
                  <a:cubicBezTo>
                    <a:pt x="2503" y="317"/>
                    <a:pt x="2230" y="1"/>
                    <a:pt x="181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581;p75"/>
            <p:cNvSpPr/>
            <p:nvPr/>
          </p:nvSpPr>
          <p:spPr>
            <a:xfrm>
              <a:off x="2002425" y="2282025"/>
              <a:ext cx="2507650" cy="1988200"/>
            </a:xfrm>
            <a:custGeom>
              <a:avLst/>
              <a:gdLst/>
              <a:ahLst/>
              <a:cxnLst/>
              <a:rect l="l" t="t" r="r" b="b"/>
              <a:pathLst>
                <a:path w="100306" h="79528" extrusionOk="0">
                  <a:moveTo>
                    <a:pt x="99545" y="0"/>
                  </a:moveTo>
                  <a:cubicBezTo>
                    <a:pt x="99363" y="0"/>
                    <a:pt x="99157" y="55"/>
                    <a:pt x="98938" y="169"/>
                  </a:cubicBezTo>
                  <a:lnTo>
                    <a:pt x="1335" y="56543"/>
                  </a:lnTo>
                  <a:cubicBezTo>
                    <a:pt x="568" y="57043"/>
                    <a:pt x="68" y="57911"/>
                    <a:pt x="1" y="58845"/>
                  </a:cubicBezTo>
                  <a:lnTo>
                    <a:pt x="1" y="78559"/>
                  </a:lnTo>
                  <a:cubicBezTo>
                    <a:pt x="1" y="79180"/>
                    <a:pt x="309" y="79527"/>
                    <a:pt x="753" y="79527"/>
                  </a:cubicBezTo>
                  <a:cubicBezTo>
                    <a:pt x="930" y="79527"/>
                    <a:pt x="1127" y="79473"/>
                    <a:pt x="1335" y="79359"/>
                  </a:cubicBezTo>
                  <a:lnTo>
                    <a:pt x="98938" y="22986"/>
                  </a:lnTo>
                  <a:cubicBezTo>
                    <a:pt x="99739" y="22485"/>
                    <a:pt x="100239" y="21618"/>
                    <a:pt x="100306" y="20684"/>
                  </a:cubicBezTo>
                  <a:lnTo>
                    <a:pt x="100306" y="937"/>
                  </a:lnTo>
                  <a:cubicBezTo>
                    <a:pt x="100306" y="341"/>
                    <a:pt x="99999" y="0"/>
                    <a:pt x="9954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582;p75"/>
            <p:cNvSpPr/>
            <p:nvPr/>
          </p:nvSpPr>
          <p:spPr>
            <a:xfrm>
              <a:off x="2064975" y="3778150"/>
              <a:ext cx="125950" cy="162650"/>
            </a:xfrm>
            <a:custGeom>
              <a:avLst/>
              <a:gdLst/>
              <a:ahLst/>
              <a:cxnLst/>
              <a:rect l="l" t="t" r="r" b="b"/>
              <a:pathLst>
                <a:path w="5038" h="6506" extrusionOk="0">
                  <a:moveTo>
                    <a:pt x="2536" y="0"/>
                  </a:moveTo>
                  <a:lnTo>
                    <a:pt x="1" y="4337"/>
                  </a:lnTo>
                  <a:lnTo>
                    <a:pt x="1268" y="3603"/>
                  </a:lnTo>
                  <a:lnTo>
                    <a:pt x="1268" y="6505"/>
                  </a:lnTo>
                  <a:lnTo>
                    <a:pt x="3803" y="5071"/>
                  </a:lnTo>
                  <a:lnTo>
                    <a:pt x="3803" y="2169"/>
                  </a:lnTo>
                  <a:lnTo>
                    <a:pt x="5038" y="1435"/>
                  </a:lnTo>
                  <a:lnTo>
                    <a:pt x="2536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583;p75"/>
            <p:cNvSpPr/>
            <p:nvPr/>
          </p:nvSpPr>
          <p:spPr>
            <a:xfrm>
              <a:off x="2063300" y="4010975"/>
              <a:ext cx="26725" cy="90750"/>
            </a:xfrm>
            <a:custGeom>
              <a:avLst/>
              <a:gdLst/>
              <a:ahLst/>
              <a:cxnLst/>
              <a:rect l="l" t="t" r="r" b="b"/>
              <a:pathLst>
                <a:path w="1069" h="3630" extrusionOk="0">
                  <a:moveTo>
                    <a:pt x="706" y="0"/>
                  </a:moveTo>
                  <a:cubicBezTo>
                    <a:pt x="658" y="0"/>
                    <a:pt x="610" y="19"/>
                    <a:pt x="568" y="61"/>
                  </a:cubicBezTo>
                  <a:cubicBezTo>
                    <a:pt x="401" y="161"/>
                    <a:pt x="268" y="294"/>
                    <a:pt x="168" y="461"/>
                  </a:cubicBezTo>
                  <a:cubicBezTo>
                    <a:pt x="68" y="728"/>
                    <a:pt x="1" y="995"/>
                    <a:pt x="34" y="1295"/>
                  </a:cubicBezTo>
                  <a:lnTo>
                    <a:pt x="68" y="1395"/>
                  </a:lnTo>
                  <a:lnTo>
                    <a:pt x="368" y="1195"/>
                  </a:lnTo>
                  <a:lnTo>
                    <a:pt x="368" y="1095"/>
                  </a:lnTo>
                  <a:cubicBezTo>
                    <a:pt x="368" y="1028"/>
                    <a:pt x="368" y="961"/>
                    <a:pt x="368" y="895"/>
                  </a:cubicBezTo>
                  <a:cubicBezTo>
                    <a:pt x="368" y="761"/>
                    <a:pt x="435" y="628"/>
                    <a:pt x="568" y="528"/>
                  </a:cubicBezTo>
                  <a:cubicBezTo>
                    <a:pt x="582" y="514"/>
                    <a:pt x="601" y="506"/>
                    <a:pt x="622" y="506"/>
                  </a:cubicBezTo>
                  <a:cubicBezTo>
                    <a:pt x="651" y="506"/>
                    <a:pt x="682" y="522"/>
                    <a:pt x="701" y="561"/>
                  </a:cubicBezTo>
                  <a:cubicBezTo>
                    <a:pt x="735" y="628"/>
                    <a:pt x="768" y="695"/>
                    <a:pt x="768" y="761"/>
                  </a:cubicBezTo>
                  <a:cubicBezTo>
                    <a:pt x="768" y="928"/>
                    <a:pt x="735" y="1061"/>
                    <a:pt x="701" y="1195"/>
                  </a:cubicBezTo>
                  <a:cubicBezTo>
                    <a:pt x="635" y="1428"/>
                    <a:pt x="568" y="1662"/>
                    <a:pt x="468" y="1895"/>
                  </a:cubicBezTo>
                  <a:cubicBezTo>
                    <a:pt x="368" y="2196"/>
                    <a:pt x="301" y="2396"/>
                    <a:pt x="268" y="2529"/>
                  </a:cubicBezTo>
                  <a:lnTo>
                    <a:pt x="168" y="2763"/>
                  </a:lnTo>
                  <a:lnTo>
                    <a:pt x="101" y="2963"/>
                  </a:lnTo>
                  <a:cubicBezTo>
                    <a:pt x="68" y="3096"/>
                    <a:pt x="34" y="3196"/>
                    <a:pt x="34" y="3196"/>
                  </a:cubicBezTo>
                  <a:lnTo>
                    <a:pt x="34" y="3630"/>
                  </a:lnTo>
                  <a:lnTo>
                    <a:pt x="1035" y="3030"/>
                  </a:lnTo>
                  <a:lnTo>
                    <a:pt x="1035" y="2563"/>
                  </a:lnTo>
                  <a:lnTo>
                    <a:pt x="401" y="2929"/>
                  </a:lnTo>
                  <a:cubicBezTo>
                    <a:pt x="401" y="2896"/>
                    <a:pt x="401" y="2896"/>
                    <a:pt x="401" y="2863"/>
                  </a:cubicBezTo>
                  <a:cubicBezTo>
                    <a:pt x="435" y="2796"/>
                    <a:pt x="468" y="2729"/>
                    <a:pt x="501" y="2629"/>
                  </a:cubicBezTo>
                  <a:lnTo>
                    <a:pt x="568" y="2462"/>
                  </a:lnTo>
                  <a:cubicBezTo>
                    <a:pt x="635" y="2262"/>
                    <a:pt x="668" y="2096"/>
                    <a:pt x="701" y="1995"/>
                  </a:cubicBezTo>
                  <a:cubicBezTo>
                    <a:pt x="835" y="1662"/>
                    <a:pt x="935" y="1395"/>
                    <a:pt x="968" y="1262"/>
                  </a:cubicBezTo>
                  <a:cubicBezTo>
                    <a:pt x="1035" y="1061"/>
                    <a:pt x="1068" y="795"/>
                    <a:pt x="1068" y="561"/>
                  </a:cubicBezTo>
                  <a:cubicBezTo>
                    <a:pt x="1068" y="394"/>
                    <a:pt x="1002" y="228"/>
                    <a:pt x="902" y="94"/>
                  </a:cubicBezTo>
                  <a:cubicBezTo>
                    <a:pt x="843" y="36"/>
                    <a:pt x="774" y="0"/>
                    <a:pt x="706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584;p75"/>
            <p:cNvSpPr/>
            <p:nvPr/>
          </p:nvSpPr>
          <p:spPr>
            <a:xfrm>
              <a:off x="2094175" y="3992150"/>
              <a:ext cx="26700" cy="86575"/>
            </a:xfrm>
            <a:custGeom>
              <a:avLst/>
              <a:gdLst/>
              <a:ahLst/>
              <a:cxnLst/>
              <a:rect l="l" t="t" r="r" b="b"/>
              <a:pathLst>
                <a:path w="1068" h="3463" extrusionOk="0">
                  <a:moveTo>
                    <a:pt x="730" y="0"/>
                  </a:moveTo>
                  <a:cubicBezTo>
                    <a:pt x="671" y="0"/>
                    <a:pt x="612" y="17"/>
                    <a:pt x="567" y="47"/>
                  </a:cubicBezTo>
                  <a:cubicBezTo>
                    <a:pt x="400" y="147"/>
                    <a:pt x="267" y="313"/>
                    <a:pt x="200" y="514"/>
                  </a:cubicBezTo>
                  <a:cubicBezTo>
                    <a:pt x="134" y="714"/>
                    <a:pt x="67" y="947"/>
                    <a:pt x="100" y="1147"/>
                  </a:cubicBezTo>
                  <a:lnTo>
                    <a:pt x="100" y="1214"/>
                  </a:lnTo>
                  <a:lnTo>
                    <a:pt x="400" y="1047"/>
                  </a:lnTo>
                  <a:lnTo>
                    <a:pt x="400" y="947"/>
                  </a:lnTo>
                  <a:cubicBezTo>
                    <a:pt x="400" y="880"/>
                    <a:pt x="400" y="780"/>
                    <a:pt x="434" y="714"/>
                  </a:cubicBezTo>
                  <a:cubicBezTo>
                    <a:pt x="467" y="614"/>
                    <a:pt x="501" y="547"/>
                    <a:pt x="601" y="514"/>
                  </a:cubicBezTo>
                  <a:cubicBezTo>
                    <a:pt x="626" y="497"/>
                    <a:pt x="649" y="489"/>
                    <a:pt x="669" y="489"/>
                  </a:cubicBezTo>
                  <a:cubicBezTo>
                    <a:pt x="730" y="489"/>
                    <a:pt x="767" y="564"/>
                    <a:pt x="767" y="714"/>
                  </a:cubicBezTo>
                  <a:lnTo>
                    <a:pt x="767" y="780"/>
                  </a:lnTo>
                  <a:cubicBezTo>
                    <a:pt x="767" y="947"/>
                    <a:pt x="734" y="1081"/>
                    <a:pt x="701" y="1247"/>
                  </a:cubicBezTo>
                  <a:cubicBezTo>
                    <a:pt x="634" y="1381"/>
                    <a:pt x="534" y="1481"/>
                    <a:pt x="400" y="1548"/>
                  </a:cubicBezTo>
                  <a:lnTo>
                    <a:pt x="400" y="1981"/>
                  </a:lnTo>
                  <a:cubicBezTo>
                    <a:pt x="467" y="1943"/>
                    <a:pt x="526" y="1924"/>
                    <a:pt x="575" y="1924"/>
                  </a:cubicBezTo>
                  <a:cubicBezTo>
                    <a:pt x="699" y="1924"/>
                    <a:pt x="767" y="2043"/>
                    <a:pt x="767" y="2281"/>
                  </a:cubicBezTo>
                  <a:lnTo>
                    <a:pt x="767" y="2482"/>
                  </a:lnTo>
                  <a:cubicBezTo>
                    <a:pt x="767" y="2648"/>
                    <a:pt x="701" y="2815"/>
                    <a:pt x="534" y="2915"/>
                  </a:cubicBezTo>
                  <a:cubicBezTo>
                    <a:pt x="517" y="2932"/>
                    <a:pt x="492" y="2940"/>
                    <a:pt x="467" y="2940"/>
                  </a:cubicBezTo>
                  <a:cubicBezTo>
                    <a:pt x="442" y="2940"/>
                    <a:pt x="417" y="2932"/>
                    <a:pt x="400" y="2915"/>
                  </a:cubicBezTo>
                  <a:cubicBezTo>
                    <a:pt x="367" y="2849"/>
                    <a:pt x="334" y="2815"/>
                    <a:pt x="334" y="2748"/>
                  </a:cubicBezTo>
                  <a:lnTo>
                    <a:pt x="334" y="2615"/>
                  </a:lnTo>
                  <a:lnTo>
                    <a:pt x="34" y="2849"/>
                  </a:lnTo>
                  <a:lnTo>
                    <a:pt x="34" y="2915"/>
                  </a:lnTo>
                  <a:cubicBezTo>
                    <a:pt x="0" y="3082"/>
                    <a:pt x="67" y="3249"/>
                    <a:pt x="167" y="3382"/>
                  </a:cubicBezTo>
                  <a:cubicBezTo>
                    <a:pt x="222" y="3437"/>
                    <a:pt x="297" y="3462"/>
                    <a:pt x="371" y="3462"/>
                  </a:cubicBezTo>
                  <a:cubicBezTo>
                    <a:pt x="430" y="3462"/>
                    <a:pt x="489" y="3446"/>
                    <a:pt x="534" y="3416"/>
                  </a:cubicBezTo>
                  <a:cubicBezTo>
                    <a:pt x="701" y="3316"/>
                    <a:pt x="834" y="3149"/>
                    <a:pt x="901" y="2982"/>
                  </a:cubicBezTo>
                  <a:cubicBezTo>
                    <a:pt x="1034" y="2748"/>
                    <a:pt x="1068" y="2515"/>
                    <a:pt x="1068" y="2281"/>
                  </a:cubicBezTo>
                  <a:lnTo>
                    <a:pt x="1068" y="2015"/>
                  </a:lnTo>
                  <a:cubicBezTo>
                    <a:pt x="1068" y="1915"/>
                    <a:pt x="1068" y="1848"/>
                    <a:pt x="1034" y="1748"/>
                  </a:cubicBezTo>
                  <a:cubicBezTo>
                    <a:pt x="1001" y="1614"/>
                    <a:pt x="934" y="1548"/>
                    <a:pt x="801" y="1514"/>
                  </a:cubicBezTo>
                  <a:cubicBezTo>
                    <a:pt x="867" y="1414"/>
                    <a:pt x="901" y="1347"/>
                    <a:pt x="934" y="1281"/>
                  </a:cubicBezTo>
                  <a:cubicBezTo>
                    <a:pt x="1001" y="1081"/>
                    <a:pt x="1034" y="880"/>
                    <a:pt x="1068" y="680"/>
                  </a:cubicBezTo>
                  <a:lnTo>
                    <a:pt x="1068" y="547"/>
                  </a:lnTo>
                  <a:cubicBezTo>
                    <a:pt x="1068" y="380"/>
                    <a:pt x="1034" y="213"/>
                    <a:pt x="934" y="80"/>
                  </a:cubicBezTo>
                  <a:cubicBezTo>
                    <a:pt x="879" y="25"/>
                    <a:pt x="804" y="0"/>
                    <a:pt x="73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585;p75"/>
            <p:cNvSpPr/>
            <p:nvPr/>
          </p:nvSpPr>
          <p:spPr>
            <a:xfrm>
              <a:off x="2126700" y="4049175"/>
              <a:ext cx="8350" cy="16700"/>
            </a:xfrm>
            <a:custGeom>
              <a:avLst/>
              <a:gdLst/>
              <a:ahLst/>
              <a:cxnLst/>
              <a:rect l="l" t="t" r="r" b="b"/>
              <a:pathLst>
                <a:path w="334" h="668" extrusionOk="0">
                  <a:moveTo>
                    <a:pt x="334" y="0"/>
                  </a:moveTo>
                  <a:lnTo>
                    <a:pt x="0" y="167"/>
                  </a:lnTo>
                  <a:lnTo>
                    <a:pt x="0" y="668"/>
                  </a:lnTo>
                  <a:lnTo>
                    <a:pt x="334" y="467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586;p75"/>
            <p:cNvSpPr/>
            <p:nvPr/>
          </p:nvSpPr>
          <p:spPr>
            <a:xfrm>
              <a:off x="2140025" y="3965575"/>
              <a:ext cx="25875" cy="86450"/>
            </a:xfrm>
            <a:custGeom>
              <a:avLst/>
              <a:gdLst/>
              <a:ahLst/>
              <a:cxnLst/>
              <a:rect l="l" t="t" r="r" b="b"/>
              <a:pathLst>
                <a:path w="1035" h="3458" extrusionOk="0">
                  <a:moveTo>
                    <a:pt x="601" y="509"/>
                  </a:moveTo>
                  <a:cubicBezTo>
                    <a:pt x="701" y="509"/>
                    <a:pt x="735" y="643"/>
                    <a:pt x="735" y="843"/>
                  </a:cubicBezTo>
                  <a:cubicBezTo>
                    <a:pt x="735" y="976"/>
                    <a:pt x="735" y="1076"/>
                    <a:pt x="701" y="1176"/>
                  </a:cubicBezTo>
                  <a:cubicBezTo>
                    <a:pt x="668" y="1276"/>
                    <a:pt x="635" y="1343"/>
                    <a:pt x="535" y="1410"/>
                  </a:cubicBezTo>
                  <a:cubicBezTo>
                    <a:pt x="507" y="1424"/>
                    <a:pt x="479" y="1432"/>
                    <a:pt x="454" y="1432"/>
                  </a:cubicBezTo>
                  <a:cubicBezTo>
                    <a:pt x="418" y="1432"/>
                    <a:pt x="387" y="1415"/>
                    <a:pt x="368" y="1376"/>
                  </a:cubicBezTo>
                  <a:cubicBezTo>
                    <a:pt x="334" y="1276"/>
                    <a:pt x="334" y="1210"/>
                    <a:pt x="334" y="1110"/>
                  </a:cubicBezTo>
                  <a:cubicBezTo>
                    <a:pt x="334" y="1009"/>
                    <a:pt x="334" y="943"/>
                    <a:pt x="334" y="876"/>
                  </a:cubicBezTo>
                  <a:cubicBezTo>
                    <a:pt x="334" y="809"/>
                    <a:pt x="368" y="743"/>
                    <a:pt x="401" y="676"/>
                  </a:cubicBezTo>
                  <a:cubicBezTo>
                    <a:pt x="401" y="609"/>
                    <a:pt x="468" y="576"/>
                    <a:pt x="535" y="542"/>
                  </a:cubicBezTo>
                  <a:cubicBezTo>
                    <a:pt x="535" y="509"/>
                    <a:pt x="568" y="509"/>
                    <a:pt x="601" y="509"/>
                  </a:cubicBezTo>
                  <a:close/>
                  <a:moveTo>
                    <a:pt x="609" y="1962"/>
                  </a:moveTo>
                  <a:cubicBezTo>
                    <a:pt x="616" y="1962"/>
                    <a:pt x="623" y="1966"/>
                    <a:pt x="635" y="1977"/>
                  </a:cubicBezTo>
                  <a:cubicBezTo>
                    <a:pt x="701" y="1977"/>
                    <a:pt x="735" y="2110"/>
                    <a:pt x="735" y="2310"/>
                  </a:cubicBezTo>
                  <a:lnTo>
                    <a:pt x="735" y="2444"/>
                  </a:lnTo>
                  <a:cubicBezTo>
                    <a:pt x="735" y="2477"/>
                    <a:pt x="735" y="2544"/>
                    <a:pt x="735" y="2611"/>
                  </a:cubicBezTo>
                  <a:cubicBezTo>
                    <a:pt x="701" y="2711"/>
                    <a:pt x="635" y="2844"/>
                    <a:pt x="535" y="2911"/>
                  </a:cubicBezTo>
                  <a:cubicBezTo>
                    <a:pt x="518" y="2927"/>
                    <a:pt x="493" y="2936"/>
                    <a:pt x="468" y="2936"/>
                  </a:cubicBezTo>
                  <a:cubicBezTo>
                    <a:pt x="443" y="2936"/>
                    <a:pt x="418" y="2927"/>
                    <a:pt x="401" y="2911"/>
                  </a:cubicBezTo>
                  <a:cubicBezTo>
                    <a:pt x="368" y="2844"/>
                    <a:pt x="334" y="2744"/>
                    <a:pt x="334" y="2677"/>
                  </a:cubicBezTo>
                  <a:lnTo>
                    <a:pt x="334" y="2544"/>
                  </a:lnTo>
                  <a:cubicBezTo>
                    <a:pt x="334" y="2444"/>
                    <a:pt x="334" y="2344"/>
                    <a:pt x="368" y="2277"/>
                  </a:cubicBezTo>
                  <a:cubicBezTo>
                    <a:pt x="368" y="2144"/>
                    <a:pt x="434" y="2044"/>
                    <a:pt x="535" y="1977"/>
                  </a:cubicBezTo>
                  <a:cubicBezTo>
                    <a:pt x="579" y="1977"/>
                    <a:pt x="594" y="1962"/>
                    <a:pt x="609" y="1962"/>
                  </a:cubicBezTo>
                  <a:close/>
                  <a:moveTo>
                    <a:pt x="718" y="0"/>
                  </a:moveTo>
                  <a:cubicBezTo>
                    <a:pt x="651" y="0"/>
                    <a:pt x="585" y="25"/>
                    <a:pt x="535" y="75"/>
                  </a:cubicBezTo>
                  <a:lnTo>
                    <a:pt x="501" y="75"/>
                  </a:lnTo>
                  <a:cubicBezTo>
                    <a:pt x="334" y="176"/>
                    <a:pt x="234" y="309"/>
                    <a:pt x="168" y="509"/>
                  </a:cubicBezTo>
                  <a:cubicBezTo>
                    <a:pt x="68" y="709"/>
                    <a:pt x="34" y="909"/>
                    <a:pt x="34" y="1110"/>
                  </a:cubicBezTo>
                  <a:lnTo>
                    <a:pt x="34" y="1276"/>
                  </a:lnTo>
                  <a:cubicBezTo>
                    <a:pt x="34" y="1376"/>
                    <a:pt x="34" y="1476"/>
                    <a:pt x="68" y="1577"/>
                  </a:cubicBezTo>
                  <a:cubicBezTo>
                    <a:pt x="101" y="1710"/>
                    <a:pt x="168" y="1777"/>
                    <a:pt x="268" y="1777"/>
                  </a:cubicBezTo>
                  <a:cubicBezTo>
                    <a:pt x="201" y="1877"/>
                    <a:pt x="168" y="1943"/>
                    <a:pt x="134" y="2010"/>
                  </a:cubicBezTo>
                  <a:cubicBezTo>
                    <a:pt x="34" y="2210"/>
                    <a:pt x="1" y="2410"/>
                    <a:pt x="1" y="2611"/>
                  </a:cubicBezTo>
                  <a:lnTo>
                    <a:pt x="1" y="2911"/>
                  </a:lnTo>
                  <a:cubicBezTo>
                    <a:pt x="1" y="3078"/>
                    <a:pt x="34" y="3244"/>
                    <a:pt x="168" y="3378"/>
                  </a:cubicBezTo>
                  <a:cubicBezTo>
                    <a:pt x="204" y="3433"/>
                    <a:pt x="271" y="3458"/>
                    <a:pt x="341" y="3458"/>
                  </a:cubicBezTo>
                  <a:cubicBezTo>
                    <a:pt x="398" y="3458"/>
                    <a:pt x="456" y="3441"/>
                    <a:pt x="501" y="3411"/>
                  </a:cubicBezTo>
                  <a:lnTo>
                    <a:pt x="535" y="3411"/>
                  </a:lnTo>
                  <a:cubicBezTo>
                    <a:pt x="701" y="3311"/>
                    <a:pt x="801" y="3144"/>
                    <a:pt x="901" y="2978"/>
                  </a:cubicBezTo>
                  <a:cubicBezTo>
                    <a:pt x="1002" y="2777"/>
                    <a:pt x="1035" y="2577"/>
                    <a:pt x="1035" y="2344"/>
                  </a:cubicBezTo>
                  <a:lnTo>
                    <a:pt x="1035" y="2044"/>
                  </a:lnTo>
                  <a:cubicBezTo>
                    <a:pt x="1035" y="1943"/>
                    <a:pt x="1035" y="1843"/>
                    <a:pt x="1002" y="1743"/>
                  </a:cubicBezTo>
                  <a:cubicBezTo>
                    <a:pt x="968" y="1643"/>
                    <a:pt x="901" y="1543"/>
                    <a:pt x="768" y="1510"/>
                  </a:cubicBezTo>
                  <a:cubicBezTo>
                    <a:pt x="835" y="1443"/>
                    <a:pt x="868" y="1376"/>
                    <a:pt x="901" y="1310"/>
                  </a:cubicBezTo>
                  <a:cubicBezTo>
                    <a:pt x="968" y="1110"/>
                    <a:pt x="1035" y="909"/>
                    <a:pt x="1035" y="709"/>
                  </a:cubicBezTo>
                  <a:lnTo>
                    <a:pt x="1035" y="542"/>
                  </a:lnTo>
                  <a:cubicBezTo>
                    <a:pt x="1035" y="376"/>
                    <a:pt x="1002" y="209"/>
                    <a:pt x="901" y="75"/>
                  </a:cubicBezTo>
                  <a:cubicBezTo>
                    <a:pt x="851" y="25"/>
                    <a:pt x="785" y="0"/>
                    <a:pt x="71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587;p75"/>
            <p:cNvSpPr/>
            <p:nvPr/>
          </p:nvSpPr>
          <p:spPr>
            <a:xfrm>
              <a:off x="2173400" y="3942425"/>
              <a:ext cx="28375" cy="96775"/>
            </a:xfrm>
            <a:custGeom>
              <a:avLst/>
              <a:gdLst/>
              <a:ahLst/>
              <a:cxnLst/>
              <a:rect l="l" t="t" r="r" b="b"/>
              <a:pathLst>
                <a:path w="1135" h="3871" extrusionOk="0">
                  <a:moveTo>
                    <a:pt x="1034" y="1"/>
                  </a:moveTo>
                  <a:lnTo>
                    <a:pt x="701" y="168"/>
                  </a:lnTo>
                  <a:lnTo>
                    <a:pt x="300" y="1569"/>
                  </a:lnTo>
                  <a:lnTo>
                    <a:pt x="300" y="401"/>
                  </a:lnTo>
                  <a:lnTo>
                    <a:pt x="0" y="601"/>
                  </a:lnTo>
                  <a:lnTo>
                    <a:pt x="0" y="3870"/>
                  </a:lnTo>
                  <a:lnTo>
                    <a:pt x="300" y="3670"/>
                  </a:lnTo>
                  <a:lnTo>
                    <a:pt x="300" y="2636"/>
                  </a:lnTo>
                  <a:lnTo>
                    <a:pt x="400" y="2302"/>
                  </a:lnTo>
                  <a:lnTo>
                    <a:pt x="734" y="3437"/>
                  </a:lnTo>
                  <a:lnTo>
                    <a:pt x="1134" y="3203"/>
                  </a:lnTo>
                  <a:lnTo>
                    <a:pt x="634" y="1569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588;p75"/>
            <p:cNvSpPr/>
            <p:nvPr/>
          </p:nvSpPr>
          <p:spPr>
            <a:xfrm>
              <a:off x="2250950" y="3604475"/>
              <a:ext cx="5025" cy="510600"/>
            </a:xfrm>
            <a:custGeom>
              <a:avLst/>
              <a:gdLst/>
              <a:ahLst/>
              <a:cxnLst/>
              <a:rect l="l" t="t" r="r" b="b"/>
              <a:pathLst>
                <a:path w="201" h="20424" extrusionOk="0">
                  <a:moveTo>
                    <a:pt x="105" y="1"/>
                  </a:moveTo>
                  <a:cubicBezTo>
                    <a:pt x="59" y="1"/>
                    <a:pt x="17" y="26"/>
                    <a:pt x="34" y="76"/>
                  </a:cubicBezTo>
                  <a:lnTo>
                    <a:pt x="34" y="20324"/>
                  </a:lnTo>
                  <a:cubicBezTo>
                    <a:pt x="0" y="20390"/>
                    <a:pt x="67" y="20424"/>
                    <a:pt x="100" y="20424"/>
                  </a:cubicBezTo>
                  <a:cubicBezTo>
                    <a:pt x="134" y="20424"/>
                    <a:pt x="200" y="20390"/>
                    <a:pt x="200" y="20324"/>
                  </a:cubicBezTo>
                  <a:lnTo>
                    <a:pt x="200" y="76"/>
                  </a:lnTo>
                  <a:cubicBezTo>
                    <a:pt x="200" y="26"/>
                    <a:pt x="150" y="1"/>
                    <a:pt x="1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589;p75"/>
            <p:cNvSpPr/>
            <p:nvPr/>
          </p:nvSpPr>
          <p:spPr>
            <a:xfrm>
              <a:off x="2331825" y="3565075"/>
              <a:ext cx="73425" cy="94575"/>
            </a:xfrm>
            <a:custGeom>
              <a:avLst/>
              <a:gdLst/>
              <a:ahLst/>
              <a:cxnLst/>
              <a:rect l="l" t="t" r="r" b="b"/>
              <a:pathLst>
                <a:path w="2937" h="3783" extrusionOk="0">
                  <a:moveTo>
                    <a:pt x="2144" y="0"/>
                  </a:moveTo>
                  <a:cubicBezTo>
                    <a:pt x="1944" y="0"/>
                    <a:pt x="1715" y="70"/>
                    <a:pt x="1469" y="217"/>
                  </a:cubicBezTo>
                  <a:cubicBezTo>
                    <a:pt x="601" y="751"/>
                    <a:pt x="34" y="1718"/>
                    <a:pt x="1" y="2753"/>
                  </a:cubicBezTo>
                  <a:cubicBezTo>
                    <a:pt x="1" y="3395"/>
                    <a:pt x="324" y="3783"/>
                    <a:pt x="811" y="3783"/>
                  </a:cubicBezTo>
                  <a:cubicBezTo>
                    <a:pt x="1007" y="3783"/>
                    <a:pt x="1230" y="3720"/>
                    <a:pt x="1469" y="3587"/>
                  </a:cubicBezTo>
                  <a:cubicBezTo>
                    <a:pt x="2336" y="3019"/>
                    <a:pt x="2870" y="2085"/>
                    <a:pt x="2936" y="1051"/>
                  </a:cubicBezTo>
                  <a:cubicBezTo>
                    <a:pt x="2936" y="393"/>
                    <a:pt x="2622" y="0"/>
                    <a:pt x="214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590;p75"/>
            <p:cNvSpPr/>
            <p:nvPr/>
          </p:nvSpPr>
          <p:spPr>
            <a:xfrm>
              <a:off x="2441075" y="3161475"/>
              <a:ext cx="689700" cy="418575"/>
            </a:xfrm>
            <a:custGeom>
              <a:avLst/>
              <a:gdLst/>
              <a:ahLst/>
              <a:cxnLst/>
              <a:rect l="l" t="t" r="r" b="b"/>
              <a:pathLst>
                <a:path w="27588" h="16743" extrusionOk="0">
                  <a:moveTo>
                    <a:pt x="27232" y="1"/>
                  </a:moveTo>
                  <a:cubicBezTo>
                    <a:pt x="27104" y="1"/>
                    <a:pt x="26950" y="49"/>
                    <a:pt x="26787" y="150"/>
                  </a:cubicBezTo>
                  <a:lnTo>
                    <a:pt x="801" y="15161"/>
                  </a:lnTo>
                  <a:cubicBezTo>
                    <a:pt x="368" y="15394"/>
                    <a:pt x="67" y="15828"/>
                    <a:pt x="1" y="16328"/>
                  </a:cubicBezTo>
                  <a:cubicBezTo>
                    <a:pt x="1" y="16601"/>
                    <a:pt x="146" y="16742"/>
                    <a:pt x="363" y="16742"/>
                  </a:cubicBezTo>
                  <a:cubicBezTo>
                    <a:pt x="490" y="16742"/>
                    <a:pt x="641" y="16694"/>
                    <a:pt x="801" y="16595"/>
                  </a:cubicBezTo>
                  <a:lnTo>
                    <a:pt x="26787" y="1584"/>
                  </a:lnTo>
                  <a:cubicBezTo>
                    <a:pt x="27220" y="1351"/>
                    <a:pt x="27520" y="884"/>
                    <a:pt x="27587" y="383"/>
                  </a:cubicBezTo>
                  <a:cubicBezTo>
                    <a:pt x="27587" y="134"/>
                    <a:pt x="27444" y="1"/>
                    <a:pt x="2723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591;p75"/>
            <p:cNvSpPr/>
            <p:nvPr/>
          </p:nvSpPr>
          <p:spPr>
            <a:xfrm>
              <a:off x="2331825" y="2854375"/>
              <a:ext cx="1551150" cy="915225"/>
            </a:xfrm>
            <a:custGeom>
              <a:avLst/>
              <a:gdLst/>
              <a:ahLst/>
              <a:cxnLst/>
              <a:rect l="l" t="t" r="r" b="b"/>
              <a:pathLst>
                <a:path w="62046" h="36609" extrusionOk="0">
                  <a:moveTo>
                    <a:pt x="61684" y="1"/>
                  </a:moveTo>
                  <a:cubicBezTo>
                    <a:pt x="61561" y="1"/>
                    <a:pt x="61411" y="42"/>
                    <a:pt x="61245" y="125"/>
                  </a:cubicBezTo>
                  <a:lnTo>
                    <a:pt x="802" y="35050"/>
                  </a:lnTo>
                  <a:cubicBezTo>
                    <a:pt x="368" y="35284"/>
                    <a:pt x="68" y="35717"/>
                    <a:pt x="1" y="36218"/>
                  </a:cubicBezTo>
                  <a:cubicBezTo>
                    <a:pt x="1" y="36475"/>
                    <a:pt x="153" y="36608"/>
                    <a:pt x="377" y="36608"/>
                  </a:cubicBezTo>
                  <a:cubicBezTo>
                    <a:pt x="501" y="36608"/>
                    <a:pt x="647" y="36568"/>
                    <a:pt x="802" y="36484"/>
                  </a:cubicBezTo>
                  <a:lnTo>
                    <a:pt x="61245" y="1593"/>
                  </a:lnTo>
                  <a:cubicBezTo>
                    <a:pt x="61678" y="1326"/>
                    <a:pt x="61979" y="892"/>
                    <a:pt x="62045" y="392"/>
                  </a:cubicBezTo>
                  <a:cubicBezTo>
                    <a:pt x="62045" y="134"/>
                    <a:pt x="61907" y="1"/>
                    <a:pt x="6168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592;p75"/>
            <p:cNvSpPr/>
            <p:nvPr/>
          </p:nvSpPr>
          <p:spPr>
            <a:xfrm>
              <a:off x="2331825" y="2927150"/>
              <a:ext cx="1551150" cy="915575"/>
            </a:xfrm>
            <a:custGeom>
              <a:avLst/>
              <a:gdLst/>
              <a:ahLst/>
              <a:cxnLst/>
              <a:rect l="l" t="t" r="r" b="b"/>
              <a:pathLst>
                <a:path w="62046" h="36623" extrusionOk="0">
                  <a:moveTo>
                    <a:pt x="61705" y="1"/>
                  </a:moveTo>
                  <a:cubicBezTo>
                    <a:pt x="61577" y="1"/>
                    <a:pt x="61421" y="49"/>
                    <a:pt x="61245" y="149"/>
                  </a:cubicBezTo>
                  <a:lnTo>
                    <a:pt x="802" y="35041"/>
                  </a:lnTo>
                  <a:cubicBezTo>
                    <a:pt x="368" y="35275"/>
                    <a:pt x="68" y="35708"/>
                    <a:pt x="1" y="36209"/>
                  </a:cubicBezTo>
                  <a:cubicBezTo>
                    <a:pt x="1" y="36482"/>
                    <a:pt x="147" y="36623"/>
                    <a:pt x="363" y="36623"/>
                  </a:cubicBezTo>
                  <a:cubicBezTo>
                    <a:pt x="490" y="36623"/>
                    <a:pt x="641" y="36574"/>
                    <a:pt x="802" y="36475"/>
                  </a:cubicBezTo>
                  <a:lnTo>
                    <a:pt x="61245" y="1584"/>
                  </a:lnTo>
                  <a:cubicBezTo>
                    <a:pt x="61678" y="1317"/>
                    <a:pt x="61979" y="883"/>
                    <a:pt x="62045" y="383"/>
                  </a:cubicBezTo>
                  <a:cubicBezTo>
                    <a:pt x="62045" y="133"/>
                    <a:pt x="61916" y="1"/>
                    <a:pt x="617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593;p75"/>
            <p:cNvSpPr/>
            <p:nvPr/>
          </p:nvSpPr>
          <p:spPr>
            <a:xfrm>
              <a:off x="2331825" y="2999700"/>
              <a:ext cx="1551150" cy="915575"/>
            </a:xfrm>
            <a:custGeom>
              <a:avLst/>
              <a:gdLst/>
              <a:ahLst/>
              <a:cxnLst/>
              <a:rect l="l" t="t" r="r" b="b"/>
              <a:pathLst>
                <a:path w="62046" h="36623" extrusionOk="0">
                  <a:moveTo>
                    <a:pt x="61705" y="1"/>
                  </a:moveTo>
                  <a:cubicBezTo>
                    <a:pt x="61577" y="1"/>
                    <a:pt x="61421" y="49"/>
                    <a:pt x="61245" y="150"/>
                  </a:cubicBezTo>
                  <a:lnTo>
                    <a:pt x="802" y="35041"/>
                  </a:lnTo>
                  <a:cubicBezTo>
                    <a:pt x="368" y="35275"/>
                    <a:pt x="68" y="35708"/>
                    <a:pt x="1" y="36209"/>
                  </a:cubicBezTo>
                  <a:cubicBezTo>
                    <a:pt x="1" y="36482"/>
                    <a:pt x="147" y="36623"/>
                    <a:pt x="363" y="36623"/>
                  </a:cubicBezTo>
                  <a:cubicBezTo>
                    <a:pt x="490" y="36623"/>
                    <a:pt x="641" y="36574"/>
                    <a:pt x="802" y="36476"/>
                  </a:cubicBezTo>
                  <a:lnTo>
                    <a:pt x="61245" y="1584"/>
                  </a:lnTo>
                  <a:cubicBezTo>
                    <a:pt x="61678" y="1350"/>
                    <a:pt x="61979" y="883"/>
                    <a:pt x="62045" y="383"/>
                  </a:cubicBezTo>
                  <a:cubicBezTo>
                    <a:pt x="62045" y="133"/>
                    <a:pt x="61916" y="1"/>
                    <a:pt x="617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594;p75"/>
            <p:cNvSpPr/>
            <p:nvPr/>
          </p:nvSpPr>
          <p:spPr>
            <a:xfrm>
              <a:off x="2419400" y="3877050"/>
              <a:ext cx="121775" cy="90775"/>
            </a:xfrm>
            <a:custGeom>
              <a:avLst/>
              <a:gdLst/>
              <a:ahLst/>
              <a:cxnLst/>
              <a:rect l="l" t="t" r="r" b="b"/>
              <a:pathLst>
                <a:path w="4871" h="3631" extrusionOk="0">
                  <a:moveTo>
                    <a:pt x="4509" y="0"/>
                  </a:moveTo>
                  <a:cubicBezTo>
                    <a:pt x="4382" y="0"/>
                    <a:pt x="4230" y="49"/>
                    <a:pt x="4070" y="147"/>
                  </a:cubicBezTo>
                  <a:lnTo>
                    <a:pt x="801" y="2015"/>
                  </a:lnTo>
                  <a:cubicBezTo>
                    <a:pt x="367" y="2282"/>
                    <a:pt x="67" y="2716"/>
                    <a:pt x="0" y="3216"/>
                  </a:cubicBezTo>
                  <a:cubicBezTo>
                    <a:pt x="0" y="3489"/>
                    <a:pt x="146" y="3630"/>
                    <a:pt x="362" y="3630"/>
                  </a:cubicBezTo>
                  <a:cubicBezTo>
                    <a:pt x="489" y="3630"/>
                    <a:pt x="641" y="3582"/>
                    <a:pt x="801" y="3483"/>
                  </a:cubicBezTo>
                  <a:lnTo>
                    <a:pt x="4070" y="1615"/>
                  </a:lnTo>
                  <a:cubicBezTo>
                    <a:pt x="4504" y="1348"/>
                    <a:pt x="4804" y="915"/>
                    <a:pt x="4871" y="414"/>
                  </a:cubicBezTo>
                  <a:cubicBezTo>
                    <a:pt x="4871" y="141"/>
                    <a:pt x="4725" y="0"/>
                    <a:pt x="450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595;p75"/>
            <p:cNvSpPr/>
            <p:nvPr/>
          </p:nvSpPr>
          <p:spPr>
            <a:xfrm>
              <a:off x="2672075" y="3730025"/>
              <a:ext cx="120950" cy="90175"/>
            </a:xfrm>
            <a:custGeom>
              <a:avLst/>
              <a:gdLst/>
              <a:ahLst/>
              <a:cxnLst/>
              <a:rect l="l" t="t" r="r" b="b"/>
              <a:pathLst>
                <a:path w="4838" h="3607" extrusionOk="0">
                  <a:moveTo>
                    <a:pt x="4485" y="0"/>
                  </a:moveTo>
                  <a:cubicBezTo>
                    <a:pt x="4367" y="0"/>
                    <a:pt x="4225" y="41"/>
                    <a:pt x="4070" y="124"/>
                  </a:cubicBezTo>
                  <a:lnTo>
                    <a:pt x="801" y="2025"/>
                  </a:lnTo>
                  <a:cubicBezTo>
                    <a:pt x="368" y="2259"/>
                    <a:pt x="67" y="2693"/>
                    <a:pt x="1" y="3193"/>
                  </a:cubicBezTo>
                  <a:cubicBezTo>
                    <a:pt x="1" y="3466"/>
                    <a:pt x="133" y="3607"/>
                    <a:pt x="348" y="3607"/>
                  </a:cubicBezTo>
                  <a:cubicBezTo>
                    <a:pt x="474" y="3607"/>
                    <a:pt x="629" y="3558"/>
                    <a:pt x="801" y="3460"/>
                  </a:cubicBezTo>
                  <a:lnTo>
                    <a:pt x="4070" y="1592"/>
                  </a:lnTo>
                  <a:cubicBezTo>
                    <a:pt x="4504" y="1325"/>
                    <a:pt x="4804" y="891"/>
                    <a:pt x="4837" y="391"/>
                  </a:cubicBezTo>
                  <a:cubicBezTo>
                    <a:pt x="4837" y="133"/>
                    <a:pt x="4699" y="0"/>
                    <a:pt x="44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596;p75"/>
            <p:cNvSpPr/>
            <p:nvPr/>
          </p:nvSpPr>
          <p:spPr>
            <a:xfrm>
              <a:off x="2331825" y="3943925"/>
              <a:ext cx="62575" cy="84225"/>
            </a:xfrm>
            <a:custGeom>
              <a:avLst/>
              <a:gdLst/>
              <a:ahLst/>
              <a:cxnLst/>
              <a:rect l="l" t="t" r="r" b="b"/>
              <a:pathLst>
                <a:path w="2503" h="3369" extrusionOk="0">
                  <a:moveTo>
                    <a:pt x="2358" y="1"/>
                  </a:moveTo>
                  <a:cubicBezTo>
                    <a:pt x="2323" y="1"/>
                    <a:pt x="2282" y="13"/>
                    <a:pt x="2236" y="41"/>
                  </a:cubicBezTo>
                  <a:lnTo>
                    <a:pt x="268" y="1175"/>
                  </a:lnTo>
                  <a:cubicBezTo>
                    <a:pt x="101" y="1275"/>
                    <a:pt x="1" y="1442"/>
                    <a:pt x="1" y="1642"/>
                  </a:cubicBezTo>
                  <a:lnTo>
                    <a:pt x="1" y="3176"/>
                  </a:lnTo>
                  <a:cubicBezTo>
                    <a:pt x="1" y="3300"/>
                    <a:pt x="56" y="3369"/>
                    <a:pt x="152" y="3369"/>
                  </a:cubicBezTo>
                  <a:cubicBezTo>
                    <a:pt x="186" y="3369"/>
                    <a:pt x="225" y="3360"/>
                    <a:pt x="268" y="3343"/>
                  </a:cubicBezTo>
                  <a:lnTo>
                    <a:pt x="2236" y="2176"/>
                  </a:lnTo>
                  <a:cubicBezTo>
                    <a:pt x="2403" y="2076"/>
                    <a:pt x="2503" y="1909"/>
                    <a:pt x="2503" y="1742"/>
                  </a:cubicBezTo>
                  <a:lnTo>
                    <a:pt x="2503" y="208"/>
                  </a:lnTo>
                  <a:cubicBezTo>
                    <a:pt x="2503" y="87"/>
                    <a:pt x="2450" y="1"/>
                    <a:pt x="2358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597;p75"/>
            <p:cNvSpPr/>
            <p:nvPr/>
          </p:nvSpPr>
          <p:spPr>
            <a:xfrm>
              <a:off x="2355175" y="4006650"/>
              <a:ext cx="15875" cy="23375"/>
            </a:xfrm>
            <a:custGeom>
              <a:avLst/>
              <a:gdLst/>
              <a:ahLst/>
              <a:cxnLst/>
              <a:rect l="l" t="t" r="r" b="b"/>
              <a:pathLst>
                <a:path w="635" h="935" extrusionOk="0">
                  <a:moveTo>
                    <a:pt x="635" y="0"/>
                  </a:moveTo>
                  <a:lnTo>
                    <a:pt x="1" y="367"/>
                  </a:lnTo>
                  <a:lnTo>
                    <a:pt x="335" y="934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598;p75"/>
            <p:cNvSpPr/>
            <p:nvPr/>
          </p:nvSpPr>
          <p:spPr>
            <a:xfrm>
              <a:off x="2591200" y="3809500"/>
              <a:ext cx="56725" cy="79575"/>
            </a:xfrm>
            <a:custGeom>
              <a:avLst/>
              <a:gdLst/>
              <a:ahLst/>
              <a:cxnLst/>
              <a:rect l="l" t="t" r="r" b="b"/>
              <a:pathLst>
                <a:path w="2269" h="3183" extrusionOk="0">
                  <a:moveTo>
                    <a:pt x="2242" y="1"/>
                  </a:moveTo>
                  <a:cubicBezTo>
                    <a:pt x="2233" y="1"/>
                    <a:pt x="2219" y="5"/>
                    <a:pt x="2202" y="14"/>
                  </a:cubicBezTo>
                  <a:lnTo>
                    <a:pt x="734" y="481"/>
                  </a:lnTo>
                  <a:cubicBezTo>
                    <a:pt x="634" y="514"/>
                    <a:pt x="567" y="648"/>
                    <a:pt x="600" y="681"/>
                  </a:cubicBezTo>
                  <a:lnTo>
                    <a:pt x="867" y="915"/>
                  </a:lnTo>
                  <a:cubicBezTo>
                    <a:pt x="0" y="2249"/>
                    <a:pt x="300" y="2883"/>
                    <a:pt x="1067" y="3183"/>
                  </a:cubicBezTo>
                  <a:cubicBezTo>
                    <a:pt x="801" y="2883"/>
                    <a:pt x="901" y="2049"/>
                    <a:pt x="1368" y="1382"/>
                  </a:cubicBezTo>
                  <a:lnTo>
                    <a:pt x="1635" y="1615"/>
                  </a:lnTo>
                  <a:cubicBezTo>
                    <a:pt x="1640" y="1621"/>
                    <a:pt x="1649" y="1624"/>
                    <a:pt x="1661" y="1624"/>
                  </a:cubicBezTo>
                  <a:cubicBezTo>
                    <a:pt x="1712" y="1624"/>
                    <a:pt x="1807" y="1564"/>
                    <a:pt x="1835" y="1482"/>
                  </a:cubicBezTo>
                  <a:lnTo>
                    <a:pt x="2268" y="81"/>
                  </a:lnTo>
                  <a:cubicBezTo>
                    <a:pt x="2268" y="32"/>
                    <a:pt x="2268" y="1"/>
                    <a:pt x="224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599;p75"/>
            <p:cNvSpPr/>
            <p:nvPr/>
          </p:nvSpPr>
          <p:spPr>
            <a:xfrm>
              <a:off x="3995525" y="2390675"/>
              <a:ext cx="434500" cy="674300"/>
            </a:xfrm>
            <a:custGeom>
              <a:avLst/>
              <a:gdLst/>
              <a:ahLst/>
              <a:cxnLst/>
              <a:rect l="l" t="t" r="r" b="b"/>
              <a:pathLst>
                <a:path w="17380" h="26972" extrusionOk="0">
                  <a:moveTo>
                    <a:pt x="17153" y="1"/>
                  </a:moveTo>
                  <a:cubicBezTo>
                    <a:pt x="17099" y="1"/>
                    <a:pt x="17039" y="20"/>
                    <a:pt x="16979" y="60"/>
                  </a:cubicBezTo>
                  <a:lnTo>
                    <a:pt x="434" y="9600"/>
                  </a:lnTo>
                  <a:cubicBezTo>
                    <a:pt x="167" y="9767"/>
                    <a:pt x="34" y="10033"/>
                    <a:pt x="0" y="10334"/>
                  </a:cubicBezTo>
                  <a:lnTo>
                    <a:pt x="0" y="26679"/>
                  </a:lnTo>
                  <a:cubicBezTo>
                    <a:pt x="0" y="26866"/>
                    <a:pt x="99" y="26971"/>
                    <a:pt x="238" y="26971"/>
                  </a:cubicBezTo>
                  <a:cubicBezTo>
                    <a:pt x="298" y="26971"/>
                    <a:pt x="364" y="26952"/>
                    <a:pt x="434" y="26912"/>
                  </a:cubicBezTo>
                  <a:lnTo>
                    <a:pt x="16979" y="17372"/>
                  </a:lnTo>
                  <a:cubicBezTo>
                    <a:pt x="17213" y="17205"/>
                    <a:pt x="17346" y="16938"/>
                    <a:pt x="17380" y="16638"/>
                  </a:cubicBezTo>
                  <a:lnTo>
                    <a:pt x="17380" y="293"/>
                  </a:lnTo>
                  <a:cubicBezTo>
                    <a:pt x="17380" y="106"/>
                    <a:pt x="17281" y="1"/>
                    <a:pt x="1715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600;p75"/>
            <p:cNvSpPr/>
            <p:nvPr/>
          </p:nvSpPr>
          <p:spPr>
            <a:xfrm>
              <a:off x="3995525" y="2390675"/>
              <a:ext cx="434500" cy="674300"/>
            </a:xfrm>
            <a:custGeom>
              <a:avLst/>
              <a:gdLst/>
              <a:ahLst/>
              <a:cxnLst/>
              <a:rect l="l" t="t" r="r" b="b"/>
              <a:pathLst>
                <a:path w="17380" h="26972" extrusionOk="0">
                  <a:moveTo>
                    <a:pt x="17153" y="1"/>
                  </a:moveTo>
                  <a:cubicBezTo>
                    <a:pt x="17099" y="1"/>
                    <a:pt x="17039" y="20"/>
                    <a:pt x="16979" y="60"/>
                  </a:cubicBezTo>
                  <a:lnTo>
                    <a:pt x="434" y="9600"/>
                  </a:lnTo>
                  <a:cubicBezTo>
                    <a:pt x="167" y="9767"/>
                    <a:pt x="34" y="10033"/>
                    <a:pt x="0" y="10334"/>
                  </a:cubicBezTo>
                  <a:lnTo>
                    <a:pt x="0" y="26679"/>
                  </a:lnTo>
                  <a:cubicBezTo>
                    <a:pt x="0" y="26866"/>
                    <a:pt x="99" y="26971"/>
                    <a:pt x="238" y="26971"/>
                  </a:cubicBezTo>
                  <a:cubicBezTo>
                    <a:pt x="298" y="26971"/>
                    <a:pt x="364" y="26952"/>
                    <a:pt x="434" y="26912"/>
                  </a:cubicBezTo>
                  <a:lnTo>
                    <a:pt x="16979" y="17372"/>
                  </a:lnTo>
                  <a:cubicBezTo>
                    <a:pt x="17213" y="17205"/>
                    <a:pt x="17346" y="16938"/>
                    <a:pt x="17380" y="16638"/>
                  </a:cubicBezTo>
                  <a:lnTo>
                    <a:pt x="17380" y="293"/>
                  </a:lnTo>
                  <a:cubicBezTo>
                    <a:pt x="17380" y="106"/>
                    <a:pt x="17281" y="1"/>
                    <a:pt x="171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601;p75"/>
            <p:cNvSpPr/>
            <p:nvPr/>
          </p:nvSpPr>
          <p:spPr>
            <a:xfrm>
              <a:off x="3995525" y="2623975"/>
              <a:ext cx="434500" cy="441000"/>
            </a:xfrm>
            <a:custGeom>
              <a:avLst/>
              <a:gdLst/>
              <a:ahLst/>
              <a:cxnLst/>
              <a:rect l="l" t="t" r="r" b="b"/>
              <a:pathLst>
                <a:path w="17380" h="17640" extrusionOk="0">
                  <a:moveTo>
                    <a:pt x="12776" y="1"/>
                  </a:moveTo>
                  <a:lnTo>
                    <a:pt x="10008" y="4871"/>
                  </a:lnTo>
                  <a:lnTo>
                    <a:pt x="11942" y="7373"/>
                  </a:lnTo>
                  <a:lnTo>
                    <a:pt x="5538" y="1869"/>
                  </a:lnTo>
                  <a:lnTo>
                    <a:pt x="0" y="13844"/>
                  </a:lnTo>
                  <a:lnTo>
                    <a:pt x="0" y="17347"/>
                  </a:lnTo>
                  <a:cubicBezTo>
                    <a:pt x="0" y="17534"/>
                    <a:pt x="99" y="17639"/>
                    <a:pt x="238" y="17639"/>
                  </a:cubicBezTo>
                  <a:cubicBezTo>
                    <a:pt x="298" y="17639"/>
                    <a:pt x="364" y="17620"/>
                    <a:pt x="434" y="17580"/>
                  </a:cubicBezTo>
                  <a:lnTo>
                    <a:pt x="16946" y="8040"/>
                  </a:lnTo>
                  <a:cubicBezTo>
                    <a:pt x="17213" y="7873"/>
                    <a:pt x="17346" y="7606"/>
                    <a:pt x="17380" y="7306"/>
                  </a:cubicBezTo>
                  <a:lnTo>
                    <a:pt x="17380" y="4237"/>
                  </a:lnTo>
                  <a:lnTo>
                    <a:pt x="12776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602;p75"/>
            <p:cNvSpPr/>
            <p:nvPr/>
          </p:nvSpPr>
          <p:spPr>
            <a:xfrm>
              <a:off x="4299900" y="2493800"/>
              <a:ext cx="62575" cy="80275"/>
            </a:xfrm>
            <a:custGeom>
              <a:avLst/>
              <a:gdLst/>
              <a:ahLst/>
              <a:cxnLst/>
              <a:rect l="l" t="t" r="r" b="b"/>
              <a:pathLst>
                <a:path w="2503" h="3211" extrusionOk="0">
                  <a:moveTo>
                    <a:pt x="1812" y="1"/>
                  </a:moveTo>
                  <a:cubicBezTo>
                    <a:pt x="1647" y="1"/>
                    <a:pt x="1462" y="55"/>
                    <a:pt x="1268" y="171"/>
                  </a:cubicBezTo>
                  <a:cubicBezTo>
                    <a:pt x="535" y="638"/>
                    <a:pt x="68" y="1439"/>
                    <a:pt x="1" y="2339"/>
                  </a:cubicBezTo>
                  <a:cubicBezTo>
                    <a:pt x="1" y="2884"/>
                    <a:pt x="287" y="3210"/>
                    <a:pt x="703" y="3210"/>
                  </a:cubicBezTo>
                  <a:cubicBezTo>
                    <a:pt x="873" y="3210"/>
                    <a:pt x="1065" y="3156"/>
                    <a:pt x="1268" y="3040"/>
                  </a:cubicBezTo>
                  <a:cubicBezTo>
                    <a:pt x="2002" y="2573"/>
                    <a:pt x="2469" y="1772"/>
                    <a:pt x="2503" y="872"/>
                  </a:cubicBezTo>
                  <a:cubicBezTo>
                    <a:pt x="2503" y="327"/>
                    <a:pt x="2217" y="1"/>
                    <a:pt x="181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603;p75"/>
            <p:cNvSpPr/>
            <p:nvPr/>
          </p:nvSpPr>
          <p:spPr>
            <a:xfrm>
              <a:off x="2002425" y="1712450"/>
              <a:ext cx="2507650" cy="1905650"/>
            </a:xfrm>
            <a:custGeom>
              <a:avLst/>
              <a:gdLst/>
              <a:ahLst/>
              <a:cxnLst/>
              <a:rect l="l" t="t" r="r" b="b"/>
              <a:pathLst>
                <a:path w="100306" h="76226" extrusionOk="0">
                  <a:moveTo>
                    <a:pt x="99557" y="1"/>
                  </a:moveTo>
                  <a:cubicBezTo>
                    <a:pt x="99380" y="1"/>
                    <a:pt x="99181" y="55"/>
                    <a:pt x="98972" y="169"/>
                  </a:cubicBezTo>
                  <a:lnTo>
                    <a:pt x="1369" y="56543"/>
                  </a:lnTo>
                  <a:cubicBezTo>
                    <a:pt x="568" y="57043"/>
                    <a:pt x="68" y="57911"/>
                    <a:pt x="1" y="58845"/>
                  </a:cubicBezTo>
                  <a:lnTo>
                    <a:pt x="1" y="75290"/>
                  </a:lnTo>
                  <a:cubicBezTo>
                    <a:pt x="1" y="75885"/>
                    <a:pt x="307" y="76226"/>
                    <a:pt x="762" y="76226"/>
                  </a:cubicBezTo>
                  <a:cubicBezTo>
                    <a:pt x="944" y="76226"/>
                    <a:pt x="1149" y="76171"/>
                    <a:pt x="1369" y="76057"/>
                  </a:cubicBezTo>
                  <a:lnTo>
                    <a:pt x="98972" y="19717"/>
                  </a:lnTo>
                  <a:cubicBezTo>
                    <a:pt x="99739" y="19183"/>
                    <a:pt x="100239" y="18316"/>
                    <a:pt x="100306" y="17382"/>
                  </a:cubicBezTo>
                  <a:lnTo>
                    <a:pt x="100306" y="937"/>
                  </a:lnTo>
                  <a:cubicBezTo>
                    <a:pt x="100306" y="341"/>
                    <a:pt x="99999" y="1"/>
                    <a:pt x="9955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604;p75"/>
            <p:cNvSpPr/>
            <p:nvPr/>
          </p:nvSpPr>
          <p:spPr>
            <a:xfrm>
              <a:off x="2065825" y="3151025"/>
              <a:ext cx="125100" cy="162650"/>
            </a:xfrm>
            <a:custGeom>
              <a:avLst/>
              <a:gdLst/>
              <a:ahLst/>
              <a:cxnLst/>
              <a:rect l="l" t="t" r="r" b="b"/>
              <a:pathLst>
                <a:path w="5004" h="6506" extrusionOk="0">
                  <a:moveTo>
                    <a:pt x="2502" y="1"/>
                  </a:moveTo>
                  <a:lnTo>
                    <a:pt x="0" y="4337"/>
                  </a:lnTo>
                  <a:lnTo>
                    <a:pt x="0" y="4337"/>
                  </a:lnTo>
                  <a:lnTo>
                    <a:pt x="1268" y="3603"/>
                  </a:lnTo>
                  <a:lnTo>
                    <a:pt x="1268" y="6505"/>
                  </a:lnTo>
                  <a:lnTo>
                    <a:pt x="3769" y="5071"/>
                  </a:lnTo>
                  <a:lnTo>
                    <a:pt x="3769" y="2169"/>
                  </a:lnTo>
                  <a:lnTo>
                    <a:pt x="5004" y="1435"/>
                  </a:lnTo>
                  <a:lnTo>
                    <a:pt x="2502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605;p75"/>
            <p:cNvSpPr/>
            <p:nvPr/>
          </p:nvSpPr>
          <p:spPr>
            <a:xfrm>
              <a:off x="2064150" y="3383850"/>
              <a:ext cx="26700" cy="90775"/>
            </a:xfrm>
            <a:custGeom>
              <a:avLst/>
              <a:gdLst/>
              <a:ahLst/>
              <a:cxnLst/>
              <a:rect l="l" t="t" r="r" b="b"/>
              <a:pathLst>
                <a:path w="1068" h="3631" extrusionOk="0">
                  <a:moveTo>
                    <a:pt x="685" y="1"/>
                  </a:moveTo>
                  <a:cubicBezTo>
                    <a:pt x="630" y="1"/>
                    <a:pt x="576" y="19"/>
                    <a:pt x="534" y="61"/>
                  </a:cubicBezTo>
                  <a:cubicBezTo>
                    <a:pt x="367" y="161"/>
                    <a:pt x="234" y="328"/>
                    <a:pt x="167" y="495"/>
                  </a:cubicBezTo>
                  <a:cubicBezTo>
                    <a:pt x="34" y="728"/>
                    <a:pt x="0" y="1028"/>
                    <a:pt x="0" y="1295"/>
                  </a:cubicBezTo>
                  <a:lnTo>
                    <a:pt x="34" y="1395"/>
                  </a:lnTo>
                  <a:lnTo>
                    <a:pt x="367" y="1229"/>
                  </a:lnTo>
                  <a:lnTo>
                    <a:pt x="367" y="1095"/>
                  </a:lnTo>
                  <a:cubicBezTo>
                    <a:pt x="367" y="1028"/>
                    <a:pt x="367" y="962"/>
                    <a:pt x="367" y="895"/>
                  </a:cubicBezTo>
                  <a:cubicBezTo>
                    <a:pt x="367" y="762"/>
                    <a:pt x="434" y="628"/>
                    <a:pt x="567" y="561"/>
                  </a:cubicBezTo>
                  <a:cubicBezTo>
                    <a:pt x="584" y="545"/>
                    <a:pt x="609" y="536"/>
                    <a:pt x="634" y="536"/>
                  </a:cubicBezTo>
                  <a:cubicBezTo>
                    <a:pt x="659" y="536"/>
                    <a:pt x="684" y="545"/>
                    <a:pt x="701" y="561"/>
                  </a:cubicBezTo>
                  <a:cubicBezTo>
                    <a:pt x="734" y="628"/>
                    <a:pt x="768" y="695"/>
                    <a:pt x="768" y="795"/>
                  </a:cubicBezTo>
                  <a:cubicBezTo>
                    <a:pt x="734" y="928"/>
                    <a:pt x="734" y="1062"/>
                    <a:pt x="701" y="1195"/>
                  </a:cubicBezTo>
                  <a:cubicBezTo>
                    <a:pt x="634" y="1429"/>
                    <a:pt x="567" y="1662"/>
                    <a:pt x="467" y="1896"/>
                  </a:cubicBezTo>
                  <a:lnTo>
                    <a:pt x="234" y="2530"/>
                  </a:lnTo>
                  <a:lnTo>
                    <a:pt x="167" y="2763"/>
                  </a:lnTo>
                  <a:lnTo>
                    <a:pt x="100" y="2963"/>
                  </a:lnTo>
                  <a:cubicBezTo>
                    <a:pt x="34" y="3097"/>
                    <a:pt x="34" y="3197"/>
                    <a:pt x="34" y="3197"/>
                  </a:cubicBezTo>
                  <a:lnTo>
                    <a:pt x="34" y="3630"/>
                  </a:lnTo>
                  <a:lnTo>
                    <a:pt x="1034" y="3063"/>
                  </a:lnTo>
                  <a:lnTo>
                    <a:pt x="1034" y="2563"/>
                  </a:lnTo>
                  <a:lnTo>
                    <a:pt x="401" y="2930"/>
                  </a:lnTo>
                  <a:cubicBezTo>
                    <a:pt x="401" y="2896"/>
                    <a:pt x="401" y="2896"/>
                    <a:pt x="401" y="2863"/>
                  </a:cubicBezTo>
                  <a:cubicBezTo>
                    <a:pt x="434" y="2796"/>
                    <a:pt x="467" y="2730"/>
                    <a:pt x="501" y="2630"/>
                  </a:cubicBezTo>
                  <a:lnTo>
                    <a:pt x="534" y="2463"/>
                  </a:lnTo>
                  <a:cubicBezTo>
                    <a:pt x="634" y="2263"/>
                    <a:pt x="667" y="2096"/>
                    <a:pt x="701" y="1996"/>
                  </a:cubicBezTo>
                  <a:cubicBezTo>
                    <a:pt x="834" y="1662"/>
                    <a:pt x="934" y="1395"/>
                    <a:pt x="934" y="1262"/>
                  </a:cubicBezTo>
                  <a:cubicBezTo>
                    <a:pt x="1001" y="1028"/>
                    <a:pt x="1034" y="795"/>
                    <a:pt x="1034" y="561"/>
                  </a:cubicBezTo>
                  <a:cubicBezTo>
                    <a:pt x="1068" y="395"/>
                    <a:pt x="1001" y="228"/>
                    <a:pt x="901" y="94"/>
                  </a:cubicBezTo>
                  <a:cubicBezTo>
                    <a:pt x="843" y="36"/>
                    <a:pt x="762" y="1"/>
                    <a:pt x="685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606;p75"/>
            <p:cNvSpPr/>
            <p:nvPr/>
          </p:nvSpPr>
          <p:spPr>
            <a:xfrm>
              <a:off x="2095000" y="3364200"/>
              <a:ext cx="26700" cy="86575"/>
            </a:xfrm>
            <a:custGeom>
              <a:avLst/>
              <a:gdLst/>
              <a:ahLst/>
              <a:cxnLst/>
              <a:rect l="l" t="t" r="r" b="b"/>
              <a:pathLst>
                <a:path w="1068" h="3463" extrusionOk="0">
                  <a:moveTo>
                    <a:pt x="601" y="547"/>
                  </a:moveTo>
                  <a:cubicBezTo>
                    <a:pt x="701" y="547"/>
                    <a:pt x="734" y="647"/>
                    <a:pt x="734" y="880"/>
                  </a:cubicBezTo>
                  <a:cubicBezTo>
                    <a:pt x="768" y="981"/>
                    <a:pt x="734" y="1081"/>
                    <a:pt x="734" y="1214"/>
                  </a:cubicBezTo>
                  <a:cubicBezTo>
                    <a:pt x="701" y="1281"/>
                    <a:pt x="634" y="1381"/>
                    <a:pt x="568" y="1448"/>
                  </a:cubicBezTo>
                  <a:cubicBezTo>
                    <a:pt x="526" y="1461"/>
                    <a:pt x="496" y="1469"/>
                    <a:pt x="473" y="1469"/>
                  </a:cubicBezTo>
                  <a:cubicBezTo>
                    <a:pt x="440" y="1469"/>
                    <a:pt x="420" y="1453"/>
                    <a:pt x="401" y="1414"/>
                  </a:cubicBezTo>
                  <a:cubicBezTo>
                    <a:pt x="367" y="1314"/>
                    <a:pt x="334" y="1214"/>
                    <a:pt x="334" y="1114"/>
                  </a:cubicBezTo>
                  <a:cubicBezTo>
                    <a:pt x="334" y="1047"/>
                    <a:pt x="334" y="981"/>
                    <a:pt x="334" y="880"/>
                  </a:cubicBezTo>
                  <a:cubicBezTo>
                    <a:pt x="334" y="814"/>
                    <a:pt x="367" y="780"/>
                    <a:pt x="401" y="714"/>
                  </a:cubicBezTo>
                  <a:cubicBezTo>
                    <a:pt x="434" y="647"/>
                    <a:pt x="468" y="580"/>
                    <a:pt x="534" y="547"/>
                  </a:cubicBezTo>
                  <a:close/>
                  <a:moveTo>
                    <a:pt x="618" y="1966"/>
                  </a:moveTo>
                  <a:cubicBezTo>
                    <a:pt x="631" y="1966"/>
                    <a:pt x="645" y="1970"/>
                    <a:pt x="668" y="1981"/>
                  </a:cubicBezTo>
                  <a:cubicBezTo>
                    <a:pt x="734" y="2015"/>
                    <a:pt x="734" y="2115"/>
                    <a:pt x="734" y="2315"/>
                  </a:cubicBezTo>
                  <a:lnTo>
                    <a:pt x="734" y="2448"/>
                  </a:lnTo>
                  <a:cubicBezTo>
                    <a:pt x="734" y="2482"/>
                    <a:pt x="734" y="2548"/>
                    <a:pt x="734" y="2615"/>
                  </a:cubicBezTo>
                  <a:cubicBezTo>
                    <a:pt x="701" y="2715"/>
                    <a:pt x="634" y="2849"/>
                    <a:pt x="534" y="2915"/>
                  </a:cubicBezTo>
                  <a:cubicBezTo>
                    <a:pt x="518" y="2932"/>
                    <a:pt x="501" y="2940"/>
                    <a:pt x="480" y="2940"/>
                  </a:cubicBezTo>
                  <a:cubicBezTo>
                    <a:pt x="459" y="2940"/>
                    <a:pt x="434" y="2932"/>
                    <a:pt x="401" y="2915"/>
                  </a:cubicBezTo>
                  <a:cubicBezTo>
                    <a:pt x="367" y="2849"/>
                    <a:pt x="334" y="2782"/>
                    <a:pt x="367" y="2682"/>
                  </a:cubicBezTo>
                  <a:lnTo>
                    <a:pt x="367" y="2515"/>
                  </a:lnTo>
                  <a:cubicBezTo>
                    <a:pt x="334" y="2448"/>
                    <a:pt x="367" y="2348"/>
                    <a:pt x="367" y="2248"/>
                  </a:cubicBezTo>
                  <a:cubicBezTo>
                    <a:pt x="401" y="2148"/>
                    <a:pt x="468" y="2048"/>
                    <a:pt x="534" y="1981"/>
                  </a:cubicBezTo>
                  <a:cubicBezTo>
                    <a:pt x="579" y="1981"/>
                    <a:pt x="594" y="1966"/>
                    <a:pt x="618" y="1966"/>
                  </a:cubicBezTo>
                  <a:close/>
                  <a:moveTo>
                    <a:pt x="711" y="0"/>
                  </a:moveTo>
                  <a:cubicBezTo>
                    <a:pt x="654" y="0"/>
                    <a:pt x="594" y="17"/>
                    <a:pt x="534" y="47"/>
                  </a:cubicBezTo>
                  <a:cubicBezTo>
                    <a:pt x="367" y="180"/>
                    <a:pt x="234" y="313"/>
                    <a:pt x="167" y="514"/>
                  </a:cubicBezTo>
                  <a:cubicBezTo>
                    <a:pt x="67" y="680"/>
                    <a:pt x="34" y="880"/>
                    <a:pt x="34" y="1114"/>
                  </a:cubicBezTo>
                  <a:lnTo>
                    <a:pt x="34" y="1281"/>
                  </a:lnTo>
                  <a:cubicBezTo>
                    <a:pt x="34" y="1381"/>
                    <a:pt x="67" y="1481"/>
                    <a:pt x="67" y="1548"/>
                  </a:cubicBezTo>
                  <a:cubicBezTo>
                    <a:pt x="134" y="1681"/>
                    <a:pt x="201" y="1781"/>
                    <a:pt x="267" y="1781"/>
                  </a:cubicBezTo>
                  <a:cubicBezTo>
                    <a:pt x="234" y="1848"/>
                    <a:pt x="167" y="1948"/>
                    <a:pt x="134" y="2015"/>
                  </a:cubicBezTo>
                  <a:cubicBezTo>
                    <a:pt x="67" y="2215"/>
                    <a:pt x="34" y="2415"/>
                    <a:pt x="34" y="2615"/>
                  </a:cubicBezTo>
                  <a:lnTo>
                    <a:pt x="34" y="2915"/>
                  </a:lnTo>
                  <a:cubicBezTo>
                    <a:pt x="1" y="3082"/>
                    <a:pt x="67" y="3249"/>
                    <a:pt x="167" y="3382"/>
                  </a:cubicBezTo>
                  <a:cubicBezTo>
                    <a:pt x="222" y="3437"/>
                    <a:pt x="288" y="3462"/>
                    <a:pt x="357" y="3462"/>
                  </a:cubicBezTo>
                  <a:cubicBezTo>
                    <a:pt x="414" y="3462"/>
                    <a:pt x="474" y="3446"/>
                    <a:pt x="534" y="3416"/>
                  </a:cubicBezTo>
                  <a:cubicBezTo>
                    <a:pt x="701" y="3316"/>
                    <a:pt x="834" y="3149"/>
                    <a:pt x="901" y="2982"/>
                  </a:cubicBezTo>
                  <a:cubicBezTo>
                    <a:pt x="1001" y="2782"/>
                    <a:pt x="1068" y="2582"/>
                    <a:pt x="1068" y="2348"/>
                  </a:cubicBezTo>
                  <a:lnTo>
                    <a:pt x="1068" y="2048"/>
                  </a:lnTo>
                  <a:cubicBezTo>
                    <a:pt x="1068" y="1948"/>
                    <a:pt x="1035" y="1848"/>
                    <a:pt x="1035" y="1748"/>
                  </a:cubicBezTo>
                  <a:cubicBezTo>
                    <a:pt x="1001" y="1648"/>
                    <a:pt x="901" y="1548"/>
                    <a:pt x="801" y="1514"/>
                  </a:cubicBezTo>
                  <a:cubicBezTo>
                    <a:pt x="834" y="1448"/>
                    <a:pt x="901" y="1381"/>
                    <a:pt x="935" y="1314"/>
                  </a:cubicBezTo>
                  <a:cubicBezTo>
                    <a:pt x="1001" y="1114"/>
                    <a:pt x="1035" y="914"/>
                    <a:pt x="1035" y="714"/>
                  </a:cubicBezTo>
                  <a:lnTo>
                    <a:pt x="1035" y="547"/>
                  </a:lnTo>
                  <a:cubicBezTo>
                    <a:pt x="1035" y="380"/>
                    <a:pt x="1001" y="213"/>
                    <a:pt x="901" y="80"/>
                  </a:cubicBezTo>
                  <a:cubicBezTo>
                    <a:pt x="846" y="25"/>
                    <a:pt x="781" y="0"/>
                    <a:pt x="71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607;p75"/>
            <p:cNvSpPr/>
            <p:nvPr/>
          </p:nvSpPr>
          <p:spPr>
            <a:xfrm>
              <a:off x="2126700" y="3421225"/>
              <a:ext cx="8350" cy="17525"/>
            </a:xfrm>
            <a:custGeom>
              <a:avLst/>
              <a:gdLst/>
              <a:ahLst/>
              <a:cxnLst/>
              <a:rect l="l" t="t" r="r" b="b"/>
              <a:pathLst>
                <a:path w="334" h="701" extrusionOk="0">
                  <a:moveTo>
                    <a:pt x="334" y="0"/>
                  </a:moveTo>
                  <a:lnTo>
                    <a:pt x="0" y="201"/>
                  </a:lnTo>
                  <a:lnTo>
                    <a:pt x="0" y="701"/>
                  </a:lnTo>
                  <a:lnTo>
                    <a:pt x="334" y="501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608;p75"/>
            <p:cNvSpPr/>
            <p:nvPr/>
          </p:nvSpPr>
          <p:spPr>
            <a:xfrm>
              <a:off x="2140025" y="3340000"/>
              <a:ext cx="26725" cy="91250"/>
            </a:xfrm>
            <a:custGeom>
              <a:avLst/>
              <a:gdLst/>
              <a:ahLst/>
              <a:cxnLst/>
              <a:rect l="l" t="t" r="r" b="b"/>
              <a:pathLst>
                <a:path w="1069" h="3650" extrusionOk="0">
                  <a:moveTo>
                    <a:pt x="728" y="1"/>
                  </a:moveTo>
                  <a:cubicBezTo>
                    <a:pt x="671" y="1"/>
                    <a:pt x="613" y="17"/>
                    <a:pt x="568" y="47"/>
                  </a:cubicBezTo>
                  <a:cubicBezTo>
                    <a:pt x="401" y="147"/>
                    <a:pt x="268" y="314"/>
                    <a:pt x="168" y="481"/>
                  </a:cubicBezTo>
                  <a:cubicBezTo>
                    <a:pt x="68" y="714"/>
                    <a:pt x="1" y="1015"/>
                    <a:pt x="34" y="1281"/>
                  </a:cubicBezTo>
                  <a:lnTo>
                    <a:pt x="68" y="1381"/>
                  </a:lnTo>
                  <a:lnTo>
                    <a:pt x="368" y="1215"/>
                  </a:lnTo>
                  <a:lnTo>
                    <a:pt x="368" y="1081"/>
                  </a:lnTo>
                  <a:cubicBezTo>
                    <a:pt x="368" y="1015"/>
                    <a:pt x="368" y="948"/>
                    <a:pt x="368" y="881"/>
                  </a:cubicBezTo>
                  <a:cubicBezTo>
                    <a:pt x="368" y="748"/>
                    <a:pt x="434" y="614"/>
                    <a:pt x="568" y="548"/>
                  </a:cubicBezTo>
                  <a:cubicBezTo>
                    <a:pt x="585" y="531"/>
                    <a:pt x="610" y="523"/>
                    <a:pt x="635" y="523"/>
                  </a:cubicBezTo>
                  <a:cubicBezTo>
                    <a:pt x="660" y="523"/>
                    <a:pt x="685" y="531"/>
                    <a:pt x="701" y="548"/>
                  </a:cubicBezTo>
                  <a:cubicBezTo>
                    <a:pt x="735" y="614"/>
                    <a:pt x="768" y="714"/>
                    <a:pt x="768" y="781"/>
                  </a:cubicBezTo>
                  <a:cubicBezTo>
                    <a:pt x="768" y="914"/>
                    <a:pt x="735" y="1048"/>
                    <a:pt x="701" y="1181"/>
                  </a:cubicBezTo>
                  <a:cubicBezTo>
                    <a:pt x="635" y="1448"/>
                    <a:pt x="568" y="1682"/>
                    <a:pt x="468" y="1882"/>
                  </a:cubicBezTo>
                  <a:cubicBezTo>
                    <a:pt x="368" y="2182"/>
                    <a:pt x="301" y="2382"/>
                    <a:pt x="268" y="2516"/>
                  </a:cubicBezTo>
                  <a:lnTo>
                    <a:pt x="168" y="2749"/>
                  </a:lnTo>
                  <a:lnTo>
                    <a:pt x="101" y="2949"/>
                  </a:lnTo>
                  <a:cubicBezTo>
                    <a:pt x="68" y="3116"/>
                    <a:pt x="34" y="3183"/>
                    <a:pt x="34" y="3183"/>
                  </a:cubicBezTo>
                  <a:lnTo>
                    <a:pt x="34" y="3650"/>
                  </a:lnTo>
                  <a:lnTo>
                    <a:pt x="1035" y="3049"/>
                  </a:lnTo>
                  <a:lnTo>
                    <a:pt x="1035" y="2582"/>
                  </a:lnTo>
                  <a:lnTo>
                    <a:pt x="401" y="2916"/>
                  </a:lnTo>
                  <a:cubicBezTo>
                    <a:pt x="401" y="2916"/>
                    <a:pt x="401" y="2916"/>
                    <a:pt x="401" y="2883"/>
                  </a:cubicBezTo>
                  <a:cubicBezTo>
                    <a:pt x="434" y="2816"/>
                    <a:pt x="468" y="2716"/>
                    <a:pt x="501" y="2616"/>
                  </a:cubicBezTo>
                  <a:lnTo>
                    <a:pt x="568" y="2449"/>
                  </a:lnTo>
                  <a:cubicBezTo>
                    <a:pt x="635" y="2249"/>
                    <a:pt x="668" y="2115"/>
                    <a:pt x="701" y="2015"/>
                  </a:cubicBezTo>
                  <a:cubicBezTo>
                    <a:pt x="835" y="1648"/>
                    <a:pt x="935" y="1415"/>
                    <a:pt x="968" y="1281"/>
                  </a:cubicBezTo>
                  <a:cubicBezTo>
                    <a:pt x="1035" y="1048"/>
                    <a:pt x="1068" y="814"/>
                    <a:pt x="1068" y="581"/>
                  </a:cubicBezTo>
                  <a:cubicBezTo>
                    <a:pt x="1068" y="414"/>
                    <a:pt x="1002" y="247"/>
                    <a:pt x="901" y="81"/>
                  </a:cubicBezTo>
                  <a:cubicBezTo>
                    <a:pt x="865" y="25"/>
                    <a:pt x="798" y="1"/>
                    <a:pt x="72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609;p75"/>
            <p:cNvSpPr/>
            <p:nvPr/>
          </p:nvSpPr>
          <p:spPr>
            <a:xfrm>
              <a:off x="2173400" y="3315325"/>
              <a:ext cx="28375" cy="96750"/>
            </a:xfrm>
            <a:custGeom>
              <a:avLst/>
              <a:gdLst/>
              <a:ahLst/>
              <a:cxnLst/>
              <a:rect l="l" t="t" r="r" b="b"/>
              <a:pathLst>
                <a:path w="1135" h="3870" extrusionOk="0">
                  <a:moveTo>
                    <a:pt x="1034" y="0"/>
                  </a:moveTo>
                  <a:lnTo>
                    <a:pt x="701" y="200"/>
                  </a:lnTo>
                  <a:lnTo>
                    <a:pt x="300" y="1601"/>
                  </a:lnTo>
                  <a:lnTo>
                    <a:pt x="300" y="400"/>
                  </a:lnTo>
                  <a:lnTo>
                    <a:pt x="0" y="601"/>
                  </a:lnTo>
                  <a:lnTo>
                    <a:pt x="0" y="3870"/>
                  </a:lnTo>
                  <a:lnTo>
                    <a:pt x="300" y="3669"/>
                  </a:lnTo>
                  <a:lnTo>
                    <a:pt x="300" y="2635"/>
                  </a:lnTo>
                  <a:lnTo>
                    <a:pt x="400" y="2302"/>
                  </a:lnTo>
                  <a:lnTo>
                    <a:pt x="734" y="3436"/>
                  </a:lnTo>
                  <a:lnTo>
                    <a:pt x="1134" y="3202"/>
                  </a:lnTo>
                  <a:lnTo>
                    <a:pt x="634" y="1568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610;p75"/>
            <p:cNvSpPr/>
            <p:nvPr/>
          </p:nvSpPr>
          <p:spPr>
            <a:xfrm>
              <a:off x="2250950" y="3034275"/>
              <a:ext cx="5025" cy="428675"/>
            </a:xfrm>
            <a:custGeom>
              <a:avLst/>
              <a:gdLst/>
              <a:ahLst/>
              <a:cxnLst/>
              <a:rect l="l" t="t" r="r" b="b"/>
              <a:pathLst>
                <a:path w="201" h="17147" extrusionOk="0">
                  <a:moveTo>
                    <a:pt x="100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7080"/>
                  </a:lnTo>
                  <a:cubicBezTo>
                    <a:pt x="0" y="17113"/>
                    <a:pt x="67" y="17146"/>
                    <a:pt x="100" y="17146"/>
                  </a:cubicBezTo>
                  <a:cubicBezTo>
                    <a:pt x="134" y="17146"/>
                    <a:pt x="167" y="17113"/>
                    <a:pt x="200" y="17080"/>
                  </a:cubicBezTo>
                  <a:lnTo>
                    <a:pt x="200" y="101"/>
                  </a:lnTo>
                  <a:cubicBezTo>
                    <a:pt x="200" y="34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611;p75"/>
            <p:cNvSpPr/>
            <p:nvPr/>
          </p:nvSpPr>
          <p:spPr>
            <a:xfrm>
              <a:off x="2331825" y="2995875"/>
              <a:ext cx="73425" cy="94350"/>
            </a:xfrm>
            <a:custGeom>
              <a:avLst/>
              <a:gdLst/>
              <a:ahLst/>
              <a:cxnLst/>
              <a:rect l="l" t="t" r="r" b="b"/>
              <a:pathLst>
                <a:path w="2937" h="3774" extrusionOk="0">
                  <a:moveTo>
                    <a:pt x="2126" y="0"/>
                  </a:moveTo>
                  <a:cubicBezTo>
                    <a:pt x="1928" y="0"/>
                    <a:pt x="1704" y="65"/>
                    <a:pt x="1469" y="202"/>
                  </a:cubicBezTo>
                  <a:cubicBezTo>
                    <a:pt x="601" y="736"/>
                    <a:pt x="68" y="1704"/>
                    <a:pt x="1" y="2738"/>
                  </a:cubicBezTo>
                  <a:cubicBezTo>
                    <a:pt x="1" y="3397"/>
                    <a:pt x="317" y="3774"/>
                    <a:pt x="796" y="3774"/>
                  </a:cubicBezTo>
                  <a:cubicBezTo>
                    <a:pt x="996" y="3774"/>
                    <a:pt x="1224" y="3709"/>
                    <a:pt x="1469" y="3572"/>
                  </a:cubicBezTo>
                  <a:cubicBezTo>
                    <a:pt x="2336" y="3004"/>
                    <a:pt x="2870" y="2070"/>
                    <a:pt x="2936" y="1036"/>
                  </a:cubicBezTo>
                  <a:cubicBezTo>
                    <a:pt x="2936" y="377"/>
                    <a:pt x="2604" y="0"/>
                    <a:pt x="212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612;p75"/>
            <p:cNvSpPr/>
            <p:nvPr/>
          </p:nvSpPr>
          <p:spPr>
            <a:xfrm>
              <a:off x="2441075" y="2432050"/>
              <a:ext cx="966550" cy="578450"/>
            </a:xfrm>
            <a:custGeom>
              <a:avLst/>
              <a:gdLst/>
              <a:ahLst/>
              <a:cxnLst/>
              <a:rect l="l" t="t" r="r" b="b"/>
              <a:pathLst>
                <a:path w="38662" h="23138" extrusionOk="0">
                  <a:moveTo>
                    <a:pt x="38283" y="0"/>
                  </a:moveTo>
                  <a:cubicBezTo>
                    <a:pt x="38160" y="0"/>
                    <a:pt x="38015" y="45"/>
                    <a:pt x="37861" y="139"/>
                  </a:cubicBezTo>
                  <a:lnTo>
                    <a:pt x="835" y="21555"/>
                  </a:lnTo>
                  <a:cubicBezTo>
                    <a:pt x="368" y="21788"/>
                    <a:pt x="67" y="22222"/>
                    <a:pt x="1" y="22755"/>
                  </a:cubicBezTo>
                  <a:cubicBezTo>
                    <a:pt x="1" y="23005"/>
                    <a:pt x="143" y="23138"/>
                    <a:pt x="356" y="23138"/>
                  </a:cubicBezTo>
                  <a:cubicBezTo>
                    <a:pt x="484" y="23138"/>
                    <a:pt x="638" y="23089"/>
                    <a:pt x="801" y="22989"/>
                  </a:cubicBezTo>
                  <a:lnTo>
                    <a:pt x="37861" y="1574"/>
                  </a:lnTo>
                  <a:cubicBezTo>
                    <a:pt x="38295" y="1340"/>
                    <a:pt x="38595" y="873"/>
                    <a:pt x="38662" y="406"/>
                  </a:cubicBezTo>
                  <a:cubicBezTo>
                    <a:pt x="38662" y="148"/>
                    <a:pt x="38509" y="0"/>
                    <a:pt x="3828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613;p75"/>
            <p:cNvSpPr/>
            <p:nvPr/>
          </p:nvSpPr>
          <p:spPr>
            <a:xfrm>
              <a:off x="2331825" y="1985650"/>
              <a:ext cx="2070675" cy="1214375"/>
            </a:xfrm>
            <a:custGeom>
              <a:avLst/>
              <a:gdLst/>
              <a:ahLst/>
              <a:cxnLst/>
              <a:rect l="l" t="t" r="r" b="b"/>
              <a:pathLst>
                <a:path w="82827" h="48575" extrusionOk="0">
                  <a:moveTo>
                    <a:pt x="82472" y="0"/>
                  </a:moveTo>
                  <a:cubicBezTo>
                    <a:pt x="82343" y="0"/>
                    <a:pt x="82189" y="49"/>
                    <a:pt x="82026" y="149"/>
                  </a:cubicBezTo>
                  <a:lnTo>
                    <a:pt x="802" y="46983"/>
                  </a:lnTo>
                  <a:cubicBezTo>
                    <a:pt x="368" y="47250"/>
                    <a:pt x="68" y="47683"/>
                    <a:pt x="1" y="48184"/>
                  </a:cubicBezTo>
                  <a:cubicBezTo>
                    <a:pt x="1" y="48441"/>
                    <a:pt x="153" y="48574"/>
                    <a:pt x="377" y="48574"/>
                  </a:cubicBezTo>
                  <a:cubicBezTo>
                    <a:pt x="501" y="48574"/>
                    <a:pt x="647" y="48534"/>
                    <a:pt x="802" y="48450"/>
                  </a:cubicBezTo>
                  <a:lnTo>
                    <a:pt x="82026" y="1584"/>
                  </a:lnTo>
                  <a:cubicBezTo>
                    <a:pt x="82460" y="1350"/>
                    <a:pt x="82760" y="883"/>
                    <a:pt x="82827" y="383"/>
                  </a:cubicBezTo>
                  <a:cubicBezTo>
                    <a:pt x="82827" y="133"/>
                    <a:pt x="82684" y="0"/>
                    <a:pt x="8247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614;p75"/>
            <p:cNvSpPr/>
            <p:nvPr/>
          </p:nvSpPr>
          <p:spPr>
            <a:xfrm>
              <a:off x="2331825" y="2058250"/>
              <a:ext cx="2070675" cy="1214900"/>
            </a:xfrm>
            <a:custGeom>
              <a:avLst/>
              <a:gdLst/>
              <a:ahLst/>
              <a:cxnLst/>
              <a:rect l="l" t="t" r="r" b="b"/>
              <a:pathLst>
                <a:path w="82827" h="48596" extrusionOk="0">
                  <a:moveTo>
                    <a:pt x="82465" y="0"/>
                  </a:moveTo>
                  <a:cubicBezTo>
                    <a:pt x="82338" y="0"/>
                    <a:pt x="82187" y="49"/>
                    <a:pt x="82026" y="147"/>
                  </a:cubicBezTo>
                  <a:lnTo>
                    <a:pt x="802" y="46981"/>
                  </a:lnTo>
                  <a:cubicBezTo>
                    <a:pt x="368" y="47248"/>
                    <a:pt x="68" y="47681"/>
                    <a:pt x="1" y="48182"/>
                  </a:cubicBezTo>
                  <a:cubicBezTo>
                    <a:pt x="1" y="48455"/>
                    <a:pt x="147" y="48596"/>
                    <a:pt x="363" y="48596"/>
                  </a:cubicBezTo>
                  <a:cubicBezTo>
                    <a:pt x="490" y="48596"/>
                    <a:pt x="641" y="48547"/>
                    <a:pt x="802" y="48448"/>
                  </a:cubicBezTo>
                  <a:lnTo>
                    <a:pt x="82026" y="1582"/>
                  </a:lnTo>
                  <a:cubicBezTo>
                    <a:pt x="82460" y="1348"/>
                    <a:pt x="82760" y="914"/>
                    <a:pt x="82827" y="414"/>
                  </a:cubicBezTo>
                  <a:cubicBezTo>
                    <a:pt x="82827" y="141"/>
                    <a:pt x="82681" y="0"/>
                    <a:pt x="8246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615;p75"/>
            <p:cNvSpPr/>
            <p:nvPr/>
          </p:nvSpPr>
          <p:spPr>
            <a:xfrm>
              <a:off x="2419400" y="3223250"/>
              <a:ext cx="121775" cy="90775"/>
            </a:xfrm>
            <a:custGeom>
              <a:avLst/>
              <a:gdLst/>
              <a:ahLst/>
              <a:cxnLst/>
              <a:rect l="l" t="t" r="r" b="b"/>
              <a:pathLst>
                <a:path w="4871" h="3631" extrusionOk="0">
                  <a:moveTo>
                    <a:pt x="4509" y="0"/>
                  </a:moveTo>
                  <a:cubicBezTo>
                    <a:pt x="4382" y="0"/>
                    <a:pt x="4230" y="49"/>
                    <a:pt x="4070" y="147"/>
                  </a:cubicBezTo>
                  <a:lnTo>
                    <a:pt x="801" y="2015"/>
                  </a:lnTo>
                  <a:cubicBezTo>
                    <a:pt x="367" y="2282"/>
                    <a:pt x="67" y="2716"/>
                    <a:pt x="0" y="3216"/>
                  </a:cubicBezTo>
                  <a:cubicBezTo>
                    <a:pt x="0" y="3489"/>
                    <a:pt x="146" y="3630"/>
                    <a:pt x="362" y="3630"/>
                  </a:cubicBezTo>
                  <a:cubicBezTo>
                    <a:pt x="489" y="3630"/>
                    <a:pt x="641" y="3582"/>
                    <a:pt x="801" y="3483"/>
                  </a:cubicBezTo>
                  <a:lnTo>
                    <a:pt x="4070" y="1615"/>
                  </a:lnTo>
                  <a:cubicBezTo>
                    <a:pt x="4504" y="1348"/>
                    <a:pt x="4804" y="914"/>
                    <a:pt x="4871" y="414"/>
                  </a:cubicBezTo>
                  <a:cubicBezTo>
                    <a:pt x="4871" y="141"/>
                    <a:pt x="4725" y="0"/>
                    <a:pt x="450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616;p75"/>
            <p:cNvSpPr/>
            <p:nvPr/>
          </p:nvSpPr>
          <p:spPr>
            <a:xfrm>
              <a:off x="2672075" y="3076475"/>
              <a:ext cx="121775" cy="90775"/>
            </a:xfrm>
            <a:custGeom>
              <a:avLst/>
              <a:gdLst/>
              <a:ahLst/>
              <a:cxnLst/>
              <a:rect l="l" t="t" r="r" b="b"/>
              <a:pathLst>
                <a:path w="4871" h="3631" extrusionOk="0">
                  <a:moveTo>
                    <a:pt x="4509" y="0"/>
                  </a:moveTo>
                  <a:cubicBezTo>
                    <a:pt x="4382" y="0"/>
                    <a:pt x="4231" y="49"/>
                    <a:pt x="4070" y="147"/>
                  </a:cubicBezTo>
                  <a:lnTo>
                    <a:pt x="801" y="2015"/>
                  </a:lnTo>
                  <a:cubicBezTo>
                    <a:pt x="368" y="2282"/>
                    <a:pt x="67" y="2716"/>
                    <a:pt x="1" y="3216"/>
                  </a:cubicBezTo>
                  <a:cubicBezTo>
                    <a:pt x="1" y="3490"/>
                    <a:pt x="146" y="3630"/>
                    <a:pt x="363" y="3630"/>
                  </a:cubicBezTo>
                  <a:cubicBezTo>
                    <a:pt x="490" y="3630"/>
                    <a:pt x="641" y="3582"/>
                    <a:pt x="801" y="3483"/>
                  </a:cubicBezTo>
                  <a:lnTo>
                    <a:pt x="4070" y="1615"/>
                  </a:lnTo>
                  <a:cubicBezTo>
                    <a:pt x="4504" y="1348"/>
                    <a:pt x="4804" y="915"/>
                    <a:pt x="4871" y="414"/>
                  </a:cubicBezTo>
                  <a:cubicBezTo>
                    <a:pt x="4871" y="141"/>
                    <a:pt x="4725" y="0"/>
                    <a:pt x="450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617;p75"/>
            <p:cNvSpPr/>
            <p:nvPr/>
          </p:nvSpPr>
          <p:spPr>
            <a:xfrm>
              <a:off x="2331825" y="3290125"/>
              <a:ext cx="63425" cy="84600"/>
            </a:xfrm>
            <a:custGeom>
              <a:avLst/>
              <a:gdLst/>
              <a:ahLst/>
              <a:cxnLst/>
              <a:rect l="l" t="t" r="r" b="b"/>
              <a:pathLst>
                <a:path w="2537" h="3384" extrusionOk="0">
                  <a:moveTo>
                    <a:pt x="2377" y="1"/>
                  </a:moveTo>
                  <a:cubicBezTo>
                    <a:pt x="2343" y="1"/>
                    <a:pt x="2306" y="13"/>
                    <a:pt x="2269" y="41"/>
                  </a:cubicBezTo>
                  <a:lnTo>
                    <a:pt x="268" y="1175"/>
                  </a:lnTo>
                  <a:cubicBezTo>
                    <a:pt x="101" y="1275"/>
                    <a:pt x="1" y="1442"/>
                    <a:pt x="1" y="1642"/>
                  </a:cubicBezTo>
                  <a:lnTo>
                    <a:pt x="1" y="3176"/>
                  </a:lnTo>
                  <a:cubicBezTo>
                    <a:pt x="1" y="3297"/>
                    <a:pt x="71" y="3383"/>
                    <a:pt x="160" y="3383"/>
                  </a:cubicBezTo>
                  <a:cubicBezTo>
                    <a:pt x="194" y="3383"/>
                    <a:pt x="231" y="3371"/>
                    <a:pt x="268" y="3343"/>
                  </a:cubicBezTo>
                  <a:lnTo>
                    <a:pt x="2269" y="2176"/>
                  </a:lnTo>
                  <a:cubicBezTo>
                    <a:pt x="2403" y="2076"/>
                    <a:pt x="2503" y="1909"/>
                    <a:pt x="2536" y="1742"/>
                  </a:cubicBezTo>
                  <a:lnTo>
                    <a:pt x="2536" y="208"/>
                  </a:lnTo>
                  <a:cubicBezTo>
                    <a:pt x="2536" y="87"/>
                    <a:pt x="2466" y="1"/>
                    <a:pt x="2377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618;p75"/>
            <p:cNvSpPr/>
            <p:nvPr/>
          </p:nvSpPr>
          <p:spPr>
            <a:xfrm>
              <a:off x="2355175" y="3352850"/>
              <a:ext cx="16725" cy="23375"/>
            </a:xfrm>
            <a:custGeom>
              <a:avLst/>
              <a:gdLst/>
              <a:ahLst/>
              <a:cxnLst/>
              <a:rect l="l" t="t" r="r" b="b"/>
              <a:pathLst>
                <a:path w="669" h="935" extrusionOk="0">
                  <a:moveTo>
                    <a:pt x="668" y="0"/>
                  </a:moveTo>
                  <a:lnTo>
                    <a:pt x="1" y="367"/>
                  </a:lnTo>
                  <a:lnTo>
                    <a:pt x="335" y="9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619;p75"/>
            <p:cNvSpPr/>
            <p:nvPr/>
          </p:nvSpPr>
          <p:spPr>
            <a:xfrm>
              <a:off x="2591200" y="3155700"/>
              <a:ext cx="57550" cy="79575"/>
            </a:xfrm>
            <a:custGeom>
              <a:avLst/>
              <a:gdLst/>
              <a:ahLst/>
              <a:cxnLst/>
              <a:rect l="l" t="t" r="r" b="b"/>
              <a:pathLst>
                <a:path w="2302" h="3183" extrusionOk="0">
                  <a:moveTo>
                    <a:pt x="2248" y="1"/>
                  </a:moveTo>
                  <a:cubicBezTo>
                    <a:pt x="2235" y="1"/>
                    <a:pt x="2219" y="5"/>
                    <a:pt x="2202" y="14"/>
                  </a:cubicBezTo>
                  <a:lnTo>
                    <a:pt x="734" y="481"/>
                  </a:lnTo>
                  <a:cubicBezTo>
                    <a:pt x="634" y="514"/>
                    <a:pt x="567" y="648"/>
                    <a:pt x="600" y="681"/>
                  </a:cubicBezTo>
                  <a:lnTo>
                    <a:pt x="867" y="915"/>
                  </a:lnTo>
                  <a:cubicBezTo>
                    <a:pt x="0" y="2249"/>
                    <a:pt x="300" y="2883"/>
                    <a:pt x="1067" y="3183"/>
                  </a:cubicBezTo>
                  <a:cubicBezTo>
                    <a:pt x="834" y="2883"/>
                    <a:pt x="901" y="2049"/>
                    <a:pt x="1368" y="1382"/>
                  </a:cubicBezTo>
                  <a:lnTo>
                    <a:pt x="1635" y="1615"/>
                  </a:lnTo>
                  <a:cubicBezTo>
                    <a:pt x="1646" y="1621"/>
                    <a:pt x="1660" y="1624"/>
                    <a:pt x="1675" y="1624"/>
                  </a:cubicBezTo>
                  <a:cubicBezTo>
                    <a:pt x="1744" y="1624"/>
                    <a:pt x="1835" y="1564"/>
                    <a:pt x="1835" y="1482"/>
                  </a:cubicBezTo>
                  <a:lnTo>
                    <a:pt x="2302" y="81"/>
                  </a:lnTo>
                  <a:cubicBezTo>
                    <a:pt x="2302" y="32"/>
                    <a:pt x="2284" y="1"/>
                    <a:pt x="2248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620;p75"/>
            <p:cNvSpPr/>
            <p:nvPr/>
          </p:nvSpPr>
          <p:spPr>
            <a:xfrm>
              <a:off x="2917250" y="4004800"/>
              <a:ext cx="787250" cy="552425"/>
            </a:xfrm>
            <a:custGeom>
              <a:avLst/>
              <a:gdLst/>
              <a:ahLst/>
              <a:cxnLst/>
              <a:rect l="l" t="t" r="r" b="b"/>
              <a:pathLst>
                <a:path w="31490" h="22097" extrusionOk="0">
                  <a:moveTo>
                    <a:pt x="22859" y="1"/>
                  </a:moveTo>
                  <a:cubicBezTo>
                    <a:pt x="22734" y="1"/>
                    <a:pt x="22609" y="3"/>
                    <a:pt x="22483" y="8"/>
                  </a:cubicBezTo>
                  <a:lnTo>
                    <a:pt x="22450" y="8"/>
                  </a:lnTo>
                  <a:cubicBezTo>
                    <a:pt x="20115" y="8"/>
                    <a:pt x="17813" y="608"/>
                    <a:pt x="15779" y="1742"/>
                  </a:cubicBezTo>
                  <a:cubicBezTo>
                    <a:pt x="14111" y="2676"/>
                    <a:pt x="13410" y="4010"/>
                    <a:pt x="13410" y="5345"/>
                  </a:cubicBezTo>
                  <a:lnTo>
                    <a:pt x="13410" y="8213"/>
                  </a:lnTo>
                  <a:cubicBezTo>
                    <a:pt x="12139" y="7899"/>
                    <a:pt x="10677" y="7723"/>
                    <a:pt x="9204" y="7723"/>
                  </a:cubicBezTo>
                  <a:cubicBezTo>
                    <a:pt x="6929" y="7723"/>
                    <a:pt x="4630" y="8142"/>
                    <a:pt x="2969" y="9114"/>
                  </a:cubicBezTo>
                  <a:cubicBezTo>
                    <a:pt x="1068" y="10215"/>
                    <a:pt x="67" y="11616"/>
                    <a:pt x="34" y="12950"/>
                  </a:cubicBezTo>
                  <a:lnTo>
                    <a:pt x="34" y="12983"/>
                  </a:lnTo>
                  <a:lnTo>
                    <a:pt x="34" y="16786"/>
                  </a:lnTo>
                  <a:cubicBezTo>
                    <a:pt x="34" y="16820"/>
                    <a:pt x="34" y="16853"/>
                    <a:pt x="34" y="16853"/>
                  </a:cubicBezTo>
                  <a:lnTo>
                    <a:pt x="34" y="16886"/>
                  </a:lnTo>
                  <a:cubicBezTo>
                    <a:pt x="1" y="18054"/>
                    <a:pt x="701" y="19155"/>
                    <a:pt x="2102" y="19955"/>
                  </a:cubicBezTo>
                  <a:cubicBezTo>
                    <a:pt x="4909" y="21580"/>
                    <a:pt x="9571" y="22097"/>
                    <a:pt x="14357" y="22097"/>
                  </a:cubicBezTo>
                  <a:cubicBezTo>
                    <a:pt x="17137" y="22097"/>
                    <a:pt x="19959" y="21923"/>
                    <a:pt x="22483" y="21690"/>
                  </a:cubicBezTo>
                  <a:lnTo>
                    <a:pt x="29689" y="21023"/>
                  </a:lnTo>
                  <a:lnTo>
                    <a:pt x="30823" y="16853"/>
                  </a:lnTo>
                  <a:cubicBezTo>
                    <a:pt x="31223" y="15352"/>
                    <a:pt x="31456" y="13817"/>
                    <a:pt x="31490" y="12250"/>
                  </a:cubicBezTo>
                  <a:lnTo>
                    <a:pt x="31490" y="8380"/>
                  </a:lnTo>
                  <a:cubicBezTo>
                    <a:pt x="31490" y="5578"/>
                    <a:pt x="30623" y="2843"/>
                    <a:pt x="27821" y="1208"/>
                  </a:cubicBezTo>
                  <a:cubicBezTo>
                    <a:pt x="26296" y="430"/>
                    <a:pt x="24597" y="1"/>
                    <a:pt x="2285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621;p75"/>
            <p:cNvSpPr/>
            <p:nvPr/>
          </p:nvSpPr>
          <p:spPr>
            <a:xfrm>
              <a:off x="2918100" y="4331050"/>
              <a:ext cx="741375" cy="226225"/>
            </a:xfrm>
            <a:custGeom>
              <a:avLst/>
              <a:gdLst/>
              <a:ahLst/>
              <a:cxnLst/>
              <a:rect l="l" t="t" r="r" b="b"/>
              <a:pathLst>
                <a:path w="29655" h="9049" extrusionOk="0">
                  <a:moveTo>
                    <a:pt x="0" y="0"/>
                  </a:moveTo>
                  <a:lnTo>
                    <a:pt x="0" y="3770"/>
                  </a:lnTo>
                  <a:lnTo>
                    <a:pt x="0" y="3836"/>
                  </a:lnTo>
                  <a:cubicBezTo>
                    <a:pt x="0" y="5004"/>
                    <a:pt x="667" y="6105"/>
                    <a:pt x="2102" y="6938"/>
                  </a:cubicBezTo>
                  <a:cubicBezTo>
                    <a:pt x="4879" y="8538"/>
                    <a:pt x="9529" y="9049"/>
                    <a:pt x="14300" y="9049"/>
                  </a:cubicBezTo>
                  <a:cubicBezTo>
                    <a:pt x="17092" y="9049"/>
                    <a:pt x="19925" y="8874"/>
                    <a:pt x="22449" y="8640"/>
                  </a:cubicBezTo>
                  <a:lnTo>
                    <a:pt x="29655" y="8006"/>
                  </a:lnTo>
                  <a:lnTo>
                    <a:pt x="29655" y="4103"/>
                  </a:lnTo>
                  <a:lnTo>
                    <a:pt x="22449" y="4737"/>
                  </a:lnTo>
                  <a:cubicBezTo>
                    <a:pt x="19937" y="4970"/>
                    <a:pt x="17119" y="5144"/>
                    <a:pt x="14340" y="5144"/>
                  </a:cubicBezTo>
                  <a:cubicBezTo>
                    <a:pt x="9555" y="5144"/>
                    <a:pt x="4887" y="4627"/>
                    <a:pt x="2102" y="3002"/>
                  </a:cubicBezTo>
                  <a:cubicBezTo>
                    <a:pt x="667" y="2202"/>
                    <a:pt x="0" y="113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622;p75"/>
            <p:cNvSpPr/>
            <p:nvPr/>
          </p:nvSpPr>
          <p:spPr>
            <a:xfrm>
              <a:off x="3252500" y="4138400"/>
              <a:ext cx="45875" cy="85925"/>
            </a:xfrm>
            <a:custGeom>
              <a:avLst/>
              <a:gdLst/>
              <a:ahLst/>
              <a:cxnLst/>
              <a:rect l="l" t="t" r="r" b="b"/>
              <a:pathLst>
                <a:path w="1835" h="3437" extrusionOk="0">
                  <a:moveTo>
                    <a:pt x="0" y="1"/>
                  </a:moveTo>
                  <a:lnTo>
                    <a:pt x="0" y="2869"/>
                  </a:lnTo>
                  <a:cubicBezTo>
                    <a:pt x="601" y="3003"/>
                    <a:pt x="1234" y="3203"/>
                    <a:pt x="1835" y="3436"/>
                  </a:cubicBezTo>
                  <a:cubicBezTo>
                    <a:pt x="734" y="2636"/>
                    <a:pt x="34" y="136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623;p75"/>
            <p:cNvSpPr/>
            <p:nvPr/>
          </p:nvSpPr>
          <p:spPr>
            <a:xfrm>
              <a:off x="2917250" y="4004800"/>
              <a:ext cx="806450" cy="455125"/>
            </a:xfrm>
            <a:custGeom>
              <a:avLst/>
              <a:gdLst/>
              <a:ahLst/>
              <a:cxnLst/>
              <a:rect l="l" t="t" r="r" b="b"/>
              <a:pathLst>
                <a:path w="32258" h="18205" extrusionOk="0">
                  <a:moveTo>
                    <a:pt x="22859" y="1"/>
                  </a:moveTo>
                  <a:cubicBezTo>
                    <a:pt x="22734" y="1"/>
                    <a:pt x="22609" y="3"/>
                    <a:pt x="22483" y="8"/>
                  </a:cubicBezTo>
                  <a:lnTo>
                    <a:pt x="22450" y="8"/>
                  </a:lnTo>
                  <a:cubicBezTo>
                    <a:pt x="20115" y="8"/>
                    <a:pt x="17813" y="608"/>
                    <a:pt x="15779" y="1709"/>
                  </a:cubicBezTo>
                  <a:cubicBezTo>
                    <a:pt x="12510" y="3610"/>
                    <a:pt x="12910" y="6979"/>
                    <a:pt x="15245" y="8814"/>
                  </a:cubicBezTo>
                  <a:cubicBezTo>
                    <a:pt x="13677" y="8154"/>
                    <a:pt x="11456" y="7763"/>
                    <a:pt x="9216" y="7763"/>
                  </a:cubicBezTo>
                  <a:cubicBezTo>
                    <a:pt x="6928" y="7763"/>
                    <a:pt x="4621" y="8170"/>
                    <a:pt x="2969" y="9114"/>
                  </a:cubicBezTo>
                  <a:cubicBezTo>
                    <a:pt x="1068" y="10248"/>
                    <a:pt x="67" y="11616"/>
                    <a:pt x="34" y="12983"/>
                  </a:cubicBezTo>
                  <a:lnTo>
                    <a:pt x="34" y="13017"/>
                  </a:lnTo>
                  <a:cubicBezTo>
                    <a:pt x="1" y="14151"/>
                    <a:pt x="701" y="15252"/>
                    <a:pt x="2136" y="16086"/>
                  </a:cubicBezTo>
                  <a:cubicBezTo>
                    <a:pt x="4937" y="17698"/>
                    <a:pt x="9641" y="18204"/>
                    <a:pt x="14454" y="18204"/>
                  </a:cubicBezTo>
                  <a:cubicBezTo>
                    <a:pt x="17207" y="18204"/>
                    <a:pt x="19995" y="18039"/>
                    <a:pt x="22483" y="17820"/>
                  </a:cubicBezTo>
                  <a:lnTo>
                    <a:pt x="29689" y="17153"/>
                  </a:lnTo>
                  <a:lnTo>
                    <a:pt x="30823" y="12983"/>
                  </a:lnTo>
                  <a:cubicBezTo>
                    <a:pt x="31890" y="9047"/>
                    <a:pt x="32257" y="3777"/>
                    <a:pt x="27821" y="1208"/>
                  </a:cubicBezTo>
                  <a:cubicBezTo>
                    <a:pt x="26296" y="430"/>
                    <a:pt x="24597" y="1"/>
                    <a:pt x="2285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624;p75"/>
            <p:cNvSpPr/>
            <p:nvPr/>
          </p:nvSpPr>
          <p:spPr>
            <a:xfrm>
              <a:off x="3659450" y="4214300"/>
              <a:ext cx="45050" cy="316900"/>
            </a:xfrm>
            <a:custGeom>
              <a:avLst/>
              <a:gdLst/>
              <a:ahLst/>
              <a:cxnLst/>
              <a:rect l="l" t="t" r="r" b="b"/>
              <a:pathLst>
                <a:path w="1802" h="12676" extrusionOk="0">
                  <a:moveTo>
                    <a:pt x="1802" y="0"/>
                  </a:moveTo>
                  <a:cubicBezTo>
                    <a:pt x="1768" y="1535"/>
                    <a:pt x="1535" y="3102"/>
                    <a:pt x="1135" y="4603"/>
                  </a:cubicBezTo>
                  <a:lnTo>
                    <a:pt x="1" y="8773"/>
                  </a:lnTo>
                  <a:lnTo>
                    <a:pt x="1" y="12676"/>
                  </a:lnTo>
                  <a:lnTo>
                    <a:pt x="1135" y="8506"/>
                  </a:lnTo>
                  <a:cubicBezTo>
                    <a:pt x="1568" y="7005"/>
                    <a:pt x="1768" y="5437"/>
                    <a:pt x="1802" y="3870"/>
                  </a:cubicBezTo>
                  <a:lnTo>
                    <a:pt x="18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625;p75"/>
            <p:cNvSpPr/>
            <p:nvPr/>
          </p:nvSpPr>
          <p:spPr>
            <a:xfrm>
              <a:off x="3958000" y="3521300"/>
              <a:ext cx="761400" cy="520400"/>
            </a:xfrm>
            <a:custGeom>
              <a:avLst/>
              <a:gdLst/>
              <a:ahLst/>
              <a:cxnLst/>
              <a:rect l="l" t="t" r="r" b="b"/>
              <a:pathLst>
                <a:path w="30456" h="20816" extrusionOk="0">
                  <a:moveTo>
                    <a:pt x="19247" y="0"/>
                  </a:moveTo>
                  <a:cubicBezTo>
                    <a:pt x="18614" y="0"/>
                    <a:pt x="18013" y="167"/>
                    <a:pt x="17480" y="467"/>
                  </a:cubicBezTo>
                  <a:lnTo>
                    <a:pt x="10975" y="4203"/>
                  </a:lnTo>
                  <a:cubicBezTo>
                    <a:pt x="10041" y="3303"/>
                    <a:pt x="8973" y="2602"/>
                    <a:pt x="7806" y="2135"/>
                  </a:cubicBezTo>
                  <a:cubicBezTo>
                    <a:pt x="6872" y="1735"/>
                    <a:pt x="5871" y="1401"/>
                    <a:pt x="4904" y="1201"/>
                  </a:cubicBezTo>
                  <a:cubicBezTo>
                    <a:pt x="4462" y="1091"/>
                    <a:pt x="4020" y="1026"/>
                    <a:pt x="3596" y="1026"/>
                  </a:cubicBezTo>
                  <a:cubicBezTo>
                    <a:pt x="3509" y="1026"/>
                    <a:pt x="3422" y="1029"/>
                    <a:pt x="3336" y="1034"/>
                  </a:cubicBezTo>
                  <a:cubicBezTo>
                    <a:pt x="1435" y="1068"/>
                    <a:pt x="0" y="1968"/>
                    <a:pt x="0" y="2369"/>
                  </a:cubicBezTo>
                  <a:lnTo>
                    <a:pt x="0" y="6272"/>
                  </a:lnTo>
                  <a:cubicBezTo>
                    <a:pt x="0" y="6305"/>
                    <a:pt x="34" y="6372"/>
                    <a:pt x="67" y="6405"/>
                  </a:cubicBezTo>
                  <a:cubicBezTo>
                    <a:pt x="634" y="6739"/>
                    <a:pt x="4037" y="8340"/>
                    <a:pt x="4470" y="8907"/>
                  </a:cubicBezTo>
                  <a:cubicBezTo>
                    <a:pt x="4871" y="9474"/>
                    <a:pt x="6238" y="13543"/>
                    <a:pt x="6305" y="13744"/>
                  </a:cubicBezTo>
                  <a:lnTo>
                    <a:pt x="18547" y="20815"/>
                  </a:lnTo>
                  <a:cubicBezTo>
                    <a:pt x="18547" y="20815"/>
                    <a:pt x="27920" y="15411"/>
                    <a:pt x="29355" y="14577"/>
                  </a:cubicBezTo>
                  <a:cubicBezTo>
                    <a:pt x="30089" y="14144"/>
                    <a:pt x="30455" y="13610"/>
                    <a:pt x="30422" y="13110"/>
                  </a:cubicBezTo>
                  <a:lnTo>
                    <a:pt x="30422" y="9207"/>
                  </a:lnTo>
                  <a:cubicBezTo>
                    <a:pt x="30422" y="8740"/>
                    <a:pt x="30122" y="8306"/>
                    <a:pt x="29688" y="8106"/>
                  </a:cubicBezTo>
                  <a:cubicBezTo>
                    <a:pt x="29121" y="7806"/>
                    <a:pt x="28521" y="7572"/>
                    <a:pt x="27920" y="7406"/>
                  </a:cubicBezTo>
                  <a:cubicBezTo>
                    <a:pt x="28821" y="6872"/>
                    <a:pt x="28554" y="5638"/>
                    <a:pt x="27854" y="5237"/>
                  </a:cubicBezTo>
                  <a:cubicBezTo>
                    <a:pt x="27220" y="4871"/>
                    <a:pt x="26553" y="4670"/>
                    <a:pt x="25852" y="4604"/>
                  </a:cubicBezTo>
                  <a:cubicBezTo>
                    <a:pt x="26653" y="3903"/>
                    <a:pt x="26319" y="3036"/>
                    <a:pt x="25485" y="2535"/>
                  </a:cubicBezTo>
                  <a:cubicBezTo>
                    <a:pt x="24878" y="2221"/>
                    <a:pt x="24204" y="2052"/>
                    <a:pt x="23531" y="2052"/>
                  </a:cubicBezTo>
                  <a:cubicBezTo>
                    <a:pt x="23133" y="2052"/>
                    <a:pt x="22734" y="2111"/>
                    <a:pt x="22350" y="2235"/>
                  </a:cubicBezTo>
                  <a:cubicBezTo>
                    <a:pt x="22483" y="1902"/>
                    <a:pt x="22583" y="1134"/>
                    <a:pt x="21482" y="501"/>
                  </a:cubicBezTo>
                  <a:cubicBezTo>
                    <a:pt x="20782" y="167"/>
                    <a:pt x="20015" y="0"/>
                    <a:pt x="1924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626;p75"/>
            <p:cNvSpPr/>
            <p:nvPr/>
          </p:nvSpPr>
          <p:spPr>
            <a:xfrm>
              <a:off x="4069750" y="3648050"/>
              <a:ext cx="45875" cy="217675"/>
            </a:xfrm>
            <a:custGeom>
              <a:avLst/>
              <a:gdLst/>
              <a:ahLst/>
              <a:cxnLst/>
              <a:rect l="l" t="t" r="r" b="b"/>
              <a:pathLst>
                <a:path w="1835" h="8707" extrusionOk="0">
                  <a:moveTo>
                    <a:pt x="0" y="1"/>
                  </a:moveTo>
                  <a:lnTo>
                    <a:pt x="0" y="3903"/>
                  </a:lnTo>
                  <a:cubicBezTo>
                    <a:pt x="434" y="4471"/>
                    <a:pt x="1768" y="8540"/>
                    <a:pt x="1835" y="8707"/>
                  </a:cubicBezTo>
                  <a:lnTo>
                    <a:pt x="1835" y="4804"/>
                  </a:lnTo>
                  <a:cubicBezTo>
                    <a:pt x="1768" y="4604"/>
                    <a:pt x="434" y="534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627;p75"/>
            <p:cNvSpPr/>
            <p:nvPr/>
          </p:nvSpPr>
          <p:spPr>
            <a:xfrm>
              <a:off x="4115600" y="3768150"/>
              <a:ext cx="306075" cy="273550"/>
            </a:xfrm>
            <a:custGeom>
              <a:avLst/>
              <a:gdLst/>
              <a:ahLst/>
              <a:cxnLst/>
              <a:rect l="l" t="t" r="r" b="b"/>
              <a:pathLst>
                <a:path w="12243" h="10942" extrusionOk="0">
                  <a:moveTo>
                    <a:pt x="1" y="0"/>
                  </a:moveTo>
                  <a:lnTo>
                    <a:pt x="1" y="3903"/>
                  </a:lnTo>
                  <a:lnTo>
                    <a:pt x="12243" y="10941"/>
                  </a:lnTo>
                  <a:lnTo>
                    <a:pt x="12243" y="70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628;p75"/>
            <p:cNvSpPr/>
            <p:nvPr/>
          </p:nvSpPr>
          <p:spPr>
            <a:xfrm>
              <a:off x="3948825" y="3522850"/>
              <a:ext cx="778075" cy="422100"/>
            </a:xfrm>
            <a:custGeom>
              <a:avLst/>
              <a:gdLst/>
              <a:ahLst/>
              <a:cxnLst/>
              <a:rect l="l" t="t" r="r" b="b"/>
              <a:pathLst>
                <a:path w="31123" h="16884" extrusionOk="0">
                  <a:moveTo>
                    <a:pt x="19806" y="1"/>
                  </a:moveTo>
                  <a:cubicBezTo>
                    <a:pt x="19742" y="1"/>
                    <a:pt x="19678" y="2"/>
                    <a:pt x="19614" y="5"/>
                  </a:cubicBezTo>
                  <a:cubicBezTo>
                    <a:pt x="19014" y="5"/>
                    <a:pt x="18380" y="138"/>
                    <a:pt x="17847" y="439"/>
                  </a:cubicBezTo>
                  <a:lnTo>
                    <a:pt x="11342" y="4208"/>
                  </a:lnTo>
                  <a:cubicBezTo>
                    <a:pt x="10441" y="3307"/>
                    <a:pt x="9340" y="2607"/>
                    <a:pt x="8173" y="2107"/>
                  </a:cubicBezTo>
                  <a:cubicBezTo>
                    <a:pt x="7239" y="1706"/>
                    <a:pt x="6272" y="1406"/>
                    <a:pt x="5271" y="1173"/>
                  </a:cubicBezTo>
                  <a:cubicBezTo>
                    <a:pt x="4737" y="1072"/>
                    <a:pt x="4237" y="1006"/>
                    <a:pt x="3703" y="1006"/>
                  </a:cubicBezTo>
                  <a:cubicBezTo>
                    <a:pt x="1535" y="1072"/>
                    <a:pt x="0" y="2207"/>
                    <a:pt x="467" y="2473"/>
                  </a:cubicBezTo>
                  <a:cubicBezTo>
                    <a:pt x="1035" y="2807"/>
                    <a:pt x="4404" y="4442"/>
                    <a:pt x="4837" y="5009"/>
                  </a:cubicBezTo>
                  <a:cubicBezTo>
                    <a:pt x="5271" y="5576"/>
                    <a:pt x="6639" y="9645"/>
                    <a:pt x="6672" y="9812"/>
                  </a:cubicBezTo>
                  <a:lnTo>
                    <a:pt x="18914" y="16884"/>
                  </a:lnTo>
                  <a:lnTo>
                    <a:pt x="29722" y="10613"/>
                  </a:lnTo>
                  <a:cubicBezTo>
                    <a:pt x="31123" y="9812"/>
                    <a:pt x="31089" y="8645"/>
                    <a:pt x="30055" y="8044"/>
                  </a:cubicBezTo>
                  <a:cubicBezTo>
                    <a:pt x="29488" y="7744"/>
                    <a:pt x="28888" y="7510"/>
                    <a:pt x="28287" y="7344"/>
                  </a:cubicBezTo>
                  <a:cubicBezTo>
                    <a:pt x="29188" y="6810"/>
                    <a:pt x="28921" y="5609"/>
                    <a:pt x="28221" y="5209"/>
                  </a:cubicBezTo>
                  <a:cubicBezTo>
                    <a:pt x="27587" y="4842"/>
                    <a:pt x="26920" y="4608"/>
                    <a:pt x="26219" y="4542"/>
                  </a:cubicBezTo>
                  <a:cubicBezTo>
                    <a:pt x="27020" y="3841"/>
                    <a:pt x="26686" y="2974"/>
                    <a:pt x="25852" y="2540"/>
                  </a:cubicBezTo>
                  <a:cubicBezTo>
                    <a:pt x="25242" y="2204"/>
                    <a:pt x="24566" y="2039"/>
                    <a:pt x="23890" y="2039"/>
                  </a:cubicBezTo>
                  <a:cubicBezTo>
                    <a:pt x="23494" y="2039"/>
                    <a:pt x="23099" y="2096"/>
                    <a:pt x="22717" y="2207"/>
                  </a:cubicBezTo>
                  <a:cubicBezTo>
                    <a:pt x="22850" y="1906"/>
                    <a:pt x="22950" y="1139"/>
                    <a:pt x="21849" y="505"/>
                  </a:cubicBezTo>
                  <a:cubicBezTo>
                    <a:pt x="21207" y="169"/>
                    <a:pt x="20509" y="1"/>
                    <a:pt x="1980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629;p75"/>
            <p:cNvSpPr/>
            <p:nvPr/>
          </p:nvSpPr>
          <p:spPr>
            <a:xfrm>
              <a:off x="4421650" y="3751450"/>
              <a:ext cx="296925" cy="290250"/>
            </a:xfrm>
            <a:custGeom>
              <a:avLst/>
              <a:gdLst/>
              <a:ahLst/>
              <a:cxnLst/>
              <a:rect l="l" t="t" r="r" b="b"/>
              <a:pathLst>
                <a:path w="11877" h="11610" extrusionOk="0">
                  <a:moveTo>
                    <a:pt x="11876" y="1"/>
                  </a:moveTo>
                  <a:cubicBezTo>
                    <a:pt x="11876" y="501"/>
                    <a:pt x="11543" y="1035"/>
                    <a:pt x="10809" y="1469"/>
                  </a:cubicBezTo>
                  <a:lnTo>
                    <a:pt x="1" y="7706"/>
                  </a:lnTo>
                  <a:lnTo>
                    <a:pt x="1" y="11609"/>
                  </a:lnTo>
                  <a:cubicBezTo>
                    <a:pt x="1" y="11609"/>
                    <a:pt x="9374" y="6205"/>
                    <a:pt x="10809" y="5371"/>
                  </a:cubicBezTo>
                  <a:cubicBezTo>
                    <a:pt x="11543" y="4938"/>
                    <a:pt x="11876" y="4404"/>
                    <a:pt x="11876" y="3904"/>
                  </a:cubicBezTo>
                  <a:lnTo>
                    <a:pt x="1187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630;p75"/>
            <p:cNvSpPr/>
            <p:nvPr/>
          </p:nvSpPr>
          <p:spPr>
            <a:xfrm>
              <a:off x="3958000" y="3581350"/>
              <a:ext cx="111775" cy="163475"/>
            </a:xfrm>
            <a:custGeom>
              <a:avLst/>
              <a:gdLst/>
              <a:ahLst/>
              <a:cxnLst/>
              <a:rect l="l" t="t" r="r" b="b"/>
              <a:pathLst>
                <a:path w="4471" h="6539" extrusionOk="0">
                  <a:moveTo>
                    <a:pt x="0" y="0"/>
                  </a:moveTo>
                  <a:lnTo>
                    <a:pt x="0" y="3903"/>
                  </a:lnTo>
                  <a:cubicBezTo>
                    <a:pt x="0" y="3936"/>
                    <a:pt x="34" y="4003"/>
                    <a:pt x="67" y="4036"/>
                  </a:cubicBezTo>
                  <a:cubicBezTo>
                    <a:pt x="634" y="4370"/>
                    <a:pt x="4037" y="5971"/>
                    <a:pt x="4470" y="6538"/>
                  </a:cubicBezTo>
                  <a:lnTo>
                    <a:pt x="4470" y="2669"/>
                  </a:lnTo>
                  <a:cubicBezTo>
                    <a:pt x="4037" y="2068"/>
                    <a:pt x="634" y="467"/>
                    <a:pt x="67" y="133"/>
                  </a:cubicBezTo>
                  <a:cubicBezTo>
                    <a:pt x="34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31;p75"/>
            <p:cNvSpPr/>
            <p:nvPr/>
          </p:nvSpPr>
          <p:spPr>
            <a:xfrm>
              <a:off x="3948825" y="3799050"/>
              <a:ext cx="453675" cy="359425"/>
            </a:xfrm>
            <a:custGeom>
              <a:avLst/>
              <a:gdLst/>
              <a:ahLst/>
              <a:cxnLst/>
              <a:rect l="l" t="t" r="r" b="b"/>
              <a:pathLst>
                <a:path w="18147" h="14377" extrusionOk="0">
                  <a:moveTo>
                    <a:pt x="4304" y="0"/>
                  </a:moveTo>
                  <a:cubicBezTo>
                    <a:pt x="4100" y="0"/>
                    <a:pt x="3895" y="43"/>
                    <a:pt x="3703" y="132"/>
                  </a:cubicBezTo>
                  <a:lnTo>
                    <a:pt x="234" y="2133"/>
                  </a:lnTo>
                  <a:cubicBezTo>
                    <a:pt x="101" y="2200"/>
                    <a:pt x="0" y="2333"/>
                    <a:pt x="0" y="2467"/>
                  </a:cubicBezTo>
                  <a:lnTo>
                    <a:pt x="0" y="6370"/>
                  </a:lnTo>
                  <a:cubicBezTo>
                    <a:pt x="0" y="6570"/>
                    <a:pt x="134" y="6736"/>
                    <a:pt x="301" y="6803"/>
                  </a:cubicBezTo>
                  <a:lnTo>
                    <a:pt x="13110" y="14208"/>
                  </a:lnTo>
                  <a:cubicBezTo>
                    <a:pt x="13327" y="14317"/>
                    <a:pt x="13573" y="14376"/>
                    <a:pt x="13821" y="14376"/>
                  </a:cubicBezTo>
                  <a:cubicBezTo>
                    <a:pt x="14032" y="14376"/>
                    <a:pt x="14245" y="14334"/>
                    <a:pt x="14444" y="14242"/>
                  </a:cubicBezTo>
                  <a:lnTo>
                    <a:pt x="17913" y="12240"/>
                  </a:lnTo>
                  <a:cubicBezTo>
                    <a:pt x="18047" y="12174"/>
                    <a:pt x="18147" y="12040"/>
                    <a:pt x="18147" y="11907"/>
                  </a:cubicBezTo>
                  <a:lnTo>
                    <a:pt x="18147" y="8004"/>
                  </a:lnTo>
                  <a:cubicBezTo>
                    <a:pt x="18113" y="7804"/>
                    <a:pt x="18013" y="7637"/>
                    <a:pt x="17813" y="7570"/>
                  </a:cubicBezTo>
                  <a:lnTo>
                    <a:pt x="5037" y="198"/>
                  </a:lnTo>
                  <a:cubicBezTo>
                    <a:pt x="4814" y="68"/>
                    <a:pt x="4560" y="0"/>
                    <a:pt x="430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32;p75"/>
            <p:cNvSpPr/>
            <p:nvPr/>
          </p:nvSpPr>
          <p:spPr>
            <a:xfrm>
              <a:off x="3948825" y="3860700"/>
              <a:ext cx="345275" cy="297750"/>
            </a:xfrm>
            <a:custGeom>
              <a:avLst/>
              <a:gdLst/>
              <a:ahLst/>
              <a:cxnLst/>
              <a:rect l="l" t="t" r="r" b="b"/>
              <a:pathLst>
                <a:path w="13811" h="11910" extrusionOk="0">
                  <a:moveTo>
                    <a:pt x="0" y="1"/>
                  </a:moveTo>
                  <a:lnTo>
                    <a:pt x="0" y="3904"/>
                  </a:lnTo>
                  <a:cubicBezTo>
                    <a:pt x="0" y="4104"/>
                    <a:pt x="134" y="4270"/>
                    <a:pt x="301" y="4337"/>
                  </a:cubicBezTo>
                  <a:lnTo>
                    <a:pt x="13110" y="11742"/>
                  </a:lnTo>
                  <a:cubicBezTo>
                    <a:pt x="13310" y="11843"/>
                    <a:pt x="13577" y="11909"/>
                    <a:pt x="13810" y="11909"/>
                  </a:cubicBezTo>
                  <a:lnTo>
                    <a:pt x="13810" y="8006"/>
                  </a:lnTo>
                  <a:cubicBezTo>
                    <a:pt x="13577" y="8006"/>
                    <a:pt x="13310" y="7940"/>
                    <a:pt x="13110" y="7806"/>
                  </a:cubicBezTo>
                  <a:lnTo>
                    <a:pt x="301" y="434"/>
                  </a:lnTo>
                  <a:cubicBezTo>
                    <a:pt x="134" y="368"/>
                    <a:pt x="34" y="20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33;p75"/>
            <p:cNvSpPr/>
            <p:nvPr/>
          </p:nvSpPr>
          <p:spPr>
            <a:xfrm>
              <a:off x="3945500" y="3799050"/>
              <a:ext cx="459500" cy="262150"/>
            </a:xfrm>
            <a:custGeom>
              <a:avLst/>
              <a:gdLst/>
              <a:ahLst/>
              <a:cxnLst/>
              <a:rect l="l" t="t" r="r" b="b"/>
              <a:pathLst>
                <a:path w="18380" h="10486" extrusionOk="0">
                  <a:moveTo>
                    <a:pt x="4437" y="0"/>
                  </a:moveTo>
                  <a:cubicBezTo>
                    <a:pt x="4233" y="0"/>
                    <a:pt x="4028" y="43"/>
                    <a:pt x="3836" y="132"/>
                  </a:cubicBezTo>
                  <a:lnTo>
                    <a:pt x="367" y="2133"/>
                  </a:lnTo>
                  <a:cubicBezTo>
                    <a:pt x="0" y="2333"/>
                    <a:pt x="67" y="2667"/>
                    <a:pt x="434" y="2900"/>
                  </a:cubicBezTo>
                  <a:lnTo>
                    <a:pt x="13243" y="10306"/>
                  </a:lnTo>
                  <a:cubicBezTo>
                    <a:pt x="13451" y="10427"/>
                    <a:pt x="13686" y="10485"/>
                    <a:pt x="13924" y="10485"/>
                  </a:cubicBezTo>
                  <a:cubicBezTo>
                    <a:pt x="14145" y="10485"/>
                    <a:pt x="14369" y="10435"/>
                    <a:pt x="14577" y="10339"/>
                  </a:cubicBezTo>
                  <a:lnTo>
                    <a:pt x="18046" y="8338"/>
                  </a:lnTo>
                  <a:cubicBezTo>
                    <a:pt x="18380" y="8137"/>
                    <a:pt x="18346" y="7804"/>
                    <a:pt x="17946" y="7570"/>
                  </a:cubicBezTo>
                  <a:lnTo>
                    <a:pt x="5170" y="198"/>
                  </a:lnTo>
                  <a:cubicBezTo>
                    <a:pt x="4947" y="68"/>
                    <a:pt x="4693" y="0"/>
                    <a:pt x="443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4;p75"/>
            <p:cNvSpPr/>
            <p:nvPr/>
          </p:nvSpPr>
          <p:spPr>
            <a:xfrm>
              <a:off x="4294075" y="3999150"/>
              <a:ext cx="108425" cy="159300"/>
            </a:xfrm>
            <a:custGeom>
              <a:avLst/>
              <a:gdLst/>
              <a:ahLst/>
              <a:cxnLst/>
              <a:rect l="l" t="t" r="r" b="b"/>
              <a:pathLst>
                <a:path w="4337" h="6372" extrusionOk="0">
                  <a:moveTo>
                    <a:pt x="4337" y="0"/>
                  </a:moveTo>
                  <a:cubicBezTo>
                    <a:pt x="4337" y="133"/>
                    <a:pt x="4237" y="267"/>
                    <a:pt x="4103" y="334"/>
                  </a:cubicBezTo>
                  <a:lnTo>
                    <a:pt x="634" y="2335"/>
                  </a:lnTo>
                  <a:cubicBezTo>
                    <a:pt x="469" y="2417"/>
                    <a:pt x="305" y="2477"/>
                    <a:pt x="121" y="2477"/>
                  </a:cubicBezTo>
                  <a:cubicBezTo>
                    <a:pt x="82" y="2477"/>
                    <a:pt x="42" y="2474"/>
                    <a:pt x="0" y="2468"/>
                  </a:cubicBezTo>
                  <a:lnTo>
                    <a:pt x="0" y="6371"/>
                  </a:lnTo>
                  <a:cubicBezTo>
                    <a:pt x="234" y="6371"/>
                    <a:pt x="434" y="6338"/>
                    <a:pt x="634" y="6238"/>
                  </a:cubicBezTo>
                  <a:lnTo>
                    <a:pt x="4103" y="4236"/>
                  </a:lnTo>
                  <a:cubicBezTo>
                    <a:pt x="4237" y="4170"/>
                    <a:pt x="4337" y="4036"/>
                    <a:pt x="4337" y="3903"/>
                  </a:cubicBezTo>
                  <a:lnTo>
                    <a:pt x="43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35;p75"/>
            <p:cNvSpPr/>
            <p:nvPr/>
          </p:nvSpPr>
          <p:spPr>
            <a:xfrm>
              <a:off x="4816100" y="1910125"/>
              <a:ext cx="703025" cy="445000"/>
            </a:xfrm>
            <a:custGeom>
              <a:avLst/>
              <a:gdLst/>
              <a:ahLst/>
              <a:cxnLst/>
              <a:rect l="l" t="t" r="r" b="b"/>
              <a:pathLst>
                <a:path w="28121" h="17800" extrusionOk="0">
                  <a:moveTo>
                    <a:pt x="26327" y="1"/>
                  </a:moveTo>
                  <a:cubicBezTo>
                    <a:pt x="26071" y="1"/>
                    <a:pt x="23966" y="89"/>
                    <a:pt x="22183" y="2903"/>
                  </a:cubicBezTo>
                  <a:cubicBezTo>
                    <a:pt x="20916" y="4938"/>
                    <a:pt x="16446" y="12644"/>
                    <a:pt x="16446" y="12644"/>
                  </a:cubicBezTo>
                  <a:cubicBezTo>
                    <a:pt x="16446" y="12644"/>
                    <a:pt x="7740" y="10642"/>
                    <a:pt x="7273" y="10242"/>
                  </a:cubicBezTo>
                  <a:cubicBezTo>
                    <a:pt x="6806" y="9842"/>
                    <a:pt x="6806" y="8774"/>
                    <a:pt x="6739" y="8207"/>
                  </a:cubicBezTo>
                  <a:cubicBezTo>
                    <a:pt x="6606" y="7273"/>
                    <a:pt x="7006" y="6372"/>
                    <a:pt x="7073" y="6006"/>
                  </a:cubicBezTo>
                  <a:cubicBezTo>
                    <a:pt x="7111" y="5777"/>
                    <a:pt x="6989" y="5664"/>
                    <a:pt x="6796" y="5664"/>
                  </a:cubicBezTo>
                  <a:cubicBezTo>
                    <a:pt x="6483" y="5664"/>
                    <a:pt x="5981" y="5961"/>
                    <a:pt x="5672" y="6539"/>
                  </a:cubicBezTo>
                  <a:cubicBezTo>
                    <a:pt x="5338" y="7240"/>
                    <a:pt x="5305" y="7940"/>
                    <a:pt x="4971" y="8007"/>
                  </a:cubicBezTo>
                  <a:cubicBezTo>
                    <a:pt x="4571" y="7840"/>
                    <a:pt x="4137" y="7640"/>
                    <a:pt x="3770" y="7407"/>
                  </a:cubicBezTo>
                  <a:cubicBezTo>
                    <a:pt x="3333" y="7079"/>
                    <a:pt x="2583" y="6595"/>
                    <a:pt x="1923" y="6595"/>
                  </a:cubicBezTo>
                  <a:cubicBezTo>
                    <a:pt x="1777" y="6595"/>
                    <a:pt x="1635" y="6618"/>
                    <a:pt x="1502" y="6673"/>
                  </a:cubicBezTo>
                  <a:cubicBezTo>
                    <a:pt x="1268" y="6773"/>
                    <a:pt x="1068" y="6973"/>
                    <a:pt x="1035" y="7240"/>
                  </a:cubicBezTo>
                  <a:cubicBezTo>
                    <a:pt x="1002" y="7607"/>
                    <a:pt x="902" y="7974"/>
                    <a:pt x="735" y="8307"/>
                  </a:cubicBezTo>
                  <a:cubicBezTo>
                    <a:pt x="635" y="8474"/>
                    <a:pt x="535" y="8641"/>
                    <a:pt x="468" y="8808"/>
                  </a:cubicBezTo>
                  <a:cubicBezTo>
                    <a:pt x="368" y="9041"/>
                    <a:pt x="501" y="9208"/>
                    <a:pt x="468" y="9475"/>
                  </a:cubicBezTo>
                  <a:cubicBezTo>
                    <a:pt x="435" y="9775"/>
                    <a:pt x="68" y="10008"/>
                    <a:pt x="34" y="10309"/>
                  </a:cubicBezTo>
                  <a:cubicBezTo>
                    <a:pt x="1" y="10542"/>
                    <a:pt x="134" y="10776"/>
                    <a:pt x="134" y="11009"/>
                  </a:cubicBezTo>
                  <a:cubicBezTo>
                    <a:pt x="134" y="11176"/>
                    <a:pt x="68" y="11309"/>
                    <a:pt x="68" y="11443"/>
                  </a:cubicBezTo>
                  <a:cubicBezTo>
                    <a:pt x="101" y="11743"/>
                    <a:pt x="268" y="12010"/>
                    <a:pt x="535" y="12177"/>
                  </a:cubicBezTo>
                  <a:cubicBezTo>
                    <a:pt x="1302" y="12777"/>
                    <a:pt x="2169" y="13211"/>
                    <a:pt x="3103" y="13478"/>
                  </a:cubicBezTo>
                  <a:cubicBezTo>
                    <a:pt x="3904" y="13744"/>
                    <a:pt x="4938" y="13878"/>
                    <a:pt x="5838" y="14111"/>
                  </a:cubicBezTo>
                  <a:cubicBezTo>
                    <a:pt x="6637" y="14289"/>
                    <a:pt x="14810" y="17799"/>
                    <a:pt x="17579" y="17799"/>
                  </a:cubicBezTo>
                  <a:cubicBezTo>
                    <a:pt x="17931" y="17799"/>
                    <a:pt x="18197" y="17742"/>
                    <a:pt x="18347" y="17614"/>
                  </a:cubicBezTo>
                  <a:cubicBezTo>
                    <a:pt x="19715" y="16513"/>
                    <a:pt x="26553" y="6272"/>
                    <a:pt x="26553" y="6272"/>
                  </a:cubicBezTo>
                  <a:cubicBezTo>
                    <a:pt x="28121" y="2103"/>
                    <a:pt x="26353" y="1"/>
                    <a:pt x="26353" y="1"/>
                  </a:cubicBezTo>
                  <a:cubicBezTo>
                    <a:pt x="26353" y="1"/>
                    <a:pt x="26344" y="1"/>
                    <a:pt x="26327" y="1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36;p75"/>
            <p:cNvSpPr/>
            <p:nvPr/>
          </p:nvSpPr>
          <p:spPr>
            <a:xfrm>
              <a:off x="5266425" y="1886075"/>
              <a:ext cx="307750" cy="346000"/>
            </a:xfrm>
            <a:custGeom>
              <a:avLst/>
              <a:gdLst/>
              <a:ahLst/>
              <a:cxnLst/>
              <a:rect l="l" t="t" r="r" b="b"/>
              <a:pathLst>
                <a:path w="12310" h="13840" extrusionOk="0">
                  <a:moveTo>
                    <a:pt x="10534" y="1"/>
                  </a:moveTo>
                  <a:cubicBezTo>
                    <a:pt x="9769" y="1"/>
                    <a:pt x="8888" y="58"/>
                    <a:pt x="8173" y="263"/>
                  </a:cubicBezTo>
                  <a:cubicBezTo>
                    <a:pt x="6572" y="730"/>
                    <a:pt x="5371" y="1397"/>
                    <a:pt x="4170" y="3332"/>
                  </a:cubicBezTo>
                  <a:cubicBezTo>
                    <a:pt x="2603" y="5900"/>
                    <a:pt x="1" y="10303"/>
                    <a:pt x="1" y="10303"/>
                  </a:cubicBezTo>
                  <a:cubicBezTo>
                    <a:pt x="1168" y="12105"/>
                    <a:pt x="2970" y="13339"/>
                    <a:pt x="5071" y="13839"/>
                  </a:cubicBezTo>
                  <a:lnTo>
                    <a:pt x="9908" y="6400"/>
                  </a:lnTo>
                  <a:lnTo>
                    <a:pt x="12310" y="96"/>
                  </a:lnTo>
                  <a:cubicBezTo>
                    <a:pt x="12310" y="96"/>
                    <a:pt x="11518" y="1"/>
                    <a:pt x="10534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37;p75"/>
            <p:cNvSpPr/>
            <p:nvPr/>
          </p:nvSpPr>
          <p:spPr>
            <a:xfrm>
              <a:off x="5700900" y="3748950"/>
              <a:ext cx="91775" cy="156825"/>
            </a:xfrm>
            <a:custGeom>
              <a:avLst/>
              <a:gdLst/>
              <a:ahLst/>
              <a:cxnLst/>
              <a:rect l="l" t="t" r="r" b="b"/>
              <a:pathLst>
                <a:path w="3671" h="6273" extrusionOk="0">
                  <a:moveTo>
                    <a:pt x="1" y="1"/>
                  </a:moveTo>
                  <a:lnTo>
                    <a:pt x="1" y="6272"/>
                  </a:lnTo>
                  <a:lnTo>
                    <a:pt x="3670" y="6272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38;p75"/>
            <p:cNvSpPr/>
            <p:nvPr/>
          </p:nvSpPr>
          <p:spPr>
            <a:xfrm>
              <a:off x="5443225" y="3623025"/>
              <a:ext cx="96750" cy="169325"/>
            </a:xfrm>
            <a:custGeom>
              <a:avLst/>
              <a:gdLst/>
              <a:ahLst/>
              <a:cxnLst/>
              <a:rect l="l" t="t" r="r" b="b"/>
              <a:pathLst>
                <a:path w="3870" h="6773" extrusionOk="0">
                  <a:moveTo>
                    <a:pt x="3870" y="1"/>
                  </a:moveTo>
                  <a:lnTo>
                    <a:pt x="0" y="134"/>
                  </a:lnTo>
                  <a:lnTo>
                    <a:pt x="201" y="6772"/>
                  </a:lnTo>
                  <a:lnTo>
                    <a:pt x="3870" y="6639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39;p75"/>
            <p:cNvSpPr/>
            <p:nvPr/>
          </p:nvSpPr>
          <p:spPr>
            <a:xfrm>
              <a:off x="5373175" y="2455525"/>
              <a:ext cx="473700" cy="1384400"/>
            </a:xfrm>
            <a:custGeom>
              <a:avLst/>
              <a:gdLst/>
              <a:ahLst/>
              <a:cxnLst/>
              <a:rect l="l" t="t" r="r" b="b"/>
              <a:pathLst>
                <a:path w="18948" h="55376" extrusionOk="0">
                  <a:moveTo>
                    <a:pt x="1001" y="1"/>
                  </a:moveTo>
                  <a:cubicBezTo>
                    <a:pt x="1001" y="1"/>
                    <a:pt x="0" y="25686"/>
                    <a:pt x="67" y="28188"/>
                  </a:cubicBezTo>
                  <a:cubicBezTo>
                    <a:pt x="101" y="30389"/>
                    <a:pt x="2669" y="51604"/>
                    <a:pt x="2669" y="51604"/>
                  </a:cubicBezTo>
                  <a:cubicBezTo>
                    <a:pt x="3259" y="51829"/>
                    <a:pt x="3873" y="51942"/>
                    <a:pt x="4482" y="51942"/>
                  </a:cubicBezTo>
                  <a:cubicBezTo>
                    <a:pt x="5321" y="51942"/>
                    <a:pt x="6152" y="51729"/>
                    <a:pt x="6905" y="51304"/>
                  </a:cubicBezTo>
                  <a:cubicBezTo>
                    <a:pt x="6905" y="51304"/>
                    <a:pt x="7573" y="36394"/>
                    <a:pt x="7739" y="33992"/>
                  </a:cubicBezTo>
                  <a:cubicBezTo>
                    <a:pt x="7873" y="32057"/>
                    <a:pt x="7706" y="30089"/>
                    <a:pt x="7272" y="28154"/>
                  </a:cubicBezTo>
                  <a:lnTo>
                    <a:pt x="9007" y="13344"/>
                  </a:lnTo>
                  <a:cubicBezTo>
                    <a:pt x="9007" y="13344"/>
                    <a:pt x="9974" y="25686"/>
                    <a:pt x="10541" y="30222"/>
                  </a:cubicBezTo>
                  <a:cubicBezTo>
                    <a:pt x="11208" y="35426"/>
                    <a:pt x="12876" y="54974"/>
                    <a:pt x="12876" y="54974"/>
                  </a:cubicBezTo>
                  <a:cubicBezTo>
                    <a:pt x="13491" y="55241"/>
                    <a:pt x="14142" y="55375"/>
                    <a:pt x="14796" y="55375"/>
                  </a:cubicBezTo>
                  <a:cubicBezTo>
                    <a:pt x="15526" y="55375"/>
                    <a:pt x="16259" y="55208"/>
                    <a:pt x="16946" y="54873"/>
                  </a:cubicBezTo>
                  <a:cubicBezTo>
                    <a:pt x="16946" y="54873"/>
                    <a:pt x="18947" y="40463"/>
                    <a:pt x="18847" y="35226"/>
                  </a:cubicBezTo>
                  <a:cubicBezTo>
                    <a:pt x="18781" y="31590"/>
                    <a:pt x="17813" y="29822"/>
                    <a:pt x="17713" y="28788"/>
                  </a:cubicBezTo>
                  <a:cubicBezTo>
                    <a:pt x="17713" y="28788"/>
                    <a:pt x="18347" y="8474"/>
                    <a:pt x="18347" y="4971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40;p75"/>
            <p:cNvSpPr/>
            <p:nvPr/>
          </p:nvSpPr>
          <p:spPr>
            <a:xfrm>
              <a:off x="5393200" y="1883900"/>
              <a:ext cx="438650" cy="746450"/>
            </a:xfrm>
            <a:custGeom>
              <a:avLst/>
              <a:gdLst/>
              <a:ahLst/>
              <a:cxnLst/>
              <a:rect l="l" t="t" r="r" b="b"/>
              <a:pathLst>
                <a:path w="17546" h="29858" extrusionOk="0">
                  <a:moveTo>
                    <a:pt x="6809" y="0"/>
                  </a:moveTo>
                  <a:cubicBezTo>
                    <a:pt x="3479" y="0"/>
                    <a:pt x="501" y="2560"/>
                    <a:pt x="300" y="6054"/>
                  </a:cubicBezTo>
                  <a:lnTo>
                    <a:pt x="300" y="6421"/>
                  </a:lnTo>
                  <a:cubicBezTo>
                    <a:pt x="300" y="9289"/>
                    <a:pt x="0" y="26702"/>
                    <a:pt x="0" y="26702"/>
                  </a:cubicBezTo>
                  <a:cubicBezTo>
                    <a:pt x="2994" y="28894"/>
                    <a:pt x="6293" y="29858"/>
                    <a:pt x="9520" y="29858"/>
                  </a:cubicBezTo>
                  <a:cubicBezTo>
                    <a:pt x="12333" y="29858"/>
                    <a:pt x="15091" y="29125"/>
                    <a:pt x="17546" y="27836"/>
                  </a:cubicBezTo>
                  <a:lnTo>
                    <a:pt x="17446" y="14326"/>
                  </a:lnTo>
                  <a:lnTo>
                    <a:pt x="17446" y="7155"/>
                  </a:lnTo>
                  <a:cubicBezTo>
                    <a:pt x="17446" y="6054"/>
                    <a:pt x="17279" y="4986"/>
                    <a:pt x="16912" y="3986"/>
                  </a:cubicBezTo>
                  <a:cubicBezTo>
                    <a:pt x="16579" y="3152"/>
                    <a:pt x="15945" y="2485"/>
                    <a:pt x="15144" y="2151"/>
                  </a:cubicBezTo>
                  <a:lnTo>
                    <a:pt x="15111" y="2151"/>
                  </a:lnTo>
                  <a:lnTo>
                    <a:pt x="11775" y="1050"/>
                  </a:lnTo>
                  <a:lnTo>
                    <a:pt x="8473" y="216"/>
                  </a:lnTo>
                  <a:cubicBezTo>
                    <a:pt x="7916" y="70"/>
                    <a:pt x="7358" y="0"/>
                    <a:pt x="680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641;p75"/>
            <p:cNvSpPr/>
            <p:nvPr/>
          </p:nvSpPr>
          <p:spPr>
            <a:xfrm>
              <a:off x="5548575" y="3847325"/>
              <a:ext cx="267450" cy="244400"/>
            </a:xfrm>
            <a:custGeom>
              <a:avLst/>
              <a:gdLst/>
              <a:ahLst/>
              <a:cxnLst/>
              <a:rect l="l" t="t" r="r" b="b"/>
              <a:pathLst>
                <a:path w="10698" h="9776" extrusionOk="0">
                  <a:moveTo>
                    <a:pt x="9781" y="1"/>
                  </a:moveTo>
                  <a:cubicBezTo>
                    <a:pt x="9775" y="1"/>
                    <a:pt x="9769" y="1"/>
                    <a:pt x="9763" y="2"/>
                  </a:cubicBezTo>
                  <a:lnTo>
                    <a:pt x="9763" y="436"/>
                  </a:lnTo>
                  <a:cubicBezTo>
                    <a:pt x="9294" y="811"/>
                    <a:pt x="8679" y="1039"/>
                    <a:pt x="8055" y="1039"/>
                  </a:cubicBezTo>
                  <a:cubicBezTo>
                    <a:pt x="8013" y="1039"/>
                    <a:pt x="7971" y="1038"/>
                    <a:pt x="7928" y="1036"/>
                  </a:cubicBezTo>
                  <a:cubicBezTo>
                    <a:pt x="7877" y="1039"/>
                    <a:pt x="7818" y="1041"/>
                    <a:pt x="7753" y="1041"/>
                  </a:cubicBezTo>
                  <a:cubicBezTo>
                    <a:pt x="7154" y="1041"/>
                    <a:pt x="6094" y="897"/>
                    <a:pt x="6094" y="536"/>
                  </a:cubicBezTo>
                  <a:lnTo>
                    <a:pt x="6094" y="2"/>
                  </a:lnTo>
                  <a:cubicBezTo>
                    <a:pt x="5760" y="169"/>
                    <a:pt x="4926" y="3271"/>
                    <a:pt x="3492" y="4605"/>
                  </a:cubicBezTo>
                  <a:cubicBezTo>
                    <a:pt x="2324" y="5639"/>
                    <a:pt x="757" y="6874"/>
                    <a:pt x="356" y="8041"/>
                  </a:cubicBezTo>
                  <a:cubicBezTo>
                    <a:pt x="0" y="9080"/>
                    <a:pt x="2020" y="9775"/>
                    <a:pt x="3222" y="9775"/>
                  </a:cubicBezTo>
                  <a:cubicBezTo>
                    <a:pt x="3371" y="9775"/>
                    <a:pt x="3508" y="9764"/>
                    <a:pt x="3625" y="9742"/>
                  </a:cubicBezTo>
                  <a:cubicBezTo>
                    <a:pt x="4893" y="9542"/>
                    <a:pt x="7061" y="8642"/>
                    <a:pt x="7595" y="7808"/>
                  </a:cubicBezTo>
                  <a:cubicBezTo>
                    <a:pt x="8162" y="7007"/>
                    <a:pt x="8395" y="5806"/>
                    <a:pt x="8862" y="5206"/>
                  </a:cubicBezTo>
                  <a:cubicBezTo>
                    <a:pt x="9296" y="4605"/>
                    <a:pt x="10330" y="3938"/>
                    <a:pt x="10564" y="3238"/>
                  </a:cubicBezTo>
                  <a:cubicBezTo>
                    <a:pt x="10697" y="2871"/>
                    <a:pt x="10530" y="2037"/>
                    <a:pt x="10330" y="1303"/>
                  </a:cubicBezTo>
                  <a:cubicBezTo>
                    <a:pt x="10168" y="620"/>
                    <a:pt x="10005" y="1"/>
                    <a:pt x="97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642;p75"/>
            <p:cNvSpPr/>
            <p:nvPr/>
          </p:nvSpPr>
          <p:spPr>
            <a:xfrm>
              <a:off x="5224725" y="3758075"/>
              <a:ext cx="348625" cy="179475"/>
            </a:xfrm>
            <a:custGeom>
              <a:avLst/>
              <a:gdLst/>
              <a:ahLst/>
              <a:cxnLst/>
              <a:rect l="l" t="t" r="r" b="b"/>
              <a:pathLst>
                <a:path w="13945" h="7179" extrusionOk="0">
                  <a:moveTo>
                    <a:pt x="12599" y="1"/>
                  </a:moveTo>
                  <a:cubicBezTo>
                    <a:pt x="12591" y="1"/>
                    <a:pt x="12584" y="1"/>
                    <a:pt x="12577" y="3"/>
                  </a:cubicBezTo>
                  <a:lnTo>
                    <a:pt x="12577" y="336"/>
                  </a:lnTo>
                  <a:cubicBezTo>
                    <a:pt x="12293" y="773"/>
                    <a:pt x="11222" y="1038"/>
                    <a:pt x="10246" y="1038"/>
                  </a:cubicBezTo>
                  <a:cubicBezTo>
                    <a:pt x="9730" y="1038"/>
                    <a:pt x="9241" y="965"/>
                    <a:pt x="8907" y="803"/>
                  </a:cubicBezTo>
                  <a:lnTo>
                    <a:pt x="8907" y="236"/>
                  </a:lnTo>
                  <a:cubicBezTo>
                    <a:pt x="8707" y="236"/>
                    <a:pt x="8540" y="503"/>
                    <a:pt x="8140" y="970"/>
                  </a:cubicBezTo>
                  <a:cubicBezTo>
                    <a:pt x="7506" y="1604"/>
                    <a:pt x="6772" y="2104"/>
                    <a:pt x="5972" y="2505"/>
                  </a:cubicBezTo>
                  <a:cubicBezTo>
                    <a:pt x="4604" y="3205"/>
                    <a:pt x="1936" y="4239"/>
                    <a:pt x="735" y="4806"/>
                  </a:cubicBezTo>
                  <a:cubicBezTo>
                    <a:pt x="1" y="5140"/>
                    <a:pt x="34" y="6040"/>
                    <a:pt x="801" y="6541"/>
                  </a:cubicBezTo>
                  <a:cubicBezTo>
                    <a:pt x="1313" y="6897"/>
                    <a:pt x="2329" y="7178"/>
                    <a:pt x="3611" y="7178"/>
                  </a:cubicBezTo>
                  <a:cubicBezTo>
                    <a:pt x="4252" y="7178"/>
                    <a:pt x="4960" y="7108"/>
                    <a:pt x="5705" y="6941"/>
                  </a:cubicBezTo>
                  <a:cubicBezTo>
                    <a:pt x="6904" y="6682"/>
                    <a:pt x="8449" y="5604"/>
                    <a:pt x="9485" y="5604"/>
                  </a:cubicBezTo>
                  <a:cubicBezTo>
                    <a:pt x="9515" y="5604"/>
                    <a:pt x="9545" y="5605"/>
                    <a:pt x="9574" y="5607"/>
                  </a:cubicBezTo>
                  <a:cubicBezTo>
                    <a:pt x="9780" y="5614"/>
                    <a:pt x="10023" y="5619"/>
                    <a:pt x="10286" y="5619"/>
                  </a:cubicBezTo>
                  <a:cubicBezTo>
                    <a:pt x="11306" y="5619"/>
                    <a:pt x="12627" y="5537"/>
                    <a:pt x="13210" y="5140"/>
                  </a:cubicBezTo>
                  <a:cubicBezTo>
                    <a:pt x="13944" y="4606"/>
                    <a:pt x="13677" y="3505"/>
                    <a:pt x="13444" y="2571"/>
                  </a:cubicBezTo>
                  <a:cubicBezTo>
                    <a:pt x="13215" y="1558"/>
                    <a:pt x="12954" y="1"/>
                    <a:pt x="125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643;p75"/>
            <p:cNvSpPr/>
            <p:nvPr/>
          </p:nvSpPr>
          <p:spPr>
            <a:xfrm>
              <a:off x="5470750" y="2716550"/>
              <a:ext cx="127600" cy="412000"/>
            </a:xfrm>
            <a:custGeom>
              <a:avLst/>
              <a:gdLst/>
              <a:ahLst/>
              <a:cxnLst/>
              <a:rect l="l" t="t" r="r" b="b"/>
              <a:pathLst>
                <a:path w="5104" h="16480" extrusionOk="0">
                  <a:moveTo>
                    <a:pt x="0" y="1"/>
                  </a:moveTo>
                  <a:cubicBezTo>
                    <a:pt x="0" y="1"/>
                    <a:pt x="1001" y="1835"/>
                    <a:pt x="3903" y="3570"/>
                  </a:cubicBezTo>
                  <a:lnTo>
                    <a:pt x="3536" y="16479"/>
                  </a:lnTo>
                  <a:lnTo>
                    <a:pt x="5104" y="2936"/>
                  </a:lnTo>
                  <a:cubicBezTo>
                    <a:pt x="3203" y="2336"/>
                    <a:pt x="1468" y="1335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644;p75"/>
            <p:cNvSpPr/>
            <p:nvPr/>
          </p:nvSpPr>
          <p:spPr>
            <a:xfrm>
              <a:off x="5402350" y="1498175"/>
              <a:ext cx="281075" cy="233525"/>
            </a:xfrm>
            <a:custGeom>
              <a:avLst/>
              <a:gdLst/>
              <a:ahLst/>
              <a:cxnLst/>
              <a:rect l="l" t="t" r="r" b="b"/>
              <a:pathLst>
                <a:path w="11243" h="9341" extrusionOk="0">
                  <a:moveTo>
                    <a:pt x="5805" y="1"/>
                  </a:moveTo>
                  <a:cubicBezTo>
                    <a:pt x="2736" y="1"/>
                    <a:pt x="101" y="601"/>
                    <a:pt x="101" y="3670"/>
                  </a:cubicBezTo>
                  <a:cubicBezTo>
                    <a:pt x="1" y="6772"/>
                    <a:pt x="2503" y="9341"/>
                    <a:pt x="5638" y="9341"/>
                  </a:cubicBezTo>
                  <a:cubicBezTo>
                    <a:pt x="8741" y="9341"/>
                    <a:pt x="11242" y="6772"/>
                    <a:pt x="11176" y="3670"/>
                  </a:cubicBezTo>
                  <a:cubicBezTo>
                    <a:pt x="11176" y="601"/>
                    <a:pt x="8841" y="1"/>
                    <a:pt x="58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645;p75"/>
            <p:cNvSpPr/>
            <p:nvPr/>
          </p:nvSpPr>
          <p:spPr>
            <a:xfrm>
              <a:off x="5700075" y="1694150"/>
              <a:ext cx="54225" cy="131800"/>
            </a:xfrm>
            <a:custGeom>
              <a:avLst/>
              <a:gdLst/>
              <a:ahLst/>
              <a:cxnLst/>
              <a:rect l="l" t="t" r="r" b="b"/>
              <a:pathLst>
                <a:path w="2169" h="5272" extrusionOk="0">
                  <a:moveTo>
                    <a:pt x="2169" y="1"/>
                  </a:moveTo>
                  <a:lnTo>
                    <a:pt x="67" y="2569"/>
                  </a:lnTo>
                  <a:lnTo>
                    <a:pt x="0" y="5271"/>
                  </a:lnTo>
                  <a:cubicBezTo>
                    <a:pt x="434" y="5138"/>
                    <a:pt x="801" y="4837"/>
                    <a:pt x="1001" y="4437"/>
                  </a:cubicBezTo>
                  <a:cubicBezTo>
                    <a:pt x="1335" y="3837"/>
                    <a:pt x="2169" y="1"/>
                    <a:pt x="21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646;p75"/>
            <p:cNvSpPr/>
            <p:nvPr/>
          </p:nvSpPr>
          <p:spPr>
            <a:xfrm>
              <a:off x="5715925" y="1556250"/>
              <a:ext cx="68400" cy="142100"/>
            </a:xfrm>
            <a:custGeom>
              <a:avLst/>
              <a:gdLst/>
              <a:ahLst/>
              <a:cxnLst/>
              <a:rect l="l" t="t" r="r" b="b"/>
              <a:pathLst>
                <a:path w="2736" h="5684" extrusionOk="0">
                  <a:moveTo>
                    <a:pt x="715" y="0"/>
                  </a:moveTo>
                  <a:cubicBezTo>
                    <a:pt x="644" y="0"/>
                    <a:pt x="572" y="4"/>
                    <a:pt x="501" y="13"/>
                  </a:cubicBezTo>
                  <a:lnTo>
                    <a:pt x="0" y="5683"/>
                  </a:lnTo>
                  <a:lnTo>
                    <a:pt x="1535" y="5517"/>
                  </a:lnTo>
                  <a:cubicBezTo>
                    <a:pt x="2369" y="3415"/>
                    <a:pt x="2736" y="1247"/>
                    <a:pt x="2068" y="580"/>
                  </a:cubicBezTo>
                  <a:cubicBezTo>
                    <a:pt x="1689" y="201"/>
                    <a:pt x="1208" y="0"/>
                    <a:pt x="71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647;p75"/>
            <p:cNvSpPr/>
            <p:nvPr/>
          </p:nvSpPr>
          <p:spPr>
            <a:xfrm>
              <a:off x="5424050" y="1497675"/>
              <a:ext cx="379450" cy="460675"/>
            </a:xfrm>
            <a:custGeom>
              <a:avLst/>
              <a:gdLst/>
              <a:ahLst/>
              <a:cxnLst/>
              <a:rect l="l" t="t" r="r" b="b"/>
              <a:pathLst>
                <a:path w="15178" h="18427" extrusionOk="0">
                  <a:moveTo>
                    <a:pt x="5378" y="0"/>
                  </a:moveTo>
                  <a:cubicBezTo>
                    <a:pt x="3063" y="0"/>
                    <a:pt x="865" y="1119"/>
                    <a:pt x="534" y="3990"/>
                  </a:cubicBezTo>
                  <a:cubicBezTo>
                    <a:pt x="0" y="8227"/>
                    <a:pt x="234" y="9961"/>
                    <a:pt x="834" y="12096"/>
                  </a:cubicBezTo>
                  <a:cubicBezTo>
                    <a:pt x="1201" y="13430"/>
                    <a:pt x="1968" y="14398"/>
                    <a:pt x="3236" y="14598"/>
                  </a:cubicBezTo>
                  <a:cubicBezTo>
                    <a:pt x="3419" y="14606"/>
                    <a:pt x="3605" y="14610"/>
                    <a:pt x="3792" y="14610"/>
                  </a:cubicBezTo>
                  <a:cubicBezTo>
                    <a:pt x="4353" y="14610"/>
                    <a:pt x="4929" y="14573"/>
                    <a:pt x="5504" y="14498"/>
                  </a:cubicBezTo>
                  <a:lnTo>
                    <a:pt x="5504" y="16332"/>
                  </a:lnTo>
                  <a:cubicBezTo>
                    <a:pt x="4158" y="17337"/>
                    <a:pt x="5426" y="18427"/>
                    <a:pt x="7261" y="18427"/>
                  </a:cubicBezTo>
                  <a:cubicBezTo>
                    <a:pt x="8471" y="18427"/>
                    <a:pt x="9928" y="17952"/>
                    <a:pt x="11041" y="16666"/>
                  </a:cubicBezTo>
                  <a:lnTo>
                    <a:pt x="11108" y="10428"/>
                  </a:lnTo>
                  <a:cubicBezTo>
                    <a:pt x="11108" y="10428"/>
                    <a:pt x="11279" y="11111"/>
                    <a:pt x="12201" y="11111"/>
                  </a:cubicBezTo>
                  <a:cubicBezTo>
                    <a:pt x="12432" y="11111"/>
                    <a:pt x="12709" y="11069"/>
                    <a:pt x="13043" y="10962"/>
                  </a:cubicBezTo>
                  <a:cubicBezTo>
                    <a:pt x="14010" y="10662"/>
                    <a:pt x="15178" y="8894"/>
                    <a:pt x="14577" y="7593"/>
                  </a:cubicBezTo>
                  <a:cubicBezTo>
                    <a:pt x="14276" y="6973"/>
                    <a:pt x="13838" y="6770"/>
                    <a:pt x="13418" y="6770"/>
                  </a:cubicBezTo>
                  <a:cubicBezTo>
                    <a:pt x="12957" y="6770"/>
                    <a:pt x="12519" y="7016"/>
                    <a:pt x="12309" y="7226"/>
                  </a:cubicBezTo>
                  <a:cubicBezTo>
                    <a:pt x="11992" y="7571"/>
                    <a:pt x="11626" y="8066"/>
                    <a:pt x="11338" y="8066"/>
                  </a:cubicBezTo>
                  <a:cubicBezTo>
                    <a:pt x="11293" y="8066"/>
                    <a:pt x="11249" y="8054"/>
                    <a:pt x="11208" y="8026"/>
                  </a:cubicBezTo>
                  <a:cubicBezTo>
                    <a:pt x="11208" y="8026"/>
                    <a:pt x="12309" y="2956"/>
                    <a:pt x="9374" y="1122"/>
                  </a:cubicBezTo>
                  <a:cubicBezTo>
                    <a:pt x="8269" y="423"/>
                    <a:pt x="6801" y="0"/>
                    <a:pt x="5378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648;p75"/>
            <p:cNvSpPr/>
            <p:nvPr/>
          </p:nvSpPr>
          <p:spPr>
            <a:xfrm>
              <a:off x="5530750" y="1639025"/>
              <a:ext cx="115175" cy="86050"/>
            </a:xfrm>
            <a:custGeom>
              <a:avLst/>
              <a:gdLst/>
              <a:ahLst/>
              <a:cxnLst/>
              <a:rect l="l" t="t" r="r" b="b"/>
              <a:pathLst>
                <a:path w="4607" h="3442" extrusionOk="0">
                  <a:moveTo>
                    <a:pt x="2762" y="300"/>
                  </a:moveTo>
                  <a:cubicBezTo>
                    <a:pt x="4607" y="300"/>
                    <a:pt x="4597" y="3142"/>
                    <a:pt x="2732" y="3142"/>
                  </a:cubicBezTo>
                  <a:cubicBezTo>
                    <a:pt x="2701" y="3142"/>
                    <a:pt x="2669" y="3141"/>
                    <a:pt x="2637" y="3140"/>
                  </a:cubicBezTo>
                  <a:lnTo>
                    <a:pt x="2370" y="3140"/>
                  </a:lnTo>
                  <a:cubicBezTo>
                    <a:pt x="2338" y="3141"/>
                    <a:pt x="2307" y="3142"/>
                    <a:pt x="2276" y="3142"/>
                  </a:cubicBezTo>
                  <a:cubicBezTo>
                    <a:pt x="411" y="3142"/>
                    <a:pt x="401" y="300"/>
                    <a:pt x="2245" y="300"/>
                  </a:cubicBezTo>
                  <a:cubicBezTo>
                    <a:pt x="2286" y="300"/>
                    <a:pt x="2328" y="301"/>
                    <a:pt x="2370" y="304"/>
                  </a:cubicBezTo>
                  <a:lnTo>
                    <a:pt x="2637" y="304"/>
                  </a:lnTo>
                  <a:cubicBezTo>
                    <a:pt x="2680" y="301"/>
                    <a:pt x="2722" y="300"/>
                    <a:pt x="2762" y="300"/>
                  </a:cubicBezTo>
                  <a:close/>
                  <a:moveTo>
                    <a:pt x="2754" y="0"/>
                  </a:moveTo>
                  <a:cubicBezTo>
                    <a:pt x="2715" y="0"/>
                    <a:pt x="2676" y="2"/>
                    <a:pt x="2637" y="4"/>
                  </a:cubicBezTo>
                  <a:lnTo>
                    <a:pt x="2370" y="4"/>
                  </a:lnTo>
                  <a:cubicBezTo>
                    <a:pt x="2327" y="2"/>
                    <a:pt x="2285" y="1"/>
                    <a:pt x="2244" y="1"/>
                  </a:cubicBezTo>
                  <a:cubicBezTo>
                    <a:pt x="1" y="1"/>
                    <a:pt x="11" y="3442"/>
                    <a:pt x="2275" y="3442"/>
                  </a:cubicBezTo>
                  <a:cubicBezTo>
                    <a:pt x="2306" y="3442"/>
                    <a:pt x="2338" y="3441"/>
                    <a:pt x="2370" y="3440"/>
                  </a:cubicBezTo>
                  <a:lnTo>
                    <a:pt x="2637" y="3440"/>
                  </a:lnTo>
                  <a:cubicBezTo>
                    <a:pt x="2658" y="3441"/>
                    <a:pt x="2679" y="3441"/>
                    <a:pt x="2700" y="3441"/>
                  </a:cubicBezTo>
                  <a:cubicBezTo>
                    <a:pt x="3671" y="3441"/>
                    <a:pt x="4438" y="2685"/>
                    <a:pt x="4438" y="1705"/>
                  </a:cubicBezTo>
                  <a:cubicBezTo>
                    <a:pt x="4438" y="776"/>
                    <a:pt x="3699" y="0"/>
                    <a:pt x="27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649;p75"/>
            <p:cNvSpPr/>
            <p:nvPr/>
          </p:nvSpPr>
          <p:spPr>
            <a:xfrm>
              <a:off x="5399825" y="1639025"/>
              <a:ext cx="110975" cy="86050"/>
            </a:xfrm>
            <a:custGeom>
              <a:avLst/>
              <a:gdLst/>
              <a:ahLst/>
              <a:cxnLst/>
              <a:rect l="l" t="t" r="r" b="b"/>
              <a:pathLst>
                <a:path w="4439" h="3442" extrusionOk="0">
                  <a:moveTo>
                    <a:pt x="2637" y="304"/>
                  </a:moveTo>
                  <a:cubicBezTo>
                    <a:pt x="4438" y="371"/>
                    <a:pt x="4438" y="3040"/>
                    <a:pt x="2637" y="3140"/>
                  </a:cubicBezTo>
                  <a:lnTo>
                    <a:pt x="2370" y="3140"/>
                  </a:lnTo>
                  <a:cubicBezTo>
                    <a:pt x="569" y="3040"/>
                    <a:pt x="569" y="371"/>
                    <a:pt x="2370" y="304"/>
                  </a:cubicBezTo>
                  <a:close/>
                  <a:moveTo>
                    <a:pt x="2754" y="0"/>
                  </a:moveTo>
                  <a:cubicBezTo>
                    <a:pt x="2715" y="0"/>
                    <a:pt x="2676" y="2"/>
                    <a:pt x="2637" y="4"/>
                  </a:cubicBezTo>
                  <a:lnTo>
                    <a:pt x="2370" y="4"/>
                  </a:lnTo>
                  <a:cubicBezTo>
                    <a:pt x="2327" y="2"/>
                    <a:pt x="2285" y="1"/>
                    <a:pt x="2244" y="1"/>
                  </a:cubicBezTo>
                  <a:cubicBezTo>
                    <a:pt x="0" y="1"/>
                    <a:pt x="11" y="3442"/>
                    <a:pt x="2275" y="3442"/>
                  </a:cubicBezTo>
                  <a:cubicBezTo>
                    <a:pt x="2306" y="3442"/>
                    <a:pt x="2338" y="3441"/>
                    <a:pt x="2370" y="3440"/>
                  </a:cubicBezTo>
                  <a:lnTo>
                    <a:pt x="2637" y="3440"/>
                  </a:lnTo>
                  <a:cubicBezTo>
                    <a:pt x="2658" y="3441"/>
                    <a:pt x="2679" y="3441"/>
                    <a:pt x="2700" y="3441"/>
                  </a:cubicBezTo>
                  <a:cubicBezTo>
                    <a:pt x="3671" y="3441"/>
                    <a:pt x="4438" y="2685"/>
                    <a:pt x="4438" y="1705"/>
                  </a:cubicBezTo>
                  <a:cubicBezTo>
                    <a:pt x="4438" y="776"/>
                    <a:pt x="3699" y="0"/>
                    <a:pt x="27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650;p75"/>
            <p:cNvSpPr/>
            <p:nvPr/>
          </p:nvSpPr>
          <p:spPr>
            <a:xfrm>
              <a:off x="5499100" y="1654600"/>
              <a:ext cx="54225" cy="18725"/>
            </a:xfrm>
            <a:custGeom>
              <a:avLst/>
              <a:gdLst/>
              <a:ahLst/>
              <a:cxnLst/>
              <a:rect l="l" t="t" r="r" b="b"/>
              <a:pathLst>
                <a:path w="2169" h="749" extrusionOk="0">
                  <a:moveTo>
                    <a:pt x="860" y="0"/>
                  </a:moveTo>
                  <a:cubicBezTo>
                    <a:pt x="528" y="0"/>
                    <a:pt x="228" y="159"/>
                    <a:pt x="0" y="415"/>
                  </a:cubicBezTo>
                  <a:lnTo>
                    <a:pt x="234" y="582"/>
                  </a:lnTo>
                  <a:cubicBezTo>
                    <a:pt x="413" y="402"/>
                    <a:pt x="673" y="277"/>
                    <a:pt x="942" y="277"/>
                  </a:cubicBezTo>
                  <a:cubicBezTo>
                    <a:pt x="973" y="277"/>
                    <a:pt x="1004" y="278"/>
                    <a:pt x="1034" y="282"/>
                  </a:cubicBezTo>
                  <a:cubicBezTo>
                    <a:pt x="1401" y="282"/>
                    <a:pt x="1735" y="449"/>
                    <a:pt x="1935" y="749"/>
                  </a:cubicBezTo>
                  <a:lnTo>
                    <a:pt x="2169" y="615"/>
                  </a:lnTo>
                  <a:cubicBezTo>
                    <a:pt x="1935" y="215"/>
                    <a:pt x="1501" y="15"/>
                    <a:pt x="1034" y="15"/>
                  </a:cubicBezTo>
                  <a:cubicBezTo>
                    <a:pt x="975" y="5"/>
                    <a:pt x="917" y="0"/>
                    <a:pt x="86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651;p75"/>
            <p:cNvSpPr/>
            <p:nvPr/>
          </p:nvSpPr>
          <p:spPr>
            <a:xfrm>
              <a:off x="5635850" y="1673300"/>
              <a:ext cx="90925" cy="6700"/>
            </a:xfrm>
            <a:custGeom>
              <a:avLst/>
              <a:gdLst/>
              <a:ahLst/>
              <a:cxnLst/>
              <a:rect l="l" t="t" r="r" b="b"/>
              <a:pathLst>
                <a:path w="363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3637" y="268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652;p75"/>
            <p:cNvSpPr/>
            <p:nvPr/>
          </p:nvSpPr>
          <p:spPr>
            <a:xfrm>
              <a:off x="5401925" y="1467525"/>
              <a:ext cx="343200" cy="244175"/>
            </a:xfrm>
            <a:custGeom>
              <a:avLst/>
              <a:gdLst/>
              <a:ahLst/>
              <a:cxnLst/>
              <a:rect l="l" t="t" r="r" b="b"/>
              <a:pathLst>
                <a:path w="13728" h="9767" extrusionOk="0">
                  <a:moveTo>
                    <a:pt x="9394" y="0"/>
                  </a:moveTo>
                  <a:cubicBezTo>
                    <a:pt x="9115" y="0"/>
                    <a:pt x="8836" y="19"/>
                    <a:pt x="8557" y="59"/>
                  </a:cubicBezTo>
                  <a:cubicBezTo>
                    <a:pt x="7690" y="126"/>
                    <a:pt x="6856" y="226"/>
                    <a:pt x="5989" y="359"/>
                  </a:cubicBezTo>
                  <a:cubicBezTo>
                    <a:pt x="4988" y="526"/>
                    <a:pt x="3954" y="693"/>
                    <a:pt x="2920" y="760"/>
                  </a:cubicBezTo>
                  <a:cubicBezTo>
                    <a:pt x="2817" y="764"/>
                    <a:pt x="2715" y="766"/>
                    <a:pt x="2614" y="766"/>
                  </a:cubicBezTo>
                  <a:cubicBezTo>
                    <a:pt x="1889" y="766"/>
                    <a:pt x="1187" y="660"/>
                    <a:pt x="485" y="426"/>
                  </a:cubicBezTo>
                  <a:cubicBezTo>
                    <a:pt x="447" y="410"/>
                    <a:pt x="408" y="402"/>
                    <a:pt x="370" y="402"/>
                  </a:cubicBezTo>
                  <a:cubicBezTo>
                    <a:pt x="174" y="402"/>
                    <a:pt x="1" y="598"/>
                    <a:pt x="85" y="793"/>
                  </a:cubicBezTo>
                  <a:cubicBezTo>
                    <a:pt x="151" y="1027"/>
                    <a:pt x="251" y="1227"/>
                    <a:pt x="352" y="1427"/>
                  </a:cubicBezTo>
                  <a:cubicBezTo>
                    <a:pt x="585" y="1827"/>
                    <a:pt x="852" y="2161"/>
                    <a:pt x="1185" y="2494"/>
                  </a:cubicBezTo>
                  <a:cubicBezTo>
                    <a:pt x="1552" y="2828"/>
                    <a:pt x="1953" y="3095"/>
                    <a:pt x="2386" y="3362"/>
                  </a:cubicBezTo>
                  <a:cubicBezTo>
                    <a:pt x="3769" y="4175"/>
                    <a:pt x="5387" y="4431"/>
                    <a:pt x="7015" y="4431"/>
                  </a:cubicBezTo>
                  <a:cubicBezTo>
                    <a:pt x="8057" y="4431"/>
                    <a:pt x="9102" y="4326"/>
                    <a:pt x="10092" y="4196"/>
                  </a:cubicBezTo>
                  <a:cubicBezTo>
                    <a:pt x="10134" y="4188"/>
                    <a:pt x="10173" y="4184"/>
                    <a:pt x="10210" y="4184"/>
                  </a:cubicBezTo>
                  <a:cubicBezTo>
                    <a:pt x="10675" y="4184"/>
                    <a:pt x="10784" y="4773"/>
                    <a:pt x="11093" y="6164"/>
                  </a:cubicBezTo>
                  <a:cubicBezTo>
                    <a:pt x="11326" y="7498"/>
                    <a:pt x="11560" y="9733"/>
                    <a:pt x="12093" y="9766"/>
                  </a:cubicBezTo>
                  <a:cubicBezTo>
                    <a:pt x="12227" y="9766"/>
                    <a:pt x="12827" y="8765"/>
                    <a:pt x="13194" y="8432"/>
                  </a:cubicBezTo>
                  <a:cubicBezTo>
                    <a:pt x="13728" y="7932"/>
                    <a:pt x="13061" y="3562"/>
                    <a:pt x="13061" y="3562"/>
                  </a:cubicBezTo>
                  <a:cubicBezTo>
                    <a:pt x="13661" y="2261"/>
                    <a:pt x="12527" y="760"/>
                    <a:pt x="11359" y="293"/>
                  </a:cubicBezTo>
                  <a:cubicBezTo>
                    <a:pt x="10704" y="106"/>
                    <a:pt x="10049" y="0"/>
                    <a:pt x="939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653;p75"/>
            <p:cNvSpPr/>
            <p:nvPr/>
          </p:nvSpPr>
          <p:spPr>
            <a:xfrm>
              <a:off x="5721750" y="1525250"/>
              <a:ext cx="53400" cy="39675"/>
            </a:xfrm>
            <a:custGeom>
              <a:avLst/>
              <a:gdLst/>
              <a:ahLst/>
              <a:cxnLst/>
              <a:rect l="l" t="t" r="r" b="b"/>
              <a:pathLst>
                <a:path w="2136" h="1587" extrusionOk="0">
                  <a:moveTo>
                    <a:pt x="1193" y="1"/>
                  </a:moveTo>
                  <a:cubicBezTo>
                    <a:pt x="1029" y="1"/>
                    <a:pt x="861" y="39"/>
                    <a:pt x="701" y="119"/>
                  </a:cubicBezTo>
                  <a:cubicBezTo>
                    <a:pt x="201" y="419"/>
                    <a:pt x="1" y="1053"/>
                    <a:pt x="268" y="1586"/>
                  </a:cubicBezTo>
                  <a:lnTo>
                    <a:pt x="2136" y="586"/>
                  </a:lnTo>
                  <a:cubicBezTo>
                    <a:pt x="1948" y="211"/>
                    <a:pt x="1581" y="1"/>
                    <a:pt x="119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654;p75"/>
            <p:cNvSpPr/>
            <p:nvPr/>
          </p:nvSpPr>
          <p:spPr>
            <a:xfrm>
              <a:off x="5561650" y="1800075"/>
              <a:ext cx="126775" cy="78400"/>
            </a:xfrm>
            <a:custGeom>
              <a:avLst/>
              <a:gdLst/>
              <a:ahLst/>
              <a:cxnLst/>
              <a:rect l="l" t="t" r="r" b="b"/>
              <a:pathLst>
                <a:path w="5071" h="3136" extrusionOk="0">
                  <a:moveTo>
                    <a:pt x="5070" y="0"/>
                  </a:moveTo>
                  <a:lnTo>
                    <a:pt x="5070" y="0"/>
                  </a:lnTo>
                  <a:cubicBezTo>
                    <a:pt x="4770" y="567"/>
                    <a:pt x="4303" y="1034"/>
                    <a:pt x="3736" y="1334"/>
                  </a:cubicBezTo>
                  <a:cubicBezTo>
                    <a:pt x="2769" y="1835"/>
                    <a:pt x="0" y="2402"/>
                    <a:pt x="0" y="2402"/>
                  </a:cubicBezTo>
                  <a:lnTo>
                    <a:pt x="0" y="3136"/>
                  </a:lnTo>
                  <a:cubicBezTo>
                    <a:pt x="0" y="3136"/>
                    <a:pt x="3603" y="2468"/>
                    <a:pt x="4303" y="1568"/>
                  </a:cubicBezTo>
                  <a:cubicBezTo>
                    <a:pt x="4670" y="1101"/>
                    <a:pt x="4937" y="567"/>
                    <a:pt x="5070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655;p75"/>
            <p:cNvSpPr/>
            <p:nvPr/>
          </p:nvSpPr>
          <p:spPr>
            <a:xfrm>
              <a:off x="5577900" y="1665800"/>
              <a:ext cx="29625" cy="29225"/>
            </a:xfrm>
            <a:custGeom>
              <a:avLst/>
              <a:gdLst/>
              <a:ahLst/>
              <a:cxnLst/>
              <a:rect l="l" t="t" r="r" b="b"/>
              <a:pathLst>
                <a:path w="1185" h="1169" extrusionOk="0">
                  <a:moveTo>
                    <a:pt x="589" y="1"/>
                  </a:moveTo>
                  <a:cubicBezTo>
                    <a:pt x="293" y="1"/>
                    <a:pt x="1" y="201"/>
                    <a:pt x="51" y="601"/>
                  </a:cubicBezTo>
                  <a:cubicBezTo>
                    <a:pt x="17" y="935"/>
                    <a:pt x="284" y="1168"/>
                    <a:pt x="584" y="1168"/>
                  </a:cubicBezTo>
                  <a:cubicBezTo>
                    <a:pt x="885" y="1168"/>
                    <a:pt x="1151" y="901"/>
                    <a:pt x="1151" y="601"/>
                  </a:cubicBezTo>
                  <a:cubicBezTo>
                    <a:pt x="1185" y="201"/>
                    <a:pt x="885" y="1"/>
                    <a:pt x="58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656;p75"/>
            <p:cNvSpPr/>
            <p:nvPr/>
          </p:nvSpPr>
          <p:spPr>
            <a:xfrm>
              <a:off x="5600825" y="1614625"/>
              <a:ext cx="33400" cy="25350"/>
            </a:xfrm>
            <a:custGeom>
              <a:avLst/>
              <a:gdLst/>
              <a:ahLst/>
              <a:cxnLst/>
              <a:rect l="l" t="t" r="r" b="b"/>
              <a:pathLst>
                <a:path w="1336" h="1014" extrusionOk="0">
                  <a:moveTo>
                    <a:pt x="572" y="0"/>
                  </a:moveTo>
                  <a:cubicBezTo>
                    <a:pt x="337" y="0"/>
                    <a:pt x="115" y="119"/>
                    <a:pt x="1" y="346"/>
                  </a:cubicBezTo>
                  <a:lnTo>
                    <a:pt x="1168" y="1013"/>
                  </a:lnTo>
                  <a:cubicBezTo>
                    <a:pt x="1335" y="680"/>
                    <a:pt x="1235" y="280"/>
                    <a:pt x="902" y="79"/>
                  </a:cubicBezTo>
                  <a:cubicBezTo>
                    <a:pt x="795" y="26"/>
                    <a:pt x="682" y="0"/>
                    <a:pt x="5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657;p75"/>
            <p:cNvSpPr/>
            <p:nvPr/>
          </p:nvSpPr>
          <p:spPr>
            <a:xfrm>
              <a:off x="5537450" y="1776725"/>
              <a:ext cx="34225" cy="23575"/>
            </a:xfrm>
            <a:custGeom>
              <a:avLst/>
              <a:gdLst/>
              <a:ahLst/>
              <a:cxnLst/>
              <a:rect l="l" t="t" r="r" b="b"/>
              <a:pathLst>
                <a:path w="1369" h="943" extrusionOk="0">
                  <a:moveTo>
                    <a:pt x="1235" y="0"/>
                  </a:moveTo>
                  <a:lnTo>
                    <a:pt x="1" y="467"/>
                  </a:lnTo>
                  <a:cubicBezTo>
                    <a:pt x="80" y="757"/>
                    <a:pt x="346" y="942"/>
                    <a:pt x="618" y="942"/>
                  </a:cubicBezTo>
                  <a:cubicBezTo>
                    <a:pt x="691" y="942"/>
                    <a:pt x="764" y="929"/>
                    <a:pt x="835" y="901"/>
                  </a:cubicBezTo>
                  <a:cubicBezTo>
                    <a:pt x="1202" y="734"/>
                    <a:pt x="1368" y="334"/>
                    <a:pt x="1235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658;p75"/>
            <p:cNvSpPr/>
            <p:nvPr/>
          </p:nvSpPr>
          <p:spPr>
            <a:xfrm>
              <a:off x="5445725" y="1608075"/>
              <a:ext cx="32550" cy="27725"/>
            </a:xfrm>
            <a:custGeom>
              <a:avLst/>
              <a:gdLst/>
              <a:ahLst/>
              <a:cxnLst/>
              <a:rect l="l" t="t" r="r" b="b"/>
              <a:pathLst>
                <a:path w="1302" h="1109" extrusionOk="0">
                  <a:moveTo>
                    <a:pt x="776" y="1"/>
                  </a:moveTo>
                  <a:cubicBezTo>
                    <a:pt x="634" y="1"/>
                    <a:pt x="490" y="46"/>
                    <a:pt x="367" y="141"/>
                  </a:cubicBezTo>
                  <a:cubicBezTo>
                    <a:pt x="67" y="375"/>
                    <a:pt x="1" y="808"/>
                    <a:pt x="234" y="1109"/>
                  </a:cubicBezTo>
                  <a:lnTo>
                    <a:pt x="1301" y="275"/>
                  </a:lnTo>
                  <a:cubicBezTo>
                    <a:pt x="1183" y="97"/>
                    <a:pt x="982" y="1"/>
                    <a:pt x="7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659;p75"/>
            <p:cNvSpPr/>
            <p:nvPr/>
          </p:nvSpPr>
          <p:spPr>
            <a:xfrm>
              <a:off x="5463250" y="1662475"/>
              <a:ext cx="27525" cy="27950"/>
            </a:xfrm>
            <a:custGeom>
              <a:avLst/>
              <a:gdLst/>
              <a:ahLst/>
              <a:cxnLst/>
              <a:rect l="l" t="t" r="r" b="b"/>
              <a:pathLst>
                <a:path w="1101" h="1118" extrusionOk="0">
                  <a:moveTo>
                    <a:pt x="567" y="0"/>
                  </a:moveTo>
                  <a:cubicBezTo>
                    <a:pt x="234" y="0"/>
                    <a:pt x="0" y="267"/>
                    <a:pt x="0" y="567"/>
                  </a:cubicBezTo>
                  <a:cubicBezTo>
                    <a:pt x="0" y="934"/>
                    <a:pt x="275" y="1118"/>
                    <a:pt x="550" y="1118"/>
                  </a:cubicBezTo>
                  <a:cubicBezTo>
                    <a:pt x="826" y="1118"/>
                    <a:pt x="1101" y="934"/>
                    <a:pt x="1101" y="567"/>
                  </a:cubicBezTo>
                  <a:cubicBezTo>
                    <a:pt x="1101" y="267"/>
                    <a:pt x="867" y="0"/>
                    <a:pt x="5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660;p75"/>
            <p:cNvSpPr/>
            <p:nvPr/>
          </p:nvSpPr>
          <p:spPr>
            <a:xfrm>
              <a:off x="5480750" y="1665800"/>
              <a:ext cx="50900" cy="84250"/>
            </a:xfrm>
            <a:custGeom>
              <a:avLst/>
              <a:gdLst/>
              <a:ahLst/>
              <a:cxnLst/>
              <a:rect l="l" t="t" r="r" b="b"/>
              <a:pathLst>
                <a:path w="2036" h="3370" extrusionOk="0">
                  <a:moveTo>
                    <a:pt x="2035" y="1"/>
                  </a:moveTo>
                  <a:lnTo>
                    <a:pt x="1" y="2936"/>
                  </a:lnTo>
                  <a:lnTo>
                    <a:pt x="1969" y="337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661;p75"/>
            <p:cNvSpPr/>
            <p:nvPr/>
          </p:nvSpPr>
          <p:spPr>
            <a:xfrm>
              <a:off x="5740100" y="1942675"/>
              <a:ext cx="231850" cy="925100"/>
            </a:xfrm>
            <a:custGeom>
              <a:avLst/>
              <a:gdLst/>
              <a:ahLst/>
              <a:cxnLst/>
              <a:rect l="l" t="t" r="r" b="b"/>
              <a:pathLst>
                <a:path w="9274" h="37004" extrusionOk="0">
                  <a:moveTo>
                    <a:pt x="1668" y="0"/>
                  </a:moveTo>
                  <a:cubicBezTo>
                    <a:pt x="301" y="1168"/>
                    <a:pt x="1" y="5304"/>
                    <a:pt x="1402" y="8073"/>
                  </a:cubicBezTo>
                  <a:cubicBezTo>
                    <a:pt x="1402" y="8073"/>
                    <a:pt x="4404" y="16579"/>
                    <a:pt x="4571" y="19648"/>
                  </a:cubicBezTo>
                  <a:cubicBezTo>
                    <a:pt x="4671" y="22616"/>
                    <a:pt x="4470" y="25585"/>
                    <a:pt x="3970" y="28521"/>
                  </a:cubicBezTo>
                  <a:cubicBezTo>
                    <a:pt x="3903" y="28921"/>
                    <a:pt x="3670" y="29288"/>
                    <a:pt x="3370" y="29521"/>
                  </a:cubicBezTo>
                  <a:cubicBezTo>
                    <a:pt x="2536" y="30188"/>
                    <a:pt x="2569" y="30889"/>
                    <a:pt x="1969" y="31689"/>
                  </a:cubicBezTo>
                  <a:cubicBezTo>
                    <a:pt x="1468" y="32323"/>
                    <a:pt x="1035" y="32523"/>
                    <a:pt x="1135" y="32657"/>
                  </a:cubicBezTo>
                  <a:cubicBezTo>
                    <a:pt x="1290" y="32924"/>
                    <a:pt x="1580" y="33072"/>
                    <a:pt x="1874" y="33072"/>
                  </a:cubicBezTo>
                  <a:cubicBezTo>
                    <a:pt x="2021" y="33072"/>
                    <a:pt x="2169" y="33035"/>
                    <a:pt x="2302" y="32957"/>
                  </a:cubicBezTo>
                  <a:cubicBezTo>
                    <a:pt x="2703" y="32757"/>
                    <a:pt x="3036" y="32523"/>
                    <a:pt x="3336" y="32223"/>
                  </a:cubicBezTo>
                  <a:lnTo>
                    <a:pt x="3336" y="32223"/>
                  </a:lnTo>
                  <a:cubicBezTo>
                    <a:pt x="3103" y="33024"/>
                    <a:pt x="2736" y="33824"/>
                    <a:pt x="2236" y="34525"/>
                  </a:cubicBezTo>
                  <a:cubicBezTo>
                    <a:pt x="1256" y="36068"/>
                    <a:pt x="1201" y="37004"/>
                    <a:pt x="3032" y="37004"/>
                  </a:cubicBezTo>
                  <a:cubicBezTo>
                    <a:pt x="3260" y="37004"/>
                    <a:pt x="3516" y="36989"/>
                    <a:pt x="3803" y="36960"/>
                  </a:cubicBezTo>
                  <a:cubicBezTo>
                    <a:pt x="5405" y="36793"/>
                    <a:pt x="6605" y="35626"/>
                    <a:pt x="7406" y="31923"/>
                  </a:cubicBezTo>
                  <a:cubicBezTo>
                    <a:pt x="7639" y="30856"/>
                    <a:pt x="8207" y="28887"/>
                    <a:pt x="8440" y="27520"/>
                  </a:cubicBezTo>
                  <a:cubicBezTo>
                    <a:pt x="9107" y="23584"/>
                    <a:pt x="9274" y="20682"/>
                    <a:pt x="9074" y="18480"/>
                  </a:cubicBezTo>
                  <a:cubicBezTo>
                    <a:pt x="7906" y="4937"/>
                    <a:pt x="5538" y="534"/>
                    <a:pt x="1668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662;p75"/>
            <p:cNvSpPr/>
            <p:nvPr/>
          </p:nvSpPr>
          <p:spPr>
            <a:xfrm>
              <a:off x="5732600" y="1931825"/>
              <a:ext cx="221850" cy="348900"/>
            </a:xfrm>
            <a:custGeom>
              <a:avLst/>
              <a:gdLst/>
              <a:ahLst/>
              <a:cxnLst/>
              <a:rect l="l" t="t" r="r" b="b"/>
              <a:pathLst>
                <a:path w="8874" h="13956" extrusionOk="0">
                  <a:moveTo>
                    <a:pt x="868" y="0"/>
                  </a:moveTo>
                  <a:cubicBezTo>
                    <a:pt x="868" y="0"/>
                    <a:pt x="0" y="1068"/>
                    <a:pt x="201" y="4137"/>
                  </a:cubicBezTo>
                  <a:cubicBezTo>
                    <a:pt x="367" y="7006"/>
                    <a:pt x="2402" y="13844"/>
                    <a:pt x="2402" y="13844"/>
                  </a:cubicBezTo>
                  <a:cubicBezTo>
                    <a:pt x="2945" y="13921"/>
                    <a:pt x="3449" y="13956"/>
                    <a:pt x="3917" y="13956"/>
                  </a:cubicBezTo>
                  <a:cubicBezTo>
                    <a:pt x="7467" y="13956"/>
                    <a:pt x="8873" y="11976"/>
                    <a:pt x="8873" y="11976"/>
                  </a:cubicBezTo>
                  <a:cubicBezTo>
                    <a:pt x="7906" y="6472"/>
                    <a:pt x="6538" y="3536"/>
                    <a:pt x="5104" y="1869"/>
                  </a:cubicBezTo>
                  <a:cubicBezTo>
                    <a:pt x="3670" y="201"/>
                    <a:pt x="868" y="0"/>
                    <a:pt x="86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Прямоугольник 294"/>
          <p:cNvSpPr/>
          <p:nvPr/>
        </p:nvSpPr>
        <p:spPr>
          <a:xfrm>
            <a:off x="7893785" y="862362"/>
            <a:ext cx="7264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sp>
        <p:nvSpPr>
          <p:cNvPr id="139" name="Номер слайда 1"/>
          <p:cNvSpPr txBox="1">
            <a:spLocks/>
          </p:cNvSpPr>
          <p:nvPr/>
        </p:nvSpPr>
        <p:spPr>
          <a:xfrm>
            <a:off x="8464932" y="4915825"/>
            <a:ext cx="512504" cy="1694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29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96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44"/>
          <p:cNvGrpSpPr/>
          <p:nvPr/>
        </p:nvGrpSpPr>
        <p:grpSpPr>
          <a:xfrm>
            <a:off x="275033" y="3116688"/>
            <a:ext cx="1869300" cy="1938304"/>
            <a:chOff x="1410350" y="458825"/>
            <a:chExt cx="4602650" cy="439427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54" name="Google Shape;554;p44"/>
            <p:cNvSpPr/>
            <p:nvPr/>
          </p:nvSpPr>
          <p:spPr>
            <a:xfrm>
              <a:off x="1758925" y="3935750"/>
              <a:ext cx="1210050" cy="698875"/>
            </a:xfrm>
            <a:custGeom>
              <a:avLst/>
              <a:gdLst/>
              <a:ahLst/>
              <a:cxnLst/>
              <a:rect l="l" t="t" r="r" b="b"/>
              <a:pathLst>
                <a:path w="48402" h="27955" extrusionOk="0">
                  <a:moveTo>
                    <a:pt x="24185" y="1"/>
                  </a:moveTo>
                  <a:cubicBezTo>
                    <a:pt x="10842" y="1"/>
                    <a:pt x="1" y="6272"/>
                    <a:pt x="1" y="13978"/>
                  </a:cubicBezTo>
                  <a:cubicBezTo>
                    <a:pt x="1" y="21716"/>
                    <a:pt x="10842" y="27954"/>
                    <a:pt x="24185" y="27954"/>
                  </a:cubicBezTo>
                  <a:cubicBezTo>
                    <a:pt x="37561" y="27954"/>
                    <a:pt x="48402" y="21716"/>
                    <a:pt x="48402" y="13978"/>
                  </a:cubicBezTo>
                  <a:cubicBezTo>
                    <a:pt x="48402" y="6272"/>
                    <a:pt x="37561" y="1"/>
                    <a:pt x="241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4"/>
            <p:cNvSpPr/>
            <p:nvPr/>
          </p:nvSpPr>
          <p:spPr>
            <a:xfrm>
              <a:off x="1522225" y="3195650"/>
              <a:ext cx="531950" cy="799350"/>
            </a:xfrm>
            <a:custGeom>
              <a:avLst/>
              <a:gdLst/>
              <a:ahLst/>
              <a:cxnLst/>
              <a:rect l="l" t="t" r="r" b="b"/>
              <a:pathLst>
                <a:path w="21278" h="31974" extrusionOk="0">
                  <a:moveTo>
                    <a:pt x="6424" y="0"/>
                  </a:moveTo>
                  <a:cubicBezTo>
                    <a:pt x="2958" y="0"/>
                    <a:pt x="1" y="2810"/>
                    <a:pt x="2797" y="6522"/>
                  </a:cubicBezTo>
                  <a:cubicBezTo>
                    <a:pt x="6366" y="11258"/>
                    <a:pt x="16374" y="17830"/>
                    <a:pt x="15973" y="29872"/>
                  </a:cubicBezTo>
                  <a:lnTo>
                    <a:pt x="20677" y="31973"/>
                  </a:lnTo>
                  <a:cubicBezTo>
                    <a:pt x="20677" y="31973"/>
                    <a:pt x="21277" y="23267"/>
                    <a:pt x="20043" y="16462"/>
                  </a:cubicBezTo>
                  <a:cubicBezTo>
                    <a:pt x="18775" y="9691"/>
                    <a:pt x="13605" y="2852"/>
                    <a:pt x="9302" y="684"/>
                  </a:cubicBezTo>
                  <a:cubicBezTo>
                    <a:pt x="8377" y="215"/>
                    <a:pt x="7381" y="0"/>
                    <a:pt x="642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4"/>
            <p:cNvSpPr/>
            <p:nvPr/>
          </p:nvSpPr>
          <p:spPr>
            <a:xfrm>
              <a:off x="1522225" y="3195650"/>
              <a:ext cx="531950" cy="799350"/>
            </a:xfrm>
            <a:custGeom>
              <a:avLst/>
              <a:gdLst/>
              <a:ahLst/>
              <a:cxnLst/>
              <a:rect l="l" t="t" r="r" b="b"/>
              <a:pathLst>
                <a:path w="21278" h="31974" extrusionOk="0">
                  <a:moveTo>
                    <a:pt x="6424" y="0"/>
                  </a:moveTo>
                  <a:cubicBezTo>
                    <a:pt x="2958" y="0"/>
                    <a:pt x="1" y="2810"/>
                    <a:pt x="2797" y="6522"/>
                  </a:cubicBezTo>
                  <a:cubicBezTo>
                    <a:pt x="6366" y="11258"/>
                    <a:pt x="16374" y="17830"/>
                    <a:pt x="15973" y="29872"/>
                  </a:cubicBezTo>
                  <a:lnTo>
                    <a:pt x="20677" y="31973"/>
                  </a:lnTo>
                  <a:cubicBezTo>
                    <a:pt x="20677" y="31973"/>
                    <a:pt x="21277" y="23267"/>
                    <a:pt x="20043" y="16462"/>
                  </a:cubicBezTo>
                  <a:cubicBezTo>
                    <a:pt x="18775" y="9691"/>
                    <a:pt x="13605" y="2852"/>
                    <a:pt x="9302" y="684"/>
                  </a:cubicBezTo>
                  <a:cubicBezTo>
                    <a:pt x="8377" y="215"/>
                    <a:pt x="7381" y="0"/>
                    <a:pt x="64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4"/>
            <p:cNvSpPr/>
            <p:nvPr/>
          </p:nvSpPr>
          <p:spPr>
            <a:xfrm>
              <a:off x="1704725" y="3274425"/>
              <a:ext cx="308575" cy="560450"/>
            </a:xfrm>
            <a:custGeom>
              <a:avLst/>
              <a:gdLst/>
              <a:ahLst/>
              <a:cxnLst/>
              <a:rect l="l" t="t" r="r" b="b"/>
              <a:pathLst>
                <a:path w="12343" h="22418" extrusionOk="0">
                  <a:moveTo>
                    <a:pt x="253" y="0"/>
                  </a:moveTo>
                  <a:cubicBezTo>
                    <a:pt x="181" y="0"/>
                    <a:pt x="110" y="37"/>
                    <a:pt x="67" y="102"/>
                  </a:cubicBezTo>
                  <a:cubicBezTo>
                    <a:pt x="0" y="202"/>
                    <a:pt x="34" y="335"/>
                    <a:pt x="134" y="402"/>
                  </a:cubicBezTo>
                  <a:cubicBezTo>
                    <a:pt x="7172" y="5506"/>
                    <a:pt x="11509" y="13545"/>
                    <a:pt x="11876" y="22218"/>
                  </a:cubicBezTo>
                  <a:cubicBezTo>
                    <a:pt x="11876" y="22351"/>
                    <a:pt x="11976" y="22418"/>
                    <a:pt x="12109" y="22418"/>
                  </a:cubicBezTo>
                  <a:cubicBezTo>
                    <a:pt x="12242" y="22418"/>
                    <a:pt x="12343" y="22318"/>
                    <a:pt x="12309" y="22184"/>
                  </a:cubicBezTo>
                  <a:cubicBezTo>
                    <a:pt x="11942" y="13378"/>
                    <a:pt x="7539" y="5205"/>
                    <a:pt x="367" y="35"/>
                  </a:cubicBezTo>
                  <a:cubicBezTo>
                    <a:pt x="332" y="11"/>
                    <a:pt x="292" y="0"/>
                    <a:pt x="2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4"/>
            <p:cNvSpPr/>
            <p:nvPr/>
          </p:nvSpPr>
          <p:spPr>
            <a:xfrm>
              <a:off x="1410350" y="3567025"/>
              <a:ext cx="682175" cy="701325"/>
            </a:xfrm>
            <a:custGeom>
              <a:avLst/>
              <a:gdLst/>
              <a:ahLst/>
              <a:cxnLst/>
              <a:rect l="l" t="t" r="r" b="b"/>
              <a:pathLst>
                <a:path w="27287" h="28053" extrusionOk="0">
                  <a:moveTo>
                    <a:pt x="4462" y="1"/>
                  </a:moveTo>
                  <a:cubicBezTo>
                    <a:pt x="3571" y="1"/>
                    <a:pt x="2727" y="247"/>
                    <a:pt x="2035" y="873"/>
                  </a:cubicBezTo>
                  <a:cubicBezTo>
                    <a:pt x="0" y="2641"/>
                    <a:pt x="2736" y="6244"/>
                    <a:pt x="4870" y="7878"/>
                  </a:cubicBezTo>
                  <a:cubicBezTo>
                    <a:pt x="5971" y="8712"/>
                    <a:pt x="6271" y="9379"/>
                    <a:pt x="5471" y="10480"/>
                  </a:cubicBezTo>
                  <a:cubicBezTo>
                    <a:pt x="5004" y="11114"/>
                    <a:pt x="4770" y="11514"/>
                    <a:pt x="4303" y="12148"/>
                  </a:cubicBezTo>
                  <a:cubicBezTo>
                    <a:pt x="3870" y="12748"/>
                    <a:pt x="3670" y="13516"/>
                    <a:pt x="3736" y="14250"/>
                  </a:cubicBezTo>
                  <a:cubicBezTo>
                    <a:pt x="3903" y="15384"/>
                    <a:pt x="4837" y="16184"/>
                    <a:pt x="5871" y="16651"/>
                  </a:cubicBezTo>
                  <a:cubicBezTo>
                    <a:pt x="6905" y="17085"/>
                    <a:pt x="8006" y="17285"/>
                    <a:pt x="9007" y="17785"/>
                  </a:cubicBezTo>
                  <a:cubicBezTo>
                    <a:pt x="9841" y="18186"/>
                    <a:pt x="10474" y="18886"/>
                    <a:pt x="10741" y="19787"/>
                  </a:cubicBezTo>
                  <a:cubicBezTo>
                    <a:pt x="10975" y="20721"/>
                    <a:pt x="10808" y="21688"/>
                    <a:pt x="10741" y="22656"/>
                  </a:cubicBezTo>
                  <a:cubicBezTo>
                    <a:pt x="10608" y="24890"/>
                    <a:pt x="11709" y="26258"/>
                    <a:pt x="13243" y="27192"/>
                  </a:cubicBezTo>
                  <a:cubicBezTo>
                    <a:pt x="14207" y="27802"/>
                    <a:pt x="15264" y="28052"/>
                    <a:pt x="16345" y="28052"/>
                  </a:cubicBezTo>
                  <a:cubicBezTo>
                    <a:pt x="17097" y="28052"/>
                    <a:pt x="17861" y="27931"/>
                    <a:pt x="18614" y="27726"/>
                  </a:cubicBezTo>
                  <a:cubicBezTo>
                    <a:pt x="20815" y="27059"/>
                    <a:pt x="22817" y="25891"/>
                    <a:pt x="24451" y="24290"/>
                  </a:cubicBezTo>
                  <a:cubicBezTo>
                    <a:pt x="26152" y="22656"/>
                    <a:pt x="27286" y="20254"/>
                    <a:pt x="26819" y="17919"/>
                  </a:cubicBezTo>
                  <a:cubicBezTo>
                    <a:pt x="26453" y="16151"/>
                    <a:pt x="25185" y="14650"/>
                    <a:pt x="23717" y="13582"/>
                  </a:cubicBezTo>
                  <a:cubicBezTo>
                    <a:pt x="22850" y="12949"/>
                    <a:pt x="21849" y="12382"/>
                    <a:pt x="21349" y="11414"/>
                  </a:cubicBezTo>
                  <a:cubicBezTo>
                    <a:pt x="20715" y="10213"/>
                    <a:pt x="21082" y="8746"/>
                    <a:pt x="20882" y="7411"/>
                  </a:cubicBezTo>
                  <a:cubicBezTo>
                    <a:pt x="20648" y="5977"/>
                    <a:pt x="19748" y="4743"/>
                    <a:pt x="18480" y="4076"/>
                  </a:cubicBezTo>
                  <a:cubicBezTo>
                    <a:pt x="17012" y="3308"/>
                    <a:pt x="15311" y="3375"/>
                    <a:pt x="13710" y="3275"/>
                  </a:cubicBezTo>
                  <a:cubicBezTo>
                    <a:pt x="12242" y="3242"/>
                    <a:pt x="10808" y="2741"/>
                    <a:pt x="9607" y="1941"/>
                  </a:cubicBezTo>
                  <a:cubicBezTo>
                    <a:pt x="8287" y="1023"/>
                    <a:pt x="6277" y="1"/>
                    <a:pt x="4462" y="1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4"/>
            <p:cNvSpPr/>
            <p:nvPr/>
          </p:nvSpPr>
          <p:spPr>
            <a:xfrm>
              <a:off x="1524875" y="3615475"/>
              <a:ext cx="405875" cy="535475"/>
            </a:xfrm>
            <a:custGeom>
              <a:avLst/>
              <a:gdLst/>
              <a:ahLst/>
              <a:cxnLst/>
              <a:rect l="l" t="t" r="r" b="b"/>
              <a:pathLst>
                <a:path w="16235" h="21419" extrusionOk="0">
                  <a:moveTo>
                    <a:pt x="394" y="1"/>
                  </a:moveTo>
                  <a:cubicBezTo>
                    <a:pt x="156" y="1"/>
                    <a:pt x="0" y="361"/>
                    <a:pt x="256" y="503"/>
                  </a:cubicBezTo>
                  <a:cubicBezTo>
                    <a:pt x="356" y="536"/>
                    <a:pt x="8095" y="4940"/>
                    <a:pt x="12698" y="12845"/>
                  </a:cubicBezTo>
                  <a:cubicBezTo>
                    <a:pt x="10497" y="11719"/>
                    <a:pt x="8070" y="11157"/>
                    <a:pt x="5615" y="11157"/>
                  </a:cubicBezTo>
                  <a:cubicBezTo>
                    <a:pt x="4797" y="11157"/>
                    <a:pt x="3975" y="11219"/>
                    <a:pt x="3158" y="11344"/>
                  </a:cubicBezTo>
                  <a:cubicBezTo>
                    <a:pt x="2821" y="11375"/>
                    <a:pt x="2906" y="11856"/>
                    <a:pt x="3181" y="11856"/>
                  </a:cubicBezTo>
                  <a:cubicBezTo>
                    <a:pt x="3206" y="11856"/>
                    <a:pt x="3231" y="11853"/>
                    <a:pt x="3258" y="11845"/>
                  </a:cubicBezTo>
                  <a:cubicBezTo>
                    <a:pt x="4029" y="11724"/>
                    <a:pt x="4803" y="11664"/>
                    <a:pt x="5574" y="11664"/>
                  </a:cubicBezTo>
                  <a:cubicBezTo>
                    <a:pt x="8208" y="11664"/>
                    <a:pt x="10810" y="12356"/>
                    <a:pt x="13132" y="13646"/>
                  </a:cubicBezTo>
                  <a:cubicBezTo>
                    <a:pt x="14433" y="16014"/>
                    <a:pt x="15300" y="18583"/>
                    <a:pt x="15734" y="21218"/>
                  </a:cubicBezTo>
                  <a:cubicBezTo>
                    <a:pt x="15734" y="21318"/>
                    <a:pt x="15834" y="21418"/>
                    <a:pt x="15934" y="21418"/>
                  </a:cubicBezTo>
                  <a:lnTo>
                    <a:pt x="16034" y="21418"/>
                  </a:lnTo>
                  <a:cubicBezTo>
                    <a:pt x="16167" y="21418"/>
                    <a:pt x="16234" y="21285"/>
                    <a:pt x="16234" y="21151"/>
                  </a:cubicBezTo>
                  <a:cubicBezTo>
                    <a:pt x="15767" y="18449"/>
                    <a:pt x="14900" y="15847"/>
                    <a:pt x="13599" y="13446"/>
                  </a:cubicBezTo>
                  <a:cubicBezTo>
                    <a:pt x="13566" y="13379"/>
                    <a:pt x="13566" y="13346"/>
                    <a:pt x="13532" y="13312"/>
                  </a:cubicBezTo>
                  <a:cubicBezTo>
                    <a:pt x="13032" y="12412"/>
                    <a:pt x="12465" y="11511"/>
                    <a:pt x="11898" y="10644"/>
                  </a:cubicBezTo>
                  <a:cubicBezTo>
                    <a:pt x="11931" y="10243"/>
                    <a:pt x="12131" y="7308"/>
                    <a:pt x="13032" y="5040"/>
                  </a:cubicBezTo>
                  <a:cubicBezTo>
                    <a:pt x="13095" y="4851"/>
                    <a:pt x="12946" y="4715"/>
                    <a:pt x="12794" y="4715"/>
                  </a:cubicBezTo>
                  <a:cubicBezTo>
                    <a:pt x="12705" y="4715"/>
                    <a:pt x="12614" y="4762"/>
                    <a:pt x="12565" y="4873"/>
                  </a:cubicBezTo>
                  <a:cubicBezTo>
                    <a:pt x="11964" y="6541"/>
                    <a:pt x="11598" y="8242"/>
                    <a:pt x="11431" y="10010"/>
                  </a:cubicBezTo>
                  <a:cubicBezTo>
                    <a:pt x="8462" y="6007"/>
                    <a:pt x="4759" y="2638"/>
                    <a:pt x="523" y="36"/>
                  </a:cubicBezTo>
                  <a:cubicBezTo>
                    <a:pt x="479" y="11"/>
                    <a:pt x="435" y="1"/>
                    <a:pt x="3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4"/>
            <p:cNvSpPr/>
            <p:nvPr/>
          </p:nvSpPr>
          <p:spPr>
            <a:xfrm>
              <a:off x="1974075" y="2335450"/>
              <a:ext cx="836375" cy="2011275"/>
            </a:xfrm>
            <a:custGeom>
              <a:avLst/>
              <a:gdLst/>
              <a:ahLst/>
              <a:cxnLst/>
              <a:rect l="l" t="t" r="r" b="b"/>
              <a:pathLst>
                <a:path w="33455" h="80451" extrusionOk="0">
                  <a:moveTo>
                    <a:pt x="7473" y="0"/>
                  </a:moveTo>
                  <a:cubicBezTo>
                    <a:pt x="4671" y="5905"/>
                    <a:pt x="4170" y="9440"/>
                    <a:pt x="4037" y="14444"/>
                  </a:cubicBezTo>
                  <a:cubicBezTo>
                    <a:pt x="3837" y="24818"/>
                    <a:pt x="2869" y="37060"/>
                    <a:pt x="2869" y="37060"/>
                  </a:cubicBezTo>
                  <a:cubicBezTo>
                    <a:pt x="2736" y="38228"/>
                    <a:pt x="1702" y="40596"/>
                    <a:pt x="935" y="45766"/>
                  </a:cubicBezTo>
                  <a:cubicBezTo>
                    <a:pt x="34" y="51804"/>
                    <a:pt x="601" y="67716"/>
                    <a:pt x="601" y="67716"/>
                  </a:cubicBezTo>
                  <a:lnTo>
                    <a:pt x="568" y="68449"/>
                  </a:lnTo>
                  <a:cubicBezTo>
                    <a:pt x="534" y="69283"/>
                    <a:pt x="1" y="76122"/>
                    <a:pt x="334" y="78356"/>
                  </a:cubicBezTo>
                  <a:cubicBezTo>
                    <a:pt x="556" y="79687"/>
                    <a:pt x="1415" y="80451"/>
                    <a:pt x="2281" y="80451"/>
                  </a:cubicBezTo>
                  <a:cubicBezTo>
                    <a:pt x="3109" y="80451"/>
                    <a:pt x="3944" y="79754"/>
                    <a:pt x="4237" y="78190"/>
                  </a:cubicBezTo>
                  <a:cubicBezTo>
                    <a:pt x="4537" y="76655"/>
                    <a:pt x="4904" y="69350"/>
                    <a:pt x="4938" y="68650"/>
                  </a:cubicBezTo>
                  <a:lnTo>
                    <a:pt x="5004" y="68116"/>
                  </a:lnTo>
                  <a:cubicBezTo>
                    <a:pt x="5204" y="66615"/>
                    <a:pt x="5538" y="65581"/>
                    <a:pt x="6172" y="63312"/>
                  </a:cubicBezTo>
                  <a:cubicBezTo>
                    <a:pt x="7906" y="57208"/>
                    <a:pt x="10675" y="43765"/>
                    <a:pt x="11509" y="39162"/>
                  </a:cubicBezTo>
                  <a:cubicBezTo>
                    <a:pt x="12176" y="35392"/>
                    <a:pt x="14211" y="27987"/>
                    <a:pt x="15312" y="24051"/>
                  </a:cubicBezTo>
                  <a:lnTo>
                    <a:pt x="17914" y="39962"/>
                  </a:lnTo>
                  <a:cubicBezTo>
                    <a:pt x="17914" y="39962"/>
                    <a:pt x="17713" y="43131"/>
                    <a:pt x="17713" y="45433"/>
                  </a:cubicBezTo>
                  <a:cubicBezTo>
                    <a:pt x="17713" y="50236"/>
                    <a:pt x="21149" y="63879"/>
                    <a:pt x="21283" y="65547"/>
                  </a:cubicBezTo>
                  <a:cubicBezTo>
                    <a:pt x="21082" y="66348"/>
                    <a:pt x="20615" y="66882"/>
                    <a:pt x="20615" y="68283"/>
                  </a:cubicBezTo>
                  <a:cubicBezTo>
                    <a:pt x="20615" y="69083"/>
                    <a:pt x="21316" y="70117"/>
                    <a:pt x="23084" y="72586"/>
                  </a:cubicBezTo>
                  <a:cubicBezTo>
                    <a:pt x="23618" y="73286"/>
                    <a:pt x="23951" y="75788"/>
                    <a:pt x="24452" y="76488"/>
                  </a:cubicBezTo>
                  <a:cubicBezTo>
                    <a:pt x="25219" y="77589"/>
                    <a:pt x="27921" y="78290"/>
                    <a:pt x="29689" y="78523"/>
                  </a:cubicBezTo>
                  <a:cubicBezTo>
                    <a:pt x="29903" y="78553"/>
                    <a:pt x="30127" y="78568"/>
                    <a:pt x="30352" y="78568"/>
                  </a:cubicBezTo>
                  <a:cubicBezTo>
                    <a:pt x="31876" y="78568"/>
                    <a:pt x="33454" y="77898"/>
                    <a:pt x="32524" y="76822"/>
                  </a:cubicBezTo>
                  <a:cubicBezTo>
                    <a:pt x="32190" y="76355"/>
                    <a:pt x="29722" y="74153"/>
                    <a:pt x="29355" y="73720"/>
                  </a:cubicBezTo>
                  <a:cubicBezTo>
                    <a:pt x="28221" y="72352"/>
                    <a:pt x="27320" y="70818"/>
                    <a:pt x="26686" y="69183"/>
                  </a:cubicBezTo>
                  <a:cubicBezTo>
                    <a:pt x="26186" y="67882"/>
                    <a:pt x="26019" y="67315"/>
                    <a:pt x="26019" y="66548"/>
                  </a:cubicBezTo>
                  <a:lnTo>
                    <a:pt x="26053" y="65814"/>
                  </a:lnTo>
                  <a:cubicBezTo>
                    <a:pt x="26053" y="65814"/>
                    <a:pt x="26553" y="53872"/>
                    <a:pt x="26453" y="40196"/>
                  </a:cubicBezTo>
                  <a:cubicBezTo>
                    <a:pt x="26353" y="24585"/>
                    <a:pt x="24952" y="6739"/>
                    <a:pt x="24618" y="4103"/>
                  </a:cubicBezTo>
                  <a:lnTo>
                    <a:pt x="7473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4"/>
            <p:cNvSpPr/>
            <p:nvPr/>
          </p:nvSpPr>
          <p:spPr>
            <a:xfrm>
              <a:off x="1978250" y="2292075"/>
              <a:ext cx="671350" cy="1469500"/>
            </a:xfrm>
            <a:custGeom>
              <a:avLst/>
              <a:gdLst/>
              <a:ahLst/>
              <a:cxnLst/>
              <a:rect l="l" t="t" r="r" b="b"/>
              <a:pathLst>
                <a:path w="26854" h="58780" extrusionOk="0">
                  <a:moveTo>
                    <a:pt x="6372" y="1"/>
                  </a:moveTo>
                  <a:lnTo>
                    <a:pt x="6272" y="1102"/>
                  </a:lnTo>
                  <a:cubicBezTo>
                    <a:pt x="5404" y="3136"/>
                    <a:pt x="3370" y="5805"/>
                    <a:pt x="2369" y="11042"/>
                  </a:cubicBezTo>
                  <a:cubicBezTo>
                    <a:pt x="1869" y="13644"/>
                    <a:pt x="2069" y="16179"/>
                    <a:pt x="2035" y="19748"/>
                  </a:cubicBezTo>
                  <a:cubicBezTo>
                    <a:pt x="2002" y="24952"/>
                    <a:pt x="2669" y="35560"/>
                    <a:pt x="2469" y="37961"/>
                  </a:cubicBezTo>
                  <a:cubicBezTo>
                    <a:pt x="2269" y="40363"/>
                    <a:pt x="1035" y="43198"/>
                    <a:pt x="534" y="46834"/>
                  </a:cubicBezTo>
                  <a:cubicBezTo>
                    <a:pt x="1" y="50504"/>
                    <a:pt x="67" y="57175"/>
                    <a:pt x="67" y="57175"/>
                  </a:cubicBezTo>
                  <a:cubicBezTo>
                    <a:pt x="67" y="57175"/>
                    <a:pt x="1068" y="58376"/>
                    <a:pt x="3570" y="58743"/>
                  </a:cubicBezTo>
                  <a:cubicBezTo>
                    <a:pt x="3808" y="58768"/>
                    <a:pt x="4047" y="58780"/>
                    <a:pt x="4285" y="58780"/>
                  </a:cubicBezTo>
                  <a:cubicBezTo>
                    <a:pt x="5643" y="58780"/>
                    <a:pt x="6976" y="58380"/>
                    <a:pt x="8140" y="57642"/>
                  </a:cubicBezTo>
                  <a:cubicBezTo>
                    <a:pt x="8140" y="57642"/>
                    <a:pt x="11442" y="44633"/>
                    <a:pt x="11809" y="42831"/>
                  </a:cubicBezTo>
                  <a:cubicBezTo>
                    <a:pt x="12209" y="40997"/>
                    <a:pt x="15111" y="26553"/>
                    <a:pt x="15111" y="26553"/>
                  </a:cubicBezTo>
                  <a:lnTo>
                    <a:pt x="17280" y="41831"/>
                  </a:lnTo>
                  <a:cubicBezTo>
                    <a:pt x="17079" y="43832"/>
                    <a:pt x="17046" y="45800"/>
                    <a:pt x="17179" y="47768"/>
                  </a:cubicBezTo>
                  <a:cubicBezTo>
                    <a:pt x="17380" y="51438"/>
                    <a:pt x="18914" y="56641"/>
                    <a:pt x="18914" y="56641"/>
                  </a:cubicBezTo>
                  <a:cubicBezTo>
                    <a:pt x="18914" y="56641"/>
                    <a:pt x="19719" y="57417"/>
                    <a:pt x="22006" y="57417"/>
                  </a:cubicBezTo>
                  <a:cubicBezTo>
                    <a:pt x="22138" y="57417"/>
                    <a:pt x="22275" y="57414"/>
                    <a:pt x="22417" y="57409"/>
                  </a:cubicBezTo>
                  <a:cubicBezTo>
                    <a:pt x="25018" y="57342"/>
                    <a:pt x="26186" y="56508"/>
                    <a:pt x="26186" y="56508"/>
                  </a:cubicBezTo>
                  <a:cubicBezTo>
                    <a:pt x="26186" y="56508"/>
                    <a:pt x="26620" y="42998"/>
                    <a:pt x="26753" y="30323"/>
                  </a:cubicBezTo>
                  <a:cubicBezTo>
                    <a:pt x="26853" y="20983"/>
                    <a:pt x="26019" y="7840"/>
                    <a:pt x="23984" y="1635"/>
                  </a:cubicBezTo>
                  <a:lnTo>
                    <a:pt x="24018" y="334"/>
                  </a:lnTo>
                  <a:lnTo>
                    <a:pt x="24018" y="334"/>
                  </a:lnTo>
                  <a:cubicBezTo>
                    <a:pt x="21847" y="1734"/>
                    <a:pt x="18833" y="2290"/>
                    <a:pt x="15867" y="2290"/>
                  </a:cubicBezTo>
                  <a:cubicBezTo>
                    <a:pt x="11906" y="2290"/>
                    <a:pt x="8031" y="1298"/>
                    <a:pt x="6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4"/>
            <p:cNvSpPr/>
            <p:nvPr/>
          </p:nvSpPr>
          <p:spPr>
            <a:xfrm>
              <a:off x="1939900" y="4028325"/>
              <a:ext cx="185150" cy="429850"/>
            </a:xfrm>
            <a:custGeom>
              <a:avLst/>
              <a:gdLst/>
              <a:ahLst/>
              <a:cxnLst/>
              <a:rect l="l" t="t" r="r" b="b"/>
              <a:pathLst>
                <a:path w="7406" h="17194" extrusionOk="0">
                  <a:moveTo>
                    <a:pt x="1968" y="1"/>
                  </a:moveTo>
                  <a:cubicBezTo>
                    <a:pt x="1168" y="1"/>
                    <a:pt x="1668" y="3136"/>
                    <a:pt x="1434" y="5138"/>
                  </a:cubicBezTo>
                  <a:cubicBezTo>
                    <a:pt x="1201" y="7272"/>
                    <a:pt x="467" y="8840"/>
                    <a:pt x="234" y="10608"/>
                  </a:cubicBezTo>
                  <a:cubicBezTo>
                    <a:pt x="0" y="12643"/>
                    <a:pt x="167" y="13477"/>
                    <a:pt x="867" y="15145"/>
                  </a:cubicBezTo>
                  <a:cubicBezTo>
                    <a:pt x="1238" y="16048"/>
                    <a:pt x="2720" y="17194"/>
                    <a:pt x="3948" y="17194"/>
                  </a:cubicBezTo>
                  <a:cubicBezTo>
                    <a:pt x="4487" y="17194"/>
                    <a:pt x="4978" y="16972"/>
                    <a:pt x="5304" y="16412"/>
                  </a:cubicBezTo>
                  <a:cubicBezTo>
                    <a:pt x="6405" y="14544"/>
                    <a:pt x="6672" y="12443"/>
                    <a:pt x="6571" y="10441"/>
                  </a:cubicBezTo>
                  <a:cubicBezTo>
                    <a:pt x="6471" y="8373"/>
                    <a:pt x="6338" y="6839"/>
                    <a:pt x="6338" y="5271"/>
                  </a:cubicBezTo>
                  <a:cubicBezTo>
                    <a:pt x="6338" y="3870"/>
                    <a:pt x="7405" y="601"/>
                    <a:pt x="6371" y="401"/>
                  </a:cubicBezTo>
                  <a:lnTo>
                    <a:pt x="6371" y="401"/>
                  </a:lnTo>
                  <a:lnTo>
                    <a:pt x="6305" y="935"/>
                  </a:lnTo>
                  <a:cubicBezTo>
                    <a:pt x="6110" y="1341"/>
                    <a:pt x="5008" y="1663"/>
                    <a:pt x="3955" y="1663"/>
                  </a:cubicBezTo>
                  <a:cubicBezTo>
                    <a:pt x="3020" y="1663"/>
                    <a:pt x="2123" y="1409"/>
                    <a:pt x="1935" y="734"/>
                  </a:cubicBezTo>
                  <a:lnTo>
                    <a:pt x="1968" y="1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4"/>
            <p:cNvSpPr/>
            <p:nvPr/>
          </p:nvSpPr>
          <p:spPr>
            <a:xfrm>
              <a:off x="2477775" y="4085025"/>
              <a:ext cx="73400" cy="134300"/>
            </a:xfrm>
            <a:custGeom>
              <a:avLst/>
              <a:gdLst/>
              <a:ahLst/>
              <a:cxnLst/>
              <a:rect l="l" t="t" r="r" b="b"/>
              <a:pathLst>
                <a:path w="2936" h="5372" extrusionOk="0">
                  <a:moveTo>
                    <a:pt x="267" y="1"/>
                  </a:moveTo>
                  <a:cubicBezTo>
                    <a:pt x="0" y="1035"/>
                    <a:pt x="234" y="3770"/>
                    <a:pt x="234" y="3770"/>
                  </a:cubicBezTo>
                  <a:cubicBezTo>
                    <a:pt x="234" y="3770"/>
                    <a:pt x="668" y="4738"/>
                    <a:pt x="2202" y="5371"/>
                  </a:cubicBezTo>
                  <a:lnTo>
                    <a:pt x="2936" y="1535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4"/>
            <p:cNvSpPr/>
            <p:nvPr/>
          </p:nvSpPr>
          <p:spPr>
            <a:xfrm>
              <a:off x="2532825" y="4116725"/>
              <a:ext cx="107600" cy="103425"/>
            </a:xfrm>
            <a:custGeom>
              <a:avLst/>
              <a:gdLst/>
              <a:ahLst/>
              <a:cxnLst/>
              <a:rect l="l" t="t" r="r" b="b"/>
              <a:pathLst>
                <a:path w="4304" h="4137" extrusionOk="0">
                  <a:moveTo>
                    <a:pt x="4303" y="0"/>
                  </a:moveTo>
                  <a:lnTo>
                    <a:pt x="434" y="1902"/>
                  </a:lnTo>
                  <a:lnTo>
                    <a:pt x="0" y="4137"/>
                  </a:lnTo>
                  <a:lnTo>
                    <a:pt x="3436" y="3036"/>
                  </a:lnTo>
                  <a:lnTo>
                    <a:pt x="43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4"/>
            <p:cNvSpPr/>
            <p:nvPr/>
          </p:nvSpPr>
          <p:spPr>
            <a:xfrm>
              <a:off x="2479450" y="3973950"/>
              <a:ext cx="350900" cy="353150"/>
            </a:xfrm>
            <a:custGeom>
              <a:avLst/>
              <a:gdLst/>
              <a:ahLst/>
              <a:cxnLst/>
              <a:rect l="l" t="t" r="r" b="b"/>
              <a:pathLst>
                <a:path w="14036" h="14126" extrusionOk="0">
                  <a:moveTo>
                    <a:pt x="1028" y="1"/>
                  </a:moveTo>
                  <a:cubicBezTo>
                    <a:pt x="744" y="1"/>
                    <a:pt x="489" y="1013"/>
                    <a:pt x="234" y="1842"/>
                  </a:cubicBezTo>
                  <a:cubicBezTo>
                    <a:pt x="0" y="2676"/>
                    <a:pt x="0" y="3610"/>
                    <a:pt x="200" y="4444"/>
                  </a:cubicBezTo>
                  <a:cubicBezTo>
                    <a:pt x="467" y="5411"/>
                    <a:pt x="1801" y="6379"/>
                    <a:pt x="2369" y="7246"/>
                  </a:cubicBezTo>
                  <a:cubicBezTo>
                    <a:pt x="2936" y="8080"/>
                    <a:pt x="3136" y="10148"/>
                    <a:pt x="3803" y="11315"/>
                  </a:cubicBezTo>
                  <a:cubicBezTo>
                    <a:pt x="4503" y="12450"/>
                    <a:pt x="7039" y="13550"/>
                    <a:pt x="8706" y="13951"/>
                  </a:cubicBezTo>
                  <a:cubicBezTo>
                    <a:pt x="9265" y="14071"/>
                    <a:pt x="9788" y="14125"/>
                    <a:pt x="10268" y="14125"/>
                  </a:cubicBezTo>
                  <a:cubicBezTo>
                    <a:pt x="12713" y="14125"/>
                    <a:pt x="14035" y="12725"/>
                    <a:pt x="13143" y="11582"/>
                  </a:cubicBezTo>
                  <a:cubicBezTo>
                    <a:pt x="12342" y="10548"/>
                    <a:pt x="9874" y="9214"/>
                    <a:pt x="8640" y="6879"/>
                  </a:cubicBezTo>
                  <a:cubicBezTo>
                    <a:pt x="7272" y="4277"/>
                    <a:pt x="6305" y="508"/>
                    <a:pt x="5838" y="274"/>
                  </a:cubicBezTo>
                  <a:lnTo>
                    <a:pt x="5804" y="1008"/>
                  </a:lnTo>
                  <a:cubicBezTo>
                    <a:pt x="5462" y="1635"/>
                    <a:pt x="4852" y="1824"/>
                    <a:pt x="4162" y="1824"/>
                  </a:cubicBezTo>
                  <a:cubicBezTo>
                    <a:pt x="4044" y="1824"/>
                    <a:pt x="3924" y="1818"/>
                    <a:pt x="3803" y="1809"/>
                  </a:cubicBezTo>
                  <a:cubicBezTo>
                    <a:pt x="2102" y="1709"/>
                    <a:pt x="1301" y="1141"/>
                    <a:pt x="1068" y="674"/>
                  </a:cubicBezTo>
                  <a:lnTo>
                    <a:pt x="1068" y="7"/>
                  </a:lnTo>
                  <a:cubicBezTo>
                    <a:pt x="1054" y="3"/>
                    <a:pt x="1041" y="1"/>
                    <a:pt x="1028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4"/>
            <p:cNvSpPr/>
            <p:nvPr/>
          </p:nvSpPr>
          <p:spPr>
            <a:xfrm>
              <a:off x="1985750" y="2318775"/>
              <a:ext cx="212675" cy="1192550"/>
            </a:xfrm>
            <a:custGeom>
              <a:avLst/>
              <a:gdLst/>
              <a:ahLst/>
              <a:cxnLst/>
              <a:rect l="l" t="t" r="r" b="b"/>
              <a:pathLst>
                <a:path w="8507" h="47702" extrusionOk="0">
                  <a:moveTo>
                    <a:pt x="8107" y="0"/>
                  </a:moveTo>
                  <a:cubicBezTo>
                    <a:pt x="5605" y="5337"/>
                    <a:pt x="3670" y="10107"/>
                    <a:pt x="3503" y="18614"/>
                  </a:cubicBezTo>
                  <a:cubicBezTo>
                    <a:pt x="3470" y="20448"/>
                    <a:pt x="3437" y="22250"/>
                    <a:pt x="3437" y="23984"/>
                  </a:cubicBezTo>
                  <a:cubicBezTo>
                    <a:pt x="3370" y="30088"/>
                    <a:pt x="3303" y="35359"/>
                    <a:pt x="2436" y="37927"/>
                  </a:cubicBezTo>
                  <a:cubicBezTo>
                    <a:pt x="2269" y="38461"/>
                    <a:pt x="2069" y="39028"/>
                    <a:pt x="1835" y="39595"/>
                  </a:cubicBezTo>
                  <a:cubicBezTo>
                    <a:pt x="1569" y="40329"/>
                    <a:pt x="1302" y="41096"/>
                    <a:pt x="1001" y="41964"/>
                  </a:cubicBezTo>
                  <a:cubicBezTo>
                    <a:pt x="668" y="43198"/>
                    <a:pt x="401" y="44465"/>
                    <a:pt x="201" y="45766"/>
                  </a:cubicBezTo>
                  <a:cubicBezTo>
                    <a:pt x="134" y="46367"/>
                    <a:pt x="67" y="47001"/>
                    <a:pt x="1" y="47701"/>
                  </a:cubicBezTo>
                  <a:cubicBezTo>
                    <a:pt x="501" y="44999"/>
                    <a:pt x="1235" y="42331"/>
                    <a:pt x="2236" y="39729"/>
                  </a:cubicBezTo>
                  <a:cubicBezTo>
                    <a:pt x="2469" y="39128"/>
                    <a:pt x="2669" y="38595"/>
                    <a:pt x="2869" y="38027"/>
                  </a:cubicBezTo>
                  <a:cubicBezTo>
                    <a:pt x="3737" y="35426"/>
                    <a:pt x="3803" y="30122"/>
                    <a:pt x="3870" y="23984"/>
                  </a:cubicBezTo>
                  <a:cubicBezTo>
                    <a:pt x="3870" y="22216"/>
                    <a:pt x="3904" y="20415"/>
                    <a:pt x="3937" y="18614"/>
                  </a:cubicBezTo>
                  <a:cubicBezTo>
                    <a:pt x="4104" y="10174"/>
                    <a:pt x="6005" y="5437"/>
                    <a:pt x="8507" y="134"/>
                  </a:cubicBezTo>
                  <a:lnTo>
                    <a:pt x="81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4"/>
            <p:cNvSpPr/>
            <p:nvPr/>
          </p:nvSpPr>
          <p:spPr>
            <a:xfrm>
              <a:off x="2356025" y="2645675"/>
              <a:ext cx="175150" cy="576275"/>
            </a:xfrm>
            <a:custGeom>
              <a:avLst/>
              <a:gdLst/>
              <a:ahLst/>
              <a:cxnLst/>
              <a:rect l="l" t="t" r="r" b="b"/>
              <a:pathLst>
                <a:path w="7006" h="23051" extrusionOk="0">
                  <a:moveTo>
                    <a:pt x="7005" y="0"/>
                  </a:moveTo>
                  <a:lnTo>
                    <a:pt x="7005" y="0"/>
                  </a:lnTo>
                  <a:cubicBezTo>
                    <a:pt x="5404" y="2035"/>
                    <a:pt x="2035" y="2869"/>
                    <a:pt x="2035" y="2869"/>
                  </a:cubicBezTo>
                  <a:lnTo>
                    <a:pt x="0" y="12409"/>
                  </a:lnTo>
                  <a:lnTo>
                    <a:pt x="1501" y="23050"/>
                  </a:lnTo>
                  <a:lnTo>
                    <a:pt x="1168" y="12910"/>
                  </a:lnTo>
                  <a:lnTo>
                    <a:pt x="3236" y="3903"/>
                  </a:lnTo>
                  <a:cubicBezTo>
                    <a:pt x="6738" y="2502"/>
                    <a:pt x="7005" y="0"/>
                    <a:pt x="70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4"/>
            <p:cNvSpPr/>
            <p:nvPr/>
          </p:nvSpPr>
          <p:spPr>
            <a:xfrm>
              <a:off x="1969075" y="3628050"/>
              <a:ext cx="240200" cy="156850"/>
            </a:xfrm>
            <a:custGeom>
              <a:avLst/>
              <a:gdLst/>
              <a:ahLst/>
              <a:cxnLst/>
              <a:rect l="l" t="t" r="r" b="b"/>
              <a:pathLst>
                <a:path w="9608" h="6274" extrusionOk="0">
                  <a:moveTo>
                    <a:pt x="434" y="0"/>
                  </a:moveTo>
                  <a:cubicBezTo>
                    <a:pt x="34" y="234"/>
                    <a:pt x="67" y="834"/>
                    <a:pt x="34" y="2102"/>
                  </a:cubicBezTo>
                  <a:cubicBezTo>
                    <a:pt x="1" y="2936"/>
                    <a:pt x="67" y="3769"/>
                    <a:pt x="201" y="4603"/>
                  </a:cubicBezTo>
                  <a:cubicBezTo>
                    <a:pt x="301" y="4904"/>
                    <a:pt x="1068" y="5904"/>
                    <a:pt x="4037" y="6205"/>
                  </a:cubicBezTo>
                  <a:cubicBezTo>
                    <a:pt x="4459" y="6252"/>
                    <a:pt x="4845" y="6273"/>
                    <a:pt x="5198" y="6273"/>
                  </a:cubicBezTo>
                  <a:cubicBezTo>
                    <a:pt x="7328" y="6273"/>
                    <a:pt x="8240" y="5504"/>
                    <a:pt x="8440" y="5104"/>
                  </a:cubicBezTo>
                  <a:cubicBezTo>
                    <a:pt x="8840" y="4003"/>
                    <a:pt x="9174" y="2902"/>
                    <a:pt x="9441" y="1768"/>
                  </a:cubicBezTo>
                  <a:cubicBezTo>
                    <a:pt x="9607" y="1101"/>
                    <a:pt x="9307" y="1001"/>
                    <a:pt x="9307" y="1001"/>
                  </a:cubicBezTo>
                  <a:lnTo>
                    <a:pt x="9107" y="1768"/>
                  </a:lnTo>
                  <a:cubicBezTo>
                    <a:pt x="9107" y="1768"/>
                    <a:pt x="8055" y="2621"/>
                    <a:pt x="5454" y="2621"/>
                  </a:cubicBezTo>
                  <a:cubicBezTo>
                    <a:pt x="5237" y="2621"/>
                    <a:pt x="5009" y="2615"/>
                    <a:pt x="4771" y="2602"/>
                  </a:cubicBezTo>
                  <a:cubicBezTo>
                    <a:pt x="1668" y="2435"/>
                    <a:pt x="468" y="901"/>
                    <a:pt x="468" y="901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4"/>
            <p:cNvSpPr/>
            <p:nvPr/>
          </p:nvSpPr>
          <p:spPr>
            <a:xfrm>
              <a:off x="1969075" y="3628050"/>
              <a:ext cx="240200" cy="156850"/>
            </a:xfrm>
            <a:custGeom>
              <a:avLst/>
              <a:gdLst/>
              <a:ahLst/>
              <a:cxnLst/>
              <a:rect l="l" t="t" r="r" b="b"/>
              <a:pathLst>
                <a:path w="9608" h="6274" extrusionOk="0">
                  <a:moveTo>
                    <a:pt x="434" y="0"/>
                  </a:moveTo>
                  <a:cubicBezTo>
                    <a:pt x="34" y="234"/>
                    <a:pt x="67" y="834"/>
                    <a:pt x="34" y="2102"/>
                  </a:cubicBezTo>
                  <a:cubicBezTo>
                    <a:pt x="1" y="2936"/>
                    <a:pt x="67" y="3769"/>
                    <a:pt x="201" y="4603"/>
                  </a:cubicBezTo>
                  <a:cubicBezTo>
                    <a:pt x="301" y="4904"/>
                    <a:pt x="1068" y="5904"/>
                    <a:pt x="4037" y="6205"/>
                  </a:cubicBezTo>
                  <a:cubicBezTo>
                    <a:pt x="4459" y="6252"/>
                    <a:pt x="4845" y="6273"/>
                    <a:pt x="5198" y="6273"/>
                  </a:cubicBezTo>
                  <a:cubicBezTo>
                    <a:pt x="7328" y="6273"/>
                    <a:pt x="8240" y="5504"/>
                    <a:pt x="8440" y="5104"/>
                  </a:cubicBezTo>
                  <a:cubicBezTo>
                    <a:pt x="8840" y="4003"/>
                    <a:pt x="9174" y="2902"/>
                    <a:pt x="9441" y="1768"/>
                  </a:cubicBezTo>
                  <a:cubicBezTo>
                    <a:pt x="9607" y="1101"/>
                    <a:pt x="9307" y="1001"/>
                    <a:pt x="9307" y="1001"/>
                  </a:cubicBezTo>
                  <a:lnTo>
                    <a:pt x="9107" y="1768"/>
                  </a:lnTo>
                  <a:cubicBezTo>
                    <a:pt x="9107" y="1768"/>
                    <a:pt x="8055" y="2621"/>
                    <a:pt x="5454" y="2621"/>
                  </a:cubicBezTo>
                  <a:cubicBezTo>
                    <a:pt x="5237" y="2621"/>
                    <a:pt x="5009" y="2615"/>
                    <a:pt x="4771" y="2602"/>
                  </a:cubicBezTo>
                  <a:cubicBezTo>
                    <a:pt x="1668" y="2435"/>
                    <a:pt x="468" y="901"/>
                    <a:pt x="468" y="901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E08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4"/>
            <p:cNvSpPr/>
            <p:nvPr/>
          </p:nvSpPr>
          <p:spPr>
            <a:xfrm>
              <a:off x="2430250" y="3649725"/>
              <a:ext cx="213500" cy="131525"/>
            </a:xfrm>
            <a:custGeom>
              <a:avLst/>
              <a:gdLst/>
              <a:ahLst/>
              <a:cxnLst/>
              <a:rect l="l" t="t" r="r" b="b"/>
              <a:pathLst>
                <a:path w="8540" h="5261" extrusionOk="0">
                  <a:moveTo>
                    <a:pt x="8173" y="0"/>
                  </a:moveTo>
                  <a:lnTo>
                    <a:pt x="8139" y="734"/>
                  </a:lnTo>
                  <a:cubicBezTo>
                    <a:pt x="8139" y="734"/>
                    <a:pt x="7606" y="1702"/>
                    <a:pt x="4703" y="1802"/>
                  </a:cubicBezTo>
                  <a:cubicBezTo>
                    <a:pt x="4574" y="1806"/>
                    <a:pt x="4447" y="1808"/>
                    <a:pt x="4323" y="1808"/>
                  </a:cubicBezTo>
                  <a:cubicBezTo>
                    <a:pt x="1682" y="1808"/>
                    <a:pt x="434" y="834"/>
                    <a:pt x="434" y="834"/>
                  </a:cubicBezTo>
                  <a:lnTo>
                    <a:pt x="267" y="234"/>
                  </a:lnTo>
                  <a:cubicBezTo>
                    <a:pt x="0" y="334"/>
                    <a:pt x="0" y="668"/>
                    <a:pt x="134" y="1368"/>
                  </a:cubicBezTo>
                  <a:cubicBezTo>
                    <a:pt x="234" y="2035"/>
                    <a:pt x="634" y="3570"/>
                    <a:pt x="734" y="4070"/>
                  </a:cubicBezTo>
                  <a:cubicBezTo>
                    <a:pt x="821" y="4476"/>
                    <a:pt x="2170" y="5261"/>
                    <a:pt x="4231" y="5261"/>
                  </a:cubicBezTo>
                  <a:cubicBezTo>
                    <a:pt x="4540" y="5261"/>
                    <a:pt x="4865" y="5243"/>
                    <a:pt x="5204" y="5204"/>
                  </a:cubicBezTo>
                  <a:cubicBezTo>
                    <a:pt x="7772" y="4904"/>
                    <a:pt x="8273" y="4237"/>
                    <a:pt x="8373" y="3570"/>
                  </a:cubicBezTo>
                  <a:cubicBezTo>
                    <a:pt x="8439" y="2869"/>
                    <a:pt x="8540" y="1101"/>
                    <a:pt x="8540" y="634"/>
                  </a:cubicBezTo>
                  <a:cubicBezTo>
                    <a:pt x="8540" y="167"/>
                    <a:pt x="8506" y="100"/>
                    <a:pt x="817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4"/>
            <p:cNvSpPr/>
            <p:nvPr/>
          </p:nvSpPr>
          <p:spPr>
            <a:xfrm>
              <a:off x="2430250" y="3649725"/>
              <a:ext cx="213500" cy="131525"/>
            </a:xfrm>
            <a:custGeom>
              <a:avLst/>
              <a:gdLst/>
              <a:ahLst/>
              <a:cxnLst/>
              <a:rect l="l" t="t" r="r" b="b"/>
              <a:pathLst>
                <a:path w="8540" h="5261" extrusionOk="0">
                  <a:moveTo>
                    <a:pt x="8173" y="0"/>
                  </a:moveTo>
                  <a:lnTo>
                    <a:pt x="8139" y="734"/>
                  </a:lnTo>
                  <a:cubicBezTo>
                    <a:pt x="8139" y="734"/>
                    <a:pt x="7606" y="1702"/>
                    <a:pt x="4703" y="1802"/>
                  </a:cubicBezTo>
                  <a:cubicBezTo>
                    <a:pt x="4574" y="1806"/>
                    <a:pt x="4447" y="1808"/>
                    <a:pt x="4323" y="1808"/>
                  </a:cubicBezTo>
                  <a:cubicBezTo>
                    <a:pt x="1682" y="1808"/>
                    <a:pt x="434" y="834"/>
                    <a:pt x="434" y="834"/>
                  </a:cubicBezTo>
                  <a:lnTo>
                    <a:pt x="267" y="234"/>
                  </a:lnTo>
                  <a:cubicBezTo>
                    <a:pt x="0" y="334"/>
                    <a:pt x="0" y="668"/>
                    <a:pt x="134" y="1368"/>
                  </a:cubicBezTo>
                  <a:cubicBezTo>
                    <a:pt x="234" y="2035"/>
                    <a:pt x="634" y="3570"/>
                    <a:pt x="734" y="4070"/>
                  </a:cubicBezTo>
                  <a:cubicBezTo>
                    <a:pt x="821" y="4476"/>
                    <a:pt x="2170" y="5261"/>
                    <a:pt x="4231" y="5261"/>
                  </a:cubicBezTo>
                  <a:cubicBezTo>
                    <a:pt x="4540" y="5261"/>
                    <a:pt x="4865" y="5243"/>
                    <a:pt x="5204" y="5204"/>
                  </a:cubicBezTo>
                  <a:cubicBezTo>
                    <a:pt x="7772" y="4904"/>
                    <a:pt x="8273" y="4237"/>
                    <a:pt x="8373" y="3570"/>
                  </a:cubicBezTo>
                  <a:cubicBezTo>
                    <a:pt x="8439" y="2869"/>
                    <a:pt x="8540" y="1101"/>
                    <a:pt x="8540" y="634"/>
                  </a:cubicBezTo>
                  <a:cubicBezTo>
                    <a:pt x="8540" y="167"/>
                    <a:pt x="8506" y="100"/>
                    <a:pt x="8173" y="0"/>
                  </a:cubicBezTo>
                  <a:close/>
                </a:path>
              </a:pathLst>
            </a:custGeom>
            <a:solidFill>
              <a:srgbClr val="E08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4"/>
            <p:cNvSpPr/>
            <p:nvPr/>
          </p:nvSpPr>
          <p:spPr>
            <a:xfrm>
              <a:off x="2003275" y="1376525"/>
              <a:ext cx="679675" cy="480475"/>
            </a:xfrm>
            <a:custGeom>
              <a:avLst/>
              <a:gdLst/>
              <a:ahLst/>
              <a:cxnLst/>
              <a:rect l="l" t="t" r="r" b="b"/>
              <a:pathLst>
                <a:path w="27187" h="19219" extrusionOk="0">
                  <a:moveTo>
                    <a:pt x="8267" y="0"/>
                  </a:moveTo>
                  <a:cubicBezTo>
                    <a:pt x="7705" y="0"/>
                    <a:pt x="7164" y="104"/>
                    <a:pt x="6672" y="364"/>
                  </a:cubicBezTo>
                  <a:cubicBezTo>
                    <a:pt x="5704" y="897"/>
                    <a:pt x="5004" y="1765"/>
                    <a:pt x="4637" y="2799"/>
                  </a:cubicBezTo>
                  <a:cubicBezTo>
                    <a:pt x="4070" y="4366"/>
                    <a:pt x="4203" y="6068"/>
                    <a:pt x="4237" y="7735"/>
                  </a:cubicBezTo>
                  <a:cubicBezTo>
                    <a:pt x="4270" y="8303"/>
                    <a:pt x="4170" y="8870"/>
                    <a:pt x="3970" y="9403"/>
                  </a:cubicBezTo>
                  <a:cubicBezTo>
                    <a:pt x="3764" y="9873"/>
                    <a:pt x="3300" y="10188"/>
                    <a:pt x="2804" y="10188"/>
                  </a:cubicBezTo>
                  <a:cubicBezTo>
                    <a:pt x="2737" y="10188"/>
                    <a:pt x="2670" y="10182"/>
                    <a:pt x="2602" y="10171"/>
                  </a:cubicBezTo>
                  <a:cubicBezTo>
                    <a:pt x="2035" y="10037"/>
                    <a:pt x="1768" y="9203"/>
                    <a:pt x="2202" y="8870"/>
                  </a:cubicBezTo>
                  <a:cubicBezTo>
                    <a:pt x="2155" y="8865"/>
                    <a:pt x="2110" y="8863"/>
                    <a:pt x="2065" y="8863"/>
                  </a:cubicBezTo>
                  <a:cubicBezTo>
                    <a:pt x="835" y="8863"/>
                    <a:pt x="409" y="10592"/>
                    <a:pt x="1568" y="11171"/>
                  </a:cubicBezTo>
                  <a:cubicBezTo>
                    <a:pt x="534" y="11338"/>
                    <a:pt x="0" y="12706"/>
                    <a:pt x="501" y="13606"/>
                  </a:cubicBezTo>
                  <a:cubicBezTo>
                    <a:pt x="913" y="14248"/>
                    <a:pt x="1593" y="14591"/>
                    <a:pt x="2303" y="14591"/>
                  </a:cubicBezTo>
                  <a:cubicBezTo>
                    <a:pt x="2627" y="14591"/>
                    <a:pt x="2956" y="14520"/>
                    <a:pt x="3269" y="14374"/>
                  </a:cubicBezTo>
                  <a:lnTo>
                    <a:pt x="3269" y="14374"/>
                  </a:lnTo>
                  <a:cubicBezTo>
                    <a:pt x="2869" y="15241"/>
                    <a:pt x="2635" y="16408"/>
                    <a:pt x="3770" y="17442"/>
                  </a:cubicBezTo>
                  <a:cubicBezTo>
                    <a:pt x="4365" y="17978"/>
                    <a:pt x="5160" y="18242"/>
                    <a:pt x="5869" y="18242"/>
                  </a:cubicBezTo>
                  <a:cubicBezTo>
                    <a:pt x="6352" y="18242"/>
                    <a:pt x="6794" y="18119"/>
                    <a:pt x="7105" y="17876"/>
                  </a:cubicBezTo>
                  <a:cubicBezTo>
                    <a:pt x="7601" y="18816"/>
                    <a:pt x="8179" y="18918"/>
                    <a:pt x="9062" y="18918"/>
                  </a:cubicBezTo>
                  <a:cubicBezTo>
                    <a:pt x="9308" y="18918"/>
                    <a:pt x="9577" y="18910"/>
                    <a:pt x="9874" y="18910"/>
                  </a:cubicBezTo>
                  <a:cubicBezTo>
                    <a:pt x="11242" y="18910"/>
                    <a:pt x="12509" y="18210"/>
                    <a:pt x="13243" y="17009"/>
                  </a:cubicBezTo>
                  <a:cubicBezTo>
                    <a:pt x="13243" y="18426"/>
                    <a:pt x="14819" y="19219"/>
                    <a:pt x="16090" y="19219"/>
                  </a:cubicBezTo>
                  <a:cubicBezTo>
                    <a:pt x="16165" y="19219"/>
                    <a:pt x="16239" y="19216"/>
                    <a:pt x="16312" y="19210"/>
                  </a:cubicBezTo>
                  <a:cubicBezTo>
                    <a:pt x="17146" y="19144"/>
                    <a:pt x="17946" y="18743"/>
                    <a:pt x="18547" y="18110"/>
                  </a:cubicBezTo>
                  <a:cubicBezTo>
                    <a:pt x="19177" y="18674"/>
                    <a:pt x="19907" y="18922"/>
                    <a:pt x="20619" y="18922"/>
                  </a:cubicBezTo>
                  <a:cubicBezTo>
                    <a:pt x="22433" y="18922"/>
                    <a:pt x="24124" y="17306"/>
                    <a:pt x="23717" y="15174"/>
                  </a:cubicBezTo>
                  <a:cubicBezTo>
                    <a:pt x="26186" y="15007"/>
                    <a:pt x="27186" y="11905"/>
                    <a:pt x="25285" y="10337"/>
                  </a:cubicBezTo>
                  <a:cubicBezTo>
                    <a:pt x="26219" y="9937"/>
                    <a:pt x="26819" y="9003"/>
                    <a:pt x="26352" y="7969"/>
                  </a:cubicBezTo>
                  <a:lnTo>
                    <a:pt x="26352" y="7969"/>
                  </a:lnTo>
                  <a:cubicBezTo>
                    <a:pt x="26167" y="8525"/>
                    <a:pt x="25792" y="8745"/>
                    <a:pt x="25295" y="8745"/>
                  </a:cubicBezTo>
                  <a:cubicBezTo>
                    <a:pt x="25166" y="8745"/>
                    <a:pt x="25029" y="8730"/>
                    <a:pt x="24885" y="8703"/>
                  </a:cubicBezTo>
                  <a:cubicBezTo>
                    <a:pt x="23484" y="8469"/>
                    <a:pt x="23183" y="7135"/>
                    <a:pt x="23083" y="6334"/>
                  </a:cubicBezTo>
                  <a:cubicBezTo>
                    <a:pt x="22983" y="5601"/>
                    <a:pt x="22283" y="5834"/>
                    <a:pt x="21749" y="5300"/>
                  </a:cubicBezTo>
                  <a:cubicBezTo>
                    <a:pt x="21182" y="4733"/>
                    <a:pt x="20515" y="4300"/>
                    <a:pt x="19781" y="3966"/>
                  </a:cubicBezTo>
                  <a:cubicBezTo>
                    <a:pt x="19414" y="3799"/>
                    <a:pt x="19014" y="3666"/>
                    <a:pt x="18647" y="3566"/>
                  </a:cubicBezTo>
                  <a:cubicBezTo>
                    <a:pt x="18247" y="3499"/>
                    <a:pt x="17880" y="3399"/>
                    <a:pt x="17546" y="3266"/>
                  </a:cubicBezTo>
                  <a:cubicBezTo>
                    <a:pt x="16779" y="2932"/>
                    <a:pt x="16045" y="2532"/>
                    <a:pt x="15278" y="2198"/>
                  </a:cubicBezTo>
                  <a:cubicBezTo>
                    <a:pt x="14511" y="1865"/>
                    <a:pt x="13610" y="1498"/>
                    <a:pt x="12776" y="1231"/>
                  </a:cubicBezTo>
                  <a:cubicBezTo>
                    <a:pt x="11483" y="767"/>
                    <a:pt x="9797" y="0"/>
                    <a:pt x="8267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4"/>
            <p:cNvSpPr/>
            <p:nvPr/>
          </p:nvSpPr>
          <p:spPr>
            <a:xfrm>
              <a:off x="2502800" y="1427100"/>
              <a:ext cx="970700" cy="564800"/>
            </a:xfrm>
            <a:custGeom>
              <a:avLst/>
              <a:gdLst/>
              <a:ahLst/>
              <a:cxnLst/>
              <a:rect l="l" t="t" r="r" b="b"/>
              <a:pathLst>
                <a:path w="38828" h="22592" extrusionOk="0">
                  <a:moveTo>
                    <a:pt x="38053" y="0"/>
                  </a:moveTo>
                  <a:cubicBezTo>
                    <a:pt x="37359" y="0"/>
                    <a:pt x="36247" y="1251"/>
                    <a:pt x="35225" y="2410"/>
                  </a:cubicBezTo>
                  <a:cubicBezTo>
                    <a:pt x="34081" y="3620"/>
                    <a:pt x="32775" y="5247"/>
                    <a:pt x="32348" y="5247"/>
                  </a:cubicBezTo>
                  <a:cubicBezTo>
                    <a:pt x="32339" y="5247"/>
                    <a:pt x="32331" y="5247"/>
                    <a:pt x="32323" y="5245"/>
                  </a:cubicBezTo>
                  <a:cubicBezTo>
                    <a:pt x="31823" y="5179"/>
                    <a:pt x="32223" y="3511"/>
                    <a:pt x="31656" y="2610"/>
                  </a:cubicBezTo>
                  <a:cubicBezTo>
                    <a:pt x="31409" y="2193"/>
                    <a:pt x="31119" y="1998"/>
                    <a:pt x="30875" y="1998"/>
                  </a:cubicBezTo>
                  <a:cubicBezTo>
                    <a:pt x="30593" y="1998"/>
                    <a:pt x="30373" y="2260"/>
                    <a:pt x="30355" y="2744"/>
                  </a:cubicBezTo>
                  <a:cubicBezTo>
                    <a:pt x="30355" y="3511"/>
                    <a:pt x="29855" y="4645"/>
                    <a:pt x="29855" y="5946"/>
                  </a:cubicBezTo>
                  <a:cubicBezTo>
                    <a:pt x="29855" y="6580"/>
                    <a:pt x="30055" y="7947"/>
                    <a:pt x="29388" y="8581"/>
                  </a:cubicBezTo>
                  <a:cubicBezTo>
                    <a:pt x="28854" y="9115"/>
                    <a:pt x="18447" y="15419"/>
                    <a:pt x="18447" y="15419"/>
                  </a:cubicBezTo>
                  <a:cubicBezTo>
                    <a:pt x="18447" y="15419"/>
                    <a:pt x="12565" y="15578"/>
                    <a:pt x="9166" y="15578"/>
                  </a:cubicBezTo>
                  <a:cubicBezTo>
                    <a:pt x="8438" y="15578"/>
                    <a:pt x="7823" y="15571"/>
                    <a:pt x="7405" y="15553"/>
                  </a:cubicBezTo>
                  <a:cubicBezTo>
                    <a:pt x="5115" y="15469"/>
                    <a:pt x="4018" y="15222"/>
                    <a:pt x="1881" y="15222"/>
                  </a:cubicBezTo>
                  <a:cubicBezTo>
                    <a:pt x="1465" y="15222"/>
                    <a:pt x="1011" y="15231"/>
                    <a:pt x="501" y="15253"/>
                  </a:cubicBezTo>
                  <a:cubicBezTo>
                    <a:pt x="0" y="15920"/>
                    <a:pt x="1234" y="22191"/>
                    <a:pt x="4870" y="22591"/>
                  </a:cubicBezTo>
                  <a:cubicBezTo>
                    <a:pt x="4870" y="22591"/>
                    <a:pt x="13476" y="22424"/>
                    <a:pt x="16745" y="22291"/>
                  </a:cubicBezTo>
                  <a:cubicBezTo>
                    <a:pt x="19948" y="22158"/>
                    <a:pt x="20782" y="22158"/>
                    <a:pt x="21983" y="21324"/>
                  </a:cubicBezTo>
                  <a:cubicBezTo>
                    <a:pt x="24184" y="19823"/>
                    <a:pt x="26286" y="18188"/>
                    <a:pt x="28287" y="16453"/>
                  </a:cubicBezTo>
                  <a:cubicBezTo>
                    <a:pt x="31089" y="14118"/>
                    <a:pt x="32357" y="13118"/>
                    <a:pt x="32724" y="12918"/>
                  </a:cubicBezTo>
                  <a:cubicBezTo>
                    <a:pt x="33758" y="12250"/>
                    <a:pt x="34725" y="12117"/>
                    <a:pt x="35559" y="11583"/>
                  </a:cubicBezTo>
                  <a:cubicBezTo>
                    <a:pt x="36493" y="11050"/>
                    <a:pt x="37360" y="10349"/>
                    <a:pt x="38027" y="9482"/>
                  </a:cubicBezTo>
                  <a:cubicBezTo>
                    <a:pt x="38261" y="9215"/>
                    <a:pt x="38361" y="8848"/>
                    <a:pt x="38328" y="8514"/>
                  </a:cubicBezTo>
                  <a:cubicBezTo>
                    <a:pt x="38294" y="8348"/>
                    <a:pt x="38194" y="8181"/>
                    <a:pt x="38161" y="8014"/>
                  </a:cubicBezTo>
                  <a:cubicBezTo>
                    <a:pt x="38127" y="7714"/>
                    <a:pt x="38094" y="7414"/>
                    <a:pt x="38027" y="7147"/>
                  </a:cubicBezTo>
                  <a:cubicBezTo>
                    <a:pt x="37894" y="6780"/>
                    <a:pt x="37360" y="6613"/>
                    <a:pt x="37227" y="6246"/>
                  </a:cubicBezTo>
                  <a:cubicBezTo>
                    <a:pt x="37160" y="6079"/>
                    <a:pt x="37227" y="5579"/>
                    <a:pt x="37127" y="5446"/>
                  </a:cubicBezTo>
                  <a:cubicBezTo>
                    <a:pt x="36893" y="5179"/>
                    <a:pt x="36693" y="5145"/>
                    <a:pt x="36493" y="4979"/>
                  </a:cubicBezTo>
                  <a:cubicBezTo>
                    <a:pt x="36359" y="4879"/>
                    <a:pt x="36059" y="4712"/>
                    <a:pt x="36159" y="4512"/>
                  </a:cubicBezTo>
                  <a:cubicBezTo>
                    <a:pt x="36226" y="4311"/>
                    <a:pt x="36660" y="3878"/>
                    <a:pt x="37394" y="2744"/>
                  </a:cubicBezTo>
                  <a:cubicBezTo>
                    <a:pt x="38127" y="1610"/>
                    <a:pt x="38828" y="642"/>
                    <a:pt x="38428" y="175"/>
                  </a:cubicBezTo>
                  <a:cubicBezTo>
                    <a:pt x="38324" y="54"/>
                    <a:pt x="38198" y="0"/>
                    <a:pt x="38053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4"/>
            <p:cNvSpPr/>
            <p:nvPr/>
          </p:nvSpPr>
          <p:spPr>
            <a:xfrm>
              <a:off x="3326725" y="1561550"/>
              <a:ext cx="83400" cy="127625"/>
            </a:xfrm>
            <a:custGeom>
              <a:avLst/>
              <a:gdLst/>
              <a:ahLst/>
              <a:cxnLst/>
              <a:rect l="l" t="t" r="r" b="b"/>
              <a:pathLst>
                <a:path w="3336" h="5105" extrusionOk="0">
                  <a:moveTo>
                    <a:pt x="1835" y="1"/>
                  </a:moveTo>
                  <a:lnTo>
                    <a:pt x="1835" y="1"/>
                  </a:lnTo>
                  <a:cubicBezTo>
                    <a:pt x="1834" y="1"/>
                    <a:pt x="0" y="1469"/>
                    <a:pt x="67" y="2236"/>
                  </a:cubicBezTo>
                  <a:cubicBezTo>
                    <a:pt x="133" y="2703"/>
                    <a:pt x="467" y="3070"/>
                    <a:pt x="901" y="3237"/>
                  </a:cubicBezTo>
                  <a:cubicBezTo>
                    <a:pt x="867" y="3937"/>
                    <a:pt x="600" y="4604"/>
                    <a:pt x="133" y="5105"/>
                  </a:cubicBezTo>
                  <a:cubicBezTo>
                    <a:pt x="1245" y="4425"/>
                    <a:pt x="1328" y="3575"/>
                    <a:pt x="1334" y="3452"/>
                  </a:cubicBezTo>
                  <a:lnTo>
                    <a:pt x="1334" y="3452"/>
                  </a:lnTo>
                  <a:cubicBezTo>
                    <a:pt x="1313" y="4272"/>
                    <a:pt x="2268" y="4404"/>
                    <a:pt x="2268" y="4404"/>
                  </a:cubicBezTo>
                  <a:cubicBezTo>
                    <a:pt x="2290" y="4858"/>
                    <a:pt x="2592" y="4990"/>
                    <a:pt x="2893" y="4990"/>
                  </a:cubicBezTo>
                  <a:cubicBezTo>
                    <a:pt x="3056" y="4990"/>
                    <a:pt x="3219" y="4951"/>
                    <a:pt x="3336" y="4904"/>
                  </a:cubicBezTo>
                  <a:cubicBezTo>
                    <a:pt x="2869" y="4871"/>
                    <a:pt x="2502" y="4437"/>
                    <a:pt x="2535" y="3970"/>
                  </a:cubicBezTo>
                  <a:lnTo>
                    <a:pt x="2535" y="3970"/>
                  </a:lnTo>
                  <a:cubicBezTo>
                    <a:pt x="2483" y="3982"/>
                    <a:pt x="2431" y="3988"/>
                    <a:pt x="2379" y="3988"/>
                  </a:cubicBezTo>
                  <a:cubicBezTo>
                    <a:pt x="2134" y="3988"/>
                    <a:pt x="1906" y="3863"/>
                    <a:pt x="1768" y="3670"/>
                  </a:cubicBezTo>
                  <a:cubicBezTo>
                    <a:pt x="1601" y="3403"/>
                    <a:pt x="1568" y="3070"/>
                    <a:pt x="1701" y="2803"/>
                  </a:cubicBezTo>
                  <a:lnTo>
                    <a:pt x="1701" y="2803"/>
                  </a:lnTo>
                  <a:cubicBezTo>
                    <a:pt x="1568" y="2879"/>
                    <a:pt x="1424" y="2915"/>
                    <a:pt x="1282" y="2915"/>
                  </a:cubicBezTo>
                  <a:cubicBezTo>
                    <a:pt x="927" y="2915"/>
                    <a:pt x="586" y="2693"/>
                    <a:pt x="467" y="2336"/>
                  </a:cubicBezTo>
                  <a:cubicBezTo>
                    <a:pt x="267" y="1735"/>
                    <a:pt x="1201" y="902"/>
                    <a:pt x="1835" y="1"/>
                  </a:cubicBezTo>
                  <a:close/>
                </a:path>
              </a:pathLst>
            </a:custGeom>
            <a:solidFill>
              <a:srgbClr val="A14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4"/>
            <p:cNvSpPr/>
            <p:nvPr/>
          </p:nvSpPr>
          <p:spPr>
            <a:xfrm>
              <a:off x="2101675" y="1807575"/>
              <a:ext cx="589600" cy="564400"/>
            </a:xfrm>
            <a:custGeom>
              <a:avLst/>
              <a:gdLst/>
              <a:ahLst/>
              <a:cxnLst/>
              <a:rect l="l" t="t" r="r" b="b"/>
              <a:pathLst>
                <a:path w="23584" h="22576" extrusionOk="0">
                  <a:moveTo>
                    <a:pt x="7272" y="0"/>
                  </a:moveTo>
                  <a:lnTo>
                    <a:pt x="2269" y="501"/>
                  </a:lnTo>
                  <a:cubicBezTo>
                    <a:pt x="3103" y="5838"/>
                    <a:pt x="467" y="11142"/>
                    <a:pt x="467" y="11142"/>
                  </a:cubicBezTo>
                  <a:cubicBezTo>
                    <a:pt x="334" y="14544"/>
                    <a:pt x="0" y="18480"/>
                    <a:pt x="1468" y="19247"/>
                  </a:cubicBezTo>
                  <a:cubicBezTo>
                    <a:pt x="1468" y="19714"/>
                    <a:pt x="1535" y="20148"/>
                    <a:pt x="1635" y="20582"/>
                  </a:cubicBezTo>
                  <a:cubicBezTo>
                    <a:pt x="3811" y="21709"/>
                    <a:pt x="7537" y="22575"/>
                    <a:pt x="11265" y="22575"/>
                  </a:cubicBezTo>
                  <a:cubicBezTo>
                    <a:pt x="13937" y="22575"/>
                    <a:pt x="16610" y="22130"/>
                    <a:pt x="18714" y="21015"/>
                  </a:cubicBezTo>
                  <a:lnTo>
                    <a:pt x="19081" y="19548"/>
                  </a:lnTo>
                  <a:cubicBezTo>
                    <a:pt x="20315" y="18714"/>
                    <a:pt x="20048" y="15178"/>
                    <a:pt x="20282" y="12643"/>
                  </a:cubicBezTo>
                  <a:cubicBezTo>
                    <a:pt x="23584" y="8139"/>
                    <a:pt x="19081" y="2369"/>
                    <a:pt x="16512" y="34"/>
                  </a:cubicBezTo>
                  <a:lnTo>
                    <a:pt x="13343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4"/>
            <p:cNvSpPr/>
            <p:nvPr/>
          </p:nvSpPr>
          <p:spPr>
            <a:xfrm>
              <a:off x="2135875" y="2288750"/>
              <a:ext cx="442825" cy="96450"/>
            </a:xfrm>
            <a:custGeom>
              <a:avLst/>
              <a:gdLst/>
              <a:ahLst/>
              <a:cxnLst/>
              <a:rect l="l" t="t" r="r" b="b"/>
              <a:pathLst>
                <a:path w="17713" h="3858" extrusionOk="0">
                  <a:moveTo>
                    <a:pt x="100" y="0"/>
                  </a:moveTo>
                  <a:lnTo>
                    <a:pt x="0" y="1235"/>
                  </a:lnTo>
                  <a:cubicBezTo>
                    <a:pt x="0" y="1235"/>
                    <a:pt x="1301" y="3570"/>
                    <a:pt x="8573" y="3836"/>
                  </a:cubicBezTo>
                  <a:cubicBezTo>
                    <a:pt x="8966" y="3851"/>
                    <a:pt x="9343" y="3858"/>
                    <a:pt x="9705" y="3858"/>
                  </a:cubicBezTo>
                  <a:cubicBezTo>
                    <a:pt x="16038" y="3858"/>
                    <a:pt x="17679" y="1768"/>
                    <a:pt x="17679" y="1768"/>
                  </a:cubicBezTo>
                  <a:lnTo>
                    <a:pt x="17713" y="301"/>
                  </a:lnTo>
                  <a:lnTo>
                    <a:pt x="17713" y="301"/>
                  </a:lnTo>
                  <a:cubicBezTo>
                    <a:pt x="15528" y="1709"/>
                    <a:pt x="12489" y="2269"/>
                    <a:pt x="9508" y="2269"/>
                  </a:cubicBezTo>
                  <a:cubicBezTo>
                    <a:pt x="5570" y="2269"/>
                    <a:pt x="1733" y="1291"/>
                    <a:pt x="10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4"/>
            <p:cNvSpPr/>
            <p:nvPr/>
          </p:nvSpPr>
          <p:spPr>
            <a:xfrm>
              <a:off x="2100000" y="1215475"/>
              <a:ext cx="543750" cy="548750"/>
            </a:xfrm>
            <a:custGeom>
              <a:avLst/>
              <a:gdLst/>
              <a:ahLst/>
              <a:cxnLst/>
              <a:rect l="l" t="t" r="r" b="b"/>
              <a:pathLst>
                <a:path w="21750" h="21950" extrusionOk="0">
                  <a:moveTo>
                    <a:pt x="8440" y="1"/>
                  </a:moveTo>
                  <a:lnTo>
                    <a:pt x="8440" y="1"/>
                  </a:lnTo>
                  <a:cubicBezTo>
                    <a:pt x="8640" y="668"/>
                    <a:pt x="8140" y="1368"/>
                    <a:pt x="7539" y="1735"/>
                  </a:cubicBezTo>
                  <a:cubicBezTo>
                    <a:pt x="6939" y="2102"/>
                    <a:pt x="6238" y="2269"/>
                    <a:pt x="5638" y="2636"/>
                  </a:cubicBezTo>
                  <a:cubicBezTo>
                    <a:pt x="5138" y="2936"/>
                    <a:pt x="4771" y="3370"/>
                    <a:pt x="4504" y="3870"/>
                  </a:cubicBezTo>
                  <a:cubicBezTo>
                    <a:pt x="4170" y="4471"/>
                    <a:pt x="3803" y="5771"/>
                    <a:pt x="4270" y="6439"/>
                  </a:cubicBezTo>
                  <a:cubicBezTo>
                    <a:pt x="1" y="8807"/>
                    <a:pt x="1535" y="14211"/>
                    <a:pt x="2903" y="16312"/>
                  </a:cubicBezTo>
                  <a:cubicBezTo>
                    <a:pt x="4337" y="18581"/>
                    <a:pt x="7306" y="21082"/>
                    <a:pt x="7306" y="21950"/>
                  </a:cubicBezTo>
                  <a:lnTo>
                    <a:pt x="18147" y="10808"/>
                  </a:lnTo>
                  <a:cubicBezTo>
                    <a:pt x="18147" y="10808"/>
                    <a:pt x="19081" y="12243"/>
                    <a:pt x="20115" y="12309"/>
                  </a:cubicBezTo>
                  <a:cubicBezTo>
                    <a:pt x="20156" y="12312"/>
                    <a:pt x="20196" y="12313"/>
                    <a:pt x="20234" y="12313"/>
                  </a:cubicBezTo>
                  <a:cubicBezTo>
                    <a:pt x="21190" y="12313"/>
                    <a:pt x="21283" y="11542"/>
                    <a:pt x="21283" y="11542"/>
                  </a:cubicBezTo>
                  <a:lnTo>
                    <a:pt x="21283" y="11542"/>
                  </a:lnTo>
                  <a:cubicBezTo>
                    <a:pt x="21189" y="11667"/>
                    <a:pt x="21062" y="11721"/>
                    <a:pt x="20936" y="11721"/>
                  </a:cubicBezTo>
                  <a:cubicBezTo>
                    <a:pt x="20658" y="11721"/>
                    <a:pt x="20380" y="11463"/>
                    <a:pt x="20449" y="11142"/>
                  </a:cubicBezTo>
                  <a:cubicBezTo>
                    <a:pt x="20615" y="10608"/>
                    <a:pt x="21549" y="10408"/>
                    <a:pt x="21683" y="9407"/>
                  </a:cubicBezTo>
                  <a:cubicBezTo>
                    <a:pt x="21750" y="8974"/>
                    <a:pt x="21616" y="8507"/>
                    <a:pt x="21349" y="8140"/>
                  </a:cubicBezTo>
                  <a:cubicBezTo>
                    <a:pt x="21016" y="7673"/>
                    <a:pt x="20849" y="7606"/>
                    <a:pt x="21049" y="7006"/>
                  </a:cubicBezTo>
                  <a:cubicBezTo>
                    <a:pt x="21483" y="5538"/>
                    <a:pt x="21016" y="3470"/>
                    <a:pt x="19448" y="2803"/>
                  </a:cubicBezTo>
                  <a:cubicBezTo>
                    <a:pt x="19137" y="2684"/>
                    <a:pt x="18812" y="2625"/>
                    <a:pt x="18489" y="2625"/>
                  </a:cubicBezTo>
                  <a:cubicBezTo>
                    <a:pt x="18085" y="2625"/>
                    <a:pt x="17684" y="2717"/>
                    <a:pt x="17313" y="2903"/>
                  </a:cubicBezTo>
                  <a:cubicBezTo>
                    <a:pt x="17246" y="2836"/>
                    <a:pt x="17180" y="2769"/>
                    <a:pt x="17113" y="2703"/>
                  </a:cubicBezTo>
                  <a:cubicBezTo>
                    <a:pt x="16919" y="2561"/>
                    <a:pt x="16701" y="2494"/>
                    <a:pt x="16487" y="2494"/>
                  </a:cubicBezTo>
                  <a:cubicBezTo>
                    <a:pt x="16147" y="2494"/>
                    <a:pt x="15816" y="2663"/>
                    <a:pt x="15612" y="2969"/>
                  </a:cubicBezTo>
                  <a:cubicBezTo>
                    <a:pt x="15779" y="2302"/>
                    <a:pt x="15545" y="1635"/>
                    <a:pt x="15011" y="1235"/>
                  </a:cubicBezTo>
                  <a:cubicBezTo>
                    <a:pt x="14681" y="987"/>
                    <a:pt x="14287" y="867"/>
                    <a:pt x="13884" y="867"/>
                  </a:cubicBezTo>
                  <a:cubicBezTo>
                    <a:pt x="13636" y="867"/>
                    <a:pt x="13385" y="912"/>
                    <a:pt x="13143" y="1001"/>
                  </a:cubicBezTo>
                  <a:cubicBezTo>
                    <a:pt x="12543" y="1235"/>
                    <a:pt x="12043" y="1702"/>
                    <a:pt x="11742" y="2302"/>
                  </a:cubicBezTo>
                  <a:cubicBezTo>
                    <a:pt x="11876" y="1869"/>
                    <a:pt x="11676" y="1402"/>
                    <a:pt x="11309" y="1202"/>
                  </a:cubicBezTo>
                  <a:cubicBezTo>
                    <a:pt x="11109" y="1118"/>
                    <a:pt x="10892" y="1076"/>
                    <a:pt x="10675" y="1076"/>
                  </a:cubicBezTo>
                  <a:cubicBezTo>
                    <a:pt x="10458" y="1076"/>
                    <a:pt x="10241" y="1118"/>
                    <a:pt x="10041" y="1202"/>
                  </a:cubicBezTo>
                  <a:cubicBezTo>
                    <a:pt x="9641" y="1402"/>
                    <a:pt x="9307" y="1635"/>
                    <a:pt x="9007" y="1935"/>
                  </a:cubicBezTo>
                  <a:cubicBezTo>
                    <a:pt x="9407" y="1268"/>
                    <a:pt x="9141" y="368"/>
                    <a:pt x="8440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4"/>
            <p:cNvSpPr/>
            <p:nvPr/>
          </p:nvSpPr>
          <p:spPr>
            <a:xfrm>
              <a:off x="2184225" y="1371425"/>
              <a:ext cx="407825" cy="543275"/>
            </a:xfrm>
            <a:custGeom>
              <a:avLst/>
              <a:gdLst/>
              <a:ahLst/>
              <a:cxnLst/>
              <a:rect l="l" t="t" r="r" b="b"/>
              <a:pathLst>
                <a:path w="16313" h="21731" extrusionOk="0">
                  <a:moveTo>
                    <a:pt x="13711" y="0"/>
                  </a:moveTo>
                  <a:cubicBezTo>
                    <a:pt x="13410" y="1902"/>
                    <a:pt x="12977" y="3870"/>
                    <a:pt x="9975" y="5671"/>
                  </a:cubicBezTo>
                  <a:cubicBezTo>
                    <a:pt x="8401" y="6604"/>
                    <a:pt x="6623" y="7104"/>
                    <a:pt x="4819" y="7104"/>
                  </a:cubicBezTo>
                  <a:cubicBezTo>
                    <a:pt x="4559" y="7104"/>
                    <a:pt x="4298" y="7093"/>
                    <a:pt x="4037" y="7072"/>
                  </a:cubicBezTo>
                  <a:cubicBezTo>
                    <a:pt x="3520" y="6505"/>
                    <a:pt x="2970" y="6238"/>
                    <a:pt x="2436" y="6238"/>
                  </a:cubicBezTo>
                  <a:cubicBezTo>
                    <a:pt x="1902" y="6238"/>
                    <a:pt x="1385" y="6505"/>
                    <a:pt x="935" y="7005"/>
                  </a:cubicBezTo>
                  <a:cubicBezTo>
                    <a:pt x="1" y="7973"/>
                    <a:pt x="368" y="9874"/>
                    <a:pt x="1602" y="10842"/>
                  </a:cubicBezTo>
                  <a:cubicBezTo>
                    <a:pt x="1971" y="11137"/>
                    <a:pt x="2412" y="11279"/>
                    <a:pt x="2857" y="11279"/>
                  </a:cubicBezTo>
                  <a:cubicBezTo>
                    <a:pt x="3215" y="11279"/>
                    <a:pt x="3576" y="11187"/>
                    <a:pt x="3904" y="11008"/>
                  </a:cubicBezTo>
                  <a:lnTo>
                    <a:pt x="3937" y="17413"/>
                  </a:lnTo>
                  <a:lnTo>
                    <a:pt x="1969" y="17613"/>
                  </a:lnTo>
                  <a:cubicBezTo>
                    <a:pt x="1969" y="17613"/>
                    <a:pt x="4694" y="21731"/>
                    <a:pt x="9866" y="21731"/>
                  </a:cubicBezTo>
                  <a:cubicBezTo>
                    <a:pt x="10182" y="21731"/>
                    <a:pt x="10507" y="21715"/>
                    <a:pt x="10842" y="21683"/>
                  </a:cubicBezTo>
                  <a:cubicBezTo>
                    <a:pt x="14811" y="21316"/>
                    <a:pt x="11676" y="17446"/>
                    <a:pt x="11676" y="17446"/>
                  </a:cubicBezTo>
                  <a:lnTo>
                    <a:pt x="10175" y="17446"/>
                  </a:lnTo>
                  <a:lnTo>
                    <a:pt x="10175" y="14844"/>
                  </a:lnTo>
                  <a:cubicBezTo>
                    <a:pt x="11064" y="14989"/>
                    <a:pt x="11978" y="15121"/>
                    <a:pt x="12720" y="15121"/>
                  </a:cubicBezTo>
                  <a:cubicBezTo>
                    <a:pt x="13175" y="15121"/>
                    <a:pt x="13565" y="15071"/>
                    <a:pt x="13844" y="14944"/>
                  </a:cubicBezTo>
                  <a:cubicBezTo>
                    <a:pt x="14611" y="14578"/>
                    <a:pt x="16146" y="13377"/>
                    <a:pt x="16212" y="8473"/>
                  </a:cubicBezTo>
                  <a:cubicBezTo>
                    <a:pt x="16312" y="2702"/>
                    <a:pt x="15045" y="601"/>
                    <a:pt x="13711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4"/>
            <p:cNvSpPr/>
            <p:nvPr/>
          </p:nvSpPr>
          <p:spPr>
            <a:xfrm>
              <a:off x="2286800" y="1506525"/>
              <a:ext cx="40050" cy="81775"/>
            </a:xfrm>
            <a:custGeom>
              <a:avLst/>
              <a:gdLst/>
              <a:ahLst/>
              <a:cxnLst/>
              <a:rect l="l" t="t" r="r" b="b"/>
              <a:pathLst>
                <a:path w="1602" h="3271" extrusionOk="0">
                  <a:moveTo>
                    <a:pt x="1" y="0"/>
                  </a:moveTo>
                  <a:lnTo>
                    <a:pt x="1" y="3269"/>
                  </a:lnTo>
                  <a:cubicBezTo>
                    <a:pt x="20" y="3270"/>
                    <a:pt x="39" y="3270"/>
                    <a:pt x="58" y="3270"/>
                  </a:cubicBezTo>
                  <a:cubicBezTo>
                    <a:pt x="900" y="3270"/>
                    <a:pt x="1601" y="2550"/>
                    <a:pt x="1568" y="1702"/>
                  </a:cubicBezTo>
                  <a:cubicBezTo>
                    <a:pt x="1602" y="801"/>
                    <a:pt x="901" y="3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4"/>
            <p:cNvSpPr/>
            <p:nvPr/>
          </p:nvSpPr>
          <p:spPr>
            <a:xfrm>
              <a:off x="2533650" y="1521525"/>
              <a:ext cx="37550" cy="32125"/>
            </a:xfrm>
            <a:custGeom>
              <a:avLst/>
              <a:gdLst/>
              <a:ahLst/>
              <a:cxnLst/>
              <a:rect l="l" t="t" r="r" b="b"/>
              <a:pathLst>
                <a:path w="1502" h="1285" extrusionOk="0">
                  <a:moveTo>
                    <a:pt x="668" y="1"/>
                  </a:moveTo>
                  <a:cubicBezTo>
                    <a:pt x="301" y="1"/>
                    <a:pt x="0" y="268"/>
                    <a:pt x="0" y="635"/>
                  </a:cubicBezTo>
                  <a:cubicBezTo>
                    <a:pt x="0" y="1022"/>
                    <a:pt x="312" y="1285"/>
                    <a:pt x="647" y="1285"/>
                  </a:cubicBezTo>
                  <a:cubicBezTo>
                    <a:pt x="803" y="1285"/>
                    <a:pt x="964" y="1228"/>
                    <a:pt x="1101" y="1102"/>
                  </a:cubicBezTo>
                  <a:cubicBezTo>
                    <a:pt x="1501" y="735"/>
                    <a:pt x="1235" y="34"/>
                    <a:pt x="6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4"/>
            <p:cNvSpPr/>
            <p:nvPr/>
          </p:nvSpPr>
          <p:spPr>
            <a:xfrm>
              <a:off x="2416900" y="1533200"/>
              <a:ext cx="40875" cy="35425"/>
            </a:xfrm>
            <a:custGeom>
              <a:avLst/>
              <a:gdLst/>
              <a:ahLst/>
              <a:cxnLst/>
              <a:rect l="l" t="t" r="r" b="b"/>
              <a:pathLst>
                <a:path w="1635" h="1417" extrusionOk="0">
                  <a:moveTo>
                    <a:pt x="734" y="1"/>
                  </a:moveTo>
                  <a:cubicBezTo>
                    <a:pt x="334" y="1"/>
                    <a:pt x="0" y="301"/>
                    <a:pt x="0" y="701"/>
                  </a:cubicBezTo>
                  <a:cubicBezTo>
                    <a:pt x="0" y="1138"/>
                    <a:pt x="349" y="1416"/>
                    <a:pt x="707" y="1416"/>
                  </a:cubicBezTo>
                  <a:cubicBezTo>
                    <a:pt x="869" y="1416"/>
                    <a:pt x="1033" y="1359"/>
                    <a:pt x="1168" y="1235"/>
                  </a:cubicBezTo>
                  <a:cubicBezTo>
                    <a:pt x="1635" y="801"/>
                    <a:pt x="1335" y="34"/>
                    <a:pt x="7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4"/>
            <p:cNvSpPr/>
            <p:nvPr/>
          </p:nvSpPr>
          <p:spPr>
            <a:xfrm>
              <a:off x="2430250" y="1642450"/>
              <a:ext cx="63400" cy="42175"/>
            </a:xfrm>
            <a:custGeom>
              <a:avLst/>
              <a:gdLst/>
              <a:ahLst/>
              <a:cxnLst/>
              <a:rect l="l" t="t" r="r" b="b"/>
              <a:pathLst>
                <a:path w="2536" h="1687" extrusionOk="0">
                  <a:moveTo>
                    <a:pt x="200" y="1"/>
                  </a:moveTo>
                  <a:cubicBezTo>
                    <a:pt x="0" y="668"/>
                    <a:pt x="367" y="1402"/>
                    <a:pt x="1034" y="1635"/>
                  </a:cubicBezTo>
                  <a:cubicBezTo>
                    <a:pt x="1151" y="1670"/>
                    <a:pt x="1269" y="1687"/>
                    <a:pt x="1385" y="1687"/>
                  </a:cubicBezTo>
                  <a:cubicBezTo>
                    <a:pt x="1929" y="1687"/>
                    <a:pt x="2425" y="1318"/>
                    <a:pt x="2535" y="768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4"/>
            <p:cNvSpPr/>
            <p:nvPr/>
          </p:nvSpPr>
          <p:spPr>
            <a:xfrm>
              <a:off x="2434400" y="1655800"/>
              <a:ext cx="33400" cy="29200"/>
            </a:xfrm>
            <a:custGeom>
              <a:avLst/>
              <a:gdLst/>
              <a:ahLst/>
              <a:cxnLst/>
              <a:rect l="l" t="t" r="r" b="b"/>
              <a:pathLst>
                <a:path w="1336" h="1168" extrusionOk="0">
                  <a:moveTo>
                    <a:pt x="1" y="0"/>
                  </a:moveTo>
                  <a:cubicBezTo>
                    <a:pt x="68" y="501"/>
                    <a:pt x="401" y="934"/>
                    <a:pt x="868" y="1101"/>
                  </a:cubicBezTo>
                  <a:cubicBezTo>
                    <a:pt x="1035" y="1134"/>
                    <a:pt x="1202" y="1168"/>
                    <a:pt x="1335" y="1168"/>
                  </a:cubicBezTo>
                  <a:cubicBezTo>
                    <a:pt x="1335" y="501"/>
                    <a:pt x="835" y="0"/>
                    <a:pt x="201" y="0"/>
                  </a:cubicBezTo>
                  <a:close/>
                </a:path>
              </a:pathLst>
            </a:custGeom>
            <a:solidFill>
              <a:srgbClr val="A14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4"/>
            <p:cNvSpPr/>
            <p:nvPr/>
          </p:nvSpPr>
          <p:spPr>
            <a:xfrm>
              <a:off x="2533650" y="1470550"/>
              <a:ext cx="45050" cy="33500"/>
            </a:xfrm>
            <a:custGeom>
              <a:avLst/>
              <a:gdLst/>
              <a:ahLst/>
              <a:cxnLst/>
              <a:rect l="l" t="t" r="r" b="b"/>
              <a:pathLst>
                <a:path w="1802" h="1340" extrusionOk="0">
                  <a:moveTo>
                    <a:pt x="784" y="0"/>
                  </a:moveTo>
                  <a:cubicBezTo>
                    <a:pt x="457" y="0"/>
                    <a:pt x="140" y="180"/>
                    <a:pt x="0" y="505"/>
                  </a:cubicBezTo>
                  <a:lnTo>
                    <a:pt x="1602" y="1339"/>
                  </a:lnTo>
                  <a:cubicBezTo>
                    <a:pt x="1802" y="906"/>
                    <a:pt x="1635" y="372"/>
                    <a:pt x="1201" y="105"/>
                  </a:cubicBezTo>
                  <a:cubicBezTo>
                    <a:pt x="1070" y="34"/>
                    <a:pt x="926" y="0"/>
                    <a:pt x="7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4"/>
            <p:cNvSpPr/>
            <p:nvPr/>
          </p:nvSpPr>
          <p:spPr>
            <a:xfrm>
              <a:off x="2489450" y="1533200"/>
              <a:ext cx="65075" cy="100100"/>
            </a:xfrm>
            <a:custGeom>
              <a:avLst/>
              <a:gdLst/>
              <a:ahLst/>
              <a:cxnLst/>
              <a:rect l="l" t="t" r="r" b="b"/>
              <a:pathLst>
                <a:path w="2603" h="4004" extrusionOk="0">
                  <a:moveTo>
                    <a:pt x="0" y="1"/>
                  </a:moveTo>
                  <a:lnTo>
                    <a:pt x="501" y="4004"/>
                  </a:lnTo>
                  <a:lnTo>
                    <a:pt x="2602" y="31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4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4"/>
            <p:cNvSpPr/>
            <p:nvPr/>
          </p:nvSpPr>
          <p:spPr>
            <a:xfrm>
              <a:off x="2311000" y="1683325"/>
              <a:ext cx="128450" cy="83400"/>
            </a:xfrm>
            <a:custGeom>
              <a:avLst/>
              <a:gdLst/>
              <a:ahLst/>
              <a:cxnLst/>
              <a:rect l="l" t="t" r="r" b="b"/>
              <a:pathLst>
                <a:path w="5138" h="3336" extrusionOk="0">
                  <a:moveTo>
                    <a:pt x="0" y="0"/>
                  </a:moveTo>
                  <a:cubicBezTo>
                    <a:pt x="200" y="634"/>
                    <a:pt x="567" y="1201"/>
                    <a:pt x="1101" y="1635"/>
                  </a:cubicBezTo>
                  <a:cubicBezTo>
                    <a:pt x="2035" y="2468"/>
                    <a:pt x="5137" y="3336"/>
                    <a:pt x="5137" y="3336"/>
                  </a:cubicBezTo>
                  <a:lnTo>
                    <a:pt x="5137" y="2368"/>
                  </a:lnTo>
                  <a:cubicBezTo>
                    <a:pt x="3603" y="2202"/>
                    <a:pt x="500" y="1268"/>
                    <a:pt x="0" y="0"/>
                  </a:cubicBezTo>
                  <a:close/>
                </a:path>
              </a:pathLst>
            </a:custGeom>
            <a:solidFill>
              <a:srgbClr val="A14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4"/>
            <p:cNvSpPr/>
            <p:nvPr/>
          </p:nvSpPr>
          <p:spPr>
            <a:xfrm>
              <a:off x="2292650" y="2383275"/>
              <a:ext cx="161800" cy="57275"/>
            </a:xfrm>
            <a:custGeom>
              <a:avLst/>
              <a:gdLst/>
              <a:ahLst/>
              <a:cxnLst/>
              <a:rect l="l" t="t" r="r" b="b"/>
              <a:pathLst>
                <a:path w="6472" h="2291" extrusionOk="0">
                  <a:moveTo>
                    <a:pt x="6078" y="1"/>
                  </a:moveTo>
                  <a:cubicBezTo>
                    <a:pt x="5854" y="1"/>
                    <a:pt x="5426" y="294"/>
                    <a:pt x="4670" y="456"/>
                  </a:cubicBezTo>
                  <a:cubicBezTo>
                    <a:pt x="3469" y="723"/>
                    <a:pt x="3002" y="689"/>
                    <a:pt x="1768" y="1023"/>
                  </a:cubicBezTo>
                  <a:cubicBezTo>
                    <a:pt x="1201" y="1190"/>
                    <a:pt x="601" y="1323"/>
                    <a:pt x="0" y="1323"/>
                  </a:cubicBezTo>
                  <a:lnTo>
                    <a:pt x="4570" y="2290"/>
                  </a:lnTo>
                  <a:cubicBezTo>
                    <a:pt x="5037" y="2090"/>
                    <a:pt x="5471" y="1823"/>
                    <a:pt x="5871" y="1490"/>
                  </a:cubicBezTo>
                  <a:cubicBezTo>
                    <a:pt x="6338" y="1156"/>
                    <a:pt x="6471" y="522"/>
                    <a:pt x="6205" y="55"/>
                  </a:cubicBezTo>
                  <a:cubicBezTo>
                    <a:pt x="6173" y="17"/>
                    <a:pt x="6131" y="1"/>
                    <a:pt x="6078" y="1"/>
                  </a:cubicBezTo>
                  <a:close/>
                </a:path>
              </a:pathLst>
            </a:custGeom>
            <a:solidFill>
              <a:srgbClr val="B57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4"/>
            <p:cNvSpPr/>
            <p:nvPr/>
          </p:nvSpPr>
          <p:spPr>
            <a:xfrm>
              <a:off x="2351850" y="2123625"/>
              <a:ext cx="488700" cy="570425"/>
            </a:xfrm>
            <a:custGeom>
              <a:avLst/>
              <a:gdLst/>
              <a:ahLst/>
              <a:cxnLst/>
              <a:rect l="l" t="t" r="r" b="b"/>
              <a:pathLst>
                <a:path w="19548" h="22817" extrusionOk="0">
                  <a:moveTo>
                    <a:pt x="19281" y="1"/>
                  </a:moveTo>
                  <a:lnTo>
                    <a:pt x="4337" y="3403"/>
                  </a:lnTo>
                  <a:lnTo>
                    <a:pt x="1" y="22450"/>
                  </a:lnTo>
                  <a:lnTo>
                    <a:pt x="301" y="22817"/>
                  </a:lnTo>
                  <a:lnTo>
                    <a:pt x="14544" y="19281"/>
                  </a:lnTo>
                  <a:lnTo>
                    <a:pt x="19548" y="368"/>
                  </a:lnTo>
                  <a:lnTo>
                    <a:pt x="1928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4"/>
            <p:cNvSpPr/>
            <p:nvPr/>
          </p:nvSpPr>
          <p:spPr>
            <a:xfrm>
              <a:off x="2359350" y="2132800"/>
              <a:ext cx="481200" cy="561250"/>
            </a:xfrm>
            <a:custGeom>
              <a:avLst/>
              <a:gdLst/>
              <a:ahLst/>
              <a:cxnLst/>
              <a:rect l="l" t="t" r="r" b="b"/>
              <a:pathLst>
                <a:path w="19248" h="22450" extrusionOk="0">
                  <a:moveTo>
                    <a:pt x="19248" y="1"/>
                  </a:moveTo>
                  <a:lnTo>
                    <a:pt x="4304" y="3436"/>
                  </a:lnTo>
                  <a:lnTo>
                    <a:pt x="1" y="22450"/>
                  </a:lnTo>
                  <a:lnTo>
                    <a:pt x="14244" y="18914"/>
                  </a:lnTo>
                  <a:lnTo>
                    <a:pt x="1924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4"/>
            <p:cNvSpPr/>
            <p:nvPr/>
          </p:nvSpPr>
          <p:spPr>
            <a:xfrm>
              <a:off x="2351850" y="2208700"/>
              <a:ext cx="115100" cy="485350"/>
            </a:xfrm>
            <a:custGeom>
              <a:avLst/>
              <a:gdLst/>
              <a:ahLst/>
              <a:cxnLst/>
              <a:rect l="l" t="t" r="r" b="b"/>
              <a:pathLst>
                <a:path w="4604" h="19414" extrusionOk="0">
                  <a:moveTo>
                    <a:pt x="4337" y="0"/>
                  </a:moveTo>
                  <a:lnTo>
                    <a:pt x="1" y="19047"/>
                  </a:lnTo>
                  <a:lnTo>
                    <a:pt x="301" y="19414"/>
                  </a:lnTo>
                  <a:lnTo>
                    <a:pt x="4604" y="400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4"/>
            <p:cNvSpPr/>
            <p:nvPr/>
          </p:nvSpPr>
          <p:spPr>
            <a:xfrm>
              <a:off x="2359350" y="2132800"/>
              <a:ext cx="481200" cy="561250"/>
            </a:xfrm>
            <a:custGeom>
              <a:avLst/>
              <a:gdLst/>
              <a:ahLst/>
              <a:cxnLst/>
              <a:rect l="l" t="t" r="r" b="b"/>
              <a:pathLst>
                <a:path w="19248" h="22450" extrusionOk="0">
                  <a:moveTo>
                    <a:pt x="19248" y="1"/>
                  </a:moveTo>
                  <a:lnTo>
                    <a:pt x="4304" y="3436"/>
                  </a:lnTo>
                  <a:lnTo>
                    <a:pt x="1" y="22450"/>
                  </a:lnTo>
                  <a:lnTo>
                    <a:pt x="14244" y="18914"/>
                  </a:lnTo>
                  <a:lnTo>
                    <a:pt x="19248" y="1"/>
                  </a:lnTo>
                  <a:close/>
                </a:path>
              </a:pathLst>
            </a:custGeom>
            <a:solidFill>
              <a:srgbClr val="E08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4"/>
            <p:cNvSpPr/>
            <p:nvPr/>
          </p:nvSpPr>
          <p:spPr>
            <a:xfrm>
              <a:off x="2548650" y="2189425"/>
              <a:ext cx="179550" cy="59325"/>
            </a:xfrm>
            <a:custGeom>
              <a:avLst/>
              <a:gdLst/>
              <a:ahLst/>
              <a:cxnLst/>
              <a:rect l="l" t="t" r="r" b="b"/>
              <a:pathLst>
                <a:path w="7182" h="2373" extrusionOk="0">
                  <a:moveTo>
                    <a:pt x="6806" y="1"/>
                  </a:moveTo>
                  <a:cubicBezTo>
                    <a:pt x="6461" y="1"/>
                    <a:pt x="5884" y="124"/>
                    <a:pt x="5205" y="337"/>
                  </a:cubicBezTo>
                  <a:lnTo>
                    <a:pt x="2536" y="838"/>
                  </a:lnTo>
                  <a:cubicBezTo>
                    <a:pt x="1368" y="1271"/>
                    <a:pt x="268" y="1505"/>
                    <a:pt x="168" y="1805"/>
                  </a:cubicBezTo>
                  <a:lnTo>
                    <a:pt x="1" y="2372"/>
                  </a:lnTo>
                  <a:lnTo>
                    <a:pt x="6972" y="771"/>
                  </a:lnTo>
                  <a:cubicBezTo>
                    <a:pt x="6972" y="771"/>
                    <a:pt x="7039" y="504"/>
                    <a:pt x="7139" y="204"/>
                  </a:cubicBezTo>
                  <a:cubicBezTo>
                    <a:pt x="7181" y="65"/>
                    <a:pt x="7054" y="1"/>
                    <a:pt x="68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4"/>
            <p:cNvSpPr/>
            <p:nvPr/>
          </p:nvSpPr>
          <p:spPr>
            <a:xfrm>
              <a:off x="2557825" y="2133625"/>
              <a:ext cx="194550" cy="64250"/>
            </a:xfrm>
            <a:custGeom>
              <a:avLst/>
              <a:gdLst/>
              <a:ahLst/>
              <a:cxnLst/>
              <a:rect l="l" t="t" r="r" b="b"/>
              <a:pathLst>
                <a:path w="7782" h="2570" extrusionOk="0">
                  <a:moveTo>
                    <a:pt x="5317" y="0"/>
                  </a:moveTo>
                  <a:cubicBezTo>
                    <a:pt x="5109" y="0"/>
                    <a:pt x="4853" y="20"/>
                    <a:pt x="4537" y="68"/>
                  </a:cubicBezTo>
                  <a:cubicBezTo>
                    <a:pt x="2336" y="401"/>
                    <a:pt x="2169" y="1469"/>
                    <a:pt x="2169" y="1469"/>
                  </a:cubicBezTo>
                  <a:cubicBezTo>
                    <a:pt x="1802" y="1569"/>
                    <a:pt x="1435" y="1669"/>
                    <a:pt x="1068" y="1736"/>
                  </a:cubicBezTo>
                  <a:cubicBezTo>
                    <a:pt x="334" y="1902"/>
                    <a:pt x="234" y="2002"/>
                    <a:pt x="168" y="2203"/>
                  </a:cubicBezTo>
                  <a:lnTo>
                    <a:pt x="1" y="2569"/>
                  </a:lnTo>
                  <a:lnTo>
                    <a:pt x="7640" y="835"/>
                  </a:lnTo>
                  <a:cubicBezTo>
                    <a:pt x="7640" y="835"/>
                    <a:pt x="7673" y="668"/>
                    <a:pt x="7740" y="501"/>
                  </a:cubicBezTo>
                  <a:cubicBezTo>
                    <a:pt x="7782" y="374"/>
                    <a:pt x="7663" y="328"/>
                    <a:pt x="7452" y="328"/>
                  </a:cubicBezTo>
                  <a:cubicBezTo>
                    <a:pt x="7330" y="328"/>
                    <a:pt x="7177" y="343"/>
                    <a:pt x="7006" y="368"/>
                  </a:cubicBezTo>
                  <a:lnTo>
                    <a:pt x="6138" y="568"/>
                  </a:lnTo>
                  <a:cubicBezTo>
                    <a:pt x="6138" y="568"/>
                    <a:pt x="6422" y="0"/>
                    <a:pt x="5317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4"/>
            <p:cNvSpPr/>
            <p:nvPr/>
          </p:nvSpPr>
          <p:spPr>
            <a:xfrm>
              <a:off x="2553650" y="2156975"/>
              <a:ext cx="181000" cy="92600"/>
            </a:xfrm>
            <a:custGeom>
              <a:avLst/>
              <a:gdLst/>
              <a:ahLst/>
              <a:cxnLst/>
              <a:rect l="l" t="t" r="r" b="b"/>
              <a:pathLst>
                <a:path w="7240" h="3704" extrusionOk="0">
                  <a:moveTo>
                    <a:pt x="7239" y="1"/>
                  </a:moveTo>
                  <a:lnTo>
                    <a:pt x="1135" y="1402"/>
                  </a:lnTo>
                  <a:lnTo>
                    <a:pt x="902" y="2069"/>
                  </a:lnTo>
                  <a:cubicBezTo>
                    <a:pt x="1180" y="1971"/>
                    <a:pt x="1436" y="1926"/>
                    <a:pt x="1632" y="1926"/>
                  </a:cubicBezTo>
                  <a:cubicBezTo>
                    <a:pt x="1904" y="1926"/>
                    <a:pt x="2061" y="2014"/>
                    <a:pt x="2002" y="2169"/>
                  </a:cubicBezTo>
                  <a:cubicBezTo>
                    <a:pt x="2002" y="2203"/>
                    <a:pt x="1969" y="2269"/>
                    <a:pt x="1936" y="2336"/>
                  </a:cubicBezTo>
                  <a:cubicBezTo>
                    <a:pt x="1035" y="2636"/>
                    <a:pt x="268" y="2870"/>
                    <a:pt x="168" y="3137"/>
                  </a:cubicBezTo>
                  <a:lnTo>
                    <a:pt x="1" y="3704"/>
                  </a:lnTo>
                  <a:lnTo>
                    <a:pt x="6939" y="2069"/>
                  </a:lnTo>
                  <a:lnTo>
                    <a:pt x="7139" y="1502"/>
                  </a:lnTo>
                  <a:cubicBezTo>
                    <a:pt x="7173" y="1385"/>
                    <a:pt x="7048" y="1327"/>
                    <a:pt x="6810" y="1327"/>
                  </a:cubicBezTo>
                  <a:cubicBezTo>
                    <a:pt x="6572" y="1327"/>
                    <a:pt x="6222" y="1385"/>
                    <a:pt x="5805" y="1502"/>
                  </a:cubicBezTo>
                  <a:lnTo>
                    <a:pt x="5838" y="1369"/>
                  </a:lnTo>
                  <a:cubicBezTo>
                    <a:pt x="6005" y="902"/>
                    <a:pt x="6239" y="902"/>
                    <a:pt x="6939" y="668"/>
                  </a:cubicBezTo>
                  <a:lnTo>
                    <a:pt x="723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4"/>
            <p:cNvSpPr/>
            <p:nvPr/>
          </p:nvSpPr>
          <p:spPr>
            <a:xfrm>
              <a:off x="1863175" y="1819000"/>
              <a:ext cx="693850" cy="753475"/>
            </a:xfrm>
            <a:custGeom>
              <a:avLst/>
              <a:gdLst/>
              <a:ahLst/>
              <a:cxnLst/>
              <a:rect l="l" t="t" r="r" b="b"/>
              <a:pathLst>
                <a:path w="27754" h="30139" extrusionOk="0">
                  <a:moveTo>
                    <a:pt x="11669" y="0"/>
                  </a:moveTo>
                  <a:cubicBezTo>
                    <a:pt x="8168" y="0"/>
                    <a:pt x="6880" y="1958"/>
                    <a:pt x="5437" y="5548"/>
                  </a:cubicBezTo>
                  <a:cubicBezTo>
                    <a:pt x="4403" y="8116"/>
                    <a:pt x="1435" y="17256"/>
                    <a:pt x="634" y="20392"/>
                  </a:cubicBezTo>
                  <a:cubicBezTo>
                    <a:pt x="167" y="22193"/>
                    <a:pt x="0" y="23794"/>
                    <a:pt x="1968" y="24895"/>
                  </a:cubicBezTo>
                  <a:cubicBezTo>
                    <a:pt x="3736" y="25895"/>
                    <a:pt x="9207" y="27663"/>
                    <a:pt x="13076" y="28764"/>
                  </a:cubicBezTo>
                  <a:cubicBezTo>
                    <a:pt x="15011" y="29331"/>
                    <a:pt x="16979" y="29732"/>
                    <a:pt x="18980" y="29965"/>
                  </a:cubicBezTo>
                  <a:cubicBezTo>
                    <a:pt x="20180" y="30078"/>
                    <a:pt x="21157" y="30139"/>
                    <a:pt x="21968" y="30139"/>
                  </a:cubicBezTo>
                  <a:cubicBezTo>
                    <a:pt x="24270" y="30139"/>
                    <a:pt x="25231" y="29648"/>
                    <a:pt x="26119" y="28464"/>
                  </a:cubicBezTo>
                  <a:cubicBezTo>
                    <a:pt x="26619" y="27763"/>
                    <a:pt x="26753" y="26729"/>
                    <a:pt x="27186" y="26162"/>
                  </a:cubicBezTo>
                  <a:cubicBezTo>
                    <a:pt x="27620" y="25595"/>
                    <a:pt x="27753" y="25362"/>
                    <a:pt x="27620" y="25062"/>
                  </a:cubicBezTo>
                  <a:cubicBezTo>
                    <a:pt x="27467" y="24772"/>
                    <a:pt x="27224" y="24684"/>
                    <a:pt x="26864" y="24684"/>
                  </a:cubicBezTo>
                  <a:cubicBezTo>
                    <a:pt x="26438" y="24684"/>
                    <a:pt x="25848" y="24807"/>
                    <a:pt x="25051" y="24861"/>
                  </a:cubicBezTo>
                  <a:cubicBezTo>
                    <a:pt x="24501" y="24911"/>
                    <a:pt x="23951" y="24936"/>
                    <a:pt x="23404" y="24936"/>
                  </a:cubicBezTo>
                  <a:cubicBezTo>
                    <a:pt x="22858" y="24936"/>
                    <a:pt x="22316" y="24911"/>
                    <a:pt x="21782" y="24861"/>
                  </a:cubicBezTo>
                  <a:lnTo>
                    <a:pt x="17179" y="23894"/>
                  </a:lnTo>
                  <a:cubicBezTo>
                    <a:pt x="16312" y="23894"/>
                    <a:pt x="14277" y="23327"/>
                    <a:pt x="12042" y="22426"/>
                  </a:cubicBezTo>
                  <a:cubicBezTo>
                    <a:pt x="10608" y="21893"/>
                    <a:pt x="9173" y="21225"/>
                    <a:pt x="7806" y="20492"/>
                  </a:cubicBezTo>
                  <a:cubicBezTo>
                    <a:pt x="8807" y="17156"/>
                    <a:pt x="10007" y="13854"/>
                    <a:pt x="11375" y="10651"/>
                  </a:cubicBezTo>
                  <a:cubicBezTo>
                    <a:pt x="13276" y="7949"/>
                    <a:pt x="14244" y="2479"/>
                    <a:pt x="12109" y="10"/>
                  </a:cubicBezTo>
                  <a:cubicBezTo>
                    <a:pt x="11959" y="4"/>
                    <a:pt x="11812" y="0"/>
                    <a:pt x="11669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4"/>
            <p:cNvSpPr/>
            <p:nvPr/>
          </p:nvSpPr>
          <p:spPr>
            <a:xfrm>
              <a:off x="1962400" y="2306325"/>
              <a:ext cx="100100" cy="24975"/>
            </a:xfrm>
            <a:custGeom>
              <a:avLst/>
              <a:gdLst/>
              <a:ahLst/>
              <a:cxnLst/>
              <a:rect l="l" t="t" r="r" b="b"/>
              <a:pathLst>
                <a:path w="4004" h="999" extrusionOk="0">
                  <a:moveTo>
                    <a:pt x="1982" y="1"/>
                  </a:moveTo>
                  <a:cubicBezTo>
                    <a:pt x="560" y="1"/>
                    <a:pt x="1" y="665"/>
                    <a:pt x="1" y="665"/>
                  </a:cubicBezTo>
                  <a:cubicBezTo>
                    <a:pt x="390" y="519"/>
                    <a:pt x="817" y="464"/>
                    <a:pt x="1240" y="464"/>
                  </a:cubicBezTo>
                  <a:cubicBezTo>
                    <a:pt x="2557" y="464"/>
                    <a:pt x="3837" y="999"/>
                    <a:pt x="3837" y="999"/>
                  </a:cubicBezTo>
                  <a:lnTo>
                    <a:pt x="4004" y="365"/>
                  </a:lnTo>
                  <a:cubicBezTo>
                    <a:pt x="3193" y="98"/>
                    <a:pt x="2525" y="1"/>
                    <a:pt x="1982" y="1"/>
                  </a:cubicBezTo>
                  <a:close/>
                </a:path>
              </a:pathLst>
            </a:custGeom>
            <a:solidFill>
              <a:srgbClr val="A14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5432375" y="1740850"/>
              <a:ext cx="127625" cy="306925"/>
            </a:xfrm>
            <a:custGeom>
              <a:avLst/>
              <a:gdLst/>
              <a:ahLst/>
              <a:cxnLst/>
              <a:rect l="l" t="t" r="r" b="b"/>
              <a:pathLst>
                <a:path w="5105" h="12277" extrusionOk="0">
                  <a:moveTo>
                    <a:pt x="5104" y="1"/>
                  </a:moveTo>
                  <a:cubicBezTo>
                    <a:pt x="4070" y="668"/>
                    <a:pt x="3303" y="1535"/>
                    <a:pt x="2469" y="2903"/>
                  </a:cubicBezTo>
                  <a:cubicBezTo>
                    <a:pt x="368" y="6272"/>
                    <a:pt x="1" y="10542"/>
                    <a:pt x="1335" y="12276"/>
                  </a:cubicBezTo>
                  <a:lnTo>
                    <a:pt x="5104" y="6238"/>
                  </a:lnTo>
                  <a:lnTo>
                    <a:pt x="510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5476575" y="1878450"/>
              <a:ext cx="211850" cy="200900"/>
            </a:xfrm>
            <a:custGeom>
              <a:avLst/>
              <a:gdLst/>
              <a:ahLst/>
              <a:cxnLst/>
              <a:rect l="l" t="t" r="r" b="b"/>
              <a:pathLst>
                <a:path w="8474" h="8036" extrusionOk="0">
                  <a:moveTo>
                    <a:pt x="8473" y="1"/>
                  </a:moveTo>
                  <a:lnTo>
                    <a:pt x="3803" y="1135"/>
                  </a:lnTo>
                  <a:lnTo>
                    <a:pt x="1" y="7306"/>
                  </a:lnTo>
                  <a:cubicBezTo>
                    <a:pt x="475" y="7780"/>
                    <a:pt x="1101" y="8035"/>
                    <a:pt x="1747" y="8035"/>
                  </a:cubicBezTo>
                  <a:cubicBezTo>
                    <a:pt x="2010" y="8035"/>
                    <a:pt x="2276" y="7993"/>
                    <a:pt x="2536" y="7906"/>
                  </a:cubicBezTo>
                  <a:cubicBezTo>
                    <a:pt x="5104" y="7273"/>
                    <a:pt x="7706" y="3770"/>
                    <a:pt x="847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5579150" y="1724175"/>
              <a:ext cx="121775" cy="165150"/>
            </a:xfrm>
            <a:custGeom>
              <a:avLst/>
              <a:gdLst/>
              <a:ahLst/>
              <a:cxnLst/>
              <a:rect l="l" t="t" r="r" b="b"/>
              <a:pathLst>
                <a:path w="4871" h="6606" extrusionOk="0">
                  <a:moveTo>
                    <a:pt x="2502" y="1"/>
                  </a:moveTo>
                  <a:lnTo>
                    <a:pt x="1" y="6605"/>
                  </a:lnTo>
                  <a:lnTo>
                    <a:pt x="1" y="6605"/>
                  </a:lnTo>
                  <a:lnTo>
                    <a:pt x="4471" y="5504"/>
                  </a:lnTo>
                  <a:cubicBezTo>
                    <a:pt x="4871" y="2702"/>
                    <a:pt x="4104" y="601"/>
                    <a:pt x="250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5573325" y="1721600"/>
              <a:ext cx="56725" cy="150200"/>
            </a:xfrm>
            <a:custGeom>
              <a:avLst/>
              <a:gdLst/>
              <a:ahLst/>
              <a:cxnLst/>
              <a:rect l="l" t="t" r="r" b="b"/>
              <a:pathLst>
                <a:path w="2269" h="6008" extrusionOk="0">
                  <a:moveTo>
                    <a:pt x="1604" y="1"/>
                  </a:moveTo>
                  <a:cubicBezTo>
                    <a:pt x="1033" y="1"/>
                    <a:pt x="482" y="157"/>
                    <a:pt x="0" y="470"/>
                  </a:cubicBezTo>
                  <a:lnTo>
                    <a:pt x="0" y="6008"/>
                  </a:lnTo>
                  <a:lnTo>
                    <a:pt x="2268" y="70"/>
                  </a:lnTo>
                  <a:cubicBezTo>
                    <a:pt x="2046" y="24"/>
                    <a:pt x="1824" y="1"/>
                    <a:pt x="160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4"/>
            <p:cNvSpPr/>
            <p:nvPr/>
          </p:nvSpPr>
          <p:spPr>
            <a:xfrm>
              <a:off x="4668500" y="4397750"/>
              <a:ext cx="32550" cy="71550"/>
            </a:xfrm>
            <a:custGeom>
              <a:avLst/>
              <a:gdLst/>
              <a:ahLst/>
              <a:cxnLst/>
              <a:rect l="l" t="t" r="r" b="b"/>
              <a:pathLst>
                <a:path w="1302" h="2862" extrusionOk="0">
                  <a:moveTo>
                    <a:pt x="1235" y="1"/>
                  </a:moveTo>
                  <a:lnTo>
                    <a:pt x="67" y="701"/>
                  </a:lnTo>
                  <a:cubicBezTo>
                    <a:pt x="34" y="735"/>
                    <a:pt x="1" y="768"/>
                    <a:pt x="1" y="835"/>
                  </a:cubicBezTo>
                  <a:lnTo>
                    <a:pt x="1" y="1135"/>
                  </a:lnTo>
                  <a:lnTo>
                    <a:pt x="1" y="1202"/>
                  </a:lnTo>
                  <a:lnTo>
                    <a:pt x="67" y="1202"/>
                  </a:lnTo>
                  <a:lnTo>
                    <a:pt x="801" y="768"/>
                  </a:lnTo>
                  <a:lnTo>
                    <a:pt x="268" y="2736"/>
                  </a:lnTo>
                  <a:cubicBezTo>
                    <a:pt x="268" y="2769"/>
                    <a:pt x="268" y="2769"/>
                    <a:pt x="268" y="2803"/>
                  </a:cubicBezTo>
                  <a:cubicBezTo>
                    <a:pt x="234" y="2803"/>
                    <a:pt x="268" y="2836"/>
                    <a:pt x="268" y="2836"/>
                  </a:cubicBezTo>
                  <a:cubicBezTo>
                    <a:pt x="284" y="2853"/>
                    <a:pt x="293" y="2861"/>
                    <a:pt x="301" y="2861"/>
                  </a:cubicBezTo>
                  <a:cubicBezTo>
                    <a:pt x="309" y="2861"/>
                    <a:pt x="318" y="2853"/>
                    <a:pt x="334" y="2836"/>
                  </a:cubicBezTo>
                  <a:lnTo>
                    <a:pt x="668" y="2636"/>
                  </a:lnTo>
                  <a:cubicBezTo>
                    <a:pt x="701" y="2636"/>
                    <a:pt x="701" y="2603"/>
                    <a:pt x="701" y="2603"/>
                  </a:cubicBezTo>
                  <a:cubicBezTo>
                    <a:pt x="735" y="2569"/>
                    <a:pt x="735" y="2536"/>
                    <a:pt x="735" y="2536"/>
                  </a:cubicBezTo>
                  <a:lnTo>
                    <a:pt x="1268" y="568"/>
                  </a:lnTo>
                  <a:cubicBezTo>
                    <a:pt x="1302" y="501"/>
                    <a:pt x="1302" y="434"/>
                    <a:pt x="1302" y="368"/>
                  </a:cubicBezTo>
                  <a:lnTo>
                    <a:pt x="1302" y="67"/>
                  </a:lnTo>
                  <a:cubicBezTo>
                    <a:pt x="1302" y="34"/>
                    <a:pt x="1302" y="34"/>
                    <a:pt x="13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4"/>
            <p:cNvSpPr/>
            <p:nvPr/>
          </p:nvSpPr>
          <p:spPr>
            <a:xfrm>
              <a:off x="4706025" y="4380250"/>
              <a:ext cx="35900" cy="64225"/>
            </a:xfrm>
            <a:custGeom>
              <a:avLst/>
              <a:gdLst/>
              <a:ahLst/>
              <a:cxnLst/>
              <a:rect l="l" t="t" r="r" b="b"/>
              <a:pathLst>
                <a:path w="1436" h="2569" extrusionOk="0">
                  <a:moveTo>
                    <a:pt x="897" y="587"/>
                  </a:moveTo>
                  <a:cubicBezTo>
                    <a:pt x="918" y="587"/>
                    <a:pt x="935" y="610"/>
                    <a:pt x="935" y="634"/>
                  </a:cubicBezTo>
                  <a:cubicBezTo>
                    <a:pt x="968" y="634"/>
                    <a:pt x="968" y="667"/>
                    <a:pt x="968" y="701"/>
                  </a:cubicBezTo>
                  <a:cubicBezTo>
                    <a:pt x="1001" y="767"/>
                    <a:pt x="1001" y="801"/>
                    <a:pt x="968" y="868"/>
                  </a:cubicBezTo>
                  <a:lnTo>
                    <a:pt x="968" y="1401"/>
                  </a:lnTo>
                  <a:cubicBezTo>
                    <a:pt x="1001" y="1468"/>
                    <a:pt x="1001" y="1501"/>
                    <a:pt x="1001" y="1568"/>
                  </a:cubicBezTo>
                  <a:cubicBezTo>
                    <a:pt x="968" y="1601"/>
                    <a:pt x="968" y="1668"/>
                    <a:pt x="935" y="1701"/>
                  </a:cubicBezTo>
                  <a:cubicBezTo>
                    <a:pt x="901" y="1802"/>
                    <a:pt x="835" y="1902"/>
                    <a:pt x="735" y="1935"/>
                  </a:cubicBezTo>
                  <a:cubicBezTo>
                    <a:pt x="701" y="1968"/>
                    <a:pt x="668" y="1968"/>
                    <a:pt x="601" y="1968"/>
                  </a:cubicBezTo>
                  <a:cubicBezTo>
                    <a:pt x="568" y="1968"/>
                    <a:pt x="568" y="1968"/>
                    <a:pt x="534" y="1935"/>
                  </a:cubicBezTo>
                  <a:cubicBezTo>
                    <a:pt x="501" y="1935"/>
                    <a:pt x="501" y="1902"/>
                    <a:pt x="501" y="1868"/>
                  </a:cubicBezTo>
                  <a:cubicBezTo>
                    <a:pt x="468" y="1802"/>
                    <a:pt x="468" y="1768"/>
                    <a:pt x="501" y="1701"/>
                  </a:cubicBezTo>
                  <a:lnTo>
                    <a:pt x="501" y="1168"/>
                  </a:lnTo>
                  <a:cubicBezTo>
                    <a:pt x="501" y="1101"/>
                    <a:pt x="501" y="1034"/>
                    <a:pt x="501" y="1001"/>
                  </a:cubicBezTo>
                  <a:cubicBezTo>
                    <a:pt x="501" y="934"/>
                    <a:pt x="501" y="901"/>
                    <a:pt x="534" y="868"/>
                  </a:cubicBezTo>
                  <a:cubicBezTo>
                    <a:pt x="568" y="801"/>
                    <a:pt x="568" y="767"/>
                    <a:pt x="601" y="734"/>
                  </a:cubicBezTo>
                  <a:cubicBezTo>
                    <a:pt x="635" y="701"/>
                    <a:pt x="701" y="667"/>
                    <a:pt x="735" y="634"/>
                  </a:cubicBezTo>
                  <a:cubicBezTo>
                    <a:pt x="768" y="601"/>
                    <a:pt x="801" y="601"/>
                    <a:pt x="868" y="601"/>
                  </a:cubicBezTo>
                  <a:cubicBezTo>
                    <a:pt x="878" y="591"/>
                    <a:pt x="888" y="587"/>
                    <a:pt x="897" y="587"/>
                  </a:cubicBezTo>
                  <a:close/>
                  <a:moveTo>
                    <a:pt x="1035" y="0"/>
                  </a:moveTo>
                  <a:cubicBezTo>
                    <a:pt x="935" y="0"/>
                    <a:pt x="801" y="34"/>
                    <a:pt x="735" y="100"/>
                  </a:cubicBezTo>
                  <a:cubicBezTo>
                    <a:pt x="601" y="167"/>
                    <a:pt x="501" y="267"/>
                    <a:pt x="401" y="367"/>
                  </a:cubicBezTo>
                  <a:cubicBezTo>
                    <a:pt x="301" y="467"/>
                    <a:pt x="234" y="567"/>
                    <a:pt x="168" y="667"/>
                  </a:cubicBezTo>
                  <a:cubicBezTo>
                    <a:pt x="134" y="801"/>
                    <a:pt x="67" y="901"/>
                    <a:pt x="67" y="1034"/>
                  </a:cubicBezTo>
                  <a:cubicBezTo>
                    <a:pt x="34" y="1168"/>
                    <a:pt x="1" y="1268"/>
                    <a:pt x="1" y="1401"/>
                  </a:cubicBezTo>
                  <a:lnTo>
                    <a:pt x="1" y="1701"/>
                  </a:lnTo>
                  <a:lnTo>
                    <a:pt x="1" y="2002"/>
                  </a:lnTo>
                  <a:cubicBezTo>
                    <a:pt x="1" y="2102"/>
                    <a:pt x="34" y="2202"/>
                    <a:pt x="67" y="2302"/>
                  </a:cubicBezTo>
                  <a:cubicBezTo>
                    <a:pt x="67" y="2369"/>
                    <a:pt x="101" y="2469"/>
                    <a:pt x="168" y="2502"/>
                  </a:cubicBezTo>
                  <a:cubicBezTo>
                    <a:pt x="234" y="2569"/>
                    <a:pt x="334" y="2569"/>
                    <a:pt x="401" y="2569"/>
                  </a:cubicBezTo>
                  <a:cubicBezTo>
                    <a:pt x="501" y="2569"/>
                    <a:pt x="635" y="2535"/>
                    <a:pt x="735" y="2469"/>
                  </a:cubicBezTo>
                  <a:cubicBezTo>
                    <a:pt x="835" y="2402"/>
                    <a:pt x="935" y="2302"/>
                    <a:pt x="1035" y="2202"/>
                  </a:cubicBezTo>
                  <a:cubicBezTo>
                    <a:pt x="1135" y="2102"/>
                    <a:pt x="1202" y="2002"/>
                    <a:pt x="1268" y="1902"/>
                  </a:cubicBezTo>
                  <a:cubicBezTo>
                    <a:pt x="1302" y="1768"/>
                    <a:pt x="1368" y="1668"/>
                    <a:pt x="1402" y="1535"/>
                  </a:cubicBezTo>
                  <a:cubicBezTo>
                    <a:pt x="1402" y="1401"/>
                    <a:pt x="1435" y="1268"/>
                    <a:pt x="1435" y="1168"/>
                  </a:cubicBezTo>
                  <a:lnTo>
                    <a:pt x="1435" y="868"/>
                  </a:lnTo>
                  <a:lnTo>
                    <a:pt x="1435" y="567"/>
                  </a:lnTo>
                  <a:cubicBezTo>
                    <a:pt x="1435" y="467"/>
                    <a:pt x="1402" y="367"/>
                    <a:pt x="1402" y="267"/>
                  </a:cubicBezTo>
                  <a:cubicBezTo>
                    <a:pt x="1368" y="200"/>
                    <a:pt x="1335" y="100"/>
                    <a:pt x="1268" y="67"/>
                  </a:cubicBezTo>
                  <a:cubicBezTo>
                    <a:pt x="1202" y="0"/>
                    <a:pt x="1102" y="0"/>
                    <a:pt x="10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4"/>
            <p:cNvSpPr/>
            <p:nvPr/>
          </p:nvSpPr>
          <p:spPr>
            <a:xfrm>
              <a:off x="4746900" y="4346050"/>
              <a:ext cx="48375" cy="78425"/>
            </a:xfrm>
            <a:custGeom>
              <a:avLst/>
              <a:gdLst/>
              <a:ahLst/>
              <a:cxnLst/>
              <a:rect l="l" t="t" r="r" b="b"/>
              <a:pathLst>
                <a:path w="1935" h="3137" extrusionOk="0">
                  <a:moveTo>
                    <a:pt x="467" y="1035"/>
                  </a:moveTo>
                  <a:cubicBezTo>
                    <a:pt x="501" y="1068"/>
                    <a:pt x="501" y="1101"/>
                    <a:pt x="501" y="1168"/>
                  </a:cubicBezTo>
                  <a:cubicBezTo>
                    <a:pt x="501" y="1235"/>
                    <a:pt x="501" y="1302"/>
                    <a:pt x="501" y="1368"/>
                  </a:cubicBezTo>
                  <a:cubicBezTo>
                    <a:pt x="501" y="1402"/>
                    <a:pt x="501" y="1468"/>
                    <a:pt x="467" y="1502"/>
                  </a:cubicBezTo>
                  <a:cubicBezTo>
                    <a:pt x="467" y="1535"/>
                    <a:pt x="434" y="1568"/>
                    <a:pt x="401" y="1602"/>
                  </a:cubicBezTo>
                  <a:lnTo>
                    <a:pt x="334" y="1602"/>
                  </a:lnTo>
                  <a:cubicBezTo>
                    <a:pt x="300" y="1568"/>
                    <a:pt x="300" y="1502"/>
                    <a:pt x="300" y="1468"/>
                  </a:cubicBezTo>
                  <a:cubicBezTo>
                    <a:pt x="300" y="1402"/>
                    <a:pt x="300" y="1335"/>
                    <a:pt x="300" y="1268"/>
                  </a:cubicBezTo>
                  <a:cubicBezTo>
                    <a:pt x="300" y="1201"/>
                    <a:pt x="300" y="1168"/>
                    <a:pt x="334" y="1135"/>
                  </a:cubicBezTo>
                  <a:cubicBezTo>
                    <a:pt x="334" y="1101"/>
                    <a:pt x="367" y="1068"/>
                    <a:pt x="401" y="1035"/>
                  </a:cubicBezTo>
                  <a:close/>
                  <a:moveTo>
                    <a:pt x="567" y="668"/>
                  </a:moveTo>
                  <a:cubicBezTo>
                    <a:pt x="501" y="668"/>
                    <a:pt x="467" y="701"/>
                    <a:pt x="401" y="734"/>
                  </a:cubicBezTo>
                  <a:cubicBezTo>
                    <a:pt x="334" y="768"/>
                    <a:pt x="267" y="801"/>
                    <a:pt x="234" y="868"/>
                  </a:cubicBezTo>
                  <a:cubicBezTo>
                    <a:pt x="200" y="901"/>
                    <a:pt x="134" y="968"/>
                    <a:pt x="134" y="1035"/>
                  </a:cubicBezTo>
                  <a:cubicBezTo>
                    <a:pt x="100" y="1101"/>
                    <a:pt x="67" y="1135"/>
                    <a:pt x="34" y="1201"/>
                  </a:cubicBezTo>
                  <a:cubicBezTo>
                    <a:pt x="34" y="1268"/>
                    <a:pt x="34" y="1335"/>
                    <a:pt x="0" y="1402"/>
                  </a:cubicBezTo>
                  <a:lnTo>
                    <a:pt x="0" y="1535"/>
                  </a:lnTo>
                  <a:lnTo>
                    <a:pt x="0" y="1668"/>
                  </a:lnTo>
                  <a:cubicBezTo>
                    <a:pt x="34" y="1735"/>
                    <a:pt x="34" y="1769"/>
                    <a:pt x="34" y="1835"/>
                  </a:cubicBezTo>
                  <a:cubicBezTo>
                    <a:pt x="67" y="1869"/>
                    <a:pt x="67" y="1902"/>
                    <a:pt x="134" y="1935"/>
                  </a:cubicBezTo>
                  <a:cubicBezTo>
                    <a:pt x="134" y="1969"/>
                    <a:pt x="200" y="1969"/>
                    <a:pt x="234" y="1969"/>
                  </a:cubicBezTo>
                  <a:cubicBezTo>
                    <a:pt x="300" y="1969"/>
                    <a:pt x="334" y="1935"/>
                    <a:pt x="401" y="1902"/>
                  </a:cubicBezTo>
                  <a:cubicBezTo>
                    <a:pt x="467" y="1869"/>
                    <a:pt x="534" y="1835"/>
                    <a:pt x="567" y="1769"/>
                  </a:cubicBezTo>
                  <a:cubicBezTo>
                    <a:pt x="601" y="1735"/>
                    <a:pt x="667" y="1668"/>
                    <a:pt x="701" y="1602"/>
                  </a:cubicBezTo>
                  <a:cubicBezTo>
                    <a:pt x="701" y="1535"/>
                    <a:pt x="734" y="1468"/>
                    <a:pt x="767" y="1435"/>
                  </a:cubicBezTo>
                  <a:cubicBezTo>
                    <a:pt x="767" y="1368"/>
                    <a:pt x="801" y="1302"/>
                    <a:pt x="801" y="1235"/>
                  </a:cubicBezTo>
                  <a:lnTo>
                    <a:pt x="801" y="968"/>
                  </a:lnTo>
                  <a:cubicBezTo>
                    <a:pt x="801" y="901"/>
                    <a:pt x="767" y="868"/>
                    <a:pt x="767" y="801"/>
                  </a:cubicBezTo>
                  <a:cubicBezTo>
                    <a:pt x="734" y="768"/>
                    <a:pt x="734" y="734"/>
                    <a:pt x="701" y="701"/>
                  </a:cubicBezTo>
                  <a:cubicBezTo>
                    <a:pt x="667" y="668"/>
                    <a:pt x="601" y="668"/>
                    <a:pt x="567" y="668"/>
                  </a:cubicBezTo>
                  <a:close/>
                  <a:moveTo>
                    <a:pt x="1610" y="1510"/>
                  </a:moveTo>
                  <a:cubicBezTo>
                    <a:pt x="1626" y="1510"/>
                    <a:pt x="1635" y="1518"/>
                    <a:pt x="1635" y="1535"/>
                  </a:cubicBezTo>
                  <a:cubicBezTo>
                    <a:pt x="1635" y="1568"/>
                    <a:pt x="1635" y="1602"/>
                    <a:pt x="1635" y="1635"/>
                  </a:cubicBezTo>
                  <a:cubicBezTo>
                    <a:pt x="1635" y="1702"/>
                    <a:pt x="1635" y="1769"/>
                    <a:pt x="1635" y="1869"/>
                  </a:cubicBezTo>
                  <a:cubicBezTo>
                    <a:pt x="1635" y="1902"/>
                    <a:pt x="1635" y="1935"/>
                    <a:pt x="1635" y="2002"/>
                  </a:cubicBezTo>
                  <a:cubicBezTo>
                    <a:pt x="1601" y="2035"/>
                    <a:pt x="1568" y="2069"/>
                    <a:pt x="1535" y="2069"/>
                  </a:cubicBezTo>
                  <a:cubicBezTo>
                    <a:pt x="1518" y="2085"/>
                    <a:pt x="1501" y="2094"/>
                    <a:pt x="1489" y="2094"/>
                  </a:cubicBezTo>
                  <a:cubicBezTo>
                    <a:pt x="1476" y="2094"/>
                    <a:pt x="1468" y="2085"/>
                    <a:pt x="1468" y="2069"/>
                  </a:cubicBezTo>
                  <a:cubicBezTo>
                    <a:pt x="1435" y="2035"/>
                    <a:pt x="1435" y="2002"/>
                    <a:pt x="1435" y="1969"/>
                  </a:cubicBezTo>
                  <a:cubicBezTo>
                    <a:pt x="1435" y="1902"/>
                    <a:pt x="1435" y="1835"/>
                    <a:pt x="1435" y="1769"/>
                  </a:cubicBezTo>
                  <a:cubicBezTo>
                    <a:pt x="1435" y="1702"/>
                    <a:pt x="1468" y="1668"/>
                    <a:pt x="1468" y="1602"/>
                  </a:cubicBezTo>
                  <a:cubicBezTo>
                    <a:pt x="1468" y="1568"/>
                    <a:pt x="1501" y="1535"/>
                    <a:pt x="1535" y="1535"/>
                  </a:cubicBezTo>
                  <a:cubicBezTo>
                    <a:pt x="1568" y="1518"/>
                    <a:pt x="1593" y="1510"/>
                    <a:pt x="1610" y="1510"/>
                  </a:cubicBezTo>
                  <a:close/>
                  <a:moveTo>
                    <a:pt x="1743" y="1153"/>
                  </a:moveTo>
                  <a:cubicBezTo>
                    <a:pt x="1727" y="1153"/>
                    <a:pt x="1713" y="1157"/>
                    <a:pt x="1701" y="1168"/>
                  </a:cubicBezTo>
                  <a:cubicBezTo>
                    <a:pt x="1635" y="1168"/>
                    <a:pt x="1601" y="1168"/>
                    <a:pt x="1535" y="1201"/>
                  </a:cubicBezTo>
                  <a:cubicBezTo>
                    <a:pt x="1468" y="1235"/>
                    <a:pt x="1435" y="1302"/>
                    <a:pt x="1368" y="1335"/>
                  </a:cubicBezTo>
                  <a:cubicBezTo>
                    <a:pt x="1335" y="1402"/>
                    <a:pt x="1301" y="1435"/>
                    <a:pt x="1268" y="1502"/>
                  </a:cubicBezTo>
                  <a:cubicBezTo>
                    <a:pt x="1234" y="1568"/>
                    <a:pt x="1201" y="1635"/>
                    <a:pt x="1201" y="1702"/>
                  </a:cubicBezTo>
                  <a:cubicBezTo>
                    <a:pt x="1168" y="1769"/>
                    <a:pt x="1168" y="1835"/>
                    <a:pt x="1168" y="1902"/>
                  </a:cubicBezTo>
                  <a:lnTo>
                    <a:pt x="1168" y="2035"/>
                  </a:lnTo>
                  <a:cubicBezTo>
                    <a:pt x="1168" y="2069"/>
                    <a:pt x="1168" y="2102"/>
                    <a:pt x="1168" y="2135"/>
                  </a:cubicBezTo>
                  <a:cubicBezTo>
                    <a:pt x="1168" y="2202"/>
                    <a:pt x="1168" y="2269"/>
                    <a:pt x="1201" y="2302"/>
                  </a:cubicBezTo>
                  <a:cubicBezTo>
                    <a:pt x="1201" y="2369"/>
                    <a:pt x="1234" y="2402"/>
                    <a:pt x="1268" y="2436"/>
                  </a:cubicBezTo>
                  <a:cubicBezTo>
                    <a:pt x="1301" y="2436"/>
                    <a:pt x="1335" y="2469"/>
                    <a:pt x="1368" y="2469"/>
                  </a:cubicBezTo>
                  <a:cubicBezTo>
                    <a:pt x="1435" y="2436"/>
                    <a:pt x="1501" y="2436"/>
                    <a:pt x="1535" y="2402"/>
                  </a:cubicBezTo>
                  <a:cubicBezTo>
                    <a:pt x="1601" y="2369"/>
                    <a:pt x="1668" y="2302"/>
                    <a:pt x="1701" y="2269"/>
                  </a:cubicBezTo>
                  <a:cubicBezTo>
                    <a:pt x="1768" y="2202"/>
                    <a:pt x="1802" y="2135"/>
                    <a:pt x="1835" y="2102"/>
                  </a:cubicBezTo>
                  <a:cubicBezTo>
                    <a:pt x="1868" y="2035"/>
                    <a:pt x="1868" y="1969"/>
                    <a:pt x="1902" y="1902"/>
                  </a:cubicBezTo>
                  <a:cubicBezTo>
                    <a:pt x="1902" y="1835"/>
                    <a:pt x="1935" y="1769"/>
                    <a:pt x="1935" y="1702"/>
                  </a:cubicBezTo>
                  <a:lnTo>
                    <a:pt x="1935" y="1468"/>
                  </a:lnTo>
                  <a:cubicBezTo>
                    <a:pt x="1935" y="1402"/>
                    <a:pt x="1902" y="1335"/>
                    <a:pt x="1902" y="1302"/>
                  </a:cubicBezTo>
                  <a:cubicBezTo>
                    <a:pt x="1902" y="1235"/>
                    <a:pt x="1868" y="1201"/>
                    <a:pt x="1835" y="1168"/>
                  </a:cubicBezTo>
                  <a:cubicBezTo>
                    <a:pt x="1813" y="1168"/>
                    <a:pt x="1776" y="1153"/>
                    <a:pt x="1743" y="1153"/>
                  </a:cubicBezTo>
                  <a:close/>
                  <a:moveTo>
                    <a:pt x="1701" y="1"/>
                  </a:moveTo>
                  <a:lnTo>
                    <a:pt x="1501" y="101"/>
                  </a:lnTo>
                  <a:cubicBezTo>
                    <a:pt x="1468" y="134"/>
                    <a:pt x="1468" y="134"/>
                    <a:pt x="1435" y="167"/>
                  </a:cubicBezTo>
                  <a:cubicBezTo>
                    <a:pt x="1435" y="167"/>
                    <a:pt x="1401" y="201"/>
                    <a:pt x="1401" y="234"/>
                  </a:cubicBezTo>
                  <a:lnTo>
                    <a:pt x="200" y="3069"/>
                  </a:lnTo>
                  <a:cubicBezTo>
                    <a:pt x="167" y="3103"/>
                    <a:pt x="167" y="3103"/>
                    <a:pt x="200" y="3103"/>
                  </a:cubicBezTo>
                  <a:cubicBezTo>
                    <a:pt x="167" y="3103"/>
                    <a:pt x="167" y="3136"/>
                    <a:pt x="200" y="3136"/>
                  </a:cubicBezTo>
                  <a:lnTo>
                    <a:pt x="234" y="3136"/>
                  </a:lnTo>
                  <a:lnTo>
                    <a:pt x="434" y="3036"/>
                  </a:lnTo>
                  <a:cubicBezTo>
                    <a:pt x="467" y="3003"/>
                    <a:pt x="467" y="3003"/>
                    <a:pt x="501" y="2969"/>
                  </a:cubicBezTo>
                  <a:cubicBezTo>
                    <a:pt x="501" y="2969"/>
                    <a:pt x="534" y="2936"/>
                    <a:pt x="534" y="2903"/>
                  </a:cubicBezTo>
                  <a:lnTo>
                    <a:pt x="1735" y="67"/>
                  </a:lnTo>
                  <a:lnTo>
                    <a:pt x="1735" y="34"/>
                  </a:lnTo>
                  <a:cubicBezTo>
                    <a:pt x="1735" y="34"/>
                    <a:pt x="1735" y="1"/>
                    <a:pt x="17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4"/>
            <p:cNvSpPr/>
            <p:nvPr/>
          </p:nvSpPr>
          <p:spPr>
            <a:xfrm>
              <a:off x="4605950" y="4269325"/>
              <a:ext cx="79250" cy="101775"/>
            </a:xfrm>
            <a:custGeom>
              <a:avLst/>
              <a:gdLst/>
              <a:ahLst/>
              <a:cxnLst/>
              <a:rect l="l" t="t" r="r" b="b"/>
              <a:pathLst>
                <a:path w="3170" h="4071" extrusionOk="0">
                  <a:moveTo>
                    <a:pt x="2636" y="1"/>
                  </a:moveTo>
                  <a:cubicBezTo>
                    <a:pt x="1569" y="1068"/>
                    <a:pt x="668" y="2336"/>
                    <a:pt x="1" y="3703"/>
                  </a:cubicBezTo>
                  <a:lnTo>
                    <a:pt x="1335" y="4070"/>
                  </a:lnTo>
                  <a:cubicBezTo>
                    <a:pt x="1802" y="3136"/>
                    <a:pt x="2403" y="2269"/>
                    <a:pt x="3170" y="1502"/>
                  </a:cubicBezTo>
                  <a:lnTo>
                    <a:pt x="263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4"/>
            <p:cNvSpPr/>
            <p:nvPr/>
          </p:nvSpPr>
          <p:spPr>
            <a:xfrm>
              <a:off x="4686850" y="4196775"/>
              <a:ext cx="90100" cy="93425"/>
            </a:xfrm>
            <a:custGeom>
              <a:avLst/>
              <a:gdLst/>
              <a:ahLst/>
              <a:cxnLst/>
              <a:rect l="l" t="t" r="r" b="b"/>
              <a:pathLst>
                <a:path w="3604" h="3737" extrusionOk="0">
                  <a:moveTo>
                    <a:pt x="3603" y="1"/>
                  </a:moveTo>
                  <a:lnTo>
                    <a:pt x="3603" y="1"/>
                  </a:lnTo>
                  <a:cubicBezTo>
                    <a:pt x="2969" y="134"/>
                    <a:pt x="2369" y="401"/>
                    <a:pt x="1802" y="735"/>
                  </a:cubicBezTo>
                  <a:cubicBezTo>
                    <a:pt x="1168" y="1101"/>
                    <a:pt x="534" y="1568"/>
                    <a:pt x="1" y="2069"/>
                  </a:cubicBezTo>
                  <a:lnTo>
                    <a:pt x="534" y="3737"/>
                  </a:lnTo>
                  <a:cubicBezTo>
                    <a:pt x="935" y="3370"/>
                    <a:pt x="1335" y="3070"/>
                    <a:pt x="1802" y="2836"/>
                  </a:cubicBezTo>
                  <a:cubicBezTo>
                    <a:pt x="2169" y="2603"/>
                    <a:pt x="2602" y="2436"/>
                    <a:pt x="3036" y="2302"/>
                  </a:cubicBezTo>
                  <a:lnTo>
                    <a:pt x="3603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4"/>
            <p:cNvSpPr/>
            <p:nvPr/>
          </p:nvSpPr>
          <p:spPr>
            <a:xfrm>
              <a:off x="4772750" y="4192650"/>
              <a:ext cx="86750" cy="72525"/>
            </a:xfrm>
            <a:custGeom>
              <a:avLst/>
              <a:gdLst/>
              <a:ahLst/>
              <a:cxnLst/>
              <a:rect l="l" t="t" r="r" b="b"/>
              <a:pathLst>
                <a:path w="3470" h="2901" extrusionOk="0">
                  <a:moveTo>
                    <a:pt x="1239" y="1"/>
                  </a:moveTo>
                  <a:cubicBezTo>
                    <a:pt x="1016" y="1"/>
                    <a:pt x="791" y="22"/>
                    <a:pt x="567" y="66"/>
                  </a:cubicBezTo>
                  <a:lnTo>
                    <a:pt x="0" y="2367"/>
                  </a:lnTo>
                  <a:cubicBezTo>
                    <a:pt x="130" y="2349"/>
                    <a:pt x="261" y="2339"/>
                    <a:pt x="392" y="2339"/>
                  </a:cubicBezTo>
                  <a:cubicBezTo>
                    <a:pt x="967" y="2339"/>
                    <a:pt x="1540" y="2521"/>
                    <a:pt x="2002" y="2901"/>
                  </a:cubicBezTo>
                  <a:lnTo>
                    <a:pt x="3469" y="833"/>
                  </a:lnTo>
                  <a:cubicBezTo>
                    <a:pt x="2842" y="284"/>
                    <a:pt x="2050" y="1"/>
                    <a:pt x="123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4"/>
            <p:cNvSpPr/>
            <p:nvPr/>
          </p:nvSpPr>
          <p:spPr>
            <a:xfrm>
              <a:off x="4575100" y="4375250"/>
              <a:ext cx="58400" cy="103425"/>
            </a:xfrm>
            <a:custGeom>
              <a:avLst/>
              <a:gdLst/>
              <a:ahLst/>
              <a:cxnLst/>
              <a:rect l="l" t="t" r="r" b="b"/>
              <a:pathLst>
                <a:path w="2336" h="4137" extrusionOk="0">
                  <a:moveTo>
                    <a:pt x="1001" y="0"/>
                  </a:moveTo>
                  <a:cubicBezTo>
                    <a:pt x="401" y="1301"/>
                    <a:pt x="67" y="2702"/>
                    <a:pt x="1" y="4136"/>
                  </a:cubicBezTo>
                  <a:lnTo>
                    <a:pt x="1635" y="3202"/>
                  </a:lnTo>
                  <a:cubicBezTo>
                    <a:pt x="1702" y="2202"/>
                    <a:pt x="1935" y="1234"/>
                    <a:pt x="2336" y="334"/>
                  </a:cubicBezTo>
                  <a:lnTo>
                    <a:pt x="100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4"/>
            <p:cNvSpPr/>
            <p:nvPr/>
          </p:nvSpPr>
          <p:spPr>
            <a:xfrm>
              <a:off x="4574275" y="4466975"/>
              <a:ext cx="58400" cy="98425"/>
            </a:xfrm>
            <a:custGeom>
              <a:avLst/>
              <a:gdLst/>
              <a:ahLst/>
              <a:cxnLst/>
              <a:rect l="l" t="t" r="r" b="b"/>
              <a:pathLst>
                <a:path w="2336" h="3937" extrusionOk="0">
                  <a:moveTo>
                    <a:pt x="1668" y="0"/>
                  </a:moveTo>
                  <a:lnTo>
                    <a:pt x="0" y="968"/>
                  </a:lnTo>
                  <a:cubicBezTo>
                    <a:pt x="0" y="2035"/>
                    <a:pt x="334" y="3103"/>
                    <a:pt x="1001" y="3937"/>
                  </a:cubicBezTo>
                  <a:lnTo>
                    <a:pt x="2335" y="2069"/>
                  </a:lnTo>
                  <a:cubicBezTo>
                    <a:pt x="1902" y="1468"/>
                    <a:pt x="1668" y="734"/>
                    <a:pt x="16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4"/>
            <p:cNvSpPr/>
            <p:nvPr/>
          </p:nvSpPr>
          <p:spPr>
            <a:xfrm>
              <a:off x="4603450" y="4540350"/>
              <a:ext cx="85925" cy="73375"/>
            </a:xfrm>
            <a:custGeom>
              <a:avLst/>
              <a:gdLst/>
              <a:ahLst/>
              <a:cxnLst/>
              <a:rect l="l" t="t" r="r" b="b"/>
              <a:pathLst>
                <a:path w="3437" h="2935" extrusionOk="0">
                  <a:moveTo>
                    <a:pt x="1469" y="1"/>
                  </a:moveTo>
                  <a:lnTo>
                    <a:pt x="1" y="2102"/>
                  </a:lnTo>
                  <a:cubicBezTo>
                    <a:pt x="602" y="2652"/>
                    <a:pt x="1409" y="2934"/>
                    <a:pt x="2228" y="2934"/>
                  </a:cubicBezTo>
                  <a:cubicBezTo>
                    <a:pt x="2453" y="2934"/>
                    <a:pt x="2680" y="2913"/>
                    <a:pt x="2903" y="2870"/>
                  </a:cubicBezTo>
                  <a:lnTo>
                    <a:pt x="3437" y="535"/>
                  </a:lnTo>
                  <a:lnTo>
                    <a:pt x="3437" y="535"/>
                  </a:lnTo>
                  <a:cubicBezTo>
                    <a:pt x="3294" y="562"/>
                    <a:pt x="3149" y="575"/>
                    <a:pt x="3005" y="575"/>
                  </a:cubicBezTo>
                  <a:cubicBezTo>
                    <a:pt x="2445" y="575"/>
                    <a:pt x="1893" y="373"/>
                    <a:pt x="146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4"/>
            <p:cNvSpPr/>
            <p:nvPr/>
          </p:nvSpPr>
          <p:spPr>
            <a:xfrm>
              <a:off x="4686025" y="4516175"/>
              <a:ext cx="90075" cy="93425"/>
            </a:xfrm>
            <a:custGeom>
              <a:avLst/>
              <a:gdLst/>
              <a:ahLst/>
              <a:cxnLst/>
              <a:rect l="l" t="t" r="r" b="b"/>
              <a:pathLst>
                <a:path w="3603" h="3737" extrusionOk="0">
                  <a:moveTo>
                    <a:pt x="3036" y="1"/>
                  </a:moveTo>
                  <a:cubicBezTo>
                    <a:pt x="2669" y="334"/>
                    <a:pt x="2235" y="634"/>
                    <a:pt x="1801" y="901"/>
                  </a:cubicBezTo>
                  <a:cubicBezTo>
                    <a:pt x="1401" y="1135"/>
                    <a:pt x="1001" y="1301"/>
                    <a:pt x="567" y="1402"/>
                  </a:cubicBezTo>
                  <a:lnTo>
                    <a:pt x="0" y="3737"/>
                  </a:lnTo>
                  <a:cubicBezTo>
                    <a:pt x="634" y="3570"/>
                    <a:pt x="1234" y="3336"/>
                    <a:pt x="1801" y="3003"/>
                  </a:cubicBezTo>
                  <a:cubicBezTo>
                    <a:pt x="2435" y="2602"/>
                    <a:pt x="3036" y="2169"/>
                    <a:pt x="3603" y="1668"/>
                  </a:cubicBezTo>
                  <a:lnTo>
                    <a:pt x="3036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4"/>
            <p:cNvSpPr/>
            <p:nvPr/>
          </p:nvSpPr>
          <p:spPr>
            <a:xfrm>
              <a:off x="4772750" y="4435275"/>
              <a:ext cx="86750" cy="111775"/>
            </a:xfrm>
            <a:custGeom>
              <a:avLst/>
              <a:gdLst/>
              <a:ahLst/>
              <a:cxnLst/>
              <a:rect l="l" t="t" r="r" b="b"/>
              <a:pathLst>
                <a:path w="3470" h="4471" extrusionOk="0">
                  <a:moveTo>
                    <a:pt x="2002" y="1"/>
                  </a:moveTo>
                  <a:cubicBezTo>
                    <a:pt x="1501" y="1035"/>
                    <a:pt x="801" y="1969"/>
                    <a:pt x="0" y="2803"/>
                  </a:cubicBezTo>
                  <a:lnTo>
                    <a:pt x="567" y="4471"/>
                  </a:lnTo>
                  <a:cubicBezTo>
                    <a:pt x="1768" y="3270"/>
                    <a:pt x="2736" y="1902"/>
                    <a:pt x="3469" y="368"/>
                  </a:cubicBezTo>
                  <a:lnTo>
                    <a:pt x="200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4"/>
            <p:cNvSpPr/>
            <p:nvPr/>
          </p:nvSpPr>
          <p:spPr>
            <a:xfrm>
              <a:off x="4829450" y="4220125"/>
              <a:ext cx="64250" cy="108450"/>
            </a:xfrm>
            <a:custGeom>
              <a:avLst/>
              <a:gdLst/>
              <a:ahLst/>
              <a:cxnLst/>
              <a:rect l="l" t="t" r="r" b="b"/>
              <a:pathLst>
                <a:path w="2570" h="4338" extrusionOk="0">
                  <a:moveTo>
                    <a:pt x="1468" y="1"/>
                  </a:moveTo>
                  <a:lnTo>
                    <a:pt x="1" y="2102"/>
                  </a:lnTo>
                  <a:cubicBezTo>
                    <a:pt x="501" y="2736"/>
                    <a:pt x="768" y="3537"/>
                    <a:pt x="768" y="4337"/>
                  </a:cubicBezTo>
                  <a:lnTo>
                    <a:pt x="2569" y="3303"/>
                  </a:lnTo>
                  <a:cubicBezTo>
                    <a:pt x="2536" y="1869"/>
                    <a:pt x="2135" y="735"/>
                    <a:pt x="14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4"/>
            <p:cNvSpPr/>
            <p:nvPr/>
          </p:nvSpPr>
          <p:spPr>
            <a:xfrm>
              <a:off x="4829450" y="4315200"/>
              <a:ext cx="64250" cy="115100"/>
            </a:xfrm>
            <a:custGeom>
              <a:avLst/>
              <a:gdLst/>
              <a:ahLst/>
              <a:cxnLst/>
              <a:rect l="l" t="t" r="r" b="b"/>
              <a:pathLst>
                <a:path w="2570" h="4604" extrusionOk="0">
                  <a:moveTo>
                    <a:pt x="2569" y="0"/>
                  </a:moveTo>
                  <a:lnTo>
                    <a:pt x="768" y="1068"/>
                  </a:lnTo>
                  <a:cubicBezTo>
                    <a:pt x="701" y="2135"/>
                    <a:pt x="434" y="3203"/>
                    <a:pt x="1" y="4203"/>
                  </a:cubicBezTo>
                  <a:lnTo>
                    <a:pt x="1468" y="4604"/>
                  </a:lnTo>
                  <a:cubicBezTo>
                    <a:pt x="2135" y="3169"/>
                    <a:pt x="2502" y="1602"/>
                    <a:pt x="256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4"/>
            <p:cNvSpPr/>
            <p:nvPr/>
          </p:nvSpPr>
          <p:spPr>
            <a:xfrm>
              <a:off x="3259175" y="2889175"/>
              <a:ext cx="346700" cy="311925"/>
            </a:xfrm>
            <a:custGeom>
              <a:avLst/>
              <a:gdLst/>
              <a:ahLst/>
              <a:cxnLst/>
              <a:rect l="l" t="t" r="r" b="b"/>
              <a:pathLst>
                <a:path w="13868" h="12477" extrusionOk="0">
                  <a:moveTo>
                    <a:pt x="10908" y="1"/>
                  </a:moveTo>
                  <a:cubicBezTo>
                    <a:pt x="10741" y="1"/>
                    <a:pt x="10574" y="134"/>
                    <a:pt x="10541" y="301"/>
                  </a:cubicBezTo>
                  <a:lnTo>
                    <a:pt x="8273" y="5071"/>
                  </a:lnTo>
                  <a:cubicBezTo>
                    <a:pt x="8273" y="5071"/>
                    <a:pt x="8239" y="5104"/>
                    <a:pt x="8239" y="5104"/>
                  </a:cubicBezTo>
                  <a:cubicBezTo>
                    <a:pt x="8206" y="5104"/>
                    <a:pt x="8173" y="5071"/>
                    <a:pt x="8139" y="5004"/>
                  </a:cubicBezTo>
                  <a:lnTo>
                    <a:pt x="6004" y="1335"/>
                  </a:lnTo>
                  <a:cubicBezTo>
                    <a:pt x="5871" y="1035"/>
                    <a:pt x="5671" y="1035"/>
                    <a:pt x="5571" y="1035"/>
                  </a:cubicBezTo>
                  <a:cubicBezTo>
                    <a:pt x="5404" y="1068"/>
                    <a:pt x="5271" y="1201"/>
                    <a:pt x="5237" y="1368"/>
                  </a:cubicBezTo>
                  <a:lnTo>
                    <a:pt x="2869" y="8140"/>
                  </a:lnTo>
                  <a:cubicBezTo>
                    <a:pt x="2835" y="8206"/>
                    <a:pt x="2802" y="8240"/>
                    <a:pt x="2802" y="8240"/>
                  </a:cubicBezTo>
                  <a:cubicBezTo>
                    <a:pt x="2769" y="8240"/>
                    <a:pt x="2702" y="8240"/>
                    <a:pt x="2669" y="8173"/>
                  </a:cubicBezTo>
                  <a:lnTo>
                    <a:pt x="2068" y="7573"/>
                  </a:lnTo>
                  <a:cubicBezTo>
                    <a:pt x="1966" y="7471"/>
                    <a:pt x="1825" y="7427"/>
                    <a:pt x="1690" y="7427"/>
                  </a:cubicBezTo>
                  <a:cubicBezTo>
                    <a:pt x="1648" y="7427"/>
                    <a:pt x="1607" y="7431"/>
                    <a:pt x="1568" y="7439"/>
                  </a:cubicBezTo>
                  <a:cubicBezTo>
                    <a:pt x="1401" y="7506"/>
                    <a:pt x="1268" y="7639"/>
                    <a:pt x="1234" y="7840"/>
                  </a:cubicBezTo>
                  <a:lnTo>
                    <a:pt x="33" y="12209"/>
                  </a:lnTo>
                  <a:cubicBezTo>
                    <a:pt x="0" y="12343"/>
                    <a:pt x="67" y="12443"/>
                    <a:pt x="167" y="12476"/>
                  </a:cubicBezTo>
                  <a:lnTo>
                    <a:pt x="234" y="12476"/>
                  </a:lnTo>
                  <a:cubicBezTo>
                    <a:pt x="300" y="12476"/>
                    <a:pt x="400" y="12443"/>
                    <a:pt x="434" y="12343"/>
                  </a:cubicBezTo>
                  <a:lnTo>
                    <a:pt x="1635" y="7940"/>
                  </a:lnTo>
                  <a:cubicBezTo>
                    <a:pt x="1668" y="7873"/>
                    <a:pt x="1701" y="7840"/>
                    <a:pt x="1701" y="7840"/>
                  </a:cubicBezTo>
                  <a:cubicBezTo>
                    <a:pt x="1735" y="7840"/>
                    <a:pt x="1768" y="7840"/>
                    <a:pt x="1801" y="7873"/>
                  </a:cubicBezTo>
                  <a:lnTo>
                    <a:pt x="2435" y="8473"/>
                  </a:lnTo>
                  <a:cubicBezTo>
                    <a:pt x="2518" y="8584"/>
                    <a:pt x="2670" y="8649"/>
                    <a:pt x="2814" y="8649"/>
                  </a:cubicBezTo>
                  <a:cubicBezTo>
                    <a:pt x="2844" y="8649"/>
                    <a:pt x="2874" y="8646"/>
                    <a:pt x="2902" y="8640"/>
                  </a:cubicBezTo>
                  <a:cubicBezTo>
                    <a:pt x="3069" y="8573"/>
                    <a:pt x="3236" y="8440"/>
                    <a:pt x="3269" y="8273"/>
                  </a:cubicBezTo>
                  <a:lnTo>
                    <a:pt x="5604" y="1502"/>
                  </a:lnTo>
                  <a:cubicBezTo>
                    <a:pt x="5604" y="1502"/>
                    <a:pt x="5604" y="1468"/>
                    <a:pt x="5604" y="1468"/>
                  </a:cubicBezTo>
                  <a:cubicBezTo>
                    <a:pt x="5637" y="1502"/>
                    <a:pt x="5637" y="1502"/>
                    <a:pt x="5671" y="1535"/>
                  </a:cubicBezTo>
                  <a:lnTo>
                    <a:pt x="7806" y="5238"/>
                  </a:lnTo>
                  <a:cubicBezTo>
                    <a:pt x="7872" y="5404"/>
                    <a:pt x="8073" y="5538"/>
                    <a:pt x="8239" y="5538"/>
                  </a:cubicBezTo>
                  <a:cubicBezTo>
                    <a:pt x="8406" y="5505"/>
                    <a:pt x="8573" y="5404"/>
                    <a:pt x="8640" y="5238"/>
                  </a:cubicBezTo>
                  <a:lnTo>
                    <a:pt x="10875" y="468"/>
                  </a:lnTo>
                  <a:cubicBezTo>
                    <a:pt x="10908" y="434"/>
                    <a:pt x="10908" y="401"/>
                    <a:pt x="10908" y="401"/>
                  </a:cubicBezTo>
                  <a:cubicBezTo>
                    <a:pt x="10975" y="434"/>
                    <a:pt x="10975" y="468"/>
                    <a:pt x="11008" y="501"/>
                  </a:cubicBezTo>
                  <a:lnTo>
                    <a:pt x="13410" y="4671"/>
                  </a:lnTo>
                  <a:cubicBezTo>
                    <a:pt x="13452" y="4744"/>
                    <a:pt x="13517" y="4775"/>
                    <a:pt x="13582" y="4775"/>
                  </a:cubicBezTo>
                  <a:cubicBezTo>
                    <a:pt x="13725" y="4775"/>
                    <a:pt x="13868" y="4630"/>
                    <a:pt x="13777" y="4470"/>
                  </a:cubicBezTo>
                  <a:lnTo>
                    <a:pt x="11375" y="301"/>
                  </a:lnTo>
                  <a:cubicBezTo>
                    <a:pt x="11275" y="134"/>
                    <a:pt x="11108" y="1"/>
                    <a:pt x="1090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4"/>
            <p:cNvSpPr/>
            <p:nvPr/>
          </p:nvSpPr>
          <p:spPr>
            <a:xfrm>
              <a:off x="3265000" y="2973300"/>
              <a:ext cx="333600" cy="368725"/>
            </a:xfrm>
            <a:custGeom>
              <a:avLst/>
              <a:gdLst/>
              <a:ahLst/>
              <a:cxnLst/>
              <a:rect l="l" t="t" r="r" b="b"/>
              <a:pathLst>
                <a:path w="13344" h="14749" extrusionOk="0">
                  <a:moveTo>
                    <a:pt x="10724" y="0"/>
                  </a:moveTo>
                  <a:cubicBezTo>
                    <a:pt x="10646" y="0"/>
                    <a:pt x="10576" y="67"/>
                    <a:pt x="10541" y="205"/>
                  </a:cubicBezTo>
                  <a:lnTo>
                    <a:pt x="8140" y="7910"/>
                  </a:lnTo>
                  <a:cubicBezTo>
                    <a:pt x="8106" y="8044"/>
                    <a:pt x="8040" y="8110"/>
                    <a:pt x="7960" y="8110"/>
                  </a:cubicBezTo>
                  <a:cubicBezTo>
                    <a:pt x="7881" y="8110"/>
                    <a:pt x="7790" y="8044"/>
                    <a:pt x="7706" y="7910"/>
                  </a:cubicBezTo>
                  <a:lnTo>
                    <a:pt x="5571" y="4241"/>
                  </a:lnTo>
                  <a:cubicBezTo>
                    <a:pt x="5505" y="4108"/>
                    <a:pt x="5421" y="4041"/>
                    <a:pt x="5346" y="4041"/>
                  </a:cubicBezTo>
                  <a:cubicBezTo>
                    <a:pt x="5271" y="4041"/>
                    <a:pt x="5204" y="4108"/>
                    <a:pt x="5171" y="4241"/>
                  </a:cubicBezTo>
                  <a:lnTo>
                    <a:pt x="2803" y="11013"/>
                  </a:lnTo>
                  <a:cubicBezTo>
                    <a:pt x="2771" y="11122"/>
                    <a:pt x="2718" y="11180"/>
                    <a:pt x="2657" y="11180"/>
                  </a:cubicBezTo>
                  <a:cubicBezTo>
                    <a:pt x="2587" y="11180"/>
                    <a:pt x="2507" y="11105"/>
                    <a:pt x="2436" y="10946"/>
                  </a:cubicBezTo>
                  <a:lnTo>
                    <a:pt x="1535" y="8644"/>
                  </a:lnTo>
                  <a:cubicBezTo>
                    <a:pt x="1466" y="8490"/>
                    <a:pt x="1398" y="8415"/>
                    <a:pt x="1334" y="8415"/>
                  </a:cubicBezTo>
                  <a:cubicBezTo>
                    <a:pt x="1273" y="8415"/>
                    <a:pt x="1217" y="8481"/>
                    <a:pt x="1168" y="8611"/>
                  </a:cubicBezTo>
                  <a:lnTo>
                    <a:pt x="1" y="13014"/>
                  </a:lnTo>
                  <a:lnTo>
                    <a:pt x="1" y="14749"/>
                  </a:lnTo>
                  <a:lnTo>
                    <a:pt x="13343" y="7043"/>
                  </a:lnTo>
                  <a:lnTo>
                    <a:pt x="13343" y="3240"/>
                  </a:lnTo>
                  <a:lnTo>
                    <a:pt x="10942" y="171"/>
                  </a:lnTo>
                  <a:cubicBezTo>
                    <a:pt x="10877" y="59"/>
                    <a:pt x="10797" y="0"/>
                    <a:pt x="1072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4"/>
            <p:cNvSpPr/>
            <p:nvPr/>
          </p:nvSpPr>
          <p:spPr>
            <a:xfrm>
              <a:off x="3378425" y="2897600"/>
              <a:ext cx="40050" cy="51250"/>
            </a:xfrm>
            <a:custGeom>
              <a:avLst/>
              <a:gdLst/>
              <a:ahLst/>
              <a:cxnLst/>
              <a:rect l="l" t="t" r="r" b="b"/>
              <a:pathLst>
                <a:path w="1602" h="2050" extrusionOk="0">
                  <a:moveTo>
                    <a:pt x="1144" y="0"/>
                  </a:moveTo>
                  <a:cubicBezTo>
                    <a:pt x="1040" y="0"/>
                    <a:pt x="923" y="32"/>
                    <a:pt x="801" y="97"/>
                  </a:cubicBezTo>
                  <a:cubicBezTo>
                    <a:pt x="334" y="397"/>
                    <a:pt x="34" y="931"/>
                    <a:pt x="0" y="1465"/>
                  </a:cubicBezTo>
                  <a:cubicBezTo>
                    <a:pt x="0" y="1839"/>
                    <a:pt x="181" y="2050"/>
                    <a:pt x="438" y="2050"/>
                  </a:cubicBezTo>
                  <a:cubicBezTo>
                    <a:pt x="548" y="2050"/>
                    <a:pt x="671" y="2012"/>
                    <a:pt x="801" y="1932"/>
                  </a:cubicBezTo>
                  <a:cubicBezTo>
                    <a:pt x="1268" y="1632"/>
                    <a:pt x="1568" y="1131"/>
                    <a:pt x="1601" y="564"/>
                  </a:cubicBezTo>
                  <a:cubicBezTo>
                    <a:pt x="1601" y="205"/>
                    <a:pt x="1412" y="0"/>
                    <a:pt x="114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4"/>
            <p:cNvSpPr/>
            <p:nvPr/>
          </p:nvSpPr>
          <p:spPr>
            <a:xfrm>
              <a:off x="3246650" y="3171375"/>
              <a:ext cx="401975" cy="235700"/>
            </a:xfrm>
            <a:custGeom>
              <a:avLst/>
              <a:gdLst/>
              <a:ahLst/>
              <a:cxnLst/>
              <a:rect l="l" t="t" r="r" b="b"/>
              <a:pathLst>
                <a:path w="16079" h="9428" extrusionOk="0">
                  <a:moveTo>
                    <a:pt x="15872" y="1"/>
                  </a:moveTo>
                  <a:cubicBezTo>
                    <a:pt x="15836" y="1"/>
                    <a:pt x="15803" y="8"/>
                    <a:pt x="15779" y="21"/>
                  </a:cubicBezTo>
                  <a:lnTo>
                    <a:pt x="134" y="9060"/>
                  </a:lnTo>
                  <a:cubicBezTo>
                    <a:pt x="34" y="9127"/>
                    <a:pt x="1" y="9227"/>
                    <a:pt x="67" y="9327"/>
                  </a:cubicBezTo>
                  <a:cubicBezTo>
                    <a:pt x="101" y="9394"/>
                    <a:pt x="168" y="9427"/>
                    <a:pt x="234" y="9427"/>
                  </a:cubicBezTo>
                  <a:cubicBezTo>
                    <a:pt x="268" y="9427"/>
                    <a:pt x="301" y="9427"/>
                    <a:pt x="334" y="9394"/>
                  </a:cubicBezTo>
                  <a:lnTo>
                    <a:pt x="15979" y="388"/>
                  </a:lnTo>
                  <a:cubicBezTo>
                    <a:pt x="16079" y="321"/>
                    <a:pt x="16079" y="187"/>
                    <a:pt x="16046" y="87"/>
                  </a:cubicBezTo>
                  <a:cubicBezTo>
                    <a:pt x="16003" y="24"/>
                    <a:pt x="15934" y="1"/>
                    <a:pt x="1587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4"/>
            <p:cNvSpPr/>
            <p:nvPr/>
          </p:nvSpPr>
          <p:spPr>
            <a:xfrm>
              <a:off x="3440950" y="3284675"/>
              <a:ext cx="10875" cy="205800"/>
            </a:xfrm>
            <a:custGeom>
              <a:avLst/>
              <a:gdLst/>
              <a:ahLst/>
              <a:cxnLst/>
              <a:rect l="l" t="t" r="r" b="b"/>
              <a:pathLst>
                <a:path w="435" h="8232" extrusionOk="0">
                  <a:moveTo>
                    <a:pt x="201" y="0"/>
                  </a:moveTo>
                  <a:cubicBezTo>
                    <a:pt x="101" y="0"/>
                    <a:pt x="1" y="75"/>
                    <a:pt x="1" y="225"/>
                  </a:cubicBezTo>
                  <a:lnTo>
                    <a:pt x="1" y="8031"/>
                  </a:lnTo>
                  <a:cubicBezTo>
                    <a:pt x="1" y="8131"/>
                    <a:pt x="68" y="8231"/>
                    <a:pt x="201" y="8231"/>
                  </a:cubicBezTo>
                  <a:cubicBezTo>
                    <a:pt x="301" y="8231"/>
                    <a:pt x="435" y="8131"/>
                    <a:pt x="401" y="8031"/>
                  </a:cubicBezTo>
                  <a:lnTo>
                    <a:pt x="401" y="225"/>
                  </a:lnTo>
                  <a:cubicBezTo>
                    <a:pt x="401" y="75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4"/>
            <p:cNvSpPr/>
            <p:nvPr/>
          </p:nvSpPr>
          <p:spPr>
            <a:xfrm>
              <a:off x="3843750" y="1640775"/>
              <a:ext cx="301900" cy="466775"/>
            </a:xfrm>
            <a:custGeom>
              <a:avLst/>
              <a:gdLst/>
              <a:ahLst/>
              <a:cxnLst/>
              <a:rect l="l" t="t" r="r" b="b"/>
              <a:pathLst>
                <a:path w="12076" h="18671" extrusionOk="0">
                  <a:moveTo>
                    <a:pt x="7639" y="1"/>
                  </a:moveTo>
                  <a:lnTo>
                    <a:pt x="7638" y="7"/>
                  </a:lnTo>
                  <a:lnTo>
                    <a:pt x="7638" y="7"/>
                  </a:lnTo>
                  <a:cubicBezTo>
                    <a:pt x="7650" y="5"/>
                    <a:pt x="7661" y="3"/>
                    <a:pt x="7673" y="1"/>
                  </a:cubicBezTo>
                  <a:close/>
                  <a:moveTo>
                    <a:pt x="7638" y="7"/>
                  </a:moveTo>
                  <a:lnTo>
                    <a:pt x="7638" y="7"/>
                  </a:lnTo>
                  <a:cubicBezTo>
                    <a:pt x="7116" y="111"/>
                    <a:pt x="6595" y="340"/>
                    <a:pt x="6138" y="601"/>
                  </a:cubicBezTo>
                  <a:cubicBezTo>
                    <a:pt x="2736" y="2569"/>
                    <a:pt x="0" y="8040"/>
                    <a:pt x="0" y="12843"/>
                  </a:cubicBezTo>
                  <a:cubicBezTo>
                    <a:pt x="0" y="16486"/>
                    <a:pt x="1573" y="18670"/>
                    <a:pt x="3817" y="18670"/>
                  </a:cubicBezTo>
                  <a:cubicBezTo>
                    <a:pt x="4532" y="18670"/>
                    <a:pt x="5316" y="18448"/>
                    <a:pt x="6138" y="17980"/>
                  </a:cubicBezTo>
                  <a:cubicBezTo>
                    <a:pt x="9007" y="16313"/>
                    <a:pt x="11409" y="12143"/>
                    <a:pt x="12076" y="8007"/>
                  </a:cubicBezTo>
                  <a:lnTo>
                    <a:pt x="12076" y="8007"/>
                  </a:lnTo>
                  <a:lnTo>
                    <a:pt x="10408" y="8373"/>
                  </a:lnTo>
                  <a:cubicBezTo>
                    <a:pt x="9908" y="11342"/>
                    <a:pt x="8173" y="14311"/>
                    <a:pt x="6138" y="15512"/>
                  </a:cubicBezTo>
                  <a:cubicBezTo>
                    <a:pt x="5552" y="15849"/>
                    <a:pt x="4994" y="16008"/>
                    <a:pt x="4483" y="16008"/>
                  </a:cubicBezTo>
                  <a:cubicBezTo>
                    <a:pt x="2870" y="16008"/>
                    <a:pt x="1735" y="14419"/>
                    <a:pt x="1735" y="11809"/>
                  </a:cubicBezTo>
                  <a:cubicBezTo>
                    <a:pt x="1768" y="8407"/>
                    <a:pt x="3703" y="4471"/>
                    <a:pt x="6138" y="3070"/>
                  </a:cubicBezTo>
                  <a:cubicBezTo>
                    <a:pt x="6472" y="2870"/>
                    <a:pt x="6839" y="2736"/>
                    <a:pt x="7239" y="2636"/>
                  </a:cubicBezTo>
                  <a:lnTo>
                    <a:pt x="7638" y="7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4"/>
            <p:cNvSpPr/>
            <p:nvPr/>
          </p:nvSpPr>
          <p:spPr>
            <a:xfrm>
              <a:off x="3931300" y="1772575"/>
              <a:ext cx="131800" cy="200950"/>
            </a:xfrm>
            <a:custGeom>
              <a:avLst/>
              <a:gdLst/>
              <a:ahLst/>
              <a:cxnLst/>
              <a:rect l="l" t="t" r="r" b="b"/>
              <a:pathLst>
                <a:path w="5272" h="8038" extrusionOk="0">
                  <a:moveTo>
                    <a:pt x="3640" y="1"/>
                  </a:moveTo>
                  <a:cubicBezTo>
                    <a:pt x="3332" y="1"/>
                    <a:pt x="2993" y="97"/>
                    <a:pt x="2636" y="299"/>
                  </a:cubicBezTo>
                  <a:cubicBezTo>
                    <a:pt x="1168" y="1133"/>
                    <a:pt x="1" y="3502"/>
                    <a:pt x="1" y="5537"/>
                  </a:cubicBezTo>
                  <a:cubicBezTo>
                    <a:pt x="1" y="7102"/>
                    <a:pt x="670" y="8037"/>
                    <a:pt x="1632" y="8037"/>
                  </a:cubicBezTo>
                  <a:cubicBezTo>
                    <a:pt x="1941" y="8037"/>
                    <a:pt x="2280" y="7941"/>
                    <a:pt x="2636" y="7738"/>
                  </a:cubicBezTo>
                  <a:cubicBezTo>
                    <a:pt x="4104" y="6904"/>
                    <a:pt x="5271" y="4536"/>
                    <a:pt x="5271" y="2501"/>
                  </a:cubicBezTo>
                  <a:cubicBezTo>
                    <a:pt x="5271" y="935"/>
                    <a:pt x="4602" y="1"/>
                    <a:pt x="364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4"/>
            <p:cNvSpPr/>
            <p:nvPr/>
          </p:nvSpPr>
          <p:spPr>
            <a:xfrm>
              <a:off x="4046400" y="1614450"/>
              <a:ext cx="125950" cy="211500"/>
            </a:xfrm>
            <a:custGeom>
              <a:avLst/>
              <a:gdLst/>
              <a:ahLst/>
              <a:cxnLst/>
              <a:rect l="l" t="t" r="r" b="b"/>
              <a:pathLst>
                <a:path w="5038" h="8460" extrusionOk="0">
                  <a:moveTo>
                    <a:pt x="1194" y="0"/>
                  </a:moveTo>
                  <a:cubicBezTo>
                    <a:pt x="937" y="0"/>
                    <a:pt x="673" y="29"/>
                    <a:pt x="401" y="86"/>
                  </a:cubicBezTo>
                  <a:lnTo>
                    <a:pt x="0" y="2755"/>
                  </a:lnTo>
                  <a:cubicBezTo>
                    <a:pt x="204" y="2709"/>
                    <a:pt x="402" y="2686"/>
                    <a:pt x="593" y="2686"/>
                  </a:cubicBezTo>
                  <a:cubicBezTo>
                    <a:pt x="2186" y="2686"/>
                    <a:pt x="3303" y="4267"/>
                    <a:pt x="3303" y="6858"/>
                  </a:cubicBezTo>
                  <a:cubicBezTo>
                    <a:pt x="3269" y="7392"/>
                    <a:pt x="3236" y="7925"/>
                    <a:pt x="3136" y="8459"/>
                  </a:cubicBezTo>
                  <a:lnTo>
                    <a:pt x="4837" y="8092"/>
                  </a:lnTo>
                  <a:cubicBezTo>
                    <a:pt x="4970" y="7325"/>
                    <a:pt x="5037" y="6591"/>
                    <a:pt x="5037" y="5824"/>
                  </a:cubicBezTo>
                  <a:cubicBezTo>
                    <a:pt x="5037" y="2199"/>
                    <a:pt x="3450" y="0"/>
                    <a:pt x="119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4"/>
            <p:cNvSpPr/>
            <p:nvPr/>
          </p:nvSpPr>
          <p:spPr>
            <a:xfrm>
              <a:off x="3926300" y="2398000"/>
              <a:ext cx="45075" cy="356950"/>
            </a:xfrm>
            <a:custGeom>
              <a:avLst/>
              <a:gdLst/>
              <a:ahLst/>
              <a:cxnLst/>
              <a:rect l="l" t="t" r="r" b="b"/>
              <a:pathLst>
                <a:path w="1803" h="14278" extrusionOk="0">
                  <a:moveTo>
                    <a:pt x="1802" y="0"/>
                  </a:moveTo>
                  <a:lnTo>
                    <a:pt x="1" y="1034"/>
                  </a:lnTo>
                  <a:lnTo>
                    <a:pt x="1" y="14277"/>
                  </a:lnTo>
                  <a:lnTo>
                    <a:pt x="1802" y="13243"/>
                  </a:lnTo>
                  <a:lnTo>
                    <a:pt x="180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4"/>
            <p:cNvSpPr/>
            <p:nvPr/>
          </p:nvSpPr>
          <p:spPr>
            <a:xfrm>
              <a:off x="4179000" y="2428025"/>
              <a:ext cx="45050" cy="180975"/>
            </a:xfrm>
            <a:custGeom>
              <a:avLst/>
              <a:gdLst/>
              <a:ahLst/>
              <a:cxnLst/>
              <a:rect l="l" t="t" r="r" b="b"/>
              <a:pathLst>
                <a:path w="1802" h="7239" extrusionOk="0">
                  <a:moveTo>
                    <a:pt x="1801" y="0"/>
                  </a:moveTo>
                  <a:lnTo>
                    <a:pt x="0" y="1034"/>
                  </a:lnTo>
                  <a:lnTo>
                    <a:pt x="0" y="7239"/>
                  </a:lnTo>
                  <a:lnTo>
                    <a:pt x="1801" y="6204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4"/>
            <p:cNvSpPr/>
            <p:nvPr/>
          </p:nvSpPr>
          <p:spPr>
            <a:xfrm>
              <a:off x="4116450" y="2378800"/>
              <a:ext cx="44225" cy="266900"/>
            </a:xfrm>
            <a:custGeom>
              <a:avLst/>
              <a:gdLst/>
              <a:ahLst/>
              <a:cxnLst/>
              <a:rect l="l" t="t" r="r" b="b"/>
              <a:pathLst>
                <a:path w="1769" h="10676" extrusionOk="0">
                  <a:moveTo>
                    <a:pt x="1768" y="1"/>
                  </a:moveTo>
                  <a:lnTo>
                    <a:pt x="0" y="1035"/>
                  </a:lnTo>
                  <a:lnTo>
                    <a:pt x="0" y="10675"/>
                  </a:lnTo>
                  <a:lnTo>
                    <a:pt x="1768" y="9641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4"/>
            <p:cNvSpPr/>
            <p:nvPr/>
          </p:nvSpPr>
          <p:spPr>
            <a:xfrm>
              <a:off x="4053075" y="2529750"/>
              <a:ext cx="45050" cy="152625"/>
            </a:xfrm>
            <a:custGeom>
              <a:avLst/>
              <a:gdLst/>
              <a:ahLst/>
              <a:cxnLst/>
              <a:rect l="l" t="t" r="r" b="b"/>
              <a:pathLst>
                <a:path w="1802" h="6105" extrusionOk="0">
                  <a:moveTo>
                    <a:pt x="1801" y="1"/>
                  </a:moveTo>
                  <a:lnTo>
                    <a:pt x="0" y="1035"/>
                  </a:lnTo>
                  <a:lnTo>
                    <a:pt x="0" y="6105"/>
                  </a:lnTo>
                  <a:lnTo>
                    <a:pt x="1801" y="5071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3989675" y="2526425"/>
              <a:ext cx="45075" cy="192650"/>
            </a:xfrm>
            <a:custGeom>
              <a:avLst/>
              <a:gdLst/>
              <a:ahLst/>
              <a:cxnLst/>
              <a:rect l="l" t="t" r="r" b="b"/>
              <a:pathLst>
                <a:path w="1803" h="7706" extrusionOk="0">
                  <a:moveTo>
                    <a:pt x="1802" y="0"/>
                  </a:moveTo>
                  <a:lnTo>
                    <a:pt x="1" y="1034"/>
                  </a:lnTo>
                  <a:lnTo>
                    <a:pt x="1" y="7706"/>
                  </a:lnTo>
                  <a:lnTo>
                    <a:pt x="1802" y="6638"/>
                  </a:lnTo>
                  <a:lnTo>
                    <a:pt x="18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3892950" y="2572400"/>
              <a:ext cx="404450" cy="235900"/>
            </a:xfrm>
            <a:custGeom>
              <a:avLst/>
              <a:gdLst/>
              <a:ahLst/>
              <a:cxnLst/>
              <a:rect l="l" t="t" r="r" b="b"/>
              <a:pathLst>
                <a:path w="16178" h="9436" extrusionOk="0">
                  <a:moveTo>
                    <a:pt x="15880" y="0"/>
                  </a:moveTo>
                  <a:cubicBezTo>
                    <a:pt x="15848" y="0"/>
                    <a:pt x="15813" y="9"/>
                    <a:pt x="15778" y="29"/>
                  </a:cubicBezTo>
                  <a:lnTo>
                    <a:pt x="134" y="9069"/>
                  </a:lnTo>
                  <a:cubicBezTo>
                    <a:pt x="34" y="9102"/>
                    <a:pt x="1" y="9236"/>
                    <a:pt x="67" y="9336"/>
                  </a:cubicBezTo>
                  <a:cubicBezTo>
                    <a:pt x="101" y="9403"/>
                    <a:pt x="167" y="9436"/>
                    <a:pt x="234" y="9436"/>
                  </a:cubicBezTo>
                  <a:cubicBezTo>
                    <a:pt x="267" y="9436"/>
                    <a:pt x="301" y="9436"/>
                    <a:pt x="334" y="9403"/>
                  </a:cubicBezTo>
                  <a:lnTo>
                    <a:pt x="15979" y="396"/>
                  </a:lnTo>
                  <a:cubicBezTo>
                    <a:pt x="16177" y="283"/>
                    <a:pt x="16062" y="0"/>
                    <a:pt x="1588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4087250" y="2685900"/>
              <a:ext cx="10875" cy="205800"/>
            </a:xfrm>
            <a:custGeom>
              <a:avLst/>
              <a:gdLst/>
              <a:ahLst/>
              <a:cxnLst/>
              <a:rect l="l" t="t" r="r" b="b"/>
              <a:pathLst>
                <a:path w="435" h="8232" extrusionOk="0">
                  <a:moveTo>
                    <a:pt x="201" y="1"/>
                  </a:moveTo>
                  <a:cubicBezTo>
                    <a:pt x="101" y="1"/>
                    <a:pt x="1" y="76"/>
                    <a:pt x="1" y="226"/>
                  </a:cubicBezTo>
                  <a:lnTo>
                    <a:pt x="1" y="8032"/>
                  </a:lnTo>
                  <a:cubicBezTo>
                    <a:pt x="1" y="8132"/>
                    <a:pt x="101" y="8232"/>
                    <a:pt x="201" y="8232"/>
                  </a:cubicBezTo>
                  <a:cubicBezTo>
                    <a:pt x="334" y="8232"/>
                    <a:pt x="434" y="8132"/>
                    <a:pt x="401" y="8032"/>
                  </a:cubicBezTo>
                  <a:lnTo>
                    <a:pt x="401" y="226"/>
                  </a:lnTo>
                  <a:cubicBezTo>
                    <a:pt x="401" y="76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5191375" y="1351250"/>
              <a:ext cx="205175" cy="37700"/>
            </a:xfrm>
            <a:custGeom>
              <a:avLst/>
              <a:gdLst/>
              <a:ahLst/>
              <a:cxnLst/>
              <a:rect l="l" t="t" r="r" b="b"/>
              <a:pathLst>
                <a:path w="8207" h="1508" extrusionOk="0">
                  <a:moveTo>
                    <a:pt x="194" y="0"/>
                  </a:moveTo>
                  <a:cubicBezTo>
                    <a:pt x="109" y="0"/>
                    <a:pt x="34" y="87"/>
                    <a:pt x="34" y="174"/>
                  </a:cubicBezTo>
                  <a:cubicBezTo>
                    <a:pt x="1" y="274"/>
                    <a:pt x="67" y="374"/>
                    <a:pt x="201" y="374"/>
                  </a:cubicBezTo>
                  <a:lnTo>
                    <a:pt x="8006" y="1508"/>
                  </a:lnTo>
                  <a:lnTo>
                    <a:pt x="8040" y="1508"/>
                  </a:lnTo>
                  <a:cubicBezTo>
                    <a:pt x="8106" y="1508"/>
                    <a:pt x="8206" y="1441"/>
                    <a:pt x="8206" y="1341"/>
                  </a:cubicBezTo>
                  <a:cubicBezTo>
                    <a:pt x="8206" y="1241"/>
                    <a:pt x="8140" y="1141"/>
                    <a:pt x="8040" y="1141"/>
                  </a:cubicBezTo>
                  <a:lnTo>
                    <a:pt x="234" y="7"/>
                  </a:lnTo>
                  <a:cubicBezTo>
                    <a:pt x="221" y="2"/>
                    <a:pt x="207" y="0"/>
                    <a:pt x="19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4"/>
            <p:cNvSpPr/>
            <p:nvPr/>
          </p:nvSpPr>
          <p:spPr>
            <a:xfrm>
              <a:off x="5449050" y="2423625"/>
              <a:ext cx="252725" cy="47100"/>
            </a:xfrm>
            <a:custGeom>
              <a:avLst/>
              <a:gdLst/>
              <a:ahLst/>
              <a:cxnLst/>
              <a:rect l="l" t="t" r="r" b="b"/>
              <a:pathLst>
                <a:path w="10109" h="1884" extrusionOk="0">
                  <a:moveTo>
                    <a:pt x="183" y="1"/>
                  </a:moveTo>
                  <a:cubicBezTo>
                    <a:pt x="103" y="1"/>
                    <a:pt x="34" y="66"/>
                    <a:pt x="34" y="176"/>
                  </a:cubicBezTo>
                  <a:cubicBezTo>
                    <a:pt x="1" y="276"/>
                    <a:pt x="68" y="343"/>
                    <a:pt x="201" y="376"/>
                  </a:cubicBezTo>
                  <a:lnTo>
                    <a:pt x="9841" y="1877"/>
                  </a:lnTo>
                  <a:lnTo>
                    <a:pt x="9875" y="1877"/>
                  </a:lnTo>
                  <a:cubicBezTo>
                    <a:pt x="9888" y="1882"/>
                    <a:pt x="9902" y="1884"/>
                    <a:pt x="9915" y="1884"/>
                  </a:cubicBezTo>
                  <a:cubicBezTo>
                    <a:pt x="10000" y="1884"/>
                    <a:pt x="10075" y="1797"/>
                    <a:pt x="10075" y="1710"/>
                  </a:cubicBezTo>
                  <a:cubicBezTo>
                    <a:pt x="10108" y="1610"/>
                    <a:pt x="10041" y="1510"/>
                    <a:pt x="9908" y="1510"/>
                  </a:cubicBezTo>
                  <a:lnTo>
                    <a:pt x="234" y="9"/>
                  </a:lnTo>
                  <a:cubicBezTo>
                    <a:pt x="217" y="4"/>
                    <a:pt x="200" y="1"/>
                    <a:pt x="18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4"/>
            <p:cNvSpPr/>
            <p:nvPr/>
          </p:nvSpPr>
          <p:spPr>
            <a:xfrm>
              <a:off x="4833625" y="1974475"/>
              <a:ext cx="163550" cy="88300"/>
            </a:xfrm>
            <a:custGeom>
              <a:avLst/>
              <a:gdLst/>
              <a:ahLst/>
              <a:cxnLst/>
              <a:rect l="l" t="t" r="r" b="b"/>
              <a:pathLst>
                <a:path w="6542" h="3532" extrusionOk="0">
                  <a:moveTo>
                    <a:pt x="6272" y="0"/>
                  </a:moveTo>
                  <a:cubicBezTo>
                    <a:pt x="6240" y="0"/>
                    <a:pt x="6207" y="9"/>
                    <a:pt x="6171" y="29"/>
                  </a:cubicBezTo>
                  <a:lnTo>
                    <a:pt x="100" y="3165"/>
                  </a:lnTo>
                  <a:cubicBezTo>
                    <a:pt x="34" y="3231"/>
                    <a:pt x="0" y="3331"/>
                    <a:pt x="34" y="3432"/>
                  </a:cubicBezTo>
                  <a:cubicBezTo>
                    <a:pt x="67" y="3498"/>
                    <a:pt x="134" y="3532"/>
                    <a:pt x="201" y="3532"/>
                  </a:cubicBezTo>
                  <a:lnTo>
                    <a:pt x="301" y="3532"/>
                  </a:lnTo>
                  <a:lnTo>
                    <a:pt x="6372" y="363"/>
                  </a:lnTo>
                  <a:cubicBezTo>
                    <a:pt x="6542" y="278"/>
                    <a:pt x="6447" y="0"/>
                    <a:pt x="627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4"/>
            <p:cNvSpPr/>
            <p:nvPr/>
          </p:nvSpPr>
          <p:spPr>
            <a:xfrm>
              <a:off x="4648900" y="2318550"/>
              <a:ext cx="10875" cy="148675"/>
            </a:xfrm>
            <a:custGeom>
              <a:avLst/>
              <a:gdLst/>
              <a:ahLst/>
              <a:cxnLst/>
              <a:rect l="l" t="t" r="r" b="b"/>
              <a:pathLst>
                <a:path w="435" h="5947" extrusionOk="0">
                  <a:moveTo>
                    <a:pt x="218" y="1"/>
                  </a:moveTo>
                  <a:cubicBezTo>
                    <a:pt x="109" y="1"/>
                    <a:pt x="1" y="59"/>
                    <a:pt x="17" y="176"/>
                  </a:cubicBezTo>
                  <a:lnTo>
                    <a:pt x="17" y="5747"/>
                  </a:lnTo>
                  <a:cubicBezTo>
                    <a:pt x="17" y="5847"/>
                    <a:pt x="118" y="5947"/>
                    <a:pt x="218" y="5947"/>
                  </a:cubicBezTo>
                  <a:cubicBezTo>
                    <a:pt x="318" y="5947"/>
                    <a:pt x="418" y="5847"/>
                    <a:pt x="418" y="5747"/>
                  </a:cubicBezTo>
                  <a:lnTo>
                    <a:pt x="418" y="176"/>
                  </a:lnTo>
                  <a:cubicBezTo>
                    <a:pt x="434" y="59"/>
                    <a:pt x="326" y="1"/>
                    <a:pt x="2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4"/>
            <p:cNvSpPr/>
            <p:nvPr/>
          </p:nvSpPr>
          <p:spPr>
            <a:xfrm>
              <a:off x="4799925" y="3728700"/>
              <a:ext cx="454025" cy="229600"/>
            </a:xfrm>
            <a:custGeom>
              <a:avLst/>
              <a:gdLst/>
              <a:ahLst/>
              <a:cxnLst/>
              <a:rect l="l" t="t" r="r" b="b"/>
              <a:pathLst>
                <a:path w="18161" h="9184" extrusionOk="0">
                  <a:moveTo>
                    <a:pt x="282" y="1"/>
                  </a:moveTo>
                  <a:cubicBezTo>
                    <a:pt x="91" y="1"/>
                    <a:pt x="0" y="254"/>
                    <a:pt x="181" y="344"/>
                  </a:cubicBezTo>
                  <a:lnTo>
                    <a:pt x="17793" y="9184"/>
                  </a:lnTo>
                  <a:lnTo>
                    <a:pt x="17860" y="9184"/>
                  </a:lnTo>
                  <a:cubicBezTo>
                    <a:pt x="18060" y="9184"/>
                    <a:pt x="18160" y="8917"/>
                    <a:pt x="17960" y="8817"/>
                  </a:cubicBezTo>
                  <a:lnTo>
                    <a:pt x="348" y="10"/>
                  </a:lnTo>
                  <a:cubicBezTo>
                    <a:pt x="325" y="4"/>
                    <a:pt x="303" y="1"/>
                    <a:pt x="28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3429200" y="4345800"/>
              <a:ext cx="178575" cy="208750"/>
            </a:xfrm>
            <a:custGeom>
              <a:avLst/>
              <a:gdLst/>
              <a:ahLst/>
              <a:cxnLst/>
              <a:rect l="l" t="t" r="r" b="b"/>
              <a:pathLst>
                <a:path w="7143" h="8350" extrusionOk="0">
                  <a:moveTo>
                    <a:pt x="253" y="1"/>
                  </a:moveTo>
                  <a:cubicBezTo>
                    <a:pt x="117" y="1"/>
                    <a:pt x="1" y="156"/>
                    <a:pt x="104" y="311"/>
                  </a:cubicBezTo>
                  <a:lnTo>
                    <a:pt x="6775" y="8283"/>
                  </a:lnTo>
                  <a:cubicBezTo>
                    <a:pt x="6809" y="8350"/>
                    <a:pt x="6876" y="8350"/>
                    <a:pt x="6942" y="8350"/>
                  </a:cubicBezTo>
                  <a:cubicBezTo>
                    <a:pt x="6976" y="8350"/>
                    <a:pt x="7009" y="8350"/>
                    <a:pt x="7042" y="8317"/>
                  </a:cubicBezTo>
                  <a:cubicBezTo>
                    <a:pt x="7142" y="8250"/>
                    <a:pt x="7142" y="8116"/>
                    <a:pt x="7076" y="8050"/>
                  </a:cubicBezTo>
                  <a:lnTo>
                    <a:pt x="371" y="44"/>
                  </a:lnTo>
                  <a:cubicBezTo>
                    <a:pt x="333" y="14"/>
                    <a:pt x="292" y="1"/>
                    <a:pt x="25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3802050" y="4453300"/>
              <a:ext cx="191000" cy="148800"/>
            </a:xfrm>
            <a:custGeom>
              <a:avLst/>
              <a:gdLst/>
              <a:ahLst/>
              <a:cxnLst/>
              <a:rect l="l" t="t" r="r" b="b"/>
              <a:pathLst>
                <a:path w="7640" h="5952" extrusionOk="0">
                  <a:moveTo>
                    <a:pt x="7438" y="1"/>
                  </a:moveTo>
                  <a:cubicBezTo>
                    <a:pt x="7396" y="1"/>
                    <a:pt x="7351" y="17"/>
                    <a:pt x="7306" y="47"/>
                  </a:cubicBezTo>
                  <a:lnTo>
                    <a:pt x="101" y="5584"/>
                  </a:lnTo>
                  <a:cubicBezTo>
                    <a:pt x="34" y="5651"/>
                    <a:pt x="1" y="5785"/>
                    <a:pt x="67" y="5851"/>
                  </a:cubicBezTo>
                  <a:cubicBezTo>
                    <a:pt x="101" y="5918"/>
                    <a:pt x="167" y="5951"/>
                    <a:pt x="234" y="5951"/>
                  </a:cubicBezTo>
                  <a:cubicBezTo>
                    <a:pt x="267" y="5951"/>
                    <a:pt x="301" y="5918"/>
                    <a:pt x="334" y="5885"/>
                  </a:cubicBezTo>
                  <a:lnTo>
                    <a:pt x="7539" y="347"/>
                  </a:lnTo>
                  <a:cubicBezTo>
                    <a:pt x="7639" y="281"/>
                    <a:pt x="7639" y="147"/>
                    <a:pt x="7573" y="80"/>
                  </a:cubicBezTo>
                  <a:cubicBezTo>
                    <a:pt x="7536" y="25"/>
                    <a:pt x="7489" y="1"/>
                    <a:pt x="743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4185650" y="1864275"/>
              <a:ext cx="321100" cy="8375"/>
            </a:xfrm>
            <a:custGeom>
              <a:avLst/>
              <a:gdLst/>
              <a:ahLst/>
              <a:cxnLst/>
              <a:rect l="l" t="t" r="r" b="b"/>
              <a:pathLst>
                <a:path w="12844" h="335" extrusionOk="0">
                  <a:moveTo>
                    <a:pt x="12643" y="1"/>
                  </a:moveTo>
                  <a:lnTo>
                    <a:pt x="201" y="101"/>
                  </a:lnTo>
                  <a:cubicBezTo>
                    <a:pt x="101" y="101"/>
                    <a:pt x="1" y="134"/>
                    <a:pt x="34" y="201"/>
                  </a:cubicBezTo>
                  <a:cubicBezTo>
                    <a:pt x="34" y="267"/>
                    <a:pt x="101" y="334"/>
                    <a:pt x="201" y="334"/>
                  </a:cubicBezTo>
                  <a:lnTo>
                    <a:pt x="12643" y="234"/>
                  </a:lnTo>
                  <a:cubicBezTo>
                    <a:pt x="12743" y="234"/>
                    <a:pt x="12843" y="201"/>
                    <a:pt x="12843" y="134"/>
                  </a:cubicBezTo>
                  <a:cubicBezTo>
                    <a:pt x="12843" y="67"/>
                    <a:pt x="12743" y="1"/>
                    <a:pt x="1264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4715200" y="3815500"/>
              <a:ext cx="13375" cy="352950"/>
            </a:xfrm>
            <a:custGeom>
              <a:avLst/>
              <a:gdLst/>
              <a:ahLst/>
              <a:cxnLst/>
              <a:rect l="l" t="t" r="r" b="b"/>
              <a:pathLst>
                <a:path w="535" h="14118" extrusionOk="0">
                  <a:moveTo>
                    <a:pt x="239" y="1"/>
                  </a:moveTo>
                  <a:cubicBezTo>
                    <a:pt x="227" y="1"/>
                    <a:pt x="214" y="3"/>
                    <a:pt x="201" y="7"/>
                  </a:cubicBezTo>
                  <a:cubicBezTo>
                    <a:pt x="67" y="7"/>
                    <a:pt x="1" y="74"/>
                    <a:pt x="1" y="174"/>
                  </a:cubicBezTo>
                  <a:lnTo>
                    <a:pt x="167" y="13917"/>
                  </a:lnTo>
                  <a:cubicBezTo>
                    <a:pt x="167" y="14017"/>
                    <a:pt x="234" y="14118"/>
                    <a:pt x="368" y="14118"/>
                  </a:cubicBezTo>
                  <a:cubicBezTo>
                    <a:pt x="468" y="14118"/>
                    <a:pt x="534" y="14017"/>
                    <a:pt x="534" y="13917"/>
                  </a:cubicBezTo>
                  <a:lnTo>
                    <a:pt x="368" y="174"/>
                  </a:lnTo>
                  <a:cubicBezTo>
                    <a:pt x="368" y="88"/>
                    <a:pt x="318" y="1"/>
                    <a:pt x="23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5424875" y="2105050"/>
              <a:ext cx="79450" cy="231250"/>
            </a:xfrm>
            <a:custGeom>
              <a:avLst/>
              <a:gdLst/>
              <a:ahLst/>
              <a:cxnLst/>
              <a:rect l="l" t="t" r="r" b="b"/>
              <a:pathLst>
                <a:path w="3178" h="9250" extrusionOk="0">
                  <a:moveTo>
                    <a:pt x="2922" y="1"/>
                  </a:moveTo>
                  <a:cubicBezTo>
                    <a:pt x="2848" y="1"/>
                    <a:pt x="2782" y="33"/>
                    <a:pt x="2769" y="110"/>
                  </a:cubicBezTo>
                  <a:lnTo>
                    <a:pt x="34" y="9016"/>
                  </a:lnTo>
                  <a:cubicBezTo>
                    <a:pt x="1" y="9116"/>
                    <a:pt x="67" y="9216"/>
                    <a:pt x="167" y="9250"/>
                  </a:cubicBezTo>
                  <a:lnTo>
                    <a:pt x="201" y="9250"/>
                  </a:lnTo>
                  <a:cubicBezTo>
                    <a:pt x="301" y="9250"/>
                    <a:pt x="368" y="9183"/>
                    <a:pt x="401" y="9116"/>
                  </a:cubicBezTo>
                  <a:lnTo>
                    <a:pt x="3136" y="210"/>
                  </a:lnTo>
                  <a:cubicBezTo>
                    <a:pt x="3177" y="86"/>
                    <a:pt x="3040" y="1"/>
                    <a:pt x="292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4573425" y="3479950"/>
              <a:ext cx="292750" cy="370775"/>
            </a:xfrm>
            <a:custGeom>
              <a:avLst/>
              <a:gdLst/>
              <a:ahLst/>
              <a:cxnLst/>
              <a:rect l="l" t="t" r="r" b="b"/>
              <a:pathLst>
                <a:path w="11710" h="14831" extrusionOk="0">
                  <a:moveTo>
                    <a:pt x="8274" y="920"/>
                  </a:moveTo>
                  <a:cubicBezTo>
                    <a:pt x="8674" y="920"/>
                    <a:pt x="9074" y="1021"/>
                    <a:pt x="9441" y="1221"/>
                  </a:cubicBezTo>
                  <a:cubicBezTo>
                    <a:pt x="10308" y="1721"/>
                    <a:pt x="10775" y="2822"/>
                    <a:pt x="10775" y="4290"/>
                  </a:cubicBezTo>
                  <a:cubicBezTo>
                    <a:pt x="10775" y="7559"/>
                    <a:pt x="8474" y="11561"/>
                    <a:pt x="5638" y="13196"/>
                  </a:cubicBezTo>
                  <a:cubicBezTo>
                    <a:pt x="4856" y="13637"/>
                    <a:pt x="4123" y="13861"/>
                    <a:pt x="3473" y="13861"/>
                  </a:cubicBezTo>
                  <a:cubicBezTo>
                    <a:pt x="3042" y="13861"/>
                    <a:pt x="2649" y="13762"/>
                    <a:pt x="2303" y="13563"/>
                  </a:cubicBezTo>
                  <a:cubicBezTo>
                    <a:pt x="1435" y="13063"/>
                    <a:pt x="968" y="11995"/>
                    <a:pt x="968" y="10494"/>
                  </a:cubicBezTo>
                  <a:cubicBezTo>
                    <a:pt x="968" y="7225"/>
                    <a:pt x="3270" y="3222"/>
                    <a:pt x="6105" y="1588"/>
                  </a:cubicBezTo>
                  <a:cubicBezTo>
                    <a:pt x="6739" y="1187"/>
                    <a:pt x="7506" y="954"/>
                    <a:pt x="8274" y="920"/>
                  </a:cubicBezTo>
                  <a:close/>
                  <a:moveTo>
                    <a:pt x="8266" y="1"/>
                  </a:moveTo>
                  <a:cubicBezTo>
                    <a:pt x="7445" y="1"/>
                    <a:pt x="6547" y="265"/>
                    <a:pt x="5638" y="787"/>
                  </a:cubicBezTo>
                  <a:cubicBezTo>
                    <a:pt x="2536" y="2588"/>
                    <a:pt x="1" y="6925"/>
                    <a:pt x="1" y="10527"/>
                  </a:cubicBezTo>
                  <a:cubicBezTo>
                    <a:pt x="1" y="12362"/>
                    <a:pt x="668" y="13730"/>
                    <a:pt x="1836" y="14397"/>
                  </a:cubicBezTo>
                  <a:cubicBezTo>
                    <a:pt x="2336" y="14697"/>
                    <a:pt x="2903" y="14830"/>
                    <a:pt x="3470" y="14830"/>
                  </a:cubicBezTo>
                  <a:cubicBezTo>
                    <a:pt x="4404" y="14797"/>
                    <a:pt x="5305" y="14530"/>
                    <a:pt x="6105" y="14030"/>
                  </a:cubicBezTo>
                  <a:cubicBezTo>
                    <a:pt x="9208" y="12229"/>
                    <a:pt x="11709" y="7859"/>
                    <a:pt x="11709" y="4290"/>
                  </a:cubicBezTo>
                  <a:cubicBezTo>
                    <a:pt x="11709" y="2455"/>
                    <a:pt x="11076" y="1087"/>
                    <a:pt x="9908" y="420"/>
                  </a:cubicBezTo>
                  <a:cubicBezTo>
                    <a:pt x="9417" y="140"/>
                    <a:pt x="8862" y="1"/>
                    <a:pt x="826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4640975" y="3562400"/>
              <a:ext cx="158475" cy="204850"/>
            </a:xfrm>
            <a:custGeom>
              <a:avLst/>
              <a:gdLst/>
              <a:ahLst/>
              <a:cxnLst/>
              <a:rect l="l" t="t" r="r" b="b"/>
              <a:pathLst>
                <a:path w="6339" h="8194" extrusionOk="0">
                  <a:moveTo>
                    <a:pt x="4580" y="0"/>
                  </a:moveTo>
                  <a:cubicBezTo>
                    <a:pt x="4157" y="0"/>
                    <a:pt x="3679" y="137"/>
                    <a:pt x="3170" y="424"/>
                  </a:cubicBezTo>
                  <a:cubicBezTo>
                    <a:pt x="1302" y="1659"/>
                    <a:pt x="101" y="3694"/>
                    <a:pt x="1" y="5928"/>
                  </a:cubicBezTo>
                  <a:cubicBezTo>
                    <a:pt x="1" y="7371"/>
                    <a:pt x="705" y="8193"/>
                    <a:pt x="1745" y="8193"/>
                  </a:cubicBezTo>
                  <a:cubicBezTo>
                    <a:pt x="2172" y="8193"/>
                    <a:pt x="2655" y="8054"/>
                    <a:pt x="3170" y="7763"/>
                  </a:cubicBezTo>
                  <a:cubicBezTo>
                    <a:pt x="5038" y="6529"/>
                    <a:pt x="6205" y="4494"/>
                    <a:pt x="6339" y="2259"/>
                  </a:cubicBezTo>
                  <a:cubicBezTo>
                    <a:pt x="6339" y="834"/>
                    <a:pt x="5628" y="0"/>
                    <a:pt x="458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3957175" y="4127075"/>
              <a:ext cx="292725" cy="370775"/>
            </a:xfrm>
            <a:custGeom>
              <a:avLst/>
              <a:gdLst/>
              <a:ahLst/>
              <a:cxnLst/>
              <a:rect l="l" t="t" r="r" b="b"/>
              <a:pathLst>
                <a:path w="11709" h="14831" extrusionOk="0">
                  <a:moveTo>
                    <a:pt x="8274" y="925"/>
                  </a:moveTo>
                  <a:cubicBezTo>
                    <a:pt x="8703" y="925"/>
                    <a:pt x="9098" y="1023"/>
                    <a:pt x="9440" y="1221"/>
                  </a:cubicBezTo>
                  <a:cubicBezTo>
                    <a:pt x="10307" y="1721"/>
                    <a:pt x="10774" y="2822"/>
                    <a:pt x="10774" y="4290"/>
                  </a:cubicBezTo>
                  <a:cubicBezTo>
                    <a:pt x="10774" y="7559"/>
                    <a:pt x="8473" y="11562"/>
                    <a:pt x="5637" y="13196"/>
                  </a:cubicBezTo>
                  <a:cubicBezTo>
                    <a:pt x="4855" y="13637"/>
                    <a:pt x="4122" y="13861"/>
                    <a:pt x="3472" y="13861"/>
                  </a:cubicBezTo>
                  <a:cubicBezTo>
                    <a:pt x="3041" y="13861"/>
                    <a:pt x="2648" y="13763"/>
                    <a:pt x="2302" y="13563"/>
                  </a:cubicBezTo>
                  <a:cubicBezTo>
                    <a:pt x="1434" y="13096"/>
                    <a:pt x="967" y="11995"/>
                    <a:pt x="967" y="10494"/>
                  </a:cubicBezTo>
                  <a:cubicBezTo>
                    <a:pt x="967" y="7225"/>
                    <a:pt x="3269" y="3256"/>
                    <a:pt x="6104" y="1621"/>
                  </a:cubicBezTo>
                  <a:cubicBezTo>
                    <a:pt x="6872" y="1157"/>
                    <a:pt x="7614" y="925"/>
                    <a:pt x="8274" y="925"/>
                  </a:cubicBezTo>
                  <a:close/>
                  <a:moveTo>
                    <a:pt x="8263" y="1"/>
                  </a:moveTo>
                  <a:cubicBezTo>
                    <a:pt x="7438" y="1"/>
                    <a:pt x="6532" y="265"/>
                    <a:pt x="5604" y="787"/>
                  </a:cubicBezTo>
                  <a:cubicBezTo>
                    <a:pt x="2502" y="2589"/>
                    <a:pt x="0" y="6958"/>
                    <a:pt x="0" y="10528"/>
                  </a:cubicBezTo>
                  <a:cubicBezTo>
                    <a:pt x="0" y="12362"/>
                    <a:pt x="634" y="13730"/>
                    <a:pt x="1835" y="14397"/>
                  </a:cubicBezTo>
                  <a:cubicBezTo>
                    <a:pt x="2302" y="14697"/>
                    <a:pt x="2869" y="14831"/>
                    <a:pt x="3469" y="14831"/>
                  </a:cubicBezTo>
                  <a:cubicBezTo>
                    <a:pt x="4403" y="14797"/>
                    <a:pt x="5304" y="14530"/>
                    <a:pt x="6104" y="14030"/>
                  </a:cubicBezTo>
                  <a:cubicBezTo>
                    <a:pt x="9207" y="12229"/>
                    <a:pt x="11708" y="7892"/>
                    <a:pt x="11708" y="4323"/>
                  </a:cubicBezTo>
                  <a:cubicBezTo>
                    <a:pt x="11708" y="2488"/>
                    <a:pt x="11075" y="1087"/>
                    <a:pt x="9907" y="420"/>
                  </a:cubicBezTo>
                  <a:cubicBezTo>
                    <a:pt x="9416" y="140"/>
                    <a:pt x="8861" y="1"/>
                    <a:pt x="826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4023875" y="4209375"/>
              <a:ext cx="159300" cy="205000"/>
            </a:xfrm>
            <a:custGeom>
              <a:avLst/>
              <a:gdLst/>
              <a:ahLst/>
              <a:cxnLst/>
              <a:rect l="l" t="t" r="r" b="b"/>
              <a:pathLst>
                <a:path w="6372" h="8200" extrusionOk="0">
                  <a:moveTo>
                    <a:pt x="4613" y="1"/>
                  </a:moveTo>
                  <a:cubicBezTo>
                    <a:pt x="4187" y="1"/>
                    <a:pt x="3708" y="139"/>
                    <a:pt x="3203" y="431"/>
                  </a:cubicBezTo>
                  <a:cubicBezTo>
                    <a:pt x="1302" y="1665"/>
                    <a:pt x="134" y="3700"/>
                    <a:pt x="1" y="5935"/>
                  </a:cubicBezTo>
                  <a:cubicBezTo>
                    <a:pt x="1" y="7377"/>
                    <a:pt x="721" y="8199"/>
                    <a:pt x="1771" y="8199"/>
                  </a:cubicBezTo>
                  <a:cubicBezTo>
                    <a:pt x="2202" y="8199"/>
                    <a:pt x="2688" y="8061"/>
                    <a:pt x="3203" y="7769"/>
                  </a:cubicBezTo>
                  <a:cubicBezTo>
                    <a:pt x="5071" y="6535"/>
                    <a:pt x="6238" y="4500"/>
                    <a:pt x="6372" y="2265"/>
                  </a:cubicBezTo>
                  <a:cubicBezTo>
                    <a:pt x="6372" y="823"/>
                    <a:pt x="5651" y="1"/>
                    <a:pt x="461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3278350" y="4134700"/>
              <a:ext cx="220175" cy="278100"/>
            </a:xfrm>
            <a:custGeom>
              <a:avLst/>
              <a:gdLst/>
              <a:ahLst/>
              <a:cxnLst/>
              <a:rect l="l" t="t" r="r" b="b"/>
              <a:pathLst>
                <a:path w="8807" h="11124" extrusionOk="0">
                  <a:moveTo>
                    <a:pt x="6238" y="682"/>
                  </a:moveTo>
                  <a:lnTo>
                    <a:pt x="6238" y="716"/>
                  </a:lnTo>
                  <a:cubicBezTo>
                    <a:pt x="6288" y="710"/>
                    <a:pt x="6338" y="707"/>
                    <a:pt x="6388" y="707"/>
                  </a:cubicBezTo>
                  <a:cubicBezTo>
                    <a:pt x="6637" y="707"/>
                    <a:pt x="6883" y="777"/>
                    <a:pt x="7105" y="916"/>
                  </a:cubicBezTo>
                  <a:cubicBezTo>
                    <a:pt x="7739" y="1283"/>
                    <a:pt x="8106" y="2117"/>
                    <a:pt x="8106" y="3218"/>
                  </a:cubicBezTo>
                  <a:cubicBezTo>
                    <a:pt x="8106" y="5653"/>
                    <a:pt x="6372" y="8655"/>
                    <a:pt x="4237" y="9889"/>
                  </a:cubicBezTo>
                  <a:cubicBezTo>
                    <a:pt x="3662" y="10226"/>
                    <a:pt x="3122" y="10398"/>
                    <a:pt x="2638" y="10398"/>
                  </a:cubicBezTo>
                  <a:cubicBezTo>
                    <a:pt x="2309" y="10398"/>
                    <a:pt x="2005" y="10318"/>
                    <a:pt x="1735" y="10156"/>
                  </a:cubicBezTo>
                  <a:cubicBezTo>
                    <a:pt x="1101" y="9789"/>
                    <a:pt x="734" y="8988"/>
                    <a:pt x="734" y="7854"/>
                  </a:cubicBezTo>
                  <a:cubicBezTo>
                    <a:pt x="734" y="5419"/>
                    <a:pt x="2469" y="2417"/>
                    <a:pt x="4604" y="1183"/>
                  </a:cubicBezTo>
                  <a:cubicBezTo>
                    <a:pt x="5071" y="883"/>
                    <a:pt x="5638" y="716"/>
                    <a:pt x="6238" y="682"/>
                  </a:cubicBezTo>
                  <a:close/>
                  <a:moveTo>
                    <a:pt x="6204" y="0"/>
                  </a:moveTo>
                  <a:cubicBezTo>
                    <a:pt x="5587" y="0"/>
                    <a:pt x="4912" y="196"/>
                    <a:pt x="4237" y="582"/>
                  </a:cubicBezTo>
                  <a:cubicBezTo>
                    <a:pt x="1902" y="1917"/>
                    <a:pt x="0" y="5186"/>
                    <a:pt x="0" y="7888"/>
                  </a:cubicBezTo>
                  <a:cubicBezTo>
                    <a:pt x="0" y="9255"/>
                    <a:pt x="501" y="10289"/>
                    <a:pt x="1368" y="10790"/>
                  </a:cubicBezTo>
                  <a:cubicBezTo>
                    <a:pt x="1768" y="11023"/>
                    <a:pt x="2169" y="11123"/>
                    <a:pt x="2636" y="11123"/>
                  </a:cubicBezTo>
                  <a:cubicBezTo>
                    <a:pt x="3303" y="11090"/>
                    <a:pt x="4003" y="10890"/>
                    <a:pt x="4570" y="10523"/>
                  </a:cubicBezTo>
                  <a:cubicBezTo>
                    <a:pt x="6905" y="9188"/>
                    <a:pt x="8807" y="5919"/>
                    <a:pt x="8807" y="3218"/>
                  </a:cubicBezTo>
                  <a:cubicBezTo>
                    <a:pt x="8807" y="1850"/>
                    <a:pt x="8306" y="816"/>
                    <a:pt x="7439" y="315"/>
                  </a:cubicBezTo>
                  <a:cubicBezTo>
                    <a:pt x="7073" y="105"/>
                    <a:pt x="6654" y="0"/>
                    <a:pt x="620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3329225" y="4196800"/>
              <a:ext cx="119275" cy="153425"/>
            </a:xfrm>
            <a:custGeom>
              <a:avLst/>
              <a:gdLst/>
              <a:ahLst/>
              <a:cxnLst/>
              <a:rect l="l" t="t" r="r" b="b"/>
              <a:pathLst>
                <a:path w="4771" h="6137" extrusionOk="0">
                  <a:moveTo>
                    <a:pt x="3468" y="0"/>
                  </a:moveTo>
                  <a:cubicBezTo>
                    <a:pt x="3147" y="0"/>
                    <a:pt x="2785" y="108"/>
                    <a:pt x="2402" y="333"/>
                  </a:cubicBezTo>
                  <a:cubicBezTo>
                    <a:pt x="967" y="1234"/>
                    <a:pt x="100" y="2768"/>
                    <a:pt x="0" y="4436"/>
                  </a:cubicBezTo>
                  <a:cubicBezTo>
                    <a:pt x="0" y="5519"/>
                    <a:pt x="532" y="6137"/>
                    <a:pt x="1314" y="6137"/>
                  </a:cubicBezTo>
                  <a:cubicBezTo>
                    <a:pt x="1640" y="6137"/>
                    <a:pt x="2009" y="6030"/>
                    <a:pt x="2402" y="5804"/>
                  </a:cubicBezTo>
                  <a:cubicBezTo>
                    <a:pt x="3803" y="4903"/>
                    <a:pt x="4670" y="3369"/>
                    <a:pt x="4770" y="1701"/>
                  </a:cubicBezTo>
                  <a:cubicBezTo>
                    <a:pt x="4770" y="618"/>
                    <a:pt x="4238" y="0"/>
                    <a:pt x="34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3658625" y="3716950"/>
              <a:ext cx="225175" cy="285550"/>
            </a:xfrm>
            <a:custGeom>
              <a:avLst/>
              <a:gdLst/>
              <a:ahLst/>
              <a:cxnLst/>
              <a:rect l="l" t="t" r="r" b="b"/>
              <a:pathLst>
                <a:path w="9007" h="11422" extrusionOk="0">
                  <a:moveTo>
                    <a:pt x="6352" y="731"/>
                  </a:moveTo>
                  <a:cubicBezTo>
                    <a:pt x="6678" y="731"/>
                    <a:pt x="6977" y="803"/>
                    <a:pt x="7239" y="947"/>
                  </a:cubicBezTo>
                  <a:cubicBezTo>
                    <a:pt x="7906" y="1348"/>
                    <a:pt x="8273" y="2182"/>
                    <a:pt x="8273" y="3316"/>
                  </a:cubicBezTo>
                  <a:cubicBezTo>
                    <a:pt x="8273" y="5851"/>
                    <a:pt x="6471" y="8920"/>
                    <a:pt x="4303" y="10154"/>
                  </a:cubicBezTo>
                  <a:cubicBezTo>
                    <a:pt x="3716" y="10498"/>
                    <a:pt x="3141" y="10670"/>
                    <a:pt x="2638" y="10670"/>
                  </a:cubicBezTo>
                  <a:cubicBezTo>
                    <a:pt x="2312" y="10670"/>
                    <a:pt x="2017" y="10598"/>
                    <a:pt x="1768" y="10454"/>
                  </a:cubicBezTo>
                  <a:cubicBezTo>
                    <a:pt x="1101" y="10054"/>
                    <a:pt x="734" y="9220"/>
                    <a:pt x="734" y="8086"/>
                  </a:cubicBezTo>
                  <a:cubicBezTo>
                    <a:pt x="734" y="5584"/>
                    <a:pt x="2502" y="2515"/>
                    <a:pt x="4670" y="1248"/>
                  </a:cubicBezTo>
                  <a:cubicBezTo>
                    <a:pt x="5278" y="903"/>
                    <a:pt x="5848" y="731"/>
                    <a:pt x="6352" y="731"/>
                  </a:cubicBezTo>
                  <a:close/>
                  <a:moveTo>
                    <a:pt x="6358" y="1"/>
                  </a:moveTo>
                  <a:cubicBezTo>
                    <a:pt x="5726" y="1"/>
                    <a:pt x="5037" y="205"/>
                    <a:pt x="4337" y="614"/>
                  </a:cubicBezTo>
                  <a:cubicBezTo>
                    <a:pt x="1935" y="1981"/>
                    <a:pt x="0" y="5350"/>
                    <a:pt x="0" y="8086"/>
                  </a:cubicBezTo>
                  <a:cubicBezTo>
                    <a:pt x="0" y="9487"/>
                    <a:pt x="501" y="10554"/>
                    <a:pt x="1401" y="11088"/>
                  </a:cubicBezTo>
                  <a:cubicBezTo>
                    <a:pt x="1768" y="11288"/>
                    <a:pt x="2202" y="11421"/>
                    <a:pt x="2635" y="11421"/>
                  </a:cubicBezTo>
                  <a:cubicBezTo>
                    <a:pt x="3369" y="11388"/>
                    <a:pt x="4070" y="11188"/>
                    <a:pt x="4670" y="10788"/>
                  </a:cubicBezTo>
                  <a:cubicBezTo>
                    <a:pt x="7072" y="9420"/>
                    <a:pt x="9007" y="6051"/>
                    <a:pt x="9007" y="3316"/>
                  </a:cubicBezTo>
                  <a:cubicBezTo>
                    <a:pt x="9007" y="1915"/>
                    <a:pt x="8506" y="847"/>
                    <a:pt x="7606" y="314"/>
                  </a:cubicBezTo>
                  <a:cubicBezTo>
                    <a:pt x="7230" y="105"/>
                    <a:pt x="6809" y="1"/>
                    <a:pt x="635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3710325" y="3780825"/>
              <a:ext cx="121775" cy="157275"/>
            </a:xfrm>
            <a:custGeom>
              <a:avLst/>
              <a:gdLst/>
              <a:ahLst/>
              <a:cxnLst/>
              <a:rect l="l" t="t" r="r" b="b"/>
              <a:pathLst>
                <a:path w="4871" h="6291" extrusionOk="0">
                  <a:moveTo>
                    <a:pt x="3512" y="1"/>
                  </a:moveTo>
                  <a:cubicBezTo>
                    <a:pt x="3186" y="1"/>
                    <a:pt x="2821" y="106"/>
                    <a:pt x="2435" y="327"/>
                  </a:cubicBezTo>
                  <a:cubicBezTo>
                    <a:pt x="1001" y="1261"/>
                    <a:pt x="67" y="2829"/>
                    <a:pt x="0" y="4563"/>
                  </a:cubicBezTo>
                  <a:cubicBezTo>
                    <a:pt x="0" y="5655"/>
                    <a:pt x="540" y="6291"/>
                    <a:pt x="1344" y="6291"/>
                  </a:cubicBezTo>
                  <a:cubicBezTo>
                    <a:pt x="1671" y="6291"/>
                    <a:pt x="2041" y="6186"/>
                    <a:pt x="2435" y="5964"/>
                  </a:cubicBezTo>
                  <a:cubicBezTo>
                    <a:pt x="3870" y="5030"/>
                    <a:pt x="4770" y="3463"/>
                    <a:pt x="4870" y="1728"/>
                  </a:cubicBezTo>
                  <a:cubicBezTo>
                    <a:pt x="4870" y="637"/>
                    <a:pt x="4314" y="1"/>
                    <a:pt x="351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4069750" y="3587475"/>
              <a:ext cx="179325" cy="228225"/>
            </a:xfrm>
            <a:custGeom>
              <a:avLst/>
              <a:gdLst/>
              <a:ahLst/>
              <a:cxnLst/>
              <a:rect l="l" t="t" r="r" b="b"/>
              <a:pathLst>
                <a:path w="7173" h="9129" extrusionOk="0">
                  <a:moveTo>
                    <a:pt x="5051" y="607"/>
                  </a:moveTo>
                  <a:cubicBezTo>
                    <a:pt x="5315" y="607"/>
                    <a:pt x="5557" y="669"/>
                    <a:pt x="5771" y="789"/>
                  </a:cubicBezTo>
                  <a:cubicBezTo>
                    <a:pt x="6338" y="1089"/>
                    <a:pt x="6605" y="1756"/>
                    <a:pt x="6605" y="2657"/>
                  </a:cubicBezTo>
                  <a:cubicBezTo>
                    <a:pt x="6505" y="4892"/>
                    <a:pt x="5337" y="6894"/>
                    <a:pt x="3469" y="8128"/>
                  </a:cubicBezTo>
                  <a:cubicBezTo>
                    <a:pt x="2990" y="8407"/>
                    <a:pt x="2547" y="8543"/>
                    <a:pt x="2154" y="8543"/>
                  </a:cubicBezTo>
                  <a:cubicBezTo>
                    <a:pt x="1890" y="8543"/>
                    <a:pt x="1649" y="8482"/>
                    <a:pt x="1435" y="8361"/>
                  </a:cubicBezTo>
                  <a:cubicBezTo>
                    <a:pt x="868" y="8061"/>
                    <a:pt x="601" y="7394"/>
                    <a:pt x="601" y="6460"/>
                  </a:cubicBezTo>
                  <a:cubicBezTo>
                    <a:pt x="701" y="4258"/>
                    <a:pt x="1868" y="2224"/>
                    <a:pt x="3736" y="1023"/>
                  </a:cubicBezTo>
                  <a:cubicBezTo>
                    <a:pt x="4215" y="743"/>
                    <a:pt x="4658" y="607"/>
                    <a:pt x="5051" y="607"/>
                  </a:cubicBezTo>
                  <a:close/>
                  <a:moveTo>
                    <a:pt x="5074" y="1"/>
                  </a:moveTo>
                  <a:cubicBezTo>
                    <a:pt x="4576" y="1"/>
                    <a:pt x="4028" y="161"/>
                    <a:pt x="3469" y="489"/>
                  </a:cubicBezTo>
                  <a:cubicBezTo>
                    <a:pt x="1568" y="1590"/>
                    <a:pt x="0" y="4292"/>
                    <a:pt x="0" y="6460"/>
                  </a:cubicBezTo>
                  <a:cubicBezTo>
                    <a:pt x="0" y="7594"/>
                    <a:pt x="401" y="8428"/>
                    <a:pt x="1134" y="8862"/>
                  </a:cubicBezTo>
                  <a:cubicBezTo>
                    <a:pt x="1435" y="9028"/>
                    <a:pt x="1768" y="9128"/>
                    <a:pt x="2135" y="9128"/>
                  </a:cubicBezTo>
                  <a:cubicBezTo>
                    <a:pt x="2702" y="9095"/>
                    <a:pt x="3269" y="8928"/>
                    <a:pt x="3736" y="8628"/>
                  </a:cubicBezTo>
                  <a:cubicBezTo>
                    <a:pt x="5638" y="7527"/>
                    <a:pt x="7172" y="4859"/>
                    <a:pt x="7172" y="2657"/>
                  </a:cubicBezTo>
                  <a:cubicBezTo>
                    <a:pt x="7172" y="1523"/>
                    <a:pt x="6805" y="689"/>
                    <a:pt x="6071" y="255"/>
                  </a:cubicBezTo>
                  <a:cubicBezTo>
                    <a:pt x="5776" y="86"/>
                    <a:pt x="5438" y="1"/>
                    <a:pt x="507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4111450" y="3638700"/>
              <a:ext cx="96750" cy="125800"/>
            </a:xfrm>
            <a:custGeom>
              <a:avLst/>
              <a:gdLst/>
              <a:ahLst/>
              <a:cxnLst/>
              <a:rect l="l" t="t" r="r" b="b"/>
              <a:pathLst>
                <a:path w="3870" h="5032" extrusionOk="0">
                  <a:moveTo>
                    <a:pt x="2806" y="0"/>
                  </a:moveTo>
                  <a:cubicBezTo>
                    <a:pt x="2544" y="0"/>
                    <a:pt x="2248" y="89"/>
                    <a:pt x="1935" y="275"/>
                  </a:cubicBezTo>
                  <a:cubicBezTo>
                    <a:pt x="801" y="1008"/>
                    <a:pt x="67" y="2276"/>
                    <a:pt x="0" y="3644"/>
                  </a:cubicBezTo>
                  <a:cubicBezTo>
                    <a:pt x="0" y="4524"/>
                    <a:pt x="442" y="5031"/>
                    <a:pt x="1083" y="5031"/>
                  </a:cubicBezTo>
                  <a:cubicBezTo>
                    <a:pt x="1340" y="5031"/>
                    <a:pt x="1629" y="4950"/>
                    <a:pt x="1935" y="4778"/>
                  </a:cubicBezTo>
                  <a:cubicBezTo>
                    <a:pt x="3069" y="4011"/>
                    <a:pt x="3803" y="2776"/>
                    <a:pt x="3870" y="1409"/>
                  </a:cubicBezTo>
                  <a:cubicBezTo>
                    <a:pt x="3870" y="513"/>
                    <a:pt x="3436" y="0"/>
                    <a:pt x="280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3350900" y="3468700"/>
              <a:ext cx="180150" cy="227750"/>
            </a:xfrm>
            <a:custGeom>
              <a:avLst/>
              <a:gdLst/>
              <a:ahLst/>
              <a:cxnLst/>
              <a:rect l="l" t="t" r="r" b="b"/>
              <a:pathLst>
                <a:path w="7206" h="9110" extrusionOk="0">
                  <a:moveTo>
                    <a:pt x="5051" y="588"/>
                  </a:moveTo>
                  <a:cubicBezTo>
                    <a:pt x="5315" y="588"/>
                    <a:pt x="5557" y="649"/>
                    <a:pt x="5771" y="770"/>
                  </a:cubicBezTo>
                  <a:cubicBezTo>
                    <a:pt x="6338" y="1070"/>
                    <a:pt x="6605" y="1737"/>
                    <a:pt x="6605" y="2638"/>
                  </a:cubicBezTo>
                  <a:cubicBezTo>
                    <a:pt x="6505" y="4873"/>
                    <a:pt x="5338" y="6908"/>
                    <a:pt x="3470" y="8109"/>
                  </a:cubicBezTo>
                  <a:cubicBezTo>
                    <a:pt x="2987" y="8390"/>
                    <a:pt x="2540" y="8539"/>
                    <a:pt x="2145" y="8539"/>
                  </a:cubicBezTo>
                  <a:cubicBezTo>
                    <a:pt x="1884" y="8539"/>
                    <a:pt x="1646" y="8474"/>
                    <a:pt x="1435" y="8342"/>
                  </a:cubicBezTo>
                  <a:cubicBezTo>
                    <a:pt x="868" y="8042"/>
                    <a:pt x="601" y="7375"/>
                    <a:pt x="601" y="6474"/>
                  </a:cubicBezTo>
                  <a:cubicBezTo>
                    <a:pt x="701" y="4239"/>
                    <a:pt x="1868" y="2204"/>
                    <a:pt x="3736" y="1004"/>
                  </a:cubicBezTo>
                  <a:cubicBezTo>
                    <a:pt x="4215" y="724"/>
                    <a:pt x="4658" y="588"/>
                    <a:pt x="5051" y="588"/>
                  </a:cubicBezTo>
                  <a:close/>
                  <a:moveTo>
                    <a:pt x="5087" y="1"/>
                  </a:moveTo>
                  <a:cubicBezTo>
                    <a:pt x="4586" y="1"/>
                    <a:pt x="4033" y="173"/>
                    <a:pt x="3470" y="503"/>
                  </a:cubicBezTo>
                  <a:cubicBezTo>
                    <a:pt x="1568" y="1604"/>
                    <a:pt x="0" y="4273"/>
                    <a:pt x="0" y="6474"/>
                  </a:cubicBezTo>
                  <a:cubicBezTo>
                    <a:pt x="0" y="7608"/>
                    <a:pt x="401" y="8442"/>
                    <a:pt x="1135" y="8843"/>
                  </a:cubicBezTo>
                  <a:cubicBezTo>
                    <a:pt x="1435" y="9043"/>
                    <a:pt x="1768" y="9109"/>
                    <a:pt x="2135" y="9109"/>
                  </a:cubicBezTo>
                  <a:cubicBezTo>
                    <a:pt x="2702" y="9076"/>
                    <a:pt x="3269" y="8909"/>
                    <a:pt x="3736" y="8609"/>
                  </a:cubicBezTo>
                  <a:cubicBezTo>
                    <a:pt x="5638" y="7542"/>
                    <a:pt x="7206" y="4840"/>
                    <a:pt x="7206" y="2638"/>
                  </a:cubicBezTo>
                  <a:cubicBezTo>
                    <a:pt x="7206" y="1504"/>
                    <a:pt x="6805" y="670"/>
                    <a:pt x="6071" y="270"/>
                  </a:cubicBezTo>
                  <a:cubicBezTo>
                    <a:pt x="5779" y="89"/>
                    <a:pt x="5446" y="1"/>
                    <a:pt x="508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3392600" y="3519950"/>
              <a:ext cx="96750" cy="125800"/>
            </a:xfrm>
            <a:custGeom>
              <a:avLst/>
              <a:gdLst/>
              <a:ahLst/>
              <a:cxnLst/>
              <a:rect l="l" t="t" r="r" b="b"/>
              <a:pathLst>
                <a:path w="3870" h="5032" extrusionOk="0">
                  <a:moveTo>
                    <a:pt x="2787" y="1"/>
                  </a:moveTo>
                  <a:cubicBezTo>
                    <a:pt x="2530" y="1"/>
                    <a:pt x="2241" y="83"/>
                    <a:pt x="1935" y="254"/>
                  </a:cubicBezTo>
                  <a:cubicBezTo>
                    <a:pt x="767" y="1022"/>
                    <a:pt x="67" y="2256"/>
                    <a:pt x="0" y="3624"/>
                  </a:cubicBezTo>
                  <a:cubicBezTo>
                    <a:pt x="0" y="4519"/>
                    <a:pt x="433" y="5032"/>
                    <a:pt x="1064" y="5032"/>
                  </a:cubicBezTo>
                  <a:cubicBezTo>
                    <a:pt x="1326" y="5032"/>
                    <a:pt x="1622" y="4944"/>
                    <a:pt x="1935" y="4758"/>
                  </a:cubicBezTo>
                  <a:cubicBezTo>
                    <a:pt x="3069" y="4024"/>
                    <a:pt x="3803" y="2756"/>
                    <a:pt x="3870" y="1389"/>
                  </a:cubicBezTo>
                  <a:cubicBezTo>
                    <a:pt x="3870" y="508"/>
                    <a:pt x="3428" y="1"/>
                    <a:pt x="278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5040425" y="3303925"/>
              <a:ext cx="129925" cy="157350"/>
            </a:xfrm>
            <a:custGeom>
              <a:avLst/>
              <a:gdLst/>
              <a:ahLst/>
              <a:cxnLst/>
              <a:rect l="l" t="t" r="r" b="b"/>
              <a:pathLst>
                <a:path w="5197" h="6294" extrusionOk="0">
                  <a:moveTo>
                    <a:pt x="3439" y="399"/>
                  </a:moveTo>
                  <a:cubicBezTo>
                    <a:pt x="4144" y="399"/>
                    <a:pt x="4796" y="1042"/>
                    <a:pt x="4604" y="1857"/>
                  </a:cubicBezTo>
                  <a:cubicBezTo>
                    <a:pt x="4504" y="3392"/>
                    <a:pt x="3704" y="4793"/>
                    <a:pt x="2436" y="5626"/>
                  </a:cubicBezTo>
                  <a:cubicBezTo>
                    <a:pt x="2192" y="5852"/>
                    <a:pt x="1908" y="5950"/>
                    <a:pt x="1633" y="5950"/>
                  </a:cubicBezTo>
                  <a:cubicBezTo>
                    <a:pt x="929" y="5950"/>
                    <a:pt x="276" y="5307"/>
                    <a:pt x="468" y="4492"/>
                  </a:cubicBezTo>
                  <a:cubicBezTo>
                    <a:pt x="535" y="2958"/>
                    <a:pt x="1369" y="1557"/>
                    <a:pt x="2636" y="723"/>
                  </a:cubicBezTo>
                  <a:cubicBezTo>
                    <a:pt x="2880" y="498"/>
                    <a:pt x="3164" y="399"/>
                    <a:pt x="3439" y="399"/>
                  </a:cubicBezTo>
                  <a:close/>
                  <a:moveTo>
                    <a:pt x="3462" y="0"/>
                  </a:moveTo>
                  <a:cubicBezTo>
                    <a:pt x="3113" y="0"/>
                    <a:pt x="2752" y="120"/>
                    <a:pt x="2436" y="389"/>
                  </a:cubicBezTo>
                  <a:cubicBezTo>
                    <a:pt x="1035" y="1290"/>
                    <a:pt x="168" y="2824"/>
                    <a:pt x="68" y="4492"/>
                  </a:cubicBezTo>
                  <a:cubicBezTo>
                    <a:pt x="1" y="5126"/>
                    <a:pt x="301" y="5760"/>
                    <a:pt x="835" y="6127"/>
                  </a:cubicBezTo>
                  <a:cubicBezTo>
                    <a:pt x="1035" y="6260"/>
                    <a:pt x="1269" y="6294"/>
                    <a:pt x="1535" y="6294"/>
                  </a:cubicBezTo>
                  <a:cubicBezTo>
                    <a:pt x="1902" y="6294"/>
                    <a:pt x="2303" y="6160"/>
                    <a:pt x="2636" y="5960"/>
                  </a:cubicBezTo>
                  <a:cubicBezTo>
                    <a:pt x="4037" y="5059"/>
                    <a:pt x="4904" y="3525"/>
                    <a:pt x="5005" y="1857"/>
                  </a:cubicBezTo>
                  <a:cubicBezTo>
                    <a:pt x="5197" y="799"/>
                    <a:pt x="4366" y="0"/>
                    <a:pt x="346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5070450" y="3340275"/>
              <a:ext cx="67575" cy="86025"/>
            </a:xfrm>
            <a:custGeom>
              <a:avLst/>
              <a:gdLst/>
              <a:ahLst/>
              <a:cxnLst/>
              <a:rect l="l" t="t" r="r" b="b"/>
              <a:pathLst>
                <a:path w="2703" h="3441" extrusionOk="0">
                  <a:moveTo>
                    <a:pt x="1927" y="1"/>
                  </a:moveTo>
                  <a:cubicBezTo>
                    <a:pt x="1746" y="1"/>
                    <a:pt x="1545" y="55"/>
                    <a:pt x="1335" y="170"/>
                  </a:cubicBezTo>
                  <a:cubicBezTo>
                    <a:pt x="568" y="670"/>
                    <a:pt x="68" y="1537"/>
                    <a:pt x="1" y="2505"/>
                  </a:cubicBezTo>
                  <a:cubicBezTo>
                    <a:pt x="1" y="3100"/>
                    <a:pt x="307" y="3441"/>
                    <a:pt x="750" y="3441"/>
                  </a:cubicBezTo>
                  <a:cubicBezTo>
                    <a:pt x="927" y="3441"/>
                    <a:pt x="1125" y="3386"/>
                    <a:pt x="1335" y="3272"/>
                  </a:cubicBezTo>
                  <a:cubicBezTo>
                    <a:pt x="2136" y="2738"/>
                    <a:pt x="2636" y="1904"/>
                    <a:pt x="2703" y="937"/>
                  </a:cubicBezTo>
                  <a:cubicBezTo>
                    <a:pt x="2703" y="341"/>
                    <a:pt x="2379" y="1"/>
                    <a:pt x="192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5323150" y="3266225"/>
              <a:ext cx="130600" cy="157525"/>
            </a:xfrm>
            <a:custGeom>
              <a:avLst/>
              <a:gdLst/>
              <a:ahLst/>
              <a:cxnLst/>
              <a:rect l="l" t="t" r="r" b="b"/>
              <a:pathLst>
                <a:path w="5224" h="6301" extrusionOk="0">
                  <a:moveTo>
                    <a:pt x="3569" y="430"/>
                  </a:moveTo>
                  <a:cubicBezTo>
                    <a:pt x="3736" y="430"/>
                    <a:pt x="3903" y="496"/>
                    <a:pt x="4036" y="563"/>
                  </a:cubicBezTo>
                  <a:cubicBezTo>
                    <a:pt x="4437" y="863"/>
                    <a:pt x="4670" y="1364"/>
                    <a:pt x="4603" y="1864"/>
                  </a:cubicBezTo>
                  <a:cubicBezTo>
                    <a:pt x="4537" y="3398"/>
                    <a:pt x="3736" y="4799"/>
                    <a:pt x="2435" y="5633"/>
                  </a:cubicBezTo>
                  <a:cubicBezTo>
                    <a:pt x="2193" y="5847"/>
                    <a:pt x="1913" y="5942"/>
                    <a:pt x="1640" y="5942"/>
                  </a:cubicBezTo>
                  <a:cubicBezTo>
                    <a:pt x="932" y="5942"/>
                    <a:pt x="275" y="5308"/>
                    <a:pt x="467" y="4466"/>
                  </a:cubicBezTo>
                  <a:cubicBezTo>
                    <a:pt x="567" y="2965"/>
                    <a:pt x="1368" y="1564"/>
                    <a:pt x="2635" y="730"/>
                  </a:cubicBezTo>
                  <a:cubicBezTo>
                    <a:pt x="2902" y="563"/>
                    <a:pt x="3236" y="463"/>
                    <a:pt x="3569" y="430"/>
                  </a:cubicBezTo>
                  <a:close/>
                  <a:moveTo>
                    <a:pt x="3429" y="1"/>
                  </a:moveTo>
                  <a:cubicBezTo>
                    <a:pt x="3088" y="1"/>
                    <a:pt x="2740" y="112"/>
                    <a:pt x="2435" y="363"/>
                  </a:cubicBezTo>
                  <a:cubicBezTo>
                    <a:pt x="1034" y="1297"/>
                    <a:pt x="167" y="2831"/>
                    <a:pt x="67" y="4499"/>
                  </a:cubicBezTo>
                  <a:cubicBezTo>
                    <a:pt x="0" y="5133"/>
                    <a:pt x="300" y="5767"/>
                    <a:pt x="834" y="6134"/>
                  </a:cubicBezTo>
                  <a:cubicBezTo>
                    <a:pt x="1034" y="6267"/>
                    <a:pt x="1268" y="6301"/>
                    <a:pt x="1534" y="6301"/>
                  </a:cubicBezTo>
                  <a:cubicBezTo>
                    <a:pt x="1901" y="6301"/>
                    <a:pt x="2302" y="6200"/>
                    <a:pt x="2635" y="6000"/>
                  </a:cubicBezTo>
                  <a:cubicBezTo>
                    <a:pt x="4036" y="5066"/>
                    <a:pt x="4937" y="3565"/>
                    <a:pt x="5004" y="1897"/>
                  </a:cubicBezTo>
                  <a:cubicBezTo>
                    <a:pt x="5223" y="824"/>
                    <a:pt x="4355" y="1"/>
                    <a:pt x="342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5353150" y="3302400"/>
              <a:ext cx="66750" cy="86350"/>
            </a:xfrm>
            <a:custGeom>
              <a:avLst/>
              <a:gdLst/>
              <a:ahLst/>
              <a:cxnLst/>
              <a:rect l="l" t="t" r="r" b="b"/>
              <a:pathLst>
                <a:path w="2670" h="3454" extrusionOk="0">
                  <a:moveTo>
                    <a:pt x="1925" y="0"/>
                  </a:moveTo>
                  <a:cubicBezTo>
                    <a:pt x="1747" y="0"/>
                    <a:pt x="1547" y="59"/>
                    <a:pt x="1335" y="184"/>
                  </a:cubicBezTo>
                  <a:cubicBezTo>
                    <a:pt x="535" y="684"/>
                    <a:pt x="34" y="1551"/>
                    <a:pt x="1" y="2485"/>
                  </a:cubicBezTo>
                  <a:cubicBezTo>
                    <a:pt x="1" y="3106"/>
                    <a:pt x="309" y="3454"/>
                    <a:pt x="753" y="3454"/>
                  </a:cubicBezTo>
                  <a:cubicBezTo>
                    <a:pt x="930" y="3454"/>
                    <a:pt x="1127" y="3399"/>
                    <a:pt x="1335" y="3286"/>
                  </a:cubicBezTo>
                  <a:cubicBezTo>
                    <a:pt x="2136" y="2752"/>
                    <a:pt x="2636" y="1885"/>
                    <a:pt x="2669" y="951"/>
                  </a:cubicBezTo>
                  <a:cubicBezTo>
                    <a:pt x="2669" y="357"/>
                    <a:pt x="2365" y="0"/>
                    <a:pt x="192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3098225" y="3913675"/>
              <a:ext cx="129950" cy="158050"/>
            </a:xfrm>
            <a:custGeom>
              <a:avLst/>
              <a:gdLst/>
              <a:ahLst/>
              <a:cxnLst/>
              <a:rect l="l" t="t" r="r" b="b"/>
              <a:pathLst>
                <a:path w="5198" h="6322" extrusionOk="0">
                  <a:moveTo>
                    <a:pt x="3439" y="393"/>
                  </a:moveTo>
                  <a:cubicBezTo>
                    <a:pt x="4143" y="393"/>
                    <a:pt x="4795" y="1036"/>
                    <a:pt x="4603" y="1851"/>
                  </a:cubicBezTo>
                  <a:cubicBezTo>
                    <a:pt x="4537" y="3386"/>
                    <a:pt x="3736" y="4787"/>
                    <a:pt x="2435" y="5621"/>
                  </a:cubicBezTo>
                  <a:cubicBezTo>
                    <a:pt x="2191" y="5846"/>
                    <a:pt x="1908" y="5944"/>
                    <a:pt x="1632" y="5944"/>
                  </a:cubicBezTo>
                  <a:cubicBezTo>
                    <a:pt x="928" y="5944"/>
                    <a:pt x="275" y="5302"/>
                    <a:pt x="467" y="4486"/>
                  </a:cubicBezTo>
                  <a:cubicBezTo>
                    <a:pt x="567" y="2952"/>
                    <a:pt x="1368" y="1551"/>
                    <a:pt x="2635" y="717"/>
                  </a:cubicBezTo>
                  <a:cubicBezTo>
                    <a:pt x="2879" y="492"/>
                    <a:pt x="3163" y="393"/>
                    <a:pt x="3439" y="393"/>
                  </a:cubicBezTo>
                  <a:close/>
                  <a:moveTo>
                    <a:pt x="3448" y="0"/>
                  </a:moveTo>
                  <a:cubicBezTo>
                    <a:pt x="3103" y="0"/>
                    <a:pt x="2747" y="117"/>
                    <a:pt x="2435" y="384"/>
                  </a:cubicBezTo>
                  <a:cubicBezTo>
                    <a:pt x="1034" y="1284"/>
                    <a:pt x="167" y="2819"/>
                    <a:pt x="67" y="4486"/>
                  </a:cubicBezTo>
                  <a:cubicBezTo>
                    <a:pt x="0" y="5120"/>
                    <a:pt x="300" y="5754"/>
                    <a:pt x="834" y="6121"/>
                  </a:cubicBezTo>
                  <a:cubicBezTo>
                    <a:pt x="1034" y="6254"/>
                    <a:pt x="1301" y="6321"/>
                    <a:pt x="1535" y="6321"/>
                  </a:cubicBezTo>
                  <a:cubicBezTo>
                    <a:pt x="1935" y="6288"/>
                    <a:pt x="2302" y="6188"/>
                    <a:pt x="2635" y="5954"/>
                  </a:cubicBezTo>
                  <a:cubicBezTo>
                    <a:pt x="4036" y="5054"/>
                    <a:pt x="4937" y="3519"/>
                    <a:pt x="5004" y="1851"/>
                  </a:cubicBezTo>
                  <a:cubicBezTo>
                    <a:pt x="5197" y="812"/>
                    <a:pt x="4357" y="0"/>
                    <a:pt x="344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3128250" y="3949875"/>
              <a:ext cx="67550" cy="86400"/>
            </a:xfrm>
            <a:custGeom>
              <a:avLst/>
              <a:gdLst/>
              <a:ahLst/>
              <a:cxnLst/>
              <a:rect l="l" t="t" r="r" b="b"/>
              <a:pathLst>
                <a:path w="2702" h="3456" extrusionOk="0">
                  <a:moveTo>
                    <a:pt x="1941" y="1"/>
                  </a:moveTo>
                  <a:cubicBezTo>
                    <a:pt x="1759" y="1"/>
                    <a:pt x="1554" y="55"/>
                    <a:pt x="1334" y="170"/>
                  </a:cubicBezTo>
                  <a:cubicBezTo>
                    <a:pt x="567" y="703"/>
                    <a:pt x="67" y="1537"/>
                    <a:pt x="0" y="2505"/>
                  </a:cubicBezTo>
                  <a:cubicBezTo>
                    <a:pt x="0" y="3098"/>
                    <a:pt x="304" y="3455"/>
                    <a:pt x="744" y="3455"/>
                  </a:cubicBezTo>
                  <a:cubicBezTo>
                    <a:pt x="923" y="3455"/>
                    <a:pt x="1123" y="3397"/>
                    <a:pt x="1334" y="3272"/>
                  </a:cubicBezTo>
                  <a:cubicBezTo>
                    <a:pt x="2135" y="2772"/>
                    <a:pt x="2635" y="1904"/>
                    <a:pt x="2702" y="937"/>
                  </a:cubicBezTo>
                  <a:cubicBezTo>
                    <a:pt x="2702" y="341"/>
                    <a:pt x="2396" y="1"/>
                    <a:pt x="194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4"/>
            <p:cNvSpPr/>
            <p:nvPr/>
          </p:nvSpPr>
          <p:spPr>
            <a:xfrm>
              <a:off x="3918800" y="3267750"/>
              <a:ext cx="129350" cy="157675"/>
            </a:xfrm>
            <a:custGeom>
              <a:avLst/>
              <a:gdLst/>
              <a:ahLst/>
              <a:cxnLst/>
              <a:rect l="l" t="t" r="r" b="b"/>
              <a:pathLst>
                <a:path w="5174" h="6307" extrusionOk="0">
                  <a:moveTo>
                    <a:pt x="3432" y="406"/>
                  </a:moveTo>
                  <a:cubicBezTo>
                    <a:pt x="4121" y="406"/>
                    <a:pt x="4771" y="1036"/>
                    <a:pt x="4604" y="1870"/>
                  </a:cubicBezTo>
                  <a:cubicBezTo>
                    <a:pt x="4504" y="3371"/>
                    <a:pt x="3703" y="4772"/>
                    <a:pt x="2436" y="5606"/>
                  </a:cubicBezTo>
                  <a:cubicBezTo>
                    <a:pt x="2192" y="5831"/>
                    <a:pt x="1908" y="5929"/>
                    <a:pt x="1632" y="5929"/>
                  </a:cubicBezTo>
                  <a:cubicBezTo>
                    <a:pt x="928" y="5929"/>
                    <a:pt x="276" y="5287"/>
                    <a:pt x="468" y="4472"/>
                  </a:cubicBezTo>
                  <a:cubicBezTo>
                    <a:pt x="534" y="2937"/>
                    <a:pt x="1335" y="1570"/>
                    <a:pt x="2636" y="736"/>
                  </a:cubicBezTo>
                  <a:cubicBezTo>
                    <a:pt x="2874" y="507"/>
                    <a:pt x="3156" y="406"/>
                    <a:pt x="3432" y="406"/>
                  </a:cubicBezTo>
                  <a:close/>
                  <a:moveTo>
                    <a:pt x="3435" y="0"/>
                  </a:moveTo>
                  <a:cubicBezTo>
                    <a:pt x="3095" y="0"/>
                    <a:pt x="2745" y="114"/>
                    <a:pt x="2436" y="369"/>
                  </a:cubicBezTo>
                  <a:cubicBezTo>
                    <a:pt x="1035" y="1303"/>
                    <a:pt x="134" y="2804"/>
                    <a:pt x="67" y="4472"/>
                  </a:cubicBezTo>
                  <a:cubicBezTo>
                    <a:pt x="1" y="5139"/>
                    <a:pt x="267" y="5773"/>
                    <a:pt x="801" y="6139"/>
                  </a:cubicBezTo>
                  <a:cubicBezTo>
                    <a:pt x="1035" y="6240"/>
                    <a:pt x="1268" y="6306"/>
                    <a:pt x="1502" y="6306"/>
                  </a:cubicBezTo>
                  <a:cubicBezTo>
                    <a:pt x="1902" y="6306"/>
                    <a:pt x="2302" y="6173"/>
                    <a:pt x="2636" y="5973"/>
                  </a:cubicBezTo>
                  <a:cubicBezTo>
                    <a:pt x="4037" y="5039"/>
                    <a:pt x="4904" y="3538"/>
                    <a:pt x="5004" y="1870"/>
                  </a:cubicBezTo>
                  <a:cubicBezTo>
                    <a:pt x="5174" y="803"/>
                    <a:pt x="4339" y="0"/>
                    <a:pt x="343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4"/>
            <p:cNvSpPr/>
            <p:nvPr/>
          </p:nvSpPr>
          <p:spPr>
            <a:xfrm>
              <a:off x="3948825" y="3303900"/>
              <a:ext cx="66750" cy="86225"/>
            </a:xfrm>
            <a:custGeom>
              <a:avLst/>
              <a:gdLst/>
              <a:ahLst/>
              <a:cxnLst/>
              <a:rect l="l" t="t" r="r" b="b"/>
              <a:pathLst>
                <a:path w="2670" h="3449" extrusionOk="0">
                  <a:moveTo>
                    <a:pt x="1939" y="1"/>
                  </a:moveTo>
                  <a:cubicBezTo>
                    <a:pt x="1757" y="1"/>
                    <a:pt x="1552" y="62"/>
                    <a:pt x="1335" y="190"/>
                  </a:cubicBezTo>
                  <a:cubicBezTo>
                    <a:pt x="534" y="691"/>
                    <a:pt x="34" y="1558"/>
                    <a:pt x="0" y="2492"/>
                  </a:cubicBezTo>
                  <a:cubicBezTo>
                    <a:pt x="0" y="3103"/>
                    <a:pt x="298" y="3449"/>
                    <a:pt x="730" y="3449"/>
                  </a:cubicBezTo>
                  <a:cubicBezTo>
                    <a:pt x="912" y="3449"/>
                    <a:pt x="1118" y="3387"/>
                    <a:pt x="1335" y="3259"/>
                  </a:cubicBezTo>
                  <a:cubicBezTo>
                    <a:pt x="2102" y="2759"/>
                    <a:pt x="2602" y="1891"/>
                    <a:pt x="2669" y="957"/>
                  </a:cubicBezTo>
                  <a:cubicBezTo>
                    <a:pt x="2669" y="347"/>
                    <a:pt x="2371" y="1"/>
                    <a:pt x="193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4306575" y="2740325"/>
              <a:ext cx="129950" cy="158050"/>
            </a:xfrm>
            <a:custGeom>
              <a:avLst/>
              <a:gdLst/>
              <a:ahLst/>
              <a:cxnLst/>
              <a:rect l="l" t="t" r="r" b="b"/>
              <a:pathLst>
                <a:path w="5198" h="6322" extrusionOk="0">
                  <a:moveTo>
                    <a:pt x="3537" y="451"/>
                  </a:moveTo>
                  <a:cubicBezTo>
                    <a:pt x="3703" y="451"/>
                    <a:pt x="3903" y="484"/>
                    <a:pt x="4037" y="551"/>
                  </a:cubicBezTo>
                  <a:cubicBezTo>
                    <a:pt x="4437" y="851"/>
                    <a:pt x="4671" y="1351"/>
                    <a:pt x="4604" y="1852"/>
                  </a:cubicBezTo>
                  <a:cubicBezTo>
                    <a:pt x="4504" y="3386"/>
                    <a:pt x="3703" y="4787"/>
                    <a:pt x="2436" y="5621"/>
                  </a:cubicBezTo>
                  <a:cubicBezTo>
                    <a:pt x="2192" y="5846"/>
                    <a:pt x="1908" y="5945"/>
                    <a:pt x="1633" y="5945"/>
                  </a:cubicBezTo>
                  <a:cubicBezTo>
                    <a:pt x="928" y="5945"/>
                    <a:pt x="276" y="5302"/>
                    <a:pt x="468" y="4487"/>
                  </a:cubicBezTo>
                  <a:cubicBezTo>
                    <a:pt x="534" y="2952"/>
                    <a:pt x="1368" y="1551"/>
                    <a:pt x="2636" y="717"/>
                  </a:cubicBezTo>
                  <a:cubicBezTo>
                    <a:pt x="2903" y="551"/>
                    <a:pt x="3236" y="451"/>
                    <a:pt x="3537" y="451"/>
                  </a:cubicBezTo>
                  <a:close/>
                  <a:moveTo>
                    <a:pt x="3449" y="0"/>
                  </a:moveTo>
                  <a:cubicBezTo>
                    <a:pt x="3103" y="0"/>
                    <a:pt x="2748" y="118"/>
                    <a:pt x="2436" y="384"/>
                  </a:cubicBezTo>
                  <a:cubicBezTo>
                    <a:pt x="1035" y="1285"/>
                    <a:pt x="134" y="2819"/>
                    <a:pt x="67" y="4487"/>
                  </a:cubicBezTo>
                  <a:cubicBezTo>
                    <a:pt x="1" y="5121"/>
                    <a:pt x="301" y="5754"/>
                    <a:pt x="835" y="6121"/>
                  </a:cubicBezTo>
                  <a:cubicBezTo>
                    <a:pt x="1035" y="6255"/>
                    <a:pt x="1268" y="6322"/>
                    <a:pt x="1535" y="6322"/>
                  </a:cubicBezTo>
                  <a:cubicBezTo>
                    <a:pt x="1902" y="6288"/>
                    <a:pt x="2302" y="6188"/>
                    <a:pt x="2636" y="5988"/>
                  </a:cubicBezTo>
                  <a:cubicBezTo>
                    <a:pt x="4037" y="5054"/>
                    <a:pt x="4904" y="3520"/>
                    <a:pt x="5004" y="1852"/>
                  </a:cubicBezTo>
                  <a:cubicBezTo>
                    <a:pt x="5198" y="812"/>
                    <a:pt x="4357" y="0"/>
                    <a:pt x="344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4335775" y="2776575"/>
              <a:ext cx="67575" cy="86500"/>
            </a:xfrm>
            <a:custGeom>
              <a:avLst/>
              <a:gdLst/>
              <a:ahLst/>
              <a:cxnLst/>
              <a:rect l="l" t="t" r="r" b="b"/>
              <a:pathLst>
                <a:path w="2703" h="3460" extrusionOk="0">
                  <a:moveTo>
                    <a:pt x="1950" y="0"/>
                  </a:moveTo>
                  <a:cubicBezTo>
                    <a:pt x="1773" y="0"/>
                    <a:pt x="1576" y="55"/>
                    <a:pt x="1368" y="168"/>
                  </a:cubicBezTo>
                  <a:cubicBezTo>
                    <a:pt x="567" y="702"/>
                    <a:pt x="67" y="1569"/>
                    <a:pt x="0" y="2503"/>
                  </a:cubicBezTo>
                  <a:cubicBezTo>
                    <a:pt x="0" y="3114"/>
                    <a:pt x="298" y="3460"/>
                    <a:pt x="742" y="3460"/>
                  </a:cubicBezTo>
                  <a:cubicBezTo>
                    <a:pt x="928" y="3460"/>
                    <a:pt x="1141" y="3399"/>
                    <a:pt x="1368" y="3270"/>
                  </a:cubicBezTo>
                  <a:cubicBezTo>
                    <a:pt x="2135" y="2770"/>
                    <a:pt x="2635" y="1903"/>
                    <a:pt x="2702" y="969"/>
                  </a:cubicBezTo>
                  <a:cubicBezTo>
                    <a:pt x="2702" y="347"/>
                    <a:pt x="2394" y="0"/>
                    <a:pt x="195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4505900" y="3239400"/>
              <a:ext cx="129950" cy="157675"/>
            </a:xfrm>
            <a:custGeom>
              <a:avLst/>
              <a:gdLst/>
              <a:ahLst/>
              <a:cxnLst/>
              <a:rect l="l" t="t" r="r" b="b"/>
              <a:pathLst>
                <a:path w="5198" h="6307" extrusionOk="0">
                  <a:moveTo>
                    <a:pt x="3451" y="406"/>
                  </a:moveTo>
                  <a:cubicBezTo>
                    <a:pt x="4151" y="406"/>
                    <a:pt x="4794" y="1036"/>
                    <a:pt x="4603" y="1870"/>
                  </a:cubicBezTo>
                  <a:cubicBezTo>
                    <a:pt x="4503" y="3371"/>
                    <a:pt x="3703" y="4772"/>
                    <a:pt x="2435" y="5606"/>
                  </a:cubicBezTo>
                  <a:cubicBezTo>
                    <a:pt x="2191" y="5831"/>
                    <a:pt x="1908" y="5929"/>
                    <a:pt x="1632" y="5929"/>
                  </a:cubicBezTo>
                  <a:cubicBezTo>
                    <a:pt x="928" y="5929"/>
                    <a:pt x="275" y="5287"/>
                    <a:pt x="467" y="4471"/>
                  </a:cubicBezTo>
                  <a:cubicBezTo>
                    <a:pt x="534" y="2937"/>
                    <a:pt x="1368" y="1569"/>
                    <a:pt x="2635" y="735"/>
                  </a:cubicBezTo>
                  <a:cubicBezTo>
                    <a:pt x="2883" y="507"/>
                    <a:pt x="3172" y="406"/>
                    <a:pt x="3451" y="406"/>
                  </a:cubicBezTo>
                  <a:close/>
                  <a:moveTo>
                    <a:pt x="3440" y="0"/>
                  </a:moveTo>
                  <a:cubicBezTo>
                    <a:pt x="3097" y="0"/>
                    <a:pt x="2745" y="113"/>
                    <a:pt x="2435" y="369"/>
                  </a:cubicBezTo>
                  <a:cubicBezTo>
                    <a:pt x="1034" y="1303"/>
                    <a:pt x="167" y="2804"/>
                    <a:pt x="67" y="4471"/>
                  </a:cubicBezTo>
                  <a:cubicBezTo>
                    <a:pt x="0" y="5139"/>
                    <a:pt x="300" y="5772"/>
                    <a:pt x="834" y="6139"/>
                  </a:cubicBezTo>
                  <a:cubicBezTo>
                    <a:pt x="1034" y="6239"/>
                    <a:pt x="1268" y="6306"/>
                    <a:pt x="1534" y="6306"/>
                  </a:cubicBezTo>
                  <a:cubicBezTo>
                    <a:pt x="1901" y="6306"/>
                    <a:pt x="2302" y="6173"/>
                    <a:pt x="2635" y="5973"/>
                  </a:cubicBezTo>
                  <a:cubicBezTo>
                    <a:pt x="4036" y="5072"/>
                    <a:pt x="4904" y="3537"/>
                    <a:pt x="5004" y="1870"/>
                  </a:cubicBezTo>
                  <a:cubicBezTo>
                    <a:pt x="5198" y="803"/>
                    <a:pt x="4352" y="0"/>
                    <a:pt x="344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4535900" y="3275550"/>
              <a:ext cx="66750" cy="86525"/>
            </a:xfrm>
            <a:custGeom>
              <a:avLst/>
              <a:gdLst/>
              <a:ahLst/>
              <a:cxnLst/>
              <a:rect l="l" t="t" r="r" b="b"/>
              <a:pathLst>
                <a:path w="2670" h="3461" extrusionOk="0">
                  <a:moveTo>
                    <a:pt x="1940" y="1"/>
                  </a:moveTo>
                  <a:cubicBezTo>
                    <a:pt x="1758" y="1"/>
                    <a:pt x="1552" y="62"/>
                    <a:pt x="1335" y="190"/>
                  </a:cubicBezTo>
                  <a:cubicBezTo>
                    <a:pt x="535" y="690"/>
                    <a:pt x="34" y="1558"/>
                    <a:pt x="1" y="2492"/>
                  </a:cubicBezTo>
                  <a:cubicBezTo>
                    <a:pt x="1" y="3113"/>
                    <a:pt x="309" y="3460"/>
                    <a:pt x="753" y="3460"/>
                  </a:cubicBezTo>
                  <a:cubicBezTo>
                    <a:pt x="930" y="3460"/>
                    <a:pt x="1127" y="3406"/>
                    <a:pt x="1335" y="3292"/>
                  </a:cubicBezTo>
                  <a:cubicBezTo>
                    <a:pt x="2136" y="2759"/>
                    <a:pt x="2636" y="1891"/>
                    <a:pt x="2669" y="957"/>
                  </a:cubicBezTo>
                  <a:cubicBezTo>
                    <a:pt x="2669" y="347"/>
                    <a:pt x="2372" y="1"/>
                    <a:pt x="194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4541750" y="2454950"/>
              <a:ext cx="175150" cy="222425"/>
            </a:xfrm>
            <a:custGeom>
              <a:avLst/>
              <a:gdLst/>
              <a:ahLst/>
              <a:cxnLst/>
              <a:rect l="l" t="t" r="r" b="b"/>
              <a:pathLst>
                <a:path w="7006" h="8897" extrusionOk="0">
                  <a:moveTo>
                    <a:pt x="4937" y="558"/>
                  </a:moveTo>
                  <a:cubicBezTo>
                    <a:pt x="5204" y="558"/>
                    <a:pt x="5438" y="624"/>
                    <a:pt x="5671" y="758"/>
                  </a:cubicBezTo>
                  <a:cubicBezTo>
                    <a:pt x="6171" y="1058"/>
                    <a:pt x="6472" y="1692"/>
                    <a:pt x="6472" y="2592"/>
                  </a:cubicBezTo>
                  <a:cubicBezTo>
                    <a:pt x="6338" y="4761"/>
                    <a:pt x="5204" y="6729"/>
                    <a:pt x="3369" y="7929"/>
                  </a:cubicBezTo>
                  <a:cubicBezTo>
                    <a:pt x="2900" y="8195"/>
                    <a:pt x="2455" y="8336"/>
                    <a:pt x="2058" y="8336"/>
                  </a:cubicBezTo>
                  <a:cubicBezTo>
                    <a:pt x="1807" y="8336"/>
                    <a:pt x="1575" y="8279"/>
                    <a:pt x="1368" y="8163"/>
                  </a:cubicBezTo>
                  <a:cubicBezTo>
                    <a:pt x="868" y="7863"/>
                    <a:pt x="567" y="7196"/>
                    <a:pt x="567" y="6328"/>
                  </a:cubicBezTo>
                  <a:cubicBezTo>
                    <a:pt x="701" y="4127"/>
                    <a:pt x="1835" y="2159"/>
                    <a:pt x="3670" y="991"/>
                  </a:cubicBezTo>
                  <a:cubicBezTo>
                    <a:pt x="4037" y="724"/>
                    <a:pt x="4504" y="591"/>
                    <a:pt x="4937" y="558"/>
                  </a:cubicBezTo>
                  <a:close/>
                  <a:moveTo>
                    <a:pt x="4927" y="0"/>
                  </a:moveTo>
                  <a:cubicBezTo>
                    <a:pt x="4437" y="0"/>
                    <a:pt x="3903" y="152"/>
                    <a:pt x="3369" y="457"/>
                  </a:cubicBezTo>
                  <a:cubicBezTo>
                    <a:pt x="1501" y="1558"/>
                    <a:pt x="0" y="4160"/>
                    <a:pt x="0" y="6295"/>
                  </a:cubicBezTo>
                  <a:cubicBezTo>
                    <a:pt x="0" y="7396"/>
                    <a:pt x="401" y="8230"/>
                    <a:pt x="1101" y="8630"/>
                  </a:cubicBezTo>
                  <a:cubicBezTo>
                    <a:pt x="1401" y="8797"/>
                    <a:pt x="1735" y="8897"/>
                    <a:pt x="2069" y="8897"/>
                  </a:cubicBezTo>
                  <a:cubicBezTo>
                    <a:pt x="2636" y="8863"/>
                    <a:pt x="3169" y="8697"/>
                    <a:pt x="3670" y="8430"/>
                  </a:cubicBezTo>
                  <a:cubicBezTo>
                    <a:pt x="5504" y="7329"/>
                    <a:pt x="7005" y="4727"/>
                    <a:pt x="7005" y="2592"/>
                  </a:cubicBezTo>
                  <a:cubicBezTo>
                    <a:pt x="7005" y="1492"/>
                    <a:pt x="6638" y="658"/>
                    <a:pt x="5938" y="257"/>
                  </a:cubicBezTo>
                  <a:cubicBezTo>
                    <a:pt x="5638" y="86"/>
                    <a:pt x="5295" y="0"/>
                    <a:pt x="492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4577600" y="2504850"/>
              <a:ext cx="104275" cy="123200"/>
            </a:xfrm>
            <a:custGeom>
              <a:avLst/>
              <a:gdLst/>
              <a:ahLst/>
              <a:cxnLst/>
              <a:rect l="l" t="t" r="r" b="b"/>
              <a:pathLst>
                <a:path w="4171" h="4928" extrusionOk="0">
                  <a:moveTo>
                    <a:pt x="2930" y="1"/>
                  </a:moveTo>
                  <a:cubicBezTo>
                    <a:pt x="2206" y="1"/>
                    <a:pt x="1321" y="657"/>
                    <a:pt x="735" y="1697"/>
                  </a:cubicBezTo>
                  <a:cubicBezTo>
                    <a:pt x="1" y="2965"/>
                    <a:pt x="1" y="4366"/>
                    <a:pt x="735" y="4799"/>
                  </a:cubicBezTo>
                  <a:cubicBezTo>
                    <a:pt x="882" y="4886"/>
                    <a:pt x="1048" y="4928"/>
                    <a:pt x="1225" y="4928"/>
                  </a:cubicBezTo>
                  <a:cubicBezTo>
                    <a:pt x="1933" y="4928"/>
                    <a:pt x="2823" y="4271"/>
                    <a:pt x="3437" y="3232"/>
                  </a:cubicBezTo>
                  <a:cubicBezTo>
                    <a:pt x="4170" y="1964"/>
                    <a:pt x="4170" y="563"/>
                    <a:pt x="3437" y="129"/>
                  </a:cubicBezTo>
                  <a:cubicBezTo>
                    <a:pt x="3283" y="42"/>
                    <a:pt x="3111" y="1"/>
                    <a:pt x="293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4"/>
            <p:cNvSpPr/>
            <p:nvPr/>
          </p:nvSpPr>
          <p:spPr>
            <a:xfrm>
              <a:off x="4779425" y="2918650"/>
              <a:ext cx="207875" cy="577650"/>
            </a:xfrm>
            <a:custGeom>
              <a:avLst/>
              <a:gdLst/>
              <a:ahLst/>
              <a:cxnLst/>
              <a:rect l="l" t="t" r="r" b="b"/>
              <a:pathLst>
                <a:path w="8315" h="23106" extrusionOk="0">
                  <a:moveTo>
                    <a:pt x="8064" y="0"/>
                  </a:moveTo>
                  <a:cubicBezTo>
                    <a:pt x="7995" y="0"/>
                    <a:pt x="7930" y="37"/>
                    <a:pt x="7906" y="123"/>
                  </a:cubicBezTo>
                  <a:lnTo>
                    <a:pt x="34" y="22872"/>
                  </a:lnTo>
                  <a:cubicBezTo>
                    <a:pt x="0" y="22972"/>
                    <a:pt x="34" y="23072"/>
                    <a:pt x="134" y="23106"/>
                  </a:cubicBezTo>
                  <a:lnTo>
                    <a:pt x="200" y="23106"/>
                  </a:lnTo>
                  <a:cubicBezTo>
                    <a:pt x="267" y="23106"/>
                    <a:pt x="367" y="23039"/>
                    <a:pt x="400" y="22972"/>
                  </a:cubicBezTo>
                  <a:lnTo>
                    <a:pt x="8273" y="256"/>
                  </a:lnTo>
                  <a:cubicBezTo>
                    <a:pt x="8315" y="108"/>
                    <a:pt x="8184" y="0"/>
                    <a:pt x="806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4"/>
            <p:cNvSpPr/>
            <p:nvPr/>
          </p:nvSpPr>
          <p:spPr>
            <a:xfrm>
              <a:off x="4576325" y="3370650"/>
              <a:ext cx="92200" cy="191525"/>
            </a:xfrm>
            <a:custGeom>
              <a:avLst/>
              <a:gdLst/>
              <a:ahLst/>
              <a:cxnLst/>
              <a:rect l="l" t="t" r="r" b="b"/>
              <a:pathLst>
                <a:path w="3688" h="7661" extrusionOk="0">
                  <a:moveTo>
                    <a:pt x="238" y="0"/>
                  </a:moveTo>
                  <a:cubicBezTo>
                    <a:pt x="117" y="0"/>
                    <a:pt x="1" y="108"/>
                    <a:pt x="85" y="256"/>
                  </a:cubicBezTo>
                  <a:lnTo>
                    <a:pt x="3287" y="7561"/>
                  </a:lnTo>
                  <a:cubicBezTo>
                    <a:pt x="3321" y="7627"/>
                    <a:pt x="3387" y="7661"/>
                    <a:pt x="3454" y="7661"/>
                  </a:cubicBezTo>
                  <a:lnTo>
                    <a:pt x="3554" y="7661"/>
                  </a:lnTo>
                  <a:cubicBezTo>
                    <a:pt x="3654" y="7594"/>
                    <a:pt x="3688" y="7494"/>
                    <a:pt x="3654" y="7394"/>
                  </a:cubicBezTo>
                  <a:lnTo>
                    <a:pt x="419" y="122"/>
                  </a:lnTo>
                  <a:cubicBezTo>
                    <a:pt x="382" y="36"/>
                    <a:pt x="309" y="0"/>
                    <a:pt x="23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4"/>
            <p:cNvSpPr/>
            <p:nvPr/>
          </p:nvSpPr>
          <p:spPr>
            <a:xfrm>
              <a:off x="4849475" y="3411650"/>
              <a:ext cx="204300" cy="180550"/>
            </a:xfrm>
            <a:custGeom>
              <a:avLst/>
              <a:gdLst/>
              <a:ahLst/>
              <a:cxnLst/>
              <a:rect l="l" t="t" r="r" b="b"/>
              <a:pathLst>
                <a:path w="8172" h="7222" extrusionOk="0">
                  <a:moveTo>
                    <a:pt x="7872" y="1"/>
                  </a:moveTo>
                  <a:cubicBezTo>
                    <a:pt x="7835" y="1"/>
                    <a:pt x="7800" y="15"/>
                    <a:pt x="7772" y="50"/>
                  </a:cubicBezTo>
                  <a:lnTo>
                    <a:pt x="67" y="6888"/>
                  </a:lnTo>
                  <a:cubicBezTo>
                    <a:pt x="0" y="6955"/>
                    <a:pt x="0" y="7088"/>
                    <a:pt x="67" y="7155"/>
                  </a:cubicBezTo>
                  <a:cubicBezTo>
                    <a:pt x="100" y="7188"/>
                    <a:pt x="134" y="7222"/>
                    <a:pt x="200" y="7222"/>
                  </a:cubicBezTo>
                  <a:cubicBezTo>
                    <a:pt x="234" y="7222"/>
                    <a:pt x="267" y="7188"/>
                    <a:pt x="300" y="7155"/>
                  </a:cubicBezTo>
                  <a:lnTo>
                    <a:pt x="8039" y="317"/>
                  </a:lnTo>
                  <a:cubicBezTo>
                    <a:pt x="8171" y="211"/>
                    <a:pt x="8010" y="1"/>
                    <a:pt x="787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4"/>
            <p:cNvSpPr/>
            <p:nvPr/>
          </p:nvSpPr>
          <p:spPr>
            <a:xfrm>
              <a:off x="5156350" y="3345325"/>
              <a:ext cx="181000" cy="16725"/>
            </a:xfrm>
            <a:custGeom>
              <a:avLst/>
              <a:gdLst/>
              <a:ahLst/>
              <a:cxnLst/>
              <a:rect l="l" t="t" r="r" b="b"/>
              <a:pathLst>
                <a:path w="7240" h="669" extrusionOk="0">
                  <a:moveTo>
                    <a:pt x="201" y="1"/>
                  </a:moveTo>
                  <a:cubicBezTo>
                    <a:pt x="67" y="1"/>
                    <a:pt x="1" y="101"/>
                    <a:pt x="1" y="201"/>
                  </a:cubicBezTo>
                  <a:cubicBezTo>
                    <a:pt x="1" y="301"/>
                    <a:pt x="67" y="368"/>
                    <a:pt x="167" y="401"/>
                  </a:cubicBezTo>
                  <a:lnTo>
                    <a:pt x="7039" y="668"/>
                  </a:lnTo>
                  <a:cubicBezTo>
                    <a:pt x="7139" y="668"/>
                    <a:pt x="7239" y="568"/>
                    <a:pt x="7239" y="468"/>
                  </a:cubicBezTo>
                  <a:cubicBezTo>
                    <a:pt x="7239" y="368"/>
                    <a:pt x="7172" y="268"/>
                    <a:pt x="7039" y="268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4"/>
            <p:cNvSpPr/>
            <p:nvPr/>
          </p:nvSpPr>
          <p:spPr>
            <a:xfrm>
              <a:off x="4577600" y="2654850"/>
              <a:ext cx="57575" cy="597950"/>
            </a:xfrm>
            <a:custGeom>
              <a:avLst/>
              <a:gdLst/>
              <a:ahLst/>
              <a:cxnLst/>
              <a:rect l="l" t="t" r="r" b="b"/>
              <a:pathLst>
                <a:path w="2303" h="23918" extrusionOk="0">
                  <a:moveTo>
                    <a:pt x="2102" y="0"/>
                  </a:moveTo>
                  <a:cubicBezTo>
                    <a:pt x="2002" y="0"/>
                    <a:pt x="1902" y="67"/>
                    <a:pt x="1902" y="167"/>
                  </a:cubicBezTo>
                  <a:lnTo>
                    <a:pt x="1" y="23684"/>
                  </a:lnTo>
                  <a:cubicBezTo>
                    <a:pt x="1" y="23817"/>
                    <a:pt x="67" y="23884"/>
                    <a:pt x="168" y="23917"/>
                  </a:cubicBezTo>
                  <a:cubicBezTo>
                    <a:pt x="268" y="23917"/>
                    <a:pt x="368" y="23817"/>
                    <a:pt x="368" y="23717"/>
                  </a:cubicBezTo>
                  <a:lnTo>
                    <a:pt x="2302" y="200"/>
                  </a:lnTo>
                  <a:cubicBezTo>
                    <a:pt x="2302" y="100"/>
                    <a:pt x="2202" y="0"/>
                    <a:pt x="210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4"/>
            <p:cNvSpPr/>
            <p:nvPr/>
          </p:nvSpPr>
          <p:spPr>
            <a:xfrm>
              <a:off x="4025550" y="2880125"/>
              <a:ext cx="304575" cy="410200"/>
            </a:xfrm>
            <a:custGeom>
              <a:avLst/>
              <a:gdLst/>
              <a:ahLst/>
              <a:cxnLst/>
              <a:rect l="l" t="t" r="r" b="b"/>
              <a:pathLst>
                <a:path w="12183" h="16408" extrusionOk="0">
                  <a:moveTo>
                    <a:pt x="11918" y="0"/>
                  </a:moveTo>
                  <a:cubicBezTo>
                    <a:pt x="11869" y="0"/>
                    <a:pt x="11819" y="19"/>
                    <a:pt x="11775" y="62"/>
                  </a:cubicBezTo>
                  <a:lnTo>
                    <a:pt x="67" y="16107"/>
                  </a:lnTo>
                  <a:cubicBezTo>
                    <a:pt x="0" y="16174"/>
                    <a:pt x="0" y="16307"/>
                    <a:pt x="100" y="16374"/>
                  </a:cubicBezTo>
                  <a:cubicBezTo>
                    <a:pt x="134" y="16374"/>
                    <a:pt x="167" y="16407"/>
                    <a:pt x="200" y="16407"/>
                  </a:cubicBezTo>
                  <a:cubicBezTo>
                    <a:pt x="267" y="16407"/>
                    <a:pt x="334" y="16374"/>
                    <a:pt x="367" y="16341"/>
                  </a:cubicBezTo>
                  <a:lnTo>
                    <a:pt x="12109" y="296"/>
                  </a:lnTo>
                  <a:cubicBezTo>
                    <a:pt x="12183" y="148"/>
                    <a:pt x="12057" y="0"/>
                    <a:pt x="1191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3998175" y="3394125"/>
              <a:ext cx="132475" cy="245150"/>
            </a:xfrm>
            <a:custGeom>
              <a:avLst/>
              <a:gdLst/>
              <a:ahLst/>
              <a:cxnLst/>
              <a:rect l="l" t="t" r="r" b="b"/>
              <a:pathLst>
                <a:path w="5299" h="9806" extrusionOk="0">
                  <a:moveTo>
                    <a:pt x="291" y="1"/>
                  </a:moveTo>
                  <a:cubicBezTo>
                    <a:pt x="156" y="1"/>
                    <a:pt x="0" y="142"/>
                    <a:pt x="95" y="284"/>
                  </a:cubicBezTo>
                  <a:lnTo>
                    <a:pt x="4931" y="9691"/>
                  </a:lnTo>
                  <a:cubicBezTo>
                    <a:pt x="4959" y="9745"/>
                    <a:pt x="5008" y="9800"/>
                    <a:pt x="5062" y="9800"/>
                  </a:cubicBezTo>
                  <a:cubicBezTo>
                    <a:pt x="5074" y="9800"/>
                    <a:pt x="5086" y="9797"/>
                    <a:pt x="5098" y="9791"/>
                  </a:cubicBezTo>
                  <a:cubicBezTo>
                    <a:pt x="5109" y="9802"/>
                    <a:pt x="5120" y="9806"/>
                    <a:pt x="5132" y="9806"/>
                  </a:cubicBezTo>
                  <a:cubicBezTo>
                    <a:pt x="5154" y="9806"/>
                    <a:pt x="5176" y="9791"/>
                    <a:pt x="5198" y="9791"/>
                  </a:cubicBezTo>
                  <a:cubicBezTo>
                    <a:pt x="5265" y="9724"/>
                    <a:pt x="5298" y="9624"/>
                    <a:pt x="5265" y="9524"/>
                  </a:cubicBezTo>
                  <a:lnTo>
                    <a:pt x="428" y="84"/>
                  </a:lnTo>
                  <a:cubicBezTo>
                    <a:pt x="399" y="25"/>
                    <a:pt x="347" y="1"/>
                    <a:pt x="29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4196500" y="3799750"/>
              <a:ext cx="409700" cy="355350"/>
            </a:xfrm>
            <a:custGeom>
              <a:avLst/>
              <a:gdLst/>
              <a:ahLst/>
              <a:cxnLst/>
              <a:rect l="l" t="t" r="r" b="b"/>
              <a:pathLst>
                <a:path w="16388" h="14214" extrusionOk="0">
                  <a:moveTo>
                    <a:pt x="16123" y="1"/>
                  </a:moveTo>
                  <a:cubicBezTo>
                    <a:pt x="16088" y="1"/>
                    <a:pt x="16050" y="12"/>
                    <a:pt x="16012" y="37"/>
                  </a:cubicBezTo>
                  <a:lnTo>
                    <a:pt x="134" y="13880"/>
                  </a:lnTo>
                  <a:cubicBezTo>
                    <a:pt x="1" y="13980"/>
                    <a:pt x="67" y="14214"/>
                    <a:pt x="267" y="14214"/>
                  </a:cubicBezTo>
                  <a:cubicBezTo>
                    <a:pt x="301" y="14214"/>
                    <a:pt x="334" y="14180"/>
                    <a:pt x="367" y="14180"/>
                  </a:cubicBezTo>
                  <a:lnTo>
                    <a:pt x="16279" y="337"/>
                  </a:lnTo>
                  <a:cubicBezTo>
                    <a:pt x="16387" y="202"/>
                    <a:pt x="16276" y="1"/>
                    <a:pt x="1612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4098100" y="3792100"/>
              <a:ext cx="66725" cy="369675"/>
            </a:xfrm>
            <a:custGeom>
              <a:avLst/>
              <a:gdLst/>
              <a:ahLst/>
              <a:cxnLst/>
              <a:rect l="l" t="t" r="r" b="b"/>
              <a:pathLst>
                <a:path w="2669" h="14787" extrusionOk="0">
                  <a:moveTo>
                    <a:pt x="2451" y="1"/>
                  </a:moveTo>
                  <a:cubicBezTo>
                    <a:pt x="2370" y="1"/>
                    <a:pt x="2296" y="66"/>
                    <a:pt x="2269" y="176"/>
                  </a:cubicBezTo>
                  <a:lnTo>
                    <a:pt x="34" y="14553"/>
                  </a:lnTo>
                  <a:cubicBezTo>
                    <a:pt x="0" y="14653"/>
                    <a:pt x="67" y="14753"/>
                    <a:pt x="201" y="14787"/>
                  </a:cubicBezTo>
                  <a:lnTo>
                    <a:pt x="234" y="14787"/>
                  </a:lnTo>
                  <a:cubicBezTo>
                    <a:pt x="301" y="14787"/>
                    <a:pt x="401" y="14720"/>
                    <a:pt x="401" y="14620"/>
                  </a:cubicBezTo>
                  <a:lnTo>
                    <a:pt x="2669" y="210"/>
                  </a:lnTo>
                  <a:cubicBezTo>
                    <a:pt x="2669" y="110"/>
                    <a:pt x="2602" y="9"/>
                    <a:pt x="2502" y="9"/>
                  </a:cubicBezTo>
                  <a:cubicBezTo>
                    <a:pt x="2485" y="4"/>
                    <a:pt x="2468" y="1"/>
                    <a:pt x="245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3803225" y="3943275"/>
              <a:ext cx="257375" cy="256875"/>
            </a:xfrm>
            <a:custGeom>
              <a:avLst/>
              <a:gdLst/>
              <a:ahLst/>
              <a:cxnLst/>
              <a:rect l="l" t="t" r="r" b="b"/>
              <a:pathLst>
                <a:path w="10295" h="10275" extrusionOk="0">
                  <a:moveTo>
                    <a:pt x="303" y="0"/>
                  </a:moveTo>
                  <a:cubicBezTo>
                    <a:pt x="160" y="0"/>
                    <a:pt x="1" y="206"/>
                    <a:pt x="154" y="334"/>
                  </a:cubicBezTo>
                  <a:lnTo>
                    <a:pt x="9927" y="10241"/>
                  </a:lnTo>
                  <a:cubicBezTo>
                    <a:pt x="9961" y="10274"/>
                    <a:pt x="10027" y="10274"/>
                    <a:pt x="10061" y="10274"/>
                  </a:cubicBezTo>
                  <a:cubicBezTo>
                    <a:pt x="10128" y="10274"/>
                    <a:pt x="10194" y="10274"/>
                    <a:pt x="10228" y="10241"/>
                  </a:cubicBezTo>
                  <a:cubicBezTo>
                    <a:pt x="10294" y="10141"/>
                    <a:pt x="10294" y="10041"/>
                    <a:pt x="10228" y="9974"/>
                  </a:cubicBezTo>
                  <a:lnTo>
                    <a:pt x="421" y="67"/>
                  </a:lnTo>
                  <a:cubicBezTo>
                    <a:pt x="389" y="20"/>
                    <a:pt x="347" y="0"/>
                    <a:pt x="30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3512675" y="4239300"/>
              <a:ext cx="472025" cy="89275"/>
            </a:xfrm>
            <a:custGeom>
              <a:avLst/>
              <a:gdLst/>
              <a:ahLst/>
              <a:cxnLst/>
              <a:rect l="l" t="t" r="r" b="b"/>
              <a:pathLst>
                <a:path w="18881" h="3571" extrusionOk="0">
                  <a:moveTo>
                    <a:pt x="234" y="1"/>
                  </a:moveTo>
                  <a:cubicBezTo>
                    <a:pt x="134" y="1"/>
                    <a:pt x="34" y="68"/>
                    <a:pt x="1" y="168"/>
                  </a:cubicBezTo>
                  <a:cubicBezTo>
                    <a:pt x="1" y="268"/>
                    <a:pt x="67" y="368"/>
                    <a:pt x="167" y="401"/>
                  </a:cubicBezTo>
                  <a:lnTo>
                    <a:pt x="18647" y="3570"/>
                  </a:lnTo>
                  <a:lnTo>
                    <a:pt x="18681" y="3570"/>
                  </a:lnTo>
                  <a:cubicBezTo>
                    <a:pt x="18781" y="3570"/>
                    <a:pt x="18847" y="3503"/>
                    <a:pt x="18881" y="3403"/>
                  </a:cubicBezTo>
                  <a:cubicBezTo>
                    <a:pt x="18881" y="3303"/>
                    <a:pt x="18814" y="3203"/>
                    <a:pt x="18714" y="3203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3392600" y="3677250"/>
              <a:ext cx="45050" cy="480350"/>
            </a:xfrm>
            <a:custGeom>
              <a:avLst/>
              <a:gdLst/>
              <a:ahLst/>
              <a:cxnLst/>
              <a:rect l="l" t="t" r="r" b="b"/>
              <a:pathLst>
                <a:path w="1802" h="19214" extrusionOk="0">
                  <a:moveTo>
                    <a:pt x="1635" y="0"/>
                  </a:moveTo>
                  <a:cubicBezTo>
                    <a:pt x="1535" y="0"/>
                    <a:pt x="1435" y="67"/>
                    <a:pt x="1435" y="200"/>
                  </a:cubicBezTo>
                  <a:lnTo>
                    <a:pt x="34" y="19014"/>
                  </a:lnTo>
                  <a:cubicBezTo>
                    <a:pt x="0" y="19114"/>
                    <a:pt x="100" y="19214"/>
                    <a:pt x="200" y="19214"/>
                  </a:cubicBezTo>
                  <a:cubicBezTo>
                    <a:pt x="300" y="19214"/>
                    <a:pt x="401" y="19147"/>
                    <a:pt x="401" y="19047"/>
                  </a:cubicBezTo>
                  <a:lnTo>
                    <a:pt x="1802" y="200"/>
                  </a:lnTo>
                  <a:cubicBezTo>
                    <a:pt x="1802" y="100"/>
                    <a:pt x="1735" y="34"/>
                    <a:pt x="163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3176600" y="4037925"/>
              <a:ext cx="161825" cy="176400"/>
            </a:xfrm>
            <a:custGeom>
              <a:avLst/>
              <a:gdLst/>
              <a:ahLst/>
              <a:cxnLst/>
              <a:rect l="l" t="t" r="r" b="b"/>
              <a:pathLst>
                <a:path w="6473" h="7056" extrusionOk="0">
                  <a:moveTo>
                    <a:pt x="201" y="0"/>
                  </a:moveTo>
                  <a:cubicBezTo>
                    <a:pt x="151" y="0"/>
                    <a:pt x="101" y="17"/>
                    <a:pt x="67" y="50"/>
                  </a:cubicBezTo>
                  <a:cubicBezTo>
                    <a:pt x="1" y="117"/>
                    <a:pt x="1" y="250"/>
                    <a:pt x="67" y="317"/>
                  </a:cubicBezTo>
                  <a:lnTo>
                    <a:pt x="6105" y="6988"/>
                  </a:lnTo>
                  <a:cubicBezTo>
                    <a:pt x="6138" y="7022"/>
                    <a:pt x="6172" y="7055"/>
                    <a:pt x="6239" y="7055"/>
                  </a:cubicBezTo>
                  <a:cubicBezTo>
                    <a:pt x="6405" y="7055"/>
                    <a:pt x="6472" y="6855"/>
                    <a:pt x="6372" y="6722"/>
                  </a:cubicBezTo>
                  <a:lnTo>
                    <a:pt x="334" y="50"/>
                  </a:lnTo>
                  <a:cubicBezTo>
                    <a:pt x="301" y="17"/>
                    <a:pt x="251" y="0"/>
                    <a:pt x="2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5243075" y="3415900"/>
              <a:ext cx="113450" cy="288875"/>
            </a:xfrm>
            <a:custGeom>
              <a:avLst/>
              <a:gdLst/>
              <a:ahLst/>
              <a:cxnLst/>
              <a:rect l="l" t="t" r="r" b="b"/>
              <a:pathLst>
                <a:path w="4538" h="11555" extrusionOk="0">
                  <a:moveTo>
                    <a:pt x="4391" y="0"/>
                  </a:moveTo>
                  <a:cubicBezTo>
                    <a:pt x="4355" y="0"/>
                    <a:pt x="4337" y="31"/>
                    <a:pt x="4337" y="80"/>
                  </a:cubicBezTo>
                  <a:lnTo>
                    <a:pt x="34" y="11422"/>
                  </a:lnTo>
                  <a:cubicBezTo>
                    <a:pt x="1" y="11488"/>
                    <a:pt x="34" y="11522"/>
                    <a:pt x="101" y="11555"/>
                  </a:cubicBezTo>
                  <a:lnTo>
                    <a:pt x="134" y="11555"/>
                  </a:lnTo>
                  <a:cubicBezTo>
                    <a:pt x="168" y="11555"/>
                    <a:pt x="234" y="11555"/>
                    <a:pt x="234" y="11522"/>
                  </a:cubicBezTo>
                  <a:lnTo>
                    <a:pt x="4504" y="147"/>
                  </a:lnTo>
                  <a:cubicBezTo>
                    <a:pt x="4537" y="113"/>
                    <a:pt x="4471" y="13"/>
                    <a:pt x="4437" y="13"/>
                  </a:cubicBezTo>
                  <a:cubicBezTo>
                    <a:pt x="4419" y="4"/>
                    <a:pt x="4404" y="0"/>
                    <a:pt x="439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5417375" y="3377025"/>
              <a:ext cx="94250" cy="133450"/>
            </a:xfrm>
            <a:custGeom>
              <a:avLst/>
              <a:gdLst/>
              <a:ahLst/>
              <a:cxnLst/>
              <a:rect l="l" t="t" r="r" b="b"/>
              <a:pathLst>
                <a:path w="3770" h="5338" extrusionOk="0">
                  <a:moveTo>
                    <a:pt x="67" y="1"/>
                  </a:moveTo>
                  <a:cubicBezTo>
                    <a:pt x="34" y="34"/>
                    <a:pt x="0" y="101"/>
                    <a:pt x="34" y="134"/>
                  </a:cubicBezTo>
                  <a:lnTo>
                    <a:pt x="3603" y="5304"/>
                  </a:lnTo>
                  <a:cubicBezTo>
                    <a:pt x="3603" y="5304"/>
                    <a:pt x="3636" y="5338"/>
                    <a:pt x="3670" y="5338"/>
                  </a:cubicBezTo>
                  <a:cubicBezTo>
                    <a:pt x="3703" y="5338"/>
                    <a:pt x="3703" y="5338"/>
                    <a:pt x="3703" y="5304"/>
                  </a:cubicBezTo>
                  <a:cubicBezTo>
                    <a:pt x="3770" y="5304"/>
                    <a:pt x="3770" y="5238"/>
                    <a:pt x="3736" y="5204"/>
                  </a:cubicBezTo>
                  <a:lnTo>
                    <a:pt x="167" y="34"/>
                  </a:lnTo>
                  <a:cubicBezTo>
                    <a:pt x="167" y="1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4"/>
            <p:cNvSpPr/>
            <p:nvPr/>
          </p:nvSpPr>
          <p:spPr>
            <a:xfrm>
              <a:off x="4401650" y="3032075"/>
              <a:ext cx="136775" cy="255750"/>
            </a:xfrm>
            <a:custGeom>
              <a:avLst/>
              <a:gdLst/>
              <a:ahLst/>
              <a:cxnLst/>
              <a:rect l="l" t="t" r="r" b="b"/>
              <a:pathLst>
                <a:path w="5471" h="10230" extrusionOk="0">
                  <a:moveTo>
                    <a:pt x="185" y="0"/>
                  </a:moveTo>
                  <a:cubicBezTo>
                    <a:pt x="167" y="0"/>
                    <a:pt x="148" y="8"/>
                    <a:pt x="134" y="22"/>
                  </a:cubicBezTo>
                  <a:cubicBezTo>
                    <a:pt x="100" y="22"/>
                    <a:pt x="0" y="122"/>
                    <a:pt x="34" y="155"/>
                  </a:cubicBezTo>
                  <a:lnTo>
                    <a:pt x="5204" y="10229"/>
                  </a:lnTo>
                  <a:lnTo>
                    <a:pt x="5371" y="10229"/>
                  </a:lnTo>
                  <a:lnTo>
                    <a:pt x="5404" y="10196"/>
                  </a:lnTo>
                  <a:cubicBezTo>
                    <a:pt x="5438" y="10196"/>
                    <a:pt x="5471" y="10129"/>
                    <a:pt x="5438" y="10096"/>
                  </a:cubicBezTo>
                  <a:lnTo>
                    <a:pt x="234" y="55"/>
                  </a:lnTo>
                  <a:cubicBezTo>
                    <a:pt x="234" y="16"/>
                    <a:pt x="211" y="0"/>
                    <a:pt x="1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4"/>
            <p:cNvSpPr/>
            <p:nvPr/>
          </p:nvSpPr>
          <p:spPr>
            <a:xfrm>
              <a:off x="3999700" y="2893000"/>
              <a:ext cx="95075" cy="383150"/>
            </a:xfrm>
            <a:custGeom>
              <a:avLst/>
              <a:gdLst/>
              <a:ahLst/>
              <a:cxnLst/>
              <a:rect l="l" t="t" r="r" b="b"/>
              <a:pathLst>
                <a:path w="3803" h="15326" extrusionOk="0">
                  <a:moveTo>
                    <a:pt x="3654" y="1"/>
                  </a:moveTo>
                  <a:cubicBezTo>
                    <a:pt x="3603" y="1"/>
                    <a:pt x="3536" y="24"/>
                    <a:pt x="3536" y="48"/>
                  </a:cubicBezTo>
                  <a:lnTo>
                    <a:pt x="0" y="15225"/>
                  </a:lnTo>
                  <a:cubicBezTo>
                    <a:pt x="0" y="15259"/>
                    <a:pt x="100" y="15325"/>
                    <a:pt x="134" y="15325"/>
                  </a:cubicBezTo>
                  <a:cubicBezTo>
                    <a:pt x="167" y="15325"/>
                    <a:pt x="200" y="15292"/>
                    <a:pt x="200" y="15259"/>
                  </a:cubicBezTo>
                  <a:lnTo>
                    <a:pt x="3770" y="114"/>
                  </a:lnTo>
                  <a:cubicBezTo>
                    <a:pt x="3803" y="48"/>
                    <a:pt x="3770" y="14"/>
                    <a:pt x="3703" y="14"/>
                  </a:cubicBezTo>
                  <a:cubicBezTo>
                    <a:pt x="3693" y="5"/>
                    <a:pt x="3675" y="1"/>
                    <a:pt x="365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4"/>
            <p:cNvSpPr/>
            <p:nvPr/>
          </p:nvSpPr>
          <p:spPr>
            <a:xfrm>
              <a:off x="4197325" y="3417050"/>
              <a:ext cx="81750" cy="180150"/>
            </a:xfrm>
            <a:custGeom>
              <a:avLst/>
              <a:gdLst/>
              <a:ahLst/>
              <a:cxnLst/>
              <a:rect l="l" t="t" r="r" b="b"/>
              <a:pathLst>
                <a:path w="3270" h="7206" extrusionOk="0">
                  <a:moveTo>
                    <a:pt x="3103" y="1"/>
                  </a:moveTo>
                  <a:cubicBezTo>
                    <a:pt x="3070" y="1"/>
                    <a:pt x="3003" y="1"/>
                    <a:pt x="3003" y="67"/>
                  </a:cubicBezTo>
                  <a:lnTo>
                    <a:pt x="34" y="7106"/>
                  </a:lnTo>
                  <a:cubicBezTo>
                    <a:pt x="1" y="7139"/>
                    <a:pt x="34" y="7206"/>
                    <a:pt x="68" y="7206"/>
                  </a:cubicBezTo>
                  <a:lnTo>
                    <a:pt x="101" y="7206"/>
                  </a:lnTo>
                  <a:cubicBezTo>
                    <a:pt x="168" y="7206"/>
                    <a:pt x="234" y="7172"/>
                    <a:pt x="268" y="7139"/>
                  </a:cubicBezTo>
                  <a:lnTo>
                    <a:pt x="3237" y="67"/>
                  </a:lnTo>
                  <a:cubicBezTo>
                    <a:pt x="3270" y="34"/>
                    <a:pt x="3136" y="34"/>
                    <a:pt x="310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4"/>
            <p:cNvSpPr/>
            <p:nvPr/>
          </p:nvSpPr>
          <p:spPr>
            <a:xfrm>
              <a:off x="5213050" y="3659150"/>
              <a:ext cx="66750" cy="86225"/>
            </a:xfrm>
            <a:custGeom>
              <a:avLst/>
              <a:gdLst/>
              <a:ahLst/>
              <a:cxnLst/>
              <a:rect l="l" t="t" r="r" b="b"/>
              <a:pathLst>
                <a:path w="2670" h="3449" extrusionOk="0">
                  <a:moveTo>
                    <a:pt x="1940" y="1"/>
                  </a:moveTo>
                  <a:cubicBezTo>
                    <a:pt x="1758" y="1"/>
                    <a:pt x="1552" y="62"/>
                    <a:pt x="1335" y="190"/>
                  </a:cubicBezTo>
                  <a:cubicBezTo>
                    <a:pt x="535" y="691"/>
                    <a:pt x="34" y="1558"/>
                    <a:pt x="1" y="2492"/>
                  </a:cubicBezTo>
                  <a:cubicBezTo>
                    <a:pt x="1" y="3103"/>
                    <a:pt x="299" y="3449"/>
                    <a:pt x="731" y="3449"/>
                  </a:cubicBezTo>
                  <a:cubicBezTo>
                    <a:pt x="913" y="3449"/>
                    <a:pt x="1118" y="3388"/>
                    <a:pt x="1335" y="3259"/>
                  </a:cubicBezTo>
                  <a:cubicBezTo>
                    <a:pt x="2136" y="2759"/>
                    <a:pt x="2603" y="1892"/>
                    <a:pt x="2669" y="958"/>
                  </a:cubicBezTo>
                  <a:cubicBezTo>
                    <a:pt x="2669" y="347"/>
                    <a:pt x="2372" y="1"/>
                    <a:pt x="194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4"/>
            <p:cNvSpPr/>
            <p:nvPr/>
          </p:nvSpPr>
          <p:spPr>
            <a:xfrm>
              <a:off x="4367450" y="2982200"/>
              <a:ext cx="76750" cy="100025"/>
            </a:xfrm>
            <a:custGeom>
              <a:avLst/>
              <a:gdLst/>
              <a:ahLst/>
              <a:cxnLst/>
              <a:rect l="l" t="t" r="r" b="b"/>
              <a:pathLst>
                <a:path w="3070" h="4001" extrusionOk="0">
                  <a:moveTo>
                    <a:pt x="2232" y="0"/>
                  </a:moveTo>
                  <a:cubicBezTo>
                    <a:pt x="2025" y="0"/>
                    <a:pt x="1788" y="70"/>
                    <a:pt x="1535" y="216"/>
                  </a:cubicBezTo>
                  <a:cubicBezTo>
                    <a:pt x="635" y="816"/>
                    <a:pt x="67" y="1817"/>
                    <a:pt x="1" y="2884"/>
                  </a:cubicBezTo>
                  <a:cubicBezTo>
                    <a:pt x="1" y="3593"/>
                    <a:pt x="352" y="4000"/>
                    <a:pt x="853" y="4000"/>
                  </a:cubicBezTo>
                  <a:cubicBezTo>
                    <a:pt x="1060" y="4000"/>
                    <a:pt x="1292" y="3931"/>
                    <a:pt x="1535" y="3785"/>
                  </a:cubicBezTo>
                  <a:cubicBezTo>
                    <a:pt x="2436" y="3185"/>
                    <a:pt x="3036" y="2184"/>
                    <a:pt x="3070" y="1116"/>
                  </a:cubicBezTo>
                  <a:cubicBezTo>
                    <a:pt x="3070" y="408"/>
                    <a:pt x="2735" y="0"/>
                    <a:pt x="223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4"/>
            <p:cNvSpPr/>
            <p:nvPr/>
          </p:nvSpPr>
          <p:spPr>
            <a:xfrm>
              <a:off x="4244875" y="3380625"/>
              <a:ext cx="59225" cy="76225"/>
            </a:xfrm>
            <a:custGeom>
              <a:avLst/>
              <a:gdLst/>
              <a:ahLst/>
              <a:cxnLst/>
              <a:rect l="l" t="t" r="r" b="b"/>
              <a:pathLst>
                <a:path w="2369" h="3049" extrusionOk="0">
                  <a:moveTo>
                    <a:pt x="1700" y="1"/>
                  </a:moveTo>
                  <a:cubicBezTo>
                    <a:pt x="1540" y="1"/>
                    <a:pt x="1359" y="51"/>
                    <a:pt x="1168" y="157"/>
                  </a:cubicBezTo>
                  <a:cubicBezTo>
                    <a:pt x="467" y="624"/>
                    <a:pt x="34" y="1391"/>
                    <a:pt x="0" y="2225"/>
                  </a:cubicBezTo>
                  <a:cubicBezTo>
                    <a:pt x="0" y="2746"/>
                    <a:pt x="270" y="3049"/>
                    <a:pt x="653" y="3049"/>
                  </a:cubicBezTo>
                  <a:cubicBezTo>
                    <a:pt x="809" y="3049"/>
                    <a:pt x="984" y="2998"/>
                    <a:pt x="1168" y="2892"/>
                  </a:cubicBezTo>
                  <a:cubicBezTo>
                    <a:pt x="1868" y="2458"/>
                    <a:pt x="2302" y="1691"/>
                    <a:pt x="2369" y="857"/>
                  </a:cubicBezTo>
                  <a:cubicBezTo>
                    <a:pt x="2369" y="311"/>
                    <a:pt x="2098" y="1"/>
                    <a:pt x="170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4"/>
            <p:cNvSpPr/>
            <p:nvPr/>
          </p:nvSpPr>
          <p:spPr>
            <a:xfrm>
              <a:off x="4063075" y="2856925"/>
              <a:ext cx="58400" cy="76200"/>
            </a:xfrm>
            <a:custGeom>
              <a:avLst/>
              <a:gdLst/>
              <a:ahLst/>
              <a:cxnLst/>
              <a:rect l="l" t="t" r="r" b="b"/>
              <a:pathLst>
                <a:path w="2336" h="3048" extrusionOk="0">
                  <a:moveTo>
                    <a:pt x="1694" y="1"/>
                  </a:moveTo>
                  <a:cubicBezTo>
                    <a:pt x="1538" y="1"/>
                    <a:pt x="1360" y="51"/>
                    <a:pt x="1168" y="156"/>
                  </a:cubicBezTo>
                  <a:cubicBezTo>
                    <a:pt x="467" y="623"/>
                    <a:pt x="34" y="1357"/>
                    <a:pt x="0" y="2191"/>
                  </a:cubicBezTo>
                  <a:cubicBezTo>
                    <a:pt x="0" y="2738"/>
                    <a:pt x="254" y="3048"/>
                    <a:pt x="642" y="3048"/>
                  </a:cubicBezTo>
                  <a:cubicBezTo>
                    <a:pt x="798" y="3048"/>
                    <a:pt x="976" y="2997"/>
                    <a:pt x="1168" y="2892"/>
                  </a:cubicBezTo>
                  <a:cubicBezTo>
                    <a:pt x="1868" y="2425"/>
                    <a:pt x="2302" y="1658"/>
                    <a:pt x="2335" y="857"/>
                  </a:cubicBezTo>
                  <a:cubicBezTo>
                    <a:pt x="2335" y="310"/>
                    <a:pt x="2081" y="1"/>
                    <a:pt x="169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4"/>
            <p:cNvSpPr/>
            <p:nvPr/>
          </p:nvSpPr>
          <p:spPr>
            <a:xfrm>
              <a:off x="5486600" y="3479350"/>
              <a:ext cx="45050" cy="57775"/>
            </a:xfrm>
            <a:custGeom>
              <a:avLst/>
              <a:gdLst/>
              <a:ahLst/>
              <a:cxnLst/>
              <a:rect l="l" t="t" r="r" b="b"/>
              <a:pathLst>
                <a:path w="1802" h="2311" extrusionOk="0">
                  <a:moveTo>
                    <a:pt x="1291" y="0"/>
                  </a:moveTo>
                  <a:cubicBezTo>
                    <a:pt x="1173" y="0"/>
                    <a:pt x="1041" y="36"/>
                    <a:pt x="901" y="111"/>
                  </a:cubicBezTo>
                  <a:cubicBezTo>
                    <a:pt x="367" y="444"/>
                    <a:pt x="33" y="1045"/>
                    <a:pt x="0" y="1678"/>
                  </a:cubicBezTo>
                  <a:cubicBezTo>
                    <a:pt x="0" y="2076"/>
                    <a:pt x="197" y="2310"/>
                    <a:pt x="488" y="2310"/>
                  </a:cubicBezTo>
                  <a:cubicBezTo>
                    <a:pt x="611" y="2310"/>
                    <a:pt x="752" y="2268"/>
                    <a:pt x="901" y="2179"/>
                  </a:cubicBezTo>
                  <a:cubicBezTo>
                    <a:pt x="1434" y="1845"/>
                    <a:pt x="1768" y="1278"/>
                    <a:pt x="1801" y="644"/>
                  </a:cubicBezTo>
                  <a:cubicBezTo>
                    <a:pt x="1801" y="236"/>
                    <a:pt x="1594" y="0"/>
                    <a:pt x="129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4"/>
            <p:cNvSpPr/>
            <p:nvPr/>
          </p:nvSpPr>
          <p:spPr>
            <a:xfrm>
              <a:off x="4640975" y="3562400"/>
              <a:ext cx="158475" cy="204850"/>
            </a:xfrm>
            <a:custGeom>
              <a:avLst/>
              <a:gdLst/>
              <a:ahLst/>
              <a:cxnLst/>
              <a:rect l="l" t="t" r="r" b="b"/>
              <a:pathLst>
                <a:path w="6339" h="8194" extrusionOk="0">
                  <a:moveTo>
                    <a:pt x="4580" y="0"/>
                  </a:moveTo>
                  <a:cubicBezTo>
                    <a:pt x="4157" y="0"/>
                    <a:pt x="3679" y="137"/>
                    <a:pt x="3170" y="424"/>
                  </a:cubicBezTo>
                  <a:cubicBezTo>
                    <a:pt x="1302" y="1659"/>
                    <a:pt x="101" y="3694"/>
                    <a:pt x="1" y="5928"/>
                  </a:cubicBezTo>
                  <a:cubicBezTo>
                    <a:pt x="1" y="7371"/>
                    <a:pt x="705" y="8193"/>
                    <a:pt x="1745" y="8193"/>
                  </a:cubicBezTo>
                  <a:cubicBezTo>
                    <a:pt x="2172" y="8193"/>
                    <a:pt x="2655" y="8054"/>
                    <a:pt x="3170" y="7763"/>
                  </a:cubicBezTo>
                  <a:cubicBezTo>
                    <a:pt x="5038" y="6529"/>
                    <a:pt x="6205" y="4494"/>
                    <a:pt x="6339" y="2259"/>
                  </a:cubicBezTo>
                  <a:cubicBezTo>
                    <a:pt x="6339" y="834"/>
                    <a:pt x="5628" y="0"/>
                    <a:pt x="4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4"/>
            <p:cNvSpPr/>
            <p:nvPr/>
          </p:nvSpPr>
          <p:spPr>
            <a:xfrm>
              <a:off x="4023875" y="4209375"/>
              <a:ext cx="159300" cy="205000"/>
            </a:xfrm>
            <a:custGeom>
              <a:avLst/>
              <a:gdLst/>
              <a:ahLst/>
              <a:cxnLst/>
              <a:rect l="l" t="t" r="r" b="b"/>
              <a:pathLst>
                <a:path w="6372" h="8200" extrusionOk="0">
                  <a:moveTo>
                    <a:pt x="4613" y="1"/>
                  </a:moveTo>
                  <a:cubicBezTo>
                    <a:pt x="4187" y="1"/>
                    <a:pt x="3708" y="139"/>
                    <a:pt x="3203" y="431"/>
                  </a:cubicBezTo>
                  <a:cubicBezTo>
                    <a:pt x="1302" y="1665"/>
                    <a:pt x="134" y="3700"/>
                    <a:pt x="1" y="5935"/>
                  </a:cubicBezTo>
                  <a:cubicBezTo>
                    <a:pt x="1" y="7377"/>
                    <a:pt x="721" y="8199"/>
                    <a:pt x="1771" y="8199"/>
                  </a:cubicBezTo>
                  <a:cubicBezTo>
                    <a:pt x="2202" y="8199"/>
                    <a:pt x="2688" y="8061"/>
                    <a:pt x="3203" y="7769"/>
                  </a:cubicBezTo>
                  <a:cubicBezTo>
                    <a:pt x="5071" y="6535"/>
                    <a:pt x="6238" y="4500"/>
                    <a:pt x="6372" y="2265"/>
                  </a:cubicBezTo>
                  <a:cubicBezTo>
                    <a:pt x="6372" y="823"/>
                    <a:pt x="5651" y="1"/>
                    <a:pt x="46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4"/>
            <p:cNvSpPr/>
            <p:nvPr/>
          </p:nvSpPr>
          <p:spPr>
            <a:xfrm>
              <a:off x="3329225" y="4196800"/>
              <a:ext cx="119275" cy="153425"/>
            </a:xfrm>
            <a:custGeom>
              <a:avLst/>
              <a:gdLst/>
              <a:ahLst/>
              <a:cxnLst/>
              <a:rect l="l" t="t" r="r" b="b"/>
              <a:pathLst>
                <a:path w="4771" h="6137" extrusionOk="0">
                  <a:moveTo>
                    <a:pt x="3468" y="0"/>
                  </a:moveTo>
                  <a:cubicBezTo>
                    <a:pt x="3147" y="0"/>
                    <a:pt x="2785" y="108"/>
                    <a:pt x="2402" y="333"/>
                  </a:cubicBezTo>
                  <a:cubicBezTo>
                    <a:pt x="967" y="1234"/>
                    <a:pt x="100" y="2768"/>
                    <a:pt x="0" y="4436"/>
                  </a:cubicBezTo>
                  <a:cubicBezTo>
                    <a:pt x="0" y="5519"/>
                    <a:pt x="532" y="6137"/>
                    <a:pt x="1314" y="6137"/>
                  </a:cubicBezTo>
                  <a:cubicBezTo>
                    <a:pt x="1640" y="6137"/>
                    <a:pt x="2009" y="6030"/>
                    <a:pt x="2402" y="5804"/>
                  </a:cubicBezTo>
                  <a:cubicBezTo>
                    <a:pt x="3803" y="4903"/>
                    <a:pt x="4670" y="3369"/>
                    <a:pt x="4770" y="1701"/>
                  </a:cubicBezTo>
                  <a:cubicBezTo>
                    <a:pt x="4770" y="618"/>
                    <a:pt x="4238" y="0"/>
                    <a:pt x="3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4"/>
            <p:cNvSpPr/>
            <p:nvPr/>
          </p:nvSpPr>
          <p:spPr>
            <a:xfrm>
              <a:off x="3710325" y="3780825"/>
              <a:ext cx="121775" cy="157275"/>
            </a:xfrm>
            <a:custGeom>
              <a:avLst/>
              <a:gdLst/>
              <a:ahLst/>
              <a:cxnLst/>
              <a:rect l="l" t="t" r="r" b="b"/>
              <a:pathLst>
                <a:path w="4871" h="6291" extrusionOk="0">
                  <a:moveTo>
                    <a:pt x="3512" y="1"/>
                  </a:moveTo>
                  <a:cubicBezTo>
                    <a:pt x="3186" y="1"/>
                    <a:pt x="2821" y="106"/>
                    <a:pt x="2435" y="327"/>
                  </a:cubicBezTo>
                  <a:cubicBezTo>
                    <a:pt x="1001" y="1261"/>
                    <a:pt x="67" y="2829"/>
                    <a:pt x="0" y="4563"/>
                  </a:cubicBezTo>
                  <a:cubicBezTo>
                    <a:pt x="0" y="5655"/>
                    <a:pt x="540" y="6291"/>
                    <a:pt x="1344" y="6291"/>
                  </a:cubicBezTo>
                  <a:cubicBezTo>
                    <a:pt x="1671" y="6291"/>
                    <a:pt x="2041" y="6186"/>
                    <a:pt x="2435" y="5964"/>
                  </a:cubicBezTo>
                  <a:cubicBezTo>
                    <a:pt x="3870" y="5030"/>
                    <a:pt x="4770" y="3463"/>
                    <a:pt x="4870" y="1728"/>
                  </a:cubicBezTo>
                  <a:cubicBezTo>
                    <a:pt x="4870" y="637"/>
                    <a:pt x="4314" y="1"/>
                    <a:pt x="35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4"/>
            <p:cNvSpPr/>
            <p:nvPr/>
          </p:nvSpPr>
          <p:spPr>
            <a:xfrm>
              <a:off x="4111450" y="3638700"/>
              <a:ext cx="96750" cy="125800"/>
            </a:xfrm>
            <a:custGeom>
              <a:avLst/>
              <a:gdLst/>
              <a:ahLst/>
              <a:cxnLst/>
              <a:rect l="l" t="t" r="r" b="b"/>
              <a:pathLst>
                <a:path w="3870" h="5032" extrusionOk="0">
                  <a:moveTo>
                    <a:pt x="2806" y="0"/>
                  </a:moveTo>
                  <a:cubicBezTo>
                    <a:pt x="2544" y="0"/>
                    <a:pt x="2248" y="89"/>
                    <a:pt x="1935" y="275"/>
                  </a:cubicBezTo>
                  <a:cubicBezTo>
                    <a:pt x="801" y="1008"/>
                    <a:pt x="67" y="2276"/>
                    <a:pt x="0" y="3644"/>
                  </a:cubicBezTo>
                  <a:cubicBezTo>
                    <a:pt x="0" y="4524"/>
                    <a:pt x="442" y="5031"/>
                    <a:pt x="1083" y="5031"/>
                  </a:cubicBezTo>
                  <a:cubicBezTo>
                    <a:pt x="1340" y="5031"/>
                    <a:pt x="1629" y="4950"/>
                    <a:pt x="1935" y="4778"/>
                  </a:cubicBezTo>
                  <a:cubicBezTo>
                    <a:pt x="3069" y="4011"/>
                    <a:pt x="3803" y="2776"/>
                    <a:pt x="3870" y="1409"/>
                  </a:cubicBezTo>
                  <a:cubicBezTo>
                    <a:pt x="3870" y="513"/>
                    <a:pt x="3436" y="0"/>
                    <a:pt x="28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4"/>
            <p:cNvSpPr/>
            <p:nvPr/>
          </p:nvSpPr>
          <p:spPr>
            <a:xfrm>
              <a:off x="3392600" y="3519950"/>
              <a:ext cx="96750" cy="125800"/>
            </a:xfrm>
            <a:custGeom>
              <a:avLst/>
              <a:gdLst/>
              <a:ahLst/>
              <a:cxnLst/>
              <a:rect l="l" t="t" r="r" b="b"/>
              <a:pathLst>
                <a:path w="3870" h="5032" extrusionOk="0">
                  <a:moveTo>
                    <a:pt x="2787" y="1"/>
                  </a:moveTo>
                  <a:cubicBezTo>
                    <a:pt x="2530" y="1"/>
                    <a:pt x="2241" y="83"/>
                    <a:pt x="1935" y="254"/>
                  </a:cubicBezTo>
                  <a:cubicBezTo>
                    <a:pt x="767" y="1022"/>
                    <a:pt x="67" y="2256"/>
                    <a:pt x="0" y="3624"/>
                  </a:cubicBezTo>
                  <a:cubicBezTo>
                    <a:pt x="0" y="4519"/>
                    <a:pt x="433" y="5032"/>
                    <a:pt x="1064" y="5032"/>
                  </a:cubicBezTo>
                  <a:cubicBezTo>
                    <a:pt x="1326" y="5032"/>
                    <a:pt x="1622" y="4944"/>
                    <a:pt x="1935" y="4758"/>
                  </a:cubicBezTo>
                  <a:cubicBezTo>
                    <a:pt x="3069" y="4024"/>
                    <a:pt x="3803" y="2756"/>
                    <a:pt x="3870" y="1389"/>
                  </a:cubicBezTo>
                  <a:cubicBezTo>
                    <a:pt x="3870" y="508"/>
                    <a:pt x="3428" y="1"/>
                    <a:pt x="27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4"/>
            <p:cNvSpPr/>
            <p:nvPr/>
          </p:nvSpPr>
          <p:spPr>
            <a:xfrm>
              <a:off x="5070450" y="3340275"/>
              <a:ext cx="67575" cy="86025"/>
            </a:xfrm>
            <a:custGeom>
              <a:avLst/>
              <a:gdLst/>
              <a:ahLst/>
              <a:cxnLst/>
              <a:rect l="l" t="t" r="r" b="b"/>
              <a:pathLst>
                <a:path w="2703" h="3441" extrusionOk="0">
                  <a:moveTo>
                    <a:pt x="1927" y="1"/>
                  </a:moveTo>
                  <a:cubicBezTo>
                    <a:pt x="1746" y="1"/>
                    <a:pt x="1545" y="55"/>
                    <a:pt x="1335" y="170"/>
                  </a:cubicBezTo>
                  <a:cubicBezTo>
                    <a:pt x="568" y="670"/>
                    <a:pt x="68" y="1537"/>
                    <a:pt x="1" y="2505"/>
                  </a:cubicBezTo>
                  <a:cubicBezTo>
                    <a:pt x="1" y="3100"/>
                    <a:pt x="307" y="3441"/>
                    <a:pt x="750" y="3441"/>
                  </a:cubicBezTo>
                  <a:cubicBezTo>
                    <a:pt x="927" y="3441"/>
                    <a:pt x="1125" y="3386"/>
                    <a:pt x="1335" y="3272"/>
                  </a:cubicBezTo>
                  <a:cubicBezTo>
                    <a:pt x="2136" y="2738"/>
                    <a:pt x="2636" y="1904"/>
                    <a:pt x="2703" y="937"/>
                  </a:cubicBezTo>
                  <a:cubicBezTo>
                    <a:pt x="2703" y="341"/>
                    <a:pt x="2379" y="1"/>
                    <a:pt x="1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4"/>
            <p:cNvSpPr/>
            <p:nvPr/>
          </p:nvSpPr>
          <p:spPr>
            <a:xfrm>
              <a:off x="5353150" y="3302400"/>
              <a:ext cx="66750" cy="86350"/>
            </a:xfrm>
            <a:custGeom>
              <a:avLst/>
              <a:gdLst/>
              <a:ahLst/>
              <a:cxnLst/>
              <a:rect l="l" t="t" r="r" b="b"/>
              <a:pathLst>
                <a:path w="2670" h="3454" extrusionOk="0">
                  <a:moveTo>
                    <a:pt x="1925" y="0"/>
                  </a:moveTo>
                  <a:cubicBezTo>
                    <a:pt x="1747" y="0"/>
                    <a:pt x="1547" y="59"/>
                    <a:pt x="1335" y="184"/>
                  </a:cubicBezTo>
                  <a:cubicBezTo>
                    <a:pt x="535" y="684"/>
                    <a:pt x="34" y="1551"/>
                    <a:pt x="1" y="2485"/>
                  </a:cubicBezTo>
                  <a:cubicBezTo>
                    <a:pt x="1" y="3106"/>
                    <a:pt x="309" y="3454"/>
                    <a:pt x="753" y="3454"/>
                  </a:cubicBezTo>
                  <a:cubicBezTo>
                    <a:pt x="930" y="3454"/>
                    <a:pt x="1127" y="3399"/>
                    <a:pt x="1335" y="3286"/>
                  </a:cubicBezTo>
                  <a:cubicBezTo>
                    <a:pt x="2136" y="2752"/>
                    <a:pt x="2636" y="1885"/>
                    <a:pt x="2669" y="951"/>
                  </a:cubicBezTo>
                  <a:cubicBezTo>
                    <a:pt x="2669" y="357"/>
                    <a:pt x="2365" y="0"/>
                    <a:pt x="19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4"/>
            <p:cNvSpPr/>
            <p:nvPr/>
          </p:nvSpPr>
          <p:spPr>
            <a:xfrm>
              <a:off x="3128250" y="3949875"/>
              <a:ext cx="67550" cy="86400"/>
            </a:xfrm>
            <a:custGeom>
              <a:avLst/>
              <a:gdLst/>
              <a:ahLst/>
              <a:cxnLst/>
              <a:rect l="l" t="t" r="r" b="b"/>
              <a:pathLst>
                <a:path w="2702" h="3456" extrusionOk="0">
                  <a:moveTo>
                    <a:pt x="1941" y="1"/>
                  </a:moveTo>
                  <a:cubicBezTo>
                    <a:pt x="1759" y="1"/>
                    <a:pt x="1554" y="55"/>
                    <a:pt x="1334" y="170"/>
                  </a:cubicBezTo>
                  <a:cubicBezTo>
                    <a:pt x="567" y="703"/>
                    <a:pt x="67" y="1537"/>
                    <a:pt x="0" y="2505"/>
                  </a:cubicBezTo>
                  <a:cubicBezTo>
                    <a:pt x="0" y="3098"/>
                    <a:pt x="304" y="3455"/>
                    <a:pt x="744" y="3455"/>
                  </a:cubicBezTo>
                  <a:cubicBezTo>
                    <a:pt x="923" y="3455"/>
                    <a:pt x="1123" y="3397"/>
                    <a:pt x="1334" y="3272"/>
                  </a:cubicBezTo>
                  <a:cubicBezTo>
                    <a:pt x="2135" y="2772"/>
                    <a:pt x="2635" y="1904"/>
                    <a:pt x="2702" y="937"/>
                  </a:cubicBezTo>
                  <a:cubicBezTo>
                    <a:pt x="2702" y="341"/>
                    <a:pt x="2396" y="1"/>
                    <a:pt x="19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4"/>
            <p:cNvSpPr/>
            <p:nvPr/>
          </p:nvSpPr>
          <p:spPr>
            <a:xfrm>
              <a:off x="3948825" y="3303900"/>
              <a:ext cx="66750" cy="86225"/>
            </a:xfrm>
            <a:custGeom>
              <a:avLst/>
              <a:gdLst/>
              <a:ahLst/>
              <a:cxnLst/>
              <a:rect l="l" t="t" r="r" b="b"/>
              <a:pathLst>
                <a:path w="2670" h="3449" extrusionOk="0">
                  <a:moveTo>
                    <a:pt x="1939" y="1"/>
                  </a:moveTo>
                  <a:cubicBezTo>
                    <a:pt x="1757" y="1"/>
                    <a:pt x="1552" y="62"/>
                    <a:pt x="1335" y="190"/>
                  </a:cubicBezTo>
                  <a:cubicBezTo>
                    <a:pt x="534" y="691"/>
                    <a:pt x="34" y="1558"/>
                    <a:pt x="0" y="2492"/>
                  </a:cubicBezTo>
                  <a:cubicBezTo>
                    <a:pt x="0" y="3103"/>
                    <a:pt x="298" y="3449"/>
                    <a:pt x="730" y="3449"/>
                  </a:cubicBezTo>
                  <a:cubicBezTo>
                    <a:pt x="912" y="3449"/>
                    <a:pt x="1118" y="3387"/>
                    <a:pt x="1335" y="3259"/>
                  </a:cubicBezTo>
                  <a:cubicBezTo>
                    <a:pt x="2102" y="2759"/>
                    <a:pt x="2602" y="1891"/>
                    <a:pt x="2669" y="957"/>
                  </a:cubicBezTo>
                  <a:cubicBezTo>
                    <a:pt x="2669" y="347"/>
                    <a:pt x="2371" y="1"/>
                    <a:pt x="19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4"/>
            <p:cNvSpPr/>
            <p:nvPr/>
          </p:nvSpPr>
          <p:spPr>
            <a:xfrm>
              <a:off x="4335775" y="2776575"/>
              <a:ext cx="67575" cy="86500"/>
            </a:xfrm>
            <a:custGeom>
              <a:avLst/>
              <a:gdLst/>
              <a:ahLst/>
              <a:cxnLst/>
              <a:rect l="l" t="t" r="r" b="b"/>
              <a:pathLst>
                <a:path w="2703" h="3460" extrusionOk="0">
                  <a:moveTo>
                    <a:pt x="1950" y="0"/>
                  </a:moveTo>
                  <a:cubicBezTo>
                    <a:pt x="1773" y="0"/>
                    <a:pt x="1576" y="55"/>
                    <a:pt x="1368" y="168"/>
                  </a:cubicBezTo>
                  <a:cubicBezTo>
                    <a:pt x="567" y="702"/>
                    <a:pt x="67" y="1569"/>
                    <a:pt x="0" y="2503"/>
                  </a:cubicBezTo>
                  <a:cubicBezTo>
                    <a:pt x="0" y="3114"/>
                    <a:pt x="298" y="3460"/>
                    <a:pt x="742" y="3460"/>
                  </a:cubicBezTo>
                  <a:cubicBezTo>
                    <a:pt x="928" y="3460"/>
                    <a:pt x="1141" y="3399"/>
                    <a:pt x="1368" y="3270"/>
                  </a:cubicBezTo>
                  <a:cubicBezTo>
                    <a:pt x="2135" y="2770"/>
                    <a:pt x="2635" y="1903"/>
                    <a:pt x="2702" y="969"/>
                  </a:cubicBezTo>
                  <a:cubicBezTo>
                    <a:pt x="2702" y="347"/>
                    <a:pt x="2394" y="0"/>
                    <a:pt x="19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4"/>
            <p:cNvSpPr/>
            <p:nvPr/>
          </p:nvSpPr>
          <p:spPr>
            <a:xfrm>
              <a:off x="4535900" y="3275550"/>
              <a:ext cx="66750" cy="86525"/>
            </a:xfrm>
            <a:custGeom>
              <a:avLst/>
              <a:gdLst/>
              <a:ahLst/>
              <a:cxnLst/>
              <a:rect l="l" t="t" r="r" b="b"/>
              <a:pathLst>
                <a:path w="2670" h="3461" extrusionOk="0">
                  <a:moveTo>
                    <a:pt x="1940" y="1"/>
                  </a:moveTo>
                  <a:cubicBezTo>
                    <a:pt x="1758" y="1"/>
                    <a:pt x="1552" y="62"/>
                    <a:pt x="1335" y="190"/>
                  </a:cubicBezTo>
                  <a:cubicBezTo>
                    <a:pt x="535" y="690"/>
                    <a:pt x="34" y="1558"/>
                    <a:pt x="1" y="2492"/>
                  </a:cubicBezTo>
                  <a:cubicBezTo>
                    <a:pt x="1" y="3113"/>
                    <a:pt x="309" y="3460"/>
                    <a:pt x="753" y="3460"/>
                  </a:cubicBezTo>
                  <a:cubicBezTo>
                    <a:pt x="930" y="3460"/>
                    <a:pt x="1127" y="3406"/>
                    <a:pt x="1335" y="3292"/>
                  </a:cubicBezTo>
                  <a:cubicBezTo>
                    <a:pt x="2136" y="2759"/>
                    <a:pt x="2636" y="1891"/>
                    <a:pt x="2669" y="957"/>
                  </a:cubicBezTo>
                  <a:cubicBezTo>
                    <a:pt x="2669" y="347"/>
                    <a:pt x="2372" y="1"/>
                    <a:pt x="19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4"/>
            <p:cNvSpPr/>
            <p:nvPr/>
          </p:nvSpPr>
          <p:spPr>
            <a:xfrm>
              <a:off x="4577600" y="2504850"/>
              <a:ext cx="104275" cy="123200"/>
            </a:xfrm>
            <a:custGeom>
              <a:avLst/>
              <a:gdLst/>
              <a:ahLst/>
              <a:cxnLst/>
              <a:rect l="l" t="t" r="r" b="b"/>
              <a:pathLst>
                <a:path w="4171" h="4928" extrusionOk="0">
                  <a:moveTo>
                    <a:pt x="2930" y="1"/>
                  </a:moveTo>
                  <a:cubicBezTo>
                    <a:pt x="2206" y="1"/>
                    <a:pt x="1321" y="657"/>
                    <a:pt x="735" y="1697"/>
                  </a:cubicBezTo>
                  <a:cubicBezTo>
                    <a:pt x="1" y="2965"/>
                    <a:pt x="1" y="4366"/>
                    <a:pt x="735" y="4799"/>
                  </a:cubicBezTo>
                  <a:cubicBezTo>
                    <a:pt x="882" y="4886"/>
                    <a:pt x="1048" y="4928"/>
                    <a:pt x="1225" y="4928"/>
                  </a:cubicBezTo>
                  <a:cubicBezTo>
                    <a:pt x="1933" y="4928"/>
                    <a:pt x="2823" y="4271"/>
                    <a:pt x="3437" y="3232"/>
                  </a:cubicBezTo>
                  <a:cubicBezTo>
                    <a:pt x="4170" y="1964"/>
                    <a:pt x="4170" y="563"/>
                    <a:pt x="3437" y="129"/>
                  </a:cubicBezTo>
                  <a:cubicBezTo>
                    <a:pt x="3283" y="42"/>
                    <a:pt x="3111" y="1"/>
                    <a:pt x="29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4"/>
            <p:cNvSpPr/>
            <p:nvPr/>
          </p:nvSpPr>
          <p:spPr>
            <a:xfrm>
              <a:off x="5213050" y="3659150"/>
              <a:ext cx="66750" cy="86225"/>
            </a:xfrm>
            <a:custGeom>
              <a:avLst/>
              <a:gdLst/>
              <a:ahLst/>
              <a:cxnLst/>
              <a:rect l="l" t="t" r="r" b="b"/>
              <a:pathLst>
                <a:path w="2670" h="3449" extrusionOk="0">
                  <a:moveTo>
                    <a:pt x="1940" y="1"/>
                  </a:moveTo>
                  <a:cubicBezTo>
                    <a:pt x="1758" y="1"/>
                    <a:pt x="1552" y="62"/>
                    <a:pt x="1335" y="190"/>
                  </a:cubicBezTo>
                  <a:cubicBezTo>
                    <a:pt x="535" y="691"/>
                    <a:pt x="34" y="1558"/>
                    <a:pt x="1" y="2492"/>
                  </a:cubicBezTo>
                  <a:cubicBezTo>
                    <a:pt x="1" y="3103"/>
                    <a:pt x="299" y="3449"/>
                    <a:pt x="731" y="3449"/>
                  </a:cubicBezTo>
                  <a:cubicBezTo>
                    <a:pt x="913" y="3449"/>
                    <a:pt x="1118" y="3388"/>
                    <a:pt x="1335" y="3259"/>
                  </a:cubicBezTo>
                  <a:cubicBezTo>
                    <a:pt x="2136" y="2759"/>
                    <a:pt x="2603" y="1892"/>
                    <a:pt x="2669" y="958"/>
                  </a:cubicBezTo>
                  <a:cubicBezTo>
                    <a:pt x="2669" y="347"/>
                    <a:pt x="2372" y="1"/>
                    <a:pt x="19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4"/>
            <p:cNvSpPr/>
            <p:nvPr/>
          </p:nvSpPr>
          <p:spPr>
            <a:xfrm>
              <a:off x="4367450" y="2982200"/>
              <a:ext cx="76750" cy="100025"/>
            </a:xfrm>
            <a:custGeom>
              <a:avLst/>
              <a:gdLst/>
              <a:ahLst/>
              <a:cxnLst/>
              <a:rect l="l" t="t" r="r" b="b"/>
              <a:pathLst>
                <a:path w="3070" h="4001" extrusionOk="0">
                  <a:moveTo>
                    <a:pt x="2232" y="0"/>
                  </a:moveTo>
                  <a:cubicBezTo>
                    <a:pt x="2025" y="0"/>
                    <a:pt x="1788" y="70"/>
                    <a:pt x="1535" y="216"/>
                  </a:cubicBezTo>
                  <a:cubicBezTo>
                    <a:pt x="635" y="816"/>
                    <a:pt x="67" y="1817"/>
                    <a:pt x="1" y="2884"/>
                  </a:cubicBezTo>
                  <a:cubicBezTo>
                    <a:pt x="1" y="3593"/>
                    <a:pt x="352" y="4000"/>
                    <a:pt x="853" y="4000"/>
                  </a:cubicBezTo>
                  <a:cubicBezTo>
                    <a:pt x="1060" y="4000"/>
                    <a:pt x="1292" y="3931"/>
                    <a:pt x="1535" y="3785"/>
                  </a:cubicBezTo>
                  <a:cubicBezTo>
                    <a:pt x="2436" y="3185"/>
                    <a:pt x="3036" y="2184"/>
                    <a:pt x="3070" y="1116"/>
                  </a:cubicBezTo>
                  <a:cubicBezTo>
                    <a:pt x="3070" y="408"/>
                    <a:pt x="2735" y="0"/>
                    <a:pt x="2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4"/>
            <p:cNvSpPr/>
            <p:nvPr/>
          </p:nvSpPr>
          <p:spPr>
            <a:xfrm>
              <a:off x="4244875" y="3380625"/>
              <a:ext cx="59225" cy="76225"/>
            </a:xfrm>
            <a:custGeom>
              <a:avLst/>
              <a:gdLst/>
              <a:ahLst/>
              <a:cxnLst/>
              <a:rect l="l" t="t" r="r" b="b"/>
              <a:pathLst>
                <a:path w="2369" h="3049" extrusionOk="0">
                  <a:moveTo>
                    <a:pt x="1700" y="1"/>
                  </a:moveTo>
                  <a:cubicBezTo>
                    <a:pt x="1540" y="1"/>
                    <a:pt x="1359" y="51"/>
                    <a:pt x="1168" y="157"/>
                  </a:cubicBezTo>
                  <a:cubicBezTo>
                    <a:pt x="467" y="624"/>
                    <a:pt x="34" y="1391"/>
                    <a:pt x="0" y="2225"/>
                  </a:cubicBezTo>
                  <a:cubicBezTo>
                    <a:pt x="0" y="2746"/>
                    <a:pt x="270" y="3049"/>
                    <a:pt x="653" y="3049"/>
                  </a:cubicBezTo>
                  <a:cubicBezTo>
                    <a:pt x="809" y="3049"/>
                    <a:pt x="984" y="2998"/>
                    <a:pt x="1168" y="2892"/>
                  </a:cubicBezTo>
                  <a:cubicBezTo>
                    <a:pt x="1868" y="2458"/>
                    <a:pt x="2302" y="1691"/>
                    <a:pt x="2369" y="857"/>
                  </a:cubicBezTo>
                  <a:cubicBezTo>
                    <a:pt x="2369" y="311"/>
                    <a:pt x="2098" y="1"/>
                    <a:pt x="17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4"/>
            <p:cNvSpPr/>
            <p:nvPr/>
          </p:nvSpPr>
          <p:spPr>
            <a:xfrm>
              <a:off x="4063075" y="2856925"/>
              <a:ext cx="58400" cy="76200"/>
            </a:xfrm>
            <a:custGeom>
              <a:avLst/>
              <a:gdLst/>
              <a:ahLst/>
              <a:cxnLst/>
              <a:rect l="l" t="t" r="r" b="b"/>
              <a:pathLst>
                <a:path w="2336" h="3048" extrusionOk="0">
                  <a:moveTo>
                    <a:pt x="1694" y="1"/>
                  </a:moveTo>
                  <a:cubicBezTo>
                    <a:pt x="1538" y="1"/>
                    <a:pt x="1360" y="51"/>
                    <a:pt x="1168" y="156"/>
                  </a:cubicBezTo>
                  <a:cubicBezTo>
                    <a:pt x="467" y="623"/>
                    <a:pt x="34" y="1357"/>
                    <a:pt x="0" y="2191"/>
                  </a:cubicBezTo>
                  <a:cubicBezTo>
                    <a:pt x="0" y="2738"/>
                    <a:pt x="254" y="3048"/>
                    <a:pt x="642" y="3048"/>
                  </a:cubicBezTo>
                  <a:cubicBezTo>
                    <a:pt x="798" y="3048"/>
                    <a:pt x="976" y="2997"/>
                    <a:pt x="1168" y="2892"/>
                  </a:cubicBezTo>
                  <a:cubicBezTo>
                    <a:pt x="1868" y="2425"/>
                    <a:pt x="2302" y="1658"/>
                    <a:pt x="2335" y="857"/>
                  </a:cubicBezTo>
                  <a:cubicBezTo>
                    <a:pt x="2335" y="310"/>
                    <a:pt x="2081" y="1"/>
                    <a:pt x="16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4"/>
            <p:cNvSpPr/>
            <p:nvPr/>
          </p:nvSpPr>
          <p:spPr>
            <a:xfrm>
              <a:off x="5486600" y="3479350"/>
              <a:ext cx="45050" cy="57775"/>
            </a:xfrm>
            <a:custGeom>
              <a:avLst/>
              <a:gdLst/>
              <a:ahLst/>
              <a:cxnLst/>
              <a:rect l="l" t="t" r="r" b="b"/>
              <a:pathLst>
                <a:path w="1802" h="2311" extrusionOk="0">
                  <a:moveTo>
                    <a:pt x="1291" y="0"/>
                  </a:moveTo>
                  <a:cubicBezTo>
                    <a:pt x="1173" y="0"/>
                    <a:pt x="1041" y="36"/>
                    <a:pt x="901" y="111"/>
                  </a:cubicBezTo>
                  <a:cubicBezTo>
                    <a:pt x="367" y="444"/>
                    <a:pt x="33" y="1045"/>
                    <a:pt x="0" y="1678"/>
                  </a:cubicBezTo>
                  <a:cubicBezTo>
                    <a:pt x="0" y="2076"/>
                    <a:pt x="197" y="2310"/>
                    <a:pt x="488" y="2310"/>
                  </a:cubicBezTo>
                  <a:cubicBezTo>
                    <a:pt x="611" y="2310"/>
                    <a:pt x="752" y="2268"/>
                    <a:pt x="901" y="2179"/>
                  </a:cubicBezTo>
                  <a:cubicBezTo>
                    <a:pt x="1434" y="1845"/>
                    <a:pt x="1768" y="1278"/>
                    <a:pt x="1801" y="644"/>
                  </a:cubicBezTo>
                  <a:cubicBezTo>
                    <a:pt x="1801" y="236"/>
                    <a:pt x="1594" y="0"/>
                    <a:pt x="12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4"/>
            <p:cNvSpPr/>
            <p:nvPr/>
          </p:nvSpPr>
          <p:spPr>
            <a:xfrm>
              <a:off x="4784175" y="1506675"/>
              <a:ext cx="230425" cy="429350"/>
            </a:xfrm>
            <a:custGeom>
              <a:avLst/>
              <a:gdLst/>
              <a:ahLst/>
              <a:cxnLst/>
              <a:rect l="l" t="t" r="r" b="b"/>
              <a:pathLst>
                <a:path w="9217" h="17174" extrusionOk="0">
                  <a:moveTo>
                    <a:pt x="258" y="0"/>
                  </a:moveTo>
                  <a:cubicBezTo>
                    <a:pt x="123" y="0"/>
                    <a:pt x="0" y="140"/>
                    <a:pt x="110" y="295"/>
                  </a:cubicBezTo>
                  <a:lnTo>
                    <a:pt x="8817" y="17073"/>
                  </a:lnTo>
                  <a:cubicBezTo>
                    <a:pt x="8850" y="17140"/>
                    <a:pt x="8917" y="17173"/>
                    <a:pt x="8983" y="17173"/>
                  </a:cubicBezTo>
                  <a:lnTo>
                    <a:pt x="9083" y="17173"/>
                  </a:lnTo>
                  <a:cubicBezTo>
                    <a:pt x="9150" y="17107"/>
                    <a:pt x="9217" y="17006"/>
                    <a:pt x="9150" y="16906"/>
                  </a:cubicBezTo>
                  <a:lnTo>
                    <a:pt x="444" y="128"/>
                  </a:lnTo>
                  <a:cubicBezTo>
                    <a:pt x="399" y="37"/>
                    <a:pt x="327" y="0"/>
                    <a:pt x="25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4"/>
            <p:cNvSpPr/>
            <p:nvPr/>
          </p:nvSpPr>
          <p:spPr>
            <a:xfrm>
              <a:off x="5074625" y="1641000"/>
              <a:ext cx="206000" cy="265825"/>
            </a:xfrm>
            <a:custGeom>
              <a:avLst/>
              <a:gdLst/>
              <a:ahLst/>
              <a:cxnLst/>
              <a:rect l="l" t="t" r="r" b="b"/>
              <a:pathLst>
                <a:path w="8240" h="10633" extrusionOk="0">
                  <a:moveTo>
                    <a:pt x="8140" y="0"/>
                  </a:moveTo>
                  <a:cubicBezTo>
                    <a:pt x="8115" y="0"/>
                    <a:pt x="8090" y="9"/>
                    <a:pt x="8073" y="25"/>
                  </a:cubicBezTo>
                  <a:lnTo>
                    <a:pt x="34" y="10499"/>
                  </a:lnTo>
                  <a:cubicBezTo>
                    <a:pt x="1" y="10533"/>
                    <a:pt x="1" y="10599"/>
                    <a:pt x="34" y="10633"/>
                  </a:cubicBezTo>
                  <a:lnTo>
                    <a:pt x="67" y="10633"/>
                  </a:lnTo>
                  <a:cubicBezTo>
                    <a:pt x="101" y="10633"/>
                    <a:pt x="134" y="10633"/>
                    <a:pt x="167" y="10599"/>
                  </a:cubicBezTo>
                  <a:lnTo>
                    <a:pt x="8206" y="159"/>
                  </a:lnTo>
                  <a:cubicBezTo>
                    <a:pt x="8240" y="125"/>
                    <a:pt x="8240" y="59"/>
                    <a:pt x="8206" y="25"/>
                  </a:cubicBezTo>
                  <a:cubicBezTo>
                    <a:pt x="8190" y="9"/>
                    <a:pt x="8165" y="0"/>
                    <a:pt x="814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4"/>
            <p:cNvSpPr/>
            <p:nvPr/>
          </p:nvSpPr>
          <p:spPr>
            <a:xfrm>
              <a:off x="5045450" y="1679975"/>
              <a:ext cx="60900" cy="221850"/>
            </a:xfrm>
            <a:custGeom>
              <a:avLst/>
              <a:gdLst/>
              <a:ahLst/>
              <a:cxnLst/>
              <a:rect l="l" t="t" r="r" b="b"/>
              <a:pathLst>
                <a:path w="2436" h="8874" extrusionOk="0">
                  <a:moveTo>
                    <a:pt x="2368" y="1"/>
                  </a:moveTo>
                  <a:cubicBezTo>
                    <a:pt x="2302" y="1"/>
                    <a:pt x="2268" y="34"/>
                    <a:pt x="2268" y="67"/>
                  </a:cubicBezTo>
                  <a:lnTo>
                    <a:pt x="0" y="8774"/>
                  </a:lnTo>
                  <a:cubicBezTo>
                    <a:pt x="0" y="8807"/>
                    <a:pt x="33" y="8840"/>
                    <a:pt x="67" y="8874"/>
                  </a:cubicBezTo>
                  <a:lnTo>
                    <a:pt x="100" y="8874"/>
                  </a:lnTo>
                  <a:cubicBezTo>
                    <a:pt x="134" y="8874"/>
                    <a:pt x="167" y="8840"/>
                    <a:pt x="167" y="8807"/>
                  </a:cubicBezTo>
                  <a:lnTo>
                    <a:pt x="2435" y="101"/>
                  </a:lnTo>
                  <a:cubicBezTo>
                    <a:pt x="2435" y="67"/>
                    <a:pt x="2402" y="1"/>
                    <a:pt x="23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4"/>
            <p:cNvSpPr/>
            <p:nvPr/>
          </p:nvSpPr>
          <p:spPr>
            <a:xfrm>
              <a:off x="5040425" y="2006675"/>
              <a:ext cx="46725" cy="228725"/>
            </a:xfrm>
            <a:custGeom>
              <a:avLst/>
              <a:gdLst/>
              <a:ahLst/>
              <a:cxnLst/>
              <a:rect l="l" t="t" r="r" b="b"/>
              <a:pathLst>
                <a:path w="1869" h="9149" extrusionOk="0">
                  <a:moveTo>
                    <a:pt x="219" y="0"/>
                  </a:moveTo>
                  <a:cubicBezTo>
                    <a:pt x="202" y="0"/>
                    <a:pt x="185" y="3"/>
                    <a:pt x="168" y="9"/>
                  </a:cubicBezTo>
                  <a:cubicBezTo>
                    <a:pt x="68" y="9"/>
                    <a:pt x="1" y="109"/>
                    <a:pt x="1" y="209"/>
                  </a:cubicBezTo>
                  <a:lnTo>
                    <a:pt x="1469" y="8982"/>
                  </a:lnTo>
                  <a:cubicBezTo>
                    <a:pt x="1502" y="9082"/>
                    <a:pt x="1569" y="9149"/>
                    <a:pt x="1669" y="9149"/>
                  </a:cubicBezTo>
                  <a:lnTo>
                    <a:pt x="1702" y="9149"/>
                  </a:lnTo>
                  <a:cubicBezTo>
                    <a:pt x="1802" y="9115"/>
                    <a:pt x="1869" y="9015"/>
                    <a:pt x="1836" y="8915"/>
                  </a:cubicBezTo>
                  <a:lnTo>
                    <a:pt x="368" y="175"/>
                  </a:lnTo>
                  <a:cubicBezTo>
                    <a:pt x="368" y="65"/>
                    <a:pt x="299" y="0"/>
                    <a:pt x="21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4"/>
            <p:cNvSpPr/>
            <p:nvPr/>
          </p:nvSpPr>
          <p:spPr>
            <a:xfrm>
              <a:off x="5130500" y="2020225"/>
              <a:ext cx="71750" cy="196825"/>
            </a:xfrm>
            <a:custGeom>
              <a:avLst/>
              <a:gdLst/>
              <a:ahLst/>
              <a:cxnLst/>
              <a:rect l="l" t="t" r="r" b="b"/>
              <a:pathLst>
                <a:path w="2870" h="7873" extrusionOk="0">
                  <a:moveTo>
                    <a:pt x="2803" y="0"/>
                  </a:moveTo>
                  <a:cubicBezTo>
                    <a:pt x="2769" y="0"/>
                    <a:pt x="2702" y="0"/>
                    <a:pt x="2702" y="67"/>
                  </a:cubicBezTo>
                  <a:lnTo>
                    <a:pt x="1" y="7739"/>
                  </a:lnTo>
                  <a:cubicBezTo>
                    <a:pt x="1" y="7806"/>
                    <a:pt x="1" y="7839"/>
                    <a:pt x="67" y="7873"/>
                  </a:cubicBezTo>
                  <a:lnTo>
                    <a:pt x="101" y="7873"/>
                  </a:lnTo>
                  <a:cubicBezTo>
                    <a:pt x="134" y="7873"/>
                    <a:pt x="134" y="7839"/>
                    <a:pt x="167" y="7806"/>
                  </a:cubicBezTo>
                  <a:lnTo>
                    <a:pt x="2869" y="100"/>
                  </a:lnTo>
                  <a:cubicBezTo>
                    <a:pt x="2869" y="67"/>
                    <a:pt x="2836" y="34"/>
                    <a:pt x="280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4"/>
            <p:cNvSpPr/>
            <p:nvPr/>
          </p:nvSpPr>
          <p:spPr>
            <a:xfrm>
              <a:off x="4949550" y="2317925"/>
              <a:ext cx="81750" cy="30050"/>
            </a:xfrm>
            <a:custGeom>
              <a:avLst/>
              <a:gdLst/>
              <a:ahLst/>
              <a:cxnLst/>
              <a:rect l="l" t="t" r="r" b="b"/>
              <a:pathLst>
                <a:path w="3270" h="1202" extrusionOk="0">
                  <a:moveTo>
                    <a:pt x="3169" y="1"/>
                  </a:moveTo>
                  <a:lnTo>
                    <a:pt x="67" y="1035"/>
                  </a:lnTo>
                  <a:cubicBezTo>
                    <a:pt x="0" y="1068"/>
                    <a:pt x="0" y="1102"/>
                    <a:pt x="0" y="1135"/>
                  </a:cubicBezTo>
                  <a:cubicBezTo>
                    <a:pt x="0" y="1168"/>
                    <a:pt x="33" y="1202"/>
                    <a:pt x="67" y="1202"/>
                  </a:cubicBezTo>
                  <a:lnTo>
                    <a:pt x="100" y="1202"/>
                  </a:lnTo>
                  <a:lnTo>
                    <a:pt x="3202" y="168"/>
                  </a:lnTo>
                  <a:cubicBezTo>
                    <a:pt x="3269" y="134"/>
                    <a:pt x="3269" y="101"/>
                    <a:pt x="3269" y="68"/>
                  </a:cubicBezTo>
                  <a:cubicBezTo>
                    <a:pt x="3236" y="1"/>
                    <a:pt x="3202" y="1"/>
                    <a:pt x="31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4"/>
            <p:cNvSpPr/>
            <p:nvPr/>
          </p:nvSpPr>
          <p:spPr>
            <a:xfrm>
              <a:off x="5041275" y="2374000"/>
              <a:ext cx="49675" cy="319225"/>
            </a:xfrm>
            <a:custGeom>
              <a:avLst/>
              <a:gdLst/>
              <a:ahLst/>
              <a:cxnLst/>
              <a:rect l="l" t="t" r="r" b="b"/>
              <a:pathLst>
                <a:path w="1987" h="12769" extrusionOk="0">
                  <a:moveTo>
                    <a:pt x="1790" y="0"/>
                  </a:moveTo>
                  <a:cubicBezTo>
                    <a:pt x="1704" y="0"/>
                    <a:pt x="1617" y="51"/>
                    <a:pt x="1601" y="160"/>
                  </a:cubicBezTo>
                  <a:lnTo>
                    <a:pt x="0" y="12535"/>
                  </a:lnTo>
                  <a:cubicBezTo>
                    <a:pt x="0" y="12635"/>
                    <a:pt x="67" y="12735"/>
                    <a:pt x="167" y="12769"/>
                  </a:cubicBezTo>
                  <a:lnTo>
                    <a:pt x="200" y="12769"/>
                  </a:lnTo>
                  <a:cubicBezTo>
                    <a:pt x="301" y="12769"/>
                    <a:pt x="367" y="12702"/>
                    <a:pt x="401" y="12602"/>
                  </a:cubicBezTo>
                  <a:lnTo>
                    <a:pt x="1968" y="193"/>
                  </a:lnTo>
                  <a:cubicBezTo>
                    <a:pt x="1986" y="68"/>
                    <a:pt x="1889" y="0"/>
                    <a:pt x="17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4"/>
            <p:cNvSpPr/>
            <p:nvPr/>
          </p:nvSpPr>
          <p:spPr>
            <a:xfrm>
              <a:off x="5117150" y="2476800"/>
              <a:ext cx="226025" cy="232275"/>
            </a:xfrm>
            <a:custGeom>
              <a:avLst/>
              <a:gdLst/>
              <a:ahLst/>
              <a:cxnLst/>
              <a:rect l="l" t="t" r="r" b="b"/>
              <a:pathLst>
                <a:path w="9041" h="9291" extrusionOk="0">
                  <a:moveTo>
                    <a:pt x="8820" y="0"/>
                  </a:moveTo>
                  <a:cubicBezTo>
                    <a:pt x="8774" y="0"/>
                    <a:pt x="8724" y="17"/>
                    <a:pt x="8674" y="50"/>
                  </a:cubicBezTo>
                  <a:lnTo>
                    <a:pt x="68" y="8957"/>
                  </a:lnTo>
                  <a:cubicBezTo>
                    <a:pt x="1" y="9024"/>
                    <a:pt x="1" y="9157"/>
                    <a:pt x="68" y="9224"/>
                  </a:cubicBezTo>
                  <a:cubicBezTo>
                    <a:pt x="101" y="9257"/>
                    <a:pt x="134" y="9290"/>
                    <a:pt x="201" y="9290"/>
                  </a:cubicBezTo>
                  <a:cubicBezTo>
                    <a:pt x="234" y="9290"/>
                    <a:pt x="301" y="9257"/>
                    <a:pt x="334" y="9224"/>
                  </a:cubicBezTo>
                  <a:lnTo>
                    <a:pt x="8941" y="317"/>
                  </a:lnTo>
                  <a:cubicBezTo>
                    <a:pt x="9041" y="251"/>
                    <a:pt x="9041" y="117"/>
                    <a:pt x="8941" y="50"/>
                  </a:cubicBezTo>
                  <a:cubicBezTo>
                    <a:pt x="8907" y="17"/>
                    <a:pt x="8866" y="0"/>
                    <a:pt x="882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4"/>
            <p:cNvSpPr/>
            <p:nvPr/>
          </p:nvSpPr>
          <p:spPr>
            <a:xfrm>
              <a:off x="4907000" y="2715175"/>
              <a:ext cx="71750" cy="41425"/>
            </a:xfrm>
            <a:custGeom>
              <a:avLst/>
              <a:gdLst/>
              <a:ahLst/>
              <a:cxnLst/>
              <a:rect l="l" t="t" r="r" b="b"/>
              <a:pathLst>
                <a:path w="2870" h="1657" extrusionOk="0">
                  <a:moveTo>
                    <a:pt x="66" y="0"/>
                  </a:moveTo>
                  <a:cubicBezTo>
                    <a:pt x="40" y="0"/>
                    <a:pt x="20" y="17"/>
                    <a:pt x="1" y="56"/>
                  </a:cubicBezTo>
                  <a:cubicBezTo>
                    <a:pt x="1" y="89"/>
                    <a:pt x="1" y="122"/>
                    <a:pt x="34" y="156"/>
                  </a:cubicBezTo>
                  <a:lnTo>
                    <a:pt x="2703" y="1657"/>
                  </a:lnTo>
                  <a:lnTo>
                    <a:pt x="2769" y="1657"/>
                  </a:lnTo>
                  <a:cubicBezTo>
                    <a:pt x="2803" y="1657"/>
                    <a:pt x="2836" y="1623"/>
                    <a:pt x="2836" y="1590"/>
                  </a:cubicBezTo>
                  <a:cubicBezTo>
                    <a:pt x="2870" y="1557"/>
                    <a:pt x="2836" y="1490"/>
                    <a:pt x="2803" y="1490"/>
                  </a:cubicBezTo>
                  <a:lnTo>
                    <a:pt x="134" y="22"/>
                  </a:lnTo>
                  <a:cubicBezTo>
                    <a:pt x="107" y="8"/>
                    <a:pt x="85" y="0"/>
                    <a:pt x="6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4"/>
            <p:cNvSpPr/>
            <p:nvPr/>
          </p:nvSpPr>
          <p:spPr>
            <a:xfrm>
              <a:off x="4833625" y="2830175"/>
              <a:ext cx="113425" cy="90725"/>
            </a:xfrm>
            <a:custGeom>
              <a:avLst/>
              <a:gdLst/>
              <a:ahLst/>
              <a:cxnLst/>
              <a:rect l="l" t="t" r="r" b="b"/>
              <a:pathLst>
                <a:path w="4537" h="3629" extrusionOk="0">
                  <a:moveTo>
                    <a:pt x="4437" y="1"/>
                  </a:moveTo>
                  <a:cubicBezTo>
                    <a:pt x="4412" y="1"/>
                    <a:pt x="4387" y="9"/>
                    <a:pt x="4370" y="26"/>
                  </a:cubicBezTo>
                  <a:lnTo>
                    <a:pt x="34" y="3461"/>
                  </a:lnTo>
                  <a:cubicBezTo>
                    <a:pt x="0" y="3495"/>
                    <a:pt x="0" y="3561"/>
                    <a:pt x="34" y="3595"/>
                  </a:cubicBezTo>
                  <a:cubicBezTo>
                    <a:pt x="67" y="3595"/>
                    <a:pt x="67" y="3628"/>
                    <a:pt x="100" y="3628"/>
                  </a:cubicBezTo>
                  <a:cubicBezTo>
                    <a:pt x="134" y="3628"/>
                    <a:pt x="134" y="3595"/>
                    <a:pt x="167" y="3595"/>
                  </a:cubicBezTo>
                  <a:lnTo>
                    <a:pt x="4504" y="159"/>
                  </a:lnTo>
                  <a:cubicBezTo>
                    <a:pt x="4537" y="126"/>
                    <a:pt x="4537" y="59"/>
                    <a:pt x="4504" y="26"/>
                  </a:cubicBezTo>
                  <a:cubicBezTo>
                    <a:pt x="4487" y="9"/>
                    <a:pt x="4462" y="1"/>
                    <a:pt x="443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4"/>
            <p:cNvSpPr/>
            <p:nvPr/>
          </p:nvSpPr>
          <p:spPr>
            <a:xfrm>
              <a:off x="4768575" y="2702875"/>
              <a:ext cx="70075" cy="218025"/>
            </a:xfrm>
            <a:custGeom>
              <a:avLst/>
              <a:gdLst/>
              <a:ahLst/>
              <a:cxnLst/>
              <a:rect l="l" t="t" r="r" b="b"/>
              <a:pathLst>
                <a:path w="2803" h="8721" extrusionOk="0">
                  <a:moveTo>
                    <a:pt x="117" y="0"/>
                  </a:moveTo>
                  <a:cubicBezTo>
                    <a:pt x="103" y="0"/>
                    <a:pt x="87" y="4"/>
                    <a:pt x="67" y="14"/>
                  </a:cubicBezTo>
                  <a:cubicBezTo>
                    <a:pt x="34" y="14"/>
                    <a:pt x="1" y="47"/>
                    <a:pt x="34" y="114"/>
                  </a:cubicBezTo>
                  <a:lnTo>
                    <a:pt x="2636" y="8653"/>
                  </a:lnTo>
                  <a:cubicBezTo>
                    <a:pt x="2636" y="8687"/>
                    <a:pt x="2669" y="8720"/>
                    <a:pt x="2702" y="8720"/>
                  </a:cubicBezTo>
                  <a:lnTo>
                    <a:pt x="2736" y="8720"/>
                  </a:lnTo>
                  <a:cubicBezTo>
                    <a:pt x="2803" y="8687"/>
                    <a:pt x="2803" y="8653"/>
                    <a:pt x="2803" y="8587"/>
                  </a:cubicBezTo>
                  <a:lnTo>
                    <a:pt x="167" y="47"/>
                  </a:lnTo>
                  <a:cubicBezTo>
                    <a:pt x="167" y="24"/>
                    <a:pt x="151" y="0"/>
                    <a:pt x="11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4"/>
            <p:cNvSpPr/>
            <p:nvPr/>
          </p:nvSpPr>
          <p:spPr>
            <a:xfrm>
              <a:off x="4731050" y="2900525"/>
              <a:ext cx="108425" cy="20375"/>
            </a:xfrm>
            <a:custGeom>
              <a:avLst/>
              <a:gdLst/>
              <a:ahLst/>
              <a:cxnLst/>
              <a:rect l="l" t="t" r="r" b="b"/>
              <a:pathLst>
                <a:path w="4337" h="815" extrusionOk="0">
                  <a:moveTo>
                    <a:pt x="54" y="0"/>
                  </a:moveTo>
                  <a:cubicBezTo>
                    <a:pt x="18" y="0"/>
                    <a:pt x="0" y="31"/>
                    <a:pt x="0" y="80"/>
                  </a:cubicBezTo>
                  <a:cubicBezTo>
                    <a:pt x="0" y="114"/>
                    <a:pt x="34" y="180"/>
                    <a:pt x="67" y="180"/>
                  </a:cubicBezTo>
                  <a:lnTo>
                    <a:pt x="4203" y="814"/>
                  </a:lnTo>
                  <a:lnTo>
                    <a:pt x="4237" y="814"/>
                  </a:lnTo>
                  <a:cubicBezTo>
                    <a:pt x="4337" y="814"/>
                    <a:pt x="4337" y="647"/>
                    <a:pt x="4237" y="647"/>
                  </a:cubicBezTo>
                  <a:lnTo>
                    <a:pt x="101" y="14"/>
                  </a:lnTo>
                  <a:cubicBezTo>
                    <a:pt x="83" y="5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4"/>
            <p:cNvSpPr/>
            <p:nvPr/>
          </p:nvSpPr>
          <p:spPr>
            <a:xfrm>
              <a:off x="5117150" y="2799100"/>
              <a:ext cx="377800" cy="42575"/>
            </a:xfrm>
            <a:custGeom>
              <a:avLst/>
              <a:gdLst/>
              <a:ahLst/>
              <a:cxnLst/>
              <a:rect l="l" t="t" r="r" b="b"/>
              <a:pathLst>
                <a:path w="15112" h="1703" extrusionOk="0">
                  <a:moveTo>
                    <a:pt x="234" y="1"/>
                  </a:moveTo>
                  <a:cubicBezTo>
                    <a:pt x="134" y="1"/>
                    <a:pt x="34" y="101"/>
                    <a:pt x="1" y="201"/>
                  </a:cubicBezTo>
                  <a:cubicBezTo>
                    <a:pt x="1" y="301"/>
                    <a:pt x="68" y="401"/>
                    <a:pt x="201" y="401"/>
                  </a:cubicBezTo>
                  <a:lnTo>
                    <a:pt x="14911" y="1702"/>
                  </a:lnTo>
                  <a:cubicBezTo>
                    <a:pt x="15012" y="1702"/>
                    <a:pt x="15112" y="1636"/>
                    <a:pt x="15112" y="1502"/>
                  </a:cubicBezTo>
                  <a:cubicBezTo>
                    <a:pt x="15112" y="1402"/>
                    <a:pt x="15045" y="1302"/>
                    <a:pt x="14945" y="1302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4"/>
            <p:cNvSpPr/>
            <p:nvPr/>
          </p:nvSpPr>
          <p:spPr>
            <a:xfrm>
              <a:off x="4934525" y="2671075"/>
              <a:ext cx="206000" cy="262325"/>
            </a:xfrm>
            <a:custGeom>
              <a:avLst/>
              <a:gdLst/>
              <a:ahLst/>
              <a:cxnLst/>
              <a:rect l="l" t="t" r="r" b="b"/>
              <a:pathLst>
                <a:path w="8240" h="10493" extrusionOk="0">
                  <a:moveTo>
                    <a:pt x="5810" y="682"/>
                  </a:moveTo>
                  <a:cubicBezTo>
                    <a:pt x="6117" y="682"/>
                    <a:pt x="6397" y="751"/>
                    <a:pt x="6639" y="886"/>
                  </a:cubicBezTo>
                  <a:cubicBezTo>
                    <a:pt x="7239" y="1253"/>
                    <a:pt x="7573" y="2020"/>
                    <a:pt x="7573" y="3054"/>
                  </a:cubicBezTo>
                  <a:cubicBezTo>
                    <a:pt x="7573" y="5355"/>
                    <a:pt x="5938" y="8191"/>
                    <a:pt x="3937" y="9358"/>
                  </a:cubicBezTo>
                  <a:cubicBezTo>
                    <a:pt x="3388" y="9663"/>
                    <a:pt x="2864" y="9820"/>
                    <a:pt x="2402" y="9820"/>
                  </a:cubicBezTo>
                  <a:cubicBezTo>
                    <a:pt x="2106" y="9820"/>
                    <a:pt x="1836" y="9755"/>
                    <a:pt x="1602" y="9625"/>
                  </a:cubicBezTo>
                  <a:cubicBezTo>
                    <a:pt x="1001" y="9258"/>
                    <a:pt x="668" y="8491"/>
                    <a:pt x="668" y="7457"/>
                  </a:cubicBezTo>
                  <a:cubicBezTo>
                    <a:pt x="668" y="5122"/>
                    <a:pt x="2269" y="2320"/>
                    <a:pt x="4304" y="1152"/>
                  </a:cubicBezTo>
                  <a:cubicBezTo>
                    <a:pt x="4841" y="834"/>
                    <a:pt x="5355" y="682"/>
                    <a:pt x="5810" y="682"/>
                  </a:cubicBezTo>
                  <a:close/>
                  <a:moveTo>
                    <a:pt x="5790" y="1"/>
                  </a:moveTo>
                  <a:cubicBezTo>
                    <a:pt x="5215" y="1"/>
                    <a:pt x="4587" y="189"/>
                    <a:pt x="3937" y="552"/>
                  </a:cubicBezTo>
                  <a:cubicBezTo>
                    <a:pt x="1769" y="1820"/>
                    <a:pt x="1" y="4922"/>
                    <a:pt x="1" y="7457"/>
                  </a:cubicBezTo>
                  <a:cubicBezTo>
                    <a:pt x="1" y="8758"/>
                    <a:pt x="434" y="9725"/>
                    <a:pt x="1268" y="10192"/>
                  </a:cubicBezTo>
                  <a:cubicBezTo>
                    <a:pt x="1602" y="10392"/>
                    <a:pt x="2002" y="10493"/>
                    <a:pt x="2436" y="10493"/>
                  </a:cubicBezTo>
                  <a:cubicBezTo>
                    <a:pt x="3069" y="10459"/>
                    <a:pt x="3737" y="10259"/>
                    <a:pt x="4304" y="9925"/>
                  </a:cubicBezTo>
                  <a:cubicBezTo>
                    <a:pt x="6472" y="8658"/>
                    <a:pt x="8240" y="5589"/>
                    <a:pt x="8240" y="3054"/>
                  </a:cubicBezTo>
                  <a:cubicBezTo>
                    <a:pt x="8240" y="1753"/>
                    <a:pt x="7806" y="786"/>
                    <a:pt x="6972" y="319"/>
                  </a:cubicBezTo>
                  <a:cubicBezTo>
                    <a:pt x="6616" y="105"/>
                    <a:pt x="6218" y="1"/>
                    <a:pt x="579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4"/>
            <p:cNvSpPr/>
            <p:nvPr/>
          </p:nvSpPr>
          <p:spPr>
            <a:xfrm>
              <a:off x="4981225" y="2729925"/>
              <a:ext cx="112600" cy="145075"/>
            </a:xfrm>
            <a:custGeom>
              <a:avLst/>
              <a:gdLst/>
              <a:ahLst/>
              <a:cxnLst/>
              <a:rect l="l" t="t" r="r" b="b"/>
              <a:pathLst>
                <a:path w="4504" h="5803" extrusionOk="0">
                  <a:moveTo>
                    <a:pt x="3264" y="0"/>
                  </a:moveTo>
                  <a:cubicBezTo>
                    <a:pt x="2964" y="0"/>
                    <a:pt x="2626" y="97"/>
                    <a:pt x="2269" y="300"/>
                  </a:cubicBezTo>
                  <a:cubicBezTo>
                    <a:pt x="935" y="1167"/>
                    <a:pt x="101" y="2601"/>
                    <a:pt x="1" y="4202"/>
                  </a:cubicBezTo>
                  <a:cubicBezTo>
                    <a:pt x="1" y="5221"/>
                    <a:pt x="506" y="5803"/>
                    <a:pt x="1253" y="5803"/>
                  </a:cubicBezTo>
                  <a:cubicBezTo>
                    <a:pt x="1557" y="5803"/>
                    <a:pt x="1902" y="5706"/>
                    <a:pt x="2269" y="5503"/>
                  </a:cubicBezTo>
                  <a:cubicBezTo>
                    <a:pt x="3570" y="4636"/>
                    <a:pt x="4404" y="3168"/>
                    <a:pt x="4504" y="1600"/>
                  </a:cubicBezTo>
                  <a:cubicBezTo>
                    <a:pt x="4504" y="581"/>
                    <a:pt x="3999" y="0"/>
                    <a:pt x="326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4"/>
            <p:cNvSpPr/>
            <p:nvPr/>
          </p:nvSpPr>
          <p:spPr>
            <a:xfrm>
              <a:off x="5467400" y="2716175"/>
              <a:ext cx="206850" cy="262250"/>
            </a:xfrm>
            <a:custGeom>
              <a:avLst/>
              <a:gdLst/>
              <a:ahLst/>
              <a:cxnLst/>
              <a:rect l="l" t="t" r="r" b="b"/>
              <a:pathLst>
                <a:path w="8274" h="10490" extrusionOk="0">
                  <a:moveTo>
                    <a:pt x="5838" y="683"/>
                  </a:moveTo>
                  <a:cubicBezTo>
                    <a:pt x="6105" y="683"/>
                    <a:pt x="6405" y="749"/>
                    <a:pt x="6639" y="883"/>
                  </a:cubicBezTo>
                  <a:cubicBezTo>
                    <a:pt x="7273" y="1250"/>
                    <a:pt x="7606" y="2017"/>
                    <a:pt x="7606" y="3051"/>
                  </a:cubicBezTo>
                  <a:cubicBezTo>
                    <a:pt x="7606" y="5353"/>
                    <a:pt x="5972" y="8188"/>
                    <a:pt x="3970" y="9356"/>
                  </a:cubicBezTo>
                  <a:cubicBezTo>
                    <a:pt x="3421" y="9661"/>
                    <a:pt x="2885" y="9817"/>
                    <a:pt x="2414" y="9817"/>
                  </a:cubicBezTo>
                  <a:cubicBezTo>
                    <a:pt x="2112" y="9817"/>
                    <a:pt x="1836" y="9753"/>
                    <a:pt x="1602" y="9623"/>
                  </a:cubicBezTo>
                  <a:cubicBezTo>
                    <a:pt x="1002" y="9256"/>
                    <a:pt x="668" y="8488"/>
                    <a:pt x="668" y="7454"/>
                  </a:cubicBezTo>
                  <a:cubicBezTo>
                    <a:pt x="668" y="5119"/>
                    <a:pt x="2302" y="2317"/>
                    <a:pt x="4304" y="1150"/>
                  </a:cubicBezTo>
                  <a:cubicBezTo>
                    <a:pt x="4771" y="850"/>
                    <a:pt x="5271" y="716"/>
                    <a:pt x="5838" y="683"/>
                  </a:cubicBezTo>
                  <a:close/>
                  <a:moveTo>
                    <a:pt x="5833" y="1"/>
                  </a:moveTo>
                  <a:cubicBezTo>
                    <a:pt x="5260" y="1"/>
                    <a:pt x="4626" y="197"/>
                    <a:pt x="3970" y="583"/>
                  </a:cubicBezTo>
                  <a:cubicBezTo>
                    <a:pt x="1769" y="1850"/>
                    <a:pt x="1" y="4919"/>
                    <a:pt x="1" y="7454"/>
                  </a:cubicBezTo>
                  <a:cubicBezTo>
                    <a:pt x="1" y="8755"/>
                    <a:pt x="434" y="9723"/>
                    <a:pt x="1268" y="10190"/>
                  </a:cubicBezTo>
                  <a:cubicBezTo>
                    <a:pt x="1635" y="10390"/>
                    <a:pt x="2036" y="10490"/>
                    <a:pt x="2436" y="10490"/>
                  </a:cubicBezTo>
                  <a:cubicBezTo>
                    <a:pt x="3103" y="10490"/>
                    <a:pt x="3737" y="10290"/>
                    <a:pt x="4304" y="9923"/>
                  </a:cubicBezTo>
                  <a:cubicBezTo>
                    <a:pt x="6472" y="8655"/>
                    <a:pt x="8273" y="5586"/>
                    <a:pt x="8273" y="3051"/>
                  </a:cubicBezTo>
                  <a:cubicBezTo>
                    <a:pt x="8273" y="1750"/>
                    <a:pt x="7806" y="783"/>
                    <a:pt x="6972" y="316"/>
                  </a:cubicBezTo>
                  <a:cubicBezTo>
                    <a:pt x="6635" y="105"/>
                    <a:pt x="6250" y="1"/>
                    <a:pt x="583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4"/>
            <p:cNvSpPr/>
            <p:nvPr/>
          </p:nvSpPr>
          <p:spPr>
            <a:xfrm>
              <a:off x="5514950" y="2774950"/>
              <a:ext cx="111775" cy="145075"/>
            </a:xfrm>
            <a:custGeom>
              <a:avLst/>
              <a:gdLst/>
              <a:ahLst/>
              <a:cxnLst/>
              <a:rect l="l" t="t" r="r" b="b"/>
              <a:pathLst>
                <a:path w="4471" h="5803" extrusionOk="0">
                  <a:moveTo>
                    <a:pt x="3230" y="0"/>
                  </a:moveTo>
                  <a:cubicBezTo>
                    <a:pt x="2930" y="0"/>
                    <a:pt x="2593" y="97"/>
                    <a:pt x="2235" y="300"/>
                  </a:cubicBezTo>
                  <a:cubicBezTo>
                    <a:pt x="901" y="1167"/>
                    <a:pt x="67" y="2602"/>
                    <a:pt x="0" y="4203"/>
                  </a:cubicBezTo>
                  <a:cubicBezTo>
                    <a:pt x="0" y="5222"/>
                    <a:pt x="488" y="5803"/>
                    <a:pt x="1226" y="5803"/>
                  </a:cubicBezTo>
                  <a:cubicBezTo>
                    <a:pt x="1526" y="5803"/>
                    <a:pt x="1868" y="5706"/>
                    <a:pt x="2235" y="5504"/>
                  </a:cubicBezTo>
                  <a:cubicBezTo>
                    <a:pt x="3569" y="4636"/>
                    <a:pt x="4370" y="3169"/>
                    <a:pt x="4470" y="1601"/>
                  </a:cubicBezTo>
                  <a:cubicBezTo>
                    <a:pt x="4470" y="582"/>
                    <a:pt x="3965" y="0"/>
                    <a:pt x="323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4"/>
            <p:cNvSpPr/>
            <p:nvPr/>
          </p:nvSpPr>
          <p:spPr>
            <a:xfrm>
              <a:off x="5326475" y="2325225"/>
              <a:ext cx="143450" cy="182025"/>
            </a:xfrm>
            <a:custGeom>
              <a:avLst/>
              <a:gdLst/>
              <a:ahLst/>
              <a:cxnLst/>
              <a:rect l="l" t="t" r="r" b="b"/>
              <a:pathLst>
                <a:path w="5738" h="7281" extrusionOk="0">
                  <a:moveTo>
                    <a:pt x="4070" y="476"/>
                  </a:moveTo>
                  <a:cubicBezTo>
                    <a:pt x="4270" y="476"/>
                    <a:pt x="4437" y="509"/>
                    <a:pt x="4637" y="610"/>
                  </a:cubicBezTo>
                  <a:cubicBezTo>
                    <a:pt x="5037" y="876"/>
                    <a:pt x="5271" y="1410"/>
                    <a:pt x="5271" y="2111"/>
                  </a:cubicBezTo>
                  <a:cubicBezTo>
                    <a:pt x="5171" y="3879"/>
                    <a:pt x="4237" y="5513"/>
                    <a:pt x="2769" y="6480"/>
                  </a:cubicBezTo>
                  <a:cubicBezTo>
                    <a:pt x="2382" y="6705"/>
                    <a:pt x="2019" y="6817"/>
                    <a:pt x="1697" y="6817"/>
                  </a:cubicBezTo>
                  <a:cubicBezTo>
                    <a:pt x="1492" y="6817"/>
                    <a:pt x="1303" y="6771"/>
                    <a:pt x="1135" y="6681"/>
                  </a:cubicBezTo>
                  <a:cubicBezTo>
                    <a:pt x="701" y="6414"/>
                    <a:pt x="467" y="5880"/>
                    <a:pt x="467" y="5179"/>
                  </a:cubicBezTo>
                  <a:cubicBezTo>
                    <a:pt x="568" y="3378"/>
                    <a:pt x="1502" y="1777"/>
                    <a:pt x="3003" y="810"/>
                  </a:cubicBezTo>
                  <a:cubicBezTo>
                    <a:pt x="3303" y="610"/>
                    <a:pt x="3670" y="476"/>
                    <a:pt x="4070" y="476"/>
                  </a:cubicBezTo>
                  <a:close/>
                  <a:moveTo>
                    <a:pt x="4051" y="1"/>
                  </a:moveTo>
                  <a:cubicBezTo>
                    <a:pt x="3653" y="1"/>
                    <a:pt x="3217" y="137"/>
                    <a:pt x="2769" y="409"/>
                  </a:cubicBezTo>
                  <a:cubicBezTo>
                    <a:pt x="1135" y="1443"/>
                    <a:pt x="101" y="3211"/>
                    <a:pt x="0" y="5179"/>
                  </a:cubicBezTo>
                  <a:cubicBezTo>
                    <a:pt x="0" y="6080"/>
                    <a:pt x="334" y="6747"/>
                    <a:pt x="901" y="7081"/>
                  </a:cubicBezTo>
                  <a:cubicBezTo>
                    <a:pt x="1135" y="7214"/>
                    <a:pt x="1435" y="7281"/>
                    <a:pt x="1702" y="7281"/>
                  </a:cubicBezTo>
                  <a:cubicBezTo>
                    <a:pt x="2169" y="7248"/>
                    <a:pt x="2602" y="7114"/>
                    <a:pt x="2969" y="6881"/>
                  </a:cubicBezTo>
                  <a:cubicBezTo>
                    <a:pt x="4604" y="5813"/>
                    <a:pt x="5638" y="4045"/>
                    <a:pt x="5738" y="2111"/>
                  </a:cubicBezTo>
                  <a:cubicBezTo>
                    <a:pt x="5738" y="1210"/>
                    <a:pt x="5404" y="543"/>
                    <a:pt x="4837" y="209"/>
                  </a:cubicBezTo>
                  <a:cubicBezTo>
                    <a:pt x="4601" y="70"/>
                    <a:pt x="4336" y="1"/>
                    <a:pt x="405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4"/>
            <p:cNvSpPr/>
            <p:nvPr/>
          </p:nvSpPr>
          <p:spPr>
            <a:xfrm>
              <a:off x="5359825" y="2365925"/>
              <a:ext cx="77575" cy="100850"/>
            </a:xfrm>
            <a:custGeom>
              <a:avLst/>
              <a:gdLst/>
              <a:ahLst/>
              <a:cxnLst/>
              <a:rect l="l" t="t" r="r" b="b"/>
              <a:pathLst>
                <a:path w="3103" h="4034" extrusionOk="0">
                  <a:moveTo>
                    <a:pt x="2239" y="0"/>
                  </a:moveTo>
                  <a:cubicBezTo>
                    <a:pt x="2027" y="0"/>
                    <a:pt x="1788" y="70"/>
                    <a:pt x="1535" y="216"/>
                  </a:cubicBezTo>
                  <a:cubicBezTo>
                    <a:pt x="635" y="816"/>
                    <a:pt x="34" y="1817"/>
                    <a:pt x="1" y="2918"/>
                  </a:cubicBezTo>
                  <a:cubicBezTo>
                    <a:pt x="1" y="3626"/>
                    <a:pt x="352" y="4034"/>
                    <a:pt x="853" y="4034"/>
                  </a:cubicBezTo>
                  <a:cubicBezTo>
                    <a:pt x="1060" y="4034"/>
                    <a:pt x="1292" y="3964"/>
                    <a:pt x="1535" y="3818"/>
                  </a:cubicBezTo>
                  <a:cubicBezTo>
                    <a:pt x="2469" y="3218"/>
                    <a:pt x="3036" y="2217"/>
                    <a:pt x="3103" y="1116"/>
                  </a:cubicBezTo>
                  <a:cubicBezTo>
                    <a:pt x="3103" y="408"/>
                    <a:pt x="2752" y="0"/>
                    <a:pt x="223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4"/>
            <p:cNvSpPr/>
            <p:nvPr/>
          </p:nvSpPr>
          <p:spPr>
            <a:xfrm>
              <a:off x="5022100" y="2207575"/>
              <a:ext cx="143450" cy="182100"/>
            </a:xfrm>
            <a:custGeom>
              <a:avLst/>
              <a:gdLst/>
              <a:ahLst/>
              <a:cxnLst/>
              <a:rect l="l" t="t" r="r" b="b"/>
              <a:pathLst>
                <a:path w="5738" h="7284" extrusionOk="0">
                  <a:moveTo>
                    <a:pt x="4024" y="450"/>
                  </a:moveTo>
                  <a:cubicBezTo>
                    <a:pt x="4243" y="450"/>
                    <a:pt x="4440" y="503"/>
                    <a:pt x="4603" y="612"/>
                  </a:cubicBezTo>
                  <a:cubicBezTo>
                    <a:pt x="5037" y="846"/>
                    <a:pt x="5271" y="1379"/>
                    <a:pt x="5271" y="2113"/>
                  </a:cubicBezTo>
                  <a:cubicBezTo>
                    <a:pt x="5170" y="3881"/>
                    <a:pt x="4236" y="5516"/>
                    <a:pt x="2769" y="6483"/>
                  </a:cubicBezTo>
                  <a:cubicBezTo>
                    <a:pt x="2394" y="6700"/>
                    <a:pt x="2042" y="6812"/>
                    <a:pt x="1728" y="6812"/>
                  </a:cubicBezTo>
                  <a:cubicBezTo>
                    <a:pt x="1511" y="6812"/>
                    <a:pt x="1311" y="6759"/>
                    <a:pt x="1134" y="6650"/>
                  </a:cubicBezTo>
                  <a:cubicBezTo>
                    <a:pt x="701" y="6416"/>
                    <a:pt x="467" y="5883"/>
                    <a:pt x="467" y="5149"/>
                  </a:cubicBezTo>
                  <a:cubicBezTo>
                    <a:pt x="567" y="3381"/>
                    <a:pt x="1501" y="1746"/>
                    <a:pt x="2969" y="779"/>
                  </a:cubicBezTo>
                  <a:cubicBezTo>
                    <a:pt x="3344" y="562"/>
                    <a:pt x="3707" y="450"/>
                    <a:pt x="4024" y="450"/>
                  </a:cubicBezTo>
                  <a:close/>
                  <a:moveTo>
                    <a:pt x="4033" y="1"/>
                  </a:moveTo>
                  <a:cubicBezTo>
                    <a:pt x="3635" y="1"/>
                    <a:pt x="3196" y="129"/>
                    <a:pt x="2735" y="379"/>
                  </a:cubicBezTo>
                  <a:cubicBezTo>
                    <a:pt x="1134" y="1446"/>
                    <a:pt x="100" y="3214"/>
                    <a:pt x="0" y="5149"/>
                  </a:cubicBezTo>
                  <a:cubicBezTo>
                    <a:pt x="0" y="6049"/>
                    <a:pt x="300" y="6750"/>
                    <a:pt x="867" y="7050"/>
                  </a:cubicBezTo>
                  <a:cubicBezTo>
                    <a:pt x="1134" y="7217"/>
                    <a:pt x="1401" y="7284"/>
                    <a:pt x="1701" y="7284"/>
                  </a:cubicBezTo>
                  <a:cubicBezTo>
                    <a:pt x="2135" y="7250"/>
                    <a:pt x="2569" y="7117"/>
                    <a:pt x="2969" y="6883"/>
                  </a:cubicBezTo>
                  <a:cubicBezTo>
                    <a:pt x="4603" y="5816"/>
                    <a:pt x="5604" y="4048"/>
                    <a:pt x="5738" y="2113"/>
                  </a:cubicBezTo>
                  <a:cubicBezTo>
                    <a:pt x="5738" y="1213"/>
                    <a:pt x="5404" y="545"/>
                    <a:pt x="4837" y="212"/>
                  </a:cubicBezTo>
                  <a:cubicBezTo>
                    <a:pt x="4596" y="70"/>
                    <a:pt x="4326" y="1"/>
                    <a:pt x="403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4"/>
            <p:cNvSpPr/>
            <p:nvPr/>
          </p:nvSpPr>
          <p:spPr>
            <a:xfrm>
              <a:off x="5054625" y="2248325"/>
              <a:ext cx="78400" cy="100050"/>
            </a:xfrm>
            <a:custGeom>
              <a:avLst/>
              <a:gdLst/>
              <a:ahLst/>
              <a:cxnLst/>
              <a:rect l="l" t="t" r="r" b="b"/>
              <a:pathLst>
                <a:path w="3136" h="4002" extrusionOk="0">
                  <a:moveTo>
                    <a:pt x="2272" y="1"/>
                  </a:moveTo>
                  <a:cubicBezTo>
                    <a:pt x="2060" y="1"/>
                    <a:pt x="1821" y="70"/>
                    <a:pt x="1568" y="216"/>
                  </a:cubicBezTo>
                  <a:cubicBezTo>
                    <a:pt x="634" y="817"/>
                    <a:pt x="67" y="1818"/>
                    <a:pt x="0" y="2918"/>
                  </a:cubicBezTo>
                  <a:cubicBezTo>
                    <a:pt x="0" y="3602"/>
                    <a:pt x="349" y="4002"/>
                    <a:pt x="860" y="4002"/>
                  </a:cubicBezTo>
                  <a:cubicBezTo>
                    <a:pt x="1073" y="4002"/>
                    <a:pt x="1313" y="3933"/>
                    <a:pt x="1568" y="3786"/>
                  </a:cubicBezTo>
                  <a:cubicBezTo>
                    <a:pt x="2468" y="3185"/>
                    <a:pt x="3069" y="2184"/>
                    <a:pt x="3136" y="1117"/>
                  </a:cubicBezTo>
                  <a:cubicBezTo>
                    <a:pt x="3136" y="409"/>
                    <a:pt x="2784" y="1"/>
                    <a:pt x="22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4"/>
            <p:cNvSpPr/>
            <p:nvPr/>
          </p:nvSpPr>
          <p:spPr>
            <a:xfrm>
              <a:off x="4983725" y="1892250"/>
              <a:ext cx="109575" cy="133825"/>
            </a:xfrm>
            <a:custGeom>
              <a:avLst/>
              <a:gdLst/>
              <a:ahLst/>
              <a:cxnLst/>
              <a:rect l="l" t="t" r="r" b="b"/>
              <a:pathLst>
                <a:path w="4383" h="5353" extrusionOk="0">
                  <a:moveTo>
                    <a:pt x="2909" y="347"/>
                  </a:moveTo>
                  <a:cubicBezTo>
                    <a:pt x="3501" y="347"/>
                    <a:pt x="4047" y="887"/>
                    <a:pt x="3903" y="1583"/>
                  </a:cubicBezTo>
                  <a:cubicBezTo>
                    <a:pt x="3837" y="2884"/>
                    <a:pt x="3136" y="4085"/>
                    <a:pt x="2069" y="4786"/>
                  </a:cubicBezTo>
                  <a:cubicBezTo>
                    <a:pt x="1863" y="4973"/>
                    <a:pt x="1623" y="5055"/>
                    <a:pt x="1389" y="5055"/>
                  </a:cubicBezTo>
                  <a:cubicBezTo>
                    <a:pt x="790" y="5055"/>
                    <a:pt x="233" y="4514"/>
                    <a:pt x="401" y="3818"/>
                  </a:cubicBezTo>
                  <a:cubicBezTo>
                    <a:pt x="468" y="2518"/>
                    <a:pt x="1135" y="1317"/>
                    <a:pt x="2236" y="616"/>
                  </a:cubicBezTo>
                  <a:cubicBezTo>
                    <a:pt x="2441" y="429"/>
                    <a:pt x="2679" y="347"/>
                    <a:pt x="2909" y="347"/>
                  </a:cubicBezTo>
                  <a:close/>
                  <a:moveTo>
                    <a:pt x="2917" y="1"/>
                  </a:moveTo>
                  <a:cubicBezTo>
                    <a:pt x="2629" y="1"/>
                    <a:pt x="2333" y="97"/>
                    <a:pt x="2069" y="316"/>
                  </a:cubicBezTo>
                  <a:cubicBezTo>
                    <a:pt x="868" y="1116"/>
                    <a:pt x="134" y="2384"/>
                    <a:pt x="34" y="3818"/>
                  </a:cubicBezTo>
                  <a:cubicBezTo>
                    <a:pt x="1" y="4352"/>
                    <a:pt x="234" y="4919"/>
                    <a:pt x="701" y="5219"/>
                  </a:cubicBezTo>
                  <a:cubicBezTo>
                    <a:pt x="868" y="5320"/>
                    <a:pt x="1068" y="5353"/>
                    <a:pt x="1302" y="5353"/>
                  </a:cubicBezTo>
                  <a:cubicBezTo>
                    <a:pt x="1635" y="5353"/>
                    <a:pt x="1935" y="5253"/>
                    <a:pt x="2236" y="5053"/>
                  </a:cubicBezTo>
                  <a:cubicBezTo>
                    <a:pt x="3436" y="4285"/>
                    <a:pt x="4170" y="2985"/>
                    <a:pt x="4237" y="1583"/>
                  </a:cubicBezTo>
                  <a:cubicBezTo>
                    <a:pt x="4383" y="686"/>
                    <a:pt x="3682" y="1"/>
                    <a:pt x="29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4"/>
            <p:cNvSpPr/>
            <p:nvPr/>
          </p:nvSpPr>
          <p:spPr>
            <a:xfrm>
              <a:off x="5008750" y="1922900"/>
              <a:ext cx="57575" cy="73750"/>
            </a:xfrm>
            <a:custGeom>
              <a:avLst/>
              <a:gdLst/>
              <a:ahLst/>
              <a:cxnLst/>
              <a:rect l="l" t="t" r="r" b="b"/>
              <a:pathLst>
                <a:path w="2303" h="2950" extrusionOk="0">
                  <a:moveTo>
                    <a:pt x="1662" y="1"/>
                  </a:moveTo>
                  <a:cubicBezTo>
                    <a:pt x="1510" y="1"/>
                    <a:pt x="1342" y="51"/>
                    <a:pt x="1168" y="157"/>
                  </a:cubicBezTo>
                  <a:cubicBezTo>
                    <a:pt x="467" y="591"/>
                    <a:pt x="67" y="1325"/>
                    <a:pt x="0" y="2125"/>
                  </a:cubicBezTo>
                  <a:cubicBezTo>
                    <a:pt x="0" y="2647"/>
                    <a:pt x="270" y="2949"/>
                    <a:pt x="653" y="2949"/>
                  </a:cubicBezTo>
                  <a:cubicBezTo>
                    <a:pt x="809" y="2949"/>
                    <a:pt x="984" y="2899"/>
                    <a:pt x="1168" y="2793"/>
                  </a:cubicBezTo>
                  <a:cubicBezTo>
                    <a:pt x="1835" y="2359"/>
                    <a:pt x="2269" y="1625"/>
                    <a:pt x="2302" y="825"/>
                  </a:cubicBezTo>
                  <a:cubicBezTo>
                    <a:pt x="2302" y="303"/>
                    <a:pt x="2033" y="1"/>
                    <a:pt x="166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4"/>
            <p:cNvSpPr/>
            <p:nvPr/>
          </p:nvSpPr>
          <p:spPr>
            <a:xfrm>
              <a:off x="5183875" y="2001050"/>
              <a:ext cx="32550" cy="42175"/>
            </a:xfrm>
            <a:custGeom>
              <a:avLst/>
              <a:gdLst/>
              <a:ahLst/>
              <a:cxnLst/>
              <a:rect l="l" t="t" r="r" b="b"/>
              <a:pathLst>
                <a:path w="1302" h="1687" extrusionOk="0">
                  <a:moveTo>
                    <a:pt x="933" y="1"/>
                  </a:moveTo>
                  <a:cubicBezTo>
                    <a:pt x="843" y="1"/>
                    <a:pt x="741" y="32"/>
                    <a:pt x="634" y="100"/>
                  </a:cubicBezTo>
                  <a:cubicBezTo>
                    <a:pt x="267" y="334"/>
                    <a:pt x="0" y="767"/>
                    <a:pt x="0" y="1234"/>
                  </a:cubicBezTo>
                  <a:cubicBezTo>
                    <a:pt x="0" y="1519"/>
                    <a:pt x="153" y="1686"/>
                    <a:pt x="361" y="1686"/>
                  </a:cubicBezTo>
                  <a:cubicBezTo>
                    <a:pt x="445" y="1686"/>
                    <a:pt x="538" y="1659"/>
                    <a:pt x="634" y="1601"/>
                  </a:cubicBezTo>
                  <a:cubicBezTo>
                    <a:pt x="1034" y="1334"/>
                    <a:pt x="1268" y="934"/>
                    <a:pt x="1301" y="467"/>
                  </a:cubicBezTo>
                  <a:cubicBezTo>
                    <a:pt x="1301" y="184"/>
                    <a:pt x="1151" y="1"/>
                    <a:pt x="93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4"/>
            <p:cNvSpPr/>
            <p:nvPr/>
          </p:nvSpPr>
          <p:spPr>
            <a:xfrm>
              <a:off x="4935350" y="2325000"/>
              <a:ext cx="32550" cy="42150"/>
            </a:xfrm>
            <a:custGeom>
              <a:avLst/>
              <a:gdLst/>
              <a:ahLst/>
              <a:cxnLst/>
              <a:rect l="l" t="t" r="r" b="b"/>
              <a:pathLst>
                <a:path w="1302" h="1686" extrusionOk="0">
                  <a:moveTo>
                    <a:pt x="929" y="0"/>
                  </a:moveTo>
                  <a:cubicBezTo>
                    <a:pt x="840" y="0"/>
                    <a:pt x="740" y="27"/>
                    <a:pt x="635" y="85"/>
                  </a:cubicBezTo>
                  <a:cubicBezTo>
                    <a:pt x="268" y="352"/>
                    <a:pt x="1" y="752"/>
                    <a:pt x="1" y="1219"/>
                  </a:cubicBezTo>
                  <a:cubicBezTo>
                    <a:pt x="1" y="1502"/>
                    <a:pt x="151" y="1685"/>
                    <a:pt x="358" y="1685"/>
                  </a:cubicBezTo>
                  <a:cubicBezTo>
                    <a:pt x="443" y="1685"/>
                    <a:pt x="537" y="1654"/>
                    <a:pt x="635" y="1586"/>
                  </a:cubicBezTo>
                  <a:cubicBezTo>
                    <a:pt x="1035" y="1352"/>
                    <a:pt x="1269" y="919"/>
                    <a:pt x="1302" y="452"/>
                  </a:cubicBezTo>
                  <a:cubicBezTo>
                    <a:pt x="1302" y="167"/>
                    <a:pt x="1150" y="0"/>
                    <a:pt x="92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4"/>
            <p:cNvSpPr/>
            <p:nvPr/>
          </p:nvSpPr>
          <p:spPr>
            <a:xfrm>
              <a:off x="4892825" y="2696550"/>
              <a:ext cx="32550" cy="42175"/>
            </a:xfrm>
            <a:custGeom>
              <a:avLst/>
              <a:gdLst/>
              <a:ahLst/>
              <a:cxnLst/>
              <a:rect l="l" t="t" r="r" b="b"/>
              <a:pathLst>
                <a:path w="1302" h="1687" extrusionOk="0">
                  <a:moveTo>
                    <a:pt x="945" y="1"/>
                  </a:moveTo>
                  <a:cubicBezTo>
                    <a:pt x="860" y="1"/>
                    <a:pt x="765" y="32"/>
                    <a:pt x="668" y="100"/>
                  </a:cubicBezTo>
                  <a:cubicBezTo>
                    <a:pt x="268" y="334"/>
                    <a:pt x="34" y="767"/>
                    <a:pt x="1" y="1234"/>
                  </a:cubicBezTo>
                  <a:cubicBezTo>
                    <a:pt x="1" y="1519"/>
                    <a:pt x="153" y="1686"/>
                    <a:pt x="373" y="1686"/>
                  </a:cubicBezTo>
                  <a:cubicBezTo>
                    <a:pt x="462" y="1686"/>
                    <a:pt x="562" y="1659"/>
                    <a:pt x="668" y="1601"/>
                  </a:cubicBezTo>
                  <a:cubicBezTo>
                    <a:pt x="1035" y="1334"/>
                    <a:pt x="1268" y="934"/>
                    <a:pt x="1302" y="467"/>
                  </a:cubicBezTo>
                  <a:cubicBezTo>
                    <a:pt x="1302" y="184"/>
                    <a:pt x="1151" y="1"/>
                    <a:pt x="94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4"/>
            <p:cNvSpPr/>
            <p:nvPr/>
          </p:nvSpPr>
          <p:spPr>
            <a:xfrm>
              <a:off x="4751075" y="2679100"/>
              <a:ext cx="40050" cy="51575"/>
            </a:xfrm>
            <a:custGeom>
              <a:avLst/>
              <a:gdLst/>
              <a:ahLst/>
              <a:cxnLst/>
              <a:rect l="l" t="t" r="r" b="b"/>
              <a:pathLst>
                <a:path w="1602" h="2063" extrusionOk="0">
                  <a:moveTo>
                    <a:pt x="1144" y="1"/>
                  </a:moveTo>
                  <a:cubicBezTo>
                    <a:pt x="1039" y="1"/>
                    <a:pt x="923" y="32"/>
                    <a:pt x="801" y="98"/>
                  </a:cubicBezTo>
                  <a:cubicBezTo>
                    <a:pt x="334" y="431"/>
                    <a:pt x="33" y="932"/>
                    <a:pt x="0" y="1499"/>
                  </a:cubicBezTo>
                  <a:cubicBezTo>
                    <a:pt x="0" y="1858"/>
                    <a:pt x="190" y="2063"/>
                    <a:pt x="457" y="2063"/>
                  </a:cubicBezTo>
                  <a:cubicBezTo>
                    <a:pt x="562" y="2063"/>
                    <a:pt x="679" y="2031"/>
                    <a:pt x="801" y="1966"/>
                  </a:cubicBezTo>
                  <a:cubicBezTo>
                    <a:pt x="1268" y="1665"/>
                    <a:pt x="1568" y="1132"/>
                    <a:pt x="1601" y="565"/>
                  </a:cubicBezTo>
                  <a:cubicBezTo>
                    <a:pt x="1601" y="205"/>
                    <a:pt x="1412" y="1"/>
                    <a:pt x="114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4"/>
            <p:cNvSpPr/>
            <p:nvPr/>
          </p:nvSpPr>
          <p:spPr>
            <a:xfrm>
              <a:off x="4720200" y="2886550"/>
              <a:ext cx="25050" cy="32425"/>
            </a:xfrm>
            <a:custGeom>
              <a:avLst/>
              <a:gdLst/>
              <a:ahLst/>
              <a:cxnLst/>
              <a:rect l="l" t="t" r="r" b="b"/>
              <a:pathLst>
                <a:path w="1002" h="1297" extrusionOk="0">
                  <a:moveTo>
                    <a:pt x="721" y="0"/>
                  </a:moveTo>
                  <a:cubicBezTo>
                    <a:pt x="654" y="0"/>
                    <a:pt x="579" y="24"/>
                    <a:pt x="501" y="72"/>
                  </a:cubicBezTo>
                  <a:cubicBezTo>
                    <a:pt x="201" y="272"/>
                    <a:pt x="1" y="573"/>
                    <a:pt x="1" y="940"/>
                  </a:cubicBezTo>
                  <a:cubicBezTo>
                    <a:pt x="1" y="1178"/>
                    <a:pt x="120" y="1297"/>
                    <a:pt x="285" y="1297"/>
                  </a:cubicBezTo>
                  <a:cubicBezTo>
                    <a:pt x="351" y="1297"/>
                    <a:pt x="425" y="1278"/>
                    <a:pt x="501" y="1240"/>
                  </a:cubicBezTo>
                  <a:cubicBezTo>
                    <a:pt x="801" y="1040"/>
                    <a:pt x="968" y="706"/>
                    <a:pt x="1002" y="372"/>
                  </a:cubicBezTo>
                  <a:cubicBezTo>
                    <a:pt x="1002" y="136"/>
                    <a:pt x="885" y="0"/>
                    <a:pt x="72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4"/>
            <p:cNvSpPr/>
            <p:nvPr/>
          </p:nvSpPr>
          <p:spPr>
            <a:xfrm>
              <a:off x="4810275" y="2884750"/>
              <a:ext cx="51725" cy="67250"/>
            </a:xfrm>
            <a:custGeom>
              <a:avLst/>
              <a:gdLst/>
              <a:ahLst/>
              <a:cxnLst/>
              <a:rect l="l" t="t" r="r" b="b"/>
              <a:pathLst>
                <a:path w="2069" h="2690" extrusionOk="0">
                  <a:moveTo>
                    <a:pt x="1496" y="1"/>
                  </a:moveTo>
                  <a:cubicBezTo>
                    <a:pt x="1357" y="1"/>
                    <a:pt x="1200" y="47"/>
                    <a:pt x="1034" y="144"/>
                  </a:cubicBezTo>
                  <a:cubicBezTo>
                    <a:pt x="434" y="545"/>
                    <a:pt x="34" y="1212"/>
                    <a:pt x="0" y="1946"/>
                  </a:cubicBezTo>
                  <a:cubicBezTo>
                    <a:pt x="0" y="2418"/>
                    <a:pt x="235" y="2690"/>
                    <a:pt x="572" y="2690"/>
                  </a:cubicBezTo>
                  <a:cubicBezTo>
                    <a:pt x="712" y="2690"/>
                    <a:pt x="869" y="2643"/>
                    <a:pt x="1034" y="2546"/>
                  </a:cubicBezTo>
                  <a:cubicBezTo>
                    <a:pt x="1668" y="2146"/>
                    <a:pt x="2035" y="1479"/>
                    <a:pt x="2069" y="745"/>
                  </a:cubicBezTo>
                  <a:cubicBezTo>
                    <a:pt x="2069" y="272"/>
                    <a:pt x="1834" y="1"/>
                    <a:pt x="149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4"/>
            <p:cNvSpPr/>
            <p:nvPr/>
          </p:nvSpPr>
          <p:spPr>
            <a:xfrm>
              <a:off x="5251425" y="1607650"/>
              <a:ext cx="54225" cy="70775"/>
            </a:xfrm>
            <a:custGeom>
              <a:avLst/>
              <a:gdLst/>
              <a:ahLst/>
              <a:cxnLst/>
              <a:rect l="l" t="t" r="r" b="b"/>
              <a:pathLst>
                <a:path w="2169" h="2831" extrusionOk="0">
                  <a:moveTo>
                    <a:pt x="1585" y="1"/>
                  </a:moveTo>
                  <a:cubicBezTo>
                    <a:pt x="1440" y="1"/>
                    <a:pt x="1276" y="51"/>
                    <a:pt x="1101" y="158"/>
                  </a:cubicBezTo>
                  <a:cubicBezTo>
                    <a:pt x="434" y="559"/>
                    <a:pt x="34" y="1259"/>
                    <a:pt x="0" y="2060"/>
                  </a:cubicBezTo>
                  <a:cubicBezTo>
                    <a:pt x="0" y="2540"/>
                    <a:pt x="243" y="2830"/>
                    <a:pt x="615" y="2830"/>
                  </a:cubicBezTo>
                  <a:cubicBezTo>
                    <a:pt x="760" y="2830"/>
                    <a:pt x="924" y="2787"/>
                    <a:pt x="1101" y="2693"/>
                  </a:cubicBezTo>
                  <a:cubicBezTo>
                    <a:pt x="1735" y="2260"/>
                    <a:pt x="2135" y="1559"/>
                    <a:pt x="2169" y="792"/>
                  </a:cubicBezTo>
                  <a:cubicBezTo>
                    <a:pt x="2169" y="296"/>
                    <a:pt x="1935" y="1"/>
                    <a:pt x="158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4"/>
            <p:cNvSpPr/>
            <p:nvPr/>
          </p:nvSpPr>
          <p:spPr>
            <a:xfrm>
              <a:off x="5087975" y="1661175"/>
              <a:ext cx="32550" cy="42150"/>
            </a:xfrm>
            <a:custGeom>
              <a:avLst/>
              <a:gdLst/>
              <a:ahLst/>
              <a:cxnLst/>
              <a:rect l="l" t="t" r="r" b="b"/>
              <a:pathLst>
                <a:path w="1302" h="1686" extrusionOk="0">
                  <a:moveTo>
                    <a:pt x="929" y="1"/>
                  </a:moveTo>
                  <a:cubicBezTo>
                    <a:pt x="840" y="1"/>
                    <a:pt x="740" y="28"/>
                    <a:pt x="634" y="85"/>
                  </a:cubicBezTo>
                  <a:cubicBezTo>
                    <a:pt x="267" y="352"/>
                    <a:pt x="0" y="753"/>
                    <a:pt x="0" y="1220"/>
                  </a:cubicBezTo>
                  <a:cubicBezTo>
                    <a:pt x="0" y="1503"/>
                    <a:pt x="151" y="1686"/>
                    <a:pt x="357" y="1686"/>
                  </a:cubicBezTo>
                  <a:cubicBezTo>
                    <a:pt x="442" y="1686"/>
                    <a:pt x="537" y="1655"/>
                    <a:pt x="634" y="1587"/>
                  </a:cubicBezTo>
                  <a:cubicBezTo>
                    <a:pt x="1034" y="1353"/>
                    <a:pt x="1268" y="919"/>
                    <a:pt x="1301" y="452"/>
                  </a:cubicBezTo>
                  <a:cubicBezTo>
                    <a:pt x="1301" y="167"/>
                    <a:pt x="1149" y="1"/>
                    <a:pt x="92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4"/>
            <p:cNvSpPr/>
            <p:nvPr/>
          </p:nvSpPr>
          <p:spPr>
            <a:xfrm>
              <a:off x="4981225" y="2729925"/>
              <a:ext cx="112600" cy="145075"/>
            </a:xfrm>
            <a:custGeom>
              <a:avLst/>
              <a:gdLst/>
              <a:ahLst/>
              <a:cxnLst/>
              <a:rect l="l" t="t" r="r" b="b"/>
              <a:pathLst>
                <a:path w="4504" h="5803" extrusionOk="0">
                  <a:moveTo>
                    <a:pt x="3264" y="0"/>
                  </a:moveTo>
                  <a:cubicBezTo>
                    <a:pt x="2964" y="0"/>
                    <a:pt x="2626" y="97"/>
                    <a:pt x="2269" y="300"/>
                  </a:cubicBezTo>
                  <a:cubicBezTo>
                    <a:pt x="935" y="1167"/>
                    <a:pt x="101" y="2601"/>
                    <a:pt x="1" y="4202"/>
                  </a:cubicBezTo>
                  <a:cubicBezTo>
                    <a:pt x="1" y="5221"/>
                    <a:pt x="506" y="5803"/>
                    <a:pt x="1253" y="5803"/>
                  </a:cubicBezTo>
                  <a:cubicBezTo>
                    <a:pt x="1557" y="5803"/>
                    <a:pt x="1902" y="5706"/>
                    <a:pt x="2269" y="5503"/>
                  </a:cubicBezTo>
                  <a:cubicBezTo>
                    <a:pt x="3570" y="4636"/>
                    <a:pt x="4404" y="3168"/>
                    <a:pt x="4504" y="1600"/>
                  </a:cubicBezTo>
                  <a:cubicBezTo>
                    <a:pt x="4504" y="581"/>
                    <a:pt x="3999" y="0"/>
                    <a:pt x="32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4"/>
            <p:cNvSpPr/>
            <p:nvPr/>
          </p:nvSpPr>
          <p:spPr>
            <a:xfrm>
              <a:off x="5514950" y="2774950"/>
              <a:ext cx="111775" cy="145075"/>
            </a:xfrm>
            <a:custGeom>
              <a:avLst/>
              <a:gdLst/>
              <a:ahLst/>
              <a:cxnLst/>
              <a:rect l="l" t="t" r="r" b="b"/>
              <a:pathLst>
                <a:path w="4471" h="5803" extrusionOk="0">
                  <a:moveTo>
                    <a:pt x="3230" y="0"/>
                  </a:moveTo>
                  <a:cubicBezTo>
                    <a:pt x="2930" y="0"/>
                    <a:pt x="2593" y="97"/>
                    <a:pt x="2235" y="300"/>
                  </a:cubicBezTo>
                  <a:cubicBezTo>
                    <a:pt x="901" y="1167"/>
                    <a:pt x="67" y="2602"/>
                    <a:pt x="0" y="4203"/>
                  </a:cubicBezTo>
                  <a:cubicBezTo>
                    <a:pt x="0" y="5222"/>
                    <a:pt x="488" y="5803"/>
                    <a:pt x="1226" y="5803"/>
                  </a:cubicBezTo>
                  <a:cubicBezTo>
                    <a:pt x="1526" y="5803"/>
                    <a:pt x="1868" y="5706"/>
                    <a:pt x="2235" y="5504"/>
                  </a:cubicBezTo>
                  <a:cubicBezTo>
                    <a:pt x="3569" y="4636"/>
                    <a:pt x="4370" y="3169"/>
                    <a:pt x="4470" y="1601"/>
                  </a:cubicBezTo>
                  <a:cubicBezTo>
                    <a:pt x="4470" y="582"/>
                    <a:pt x="3965" y="0"/>
                    <a:pt x="3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4"/>
            <p:cNvSpPr/>
            <p:nvPr/>
          </p:nvSpPr>
          <p:spPr>
            <a:xfrm>
              <a:off x="5359825" y="2365925"/>
              <a:ext cx="77575" cy="100850"/>
            </a:xfrm>
            <a:custGeom>
              <a:avLst/>
              <a:gdLst/>
              <a:ahLst/>
              <a:cxnLst/>
              <a:rect l="l" t="t" r="r" b="b"/>
              <a:pathLst>
                <a:path w="3103" h="4034" extrusionOk="0">
                  <a:moveTo>
                    <a:pt x="2239" y="0"/>
                  </a:moveTo>
                  <a:cubicBezTo>
                    <a:pt x="2027" y="0"/>
                    <a:pt x="1788" y="70"/>
                    <a:pt x="1535" y="216"/>
                  </a:cubicBezTo>
                  <a:cubicBezTo>
                    <a:pt x="635" y="816"/>
                    <a:pt x="34" y="1817"/>
                    <a:pt x="1" y="2918"/>
                  </a:cubicBezTo>
                  <a:cubicBezTo>
                    <a:pt x="1" y="3626"/>
                    <a:pt x="352" y="4034"/>
                    <a:pt x="853" y="4034"/>
                  </a:cubicBezTo>
                  <a:cubicBezTo>
                    <a:pt x="1060" y="4034"/>
                    <a:pt x="1292" y="3964"/>
                    <a:pt x="1535" y="3818"/>
                  </a:cubicBezTo>
                  <a:cubicBezTo>
                    <a:pt x="2469" y="3218"/>
                    <a:pt x="3036" y="2217"/>
                    <a:pt x="3103" y="1116"/>
                  </a:cubicBezTo>
                  <a:cubicBezTo>
                    <a:pt x="3103" y="408"/>
                    <a:pt x="2752" y="0"/>
                    <a:pt x="2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4"/>
            <p:cNvSpPr/>
            <p:nvPr/>
          </p:nvSpPr>
          <p:spPr>
            <a:xfrm>
              <a:off x="5054625" y="2248325"/>
              <a:ext cx="78400" cy="100050"/>
            </a:xfrm>
            <a:custGeom>
              <a:avLst/>
              <a:gdLst/>
              <a:ahLst/>
              <a:cxnLst/>
              <a:rect l="l" t="t" r="r" b="b"/>
              <a:pathLst>
                <a:path w="3136" h="4002" extrusionOk="0">
                  <a:moveTo>
                    <a:pt x="2272" y="1"/>
                  </a:moveTo>
                  <a:cubicBezTo>
                    <a:pt x="2060" y="1"/>
                    <a:pt x="1821" y="70"/>
                    <a:pt x="1568" y="216"/>
                  </a:cubicBezTo>
                  <a:cubicBezTo>
                    <a:pt x="634" y="817"/>
                    <a:pt x="67" y="1818"/>
                    <a:pt x="0" y="2918"/>
                  </a:cubicBezTo>
                  <a:cubicBezTo>
                    <a:pt x="0" y="3602"/>
                    <a:pt x="349" y="4002"/>
                    <a:pt x="860" y="4002"/>
                  </a:cubicBezTo>
                  <a:cubicBezTo>
                    <a:pt x="1073" y="4002"/>
                    <a:pt x="1313" y="3933"/>
                    <a:pt x="1568" y="3786"/>
                  </a:cubicBezTo>
                  <a:cubicBezTo>
                    <a:pt x="2468" y="3185"/>
                    <a:pt x="3069" y="2184"/>
                    <a:pt x="3136" y="1117"/>
                  </a:cubicBezTo>
                  <a:cubicBezTo>
                    <a:pt x="3136" y="409"/>
                    <a:pt x="2784" y="1"/>
                    <a:pt x="2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4"/>
            <p:cNvSpPr/>
            <p:nvPr/>
          </p:nvSpPr>
          <p:spPr>
            <a:xfrm>
              <a:off x="5008750" y="1922900"/>
              <a:ext cx="57575" cy="73750"/>
            </a:xfrm>
            <a:custGeom>
              <a:avLst/>
              <a:gdLst/>
              <a:ahLst/>
              <a:cxnLst/>
              <a:rect l="l" t="t" r="r" b="b"/>
              <a:pathLst>
                <a:path w="2303" h="2950" extrusionOk="0">
                  <a:moveTo>
                    <a:pt x="1662" y="1"/>
                  </a:moveTo>
                  <a:cubicBezTo>
                    <a:pt x="1510" y="1"/>
                    <a:pt x="1342" y="51"/>
                    <a:pt x="1168" y="157"/>
                  </a:cubicBezTo>
                  <a:cubicBezTo>
                    <a:pt x="467" y="591"/>
                    <a:pt x="67" y="1325"/>
                    <a:pt x="0" y="2125"/>
                  </a:cubicBezTo>
                  <a:cubicBezTo>
                    <a:pt x="0" y="2647"/>
                    <a:pt x="270" y="2949"/>
                    <a:pt x="653" y="2949"/>
                  </a:cubicBezTo>
                  <a:cubicBezTo>
                    <a:pt x="809" y="2949"/>
                    <a:pt x="984" y="2899"/>
                    <a:pt x="1168" y="2793"/>
                  </a:cubicBezTo>
                  <a:cubicBezTo>
                    <a:pt x="1835" y="2359"/>
                    <a:pt x="2269" y="1625"/>
                    <a:pt x="2302" y="825"/>
                  </a:cubicBezTo>
                  <a:cubicBezTo>
                    <a:pt x="2302" y="303"/>
                    <a:pt x="2033" y="1"/>
                    <a:pt x="16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4"/>
            <p:cNvSpPr/>
            <p:nvPr/>
          </p:nvSpPr>
          <p:spPr>
            <a:xfrm>
              <a:off x="5183875" y="2001050"/>
              <a:ext cx="32550" cy="42175"/>
            </a:xfrm>
            <a:custGeom>
              <a:avLst/>
              <a:gdLst/>
              <a:ahLst/>
              <a:cxnLst/>
              <a:rect l="l" t="t" r="r" b="b"/>
              <a:pathLst>
                <a:path w="1302" h="1687" extrusionOk="0">
                  <a:moveTo>
                    <a:pt x="933" y="1"/>
                  </a:moveTo>
                  <a:cubicBezTo>
                    <a:pt x="843" y="1"/>
                    <a:pt x="741" y="32"/>
                    <a:pt x="634" y="100"/>
                  </a:cubicBezTo>
                  <a:cubicBezTo>
                    <a:pt x="267" y="334"/>
                    <a:pt x="0" y="767"/>
                    <a:pt x="0" y="1234"/>
                  </a:cubicBezTo>
                  <a:cubicBezTo>
                    <a:pt x="0" y="1519"/>
                    <a:pt x="153" y="1686"/>
                    <a:pt x="361" y="1686"/>
                  </a:cubicBezTo>
                  <a:cubicBezTo>
                    <a:pt x="445" y="1686"/>
                    <a:pt x="538" y="1659"/>
                    <a:pt x="634" y="1601"/>
                  </a:cubicBezTo>
                  <a:cubicBezTo>
                    <a:pt x="1034" y="1334"/>
                    <a:pt x="1268" y="934"/>
                    <a:pt x="1301" y="467"/>
                  </a:cubicBezTo>
                  <a:cubicBezTo>
                    <a:pt x="1301" y="184"/>
                    <a:pt x="1151" y="1"/>
                    <a:pt x="9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4"/>
            <p:cNvSpPr/>
            <p:nvPr/>
          </p:nvSpPr>
          <p:spPr>
            <a:xfrm>
              <a:off x="4935350" y="2325000"/>
              <a:ext cx="32550" cy="42150"/>
            </a:xfrm>
            <a:custGeom>
              <a:avLst/>
              <a:gdLst/>
              <a:ahLst/>
              <a:cxnLst/>
              <a:rect l="l" t="t" r="r" b="b"/>
              <a:pathLst>
                <a:path w="1302" h="1686" extrusionOk="0">
                  <a:moveTo>
                    <a:pt x="929" y="0"/>
                  </a:moveTo>
                  <a:cubicBezTo>
                    <a:pt x="840" y="0"/>
                    <a:pt x="740" y="27"/>
                    <a:pt x="635" y="85"/>
                  </a:cubicBezTo>
                  <a:cubicBezTo>
                    <a:pt x="268" y="352"/>
                    <a:pt x="1" y="752"/>
                    <a:pt x="1" y="1219"/>
                  </a:cubicBezTo>
                  <a:cubicBezTo>
                    <a:pt x="1" y="1502"/>
                    <a:pt x="151" y="1685"/>
                    <a:pt x="358" y="1685"/>
                  </a:cubicBezTo>
                  <a:cubicBezTo>
                    <a:pt x="443" y="1685"/>
                    <a:pt x="537" y="1654"/>
                    <a:pt x="635" y="1586"/>
                  </a:cubicBezTo>
                  <a:cubicBezTo>
                    <a:pt x="1035" y="1352"/>
                    <a:pt x="1269" y="919"/>
                    <a:pt x="1302" y="452"/>
                  </a:cubicBezTo>
                  <a:cubicBezTo>
                    <a:pt x="1302" y="167"/>
                    <a:pt x="1150" y="0"/>
                    <a:pt x="9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4"/>
            <p:cNvSpPr/>
            <p:nvPr/>
          </p:nvSpPr>
          <p:spPr>
            <a:xfrm>
              <a:off x="4892825" y="2696550"/>
              <a:ext cx="32550" cy="42175"/>
            </a:xfrm>
            <a:custGeom>
              <a:avLst/>
              <a:gdLst/>
              <a:ahLst/>
              <a:cxnLst/>
              <a:rect l="l" t="t" r="r" b="b"/>
              <a:pathLst>
                <a:path w="1302" h="1687" extrusionOk="0">
                  <a:moveTo>
                    <a:pt x="945" y="1"/>
                  </a:moveTo>
                  <a:cubicBezTo>
                    <a:pt x="860" y="1"/>
                    <a:pt x="765" y="32"/>
                    <a:pt x="668" y="100"/>
                  </a:cubicBezTo>
                  <a:cubicBezTo>
                    <a:pt x="268" y="334"/>
                    <a:pt x="34" y="767"/>
                    <a:pt x="1" y="1234"/>
                  </a:cubicBezTo>
                  <a:cubicBezTo>
                    <a:pt x="1" y="1519"/>
                    <a:pt x="153" y="1686"/>
                    <a:pt x="373" y="1686"/>
                  </a:cubicBezTo>
                  <a:cubicBezTo>
                    <a:pt x="462" y="1686"/>
                    <a:pt x="562" y="1659"/>
                    <a:pt x="668" y="1601"/>
                  </a:cubicBezTo>
                  <a:cubicBezTo>
                    <a:pt x="1035" y="1334"/>
                    <a:pt x="1268" y="934"/>
                    <a:pt x="1302" y="467"/>
                  </a:cubicBezTo>
                  <a:cubicBezTo>
                    <a:pt x="1302" y="184"/>
                    <a:pt x="1151" y="1"/>
                    <a:pt x="9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4"/>
            <p:cNvSpPr/>
            <p:nvPr/>
          </p:nvSpPr>
          <p:spPr>
            <a:xfrm>
              <a:off x="4751075" y="2679100"/>
              <a:ext cx="40050" cy="51575"/>
            </a:xfrm>
            <a:custGeom>
              <a:avLst/>
              <a:gdLst/>
              <a:ahLst/>
              <a:cxnLst/>
              <a:rect l="l" t="t" r="r" b="b"/>
              <a:pathLst>
                <a:path w="1602" h="2063" extrusionOk="0">
                  <a:moveTo>
                    <a:pt x="1144" y="1"/>
                  </a:moveTo>
                  <a:cubicBezTo>
                    <a:pt x="1039" y="1"/>
                    <a:pt x="923" y="32"/>
                    <a:pt x="801" y="98"/>
                  </a:cubicBezTo>
                  <a:cubicBezTo>
                    <a:pt x="334" y="431"/>
                    <a:pt x="33" y="932"/>
                    <a:pt x="0" y="1499"/>
                  </a:cubicBezTo>
                  <a:cubicBezTo>
                    <a:pt x="0" y="1858"/>
                    <a:pt x="190" y="2063"/>
                    <a:pt x="457" y="2063"/>
                  </a:cubicBezTo>
                  <a:cubicBezTo>
                    <a:pt x="562" y="2063"/>
                    <a:pt x="679" y="2031"/>
                    <a:pt x="801" y="1966"/>
                  </a:cubicBezTo>
                  <a:cubicBezTo>
                    <a:pt x="1268" y="1665"/>
                    <a:pt x="1568" y="1132"/>
                    <a:pt x="1601" y="565"/>
                  </a:cubicBezTo>
                  <a:cubicBezTo>
                    <a:pt x="1601" y="205"/>
                    <a:pt x="1412" y="1"/>
                    <a:pt x="11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4"/>
            <p:cNvSpPr/>
            <p:nvPr/>
          </p:nvSpPr>
          <p:spPr>
            <a:xfrm>
              <a:off x="4720200" y="2886550"/>
              <a:ext cx="25050" cy="32425"/>
            </a:xfrm>
            <a:custGeom>
              <a:avLst/>
              <a:gdLst/>
              <a:ahLst/>
              <a:cxnLst/>
              <a:rect l="l" t="t" r="r" b="b"/>
              <a:pathLst>
                <a:path w="1002" h="1297" extrusionOk="0">
                  <a:moveTo>
                    <a:pt x="721" y="0"/>
                  </a:moveTo>
                  <a:cubicBezTo>
                    <a:pt x="654" y="0"/>
                    <a:pt x="579" y="24"/>
                    <a:pt x="501" y="72"/>
                  </a:cubicBezTo>
                  <a:cubicBezTo>
                    <a:pt x="201" y="272"/>
                    <a:pt x="1" y="573"/>
                    <a:pt x="1" y="940"/>
                  </a:cubicBezTo>
                  <a:cubicBezTo>
                    <a:pt x="1" y="1178"/>
                    <a:pt x="120" y="1297"/>
                    <a:pt x="285" y="1297"/>
                  </a:cubicBezTo>
                  <a:cubicBezTo>
                    <a:pt x="351" y="1297"/>
                    <a:pt x="425" y="1278"/>
                    <a:pt x="501" y="1240"/>
                  </a:cubicBezTo>
                  <a:cubicBezTo>
                    <a:pt x="801" y="1040"/>
                    <a:pt x="968" y="706"/>
                    <a:pt x="1002" y="372"/>
                  </a:cubicBezTo>
                  <a:cubicBezTo>
                    <a:pt x="1002" y="136"/>
                    <a:pt x="885" y="0"/>
                    <a:pt x="7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4"/>
            <p:cNvSpPr/>
            <p:nvPr/>
          </p:nvSpPr>
          <p:spPr>
            <a:xfrm>
              <a:off x="4810275" y="2884750"/>
              <a:ext cx="51725" cy="67250"/>
            </a:xfrm>
            <a:custGeom>
              <a:avLst/>
              <a:gdLst/>
              <a:ahLst/>
              <a:cxnLst/>
              <a:rect l="l" t="t" r="r" b="b"/>
              <a:pathLst>
                <a:path w="2069" h="2690" extrusionOk="0">
                  <a:moveTo>
                    <a:pt x="1496" y="1"/>
                  </a:moveTo>
                  <a:cubicBezTo>
                    <a:pt x="1357" y="1"/>
                    <a:pt x="1200" y="47"/>
                    <a:pt x="1034" y="144"/>
                  </a:cubicBezTo>
                  <a:cubicBezTo>
                    <a:pt x="434" y="545"/>
                    <a:pt x="34" y="1212"/>
                    <a:pt x="0" y="1946"/>
                  </a:cubicBezTo>
                  <a:cubicBezTo>
                    <a:pt x="0" y="2418"/>
                    <a:pt x="235" y="2690"/>
                    <a:pt x="572" y="2690"/>
                  </a:cubicBezTo>
                  <a:cubicBezTo>
                    <a:pt x="712" y="2690"/>
                    <a:pt x="869" y="2643"/>
                    <a:pt x="1034" y="2546"/>
                  </a:cubicBezTo>
                  <a:cubicBezTo>
                    <a:pt x="1668" y="2146"/>
                    <a:pt x="2035" y="1479"/>
                    <a:pt x="2069" y="745"/>
                  </a:cubicBezTo>
                  <a:cubicBezTo>
                    <a:pt x="2069" y="272"/>
                    <a:pt x="1834" y="1"/>
                    <a:pt x="14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4"/>
            <p:cNvSpPr/>
            <p:nvPr/>
          </p:nvSpPr>
          <p:spPr>
            <a:xfrm>
              <a:off x="5251425" y="1607650"/>
              <a:ext cx="54225" cy="70775"/>
            </a:xfrm>
            <a:custGeom>
              <a:avLst/>
              <a:gdLst/>
              <a:ahLst/>
              <a:cxnLst/>
              <a:rect l="l" t="t" r="r" b="b"/>
              <a:pathLst>
                <a:path w="2169" h="2831" extrusionOk="0">
                  <a:moveTo>
                    <a:pt x="1585" y="1"/>
                  </a:moveTo>
                  <a:cubicBezTo>
                    <a:pt x="1440" y="1"/>
                    <a:pt x="1276" y="51"/>
                    <a:pt x="1101" y="158"/>
                  </a:cubicBezTo>
                  <a:cubicBezTo>
                    <a:pt x="434" y="559"/>
                    <a:pt x="34" y="1259"/>
                    <a:pt x="0" y="2060"/>
                  </a:cubicBezTo>
                  <a:cubicBezTo>
                    <a:pt x="0" y="2540"/>
                    <a:pt x="243" y="2830"/>
                    <a:pt x="615" y="2830"/>
                  </a:cubicBezTo>
                  <a:cubicBezTo>
                    <a:pt x="760" y="2830"/>
                    <a:pt x="924" y="2787"/>
                    <a:pt x="1101" y="2693"/>
                  </a:cubicBezTo>
                  <a:cubicBezTo>
                    <a:pt x="1735" y="2260"/>
                    <a:pt x="2135" y="1559"/>
                    <a:pt x="2169" y="792"/>
                  </a:cubicBezTo>
                  <a:cubicBezTo>
                    <a:pt x="2169" y="296"/>
                    <a:pt x="1935" y="1"/>
                    <a:pt x="15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4"/>
            <p:cNvSpPr/>
            <p:nvPr/>
          </p:nvSpPr>
          <p:spPr>
            <a:xfrm>
              <a:off x="5087975" y="1661175"/>
              <a:ext cx="32550" cy="42150"/>
            </a:xfrm>
            <a:custGeom>
              <a:avLst/>
              <a:gdLst/>
              <a:ahLst/>
              <a:cxnLst/>
              <a:rect l="l" t="t" r="r" b="b"/>
              <a:pathLst>
                <a:path w="1302" h="1686" extrusionOk="0">
                  <a:moveTo>
                    <a:pt x="929" y="1"/>
                  </a:moveTo>
                  <a:cubicBezTo>
                    <a:pt x="840" y="1"/>
                    <a:pt x="740" y="28"/>
                    <a:pt x="634" y="85"/>
                  </a:cubicBezTo>
                  <a:cubicBezTo>
                    <a:pt x="267" y="352"/>
                    <a:pt x="0" y="753"/>
                    <a:pt x="0" y="1220"/>
                  </a:cubicBezTo>
                  <a:cubicBezTo>
                    <a:pt x="0" y="1503"/>
                    <a:pt x="151" y="1686"/>
                    <a:pt x="357" y="1686"/>
                  </a:cubicBezTo>
                  <a:cubicBezTo>
                    <a:pt x="442" y="1686"/>
                    <a:pt x="537" y="1655"/>
                    <a:pt x="634" y="1587"/>
                  </a:cubicBezTo>
                  <a:cubicBezTo>
                    <a:pt x="1034" y="1353"/>
                    <a:pt x="1268" y="919"/>
                    <a:pt x="1301" y="452"/>
                  </a:cubicBezTo>
                  <a:cubicBezTo>
                    <a:pt x="1301" y="167"/>
                    <a:pt x="1149" y="1"/>
                    <a:pt x="9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4"/>
            <p:cNvSpPr/>
            <p:nvPr/>
          </p:nvSpPr>
          <p:spPr>
            <a:xfrm>
              <a:off x="4612625" y="1532650"/>
              <a:ext cx="68425" cy="107325"/>
            </a:xfrm>
            <a:custGeom>
              <a:avLst/>
              <a:gdLst/>
              <a:ahLst/>
              <a:cxnLst/>
              <a:rect l="l" t="t" r="r" b="b"/>
              <a:pathLst>
                <a:path w="2737" h="4293" extrusionOk="0">
                  <a:moveTo>
                    <a:pt x="2618" y="1"/>
                  </a:moveTo>
                  <a:cubicBezTo>
                    <a:pt x="2592" y="1"/>
                    <a:pt x="2569" y="17"/>
                    <a:pt x="2569" y="56"/>
                  </a:cubicBezTo>
                  <a:lnTo>
                    <a:pt x="34" y="4159"/>
                  </a:lnTo>
                  <a:cubicBezTo>
                    <a:pt x="1" y="4192"/>
                    <a:pt x="1" y="4259"/>
                    <a:pt x="34" y="4292"/>
                  </a:cubicBezTo>
                  <a:lnTo>
                    <a:pt x="101" y="4292"/>
                  </a:lnTo>
                  <a:cubicBezTo>
                    <a:pt x="134" y="4292"/>
                    <a:pt x="134" y="4259"/>
                    <a:pt x="168" y="4259"/>
                  </a:cubicBezTo>
                  <a:lnTo>
                    <a:pt x="2703" y="123"/>
                  </a:lnTo>
                  <a:cubicBezTo>
                    <a:pt x="2736" y="89"/>
                    <a:pt x="2703" y="56"/>
                    <a:pt x="2669" y="23"/>
                  </a:cubicBezTo>
                  <a:cubicBezTo>
                    <a:pt x="2656" y="9"/>
                    <a:pt x="2636" y="1"/>
                    <a:pt x="26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4"/>
            <p:cNvSpPr/>
            <p:nvPr/>
          </p:nvSpPr>
          <p:spPr>
            <a:xfrm>
              <a:off x="4676850" y="1548225"/>
              <a:ext cx="33375" cy="216000"/>
            </a:xfrm>
            <a:custGeom>
              <a:avLst/>
              <a:gdLst/>
              <a:ahLst/>
              <a:cxnLst/>
              <a:rect l="l" t="t" r="r" b="b"/>
              <a:pathLst>
                <a:path w="1335" h="8640" extrusionOk="0">
                  <a:moveTo>
                    <a:pt x="1268" y="0"/>
                  </a:moveTo>
                  <a:cubicBezTo>
                    <a:pt x="1234" y="0"/>
                    <a:pt x="1168" y="34"/>
                    <a:pt x="1168" y="100"/>
                  </a:cubicBezTo>
                  <a:lnTo>
                    <a:pt x="0" y="8540"/>
                  </a:lnTo>
                  <a:cubicBezTo>
                    <a:pt x="0" y="8606"/>
                    <a:pt x="0" y="8640"/>
                    <a:pt x="67" y="8640"/>
                  </a:cubicBezTo>
                  <a:cubicBezTo>
                    <a:pt x="100" y="8640"/>
                    <a:pt x="167" y="8640"/>
                    <a:pt x="167" y="8573"/>
                  </a:cubicBezTo>
                  <a:lnTo>
                    <a:pt x="1335" y="100"/>
                  </a:lnTo>
                  <a:cubicBezTo>
                    <a:pt x="1335" y="67"/>
                    <a:pt x="1335" y="0"/>
                    <a:pt x="12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4"/>
            <p:cNvSpPr/>
            <p:nvPr/>
          </p:nvSpPr>
          <p:spPr>
            <a:xfrm>
              <a:off x="4591775" y="1760525"/>
              <a:ext cx="88425" cy="176325"/>
            </a:xfrm>
            <a:custGeom>
              <a:avLst/>
              <a:gdLst/>
              <a:ahLst/>
              <a:cxnLst/>
              <a:rect l="l" t="t" r="r" b="b"/>
              <a:pathLst>
                <a:path w="3537" h="7053" extrusionOk="0">
                  <a:moveTo>
                    <a:pt x="3452" y="0"/>
                  </a:moveTo>
                  <a:cubicBezTo>
                    <a:pt x="3417" y="0"/>
                    <a:pt x="3393" y="24"/>
                    <a:pt x="3370" y="48"/>
                  </a:cubicBezTo>
                  <a:lnTo>
                    <a:pt x="34" y="6919"/>
                  </a:lnTo>
                  <a:cubicBezTo>
                    <a:pt x="1" y="6986"/>
                    <a:pt x="34" y="7019"/>
                    <a:pt x="68" y="7053"/>
                  </a:cubicBezTo>
                  <a:lnTo>
                    <a:pt x="101" y="7053"/>
                  </a:lnTo>
                  <a:cubicBezTo>
                    <a:pt x="134" y="7053"/>
                    <a:pt x="168" y="7019"/>
                    <a:pt x="201" y="7019"/>
                  </a:cubicBezTo>
                  <a:lnTo>
                    <a:pt x="3537" y="114"/>
                  </a:lnTo>
                  <a:cubicBezTo>
                    <a:pt x="3537" y="81"/>
                    <a:pt x="3537" y="14"/>
                    <a:pt x="3503" y="14"/>
                  </a:cubicBezTo>
                  <a:cubicBezTo>
                    <a:pt x="3484" y="5"/>
                    <a:pt x="3467" y="0"/>
                    <a:pt x="345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4"/>
            <p:cNvSpPr/>
            <p:nvPr/>
          </p:nvSpPr>
          <p:spPr>
            <a:xfrm>
              <a:off x="4499225" y="1760325"/>
              <a:ext cx="181825" cy="106475"/>
            </a:xfrm>
            <a:custGeom>
              <a:avLst/>
              <a:gdLst/>
              <a:ahLst/>
              <a:cxnLst/>
              <a:rect l="l" t="t" r="r" b="b"/>
              <a:pathLst>
                <a:path w="7273" h="4259" extrusionOk="0">
                  <a:moveTo>
                    <a:pt x="7193" y="0"/>
                  </a:moveTo>
                  <a:cubicBezTo>
                    <a:pt x="7172" y="0"/>
                    <a:pt x="7152" y="8"/>
                    <a:pt x="7139" y="22"/>
                  </a:cubicBezTo>
                  <a:lnTo>
                    <a:pt x="67" y="4092"/>
                  </a:lnTo>
                  <a:cubicBezTo>
                    <a:pt x="0" y="4125"/>
                    <a:pt x="0" y="4159"/>
                    <a:pt x="34" y="4225"/>
                  </a:cubicBezTo>
                  <a:cubicBezTo>
                    <a:pt x="34" y="4225"/>
                    <a:pt x="67" y="4259"/>
                    <a:pt x="100" y="4259"/>
                  </a:cubicBezTo>
                  <a:cubicBezTo>
                    <a:pt x="100" y="4259"/>
                    <a:pt x="134" y="4259"/>
                    <a:pt x="134" y="4225"/>
                  </a:cubicBezTo>
                  <a:lnTo>
                    <a:pt x="7239" y="156"/>
                  </a:lnTo>
                  <a:cubicBezTo>
                    <a:pt x="7272" y="122"/>
                    <a:pt x="7272" y="89"/>
                    <a:pt x="7272" y="56"/>
                  </a:cubicBezTo>
                  <a:cubicBezTo>
                    <a:pt x="7253" y="17"/>
                    <a:pt x="7222" y="0"/>
                    <a:pt x="719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4"/>
            <p:cNvSpPr/>
            <p:nvPr/>
          </p:nvSpPr>
          <p:spPr>
            <a:xfrm>
              <a:off x="4747725" y="890550"/>
              <a:ext cx="42550" cy="436700"/>
            </a:xfrm>
            <a:custGeom>
              <a:avLst/>
              <a:gdLst/>
              <a:ahLst/>
              <a:cxnLst/>
              <a:rect l="l" t="t" r="r" b="b"/>
              <a:pathLst>
                <a:path w="1702" h="17468" extrusionOk="0">
                  <a:moveTo>
                    <a:pt x="1505" y="1"/>
                  </a:moveTo>
                  <a:cubicBezTo>
                    <a:pt x="1412" y="1"/>
                    <a:pt x="1318" y="59"/>
                    <a:pt x="1302" y="188"/>
                  </a:cubicBezTo>
                  <a:lnTo>
                    <a:pt x="1" y="17234"/>
                  </a:lnTo>
                  <a:cubicBezTo>
                    <a:pt x="1" y="17367"/>
                    <a:pt x="67" y="17434"/>
                    <a:pt x="167" y="17468"/>
                  </a:cubicBezTo>
                  <a:cubicBezTo>
                    <a:pt x="267" y="17468"/>
                    <a:pt x="368" y="17367"/>
                    <a:pt x="368" y="17267"/>
                  </a:cubicBezTo>
                  <a:lnTo>
                    <a:pt x="1702" y="188"/>
                  </a:lnTo>
                  <a:cubicBezTo>
                    <a:pt x="1702" y="68"/>
                    <a:pt x="1604" y="1"/>
                    <a:pt x="15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4"/>
            <p:cNvSpPr/>
            <p:nvPr/>
          </p:nvSpPr>
          <p:spPr>
            <a:xfrm>
              <a:off x="4808600" y="663475"/>
              <a:ext cx="323850" cy="648775"/>
            </a:xfrm>
            <a:custGeom>
              <a:avLst/>
              <a:gdLst/>
              <a:ahLst/>
              <a:cxnLst/>
              <a:rect l="l" t="t" r="r" b="b"/>
              <a:pathLst>
                <a:path w="12954" h="25951" extrusionOk="0">
                  <a:moveTo>
                    <a:pt x="12716" y="1"/>
                  </a:moveTo>
                  <a:cubicBezTo>
                    <a:pt x="12653" y="1"/>
                    <a:pt x="12588" y="30"/>
                    <a:pt x="12543" y="98"/>
                  </a:cubicBezTo>
                  <a:lnTo>
                    <a:pt x="34" y="25683"/>
                  </a:lnTo>
                  <a:cubicBezTo>
                    <a:pt x="1" y="25783"/>
                    <a:pt x="34" y="25883"/>
                    <a:pt x="134" y="25950"/>
                  </a:cubicBezTo>
                  <a:lnTo>
                    <a:pt x="201" y="25950"/>
                  </a:lnTo>
                  <a:cubicBezTo>
                    <a:pt x="268" y="25950"/>
                    <a:pt x="334" y="25917"/>
                    <a:pt x="401" y="25850"/>
                  </a:cubicBezTo>
                  <a:lnTo>
                    <a:pt x="12910" y="265"/>
                  </a:lnTo>
                  <a:cubicBezTo>
                    <a:pt x="12954" y="111"/>
                    <a:pt x="12838" y="1"/>
                    <a:pt x="1271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4"/>
            <p:cNvSpPr/>
            <p:nvPr/>
          </p:nvSpPr>
          <p:spPr>
            <a:xfrm>
              <a:off x="4538950" y="1331975"/>
              <a:ext cx="147925" cy="81175"/>
            </a:xfrm>
            <a:custGeom>
              <a:avLst/>
              <a:gdLst/>
              <a:ahLst/>
              <a:cxnLst/>
              <a:rect l="l" t="t" r="r" b="b"/>
              <a:pathLst>
                <a:path w="5917" h="3247" extrusionOk="0">
                  <a:moveTo>
                    <a:pt x="283" y="0"/>
                  </a:moveTo>
                  <a:cubicBezTo>
                    <a:pt x="114" y="0"/>
                    <a:pt x="1" y="225"/>
                    <a:pt x="179" y="344"/>
                  </a:cubicBezTo>
                  <a:lnTo>
                    <a:pt x="5616" y="3213"/>
                  </a:lnTo>
                  <a:cubicBezTo>
                    <a:pt x="5616" y="3213"/>
                    <a:pt x="5650" y="3213"/>
                    <a:pt x="5683" y="3246"/>
                  </a:cubicBezTo>
                  <a:cubicBezTo>
                    <a:pt x="5750" y="3246"/>
                    <a:pt x="5816" y="3180"/>
                    <a:pt x="5850" y="3113"/>
                  </a:cubicBezTo>
                  <a:cubicBezTo>
                    <a:pt x="5917" y="3046"/>
                    <a:pt x="5883" y="2913"/>
                    <a:pt x="5783" y="2879"/>
                  </a:cubicBezTo>
                  <a:lnTo>
                    <a:pt x="346" y="11"/>
                  </a:lnTo>
                  <a:cubicBezTo>
                    <a:pt x="324" y="3"/>
                    <a:pt x="303" y="0"/>
                    <a:pt x="28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4"/>
            <p:cNvSpPr/>
            <p:nvPr/>
          </p:nvSpPr>
          <p:spPr>
            <a:xfrm>
              <a:off x="3657775" y="990325"/>
              <a:ext cx="582950" cy="123450"/>
            </a:xfrm>
            <a:custGeom>
              <a:avLst/>
              <a:gdLst/>
              <a:ahLst/>
              <a:cxnLst/>
              <a:rect l="l" t="t" r="r" b="b"/>
              <a:pathLst>
                <a:path w="23318" h="4938" extrusionOk="0">
                  <a:moveTo>
                    <a:pt x="23084" y="0"/>
                  </a:moveTo>
                  <a:lnTo>
                    <a:pt x="168" y="4570"/>
                  </a:lnTo>
                  <a:cubicBezTo>
                    <a:pt x="68" y="4570"/>
                    <a:pt x="1" y="4670"/>
                    <a:pt x="34" y="4804"/>
                  </a:cubicBezTo>
                  <a:cubicBezTo>
                    <a:pt x="34" y="4870"/>
                    <a:pt x="101" y="4937"/>
                    <a:pt x="201" y="4937"/>
                  </a:cubicBezTo>
                  <a:lnTo>
                    <a:pt x="234" y="4937"/>
                  </a:lnTo>
                  <a:lnTo>
                    <a:pt x="23151" y="400"/>
                  </a:lnTo>
                  <a:cubicBezTo>
                    <a:pt x="23251" y="367"/>
                    <a:pt x="23317" y="267"/>
                    <a:pt x="23284" y="167"/>
                  </a:cubicBezTo>
                  <a:cubicBezTo>
                    <a:pt x="23284" y="67"/>
                    <a:pt x="23184" y="0"/>
                    <a:pt x="230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4"/>
            <p:cNvSpPr/>
            <p:nvPr/>
          </p:nvSpPr>
          <p:spPr>
            <a:xfrm>
              <a:off x="4287400" y="1332950"/>
              <a:ext cx="165750" cy="63525"/>
            </a:xfrm>
            <a:custGeom>
              <a:avLst/>
              <a:gdLst/>
              <a:ahLst/>
              <a:cxnLst/>
              <a:rect l="l" t="t" r="r" b="b"/>
              <a:pathLst>
                <a:path w="6630" h="2541" extrusionOk="0">
                  <a:moveTo>
                    <a:pt x="6498" y="1"/>
                  </a:moveTo>
                  <a:cubicBezTo>
                    <a:pt x="6490" y="1"/>
                    <a:pt x="6481" y="2"/>
                    <a:pt x="6472" y="5"/>
                  </a:cubicBezTo>
                  <a:lnTo>
                    <a:pt x="67" y="2373"/>
                  </a:lnTo>
                  <a:cubicBezTo>
                    <a:pt x="0" y="2407"/>
                    <a:pt x="0" y="2440"/>
                    <a:pt x="0" y="2507"/>
                  </a:cubicBezTo>
                  <a:cubicBezTo>
                    <a:pt x="34" y="2507"/>
                    <a:pt x="67" y="2540"/>
                    <a:pt x="101" y="2540"/>
                  </a:cubicBezTo>
                  <a:lnTo>
                    <a:pt x="6538" y="172"/>
                  </a:lnTo>
                  <a:cubicBezTo>
                    <a:pt x="6630" y="141"/>
                    <a:pt x="6583" y="1"/>
                    <a:pt x="649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4"/>
            <p:cNvSpPr/>
            <p:nvPr/>
          </p:nvSpPr>
          <p:spPr>
            <a:xfrm>
              <a:off x="4399975" y="1145725"/>
              <a:ext cx="89250" cy="129825"/>
            </a:xfrm>
            <a:custGeom>
              <a:avLst/>
              <a:gdLst/>
              <a:ahLst/>
              <a:cxnLst/>
              <a:rect l="l" t="t" r="r" b="b"/>
              <a:pathLst>
                <a:path w="3570" h="5193" extrusionOk="0">
                  <a:moveTo>
                    <a:pt x="119" y="0"/>
                  </a:moveTo>
                  <a:cubicBezTo>
                    <a:pt x="101" y="0"/>
                    <a:pt x="81" y="8"/>
                    <a:pt x="67" y="22"/>
                  </a:cubicBezTo>
                  <a:cubicBezTo>
                    <a:pt x="34" y="55"/>
                    <a:pt x="1" y="89"/>
                    <a:pt x="34" y="122"/>
                  </a:cubicBezTo>
                  <a:lnTo>
                    <a:pt x="3403" y="5126"/>
                  </a:lnTo>
                  <a:cubicBezTo>
                    <a:pt x="3436" y="5159"/>
                    <a:pt x="3470" y="5159"/>
                    <a:pt x="3470" y="5192"/>
                  </a:cubicBezTo>
                  <a:cubicBezTo>
                    <a:pt x="3503" y="5159"/>
                    <a:pt x="3537" y="5159"/>
                    <a:pt x="3537" y="5159"/>
                  </a:cubicBezTo>
                  <a:cubicBezTo>
                    <a:pt x="3570" y="5126"/>
                    <a:pt x="3570" y="5092"/>
                    <a:pt x="3570" y="5059"/>
                  </a:cubicBezTo>
                  <a:lnTo>
                    <a:pt x="167" y="55"/>
                  </a:lnTo>
                  <a:cubicBezTo>
                    <a:pt x="167" y="16"/>
                    <a:pt x="145" y="0"/>
                    <a:pt x="11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4"/>
            <p:cNvSpPr/>
            <p:nvPr/>
          </p:nvSpPr>
          <p:spPr>
            <a:xfrm>
              <a:off x="4415000" y="1392275"/>
              <a:ext cx="63400" cy="162975"/>
            </a:xfrm>
            <a:custGeom>
              <a:avLst/>
              <a:gdLst/>
              <a:ahLst/>
              <a:cxnLst/>
              <a:rect l="l" t="t" r="r" b="b"/>
              <a:pathLst>
                <a:path w="2536" h="6519" extrusionOk="0">
                  <a:moveTo>
                    <a:pt x="2469" y="0"/>
                  </a:moveTo>
                  <a:cubicBezTo>
                    <a:pt x="2402" y="0"/>
                    <a:pt x="2368" y="34"/>
                    <a:pt x="2368" y="67"/>
                  </a:cubicBezTo>
                  <a:lnTo>
                    <a:pt x="0" y="6405"/>
                  </a:lnTo>
                  <a:cubicBezTo>
                    <a:pt x="0" y="6438"/>
                    <a:pt x="33" y="6505"/>
                    <a:pt x="67" y="6505"/>
                  </a:cubicBezTo>
                  <a:lnTo>
                    <a:pt x="100" y="6505"/>
                  </a:lnTo>
                  <a:cubicBezTo>
                    <a:pt x="110" y="6515"/>
                    <a:pt x="120" y="6519"/>
                    <a:pt x="130" y="6519"/>
                  </a:cubicBezTo>
                  <a:cubicBezTo>
                    <a:pt x="153" y="6519"/>
                    <a:pt x="177" y="6495"/>
                    <a:pt x="200" y="6472"/>
                  </a:cubicBezTo>
                  <a:lnTo>
                    <a:pt x="2502" y="134"/>
                  </a:lnTo>
                  <a:cubicBezTo>
                    <a:pt x="2535" y="67"/>
                    <a:pt x="2502" y="34"/>
                    <a:pt x="246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4"/>
            <p:cNvSpPr/>
            <p:nvPr/>
          </p:nvSpPr>
          <p:spPr>
            <a:xfrm>
              <a:off x="4233200" y="992825"/>
              <a:ext cx="21700" cy="371950"/>
            </a:xfrm>
            <a:custGeom>
              <a:avLst/>
              <a:gdLst/>
              <a:ahLst/>
              <a:cxnLst/>
              <a:rect l="l" t="t" r="r" b="b"/>
              <a:pathLst>
                <a:path w="868" h="14878" extrusionOk="0">
                  <a:moveTo>
                    <a:pt x="100" y="0"/>
                  </a:moveTo>
                  <a:cubicBezTo>
                    <a:pt x="34" y="0"/>
                    <a:pt x="0" y="34"/>
                    <a:pt x="0" y="67"/>
                  </a:cubicBezTo>
                  <a:lnTo>
                    <a:pt x="701" y="14811"/>
                  </a:lnTo>
                  <a:cubicBezTo>
                    <a:pt x="701" y="14844"/>
                    <a:pt x="767" y="14878"/>
                    <a:pt x="801" y="14878"/>
                  </a:cubicBezTo>
                  <a:cubicBezTo>
                    <a:pt x="834" y="14878"/>
                    <a:pt x="868" y="14844"/>
                    <a:pt x="868" y="14778"/>
                  </a:cubicBezTo>
                  <a:lnTo>
                    <a:pt x="167" y="67"/>
                  </a:lnTo>
                  <a:cubicBezTo>
                    <a:pt x="167" y="34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4"/>
            <p:cNvSpPr/>
            <p:nvPr/>
          </p:nvSpPr>
          <p:spPr>
            <a:xfrm>
              <a:off x="4130175" y="1286650"/>
              <a:ext cx="98875" cy="105650"/>
            </a:xfrm>
            <a:custGeom>
              <a:avLst/>
              <a:gdLst/>
              <a:ahLst/>
              <a:cxnLst/>
              <a:rect l="l" t="t" r="r" b="b"/>
              <a:pathLst>
                <a:path w="3955" h="4226" extrusionOk="0">
                  <a:moveTo>
                    <a:pt x="117" y="0"/>
                  </a:moveTo>
                  <a:cubicBezTo>
                    <a:pt x="48" y="0"/>
                    <a:pt x="0" y="71"/>
                    <a:pt x="52" y="122"/>
                  </a:cubicBezTo>
                  <a:lnTo>
                    <a:pt x="3788" y="4192"/>
                  </a:lnTo>
                  <a:cubicBezTo>
                    <a:pt x="3821" y="4225"/>
                    <a:pt x="3854" y="4225"/>
                    <a:pt x="3854" y="4225"/>
                  </a:cubicBezTo>
                  <a:lnTo>
                    <a:pt x="3921" y="4225"/>
                  </a:lnTo>
                  <a:cubicBezTo>
                    <a:pt x="3954" y="4192"/>
                    <a:pt x="3954" y="4125"/>
                    <a:pt x="3921" y="4092"/>
                  </a:cubicBezTo>
                  <a:lnTo>
                    <a:pt x="185" y="22"/>
                  </a:lnTo>
                  <a:cubicBezTo>
                    <a:pt x="162" y="7"/>
                    <a:pt x="139" y="0"/>
                    <a:pt x="11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4"/>
            <p:cNvSpPr/>
            <p:nvPr/>
          </p:nvSpPr>
          <p:spPr>
            <a:xfrm>
              <a:off x="4846975" y="1351400"/>
              <a:ext cx="259375" cy="38400"/>
            </a:xfrm>
            <a:custGeom>
              <a:avLst/>
              <a:gdLst/>
              <a:ahLst/>
              <a:cxnLst/>
              <a:rect l="l" t="t" r="r" b="b"/>
              <a:pathLst>
                <a:path w="10375" h="1536" extrusionOk="0">
                  <a:moveTo>
                    <a:pt x="10174" y="1"/>
                  </a:moveTo>
                  <a:lnTo>
                    <a:pt x="200" y="1135"/>
                  </a:lnTo>
                  <a:cubicBezTo>
                    <a:pt x="100" y="1168"/>
                    <a:pt x="0" y="1268"/>
                    <a:pt x="33" y="1369"/>
                  </a:cubicBezTo>
                  <a:cubicBezTo>
                    <a:pt x="33" y="1469"/>
                    <a:pt x="100" y="1535"/>
                    <a:pt x="200" y="1535"/>
                  </a:cubicBezTo>
                  <a:lnTo>
                    <a:pt x="234" y="1535"/>
                  </a:lnTo>
                  <a:lnTo>
                    <a:pt x="10207" y="401"/>
                  </a:lnTo>
                  <a:cubicBezTo>
                    <a:pt x="10307" y="368"/>
                    <a:pt x="10374" y="301"/>
                    <a:pt x="10374" y="168"/>
                  </a:cubicBezTo>
                  <a:cubicBezTo>
                    <a:pt x="10374" y="68"/>
                    <a:pt x="10274" y="1"/>
                    <a:pt x="1017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4"/>
            <p:cNvSpPr/>
            <p:nvPr/>
          </p:nvSpPr>
          <p:spPr>
            <a:xfrm>
              <a:off x="5168850" y="946025"/>
              <a:ext cx="137550" cy="332025"/>
            </a:xfrm>
            <a:custGeom>
              <a:avLst/>
              <a:gdLst/>
              <a:ahLst/>
              <a:cxnLst/>
              <a:rect l="l" t="t" r="r" b="b"/>
              <a:pathLst>
                <a:path w="5502" h="13281" extrusionOk="0">
                  <a:moveTo>
                    <a:pt x="5260" y="1"/>
                  </a:moveTo>
                  <a:cubicBezTo>
                    <a:pt x="5193" y="1"/>
                    <a:pt x="5129" y="41"/>
                    <a:pt x="5105" y="138"/>
                  </a:cubicBezTo>
                  <a:lnTo>
                    <a:pt x="68" y="13014"/>
                  </a:lnTo>
                  <a:cubicBezTo>
                    <a:pt x="1" y="13147"/>
                    <a:pt x="101" y="13280"/>
                    <a:pt x="234" y="13280"/>
                  </a:cubicBezTo>
                  <a:cubicBezTo>
                    <a:pt x="301" y="13280"/>
                    <a:pt x="401" y="13214"/>
                    <a:pt x="401" y="13147"/>
                  </a:cubicBezTo>
                  <a:lnTo>
                    <a:pt x="5438" y="271"/>
                  </a:lnTo>
                  <a:cubicBezTo>
                    <a:pt x="5502" y="123"/>
                    <a:pt x="5376" y="1"/>
                    <a:pt x="526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4"/>
            <p:cNvSpPr/>
            <p:nvPr/>
          </p:nvSpPr>
          <p:spPr>
            <a:xfrm>
              <a:off x="5379850" y="876900"/>
              <a:ext cx="201000" cy="55075"/>
            </a:xfrm>
            <a:custGeom>
              <a:avLst/>
              <a:gdLst/>
              <a:ahLst/>
              <a:cxnLst/>
              <a:rect l="l" t="t" r="r" b="b"/>
              <a:pathLst>
                <a:path w="8040" h="2203" extrusionOk="0">
                  <a:moveTo>
                    <a:pt x="100" y="1"/>
                  </a:moveTo>
                  <a:cubicBezTo>
                    <a:pt x="67" y="1"/>
                    <a:pt x="0" y="34"/>
                    <a:pt x="0" y="67"/>
                  </a:cubicBezTo>
                  <a:cubicBezTo>
                    <a:pt x="0" y="134"/>
                    <a:pt x="0" y="167"/>
                    <a:pt x="67" y="167"/>
                  </a:cubicBezTo>
                  <a:lnTo>
                    <a:pt x="7906" y="2202"/>
                  </a:lnTo>
                  <a:lnTo>
                    <a:pt x="7939" y="2202"/>
                  </a:lnTo>
                  <a:cubicBezTo>
                    <a:pt x="7973" y="2202"/>
                    <a:pt x="8006" y="2169"/>
                    <a:pt x="8006" y="2135"/>
                  </a:cubicBezTo>
                  <a:cubicBezTo>
                    <a:pt x="8039" y="2069"/>
                    <a:pt x="8006" y="2035"/>
                    <a:pt x="7973" y="2035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4"/>
            <p:cNvSpPr/>
            <p:nvPr/>
          </p:nvSpPr>
          <p:spPr>
            <a:xfrm>
              <a:off x="5381525" y="694575"/>
              <a:ext cx="146400" cy="139825"/>
            </a:xfrm>
            <a:custGeom>
              <a:avLst/>
              <a:gdLst/>
              <a:ahLst/>
              <a:cxnLst/>
              <a:rect l="l" t="t" r="r" b="b"/>
              <a:pathLst>
                <a:path w="5856" h="5593" extrusionOk="0">
                  <a:moveTo>
                    <a:pt x="5737" y="0"/>
                  </a:moveTo>
                  <a:cubicBezTo>
                    <a:pt x="5716" y="0"/>
                    <a:pt x="5693" y="7"/>
                    <a:pt x="5671" y="22"/>
                  </a:cubicBezTo>
                  <a:lnTo>
                    <a:pt x="33" y="5426"/>
                  </a:lnTo>
                  <a:cubicBezTo>
                    <a:pt x="0" y="5459"/>
                    <a:pt x="0" y="5526"/>
                    <a:pt x="33" y="5559"/>
                  </a:cubicBezTo>
                  <a:cubicBezTo>
                    <a:pt x="33" y="5592"/>
                    <a:pt x="67" y="5592"/>
                    <a:pt x="100" y="5592"/>
                  </a:cubicBezTo>
                  <a:cubicBezTo>
                    <a:pt x="100" y="5592"/>
                    <a:pt x="133" y="5559"/>
                    <a:pt x="133" y="5559"/>
                  </a:cubicBezTo>
                  <a:lnTo>
                    <a:pt x="5804" y="155"/>
                  </a:lnTo>
                  <a:cubicBezTo>
                    <a:pt x="5856" y="78"/>
                    <a:pt x="5807" y="0"/>
                    <a:pt x="573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4"/>
            <p:cNvSpPr/>
            <p:nvPr/>
          </p:nvSpPr>
          <p:spPr>
            <a:xfrm>
              <a:off x="4209000" y="960050"/>
              <a:ext cx="53400" cy="68900"/>
            </a:xfrm>
            <a:custGeom>
              <a:avLst/>
              <a:gdLst/>
              <a:ahLst/>
              <a:cxnLst/>
              <a:rect l="l" t="t" r="r" b="b"/>
              <a:pathLst>
                <a:path w="2136" h="2756" extrusionOk="0">
                  <a:moveTo>
                    <a:pt x="1548" y="1"/>
                  </a:moveTo>
                  <a:cubicBezTo>
                    <a:pt x="1405" y="1"/>
                    <a:pt x="1242" y="47"/>
                    <a:pt x="1068" y="144"/>
                  </a:cubicBezTo>
                  <a:cubicBezTo>
                    <a:pt x="435" y="544"/>
                    <a:pt x="34" y="1245"/>
                    <a:pt x="1" y="2012"/>
                  </a:cubicBezTo>
                  <a:cubicBezTo>
                    <a:pt x="1" y="2484"/>
                    <a:pt x="252" y="2756"/>
                    <a:pt x="599" y="2756"/>
                  </a:cubicBezTo>
                  <a:cubicBezTo>
                    <a:pt x="743" y="2756"/>
                    <a:pt x="903" y="2710"/>
                    <a:pt x="1068" y="2612"/>
                  </a:cubicBezTo>
                  <a:cubicBezTo>
                    <a:pt x="1702" y="2212"/>
                    <a:pt x="2102" y="1511"/>
                    <a:pt x="2136" y="778"/>
                  </a:cubicBezTo>
                  <a:cubicBezTo>
                    <a:pt x="2136" y="280"/>
                    <a:pt x="1900" y="1"/>
                    <a:pt x="1548" y="1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4"/>
            <p:cNvSpPr/>
            <p:nvPr/>
          </p:nvSpPr>
          <p:spPr>
            <a:xfrm>
              <a:off x="4388300" y="1128950"/>
              <a:ext cx="29225" cy="37825"/>
            </a:xfrm>
            <a:custGeom>
              <a:avLst/>
              <a:gdLst/>
              <a:ahLst/>
              <a:cxnLst/>
              <a:rect l="l" t="t" r="r" b="b"/>
              <a:pathLst>
                <a:path w="1169" h="1513" extrusionOk="0">
                  <a:moveTo>
                    <a:pt x="852" y="1"/>
                  </a:moveTo>
                  <a:cubicBezTo>
                    <a:pt x="768" y="1"/>
                    <a:pt x="671" y="31"/>
                    <a:pt x="568" y="93"/>
                  </a:cubicBezTo>
                  <a:cubicBezTo>
                    <a:pt x="234" y="293"/>
                    <a:pt x="1" y="660"/>
                    <a:pt x="1" y="1093"/>
                  </a:cubicBezTo>
                  <a:cubicBezTo>
                    <a:pt x="1" y="1353"/>
                    <a:pt x="134" y="1512"/>
                    <a:pt x="319" y="1512"/>
                  </a:cubicBezTo>
                  <a:cubicBezTo>
                    <a:pt x="395" y="1512"/>
                    <a:pt x="480" y="1485"/>
                    <a:pt x="568" y="1427"/>
                  </a:cubicBezTo>
                  <a:cubicBezTo>
                    <a:pt x="935" y="1193"/>
                    <a:pt x="1135" y="826"/>
                    <a:pt x="1168" y="426"/>
                  </a:cubicBezTo>
                  <a:cubicBezTo>
                    <a:pt x="1168" y="150"/>
                    <a:pt x="1041" y="1"/>
                    <a:pt x="85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4"/>
            <p:cNvSpPr/>
            <p:nvPr/>
          </p:nvSpPr>
          <p:spPr>
            <a:xfrm>
              <a:off x="4116450" y="1268775"/>
              <a:ext cx="29200" cy="37725"/>
            </a:xfrm>
            <a:custGeom>
              <a:avLst/>
              <a:gdLst/>
              <a:ahLst/>
              <a:cxnLst/>
              <a:rect l="l" t="t" r="r" b="b"/>
              <a:pathLst>
                <a:path w="1168" h="1509" extrusionOk="0">
                  <a:moveTo>
                    <a:pt x="829" y="0"/>
                  </a:moveTo>
                  <a:cubicBezTo>
                    <a:pt x="750" y="0"/>
                    <a:pt x="661" y="23"/>
                    <a:pt x="567" y="70"/>
                  </a:cubicBezTo>
                  <a:cubicBezTo>
                    <a:pt x="234" y="304"/>
                    <a:pt x="34" y="671"/>
                    <a:pt x="0" y="1104"/>
                  </a:cubicBezTo>
                  <a:cubicBezTo>
                    <a:pt x="0" y="1366"/>
                    <a:pt x="136" y="1509"/>
                    <a:pt x="323" y="1509"/>
                  </a:cubicBezTo>
                  <a:cubicBezTo>
                    <a:pt x="398" y="1509"/>
                    <a:pt x="481" y="1486"/>
                    <a:pt x="567" y="1438"/>
                  </a:cubicBezTo>
                  <a:cubicBezTo>
                    <a:pt x="934" y="1204"/>
                    <a:pt x="1134" y="837"/>
                    <a:pt x="1168" y="437"/>
                  </a:cubicBezTo>
                  <a:cubicBezTo>
                    <a:pt x="1168" y="150"/>
                    <a:pt x="1030" y="0"/>
                    <a:pt x="82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4"/>
            <p:cNvSpPr/>
            <p:nvPr/>
          </p:nvSpPr>
          <p:spPr>
            <a:xfrm>
              <a:off x="4402475" y="1534400"/>
              <a:ext cx="29225" cy="37675"/>
            </a:xfrm>
            <a:custGeom>
              <a:avLst/>
              <a:gdLst/>
              <a:ahLst/>
              <a:cxnLst/>
              <a:rect l="l" t="t" r="r" b="b"/>
              <a:pathLst>
                <a:path w="1169" h="1507" extrusionOk="0">
                  <a:moveTo>
                    <a:pt x="850" y="1"/>
                  </a:moveTo>
                  <a:cubicBezTo>
                    <a:pt x="774" y="1"/>
                    <a:pt x="689" y="28"/>
                    <a:pt x="601" y="86"/>
                  </a:cubicBezTo>
                  <a:cubicBezTo>
                    <a:pt x="234" y="286"/>
                    <a:pt x="34" y="687"/>
                    <a:pt x="1" y="1087"/>
                  </a:cubicBezTo>
                  <a:cubicBezTo>
                    <a:pt x="1" y="1347"/>
                    <a:pt x="134" y="1506"/>
                    <a:pt x="331" y="1506"/>
                  </a:cubicBezTo>
                  <a:cubicBezTo>
                    <a:pt x="412" y="1506"/>
                    <a:pt x="504" y="1479"/>
                    <a:pt x="601" y="1420"/>
                  </a:cubicBezTo>
                  <a:cubicBezTo>
                    <a:pt x="935" y="1187"/>
                    <a:pt x="1168" y="820"/>
                    <a:pt x="1168" y="420"/>
                  </a:cubicBezTo>
                  <a:cubicBezTo>
                    <a:pt x="1168" y="160"/>
                    <a:pt x="1035" y="1"/>
                    <a:pt x="85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4"/>
            <p:cNvSpPr/>
            <p:nvPr/>
          </p:nvSpPr>
          <p:spPr>
            <a:xfrm>
              <a:off x="4600125" y="1618625"/>
              <a:ext cx="29200" cy="37675"/>
            </a:xfrm>
            <a:custGeom>
              <a:avLst/>
              <a:gdLst/>
              <a:ahLst/>
              <a:cxnLst/>
              <a:rect l="l" t="t" r="r" b="b"/>
              <a:pathLst>
                <a:path w="1168" h="1507" extrusionOk="0">
                  <a:moveTo>
                    <a:pt x="850" y="1"/>
                  </a:moveTo>
                  <a:cubicBezTo>
                    <a:pt x="773" y="1"/>
                    <a:pt x="689" y="28"/>
                    <a:pt x="601" y="86"/>
                  </a:cubicBezTo>
                  <a:cubicBezTo>
                    <a:pt x="234" y="320"/>
                    <a:pt x="34" y="687"/>
                    <a:pt x="0" y="1087"/>
                  </a:cubicBezTo>
                  <a:cubicBezTo>
                    <a:pt x="0" y="1347"/>
                    <a:pt x="134" y="1506"/>
                    <a:pt x="331" y="1506"/>
                  </a:cubicBezTo>
                  <a:cubicBezTo>
                    <a:pt x="412" y="1506"/>
                    <a:pt x="503" y="1479"/>
                    <a:pt x="601" y="1421"/>
                  </a:cubicBezTo>
                  <a:cubicBezTo>
                    <a:pt x="934" y="1187"/>
                    <a:pt x="1168" y="820"/>
                    <a:pt x="1168" y="420"/>
                  </a:cubicBezTo>
                  <a:cubicBezTo>
                    <a:pt x="1168" y="160"/>
                    <a:pt x="1034" y="1"/>
                    <a:pt x="85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4"/>
            <p:cNvSpPr/>
            <p:nvPr/>
          </p:nvSpPr>
          <p:spPr>
            <a:xfrm>
              <a:off x="4580100" y="1915500"/>
              <a:ext cx="29225" cy="37675"/>
            </a:xfrm>
            <a:custGeom>
              <a:avLst/>
              <a:gdLst/>
              <a:ahLst/>
              <a:cxnLst/>
              <a:rect l="l" t="t" r="r" b="b"/>
              <a:pathLst>
                <a:path w="1169" h="1507" extrusionOk="0">
                  <a:moveTo>
                    <a:pt x="838" y="1"/>
                  </a:moveTo>
                  <a:cubicBezTo>
                    <a:pt x="757" y="1"/>
                    <a:pt x="665" y="28"/>
                    <a:pt x="568" y="86"/>
                  </a:cubicBezTo>
                  <a:cubicBezTo>
                    <a:pt x="234" y="320"/>
                    <a:pt x="34" y="687"/>
                    <a:pt x="1" y="1087"/>
                  </a:cubicBezTo>
                  <a:cubicBezTo>
                    <a:pt x="1" y="1347"/>
                    <a:pt x="135" y="1506"/>
                    <a:pt x="319" y="1506"/>
                  </a:cubicBezTo>
                  <a:cubicBezTo>
                    <a:pt x="395" y="1506"/>
                    <a:pt x="480" y="1479"/>
                    <a:pt x="568" y="1421"/>
                  </a:cubicBezTo>
                  <a:cubicBezTo>
                    <a:pt x="935" y="1221"/>
                    <a:pt x="1135" y="820"/>
                    <a:pt x="1168" y="420"/>
                  </a:cubicBezTo>
                  <a:cubicBezTo>
                    <a:pt x="1168" y="160"/>
                    <a:pt x="1035" y="1"/>
                    <a:pt x="83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4"/>
            <p:cNvSpPr/>
            <p:nvPr/>
          </p:nvSpPr>
          <p:spPr>
            <a:xfrm>
              <a:off x="4656000" y="1733925"/>
              <a:ext cx="44225" cy="56950"/>
            </a:xfrm>
            <a:custGeom>
              <a:avLst/>
              <a:gdLst/>
              <a:ahLst/>
              <a:cxnLst/>
              <a:rect l="l" t="t" r="r" b="b"/>
              <a:pathLst>
                <a:path w="1769" h="2278" extrusionOk="0">
                  <a:moveTo>
                    <a:pt x="1288" y="0"/>
                  </a:moveTo>
                  <a:cubicBezTo>
                    <a:pt x="1173" y="0"/>
                    <a:pt x="1042" y="35"/>
                    <a:pt x="901" y="111"/>
                  </a:cubicBezTo>
                  <a:cubicBezTo>
                    <a:pt x="367" y="444"/>
                    <a:pt x="34" y="1012"/>
                    <a:pt x="0" y="1645"/>
                  </a:cubicBezTo>
                  <a:cubicBezTo>
                    <a:pt x="0" y="2043"/>
                    <a:pt x="198" y="2277"/>
                    <a:pt x="488" y="2277"/>
                  </a:cubicBezTo>
                  <a:cubicBezTo>
                    <a:pt x="612" y="2277"/>
                    <a:pt x="752" y="2235"/>
                    <a:pt x="901" y="2146"/>
                  </a:cubicBezTo>
                  <a:cubicBezTo>
                    <a:pt x="1435" y="1812"/>
                    <a:pt x="1735" y="1245"/>
                    <a:pt x="1768" y="611"/>
                  </a:cubicBezTo>
                  <a:cubicBezTo>
                    <a:pt x="1768" y="228"/>
                    <a:pt x="1579" y="0"/>
                    <a:pt x="128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4"/>
            <p:cNvSpPr/>
            <p:nvPr/>
          </p:nvSpPr>
          <p:spPr>
            <a:xfrm>
              <a:off x="4479200" y="1835975"/>
              <a:ext cx="44225" cy="56925"/>
            </a:xfrm>
            <a:custGeom>
              <a:avLst/>
              <a:gdLst/>
              <a:ahLst/>
              <a:cxnLst/>
              <a:rect l="l" t="t" r="r" b="b"/>
              <a:pathLst>
                <a:path w="1769" h="2277" extrusionOk="0">
                  <a:moveTo>
                    <a:pt x="1307" y="0"/>
                  </a:moveTo>
                  <a:cubicBezTo>
                    <a:pt x="1188" y="0"/>
                    <a:pt x="1050" y="42"/>
                    <a:pt x="901" y="132"/>
                  </a:cubicBezTo>
                  <a:cubicBezTo>
                    <a:pt x="368" y="465"/>
                    <a:pt x="34" y="1032"/>
                    <a:pt x="1" y="1633"/>
                  </a:cubicBezTo>
                  <a:cubicBezTo>
                    <a:pt x="1" y="2041"/>
                    <a:pt x="208" y="2277"/>
                    <a:pt x="511" y="2277"/>
                  </a:cubicBezTo>
                  <a:cubicBezTo>
                    <a:pt x="629" y="2277"/>
                    <a:pt x="761" y="2241"/>
                    <a:pt x="901" y="2167"/>
                  </a:cubicBezTo>
                  <a:cubicBezTo>
                    <a:pt x="1435" y="1833"/>
                    <a:pt x="1735" y="1266"/>
                    <a:pt x="1769" y="632"/>
                  </a:cubicBezTo>
                  <a:cubicBezTo>
                    <a:pt x="1769" y="234"/>
                    <a:pt x="1588" y="0"/>
                    <a:pt x="130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4"/>
            <p:cNvSpPr/>
            <p:nvPr/>
          </p:nvSpPr>
          <p:spPr>
            <a:xfrm>
              <a:off x="5503275" y="668475"/>
              <a:ext cx="44225" cy="56950"/>
            </a:xfrm>
            <a:custGeom>
              <a:avLst/>
              <a:gdLst/>
              <a:ahLst/>
              <a:cxnLst/>
              <a:rect l="l" t="t" r="r" b="b"/>
              <a:pathLst>
                <a:path w="1769" h="2278" extrusionOk="0">
                  <a:moveTo>
                    <a:pt x="1280" y="0"/>
                  </a:moveTo>
                  <a:cubicBezTo>
                    <a:pt x="1157" y="0"/>
                    <a:pt x="1017" y="42"/>
                    <a:pt x="867" y="132"/>
                  </a:cubicBezTo>
                  <a:cubicBezTo>
                    <a:pt x="334" y="465"/>
                    <a:pt x="34" y="1032"/>
                    <a:pt x="0" y="1666"/>
                  </a:cubicBezTo>
                  <a:cubicBezTo>
                    <a:pt x="0" y="2049"/>
                    <a:pt x="206" y="2277"/>
                    <a:pt x="495" y="2277"/>
                  </a:cubicBezTo>
                  <a:cubicBezTo>
                    <a:pt x="609" y="2277"/>
                    <a:pt x="736" y="2242"/>
                    <a:pt x="867" y="2167"/>
                  </a:cubicBezTo>
                  <a:cubicBezTo>
                    <a:pt x="1401" y="1833"/>
                    <a:pt x="1735" y="1266"/>
                    <a:pt x="1768" y="632"/>
                  </a:cubicBezTo>
                  <a:cubicBezTo>
                    <a:pt x="1768" y="234"/>
                    <a:pt x="1571" y="0"/>
                    <a:pt x="1280" y="0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4"/>
            <p:cNvSpPr/>
            <p:nvPr/>
          </p:nvSpPr>
          <p:spPr>
            <a:xfrm>
              <a:off x="4654325" y="1297450"/>
              <a:ext cx="206850" cy="262475"/>
            </a:xfrm>
            <a:custGeom>
              <a:avLst/>
              <a:gdLst/>
              <a:ahLst/>
              <a:cxnLst/>
              <a:rect l="l" t="t" r="r" b="b"/>
              <a:pathLst>
                <a:path w="8274" h="10499" extrusionOk="0">
                  <a:moveTo>
                    <a:pt x="5827" y="673"/>
                  </a:moveTo>
                  <a:cubicBezTo>
                    <a:pt x="6135" y="673"/>
                    <a:pt x="6419" y="745"/>
                    <a:pt x="6672" y="891"/>
                  </a:cubicBezTo>
                  <a:cubicBezTo>
                    <a:pt x="7272" y="1225"/>
                    <a:pt x="7606" y="1992"/>
                    <a:pt x="7606" y="3060"/>
                  </a:cubicBezTo>
                  <a:cubicBezTo>
                    <a:pt x="7606" y="5361"/>
                    <a:pt x="5972" y="8197"/>
                    <a:pt x="3970" y="9331"/>
                  </a:cubicBezTo>
                  <a:cubicBezTo>
                    <a:pt x="3428" y="9652"/>
                    <a:pt x="2911" y="9816"/>
                    <a:pt x="2454" y="9816"/>
                  </a:cubicBezTo>
                  <a:cubicBezTo>
                    <a:pt x="2151" y="9816"/>
                    <a:pt x="1874" y="9744"/>
                    <a:pt x="1635" y="9598"/>
                  </a:cubicBezTo>
                  <a:cubicBezTo>
                    <a:pt x="1001" y="9264"/>
                    <a:pt x="668" y="8497"/>
                    <a:pt x="668" y="7429"/>
                  </a:cubicBezTo>
                  <a:cubicBezTo>
                    <a:pt x="668" y="5128"/>
                    <a:pt x="2302" y="2292"/>
                    <a:pt x="4304" y="1158"/>
                  </a:cubicBezTo>
                  <a:cubicBezTo>
                    <a:pt x="4845" y="837"/>
                    <a:pt x="5363" y="673"/>
                    <a:pt x="5827" y="673"/>
                  </a:cubicBezTo>
                  <a:close/>
                  <a:moveTo>
                    <a:pt x="5853" y="0"/>
                  </a:moveTo>
                  <a:cubicBezTo>
                    <a:pt x="5270" y="0"/>
                    <a:pt x="4631" y="188"/>
                    <a:pt x="3970" y="558"/>
                  </a:cubicBezTo>
                  <a:cubicBezTo>
                    <a:pt x="1802" y="1825"/>
                    <a:pt x="1" y="4894"/>
                    <a:pt x="1" y="7429"/>
                  </a:cubicBezTo>
                  <a:cubicBezTo>
                    <a:pt x="1" y="8730"/>
                    <a:pt x="468" y="9698"/>
                    <a:pt x="1302" y="10198"/>
                  </a:cubicBezTo>
                  <a:cubicBezTo>
                    <a:pt x="1635" y="10398"/>
                    <a:pt x="2035" y="10498"/>
                    <a:pt x="2436" y="10498"/>
                  </a:cubicBezTo>
                  <a:cubicBezTo>
                    <a:pt x="3103" y="10465"/>
                    <a:pt x="3737" y="10265"/>
                    <a:pt x="4304" y="9931"/>
                  </a:cubicBezTo>
                  <a:cubicBezTo>
                    <a:pt x="6505" y="8664"/>
                    <a:pt x="8273" y="5561"/>
                    <a:pt x="8273" y="3060"/>
                  </a:cubicBezTo>
                  <a:cubicBezTo>
                    <a:pt x="8273" y="1759"/>
                    <a:pt x="7806" y="791"/>
                    <a:pt x="7006" y="291"/>
                  </a:cubicBezTo>
                  <a:cubicBezTo>
                    <a:pt x="6658" y="96"/>
                    <a:pt x="6270" y="0"/>
                    <a:pt x="585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4"/>
            <p:cNvSpPr/>
            <p:nvPr/>
          </p:nvSpPr>
          <p:spPr>
            <a:xfrm>
              <a:off x="4701850" y="1356425"/>
              <a:ext cx="111775" cy="144650"/>
            </a:xfrm>
            <a:custGeom>
              <a:avLst/>
              <a:gdLst/>
              <a:ahLst/>
              <a:cxnLst/>
              <a:rect l="l" t="t" r="r" b="b"/>
              <a:pathLst>
                <a:path w="4471" h="5786" extrusionOk="0">
                  <a:moveTo>
                    <a:pt x="3245" y="1"/>
                  </a:moveTo>
                  <a:cubicBezTo>
                    <a:pt x="2945" y="1"/>
                    <a:pt x="2603" y="97"/>
                    <a:pt x="2236" y="300"/>
                  </a:cubicBezTo>
                  <a:cubicBezTo>
                    <a:pt x="902" y="1168"/>
                    <a:pt x="68" y="2602"/>
                    <a:pt x="1" y="4203"/>
                  </a:cubicBezTo>
                  <a:cubicBezTo>
                    <a:pt x="1" y="5195"/>
                    <a:pt x="503" y="5785"/>
                    <a:pt x="1233" y="5785"/>
                  </a:cubicBezTo>
                  <a:cubicBezTo>
                    <a:pt x="1535" y="5785"/>
                    <a:pt x="1875" y="5685"/>
                    <a:pt x="2236" y="5471"/>
                  </a:cubicBezTo>
                  <a:cubicBezTo>
                    <a:pt x="3570" y="4603"/>
                    <a:pt x="4404" y="3169"/>
                    <a:pt x="4471" y="1601"/>
                  </a:cubicBezTo>
                  <a:cubicBezTo>
                    <a:pt x="4471" y="582"/>
                    <a:pt x="3983" y="1"/>
                    <a:pt x="324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4"/>
            <p:cNvSpPr/>
            <p:nvPr/>
          </p:nvSpPr>
          <p:spPr>
            <a:xfrm>
              <a:off x="5094650" y="458825"/>
              <a:ext cx="170150" cy="217125"/>
            </a:xfrm>
            <a:custGeom>
              <a:avLst/>
              <a:gdLst/>
              <a:ahLst/>
              <a:cxnLst/>
              <a:rect l="l" t="t" r="r" b="b"/>
              <a:pathLst>
                <a:path w="6806" h="8685" extrusionOk="0">
                  <a:moveTo>
                    <a:pt x="4873" y="397"/>
                  </a:moveTo>
                  <a:cubicBezTo>
                    <a:pt x="5143" y="397"/>
                    <a:pt x="5390" y="458"/>
                    <a:pt x="5604" y="579"/>
                  </a:cubicBezTo>
                  <a:cubicBezTo>
                    <a:pt x="6138" y="912"/>
                    <a:pt x="6438" y="1579"/>
                    <a:pt x="6438" y="2513"/>
                  </a:cubicBezTo>
                  <a:cubicBezTo>
                    <a:pt x="6305" y="4682"/>
                    <a:pt x="5171" y="6683"/>
                    <a:pt x="3336" y="7884"/>
                  </a:cubicBezTo>
                  <a:cubicBezTo>
                    <a:pt x="2857" y="8163"/>
                    <a:pt x="2390" y="8299"/>
                    <a:pt x="1978" y="8299"/>
                  </a:cubicBezTo>
                  <a:cubicBezTo>
                    <a:pt x="1701" y="8299"/>
                    <a:pt x="1449" y="8238"/>
                    <a:pt x="1234" y="8117"/>
                  </a:cubicBezTo>
                  <a:cubicBezTo>
                    <a:pt x="701" y="7817"/>
                    <a:pt x="400" y="7117"/>
                    <a:pt x="400" y="6216"/>
                  </a:cubicBezTo>
                  <a:cubicBezTo>
                    <a:pt x="534" y="4015"/>
                    <a:pt x="1668" y="2013"/>
                    <a:pt x="3536" y="812"/>
                  </a:cubicBezTo>
                  <a:cubicBezTo>
                    <a:pt x="4015" y="533"/>
                    <a:pt x="4470" y="397"/>
                    <a:pt x="4873" y="397"/>
                  </a:cubicBezTo>
                  <a:close/>
                  <a:moveTo>
                    <a:pt x="4856" y="1"/>
                  </a:moveTo>
                  <a:cubicBezTo>
                    <a:pt x="4379" y="1"/>
                    <a:pt x="3852" y="164"/>
                    <a:pt x="3303" y="479"/>
                  </a:cubicBezTo>
                  <a:cubicBezTo>
                    <a:pt x="1501" y="1513"/>
                    <a:pt x="0" y="4115"/>
                    <a:pt x="0" y="6216"/>
                  </a:cubicBezTo>
                  <a:cubicBezTo>
                    <a:pt x="0" y="7250"/>
                    <a:pt x="367" y="8051"/>
                    <a:pt x="1034" y="8451"/>
                  </a:cubicBezTo>
                  <a:cubicBezTo>
                    <a:pt x="1334" y="8618"/>
                    <a:pt x="1635" y="8685"/>
                    <a:pt x="1968" y="8685"/>
                  </a:cubicBezTo>
                  <a:cubicBezTo>
                    <a:pt x="2535" y="8651"/>
                    <a:pt x="3036" y="8518"/>
                    <a:pt x="3503" y="8218"/>
                  </a:cubicBezTo>
                  <a:cubicBezTo>
                    <a:pt x="5337" y="7183"/>
                    <a:pt x="6805" y="4582"/>
                    <a:pt x="6805" y="2480"/>
                  </a:cubicBezTo>
                  <a:cubicBezTo>
                    <a:pt x="6805" y="1446"/>
                    <a:pt x="6438" y="645"/>
                    <a:pt x="5771" y="245"/>
                  </a:cubicBezTo>
                  <a:cubicBezTo>
                    <a:pt x="5497" y="81"/>
                    <a:pt x="5188" y="1"/>
                    <a:pt x="485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4"/>
            <p:cNvSpPr/>
            <p:nvPr/>
          </p:nvSpPr>
          <p:spPr>
            <a:xfrm>
              <a:off x="5133000" y="506125"/>
              <a:ext cx="94250" cy="122825"/>
            </a:xfrm>
            <a:custGeom>
              <a:avLst/>
              <a:gdLst/>
              <a:ahLst/>
              <a:cxnLst/>
              <a:rect l="l" t="t" r="r" b="b"/>
              <a:pathLst>
                <a:path w="3770" h="4913" extrusionOk="0">
                  <a:moveTo>
                    <a:pt x="2718" y="0"/>
                  </a:moveTo>
                  <a:cubicBezTo>
                    <a:pt x="2464" y="0"/>
                    <a:pt x="2176" y="82"/>
                    <a:pt x="1869" y="255"/>
                  </a:cubicBezTo>
                  <a:cubicBezTo>
                    <a:pt x="768" y="988"/>
                    <a:pt x="67" y="2223"/>
                    <a:pt x="1" y="3557"/>
                  </a:cubicBezTo>
                  <a:cubicBezTo>
                    <a:pt x="1" y="4412"/>
                    <a:pt x="424" y="4912"/>
                    <a:pt x="1041" y="4912"/>
                  </a:cubicBezTo>
                  <a:cubicBezTo>
                    <a:pt x="1290" y="4912"/>
                    <a:pt x="1571" y="4830"/>
                    <a:pt x="1869" y="4658"/>
                  </a:cubicBezTo>
                  <a:cubicBezTo>
                    <a:pt x="3003" y="3924"/>
                    <a:pt x="3703" y="2690"/>
                    <a:pt x="3770" y="1355"/>
                  </a:cubicBezTo>
                  <a:cubicBezTo>
                    <a:pt x="3770" y="500"/>
                    <a:pt x="3347" y="0"/>
                    <a:pt x="2718" y="0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4"/>
            <p:cNvSpPr/>
            <p:nvPr/>
          </p:nvSpPr>
          <p:spPr>
            <a:xfrm>
              <a:off x="4732725" y="752950"/>
              <a:ext cx="124125" cy="150675"/>
            </a:xfrm>
            <a:custGeom>
              <a:avLst/>
              <a:gdLst/>
              <a:ahLst/>
              <a:cxnLst/>
              <a:rect l="l" t="t" r="r" b="b"/>
              <a:pathLst>
                <a:path w="4965" h="6027" extrusionOk="0">
                  <a:moveTo>
                    <a:pt x="3403" y="422"/>
                  </a:moveTo>
                  <a:cubicBezTo>
                    <a:pt x="3569" y="422"/>
                    <a:pt x="3736" y="455"/>
                    <a:pt x="3870" y="522"/>
                  </a:cubicBezTo>
                  <a:cubicBezTo>
                    <a:pt x="4270" y="822"/>
                    <a:pt x="4470" y="1289"/>
                    <a:pt x="4403" y="1790"/>
                  </a:cubicBezTo>
                  <a:cubicBezTo>
                    <a:pt x="4337" y="3224"/>
                    <a:pt x="3569" y="4558"/>
                    <a:pt x="2335" y="5359"/>
                  </a:cubicBezTo>
                  <a:cubicBezTo>
                    <a:pt x="2100" y="5575"/>
                    <a:pt x="1828" y="5670"/>
                    <a:pt x="1564" y="5670"/>
                  </a:cubicBezTo>
                  <a:cubicBezTo>
                    <a:pt x="892" y="5670"/>
                    <a:pt x="276" y="5058"/>
                    <a:pt x="467" y="4291"/>
                  </a:cubicBezTo>
                  <a:cubicBezTo>
                    <a:pt x="534" y="2824"/>
                    <a:pt x="1301" y="1489"/>
                    <a:pt x="2535" y="689"/>
                  </a:cubicBezTo>
                  <a:cubicBezTo>
                    <a:pt x="2802" y="522"/>
                    <a:pt x="3102" y="422"/>
                    <a:pt x="3403" y="422"/>
                  </a:cubicBezTo>
                  <a:close/>
                  <a:moveTo>
                    <a:pt x="3287" y="0"/>
                  </a:moveTo>
                  <a:cubicBezTo>
                    <a:pt x="2961" y="0"/>
                    <a:pt x="2627" y="109"/>
                    <a:pt x="2335" y="355"/>
                  </a:cubicBezTo>
                  <a:cubicBezTo>
                    <a:pt x="1001" y="1223"/>
                    <a:pt x="167" y="2690"/>
                    <a:pt x="67" y="4291"/>
                  </a:cubicBezTo>
                  <a:cubicBezTo>
                    <a:pt x="0" y="4892"/>
                    <a:pt x="300" y="5492"/>
                    <a:pt x="801" y="5859"/>
                  </a:cubicBezTo>
                  <a:cubicBezTo>
                    <a:pt x="1001" y="5959"/>
                    <a:pt x="1234" y="6026"/>
                    <a:pt x="1468" y="6026"/>
                  </a:cubicBezTo>
                  <a:cubicBezTo>
                    <a:pt x="1835" y="5993"/>
                    <a:pt x="2202" y="5893"/>
                    <a:pt x="2535" y="5692"/>
                  </a:cubicBezTo>
                  <a:cubicBezTo>
                    <a:pt x="3836" y="4792"/>
                    <a:pt x="4704" y="3357"/>
                    <a:pt x="4770" y="1790"/>
                  </a:cubicBezTo>
                  <a:cubicBezTo>
                    <a:pt x="4964" y="772"/>
                    <a:pt x="4154" y="0"/>
                    <a:pt x="328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4"/>
            <p:cNvSpPr/>
            <p:nvPr/>
          </p:nvSpPr>
          <p:spPr>
            <a:xfrm>
              <a:off x="4761900" y="787225"/>
              <a:ext cx="63400" cy="82775"/>
            </a:xfrm>
            <a:custGeom>
              <a:avLst/>
              <a:gdLst/>
              <a:ahLst/>
              <a:cxnLst/>
              <a:rect l="l" t="t" r="r" b="b"/>
              <a:pathLst>
                <a:path w="2536" h="3311" extrusionOk="0">
                  <a:moveTo>
                    <a:pt x="1834" y="1"/>
                  </a:moveTo>
                  <a:cubicBezTo>
                    <a:pt x="1664" y="1"/>
                    <a:pt x="1472" y="59"/>
                    <a:pt x="1268" y="185"/>
                  </a:cubicBezTo>
                  <a:cubicBezTo>
                    <a:pt x="501" y="686"/>
                    <a:pt x="34" y="1486"/>
                    <a:pt x="1" y="2387"/>
                  </a:cubicBezTo>
                  <a:cubicBezTo>
                    <a:pt x="1" y="2972"/>
                    <a:pt x="280" y="3311"/>
                    <a:pt x="689" y="3311"/>
                  </a:cubicBezTo>
                  <a:cubicBezTo>
                    <a:pt x="863" y="3311"/>
                    <a:pt x="1059" y="3250"/>
                    <a:pt x="1268" y="3121"/>
                  </a:cubicBezTo>
                  <a:cubicBezTo>
                    <a:pt x="2035" y="2654"/>
                    <a:pt x="2502" y="1820"/>
                    <a:pt x="2536" y="919"/>
                  </a:cubicBezTo>
                  <a:cubicBezTo>
                    <a:pt x="2536" y="351"/>
                    <a:pt x="2250" y="1"/>
                    <a:pt x="1834" y="1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4"/>
            <p:cNvSpPr/>
            <p:nvPr/>
          </p:nvSpPr>
          <p:spPr>
            <a:xfrm>
              <a:off x="5092975" y="1267450"/>
              <a:ext cx="124350" cy="149875"/>
            </a:xfrm>
            <a:custGeom>
              <a:avLst/>
              <a:gdLst/>
              <a:ahLst/>
              <a:cxnLst/>
              <a:rect l="l" t="t" r="r" b="b"/>
              <a:pathLst>
                <a:path w="4974" h="5995" extrusionOk="0">
                  <a:moveTo>
                    <a:pt x="3292" y="380"/>
                  </a:moveTo>
                  <a:cubicBezTo>
                    <a:pt x="3961" y="380"/>
                    <a:pt x="4595" y="991"/>
                    <a:pt x="4404" y="1758"/>
                  </a:cubicBezTo>
                  <a:cubicBezTo>
                    <a:pt x="4337" y="3225"/>
                    <a:pt x="3536" y="4560"/>
                    <a:pt x="2335" y="5360"/>
                  </a:cubicBezTo>
                  <a:cubicBezTo>
                    <a:pt x="2101" y="5576"/>
                    <a:pt x="1830" y="5670"/>
                    <a:pt x="1567" y="5670"/>
                  </a:cubicBezTo>
                  <a:cubicBezTo>
                    <a:pt x="892" y="5670"/>
                    <a:pt x="266" y="5051"/>
                    <a:pt x="434" y="4260"/>
                  </a:cubicBezTo>
                  <a:cubicBezTo>
                    <a:pt x="534" y="2792"/>
                    <a:pt x="1301" y="1491"/>
                    <a:pt x="2536" y="690"/>
                  </a:cubicBezTo>
                  <a:cubicBezTo>
                    <a:pt x="2761" y="474"/>
                    <a:pt x="3030" y="380"/>
                    <a:pt x="3292" y="380"/>
                  </a:cubicBezTo>
                  <a:close/>
                  <a:moveTo>
                    <a:pt x="3291" y="1"/>
                  </a:moveTo>
                  <a:cubicBezTo>
                    <a:pt x="2963" y="1"/>
                    <a:pt x="2628" y="110"/>
                    <a:pt x="2335" y="357"/>
                  </a:cubicBezTo>
                  <a:cubicBezTo>
                    <a:pt x="1001" y="1224"/>
                    <a:pt x="167" y="2658"/>
                    <a:pt x="67" y="4260"/>
                  </a:cubicBezTo>
                  <a:cubicBezTo>
                    <a:pt x="0" y="4893"/>
                    <a:pt x="301" y="5494"/>
                    <a:pt x="801" y="5827"/>
                  </a:cubicBezTo>
                  <a:cubicBezTo>
                    <a:pt x="1001" y="5961"/>
                    <a:pt x="1235" y="5994"/>
                    <a:pt x="1468" y="5994"/>
                  </a:cubicBezTo>
                  <a:cubicBezTo>
                    <a:pt x="1835" y="5994"/>
                    <a:pt x="2202" y="5894"/>
                    <a:pt x="2536" y="5694"/>
                  </a:cubicBezTo>
                  <a:cubicBezTo>
                    <a:pt x="3870" y="4827"/>
                    <a:pt x="4704" y="3359"/>
                    <a:pt x="4804" y="1758"/>
                  </a:cubicBezTo>
                  <a:cubicBezTo>
                    <a:pt x="4973" y="765"/>
                    <a:pt x="4159" y="1"/>
                    <a:pt x="329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4"/>
            <p:cNvSpPr/>
            <p:nvPr/>
          </p:nvSpPr>
          <p:spPr>
            <a:xfrm>
              <a:off x="5122150" y="1301625"/>
              <a:ext cx="63425" cy="82400"/>
            </a:xfrm>
            <a:custGeom>
              <a:avLst/>
              <a:gdLst/>
              <a:ahLst/>
              <a:cxnLst/>
              <a:rect l="l" t="t" r="r" b="b"/>
              <a:pathLst>
                <a:path w="2537" h="3296" extrusionOk="0">
                  <a:moveTo>
                    <a:pt x="1848" y="0"/>
                  </a:moveTo>
                  <a:cubicBezTo>
                    <a:pt x="1674" y="0"/>
                    <a:pt x="1477" y="61"/>
                    <a:pt x="1269" y="191"/>
                  </a:cubicBezTo>
                  <a:cubicBezTo>
                    <a:pt x="501" y="658"/>
                    <a:pt x="34" y="1492"/>
                    <a:pt x="1" y="2392"/>
                  </a:cubicBezTo>
                  <a:cubicBezTo>
                    <a:pt x="1" y="2962"/>
                    <a:pt x="289" y="3296"/>
                    <a:pt x="707" y="3296"/>
                  </a:cubicBezTo>
                  <a:cubicBezTo>
                    <a:pt x="876" y="3296"/>
                    <a:pt x="1067" y="3241"/>
                    <a:pt x="1269" y="3126"/>
                  </a:cubicBezTo>
                  <a:cubicBezTo>
                    <a:pt x="2036" y="2626"/>
                    <a:pt x="2503" y="1825"/>
                    <a:pt x="2536" y="924"/>
                  </a:cubicBezTo>
                  <a:cubicBezTo>
                    <a:pt x="2536" y="339"/>
                    <a:pt x="2257" y="0"/>
                    <a:pt x="1848" y="0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4"/>
            <p:cNvSpPr/>
            <p:nvPr/>
          </p:nvSpPr>
          <p:spPr>
            <a:xfrm>
              <a:off x="5272275" y="806675"/>
              <a:ext cx="122925" cy="150300"/>
            </a:xfrm>
            <a:custGeom>
              <a:avLst/>
              <a:gdLst/>
              <a:ahLst/>
              <a:cxnLst/>
              <a:rect l="l" t="t" r="r" b="b"/>
              <a:pathLst>
                <a:path w="4917" h="6012" extrusionOk="0">
                  <a:moveTo>
                    <a:pt x="3271" y="365"/>
                  </a:moveTo>
                  <a:cubicBezTo>
                    <a:pt x="3946" y="365"/>
                    <a:pt x="4571" y="984"/>
                    <a:pt x="4403" y="1776"/>
                  </a:cubicBezTo>
                  <a:cubicBezTo>
                    <a:pt x="4303" y="3210"/>
                    <a:pt x="3536" y="4544"/>
                    <a:pt x="2302" y="5345"/>
                  </a:cubicBezTo>
                  <a:cubicBezTo>
                    <a:pt x="2067" y="5561"/>
                    <a:pt x="1794" y="5655"/>
                    <a:pt x="1531" y="5655"/>
                  </a:cubicBezTo>
                  <a:cubicBezTo>
                    <a:pt x="859" y="5655"/>
                    <a:pt x="242" y="5044"/>
                    <a:pt x="434" y="4277"/>
                  </a:cubicBezTo>
                  <a:cubicBezTo>
                    <a:pt x="501" y="2810"/>
                    <a:pt x="1268" y="1475"/>
                    <a:pt x="2502" y="675"/>
                  </a:cubicBezTo>
                  <a:cubicBezTo>
                    <a:pt x="2736" y="459"/>
                    <a:pt x="3007" y="365"/>
                    <a:pt x="3271" y="365"/>
                  </a:cubicBezTo>
                  <a:close/>
                  <a:moveTo>
                    <a:pt x="3258" y="0"/>
                  </a:moveTo>
                  <a:cubicBezTo>
                    <a:pt x="2935" y="0"/>
                    <a:pt x="2601" y="105"/>
                    <a:pt x="2302" y="341"/>
                  </a:cubicBezTo>
                  <a:cubicBezTo>
                    <a:pt x="968" y="1208"/>
                    <a:pt x="134" y="2676"/>
                    <a:pt x="67" y="4277"/>
                  </a:cubicBezTo>
                  <a:cubicBezTo>
                    <a:pt x="0" y="4878"/>
                    <a:pt x="267" y="5478"/>
                    <a:pt x="801" y="5845"/>
                  </a:cubicBezTo>
                  <a:cubicBezTo>
                    <a:pt x="968" y="5945"/>
                    <a:pt x="1201" y="6012"/>
                    <a:pt x="1435" y="6012"/>
                  </a:cubicBezTo>
                  <a:cubicBezTo>
                    <a:pt x="1802" y="5979"/>
                    <a:pt x="2168" y="5878"/>
                    <a:pt x="2502" y="5678"/>
                  </a:cubicBezTo>
                  <a:cubicBezTo>
                    <a:pt x="3836" y="4811"/>
                    <a:pt x="4670" y="3343"/>
                    <a:pt x="4770" y="1776"/>
                  </a:cubicBezTo>
                  <a:cubicBezTo>
                    <a:pt x="4916" y="755"/>
                    <a:pt x="4124" y="0"/>
                    <a:pt x="3258" y="0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4"/>
            <p:cNvSpPr/>
            <p:nvPr/>
          </p:nvSpPr>
          <p:spPr>
            <a:xfrm>
              <a:off x="5300625" y="840600"/>
              <a:ext cx="64225" cy="82775"/>
            </a:xfrm>
            <a:custGeom>
              <a:avLst/>
              <a:gdLst/>
              <a:ahLst/>
              <a:cxnLst/>
              <a:rect l="l" t="t" r="r" b="b"/>
              <a:pathLst>
                <a:path w="2569" h="3311" extrusionOk="0">
                  <a:moveTo>
                    <a:pt x="1840" y="1"/>
                  </a:moveTo>
                  <a:cubicBezTo>
                    <a:pt x="1666" y="1"/>
                    <a:pt x="1471" y="59"/>
                    <a:pt x="1268" y="185"/>
                  </a:cubicBezTo>
                  <a:cubicBezTo>
                    <a:pt x="534" y="685"/>
                    <a:pt x="34" y="1486"/>
                    <a:pt x="0" y="2387"/>
                  </a:cubicBezTo>
                  <a:cubicBezTo>
                    <a:pt x="0" y="2972"/>
                    <a:pt x="280" y="3311"/>
                    <a:pt x="689" y="3311"/>
                  </a:cubicBezTo>
                  <a:cubicBezTo>
                    <a:pt x="862" y="3311"/>
                    <a:pt x="1059" y="3250"/>
                    <a:pt x="1268" y="3120"/>
                  </a:cubicBezTo>
                  <a:cubicBezTo>
                    <a:pt x="2035" y="2653"/>
                    <a:pt x="2502" y="1820"/>
                    <a:pt x="2569" y="919"/>
                  </a:cubicBezTo>
                  <a:cubicBezTo>
                    <a:pt x="2569" y="351"/>
                    <a:pt x="2266" y="1"/>
                    <a:pt x="1840" y="1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4"/>
            <p:cNvSpPr/>
            <p:nvPr/>
          </p:nvSpPr>
          <p:spPr>
            <a:xfrm>
              <a:off x="4440850" y="1249125"/>
              <a:ext cx="124350" cy="150675"/>
            </a:xfrm>
            <a:custGeom>
              <a:avLst/>
              <a:gdLst/>
              <a:ahLst/>
              <a:cxnLst/>
              <a:rect l="l" t="t" r="r" b="b"/>
              <a:pathLst>
                <a:path w="4974" h="6027" extrusionOk="0">
                  <a:moveTo>
                    <a:pt x="3289" y="380"/>
                  </a:moveTo>
                  <a:cubicBezTo>
                    <a:pt x="3959" y="380"/>
                    <a:pt x="4595" y="999"/>
                    <a:pt x="4403" y="1790"/>
                  </a:cubicBezTo>
                  <a:cubicBezTo>
                    <a:pt x="4337" y="3225"/>
                    <a:pt x="3536" y="4559"/>
                    <a:pt x="2335" y="5359"/>
                  </a:cubicBezTo>
                  <a:cubicBezTo>
                    <a:pt x="2100" y="5576"/>
                    <a:pt x="1828" y="5670"/>
                    <a:pt x="1563" y="5670"/>
                  </a:cubicBezTo>
                  <a:cubicBezTo>
                    <a:pt x="890" y="5670"/>
                    <a:pt x="266" y="5058"/>
                    <a:pt x="434" y="4292"/>
                  </a:cubicBezTo>
                  <a:cubicBezTo>
                    <a:pt x="534" y="2824"/>
                    <a:pt x="1301" y="1490"/>
                    <a:pt x="2535" y="689"/>
                  </a:cubicBezTo>
                  <a:cubicBezTo>
                    <a:pt x="2760" y="474"/>
                    <a:pt x="3027" y="380"/>
                    <a:pt x="3289" y="380"/>
                  </a:cubicBezTo>
                  <a:close/>
                  <a:moveTo>
                    <a:pt x="3288" y="1"/>
                  </a:moveTo>
                  <a:cubicBezTo>
                    <a:pt x="2961" y="1"/>
                    <a:pt x="2627" y="110"/>
                    <a:pt x="2335" y="356"/>
                  </a:cubicBezTo>
                  <a:cubicBezTo>
                    <a:pt x="1001" y="1223"/>
                    <a:pt x="167" y="2691"/>
                    <a:pt x="67" y="4292"/>
                  </a:cubicBezTo>
                  <a:cubicBezTo>
                    <a:pt x="0" y="4892"/>
                    <a:pt x="300" y="5493"/>
                    <a:pt x="801" y="5860"/>
                  </a:cubicBezTo>
                  <a:cubicBezTo>
                    <a:pt x="1001" y="5960"/>
                    <a:pt x="1234" y="6027"/>
                    <a:pt x="1468" y="6027"/>
                  </a:cubicBezTo>
                  <a:cubicBezTo>
                    <a:pt x="1835" y="5993"/>
                    <a:pt x="2202" y="5893"/>
                    <a:pt x="2535" y="5693"/>
                  </a:cubicBezTo>
                  <a:cubicBezTo>
                    <a:pt x="3870" y="4826"/>
                    <a:pt x="4704" y="3358"/>
                    <a:pt x="4804" y="1790"/>
                  </a:cubicBezTo>
                  <a:cubicBezTo>
                    <a:pt x="4973" y="772"/>
                    <a:pt x="4157" y="1"/>
                    <a:pt x="328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4"/>
            <p:cNvSpPr/>
            <p:nvPr/>
          </p:nvSpPr>
          <p:spPr>
            <a:xfrm>
              <a:off x="4470025" y="1283425"/>
              <a:ext cx="63400" cy="82775"/>
            </a:xfrm>
            <a:custGeom>
              <a:avLst/>
              <a:gdLst/>
              <a:ahLst/>
              <a:cxnLst/>
              <a:rect l="l" t="t" r="r" b="b"/>
              <a:pathLst>
                <a:path w="2536" h="3311" extrusionOk="0">
                  <a:moveTo>
                    <a:pt x="1834" y="0"/>
                  </a:moveTo>
                  <a:cubicBezTo>
                    <a:pt x="1663" y="0"/>
                    <a:pt x="1471" y="59"/>
                    <a:pt x="1268" y="185"/>
                  </a:cubicBezTo>
                  <a:cubicBezTo>
                    <a:pt x="501" y="685"/>
                    <a:pt x="34" y="1486"/>
                    <a:pt x="1" y="2386"/>
                  </a:cubicBezTo>
                  <a:cubicBezTo>
                    <a:pt x="1" y="2972"/>
                    <a:pt x="280" y="3311"/>
                    <a:pt x="689" y="3311"/>
                  </a:cubicBezTo>
                  <a:cubicBezTo>
                    <a:pt x="863" y="3311"/>
                    <a:pt x="1059" y="3249"/>
                    <a:pt x="1268" y="3120"/>
                  </a:cubicBezTo>
                  <a:cubicBezTo>
                    <a:pt x="2002" y="2653"/>
                    <a:pt x="2502" y="1819"/>
                    <a:pt x="2536" y="919"/>
                  </a:cubicBezTo>
                  <a:cubicBezTo>
                    <a:pt x="2536" y="350"/>
                    <a:pt x="2250" y="0"/>
                    <a:pt x="18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4"/>
            <p:cNvSpPr/>
            <p:nvPr/>
          </p:nvSpPr>
          <p:spPr>
            <a:xfrm>
              <a:off x="4211500" y="1353900"/>
              <a:ext cx="85650" cy="104275"/>
            </a:xfrm>
            <a:custGeom>
              <a:avLst/>
              <a:gdLst/>
              <a:ahLst/>
              <a:cxnLst/>
              <a:rect l="l" t="t" r="r" b="b"/>
              <a:pathLst>
                <a:path w="3426" h="4171" extrusionOk="0">
                  <a:moveTo>
                    <a:pt x="2336" y="268"/>
                  </a:moveTo>
                  <a:cubicBezTo>
                    <a:pt x="2436" y="268"/>
                    <a:pt x="2569" y="335"/>
                    <a:pt x="2670" y="401"/>
                  </a:cubicBezTo>
                  <a:cubicBezTo>
                    <a:pt x="2936" y="568"/>
                    <a:pt x="3070" y="902"/>
                    <a:pt x="3036" y="1235"/>
                  </a:cubicBezTo>
                  <a:cubicBezTo>
                    <a:pt x="2970" y="2236"/>
                    <a:pt x="2436" y="3170"/>
                    <a:pt x="1602" y="3737"/>
                  </a:cubicBezTo>
                  <a:cubicBezTo>
                    <a:pt x="1443" y="3887"/>
                    <a:pt x="1257" y="3953"/>
                    <a:pt x="1077" y="3953"/>
                  </a:cubicBezTo>
                  <a:cubicBezTo>
                    <a:pt x="613" y="3953"/>
                    <a:pt x="181" y="3522"/>
                    <a:pt x="301" y="2970"/>
                  </a:cubicBezTo>
                  <a:cubicBezTo>
                    <a:pt x="335" y="1969"/>
                    <a:pt x="868" y="1035"/>
                    <a:pt x="1736" y="468"/>
                  </a:cubicBezTo>
                  <a:cubicBezTo>
                    <a:pt x="1902" y="368"/>
                    <a:pt x="2136" y="301"/>
                    <a:pt x="2336" y="301"/>
                  </a:cubicBezTo>
                  <a:lnTo>
                    <a:pt x="2336" y="268"/>
                  </a:lnTo>
                  <a:close/>
                  <a:moveTo>
                    <a:pt x="2250" y="0"/>
                  </a:moveTo>
                  <a:cubicBezTo>
                    <a:pt x="2027" y="0"/>
                    <a:pt x="1800" y="72"/>
                    <a:pt x="1602" y="234"/>
                  </a:cubicBezTo>
                  <a:cubicBezTo>
                    <a:pt x="668" y="835"/>
                    <a:pt x="101" y="1869"/>
                    <a:pt x="34" y="2970"/>
                  </a:cubicBezTo>
                  <a:cubicBezTo>
                    <a:pt x="1" y="3370"/>
                    <a:pt x="201" y="3804"/>
                    <a:pt x="535" y="4037"/>
                  </a:cubicBezTo>
                  <a:cubicBezTo>
                    <a:pt x="668" y="4104"/>
                    <a:pt x="835" y="4171"/>
                    <a:pt x="1002" y="4171"/>
                  </a:cubicBezTo>
                  <a:cubicBezTo>
                    <a:pt x="1269" y="4137"/>
                    <a:pt x="1502" y="4071"/>
                    <a:pt x="1736" y="3937"/>
                  </a:cubicBezTo>
                  <a:cubicBezTo>
                    <a:pt x="2670" y="3337"/>
                    <a:pt x="3237" y="2336"/>
                    <a:pt x="3303" y="1235"/>
                  </a:cubicBezTo>
                  <a:cubicBezTo>
                    <a:pt x="3425" y="529"/>
                    <a:pt x="2853" y="0"/>
                    <a:pt x="225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4"/>
            <p:cNvSpPr/>
            <p:nvPr/>
          </p:nvSpPr>
          <p:spPr>
            <a:xfrm>
              <a:off x="4230700" y="1377300"/>
              <a:ext cx="44225" cy="56975"/>
            </a:xfrm>
            <a:custGeom>
              <a:avLst/>
              <a:gdLst/>
              <a:ahLst/>
              <a:cxnLst/>
              <a:rect l="l" t="t" r="r" b="b"/>
              <a:pathLst>
                <a:path w="1769" h="2279" extrusionOk="0">
                  <a:moveTo>
                    <a:pt x="1306" y="1"/>
                  </a:moveTo>
                  <a:cubicBezTo>
                    <a:pt x="1187" y="1"/>
                    <a:pt x="1050" y="43"/>
                    <a:pt x="901" y="132"/>
                  </a:cubicBezTo>
                  <a:cubicBezTo>
                    <a:pt x="367" y="466"/>
                    <a:pt x="34" y="1033"/>
                    <a:pt x="0" y="1667"/>
                  </a:cubicBezTo>
                  <a:cubicBezTo>
                    <a:pt x="0" y="2050"/>
                    <a:pt x="206" y="2278"/>
                    <a:pt x="507" y="2278"/>
                  </a:cubicBezTo>
                  <a:cubicBezTo>
                    <a:pt x="626" y="2278"/>
                    <a:pt x="759" y="2243"/>
                    <a:pt x="901" y="2167"/>
                  </a:cubicBezTo>
                  <a:cubicBezTo>
                    <a:pt x="1435" y="1834"/>
                    <a:pt x="1735" y="1267"/>
                    <a:pt x="1768" y="633"/>
                  </a:cubicBezTo>
                  <a:cubicBezTo>
                    <a:pt x="1768" y="235"/>
                    <a:pt x="1587" y="1"/>
                    <a:pt x="1306" y="1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4"/>
            <p:cNvSpPr/>
            <p:nvPr/>
          </p:nvSpPr>
          <p:spPr>
            <a:xfrm>
              <a:off x="5566650" y="885225"/>
              <a:ext cx="85025" cy="104275"/>
            </a:xfrm>
            <a:custGeom>
              <a:avLst/>
              <a:gdLst/>
              <a:ahLst/>
              <a:cxnLst/>
              <a:rect l="l" t="t" r="r" b="b"/>
              <a:pathLst>
                <a:path w="3401" h="4171" extrusionOk="0">
                  <a:moveTo>
                    <a:pt x="2261" y="253"/>
                  </a:moveTo>
                  <a:cubicBezTo>
                    <a:pt x="2724" y="253"/>
                    <a:pt x="3156" y="684"/>
                    <a:pt x="3036" y="1235"/>
                  </a:cubicBezTo>
                  <a:cubicBezTo>
                    <a:pt x="2969" y="2203"/>
                    <a:pt x="2435" y="3137"/>
                    <a:pt x="1601" y="3670"/>
                  </a:cubicBezTo>
                  <a:cubicBezTo>
                    <a:pt x="1429" y="3800"/>
                    <a:pt x="1215" y="3873"/>
                    <a:pt x="1004" y="3873"/>
                  </a:cubicBezTo>
                  <a:cubicBezTo>
                    <a:pt x="889" y="3873"/>
                    <a:pt x="774" y="3851"/>
                    <a:pt x="667" y="3804"/>
                  </a:cubicBezTo>
                  <a:cubicBezTo>
                    <a:pt x="401" y="3604"/>
                    <a:pt x="267" y="3270"/>
                    <a:pt x="301" y="2970"/>
                  </a:cubicBezTo>
                  <a:cubicBezTo>
                    <a:pt x="367" y="1936"/>
                    <a:pt x="901" y="1035"/>
                    <a:pt x="1735" y="468"/>
                  </a:cubicBezTo>
                  <a:cubicBezTo>
                    <a:pt x="1894" y="318"/>
                    <a:pt x="2080" y="253"/>
                    <a:pt x="2261" y="253"/>
                  </a:cubicBezTo>
                  <a:close/>
                  <a:moveTo>
                    <a:pt x="2244" y="1"/>
                  </a:moveTo>
                  <a:cubicBezTo>
                    <a:pt x="2024" y="1"/>
                    <a:pt x="1799" y="73"/>
                    <a:pt x="1601" y="235"/>
                  </a:cubicBezTo>
                  <a:cubicBezTo>
                    <a:pt x="667" y="835"/>
                    <a:pt x="100" y="1869"/>
                    <a:pt x="34" y="2970"/>
                  </a:cubicBezTo>
                  <a:cubicBezTo>
                    <a:pt x="0" y="3370"/>
                    <a:pt x="167" y="3804"/>
                    <a:pt x="534" y="4037"/>
                  </a:cubicBezTo>
                  <a:cubicBezTo>
                    <a:pt x="667" y="4104"/>
                    <a:pt x="834" y="4171"/>
                    <a:pt x="1001" y="4171"/>
                  </a:cubicBezTo>
                  <a:cubicBezTo>
                    <a:pt x="1268" y="4137"/>
                    <a:pt x="1501" y="4071"/>
                    <a:pt x="1735" y="3937"/>
                  </a:cubicBezTo>
                  <a:cubicBezTo>
                    <a:pt x="2669" y="3337"/>
                    <a:pt x="3236" y="2303"/>
                    <a:pt x="3303" y="1235"/>
                  </a:cubicBezTo>
                  <a:cubicBezTo>
                    <a:pt x="3400" y="529"/>
                    <a:pt x="2840" y="1"/>
                    <a:pt x="224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4"/>
            <p:cNvSpPr/>
            <p:nvPr/>
          </p:nvSpPr>
          <p:spPr>
            <a:xfrm>
              <a:off x="5585825" y="909150"/>
              <a:ext cx="44225" cy="56950"/>
            </a:xfrm>
            <a:custGeom>
              <a:avLst/>
              <a:gdLst/>
              <a:ahLst/>
              <a:cxnLst/>
              <a:rect l="l" t="t" r="r" b="b"/>
              <a:pathLst>
                <a:path w="1769" h="2278" extrusionOk="0">
                  <a:moveTo>
                    <a:pt x="1274" y="1"/>
                  </a:moveTo>
                  <a:cubicBezTo>
                    <a:pt x="1160" y="1"/>
                    <a:pt x="1033" y="36"/>
                    <a:pt x="901" y="112"/>
                  </a:cubicBezTo>
                  <a:cubicBezTo>
                    <a:pt x="367" y="445"/>
                    <a:pt x="34" y="1012"/>
                    <a:pt x="1" y="1646"/>
                  </a:cubicBezTo>
                  <a:cubicBezTo>
                    <a:pt x="1" y="2044"/>
                    <a:pt x="198" y="2278"/>
                    <a:pt x="489" y="2278"/>
                  </a:cubicBezTo>
                  <a:cubicBezTo>
                    <a:pt x="612" y="2278"/>
                    <a:pt x="752" y="2236"/>
                    <a:pt x="901" y="2146"/>
                  </a:cubicBezTo>
                  <a:cubicBezTo>
                    <a:pt x="1402" y="1813"/>
                    <a:pt x="1735" y="1246"/>
                    <a:pt x="1768" y="612"/>
                  </a:cubicBezTo>
                  <a:cubicBezTo>
                    <a:pt x="1768" y="229"/>
                    <a:pt x="1563" y="1"/>
                    <a:pt x="1274" y="1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4"/>
            <p:cNvSpPr/>
            <p:nvPr/>
          </p:nvSpPr>
          <p:spPr>
            <a:xfrm>
              <a:off x="5424875" y="1154925"/>
              <a:ext cx="271225" cy="339100"/>
            </a:xfrm>
            <a:custGeom>
              <a:avLst/>
              <a:gdLst/>
              <a:ahLst/>
              <a:cxnLst/>
              <a:rect l="l" t="t" r="r" b="b"/>
              <a:pathLst>
                <a:path w="10849" h="13564" extrusionOk="0">
                  <a:moveTo>
                    <a:pt x="10108" y="321"/>
                  </a:moveTo>
                  <a:cubicBezTo>
                    <a:pt x="10175" y="321"/>
                    <a:pt x="10208" y="355"/>
                    <a:pt x="10275" y="388"/>
                  </a:cubicBezTo>
                  <a:cubicBezTo>
                    <a:pt x="10408" y="488"/>
                    <a:pt x="10475" y="655"/>
                    <a:pt x="10475" y="822"/>
                  </a:cubicBezTo>
                  <a:lnTo>
                    <a:pt x="10475" y="6726"/>
                  </a:lnTo>
                  <a:cubicBezTo>
                    <a:pt x="10441" y="7326"/>
                    <a:pt x="10108" y="7860"/>
                    <a:pt x="9641" y="8193"/>
                  </a:cubicBezTo>
                  <a:lnTo>
                    <a:pt x="1068" y="13164"/>
                  </a:lnTo>
                  <a:cubicBezTo>
                    <a:pt x="980" y="13234"/>
                    <a:pt x="883" y="13265"/>
                    <a:pt x="789" y="13265"/>
                  </a:cubicBezTo>
                  <a:cubicBezTo>
                    <a:pt x="527" y="13265"/>
                    <a:pt x="294" y="13025"/>
                    <a:pt x="368" y="12730"/>
                  </a:cubicBezTo>
                  <a:lnTo>
                    <a:pt x="368" y="6859"/>
                  </a:lnTo>
                  <a:cubicBezTo>
                    <a:pt x="401" y="6259"/>
                    <a:pt x="701" y="5725"/>
                    <a:pt x="1201" y="5391"/>
                  </a:cubicBezTo>
                  <a:lnTo>
                    <a:pt x="9774" y="421"/>
                  </a:lnTo>
                  <a:cubicBezTo>
                    <a:pt x="9874" y="388"/>
                    <a:pt x="10008" y="321"/>
                    <a:pt x="10108" y="321"/>
                  </a:cubicBezTo>
                  <a:close/>
                  <a:moveTo>
                    <a:pt x="10058" y="0"/>
                  </a:moveTo>
                  <a:cubicBezTo>
                    <a:pt x="9907" y="0"/>
                    <a:pt x="9750" y="47"/>
                    <a:pt x="9607" y="154"/>
                  </a:cubicBezTo>
                  <a:lnTo>
                    <a:pt x="1035" y="5091"/>
                  </a:lnTo>
                  <a:cubicBezTo>
                    <a:pt x="434" y="5492"/>
                    <a:pt x="67" y="6125"/>
                    <a:pt x="34" y="6859"/>
                  </a:cubicBezTo>
                  <a:lnTo>
                    <a:pt x="34" y="12730"/>
                  </a:lnTo>
                  <a:cubicBezTo>
                    <a:pt x="1" y="13030"/>
                    <a:pt x="134" y="13297"/>
                    <a:pt x="401" y="13464"/>
                  </a:cubicBezTo>
                  <a:cubicBezTo>
                    <a:pt x="501" y="13531"/>
                    <a:pt x="601" y="13564"/>
                    <a:pt x="701" y="13564"/>
                  </a:cubicBezTo>
                  <a:cubicBezTo>
                    <a:pt x="901" y="13564"/>
                    <a:pt x="1068" y="13497"/>
                    <a:pt x="1201" y="13397"/>
                  </a:cubicBezTo>
                  <a:lnTo>
                    <a:pt x="9774" y="8460"/>
                  </a:lnTo>
                  <a:cubicBezTo>
                    <a:pt x="10375" y="8060"/>
                    <a:pt x="10742" y="7426"/>
                    <a:pt x="10775" y="6726"/>
                  </a:cubicBezTo>
                  <a:lnTo>
                    <a:pt x="10775" y="822"/>
                  </a:lnTo>
                  <a:cubicBezTo>
                    <a:pt x="10848" y="357"/>
                    <a:pt x="10474" y="0"/>
                    <a:pt x="10058" y="0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4"/>
            <p:cNvSpPr/>
            <p:nvPr/>
          </p:nvSpPr>
          <p:spPr>
            <a:xfrm>
              <a:off x="5468250" y="1230775"/>
              <a:ext cx="184500" cy="108150"/>
            </a:xfrm>
            <a:custGeom>
              <a:avLst/>
              <a:gdLst/>
              <a:ahLst/>
              <a:cxnLst/>
              <a:rect l="l" t="t" r="r" b="b"/>
              <a:pathLst>
                <a:path w="7380" h="4326" extrusionOk="0">
                  <a:moveTo>
                    <a:pt x="7148" y="0"/>
                  </a:moveTo>
                  <a:cubicBezTo>
                    <a:pt x="7123" y="0"/>
                    <a:pt x="7098" y="7"/>
                    <a:pt x="7072" y="22"/>
                  </a:cubicBezTo>
                  <a:lnTo>
                    <a:pt x="134" y="4025"/>
                  </a:lnTo>
                  <a:cubicBezTo>
                    <a:pt x="0" y="4125"/>
                    <a:pt x="34" y="4326"/>
                    <a:pt x="200" y="4326"/>
                  </a:cubicBezTo>
                  <a:lnTo>
                    <a:pt x="267" y="4326"/>
                  </a:lnTo>
                  <a:lnTo>
                    <a:pt x="7239" y="289"/>
                  </a:lnTo>
                  <a:cubicBezTo>
                    <a:pt x="7380" y="205"/>
                    <a:pt x="7282" y="0"/>
                    <a:pt x="714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4"/>
            <p:cNvSpPr/>
            <p:nvPr/>
          </p:nvSpPr>
          <p:spPr>
            <a:xfrm>
              <a:off x="5468250" y="1271625"/>
              <a:ext cx="184500" cy="108175"/>
            </a:xfrm>
            <a:custGeom>
              <a:avLst/>
              <a:gdLst/>
              <a:ahLst/>
              <a:cxnLst/>
              <a:rect l="l" t="t" r="r" b="b"/>
              <a:pathLst>
                <a:path w="7380" h="4327" extrusionOk="0">
                  <a:moveTo>
                    <a:pt x="7148" y="1"/>
                  </a:moveTo>
                  <a:cubicBezTo>
                    <a:pt x="7123" y="1"/>
                    <a:pt x="7098" y="8"/>
                    <a:pt x="7072" y="23"/>
                  </a:cubicBezTo>
                  <a:lnTo>
                    <a:pt x="134" y="4026"/>
                  </a:lnTo>
                  <a:cubicBezTo>
                    <a:pt x="0" y="4126"/>
                    <a:pt x="34" y="4326"/>
                    <a:pt x="200" y="4326"/>
                  </a:cubicBezTo>
                  <a:lnTo>
                    <a:pt x="267" y="4326"/>
                  </a:lnTo>
                  <a:lnTo>
                    <a:pt x="7239" y="290"/>
                  </a:lnTo>
                  <a:cubicBezTo>
                    <a:pt x="7380" y="205"/>
                    <a:pt x="7282" y="1"/>
                    <a:pt x="714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4"/>
            <p:cNvSpPr/>
            <p:nvPr/>
          </p:nvSpPr>
          <p:spPr>
            <a:xfrm>
              <a:off x="5469075" y="1312725"/>
              <a:ext cx="182650" cy="107925"/>
            </a:xfrm>
            <a:custGeom>
              <a:avLst/>
              <a:gdLst/>
              <a:ahLst/>
              <a:cxnLst/>
              <a:rect l="l" t="t" r="r" b="b"/>
              <a:pathLst>
                <a:path w="7306" h="4317" extrusionOk="0">
                  <a:moveTo>
                    <a:pt x="7098" y="0"/>
                  </a:moveTo>
                  <a:cubicBezTo>
                    <a:pt x="7077" y="0"/>
                    <a:pt x="7057" y="5"/>
                    <a:pt x="7039" y="13"/>
                  </a:cubicBezTo>
                  <a:lnTo>
                    <a:pt x="101" y="4016"/>
                  </a:lnTo>
                  <a:cubicBezTo>
                    <a:pt x="1" y="4083"/>
                    <a:pt x="1" y="4183"/>
                    <a:pt x="34" y="4250"/>
                  </a:cubicBezTo>
                  <a:cubicBezTo>
                    <a:pt x="67" y="4283"/>
                    <a:pt x="101" y="4317"/>
                    <a:pt x="167" y="4317"/>
                  </a:cubicBezTo>
                  <a:lnTo>
                    <a:pt x="234" y="4317"/>
                  </a:lnTo>
                  <a:lnTo>
                    <a:pt x="7206" y="280"/>
                  </a:lnTo>
                  <a:cubicBezTo>
                    <a:pt x="7272" y="247"/>
                    <a:pt x="7306" y="147"/>
                    <a:pt x="7272" y="80"/>
                  </a:cubicBezTo>
                  <a:cubicBezTo>
                    <a:pt x="7224" y="31"/>
                    <a:pt x="7157" y="0"/>
                    <a:pt x="709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4"/>
            <p:cNvSpPr/>
            <p:nvPr/>
          </p:nvSpPr>
          <p:spPr>
            <a:xfrm>
              <a:off x="5741775" y="2234875"/>
              <a:ext cx="271225" cy="338275"/>
            </a:xfrm>
            <a:custGeom>
              <a:avLst/>
              <a:gdLst/>
              <a:ahLst/>
              <a:cxnLst/>
              <a:rect l="l" t="t" r="r" b="b"/>
              <a:pathLst>
                <a:path w="10849" h="13531" extrusionOk="0">
                  <a:moveTo>
                    <a:pt x="10053" y="299"/>
                  </a:moveTo>
                  <a:cubicBezTo>
                    <a:pt x="10293" y="299"/>
                    <a:pt x="10513" y="534"/>
                    <a:pt x="10441" y="821"/>
                  </a:cubicBezTo>
                  <a:lnTo>
                    <a:pt x="10441" y="6725"/>
                  </a:lnTo>
                  <a:cubicBezTo>
                    <a:pt x="10408" y="7292"/>
                    <a:pt x="10108" y="7859"/>
                    <a:pt x="9607" y="8193"/>
                  </a:cubicBezTo>
                  <a:lnTo>
                    <a:pt x="1034" y="13130"/>
                  </a:lnTo>
                  <a:cubicBezTo>
                    <a:pt x="955" y="13200"/>
                    <a:pt x="862" y="13231"/>
                    <a:pt x="770" y="13231"/>
                  </a:cubicBezTo>
                  <a:cubicBezTo>
                    <a:pt x="514" y="13231"/>
                    <a:pt x="269" y="12991"/>
                    <a:pt x="367" y="12696"/>
                  </a:cubicBezTo>
                  <a:lnTo>
                    <a:pt x="367" y="6825"/>
                  </a:lnTo>
                  <a:cubicBezTo>
                    <a:pt x="401" y="6225"/>
                    <a:pt x="701" y="5691"/>
                    <a:pt x="1201" y="5358"/>
                  </a:cubicBezTo>
                  <a:lnTo>
                    <a:pt x="9774" y="421"/>
                  </a:lnTo>
                  <a:cubicBezTo>
                    <a:pt x="9859" y="336"/>
                    <a:pt x="9958" y="299"/>
                    <a:pt x="10053" y="299"/>
                  </a:cubicBezTo>
                  <a:close/>
                  <a:moveTo>
                    <a:pt x="10041" y="0"/>
                  </a:moveTo>
                  <a:cubicBezTo>
                    <a:pt x="9892" y="0"/>
                    <a:pt x="9740" y="48"/>
                    <a:pt x="9607" y="154"/>
                  </a:cubicBezTo>
                  <a:lnTo>
                    <a:pt x="1034" y="5124"/>
                  </a:lnTo>
                  <a:cubicBezTo>
                    <a:pt x="434" y="5491"/>
                    <a:pt x="67" y="6158"/>
                    <a:pt x="34" y="6859"/>
                  </a:cubicBezTo>
                  <a:lnTo>
                    <a:pt x="34" y="12696"/>
                  </a:lnTo>
                  <a:cubicBezTo>
                    <a:pt x="0" y="12996"/>
                    <a:pt x="134" y="13297"/>
                    <a:pt x="367" y="13463"/>
                  </a:cubicBezTo>
                  <a:cubicBezTo>
                    <a:pt x="467" y="13497"/>
                    <a:pt x="567" y="13530"/>
                    <a:pt x="701" y="13530"/>
                  </a:cubicBezTo>
                  <a:cubicBezTo>
                    <a:pt x="868" y="13530"/>
                    <a:pt x="1034" y="13497"/>
                    <a:pt x="1201" y="13430"/>
                  </a:cubicBezTo>
                  <a:lnTo>
                    <a:pt x="9774" y="8460"/>
                  </a:lnTo>
                  <a:cubicBezTo>
                    <a:pt x="10374" y="8093"/>
                    <a:pt x="10741" y="7426"/>
                    <a:pt x="10775" y="6725"/>
                  </a:cubicBezTo>
                  <a:lnTo>
                    <a:pt x="10775" y="854"/>
                  </a:lnTo>
                  <a:cubicBezTo>
                    <a:pt x="10848" y="364"/>
                    <a:pt x="10454" y="0"/>
                    <a:pt x="10041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4"/>
            <p:cNvSpPr/>
            <p:nvPr/>
          </p:nvSpPr>
          <p:spPr>
            <a:xfrm>
              <a:off x="5785125" y="2310400"/>
              <a:ext cx="182675" cy="108475"/>
            </a:xfrm>
            <a:custGeom>
              <a:avLst/>
              <a:gdLst/>
              <a:ahLst/>
              <a:cxnLst/>
              <a:rect l="l" t="t" r="r" b="b"/>
              <a:pathLst>
                <a:path w="7307" h="4339" extrusionOk="0">
                  <a:moveTo>
                    <a:pt x="7152" y="0"/>
                  </a:moveTo>
                  <a:cubicBezTo>
                    <a:pt x="7124" y="0"/>
                    <a:pt x="7096" y="11"/>
                    <a:pt x="7073" y="35"/>
                  </a:cubicBezTo>
                  <a:lnTo>
                    <a:pt x="101" y="4038"/>
                  </a:lnTo>
                  <a:cubicBezTo>
                    <a:pt x="34" y="4071"/>
                    <a:pt x="1" y="4171"/>
                    <a:pt x="34" y="4271"/>
                  </a:cubicBezTo>
                  <a:cubicBezTo>
                    <a:pt x="68" y="4305"/>
                    <a:pt x="134" y="4338"/>
                    <a:pt x="201" y="4338"/>
                  </a:cubicBezTo>
                  <a:cubicBezTo>
                    <a:pt x="201" y="4338"/>
                    <a:pt x="234" y="4338"/>
                    <a:pt x="268" y="4305"/>
                  </a:cubicBezTo>
                  <a:lnTo>
                    <a:pt x="7206" y="302"/>
                  </a:lnTo>
                  <a:cubicBezTo>
                    <a:pt x="7306" y="269"/>
                    <a:pt x="7306" y="168"/>
                    <a:pt x="7273" y="102"/>
                  </a:cubicBezTo>
                  <a:cubicBezTo>
                    <a:pt x="7251" y="37"/>
                    <a:pt x="7202" y="0"/>
                    <a:pt x="715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4"/>
            <p:cNvSpPr/>
            <p:nvPr/>
          </p:nvSpPr>
          <p:spPr>
            <a:xfrm>
              <a:off x="5784300" y="2351625"/>
              <a:ext cx="183500" cy="108100"/>
            </a:xfrm>
            <a:custGeom>
              <a:avLst/>
              <a:gdLst/>
              <a:ahLst/>
              <a:cxnLst/>
              <a:rect l="l" t="t" r="r" b="b"/>
              <a:pathLst>
                <a:path w="7340" h="4324" extrusionOk="0">
                  <a:moveTo>
                    <a:pt x="7187" y="1"/>
                  </a:moveTo>
                  <a:cubicBezTo>
                    <a:pt x="7159" y="1"/>
                    <a:pt x="7130" y="8"/>
                    <a:pt x="7106" y="21"/>
                  </a:cubicBezTo>
                  <a:lnTo>
                    <a:pt x="134" y="4023"/>
                  </a:lnTo>
                  <a:cubicBezTo>
                    <a:pt x="1" y="4123"/>
                    <a:pt x="67" y="4324"/>
                    <a:pt x="234" y="4324"/>
                  </a:cubicBezTo>
                  <a:cubicBezTo>
                    <a:pt x="234" y="4324"/>
                    <a:pt x="267" y="4324"/>
                    <a:pt x="301" y="4290"/>
                  </a:cubicBezTo>
                  <a:lnTo>
                    <a:pt x="7239" y="287"/>
                  </a:lnTo>
                  <a:cubicBezTo>
                    <a:pt x="7339" y="254"/>
                    <a:pt x="7339" y="154"/>
                    <a:pt x="7306" y="87"/>
                  </a:cubicBezTo>
                  <a:cubicBezTo>
                    <a:pt x="7285" y="24"/>
                    <a:pt x="7237" y="1"/>
                    <a:pt x="718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4"/>
            <p:cNvSpPr/>
            <p:nvPr/>
          </p:nvSpPr>
          <p:spPr>
            <a:xfrm>
              <a:off x="5785125" y="2391825"/>
              <a:ext cx="182675" cy="108775"/>
            </a:xfrm>
            <a:custGeom>
              <a:avLst/>
              <a:gdLst/>
              <a:ahLst/>
              <a:cxnLst/>
              <a:rect l="l" t="t" r="r" b="b"/>
              <a:pathLst>
                <a:path w="7307" h="4351" extrusionOk="0">
                  <a:moveTo>
                    <a:pt x="7132" y="1"/>
                  </a:moveTo>
                  <a:cubicBezTo>
                    <a:pt x="7111" y="1"/>
                    <a:pt x="7091" y="5"/>
                    <a:pt x="7073" y="14"/>
                  </a:cubicBezTo>
                  <a:lnTo>
                    <a:pt x="101" y="4050"/>
                  </a:lnTo>
                  <a:cubicBezTo>
                    <a:pt x="34" y="4083"/>
                    <a:pt x="1" y="4183"/>
                    <a:pt x="34" y="4250"/>
                  </a:cubicBezTo>
                  <a:cubicBezTo>
                    <a:pt x="68" y="4317"/>
                    <a:pt x="134" y="4317"/>
                    <a:pt x="201" y="4350"/>
                  </a:cubicBezTo>
                  <a:lnTo>
                    <a:pt x="268" y="4350"/>
                  </a:lnTo>
                  <a:lnTo>
                    <a:pt x="7206" y="314"/>
                  </a:lnTo>
                  <a:cubicBezTo>
                    <a:pt x="7306" y="247"/>
                    <a:pt x="7306" y="147"/>
                    <a:pt x="7273" y="80"/>
                  </a:cubicBezTo>
                  <a:cubicBezTo>
                    <a:pt x="7248" y="32"/>
                    <a:pt x="7188" y="1"/>
                    <a:pt x="713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4"/>
            <p:cNvSpPr/>
            <p:nvPr/>
          </p:nvSpPr>
          <p:spPr>
            <a:xfrm>
              <a:off x="5294775" y="3726250"/>
              <a:ext cx="271200" cy="338800"/>
            </a:xfrm>
            <a:custGeom>
              <a:avLst/>
              <a:gdLst/>
              <a:ahLst/>
              <a:cxnLst/>
              <a:rect l="l" t="t" r="r" b="b"/>
              <a:pathLst>
                <a:path w="10848" h="13552" extrusionOk="0">
                  <a:moveTo>
                    <a:pt x="10090" y="307"/>
                  </a:moveTo>
                  <a:cubicBezTo>
                    <a:pt x="10153" y="307"/>
                    <a:pt x="10216" y="318"/>
                    <a:pt x="10275" y="342"/>
                  </a:cubicBezTo>
                  <a:cubicBezTo>
                    <a:pt x="10408" y="475"/>
                    <a:pt x="10475" y="642"/>
                    <a:pt x="10475" y="809"/>
                  </a:cubicBezTo>
                  <a:lnTo>
                    <a:pt x="10475" y="6713"/>
                  </a:lnTo>
                  <a:cubicBezTo>
                    <a:pt x="10442" y="7280"/>
                    <a:pt x="10108" y="7847"/>
                    <a:pt x="9641" y="8181"/>
                  </a:cubicBezTo>
                  <a:lnTo>
                    <a:pt x="1068" y="13118"/>
                  </a:lnTo>
                  <a:cubicBezTo>
                    <a:pt x="985" y="13192"/>
                    <a:pt x="888" y="13225"/>
                    <a:pt x="793" y="13225"/>
                  </a:cubicBezTo>
                  <a:cubicBezTo>
                    <a:pt x="549" y="13225"/>
                    <a:pt x="320" y="13006"/>
                    <a:pt x="368" y="12717"/>
                  </a:cubicBezTo>
                  <a:lnTo>
                    <a:pt x="368" y="6846"/>
                  </a:lnTo>
                  <a:cubicBezTo>
                    <a:pt x="401" y="6246"/>
                    <a:pt x="735" y="5712"/>
                    <a:pt x="1202" y="5379"/>
                  </a:cubicBezTo>
                  <a:lnTo>
                    <a:pt x="9775" y="409"/>
                  </a:lnTo>
                  <a:cubicBezTo>
                    <a:pt x="9861" y="344"/>
                    <a:pt x="9975" y="307"/>
                    <a:pt x="10090" y="307"/>
                  </a:cubicBezTo>
                  <a:close/>
                  <a:moveTo>
                    <a:pt x="10078" y="1"/>
                  </a:moveTo>
                  <a:cubicBezTo>
                    <a:pt x="9920" y="1"/>
                    <a:pt x="9756" y="54"/>
                    <a:pt x="9608" y="175"/>
                  </a:cubicBezTo>
                  <a:lnTo>
                    <a:pt x="1035" y="5079"/>
                  </a:lnTo>
                  <a:cubicBezTo>
                    <a:pt x="435" y="5479"/>
                    <a:pt x="68" y="6113"/>
                    <a:pt x="34" y="6846"/>
                  </a:cubicBezTo>
                  <a:lnTo>
                    <a:pt x="34" y="12717"/>
                  </a:lnTo>
                  <a:cubicBezTo>
                    <a:pt x="1" y="13018"/>
                    <a:pt x="134" y="13284"/>
                    <a:pt x="401" y="13451"/>
                  </a:cubicBezTo>
                  <a:cubicBezTo>
                    <a:pt x="501" y="13518"/>
                    <a:pt x="601" y="13551"/>
                    <a:pt x="701" y="13551"/>
                  </a:cubicBezTo>
                  <a:cubicBezTo>
                    <a:pt x="902" y="13551"/>
                    <a:pt x="1068" y="13485"/>
                    <a:pt x="1202" y="13418"/>
                  </a:cubicBezTo>
                  <a:lnTo>
                    <a:pt x="9775" y="8448"/>
                  </a:lnTo>
                  <a:cubicBezTo>
                    <a:pt x="10375" y="8081"/>
                    <a:pt x="10742" y="7414"/>
                    <a:pt x="10775" y="6713"/>
                  </a:cubicBezTo>
                  <a:lnTo>
                    <a:pt x="10775" y="842"/>
                  </a:lnTo>
                  <a:cubicBezTo>
                    <a:pt x="10848" y="361"/>
                    <a:pt x="10485" y="1"/>
                    <a:pt x="10078" y="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4"/>
            <p:cNvSpPr/>
            <p:nvPr/>
          </p:nvSpPr>
          <p:spPr>
            <a:xfrm>
              <a:off x="5338975" y="3802025"/>
              <a:ext cx="183825" cy="107900"/>
            </a:xfrm>
            <a:custGeom>
              <a:avLst/>
              <a:gdLst/>
              <a:ahLst/>
              <a:cxnLst/>
              <a:rect l="l" t="t" r="r" b="b"/>
              <a:pathLst>
                <a:path w="7353" h="4316" extrusionOk="0">
                  <a:moveTo>
                    <a:pt x="7100" y="1"/>
                  </a:moveTo>
                  <a:cubicBezTo>
                    <a:pt x="7080" y="1"/>
                    <a:pt x="7060" y="5"/>
                    <a:pt x="7039" y="13"/>
                  </a:cubicBezTo>
                  <a:lnTo>
                    <a:pt x="101" y="4016"/>
                  </a:lnTo>
                  <a:cubicBezTo>
                    <a:pt x="1" y="4082"/>
                    <a:pt x="1" y="4182"/>
                    <a:pt x="34" y="4249"/>
                  </a:cubicBezTo>
                  <a:cubicBezTo>
                    <a:pt x="68" y="4282"/>
                    <a:pt x="101" y="4316"/>
                    <a:pt x="168" y="4316"/>
                  </a:cubicBezTo>
                  <a:lnTo>
                    <a:pt x="268" y="4316"/>
                  </a:lnTo>
                  <a:lnTo>
                    <a:pt x="7206" y="280"/>
                  </a:lnTo>
                  <a:cubicBezTo>
                    <a:pt x="7352" y="192"/>
                    <a:pt x="7242" y="1"/>
                    <a:pt x="710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4"/>
            <p:cNvSpPr/>
            <p:nvPr/>
          </p:nvSpPr>
          <p:spPr>
            <a:xfrm>
              <a:off x="5338975" y="3842700"/>
              <a:ext cx="182675" cy="108100"/>
            </a:xfrm>
            <a:custGeom>
              <a:avLst/>
              <a:gdLst/>
              <a:ahLst/>
              <a:cxnLst/>
              <a:rect l="l" t="t" r="r" b="b"/>
              <a:pathLst>
                <a:path w="7307" h="4324" extrusionOk="0">
                  <a:moveTo>
                    <a:pt x="7123" y="0"/>
                  </a:moveTo>
                  <a:cubicBezTo>
                    <a:pt x="7093" y="0"/>
                    <a:pt x="7064" y="8"/>
                    <a:pt x="7039" y="20"/>
                  </a:cubicBezTo>
                  <a:lnTo>
                    <a:pt x="101" y="4023"/>
                  </a:lnTo>
                  <a:cubicBezTo>
                    <a:pt x="1" y="4090"/>
                    <a:pt x="1" y="4157"/>
                    <a:pt x="34" y="4257"/>
                  </a:cubicBezTo>
                  <a:cubicBezTo>
                    <a:pt x="68" y="4290"/>
                    <a:pt x="101" y="4323"/>
                    <a:pt x="168" y="4323"/>
                  </a:cubicBezTo>
                  <a:lnTo>
                    <a:pt x="268" y="4323"/>
                  </a:lnTo>
                  <a:lnTo>
                    <a:pt x="7206" y="287"/>
                  </a:lnTo>
                  <a:cubicBezTo>
                    <a:pt x="7273" y="254"/>
                    <a:pt x="7306" y="154"/>
                    <a:pt x="7273" y="87"/>
                  </a:cubicBezTo>
                  <a:cubicBezTo>
                    <a:pt x="7230" y="24"/>
                    <a:pt x="7175" y="0"/>
                    <a:pt x="712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4"/>
            <p:cNvSpPr/>
            <p:nvPr/>
          </p:nvSpPr>
          <p:spPr>
            <a:xfrm>
              <a:off x="5338975" y="3883550"/>
              <a:ext cx="182675" cy="108100"/>
            </a:xfrm>
            <a:custGeom>
              <a:avLst/>
              <a:gdLst/>
              <a:ahLst/>
              <a:cxnLst/>
              <a:rect l="l" t="t" r="r" b="b"/>
              <a:pathLst>
                <a:path w="7307" h="4324" extrusionOk="0">
                  <a:moveTo>
                    <a:pt x="7123" y="1"/>
                  </a:moveTo>
                  <a:cubicBezTo>
                    <a:pt x="7093" y="1"/>
                    <a:pt x="7064" y="9"/>
                    <a:pt x="7039" y="21"/>
                  </a:cubicBezTo>
                  <a:lnTo>
                    <a:pt x="101" y="4024"/>
                  </a:lnTo>
                  <a:cubicBezTo>
                    <a:pt x="1" y="4090"/>
                    <a:pt x="1" y="4157"/>
                    <a:pt x="34" y="4257"/>
                  </a:cubicBezTo>
                  <a:cubicBezTo>
                    <a:pt x="68" y="4290"/>
                    <a:pt x="101" y="4324"/>
                    <a:pt x="168" y="4324"/>
                  </a:cubicBezTo>
                  <a:cubicBezTo>
                    <a:pt x="201" y="4324"/>
                    <a:pt x="234" y="4324"/>
                    <a:pt x="268" y="4290"/>
                  </a:cubicBezTo>
                  <a:lnTo>
                    <a:pt x="7206" y="288"/>
                  </a:lnTo>
                  <a:cubicBezTo>
                    <a:pt x="7273" y="254"/>
                    <a:pt x="7306" y="154"/>
                    <a:pt x="7273" y="87"/>
                  </a:cubicBezTo>
                  <a:cubicBezTo>
                    <a:pt x="7230" y="24"/>
                    <a:pt x="7175" y="1"/>
                    <a:pt x="712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4"/>
            <p:cNvSpPr/>
            <p:nvPr/>
          </p:nvSpPr>
          <p:spPr>
            <a:xfrm>
              <a:off x="3495175" y="4514325"/>
              <a:ext cx="271175" cy="338775"/>
            </a:xfrm>
            <a:custGeom>
              <a:avLst/>
              <a:gdLst/>
              <a:ahLst/>
              <a:cxnLst/>
              <a:rect l="l" t="t" r="r" b="b"/>
              <a:pathLst>
                <a:path w="10847" h="13551" extrusionOk="0">
                  <a:moveTo>
                    <a:pt x="10144" y="328"/>
                  </a:moveTo>
                  <a:cubicBezTo>
                    <a:pt x="10180" y="328"/>
                    <a:pt x="10227" y="351"/>
                    <a:pt x="10274" y="375"/>
                  </a:cubicBezTo>
                  <a:cubicBezTo>
                    <a:pt x="10408" y="475"/>
                    <a:pt x="10474" y="642"/>
                    <a:pt x="10474" y="842"/>
                  </a:cubicBezTo>
                  <a:lnTo>
                    <a:pt x="10474" y="6713"/>
                  </a:lnTo>
                  <a:cubicBezTo>
                    <a:pt x="10408" y="7313"/>
                    <a:pt x="10107" y="7847"/>
                    <a:pt x="9640" y="8180"/>
                  </a:cubicBezTo>
                  <a:lnTo>
                    <a:pt x="1068" y="13151"/>
                  </a:lnTo>
                  <a:cubicBezTo>
                    <a:pt x="976" y="13206"/>
                    <a:pt x="884" y="13230"/>
                    <a:pt x="792" y="13230"/>
                  </a:cubicBezTo>
                  <a:cubicBezTo>
                    <a:pt x="717" y="13230"/>
                    <a:pt x="642" y="13214"/>
                    <a:pt x="567" y="13184"/>
                  </a:cubicBezTo>
                  <a:cubicBezTo>
                    <a:pt x="434" y="13084"/>
                    <a:pt x="334" y="12917"/>
                    <a:pt x="367" y="12750"/>
                  </a:cubicBezTo>
                  <a:lnTo>
                    <a:pt x="367" y="6846"/>
                  </a:lnTo>
                  <a:cubicBezTo>
                    <a:pt x="400" y="6246"/>
                    <a:pt x="701" y="5712"/>
                    <a:pt x="1201" y="5378"/>
                  </a:cubicBezTo>
                  <a:lnTo>
                    <a:pt x="9774" y="441"/>
                  </a:lnTo>
                  <a:cubicBezTo>
                    <a:pt x="9874" y="375"/>
                    <a:pt x="9974" y="341"/>
                    <a:pt x="10107" y="341"/>
                  </a:cubicBezTo>
                  <a:cubicBezTo>
                    <a:pt x="10117" y="332"/>
                    <a:pt x="10130" y="328"/>
                    <a:pt x="10144" y="328"/>
                  </a:cubicBezTo>
                  <a:close/>
                  <a:moveTo>
                    <a:pt x="10062" y="0"/>
                  </a:moveTo>
                  <a:cubicBezTo>
                    <a:pt x="9906" y="0"/>
                    <a:pt x="9746" y="54"/>
                    <a:pt x="9607" y="175"/>
                  </a:cubicBezTo>
                  <a:lnTo>
                    <a:pt x="1034" y="5111"/>
                  </a:lnTo>
                  <a:cubicBezTo>
                    <a:pt x="434" y="5478"/>
                    <a:pt x="67" y="6146"/>
                    <a:pt x="34" y="6846"/>
                  </a:cubicBezTo>
                  <a:lnTo>
                    <a:pt x="34" y="12750"/>
                  </a:lnTo>
                  <a:cubicBezTo>
                    <a:pt x="0" y="13017"/>
                    <a:pt x="134" y="13317"/>
                    <a:pt x="367" y="13484"/>
                  </a:cubicBezTo>
                  <a:cubicBezTo>
                    <a:pt x="467" y="13517"/>
                    <a:pt x="567" y="13551"/>
                    <a:pt x="701" y="13551"/>
                  </a:cubicBezTo>
                  <a:cubicBezTo>
                    <a:pt x="867" y="13551"/>
                    <a:pt x="1034" y="13517"/>
                    <a:pt x="1201" y="13417"/>
                  </a:cubicBezTo>
                  <a:lnTo>
                    <a:pt x="9774" y="8447"/>
                  </a:lnTo>
                  <a:cubicBezTo>
                    <a:pt x="10374" y="8080"/>
                    <a:pt x="10741" y="7413"/>
                    <a:pt x="10775" y="6713"/>
                  </a:cubicBezTo>
                  <a:lnTo>
                    <a:pt x="10775" y="842"/>
                  </a:lnTo>
                  <a:cubicBezTo>
                    <a:pt x="10847" y="360"/>
                    <a:pt x="10467" y="0"/>
                    <a:pt x="10062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4"/>
            <p:cNvSpPr/>
            <p:nvPr/>
          </p:nvSpPr>
          <p:spPr>
            <a:xfrm>
              <a:off x="3538525" y="4590900"/>
              <a:ext cx="183750" cy="107925"/>
            </a:xfrm>
            <a:custGeom>
              <a:avLst/>
              <a:gdLst/>
              <a:ahLst/>
              <a:cxnLst/>
              <a:rect l="l" t="t" r="r" b="b"/>
              <a:pathLst>
                <a:path w="7350" h="4317" extrusionOk="0">
                  <a:moveTo>
                    <a:pt x="7138" y="0"/>
                  </a:moveTo>
                  <a:cubicBezTo>
                    <a:pt x="7117" y="0"/>
                    <a:pt x="7095" y="5"/>
                    <a:pt x="7072" y="14"/>
                  </a:cubicBezTo>
                  <a:lnTo>
                    <a:pt x="101" y="4017"/>
                  </a:lnTo>
                  <a:cubicBezTo>
                    <a:pt x="34" y="4050"/>
                    <a:pt x="1" y="4150"/>
                    <a:pt x="34" y="4217"/>
                  </a:cubicBezTo>
                  <a:cubicBezTo>
                    <a:pt x="67" y="4283"/>
                    <a:pt x="134" y="4317"/>
                    <a:pt x="201" y="4317"/>
                  </a:cubicBezTo>
                  <a:cubicBezTo>
                    <a:pt x="201" y="4317"/>
                    <a:pt x="234" y="4317"/>
                    <a:pt x="268" y="4283"/>
                  </a:cubicBezTo>
                  <a:lnTo>
                    <a:pt x="7206" y="281"/>
                  </a:lnTo>
                  <a:cubicBezTo>
                    <a:pt x="7350" y="165"/>
                    <a:pt x="7270" y="0"/>
                    <a:pt x="713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4"/>
            <p:cNvSpPr/>
            <p:nvPr/>
          </p:nvSpPr>
          <p:spPr>
            <a:xfrm>
              <a:off x="3538525" y="4631750"/>
              <a:ext cx="183750" cy="107950"/>
            </a:xfrm>
            <a:custGeom>
              <a:avLst/>
              <a:gdLst/>
              <a:ahLst/>
              <a:cxnLst/>
              <a:rect l="l" t="t" r="r" b="b"/>
              <a:pathLst>
                <a:path w="7350" h="4318" extrusionOk="0">
                  <a:moveTo>
                    <a:pt x="7138" y="1"/>
                  </a:moveTo>
                  <a:cubicBezTo>
                    <a:pt x="7117" y="1"/>
                    <a:pt x="7095" y="5"/>
                    <a:pt x="7072" y="14"/>
                  </a:cubicBezTo>
                  <a:lnTo>
                    <a:pt x="101" y="4017"/>
                  </a:lnTo>
                  <a:cubicBezTo>
                    <a:pt x="34" y="4050"/>
                    <a:pt x="1" y="4150"/>
                    <a:pt x="34" y="4217"/>
                  </a:cubicBezTo>
                  <a:cubicBezTo>
                    <a:pt x="67" y="4284"/>
                    <a:pt x="134" y="4317"/>
                    <a:pt x="201" y="4317"/>
                  </a:cubicBezTo>
                  <a:cubicBezTo>
                    <a:pt x="201" y="4317"/>
                    <a:pt x="234" y="4317"/>
                    <a:pt x="268" y="4284"/>
                  </a:cubicBezTo>
                  <a:lnTo>
                    <a:pt x="7206" y="281"/>
                  </a:lnTo>
                  <a:cubicBezTo>
                    <a:pt x="7350" y="166"/>
                    <a:pt x="7270" y="1"/>
                    <a:pt x="713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4"/>
            <p:cNvSpPr/>
            <p:nvPr/>
          </p:nvSpPr>
          <p:spPr>
            <a:xfrm>
              <a:off x="3538525" y="4672050"/>
              <a:ext cx="182650" cy="108500"/>
            </a:xfrm>
            <a:custGeom>
              <a:avLst/>
              <a:gdLst/>
              <a:ahLst/>
              <a:cxnLst/>
              <a:rect l="l" t="t" r="r" b="b"/>
              <a:pathLst>
                <a:path w="7306" h="4340" extrusionOk="0">
                  <a:moveTo>
                    <a:pt x="7158" y="0"/>
                  </a:moveTo>
                  <a:cubicBezTo>
                    <a:pt x="7128" y="0"/>
                    <a:pt x="7098" y="11"/>
                    <a:pt x="7072" y="37"/>
                  </a:cubicBezTo>
                  <a:lnTo>
                    <a:pt x="101" y="4040"/>
                  </a:lnTo>
                  <a:cubicBezTo>
                    <a:pt x="34" y="4073"/>
                    <a:pt x="1" y="4173"/>
                    <a:pt x="34" y="4240"/>
                  </a:cubicBezTo>
                  <a:cubicBezTo>
                    <a:pt x="67" y="4306"/>
                    <a:pt x="134" y="4340"/>
                    <a:pt x="201" y="4340"/>
                  </a:cubicBezTo>
                  <a:cubicBezTo>
                    <a:pt x="201" y="4340"/>
                    <a:pt x="234" y="4340"/>
                    <a:pt x="268" y="4306"/>
                  </a:cubicBezTo>
                  <a:lnTo>
                    <a:pt x="7206" y="304"/>
                  </a:lnTo>
                  <a:cubicBezTo>
                    <a:pt x="7306" y="237"/>
                    <a:pt x="7306" y="170"/>
                    <a:pt x="7273" y="70"/>
                  </a:cubicBezTo>
                  <a:cubicBezTo>
                    <a:pt x="7252" y="29"/>
                    <a:pt x="7206" y="0"/>
                    <a:pt x="715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4"/>
            <p:cNvSpPr/>
            <p:nvPr/>
          </p:nvSpPr>
          <p:spPr>
            <a:xfrm>
              <a:off x="4530075" y="1997525"/>
              <a:ext cx="271175" cy="338775"/>
            </a:xfrm>
            <a:custGeom>
              <a:avLst/>
              <a:gdLst/>
              <a:ahLst/>
              <a:cxnLst/>
              <a:rect l="l" t="t" r="r" b="b"/>
              <a:pathLst>
                <a:path w="10847" h="13551" extrusionOk="0">
                  <a:moveTo>
                    <a:pt x="10022" y="334"/>
                  </a:moveTo>
                  <a:cubicBezTo>
                    <a:pt x="10274" y="334"/>
                    <a:pt x="10513" y="553"/>
                    <a:pt x="10441" y="842"/>
                  </a:cubicBezTo>
                  <a:lnTo>
                    <a:pt x="10441" y="6713"/>
                  </a:lnTo>
                  <a:cubicBezTo>
                    <a:pt x="10408" y="7313"/>
                    <a:pt x="10108" y="7847"/>
                    <a:pt x="9607" y="8180"/>
                  </a:cubicBezTo>
                  <a:lnTo>
                    <a:pt x="1034" y="13150"/>
                  </a:lnTo>
                  <a:cubicBezTo>
                    <a:pt x="954" y="13222"/>
                    <a:pt x="863" y="13252"/>
                    <a:pt x="773" y="13252"/>
                  </a:cubicBezTo>
                  <a:cubicBezTo>
                    <a:pt x="526" y="13252"/>
                    <a:pt x="294" y="13019"/>
                    <a:pt x="367" y="12750"/>
                  </a:cubicBezTo>
                  <a:lnTo>
                    <a:pt x="367" y="6846"/>
                  </a:lnTo>
                  <a:cubicBezTo>
                    <a:pt x="401" y="6279"/>
                    <a:pt x="701" y="5712"/>
                    <a:pt x="1201" y="5378"/>
                  </a:cubicBezTo>
                  <a:lnTo>
                    <a:pt x="9741" y="441"/>
                  </a:lnTo>
                  <a:cubicBezTo>
                    <a:pt x="9825" y="367"/>
                    <a:pt x="9924" y="334"/>
                    <a:pt x="10022" y="334"/>
                  </a:cubicBezTo>
                  <a:close/>
                  <a:moveTo>
                    <a:pt x="10063" y="0"/>
                  </a:moveTo>
                  <a:cubicBezTo>
                    <a:pt x="9906" y="0"/>
                    <a:pt x="9747" y="54"/>
                    <a:pt x="9607" y="175"/>
                  </a:cubicBezTo>
                  <a:lnTo>
                    <a:pt x="1034" y="5111"/>
                  </a:lnTo>
                  <a:cubicBezTo>
                    <a:pt x="434" y="5512"/>
                    <a:pt x="67" y="6145"/>
                    <a:pt x="34" y="6846"/>
                  </a:cubicBezTo>
                  <a:lnTo>
                    <a:pt x="34" y="12750"/>
                  </a:lnTo>
                  <a:cubicBezTo>
                    <a:pt x="0" y="13017"/>
                    <a:pt x="134" y="13317"/>
                    <a:pt x="367" y="13484"/>
                  </a:cubicBezTo>
                  <a:cubicBezTo>
                    <a:pt x="467" y="13551"/>
                    <a:pt x="567" y="13551"/>
                    <a:pt x="701" y="13551"/>
                  </a:cubicBezTo>
                  <a:cubicBezTo>
                    <a:pt x="868" y="13551"/>
                    <a:pt x="1034" y="13517"/>
                    <a:pt x="1201" y="13451"/>
                  </a:cubicBezTo>
                  <a:lnTo>
                    <a:pt x="9774" y="8480"/>
                  </a:lnTo>
                  <a:cubicBezTo>
                    <a:pt x="10341" y="8080"/>
                    <a:pt x="10741" y="7446"/>
                    <a:pt x="10775" y="6713"/>
                  </a:cubicBezTo>
                  <a:lnTo>
                    <a:pt x="10775" y="842"/>
                  </a:lnTo>
                  <a:cubicBezTo>
                    <a:pt x="10847" y="360"/>
                    <a:pt x="10467" y="0"/>
                    <a:pt x="10063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4"/>
            <p:cNvSpPr/>
            <p:nvPr/>
          </p:nvSpPr>
          <p:spPr>
            <a:xfrm>
              <a:off x="4573425" y="2073875"/>
              <a:ext cx="184400" cy="108150"/>
            </a:xfrm>
            <a:custGeom>
              <a:avLst/>
              <a:gdLst/>
              <a:ahLst/>
              <a:cxnLst/>
              <a:rect l="l" t="t" r="r" b="b"/>
              <a:pathLst>
                <a:path w="7376" h="4326" extrusionOk="0">
                  <a:moveTo>
                    <a:pt x="7128" y="1"/>
                  </a:moveTo>
                  <a:cubicBezTo>
                    <a:pt x="7100" y="1"/>
                    <a:pt x="7070" y="7"/>
                    <a:pt x="7039" y="23"/>
                  </a:cubicBezTo>
                  <a:lnTo>
                    <a:pt x="101" y="4025"/>
                  </a:lnTo>
                  <a:cubicBezTo>
                    <a:pt x="34" y="4059"/>
                    <a:pt x="1" y="4159"/>
                    <a:pt x="34" y="4259"/>
                  </a:cubicBezTo>
                  <a:cubicBezTo>
                    <a:pt x="68" y="4292"/>
                    <a:pt x="134" y="4326"/>
                    <a:pt x="201" y="4326"/>
                  </a:cubicBezTo>
                  <a:cubicBezTo>
                    <a:pt x="201" y="4326"/>
                    <a:pt x="234" y="4326"/>
                    <a:pt x="268" y="4292"/>
                  </a:cubicBezTo>
                  <a:lnTo>
                    <a:pt x="7206" y="289"/>
                  </a:lnTo>
                  <a:cubicBezTo>
                    <a:pt x="7376" y="205"/>
                    <a:pt x="7282" y="1"/>
                    <a:pt x="712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4"/>
            <p:cNvSpPr/>
            <p:nvPr/>
          </p:nvSpPr>
          <p:spPr>
            <a:xfrm>
              <a:off x="4573425" y="2114150"/>
              <a:ext cx="184875" cy="108750"/>
            </a:xfrm>
            <a:custGeom>
              <a:avLst/>
              <a:gdLst/>
              <a:ahLst/>
              <a:cxnLst/>
              <a:rect l="l" t="t" r="r" b="b"/>
              <a:pathLst>
                <a:path w="7395" h="4350" extrusionOk="0">
                  <a:moveTo>
                    <a:pt x="7153" y="0"/>
                  </a:moveTo>
                  <a:cubicBezTo>
                    <a:pt x="7117" y="0"/>
                    <a:pt x="7078" y="14"/>
                    <a:pt x="7039" y="46"/>
                  </a:cubicBezTo>
                  <a:lnTo>
                    <a:pt x="101" y="4049"/>
                  </a:lnTo>
                  <a:cubicBezTo>
                    <a:pt x="34" y="4082"/>
                    <a:pt x="1" y="4182"/>
                    <a:pt x="34" y="4282"/>
                  </a:cubicBezTo>
                  <a:cubicBezTo>
                    <a:pt x="68" y="4316"/>
                    <a:pt x="134" y="4349"/>
                    <a:pt x="201" y="4349"/>
                  </a:cubicBezTo>
                  <a:cubicBezTo>
                    <a:pt x="201" y="4349"/>
                    <a:pt x="234" y="4349"/>
                    <a:pt x="268" y="4316"/>
                  </a:cubicBezTo>
                  <a:lnTo>
                    <a:pt x="7206" y="313"/>
                  </a:lnTo>
                  <a:cubicBezTo>
                    <a:pt x="7394" y="232"/>
                    <a:pt x="7301" y="0"/>
                    <a:pt x="715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4"/>
            <p:cNvSpPr/>
            <p:nvPr/>
          </p:nvSpPr>
          <p:spPr>
            <a:xfrm>
              <a:off x="4573425" y="2155850"/>
              <a:ext cx="183825" cy="107900"/>
            </a:xfrm>
            <a:custGeom>
              <a:avLst/>
              <a:gdLst/>
              <a:ahLst/>
              <a:cxnLst/>
              <a:rect l="l" t="t" r="r" b="b"/>
              <a:pathLst>
                <a:path w="7353" h="4316" extrusionOk="0">
                  <a:moveTo>
                    <a:pt x="7109" y="1"/>
                  </a:moveTo>
                  <a:cubicBezTo>
                    <a:pt x="7087" y="1"/>
                    <a:pt x="7064" y="4"/>
                    <a:pt x="7039" y="13"/>
                  </a:cubicBezTo>
                  <a:lnTo>
                    <a:pt x="101" y="4015"/>
                  </a:lnTo>
                  <a:cubicBezTo>
                    <a:pt x="34" y="4049"/>
                    <a:pt x="1" y="4149"/>
                    <a:pt x="34" y="4249"/>
                  </a:cubicBezTo>
                  <a:cubicBezTo>
                    <a:pt x="68" y="4282"/>
                    <a:pt x="134" y="4316"/>
                    <a:pt x="201" y="4316"/>
                  </a:cubicBezTo>
                  <a:lnTo>
                    <a:pt x="268" y="4316"/>
                  </a:lnTo>
                  <a:lnTo>
                    <a:pt x="7206" y="279"/>
                  </a:lnTo>
                  <a:cubicBezTo>
                    <a:pt x="7353" y="192"/>
                    <a:pt x="7268" y="1"/>
                    <a:pt x="710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4"/>
            <p:cNvSpPr/>
            <p:nvPr/>
          </p:nvSpPr>
          <p:spPr>
            <a:xfrm>
              <a:off x="3527700" y="1049250"/>
              <a:ext cx="140950" cy="179600"/>
            </a:xfrm>
            <a:custGeom>
              <a:avLst/>
              <a:gdLst/>
              <a:ahLst/>
              <a:cxnLst/>
              <a:rect l="l" t="t" r="r" b="b"/>
              <a:pathLst>
                <a:path w="5638" h="7184" extrusionOk="0">
                  <a:moveTo>
                    <a:pt x="3970" y="445"/>
                  </a:moveTo>
                  <a:cubicBezTo>
                    <a:pt x="4170" y="445"/>
                    <a:pt x="4370" y="479"/>
                    <a:pt x="4537" y="579"/>
                  </a:cubicBezTo>
                  <a:cubicBezTo>
                    <a:pt x="4970" y="845"/>
                    <a:pt x="5204" y="1346"/>
                    <a:pt x="5204" y="2080"/>
                  </a:cubicBezTo>
                  <a:cubicBezTo>
                    <a:pt x="5104" y="3848"/>
                    <a:pt x="4170" y="5449"/>
                    <a:pt x="2702" y="6416"/>
                  </a:cubicBezTo>
                  <a:cubicBezTo>
                    <a:pt x="2327" y="6633"/>
                    <a:pt x="1975" y="6745"/>
                    <a:pt x="1661" y="6745"/>
                  </a:cubicBezTo>
                  <a:cubicBezTo>
                    <a:pt x="1444" y="6745"/>
                    <a:pt x="1245" y="6692"/>
                    <a:pt x="1068" y="6583"/>
                  </a:cubicBezTo>
                  <a:cubicBezTo>
                    <a:pt x="667" y="6349"/>
                    <a:pt x="434" y="5816"/>
                    <a:pt x="434" y="5082"/>
                  </a:cubicBezTo>
                  <a:cubicBezTo>
                    <a:pt x="500" y="3347"/>
                    <a:pt x="1434" y="1713"/>
                    <a:pt x="2936" y="779"/>
                  </a:cubicBezTo>
                  <a:cubicBezTo>
                    <a:pt x="3236" y="579"/>
                    <a:pt x="3603" y="445"/>
                    <a:pt x="3970" y="445"/>
                  </a:cubicBezTo>
                  <a:close/>
                  <a:moveTo>
                    <a:pt x="3969" y="1"/>
                  </a:moveTo>
                  <a:cubicBezTo>
                    <a:pt x="3575" y="1"/>
                    <a:pt x="3144" y="129"/>
                    <a:pt x="2702" y="378"/>
                  </a:cubicBezTo>
                  <a:cubicBezTo>
                    <a:pt x="1101" y="1446"/>
                    <a:pt x="100" y="3181"/>
                    <a:pt x="0" y="5082"/>
                  </a:cubicBezTo>
                  <a:cubicBezTo>
                    <a:pt x="0" y="5983"/>
                    <a:pt x="300" y="6650"/>
                    <a:pt x="867" y="6950"/>
                  </a:cubicBezTo>
                  <a:cubicBezTo>
                    <a:pt x="1101" y="7083"/>
                    <a:pt x="1368" y="7183"/>
                    <a:pt x="1635" y="7183"/>
                  </a:cubicBezTo>
                  <a:cubicBezTo>
                    <a:pt x="2102" y="7150"/>
                    <a:pt x="2535" y="7017"/>
                    <a:pt x="2936" y="6783"/>
                  </a:cubicBezTo>
                  <a:cubicBezTo>
                    <a:pt x="4537" y="5749"/>
                    <a:pt x="5537" y="3981"/>
                    <a:pt x="5637" y="2080"/>
                  </a:cubicBezTo>
                  <a:cubicBezTo>
                    <a:pt x="5637" y="1212"/>
                    <a:pt x="5337" y="545"/>
                    <a:pt x="4770" y="212"/>
                  </a:cubicBezTo>
                  <a:cubicBezTo>
                    <a:pt x="4530" y="70"/>
                    <a:pt x="4259" y="1"/>
                    <a:pt x="39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4"/>
            <p:cNvSpPr/>
            <p:nvPr/>
          </p:nvSpPr>
          <p:spPr>
            <a:xfrm>
              <a:off x="3559375" y="1089175"/>
              <a:ext cx="77575" cy="99500"/>
            </a:xfrm>
            <a:custGeom>
              <a:avLst/>
              <a:gdLst/>
              <a:ahLst/>
              <a:cxnLst/>
              <a:rect l="l" t="t" r="r" b="b"/>
              <a:pathLst>
                <a:path w="3103" h="3980" extrusionOk="0">
                  <a:moveTo>
                    <a:pt x="2251" y="0"/>
                  </a:moveTo>
                  <a:cubicBezTo>
                    <a:pt x="2044" y="0"/>
                    <a:pt x="1812" y="70"/>
                    <a:pt x="1568" y="216"/>
                  </a:cubicBezTo>
                  <a:cubicBezTo>
                    <a:pt x="634" y="816"/>
                    <a:pt x="67" y="1817"/>
                    <a:pt x="1" y="2884"/>
                  </a:cubicBezTo>
                  <a:cubicBezTo>
                    <a:pt x="1" y="3578"/>
                    <a:pt x="378" y="3980"/>
                    <a:pt x="899" y="3980"/>
                  </a:cubicBezTo>
                  <a:cubicBezTo>
                    <a:pt x="1104" y="3980"/>
                    <a:pt x="1332" y="3917"/>
                    <a:pt x="1568" y="3785"/>
                  </a:cubicBezTo>
                  <a:cubicBezTo>
                    <a:pt x="2469" y="3185"/>
                    <a:pt x="3036" y="2184"/>
                    <a:pt x="3103" y="1117"/>
                  </a:cubicBezTo>
                  <a:cubicBezTo>
                    <a:pt x="3103" y="408"/>
                    <a:pt x="2752" y="0"/>
                    <a:pt x="225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4"/>
            <p:cNvSpPr/>
            <p:nvPr/>
          </p:nvSpPr>
          <p:spPr>
            <a:xfrm>
              <a:off x="3415950" y="582075"/>
              <a:ext cx="357775" cy="431625"/>
            </a:xfrm>
            <a:custGeom>
              <a:avLst/>
              <a:gdLst/>
              <a:ahLst/>
              <a:cxnLst/>
              <a:rect l="l" t="t" r="r" b="b"/>
              <a:pathLst>
                <a:path w="14311" h="17265" extrusionOk="0">
                  <a:moveTo>
                    <a:pt x="13619" y="322"/>
                  </a:moveTo>
                  <a:cubicBezTo>
                    <a:pt x="13841" y="322"/>
                    <a:pt x="14047" y="530"/>
                    <a:pt x="13977" y="786"/>
                  </a:cubicBezTo>
                  <a:lnTo>
                    <a:pt x="13977" y="8391"/>
                  </a:lnTo>
                  <a:cubicBezTo>
                    <a:pt x="13910" y="8958"/>
                    <a:pt x="13610" y="9492"/>
                    <a:pt x="13143" y="9792"/>
                  </a:cubicBezTo>
                  <a:lnTo>
                    <a:pt x="8873" y="12261"/>
                  </a:lnTo>
                  <a:lnTo>
                    <a:pt x="7639" y="16530"/>
                  </a:lnTo>
                  <a:cubicBezTo>
                    <a:pt x="7639" y="16564"/>
                    <a:pt x="7606" y="16597"/>
                    <a:pt x="7572" y="16597"/>
                  </a:cubicBezTo>
                  <a:cubicBezTo>
                    <a:pt x="7539" y="16597"/>
                    <a:pt x="7506" y="16564"/>
                    <a:pt x="7506" y="16530"/>
                  </a:cubicBezTo>
                  <a:lnTo>
                    <a:pt x="6305" y="13762"/>
                  </a:lnTo>
                  <a:lnTo>
                    <a:pt x="1001" y="16797"/>
                  </a:lnTo>
                  <a:cubicBezTo>
                    <a:pt x="915" y="16862"/>
                    <a:pt x="815" y="16899"/>
                    <a:pt x="710" y="16899"/>
                  </a:cubicBezTo>
                  <a:cubicBezTo>
                    <a:pt x="652" y="16899"/>
                    <a:pt x="593" y="16888"/>
                    <a:pt x="534" y="16864"/>
                  </a:cubicBezTo>
                  <a:cubicBezTo>
                    <a:pt x="401" y="16764"/>
                    <a:pt x="334" y="16597"/>
                    <a:pt x="367" y="16464"/>
                  </a:cubicBezTo>
                  <a:lnTo>
                    <a:pt x="367" y="8858"/>
                  </a:lnTo>
                  <a:cubicBezTo>
                    <a:pt x="401" y="8291"/>
                    <a:pt x="701" y="7757"/>
                    <a:pt x="1168" y="7457"/>
                  </a:cubicBezTo>
                  <a:lnTo>
                    <a:pt x="13310" y="419"/>
                  </a:lnTo>
                  <a:lnTo>
                    <a:pt x="13343" y="452"/>
                  </a:lnTo>
                  <a:cubicBezTo>
                    <a:pt x="13424" y="361"/>
                    <a:pt x="13523" y="322"/>
                    <a:pt x="13619" y="322"/>
                  </a:cubicBezTo>
                  <a:close/>
                  <a:moveTo>
                    <a:pt x="13582" y="0"/>
                  </a:moveTo>
                  <a:cubicBezTo>
                    <a:pt x="13426" y="0"/>
                    <a:pt x="13274" y="44"/>
                    <a:pt x="13143" y="119"/>
                  </a:cubicBezTo>
                  <a:lnTo>
                    <a:pt x="1001" y="7157"/>
                  </a:lnTo>
                  <a:cubicBezTo>
                    <a:pt x="401" y="7524"/>
                    <a:pt x="34" y="8158"/>
                    <a:pt x="0" y="8858"/>
                  </a:cubicBezTo>
                  <a:lnTo>
                    <a:pt x="0" y="16464"/>
                  </a:lnTo>
                  <a:cubicBezTo>
                    <a:pt x="0" y="16730"/>
                    <a:pt x="134" y="16997"/>
                    <a:pt x="367" y="17164"/>
                  </a:cubicBezTo>
                  <a:cubicBezTo>
                    <a:pt x="467" y="17231"/>
                    <a:pt x="567" y="17264"/>
                    <a:pt x="667" y="17264"/>
                  </a:cubicBezTo>
                  <a:cubicBezTo>
                    <a:pt x="868" y="17231"/>
                    <a:pt x="1034" y="17197"/>
                    <a:pt x="1168" y="17097"/>
                  </a:cubicBezTo>
                  <a:lnTo>
                    <a:pt x="6138" y="14262"/>
                  </a:lnTo>
                  <a:lnTo>
                    <a:pt x="7172" y="16697"/>
                  </a:lnTo>
                  <a:cubicBezTo>
                    <a:pt x="7251" y="16856"/>
                    <a:pt x="7406" y="16931"/>
                    <a:pt x="7560" y="16931"/>
                  </a:cubicBezTo>
                  <a:cubicBezTo>
                    <a:pt x="7731" y="16931"/>
                    <a:pt x="7903" y="16839"/>
                    <a:pt x="7973" y="16664"/>
                  </a:cubicBezTo>
                  <a:lnTo>
                    <a:pt x="9173" y="12527"/>
                  </a:lnTo>
                  <a:lnTo>
                    <a:pt x="13310" y="10092"/>
                  </a:lnTo>
                  <a:cubicBezTo>
                    <a:pt x="13910" y="9725"/>
                    <a:pt x="14277" y="9092"/>
                    <a:pt x="14310" y="8391"/>
                  </a:cubicBezTo>
                  <a:lnTo>
                    <a:pt x="14310" y="786"/>
                  </a:lnTo>
                  <a:cubicBezTo>
                    <a:pt x="14310" y="519"/>
                    <a:pt x="14177" y="219"/>
                    <a:pt x="13944" y="85"/>
                  </a:cubicBezTo>
                  <a:cubicBezTo>
                    <a:pt x="13827" y="27"/>
                    <a:pt x="13703" y="0"/>
                    <a:pt x="13582" y="0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4"/>
            <p:cNvSpPr/>
            <p:nvPr/>
          </p:nvSpPr>
          <p:spPr>
            <a:xfrm>
              <a:off x="3485150" y="692600"/>
              <a:ext cx="220150" cy="129300"/>
            </a:xfrm>
            <a:custGeom>
              <a:avLst/>
              <a:gdLst/>
              <a:ahLst/>
              <a:cxnLst/>
              <a:rect l="l" t="t" r="r" b="b"/>
              <a:pathLst>
                <a:path w="8806" h="5172" extrusionOk="0">
                  <a:moveTo>
                    <a:pt x="8574" y="1"/>
                  </a:moveTo>
                  <a:cubicBezTo>
                    <a:pt x="8543" y="1"/>
                    <a:pt x="8509" y="11"/>
                    <a:pt x="8474" y="34"/>
                  </a:cubicBezTo>
                  <a:lnTo>
                    <a:pt x="134" y="4837"/>
                  </a:lnTo>
                  <a:cubicBezTo>
                    <a:pt x="34" y="4904"/>
                    <a:pt x="1" y="5004"/>
                    <a:pt x="68" y="5071"/>
                  </a:cubicBezTo>
                  <a:cubicBezTo>
                    <a:pt x="101" y="5138"/>
                    <a:pt x="134" y="5171"/>
                    <a:pt x="201" y="5171"/>
                  </a:cubicBezTo>
                  <a:cubicBezTo>
                    <a:pt x="234" y="5171"/>
                    <a:pt x="268" y="5171"/>
                    <a:pt x="301" y="5138"/>
                  </a:cubicBezTo>
                  <a:lnTo>
                    <a:pt x="8640" y="334"/>
                  </a:lnTo>
                  <a:cubicBezTo>
                    <a:pt x="8806" y="224"/>
                    <a:pt x="8721" y="1"/>
                    <a:pt x="857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3485150" y="733150"/>
              <a:ext cx="219350" cy="129600"/>
            </a:xfrm>
            <a:custGeom>
              <a:avLst/>
              <a:gdLst/>
              <a:ahLst/>
              <a:cxnLst/>
              <a:rect l="l" t="t" r="r" b="b"/>
              <a:pathLst>
                <a:path w="8774" h="5184" extrusionOk="0">
                  <a:moveTo>
                    <a:pt x="8553" y="0"/>
                  </a:moveTo>
                  <a:cubicBezTo>
                    <a:pt x="8527" y="0"/>
                    <a:pt x="8500" y="4"/>
                    <a:pt x="8474" y="13"/>
                  </a:cubicBezTo>
                  <a:lnTo>
                    <a:pt x="134" y="4850"/>
                  </a:lnTo>
                  <a:cubicBezTo>
                    <a:pt x="34" y="4883"/>
                    <a:pt x="1" y="4983"/>
                    <a:pt x="68" y="5083"/>
                  </a:cubicBezTo>
                  <a:cubicBezTo>
                    <a:pt x="101" y="5150"/>
                    <a:pt x="134" y="5184"/>
                    <a:pt x="201" y="5184"/>
                  </a:cubicBezTo>
                  <a:cubicBezTo>
                    <a:pt x="234" y="5184"/>
                    <a:pt x="268" y="5150"/>
                    <a:pt x="301" y="5150"/>
                  </a:cubicBezTo>
                  <a:lnTo>
                    <a:pt x="8640" y="313"/>
                  </a:lnTo>
                  <a:cubicBezTo>
                    <a:pt x="8740" y="280"/>
                    <a:pt x="8774" y="147"/>
                    <a:pt x="8707" y="80"/>
                  </a:cubicBezTo>
                  <a:cubicBezTo>
                    <a:pt x="8683" y="31"/>
                    <a:pt x="8623" y="0"/>
                    <a:pt x="855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3485150" y="773500"/>
              <a:ext cx="220150" cy="129275"/>
            </a:xfrm>
            <a:custGeom>
              <a:avLst/>
              <a:gdLst/>
              <a:ahLst/>
              <a:cxnLst/>
              <a:rect l="l" t="t" r="r" b="b"/>
              <a:pathLst>
                <a:path w="8806" h="5171" extrusionOk="0">
                  <a:moveTo>
                    <a:pt x="8574" y="0"/>
                  </a:moveTo>
                  <a:cubicBezTo>
                    <a:pt x="8543" y="0"/>
                    <a:pt x="8509" y="10"/>
                    <a:pt x="8474" y="34"/>
                  </a:cubicBezTo>
                  <a:lnTo>
                    <a:pt x="134" y="4837"/>
                  </a:lnTo>
                  <a:cubicBezTo>
                    <a:pt x="34" y="4904"/>
                    <a:pt x="1" y="5004"/>
                    <a:pt x="68" y="5071"/>
                  </a:cubicBezTo>
                  <a:cubicBezTo>
                    <a:pt x="101" y="5137"/>
                    <a:pt x="134" y="5171"/>
                    <a:pt x="201" y="5171"/>
                  </a:cubicBezTo>
                  <a:cubicBezTo>
                    <a:pt x="234" y="5171"/>
                    <a:pt x="268" y="5171"/>
                    <a:pt x="301" y="5137"/>
                  </a:cubicBezTo>
                  <a:lnTo>
                    <a:pt x="8640" y="334"/>
                  </a:lnTo>
                  <a:cubicBezTo>
                    <a:pt x="8806" y="224"/>
                    <a:pt x="8721" y="0"/>
                    <a:pt x="857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2327675" y="942775"/>
              <a:ext cx="73400" cy="162650"/>
            </a:xfrm>
            <a:custGeom>
              <a:avLst/>
              <a:gdLst/>
              <a:ahLst/>
              <a:cxnLst/>
              <a:rect l="l" t="t" r="r" b="b"/>
              <a:pathLst>
                <a:path w="2936" h="6506" extrusionOk="0">
                  <a:moveTo>
                    <a:pt x="2702" y="1"/>
                  </a:moveTo>
                  <a:lnTo>
                    <a:pt x="0" y="1535"/>
                  </a:lnTo>
                  <a:lnTo>
                    <a:pt x="0" y="3136"/>
                  </a:lnTo>
                  <a:lnTo>
                    <a:pt x="1168" y="5438"/>
                  </a:lnTo>
                  <a:cubicBezTo>
                    <a:pt x="1168" y="5471"/>
                    <a:pt x="1201" y="5505"/>
                    <a:pt x="1234" y="5505"/>
                  </a:cubicBezTo>
                  <a:lnTo>
                    <a:pt x="2936" y="6506"/>
                  </a:lnTo>
                  <a:lnTo>
                    <a:pt x="1835" y="4104"/>
                  </a:lnTo>
                  <a:lnTo>
                    <a:pt x="2702" y="1569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2327675" y="942775"/>
              <a:ext cx="73400" cy="162650"/>
            </a:xfrm>
            <a:custGeom>
              <a:avLst/>
              <a:gdLst/>
              <a:ahLst/>
              <a:cxnLst/>
              <a:rect l="l" t="t" r="r" b="b"/>
              <a:pathLst>
                <a:path w="2936" h="6506" extrusionOk="0">
                  <a:moveTo>
                    <a:pt x="2702" y="1"/>
                  </a:moveTo>
                  <a:lnTo>
                    <a:pt x="0" y="1535"/>
                  </a:lnTo>
                  <a:lnTo>
                    <a:pt x="0" y="3136"/>
                  </a:lnTo>
                  <a:lnTo>
                    <a:pt x="1168" y="5438"/>
                  </a:lnTo>
                  <a:cubicBezTo>
                    <a:pt x="1168" y="5471"/>
                    <a:pt x="1201" y="5505"/>
                    <a:pt x="1234" y="5505"/>
                  </a:cubicBezTo>
                  <a:lnTo>
                    <a:pt x="2936" y="6506"/>
                  </a:lnTo>
                  <a:lnTo>
                    <a:pt x="1835" y="4104"/>
                  </a:lnTo>
                  <a:lnTo>
                    <a:pt x="2702" y="1569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2210075" y="581475"/>
              <a:ext cx="352775" cy="524075"/>
            </a:xfrm>
            <a:custGeom>
              <a:avLst/>
              <a:gdLst/>
              <a:ahLst/>
              <a:cxnLst/>
              <a:rect l="l" t="t" r="r" b="b"/>
              <a:pathLst>
                <a:path w="14111" h="20963" extrusionOk="0">
                  <a:moveTo>
                    <a:pt x="11813" y="1"/>
                  </a:moveTo>
                  <a:cubicBezTo>
                    <a:pt x="11534" y="1"/>
                    <a:pt x="11259" y="59"/>
                    <a:pt x="11009" y="176"/>
                  </a:cubicBezTo>
                  <a:lnTo>
                    <a:pt x="835" y="6080"/>
                  </a:lnTo>
                  <a:cubicBezTo>
                    <a:pt x="368" y="6380"/>
                    <a:pt x="34" y="6914"/>
                    <a:pt x="1" y="7481"/>
                  </a:cubicBezTo>
                  <a:lnTo>
                    <a:pt x="1" y="18656"/>
                  </a:lnTo>
                  <a:cubicBezTo>
                    <a:pt x="34" y="19223"/>
                    <a:pt x="368" y="19757"/>
                    <a:pt x="835" y="20057"/>
                  </a:cubicBezTo>
                  <a:lnTo>
                    <a:pt x="1502" y="20457"/>
                  </a:lnTo>
                  <a:cubicBezTo>
                    <a:pt x="1752" y="20591"/>
                    <a:pt x="2036" y="20657"/>
                    <a:pt x="2319" y="20657"/>
                  </a:cubicBezTo>
                  <a:cubicBezTo>
                    <a:pt x="2603" y="20657"/>
                    <a:pt x="2886" y="20591"/>
                    <a:pt x="3136" y="20457"/>
                  </a:cubicBezTo>
                  <a:lnTo>
                    <a:pt x="6405" y="18556"/>
                  </a:lnTo>
                  <a:lnTo>
                    <a:pt x="7573" y="20891"/>
                  </a:lnTo>
                  <a:cubicBezTo>
                    <a:pt x="7604" y="20937"/>
                    <a:pt x="7664" y="20962"/>
                    <a:pt x="7725" y="20962"/>
                  </a:cubicBezTo>
                  <a:cubicBezTo>
                    <a:pt x="7797" y="20962"/>
                    <a:pt x="7871" y="20929"/>
                    <a:pt x="7906" y="20857"/>
                  </a:cubicBezTo>
                  <a:lnTo>
                    <a:pt x="9141" y="16988"/>
                  </a:lnTo>
                  <a:lnTo>
                    <a:pt x="13310" y="14553"/>
                  </a:lnTo>
                  <a:cubicBezTo>
                    <a:pt x="13777" y="14253"/>
                    <a:pt x="14078" y="13719"/>
                    <a:pt x="14111" y="13152"/>
                  </a:cubicBezTo>
                  <a:lnTo>
                    <a:pt x="14111" y="1977"/>
                  </a:lnTo>
                  <a:cubicBezTo>
                    <a:pt x="14078" y="1410"/>
                    <a:pt x="13777" y="876"/>
                    <a:pt x="13310" y="576"/>
                  </a:cubicBezTo>
                  <a:lnTo>
                    <a:pt x="12643" y="176"/>
                  </a:lnTo>
                  <a:cubicBezTo>
                    <a:pt x="12376" y="59"/>
                    <a:pt x="12093" y="1"/>
                    <a:pt x="1181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2210925" y="747650"/>
              <a:ext cx="74225" cy="349875"/>
            </a:xfrm>
            <a:custGeom>
              <a:avLst/>
              <a:gdLst/>
              <a:ahLst/>
              <a:cxnLst/>
              <a:rect l="l" t="t" r="r" b="b"/>
              <a:pathLst>
                <a:path w="2969" h="13995" extrusionOk="0">
                  <a:moveTo>
                    <a:pt x="2969" y="13877"/>
                  </a:moveTo>
                  <a:cubicBezTo>
                    <a:pt x="2964" y="13878"/>
                    <a:pt x="2960" y="13880"/>
                    <a:pt x="2955" y="13882"/>
                  </a:cubicBezTo>
                  <a:lnTo>
                    <a:pt x="2955" y="13882"/>
                  </a:lnTo>
                  <a:cubicBezTo>
                    <a:pt x="2960" y="13880"/>
                    <a:pt x="2964" y="13879"/>
                    <a:pt x="2969" y="13877"/>
                  </a:cubicBezTo>
                  <a:close/>
                  <a:moveTo>
                    <a:pt x="267" y="0"/>
                  </a:moveTo>
                  <a:cubicBezTo>
                    <a:pt x="100" y="267"/>
                    <a:pt x="34" y="534"/>
                    <a:pt x="34" y="801"/>
                  </a:cubicBezTo>
                  <a:lnTo>
                    <a:pt x="0" y="12009"/>
                  </a:lnTo>
                  <a:cubicBezTo>
                    <a:pt x="34" y="12576"/>
                    <a:pt x="334" y="13110"/>
                    <a:pt x="834" y="13410"/>
                  </a:cubicBezTo>
                  <a:lnTo>
                    <a:pt x="1501" y="13810"/>
                  </a:lnTo>
                  <a:cubicBezTo>
                    <a:pt x="1754" y="13937"/>
                    <a:pt x="2027" y="13995"/>
                    <a:pt x="2298" y="13995"/>
                  </a:cubicBezTo>
                  <a:cubicBezTo>
                    <a:pt x="2522" y="13995"/>
                    <a:pt x="2745" y="13955"/>
                    <a:pt x="2955" y="13882"/>
                  </a:cubicBezTo>
                  <a:lnTo>
                    <a:pt x="2955" y="13882"/>
                  </a:lnTo>
                  <a:cubicBezTo>
                    <a:pt x="2885" y="13906"/>
                    <a:pt x="2818" y="13917"/>
                    <a:pt x="2755" y="13917"/>
                  </a:cubicBezTo>
                  <a:cubicBezTo>
                    <a:pt x="2492" y="13917"/>
                    <a:pt x="2302" y="13715"/>
                    <a:pt x="2302" y="13343"/>
                  </a:cubicBezTo>
                  <a:lnTo>
                    <a:pt x="2302" y="2135"/>
                  </a:lnTo>
                  <a:cubicBezTo>
                    <a:pt x="2302" y="1835"/>
                    <a:pt x="2402" y="1568"/>
                    <a:pt x="2535" y="1335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2216750" y="581700"/>
              <a:ext cx="345275" cy="200150"/>
            </a:xfrm>
            <a:custGeom>
              <a:avLst/>
              <a:gdLst/>
              <a:ahLst/>
              <a:cxnLst/>
              <a:rect l="l" t="t" r="r" b="b"/>
              <a:pathLst>
                <a:path w="13811" h="8006" extrusionOk="0">
                  <a:moveTo>
                    <a:pt x="11546" y="0"/>
                  </a:moveTo>
                  <a:cubicBezTo>
                    <a:pt x="11267" y="0"/>
                    <a:pt x="10992" y="67"/>
                    <a:pt x="10742" y="200"/>
                  </a:cubicBezTo>
                  <a:lnTo>
                    <a:pt x="568" y="6071"/>
                  </a:lnTo>
                  <a:cubicBezTo>
                    <a:pt x="334" y="6238"/>
                    <a:pt x="134" y="6438"/>
                    <a:pt x="1" y="6705"/>
                  </a:cubicBezTo>
                  <a:lnTo>
                    <a:pt x="2302" y="8006"/>
                  </a:lnTo>
                  <a:cubicBezTo>
                    <a:pt x="2436" y="7739"/>
                    <a:pt x="2636" y="7539"/>
                    <a:pt x="2869" y="7372"/>
                  </a:cubicBezTo>
                  <a:lnTo>
                    <a:pt x="13043" y="1501"/>
                  </a:lnTo>
                  <a:cubicBezTo>
                    <a:pt x="13171" y="1432"/>
                    <a:pt x="13290" y="1399"/>
                    <a:pt x="13395" y="1399"/>
                  </a:cubicBezTo>
                  <a:cubicBezTo>
                    <a:pt x="13594" y="1399"/>
                    <a:pt x="13745" y="1517"/>
                    <a:pt x="13811" y="1735"/>
                  </a:cubicBezTo>
                  <a:cubicBezTo>
                    <a:pt x="13710" y="1268"/>
                    <a:pt x="13444" y="834"/>
                    <a:pt x="13043" y="601"/>
                  </a:cubicBezTo>
                  <a:lnTo>
                    <a:pt x="12376" y="200"/>
                  </a:lnTo>
                  <a:cubicBezTo>
                    <a:pt x="12109" y="67"/>
                    <a:pt x="11826" y="0"/>
                    <a:pt x="115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2312650" y="723450"/>
              <a:ext cx="206000" cy="273575"/>
            </a:xfrm>
            <a:custGeom>
              <a:avLst/>
              <a:gdLst/>
              <a:ahLst/>
              <a:cxnLst/>
              <a:rect l="l" t="t" r="r" b="b"/>
              <a:pathLst>
                <a:path w="8240" h="10943" extrusionOk="0">
                  <a:moveTo>
                    <a:pt x="4914" y="3061"/>
                  </a:moveTo>
                  <a:cubicBezTo>
                    <a:pt x="4955" y="3061"/>
                    <a:pt x="4996" y="3064"/>
                    <a:pt x="5038" y="3070"/>
                  </a:cubicBezTo>
                  <a:lnTo>
                    <a:pt x="5138" y="3070"/>
                  </a:lnTo>
                  <a:cubicBezTo>
                    <a:pt x="5438" y="3103"/>
                    <a:pt x="5705" y="3303"/>
                    <a:pt x="5838" y="3603"/>
                  </a:cubicBezTo>
                  <a:cubicBezTo>
                    <a:pt x="6239" y="4437"/>
                    <a:pt x="5772" y="5972"/>
                    <a:pt x="4871" y="6939"/>
                  </a:cubicBezTo>
                  <a:cubicBezTo>
                    <a:pt x="4537" y="7339"/>
                    <a:pt x="4104" y="7606"/>
                    <a:pt x="3637" y="7773"/>
                  </a:cubicBezTo>
                  <a:lnTo>
                    <a:pt x="3303" y="7773"/>
                  </a:lnTo>
                  <a:cubicBezTo>
                    <a:pt x="2936" y="7740"/>
                    <a:pt x="2603" y="7540"/>
                    <a:pt x="2469" y="7173"/>
                  </a:cubicBezTo>
                  <a:cubicBezTo>
                    <a:pt x="2402" y="7039"/>
                    <a:pt x="2336" y="6872"/>
                    <a:pt x="2336" y="6706"/>
                  </a:cubicBezTo>
                  <a:cubicBezTo>
                    <a:pt x="2336" y="6606"/>
                    <a:pt x="2336" y="6539"/>
                    <a:pt x="2336" y="6439"/>
                  </a:cubicBezTo>
                  <a:cubicBezTo>
                    <a:pt x="2402" y="5471"/>
                    <a:pt x="2803" y="4571"/>
                    <a:pt x="3470" y="3870"/>
                  </a:cubicBezTo>
                  <a:cubicBezTo>
                    <a:pt x="3670" y="3637"/>
                    <a:pt x="3904" y="3470"/>
                    <a:pt x="4137" y="3303"/>
                  </a:cubicBezTo>
                  <a:cubicBezTo>
                    <a:pt x="4237" y="3270"/>
                    <a:pt x="4304" y="3237"/>
                    <a:pt x="4371" y="3203"/>
                  </a:cubicBezTo>
                  <a:cubicBezTo>
                    <a:pt x="4535" y="3121"/>
                    <a:pt x="4722" y="3061"/>
                    <a:pt x="4914" y="3061"/>
                  </a:cubicBezTo>
                  <a:close/>
                  <a:moveTo>
                    <a:pt x="6172" y="1"/>
                  </a:moveTo>
                  <a:lnTo>
                    <a:pt x="5271" y="101"/>
                  </a:lnTo>
                  <a:cubicBezTo>
                    <a:pt x="5171" y="101"/>
                    <a:pt x="5104" y="168"/>
                    <a:pt x="5071" y="234"/>
                  </a:cubicBezTo>
                  <a:lnTo>
                    <a:pt x="4571" y="1535"/>
                  </a:lnTo>
                  <a:cubicBezTo>
                    <a:pt x="4537" y="1635"/>
                    <a:pt x="4471" y="1702"/>
                    <a:pt x="4371" y="1735"/>
                  </a:cubicBezTo>
                  <a:cubicBezTo>
                    <a:pt x="4170" y="1836"/>
                    <a:pt x="4004" y="1936"/>
                    <a:pt x="3803" y="2069"/>
                  </a:cubicBezTo>
                  <a:cubicBezTo>
                    <a:pt x="3770" y="2102"/>
                    <a:pt x="3737" y="2119"/>
                    <a:pt x="3708" y="2119"/>
                  </a:cubicBezTo>
                  <a:cubicBezTo>
                    <a:pt x="3678" y="2119"/>
                    <a:pt x="3653" y="2102"/>
                    <a:pt x="3637" y="2069"/>
                  </a:cubicBezTo>
                  <a:lnTo>
                    <a:pt x="3170" y="1369"/>
                  </a:lnTo>
                  <a:cubicBezTo>
                    <a:pt x="3156" y="1340"/>
                    <a:pt x="3130" y="1330"/>
                    <a:pt x="3102" y="1330"/>
                  </a:cubicBezTo>
                  <a:cubicBezTo>
                    <a:pt x="3064" y="1330"/>
                    <a:pt x="3022" y="1349"/>
                    <a:pt x="3003" y="1369"/>
                  </a:cubicBezTo>
                  <a:lnTo>
                    <a:pt x="2002" y="2436"/>
                  </a:lnTo>
                  <a:cubicBezTo>
                    <a:pt x="1935" y="2503"/>
                    <a:pt x="1902" y="2569"/>
                    <a:pt x="1902" y="2636"/>
                  </a:cubicBezTo>
                  <a:lnTo>
                    <a:pt x="2202" y="3603"/>
                  </a:lnTo>
                  <a:cubicBezTo>
                    <a:pt x="2202" y="3670"/>
                    <a:pt x="2202" y="3737"/>
                    <a:pt x="2136" y="3804"/>
                  </a:cubicBezTo>
                  <a:cubicBezTo>
                    <a:pt x="1969" y="4070"/>
                    <a:pt x="1835" y="4337"/>
                    <a:pt x="1702" y="4604"/>
                  </a:cubicBezTo>
                  <a:cubicBezTo>
                    <a:pt x="1635" y="4704"/>
                    <a:pt x="1569" y="4738"/>
                    <a:pt x="1468" y="4771"/>
                  </a:cubicBezTo>
                  <a:lnTo>
                    <a:pt x="635" y="4971"/>
                  </a:lnTo>
                  <a:cubicBezTo>
                    <a:pt x="534" y="5004"/>
                    <a:pt x="468" y="5071"/>
                    <a:pt x="434" y="5138"/>
                  </a:cubicBezTo>
                  <a:lnTo>
                    <a:pt x="34" y="6572"/>
                  </a:lnTo>
                  <a:cubicBezTo>
                    <a:pt x="1" y="6639"/>
                    <a:pt x="67" y="6706"/>
                    <a:pt x="134" y="6706"/>
                  </a:cubicBezTo>
                  <a:lnTo>
                    <a:pt x="901" y="6772"/>
                  </a:lnTo>
                  <a:cubicBezTo>
                    <a:pt x="914" y="6766"/>
                    <a:pt x="926" y="6764"/>
                    <a:pt x="938" y="6764"/>
                  </a:cubicBezTo>
                  <a:cubicBezTo>
                    <a:pt x="990" y="6764"/>
                    <a:pt x="1035" y="6818"/>
                    <a:pt x="1035" y="6872"/>
                  </a:cubicBezTo>
                  <a:cubicBezTo>
                    <a:pt x="1001" y="7139"/>
                    <a:pt x="1001" y="7373"/>
                    <a:pt x="1035" y="7640"/>
                  </a:cubicBezTo>
                  <a:cubicBezTo>
                    <a:pt x="1035" y="7706"/>
                    <a:pt x="1001" y="7806"/>
                    <a:pt x="968" y="7873"/>
                  </a:cubicBezTo>
                  <a:lnTo>
                    <a:pt x="67" y="8907"/>
                  </a:lnTo>
                  <a:cubicBezTo>
                    <a:pt x="34" y="8974"/>
                    <a:pt x="1" y="9041"/>
                    <a:pt x="34" y="9141"/>
                  </a:cubicBezTo>
                  <a:lnTo>
                    <a:pt x="434" y="10041"/>
                  </a:lnTo>
                  <a:cubicBezTo>
                    <a:pt x="468" y="10041"/>
                    <a:pt x="468" y="10075"/>
                    <a:pt x="468" y="10075"/>
                  </a:cubicBezTo>
                  <a:lnTo>
                    <a:pt x="501" y="10075"/>
                  </a:lnTo>
                  <a:cubicBezTo>
                    <a:pt x="534" y="10075"/>
                    <a:pt x="568" y="10041"/>
                    <a:pt x="601" y="10041"/>
                  </a:cubicBezTo>
                  <a:lnTo>
                    <a:pt x="1535" y="9207"/>
                  </a:lnTo>
                  <a:cubicBezTo>
                    <a:pt x="1584" y="9159"/>
                    <a:pt x="1633" y="9128"/>
                    <a:pt x="1682" y="9128"/>
                  </a:cubicBezTo>
                  <a:cubicBezTo>
                    <a:pt x="1700" y="9128"/>
                    <a:pt x="1717" y="9132"/>
                    <a:pt x="1735" y="9141"/>
                  </a:cubicBezTo>
                  <a:cubicBezTo>
                    <a:pt x="1869" y="9241"/>
                    <a:pt x="2002" y="9341"/>
                    <a:pt x="2169" y="9374"/>
                  </a:cubicBezTo>
                  <a:cubicBezTo>
                    <a:pt x="2236" y="9408"/>
                    <a:pt x="2269" y="9474"/>
                    <a:pt x="2236" y="9541"/>
                  </a:cubicBezTo>
                  <a:lnTo>
                    <a:pt x="1969" y="10842"/>
                  </a:lnTo>
                  <a:cubicBezTo>
                    <a:pt x="1935" y="10875"/>
                    <a:pt x="1969" y="10909"/>
                    <a:pt x="2002" y="10942"/>
                  </a:cubicBezTo>
                  <a:lnTo>
                    <a:pt x="2102" y="10942"/>
                  </a:lnTo>
                  <a:lnTo>
                    <a:pt x="3003" y="10842"/>
                  </a:lnTo>
                  <a:cubicBezTo>
                    <a:pt x="3070" y="10842"/>
                    <a:pt x="3136" y="10775"/>
                    <a:pt x="3203" y="10709"/>
                  </a:cubicBezTo>
                  <a:lnTo>
                    <a:pt x="3670" y="9408"/>
                  </a:lnTo>
                  <a:cubicBezTo>
                    <a:pt x="3737" y="9308"/>
                    <a:pt x="3803" y="9241"/>
                    <a:pt x="3870" y="9207"/>
                  </a:cubicBezTo>
                  <a:cubicBezTo>
                    <a:pt x="3970" y="9141"/>
                    <a:pt x="4070" y="9107"/>
                    <a:pt x="4170" y="9041"/>
                  </a:cubicBezTo>
                  <a:cubicBezTo>
                    <a:pt x="4270" y="9007"/>
                    <a:pt x="4337" y="8941"/>
                    <a:pt x="4437" y="8874"/>
                  </a:cubicBezTo>
                  <a:cubicBezTo>
                    <a:pt x="4487" y="8841"/>
                    <a:pt x="4529" y="8824"/>
                    <a:pt x="4562" y="8824"/>
                  </a:cubicBezTo>
                  <a:cubicBezTo>
                    <a:pt x="4596" y="8824"/>
                    <a:pt x="4621" y="8841"/>
                    <a:pt x="4637" y="8874"/>
                  </a:cubicBezTo>
                  <a:lnTo>
                    <a:pt x="5104" y="9574"/>
                  </a:lnTo>
                  <a:cubicBezTo>
                    <a:pt x="5114" y="9584"/>
                    <a:pt x="5127" y="9588"/>
                    <a:pt x="5141" y="9588"/>
                  </a:cubicBezTo>
                  <a:cubicBezTo>
                    <a:pt x="5174" y="9588"/>
                    <a:pt x="5214" y="9565"/>
                    <a:pt x="5238" y="9541"/>
                  </a:cubicBezTo>
                  <a:lnTo>
                    <a:pt x="6239" y="8507"/>
                  </a:lnTo>
                  <a:cubicBezTo>
                    <a:pt x="6305" y="8440"/>
                    <a:pt x="6339" y="8340"/>
                    <a:pt x="6305" y="8273"/>
                  </a:cubicBezTo>
                  <a:lnTo>
                    <a:pt x="6038" y="7339"/>
                  </a:lnTo>
                  <a:cubicBezTo>
                    <a:pt x="6038" y="7273"/>
                    <a:pt x="6038" y="7173"/>
                    <a:pt x="6105" y="7106"/>
                  </a:cubicBezTo>
                  <a:cubicBezTo>
                    <a:pt x="6272" y="6839"/>
                    <a:pt x="6405" y="6572"/>
                    <a:pt x="6539" y="6305"/>
                  </a:cubicBezTo>
                  <a:cubicBezTo>
                    <a:pt x="6605" y="6239"/>
                    <a:pt x="6672" y="6172"/>
                    <a:pt x="6772" y="6172"/>
                  </a:cubicBezTo>
                  <a:lnTo>
                    <a:pt x="7606" y="5938"/>
                  </a:lnTo>
                  <a:cubicBezTo>
                    <a:pt x="7673" y="5938"/>
                    <a:pt x="7773" y="5872"/>
                    <a:pt x="7806" y="5805"/>
                  </a:cubicBezTo>
                  <a:lnTo>
                    <a:pt x="8207" y="4337"/>
                  </a:lnTo>
                  <a:cubicBezTo>
                    <a:pt x="8240" y="4304"/>
                    <a:pt x="8207" y="4271"/>
                    <a:pt x="8173" y="4237"/>
                  </a:cubicBezTo>
                  <a:lnTo>
                    <a:pt x="8140" y="4237"/>
                  </a:lnTo>
                  <a:lnTo>
                    <a:pt x="7339" y="4204"/>
                  </a:lnTo>
                  <a:cubicBezTo>
                    <a:pt x="7273" y="4204"/>
                    <a:pt x="7206" y="4137"/>
                    <a:pt x="7239" y="4070"/>
                  </a:cubicBezTo>
                  <a:lnTo>
                    <a:pt x="7239" y="3704"/>
                  </a:lnTo>
                  <a:lnTo>
                    <a:pt x="7239" y="3303"/>
                  </a:lnTo>
                  <a:cubicBezTo>
                    <a:pt x="7239" y="3237"/>
                    <a:pt x="7239" y="3136"/>
                    <a:pt x="7306" y="3070"/>
                  </a:cubicBezTo>
                  <a:lnTo>
                    <a:pt x="8173" y="2036"/>
                  </a:lnTo>
                  <a:cubicBezTo>
                    <a:pt x="8240" y="1969"/>
                    <a:pt x="8240" y="1902"/>
                    <a:pt x="8240" y="1802"/>
                  </a:cubicBezTo>
                  <a:lnTo>
                    <a:pt x="7806" y="902"/>
                  </a:lnTo>
                  <a:cubicBezTo>
                    <a:pt x="7806" y="902"/>
                    <a:pt x="7806" y="868"/>
                    <a:pt x="7773" y="868"/>
                  </a:cubicBezTo>
                  <a:cubicBezTo>
                    <a:pt x="7740" y="868"/>
                    <a:pt x="7706" y="868"/>
                    <a:pt x="7640" y="902"/>
                  </a:cubicBezTo>
                  <a:lnTo>
                    <a:pt x="6739" y="1735"/>
                  </a:lnTo>
                  <a:cubicBezTo>
                    <a:pt x="6698" y="1777"/>
                    <a:pt x="6656" y="1805"/>
                    <a:pt x="6615" y="1805"/>
                  </a:cubicBezTo>
                  <a:cubicBezTo>
                    <a:pt x="6590" y="1805"/>
                    <a:pt x="6564" y="1794"/>
                    <a:pt x="6539" y="1769"/>
                  </a:cubicBezTo>
                  <a:cubicBezTo>
                    <a:pt x="6405" y="1669"/>
                    <a:pt x="6272" y="1602"/>
                    <a:pt x="6105" y="1569"/>
                  </a:cubicBezTo>
                  <a:cubicBezTo>
                    <a:pt x="6038" y="1535"/>
                    <a:pt x="6005" y="1469"/>
                    <a:pt x="6005" y="1402"/>
                  </a:cubicBezTo>
                  <a:lnTo>
                    <a:pt x="6305" y="101"/>
                  </a:lnTo>
                  <a:cubicBezTo>
                    <a:pt x="6305" y="68"/>
                    <a:pt x="6305" y="34"/>
                    <a:pt x="6272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6" name="image1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22" y="39816"/>
            <a:ext cx="2621280" cy="2635673"/>
          </a:xfrm>
          <a:prstGeom prst="round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H="1">
            <a:off x="2670238" y="39816"/>
            <a:ext cx="6467283" cy="500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Уважаемые жители Труновского         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округа!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Вами информационный материал – «Бюджет для граждан», который познакомит Вас с основными параметрами бюджета Труновского муниципального округа Ставропольского края на 2025 год и плановый период 2026 и 2027 годов.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r>
              <a:rPr kumimoji="0" lang="ru-RU" altLang="ru-RU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Труновский</a:t>
            </a: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округ ведёт активную работу по информированию жителей округа о наполнении и расходовании бюджета. Наш округ успешно выполняет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задачу, поставленную Президентом Российской Федерации: на всех уровнях власти публиковать «бюджеты для граждан».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Представленная в доступной и понятной форме информация предназначена для широкого круга пользователей и будет интересна и полезна всем категориям населения, так как муниципальный бюджет затрагивает интересы каждого жителя Труновского муниципального округа Ставропольского края.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предстоящем трёхлетнем периоде основная часть бюджетных средств будет сконцентрирована на социальной поддержке населения; развитии образования, культуры, физической культуры и спорта; развитии общественной инфраструктуры.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just">
              <a:buClrTx/>
              <a:tabLst>
                <a:tab pos="449263" algn="l"/>
              </a:tabLst>
            </a:pP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2023 году </a:t>
            </a:r>
            <a:r>
              <a:rPr kumimoji="0" lang="ru-RU" altLang="ru-RU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Труновский</a:t>
            </a: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муниципальный округ Ставропольского края вошёл в группу муниципальных образований с очень высоким уровнем открытости бюджетных данных и занял четвёртое место в рейтинге оценки качества управления бюджетным процессом.</a:t>
            </a:r>
            <a:r>
              <a:rPr lang="ru-RU" sz="1200" b="1" cap="all" dirty="0" smtClean="0"/>
              <a:t>  	</a:t>
            </a:r>
          </a:p>
          <a:p>
            <a:pPr algn="just">
              <a:buClrTx/>
              <a:tabLst>
                <a:tab pos="449263" algn="l"/>
              </a:tabLst>
            </a:pP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Вся изложенная в этой брошюре информация также опубликована на сайте администрации Труновского муниципального округа Ставропольского края  </a:t>
            </a:r>
            <a:r>
              <a:rPr lang="en-US" altLang="ru-RU" sz="1200" b="1" i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altLang="ru-RU" sz="1200" b="1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://trunovskiy26raion.ru/byudzhet-trunovskogo-munitsipalnogo-okruga/otkrytyy-byudzhet-dlya-grazhdan/byudzhet-dlya-grazhdan-1</a:t>
            </a:r>
            <a:r>
              <a:rPr lang="en-US" altLang="ru-RU" sz="1200" b="1" i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ru-RU" altLang="ru-RU" sz="1200" i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136900" marR="0" lvl="0" indent="0" algn="just" defTabSz="914400" rtl="0" eaLnBrk="0" fontAlgn="base" latinLnBrk="0" hangingPunct="0">
              <a:lnSpc>
                <a:spcPts val="14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endParaRPr kumimoji="0" lang="ru-RU" altLang="ru-RU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36900" marR="0" lvl="0" indent="0" algn="just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уважением,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136900" marR="0" lvl="0" indent="0" algn="just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Глава Труновского муниципального округа Ставропольского края</a:t>
            </a:r>
          </a:p>
          <a:p>
            <a:pPr marL="3136900" marR="0" lvl="0" indent="0" algn="just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136900" marR="0" lvl="0" indent="0" algn="just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6800" algn="l"/>
              </a:tabLst>
            </a:pP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Н.И. Аникеева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277" name="Номер слайда 2"/>
          <p:cNvSpPr txBox="1">
            <a:spLocks/>
          </p:cNvSpPr>
          <p:nvPr/>
        </p:nvSpPr>
        <p:spPr>
          <a:xfrm>
            <a:off x="8625017" y="4730102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3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9" name="Google Shape;3269;p69"/>
          <p:cNvGraphicFramePr/>
          <p:nvPr>
            <p:extLst>
              <p:ext uri="{D42A27DB-BD31-4B8C-83A1-F6EECF244321}">
                <p14:modId xmlns:p14="http://schemas.microsoft.com/office/powerpoint/2010/main" val="262832425"/>
              </p:ext>
            </p:extLst>
          </p:nvPr>
        </p:nvGraphicFramePr>
        <p:xfrm>
          <a:off x="115781" y="250970"/>
          <a:ext cx="8879173" cy="4785360"/>
        </p:xfrm>
        <a:graphic>
          <a:graphicData uri="http://schemas.openxmlformats.org/drawingml/2006/table">
            <a:tbl>
              <a:tblPr firstRow="1">
                <a:noFill/>
                <a:tableStyleId>{02C354FB-D8E8-4507-A7F7-C6AE5B157AC1}</a:tableStyleId>
              </a:tblPr>
              <a:tblGrid>
                <a:gridCol w="478142">
                  <a:extLst>
                    <a:ext uri="{9D8B030D-6E8A-4147-A177-3AD203B41FA5}">
                      <a16:colId xmlns:a16="http://schemas.microsoft.com/office/drawing/2014/main" val="3830377233"/>
                    </a:ext>
                  </a:extLst>
                </a:gridCol>
                <a:gridCol w="2095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870">
                  <a:extLst>
                    <a:ext uri="{9D8B030D-6E8A-4147-A177-3AD203B41FA5}">
                      <a16:colId xmlns:a16="http://schemas.microsoft.com/office/drawing/2014/main" val="772575820"/>
                    </a:ext>
                  </a:extLst>
                </a:gridCol>
                <a:gridCol w="635530">
                  <a:extLst>
                    <a:ext uri="{9D8B030D-6E8A-4147-A177-3AD203B41FA5}">
                      <a16:colId xmlns:a16="http://schemas.microsoft.com/office/drawing/2014/main" val="2541901233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747648360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1429832877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1339764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501">
                  <a:extLst>
                    <a:ext uri="{9D8B030D-6E8A-4147-A177-3AD203B41FA5}">
                      <a16:colId xmlns:a16="http://schemas.microsoft.com/office/drawing/2014/main" val="700900725"/>
                    </a:ext>
                  </a:extLst>
                </a:gridCol>
              </a:tblGrid>
              <a:tr h="285086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Код</a:t>
                      </a:r>
                      <a:endParaRPr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Наименование</a:t>
                      </a:r>
                      <a:endParaRPr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2023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(отчёт)</a:t>
                      </a:r>
                      <a:endParaRPr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2024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(оценка)</a:t>
                      </a:r>
                      <a:endParaRPr sz="1100" b="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2025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2026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2027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lang="ru-RU"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</a:p>
                    <a:p>
                      <a:pPr marL="0" indent="0" algn="ctr">
                        <a:tabLst/>
                      </a:pPr>
                      <a:r>
                        <a:rPr lang="ru-RU" sz="800" dirty="0" smtClean="0"/>
                        <a:t>(уточнённый на 01.11.2024)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Отклонение 2025 год к 2023 году 	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Отклонение 2025 год к 2024 году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06037"/>
                  </a:ext>
                </a:extLst>
              </a:tr>
              <a:tr h="148113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0106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14,81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16,48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15,48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15,29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15,29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16,48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0,67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104,49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93,93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684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0107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Обеспечение проведения выборов и референдумов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2,98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2,98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2,98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0111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Резер</a:t>
                      </a:r>
                      <a:r>
                        <a:rPr lang="ru-RU" sz="1000" b="0" dirty="0" smtClean="0"/>
                        <a:t>в</a:t>
                      </a:r>
                      <a:r>
                        <a:rPr lang="ru-RU" sz="1000" dirty="0" smtClean="0"/>
                        <a:t>ные фонды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0113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Другие общегосударственные вопросы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69,99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80,45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78,05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72,76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72,76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80,43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8,06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111,52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-2,40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97,02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0200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Национальная оборона 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2,09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2,81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3,07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3,18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0,72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134,66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0,32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112,85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04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0203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Мобилизационная и вневойсковая подготовка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2,09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2,81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3,07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3,18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0,72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134,66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0,32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112,85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469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0300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Национальная безопасность и правоохранительная деятельность 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7,81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7,33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7,37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7,37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7,37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7,33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-0,44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94,33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100,58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623677"/>
                  </a:ext>
                </a:extLst>
              </a:tr>
              <a:tr h="293603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0310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7,18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6,56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6,63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6,63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73,09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6,56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-0,55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92,35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101,07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874716"/>
                  </a:ext>
                </a:extLst>
              </a:tr>
            </a:tbl>
          </a:graphicData>
        </a:graphic>
      </p:graphicFrame>
      <p:sp>
        <p:nvSpPr>
          <p:cNvPr id="295" name="Прямоугольник 294"/>
          <p:cNvSpPr/>
          <p:nvPr/>
        </p:nvSpPr>
        <p:spPr>
          <a:xfrm>
            <a:off x="8081046" y="0"/>
            <a:ext cx="880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356187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9" name="Google Shape;3269;p69"/>
          <p:cNvGraphicFramePr/>
          <p:nvPr>
            <p:extLst>
              <p:ext uri="{D42A27DB-BD31-4B8C-83A1-F6EECF244321}">
                <p14:modId xmlns:p14="http://schemas.microsoft.com/office/powerpoint/2010/main" val="2047044809"/>
              </p:ext>
            </p:extLst>
          </p:nvPr>
        </p:nvGraphicFramePr>
        <p:xfrm>
          <a:off x="255303" y="411956"/>
          <a:ext cx="8707721" cy="4605279"/>
        </p:xfrm>
        <a:graphic>
          <a:graphicData uri="http://schemas.openxmlformats.org/drawingml/2006/table">
            <a:tbl>
              <a:tblPr firstRow="1">
                <a:noFill/>
                <a:tableStyleId>{02C354FB-D8E8-4507-A7F7-C6AE5B157AC1}</a:tableStyleId>
              </a:tblPr>
              <a:tblGrid>
                <a:gridCol w="468909">
                  <a:extLst>
                    <a:ext uri="{9D8B030D-6E8A-4147-A177-3AD203B41FA5}">
                      <a16:colId xmlns:a16="http://schemas.microsoft.com/office/drawing/2014/main" val="3830377233"/>
                    </a:ext>
                  </a:extLst>
                </a:gridCol>
                <a:gridCol w="2104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77257582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541901233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747648360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1429832877"/>
                    </a:ext>
                  </a:extLst>
                </a:gridCol>
                <a:gridCol w="6067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5742">
                  <a:extLst>
                    <a:ext uri="{9D8B030D-6E8A-4147-A177-3AD203B41FA5}">
                      <a16:colId xmlns:a16="http://schemas.microsoft.com/office/drawing/2014/main" val="1339764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7674">
                  <a:extLst>
                    <a:ext uri="{9D8B030D-6E8A-4147-A177-3AD203B41FA5}">
                      <a16:colId xmlns:a16="http://schemas.microsoft.com/office/drawing/2014/main" val="700900725"/>
                    </a:ext>
                  </a:extLst>
                </a:gridCol>
              </a:tblGrid>
              <a:tr h="493481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Код</a:t>
                      </a:r>
                      <a:endParaRPr sz="12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Наименование</a:t>
                      </a:r>
                      <a:endParaRPr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2023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(отчёт)</a:t>
                      </a:r>
                      <a:endParaRPr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2024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(оценка)</a:t>
                      </a:r>
                      <a:endParaRPr sz="1100" b="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2025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2026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2027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lang="ru-RU"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</a:p>
                    <a:p>
                      <a:pPr marL="0" indent="0" algn="ctr">
                        <a:tabLst/>
                      </a:pPr>
                      <a:r>
                        <a:rPr lang="ru-RU" sz="800" dirty="0" smtClean="0"/>
                        <a:t>(уточнённый на 01.11.2024)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Отклонение 2025 год к 2023 году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Отклонение 2025 год к 2024 году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8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06037"/>
                  </a:ext>
                </a:extLst>
              </a:tr>
              <a:tr h="630559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0314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05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0,63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0,77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0,73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0,73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0,74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0,77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115,90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-0,03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95,73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889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0400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Национальная экономика</a:t>
                      </a:r>
                      <a:endParaRPr lang="ru-RU" sz="105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308,32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317,52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85,73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22,77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23,76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340,01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-222,59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27,81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-231,79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403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0405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Сельское хозяйство и рыболовство</a:t>
                      </a:r>
                      <a:endParaRPr lang="ru-RU" sz="105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0,69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6,26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0,21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0,21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6,26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-0,20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71,60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-5,76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7,91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889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0408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Транспорт</a:t>
                      </a:r>
                      <a:endParaRPr lang="ru-RU" sz="105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9,47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0,91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-8,55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9,63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-3,17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22,36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866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0409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Дорожное хозяйство (дорожные фонды)</a:t>
                      </a:r>
                      <a:endParaRPr lang="ru-RU" sz="105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290,65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306,52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83,98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21,65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22,64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329,01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-206,67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28,89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-222,54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27,40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04734"/>
                  </a:ext>
                </a:extLst>
              </a:tr>
              <a:tr h="363866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0412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Другие вопросы в области национальной экономики </a:t>
                      </a:r>
                      <a:endParaRPr lang="ru-RU" sz="105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7,51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0,67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0,35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0,35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0,35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0,67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-7,17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4,59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-0,32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51,52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469562"/>
                  </a:ext>
                </a:extLst>
              </a:tr>
              <a:tr h="356403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0500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Жилищно-коммунальное хозяйство</a:t>
                      </a:r>
                      <a:endParaRPr lang="ru-RU" sz="105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88,23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115,91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48,52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19,56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19,55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116,19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-39,71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54,99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-67,39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41,86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623677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0501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Жилищное хозяйство</a:t>
                      </a:r>
                      <a:endParaRPr lang="ru-RU" sz="105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-0,08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-0,02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874716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0502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Коммунальное хозяйство</a:t>
                      </a:r>
                      <a:endParaRPr lang="ru-RU" sz="105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1,17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1,17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0,32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486,28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-0,77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34,00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208138"/>
                  </a:ext>
                </a:extLst>
              </a:tr>
              <a:tr h="285889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0503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Благоустройство</a:t>
                      </a:r>
                      <a:endParaRPr lang="ru-RU" sz="105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88,07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114,72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48,12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19,45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19,45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115,00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-39,95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54,64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-66,59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41,95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000250"/>
                  </a:ext>
                </a:extLst>
              </a:tr>
            </a:tbl>
          </a:graphicData>
        </a:graphic>
      </p:graphicFrame>
      <p:sp>
        <p:nvSpPr>
          <p:cNvPr id="295" name="Прямоугольник 294"/>
          <p:cNvSpPr/>
          <p:nvPr/>
        </p:nvSpPr>
        <p:spPr>
          <a:xfrm>
            <a:off x="8196956" y="150346"/>
            <a:ext cx="880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417224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9" name="Google Shape;3269;p69"/>
          <p:cNvGraphicFramePr/>
          <p:nvPr>
            <p:extLst>
              <p:ext uri="{D42A27DB-BD31-4B8C-83A1-F6EECF244321}">
                <p14:modId xmlns:p14="http://schemas.microsoft.com/office/powerpoint/2010/main" val="2930243258"/>
              </p:ext>
            </p:extLst>
          </p:nvPr>
        </p:nvGraphicFramePr>
        <p:xfrm>
          <a:off x="198153" y="411957"/>
          <a:ext cx="8593422" cy="4546164"/>
        </p:xfrm>
        <a:graphic>
          <a:graphicData uri="http://schemas.openxmlformats.org/drawingml/2006/table">
            <a:tbl>
              <a:tblPr firstRow="1">
                <a:noFill/>
                <a:tableStyleId>{02C354FB-D8E8-4507-A7F7-C6AE5B157AC1}</a:tableStyleId>
              </a:tblPr>
              <a:tblGrid>
                <a:gridCol w="462754">
                  <a:extLst>
                    <a:ext uri="{9D8B030D-6E8A-4147-A177-3AD203B41FA5}">
                      <a16:colId xmlns:a16="http://schemas.microsoft.com/office/drawing/2014/main" val="3830377233"/>
                    </a:ext>
                  </a:extLst>
                </a:gridCol>
                <a:gridCol w="1870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772575820"/>
                    </a:ext>
                  </a:extLst>
                </a:gridCol>
                <a:gridCol w="658862">
                  <a:extLst>
                    <a:ext uri="{9D8B030D-6E8A-4147-A177-3AD203B41FA5}">
                      <a16:colId xmlns:a16="http://schemas.microsoft.com/office/drawing/2014/main" val="2541901233"/>
                    </a:ext>
                  </a:extLst>
                </a:gridCol>
                <a:gridCol w="665113">
                  <a:extLst>
                    <a:ext uri="{9D8B030D-6E8A-4147-A177-3AD203B41FA5}">
                      <a16:colId xmlns:a16="http://schemas.microsoft.com/office/drawing/2014/main" val="274764836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429832877"/>
                    </a:ext>
                  </a:extLst>
                </a:gridCol>
                <a:gridCol w="688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9799">
                  <a:extLst>
                    <a:ext uri="{9D8B030D-6E8A-4147-A177-3AD203B41FA5}">
                      <a16:colId xmlns:a16="http://schemas.microsoft.com/office/drawing/2014/main" val="13397645"/>
                    </a:ext>
                  </a:extLst>
                </a:gridCol>
                <a:gridCol w="5075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6398">
                  <a:extLst>
                    <a:ext uri="{9D8B030D-6E8A-4147-A177-3AD203B41FA5}">
                      <a16:colId xmlns:a16="http://schemas.microsoft.com/office/drawing/2014/main" val="700900725"/>
                    </a:ext>
                  </a:extLst>
                </a:gridCol>
              </a:tblGrid>
              <a:tr h="563473"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Код</a:t>
                      </a:r>
                      <a:endParaRPr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Наименование</a:t>
                      </a:r>
                      <a:endParaRPr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2023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(отчёт)</a:t>
                      </a:r>
                      <a:endParaRPr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2024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(оценка)</a:t>
                      </a:r>
                      <a:endParaRPr sz="1100" b="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2025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2026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2027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lang="ru-RU"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2024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tabLst/>
                      </a:pPr>
                      <a:r>
                        <a:rPr lang="ru-RU" sz="800" dirty="0" smtClean="0"/>
                        <a:t>(уточнённый на 01.11.2024)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Отклонение 2025 год к 2023 году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Отклонение 2025 год к 2024 году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3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06037"/>
                  </a:ext>
                </a:extLst>
              </a:tr>
              <a:tr h="317844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0700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Образование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567,89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590,14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579,62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700,01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547,49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596,10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11,73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102,07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-10,52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98,22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844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0701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Дошкольное образование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152,83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168,67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179,85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176,48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177,55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171,63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27,03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117,68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11,18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106,63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0702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Общее образование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320,81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348,00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333,84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457,53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304,01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349,00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13,04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104,06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-14,16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95,93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04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0703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Дополнительное образование детей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72,11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49,21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39,67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39,70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39,60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50,21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-32,44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55,01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-9,55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80,60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469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0707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Молодежная политика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0,39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1,46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1,46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1,46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0,39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1,33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1 074,18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1,07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373,30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623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0709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Другие вопросы в области образования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22,01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23,87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24,80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24,83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24,86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24,87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2,78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112,64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0,93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103,90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874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0800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Культура, кинематография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93,88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135,65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98,19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93,31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92,31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136,32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104,59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-37,45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72,39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208138"/>
                  </a:ext>
                </a:extLst>
              </a:tr>
              <a:tr h="317844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0801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Культура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76,91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116,93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77,74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73,78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73,09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117,61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0,84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101,09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-39,19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66,49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000250"/>
                  </a:ext>
                </a:extLst>
              </a:tr>
              <a:tr h="317844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0804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Другие вопросы в области культуры, кинематографии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16,98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18,72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20,45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19,53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19,22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18,72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3,47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120,44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1,73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109,25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148984"/>
                  </a:ext>
                </a:extLst>
              </a:tr>
              <a:tr h="317844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Be Vietnam"/>
                          <a:cs typeface="Arial"/>
                          <a:sym typeface="Be Vietnam"/>
                        </a:rPr>
                        <a:t>1000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Социальная политика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261,80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180,90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169,72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179,54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181,82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180,90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-92,08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64,83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-11,18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93,82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143231"/>
                  </a:ext>
                </a:extLst>
              </a:tr>
              <a:tr h="317844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Be Vietnam"/>
                          <a:cs typeface="Arial"/>
                          <a:sym typeface="Be Vietnam"/>
                        </a:rPr>
                        <a:t>1003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Социальное обеспечение населения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115,97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102,99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101,43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102,24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101,59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102,99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-14,55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87,46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-1,56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98,48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705811"/>
                  </a:ext>
                </a:extLst>
              </a:tr>
            </a:tbl>
          </a:graphicData>
        </a:graphic>
      </p:graphicFrame>
      <p:sp>
        <p:nvSpPr>
          <p:cNvPr id="295" name="Прямоугольник 294"/>
          <p:cNvSpPr/>
          <p:nvPr/>
        </p:nvSpPr>
        <p:spPr>
          <a:xfrm>
            <a:off x="8196956" y="150346"/>
            <a:ext cx="880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>
          <a:xfrm>
            <a:off x="8535323" y="4958121"/>
            <a:ext cx="512504" cy="1564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32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7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9" name="Google Shape;3269;p69"/>
          <p:cNvGraphicFramePr/>
          <p:nvPr>
            <p:extLst>
              <p:ext uri="{D42A27DB-BD31-4B8C-83A1-F6EECF244321}">
                <p14:modId xmlns:p14="http://schemas.microsoft.com/office/powerpoint/2010/main" val="1058149638"/>
              </p:ext>
            </p:extLst>
          </p:nvPr>
        </p:nvGraphicFramePr>
        <p:xfrm>
          <a:off x="243124" y="206200"/>
          <a:ext cx="8758002" cy="3994900"/>
        </p:xfrm>
        <a:graphic>
          <a:graphicData uri="http://schemas.openxmlformats.org/drawingml/2006/table">
            <a:tbl>
              <a:tblPr firstRow="1">
                <a:noFill/>
                <a:tableStyleId>{02C354FB-D8E8-4507-A7F7-C6AE5B157AC1}</a:tableStyleId>
              </a:tblPr>
              <a:tblGrid>
                <a:gridCol w="471616">
                  <a:extLst>
                    <a:ext uri="{9D8B030D-6E8A-4147-A177-3AD203B41FA5}">
                      <a16:colId xmlns:a16="http://schemas.microsoft.com/office/drawing/2014/main" val="3830377233"/>
                    </a:ext>
                  </a:extLst>
                </a:gridCol>
                <a:gridCol w="1906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8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582">
                  <a:extLst>
                    <a:ext uri="{9D8B030D-6E8A-4147-A177-3AD203B41FA5}">
                      <a16:colId xmlns:a16="http://schemas.microsoft.com/office/drawing/2014/main" val="772575820"/>
                    </a:ext>
                  </a:extLst>
                </a:gridCol>
                <a:gridCol w="683570">
                  <a:extLst>
                    <a:ext uri="{9D8B030D-6E8A-4147-A177-3AD203B41FA5}">
                      <a16:colId xmlns:a16="http://schemas.microsoft.com/office/drawing/2014/main" val="2541901233"/>
                    </a:ext>
                  </a:extLst>
                </a:gridCol>
                <a:gridCol w="674076">
                  <a:extLst>
                    <a:ext uri="{9D8B030D-6E8A-4147-A177-3AD203B41FA5}">
                      <a16:colId xmlns:a16="http://schemas.microsoft.com/office/drawing/2014/main" val="2747648360"/>
                    </a:ext>
                  </a:extLst>
                </a:gridCol>
                <a:gridCol w="721546">
                  <a:extLst>
                    <a:ext uri="{9D8B030D-6E8A-4147-A177-3AD203B41FA5}">
                      <a16:colId xmlns:a16="http://schemas.microsoft.com/office/drawing/2014/main" val="1429832877"/>
                    </a:ext>
                  </a:extLst>
                </a:gridCol>
                <a:gridCol w="645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1665">
                  <a:extLst>
                    <a:ext uri="{9D8B030D-6E8A-4147-A177-3AD203B41FA5}">
                      <a16:colId xmlns:a16="http://schemas.microsoft.com/office/drawing/2014/main" val="13397645"/>
                    </a:ext>
                  </a:extLst>
                </a:gridCol>
                <a:gridCol w="5981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1665">
                  <a:extLst>
                    <a:ext uri="{9D8B030D-6E8A-4147-A177-3AD203B41FA5}">
                      <a16:colId xmlns:a16="http://schemas.microsoft.com/office/drawing/2014/main" val="700900725"/>
                    </a:ext>
                  </a:extLst>
                </a:gridCol>
              </a:tblGrid>
              <a:tr h="547352"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Код</a:t>
                      </a:r>
                      <a:endParaRPr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Наименование</a:t>
                      </a:r>
                      <a:endParaRPr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2023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(отчёт)</a:t>
                      </a:r>
                      <a:endParaRPr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2024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(оценка)</a:t>
                      </a:r>
                      <a:endParaRPr sz="1100" b="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2025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2026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2027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lang="ru-RU" sz="1100"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2024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tabLst/>
                      </a:pPr>
                      <a:r>
                        <a:rPr lang="ru-RU" sz="800" dirty="0" smtClean="0"/>
                        <a:t>(уточнённый на 01.11.2024)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Отклонение 2025 год к 2023 году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Отклонение 2025 год к 2024 году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06037"/>
                  </a:ext>
                </a:extLst>
              </a:tr>
              <a:tr h="30875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Be Vietnam"/>
                          <a:cs typeface="Arial"/>
                          <a:sym typeface="Be Vietnam"/>
                        </a:rPr>
                        <a:t>1004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Охрана семьи и детства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129,64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60,03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50,09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59,16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62,08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60,03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-79,54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38,64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-9,94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83,44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75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Be Vietnam"/>
                          <a:cs typeface="Arial"/>
                          <a:sym typeface="Be Vietnam"/>
                        </a:rPr>
                        <a:t>1006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Другие вопросы в области социальной политики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16,18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17,88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18,20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18,15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18,15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17,88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112,43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0,32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101,79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04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Be Vietnam"/>
                          <a:cs typeface="Arial"/>
                          <a:sym typeface="Be Vietnam"/>
                        </a:rPr>
                        <a:t>1100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Физическая культура и спорт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3,08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5,77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15,39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15,35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15,44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5,77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12,31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499,21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9,62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266,75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469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Be Vietnam"/>
                          <a:cs typeface="Arial"/>
                          <a:sym typeface="Be Vietnam"/>
                        </a:rPr>
                        <a:t>1101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Физическая культура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0,98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3,37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3,37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-0,40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59,43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-2,79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17,25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623677"/>
                  </a:ext>
                </a:extLst>
              </a:tr>
              <a:tr h="392963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Be Vietnam"/>
                          <a:cs typeface="Arial"/>
                          <a:sym typeface="Be Vietnam"/>
                        </a:rPr>
                        <a:t>1103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Спорт высших достижений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12,40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12,49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12,59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12,40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12,40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963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Be Vietnam"/>
                          <a:cs typeface="Arial"/>
                          <a:sym typeface="Be Vietnam"/>
                        </a:rPr>
                        <a:t>1105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Другие вопросы в области физической культуры и спорта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2,10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2,41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2,26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2,26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0,30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114,44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874716"/>
                  </a:ext>
                </a:extLst>
              </a:tr>
              <a:tr h="28068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dirty="0" smtClean="0"/>
                        <a:t>Итого</a:t>
                      </a:r>
                      <a:endParaRPr lang="ru-RU" sz="1000" b="1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1 480,67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1 527,20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1 181,01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1 206,55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1 056,42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1 556,75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-299,66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79,76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-346,19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77,33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208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 smtClean="0"/>
                        <a:t>Условно утвержденные расходы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15,49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31,49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600083"/>
                  </a:ext>
                </a:extLst>
              </a:tr>
              <a:tr h="28068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A02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dirty="0" smtClean="0"/>
                        <a:t>Всего: </a:t>
                      </a:r>
                      <a:endParaRPr lang="ru-RU" sz="1000" b="1" i="0" u="none" strike="noStrike" kern="12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1 480,67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1 527,20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1 181,01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1 222,04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1 087,91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1 556,75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-299,66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79,76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-346,19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77,33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000250"/>
                  </a:ext>
                </a:extLst>
              </a:tr>
            </a:tbl>
          </a:graphicData>
        </a:graphic>
      </p:graphicFrame>
      <p:sp>
        <p:nvSpPr>
          <p:cNvPr id="295" name="Прямоугольник 294"/>
          <p:cNvSpPr/>
          <p:nvPr/>
        </p:nvSpPr>
        <p:spPr>
          <a:xfrm>
            <a:off x="8151985" y="0"/>
            <a:ext cx="7569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sp>
        <p:nvSpPr>
          <p:cNvPr id="4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33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Google Shape;3268;p69"/>
          <p:cNvSpPr txBox="1">
            <a:spLocks noGrp="1"/>
          </p:cNvSpPr>
          <p:nvPr>
            <p:ph type="title"/>
          </p:nvPr>
        </p:nvSpPr>
        <p:spPr>
          <a:xfrm>
            <a:off x="412681" y="24052"/>
            <a:ext cx="6753068" cy="921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300" dirty="0">
                <a:solidFill>
                  <a:schemeClr val="accent2">
                    <a:lumMod val="50000"/>
                  </a:schemeClr>
                </a:solidFill>
              </a:rPr>
              <a:t>Сведения о расходной части проекта бюджета на </a:t>
            </a: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</a:rPr>
              <a:t>2025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</a:rPr>
              <a:t>год и плановый период </a:t>
            </a: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</a:rPr>
              <a:t>2026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</a:rPr>
              <a:t>и </a:t>
            </a: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</a:rPr>
              <a:t>2027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</a:rPr>
              <a:t>годов в сравнении с ожидаемым исполнением за </a:t>
            </a: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</a:rPr>
              <a:t>2024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</a:rPr>
              <a:t>год (оценка) и </a:t>
            </a: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</a:rPr>
              <a:t>отчётом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</a:rPr>
              <a:t>за </a:t>
            </a: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</a:rPr>
              <a:t>2023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</a:rPr>
              <a:t>год (отчетный финансовый год) в разрезе муниципальных программ Труновского муниципального округа Ставропольского края</a:t>
            </a: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sz="13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269" name="Google Shape;3269;p69"/>
          <p:cNvGraphicFramePr/>
          <p:nvPr>
            <p:extLst>
              <p:ext uri="{D42A27DB-BD31-4B8C-83A1-F6EECF244321}">
                <p14:modId xmlns:p14="http://schemas.microsoft.com/office/powerpoint/2010/main" val="1816661326"/>
              </p:ext>
            </p:extLst>
          </p:nvPr>
        </p:nvGraphicFramePr>
        <p:xfrm>
          <a:off x="112427" y="1046741"/>
          <a:ext cx="8941633" cy="3977377"/>
        </p:xfrm>
        <a:graphic>
          <a:graphicData uri="http://schemas.openxmlformats.org/drawingml/2006/table">
            <a:tbl>
              <a:tblPr firstRow="1">
                <a:noFill/>
                <a:tableStyleId>{02C354FB-D8E8-4507-A7F7-C6AE5B157AC1}</a:tableStyleId>
              </a:tblPr>
              <a:tblGrid>
                <a:gridCol w="3066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2033">
                  <a:extLst>
                    <a:ext uri="{9D8B030D-6E8A-4147-A177-3AD203B41FA5}">
                      <a16:colId xmlns:a16="http://schemas.microsoft.com/office/drawing/2014/main" val="772575820"/>
                    </a:ext>
                  </a:extLst>
                </a:gridCol>
                <a:gridCol w="727023">
                  <a:extLst>
                    <a:ext uri="{9D8B030D-6E8A-4147-A177-3AD203B41FA5}">
                      <a16:colId xmlns:a16="http://schemas.microsoft.com/office/drawing/2014/main" val="2541901233"/>
                    </a:ext>
                  </a:extLst>
                </a:gridCol>
                <a:gridCol w="704538">
                  <a:extLst>
                    <a:ext uri="{9D8B030D-6E8A-4147-A177-3AD203B41FA5}">
                      <a16:colId xmlns:a16="http://schemas.microsoft.com/office/drawing/2014/main" val="2747648360"/>
                    </a:ext>
                  </a:extLst>
                </a:gridCol>
                <a:gridCol w="659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685">
                  <a:extLst>
                    <a:ext uri="{9D8B030D-6E8A-4147-A177-3AD203B41FA5}">
                      <a16:colId xmlns:a16="http://schemas.microsoft.com/office/drawing/2014/main" val="13397645"/>
                    </a:ext>
                  </a:extLst>
                </a:gridCol>
                <a:gridCol w="6338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2848">
                  <a:extLst>
                    <a:ext uri="{9D8B030D-6E8A-4147-A177-3AD203B41FA5}">
                      <a16:colId xmlns:a16="http://schemas.microsoft.com/office/drawing/2014/main" val="700900725"/>
                    </a:ext>
                  </a:extLst>
                </a:gridCol>
              </a:tblGrid>
              <a:tr h="398779"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Наименование</a:t>
                      </a:r>
                      <a:endParaRPr sz="12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2023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(факт)</a:t>
                      </a:r>
                      <a:endParaRPr sz="110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06E34">
                        <a:alpha val="49804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2024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(оценка)</a:t>
                      </a:r>
                      <a:endParaRPr sz="1100" b="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2025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sz="110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2026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2027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lang="ru-RU" sz="110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Отклонение 2025 год к 2023 году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Отклонение 2025 год к 2024 году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1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latin typeface="+mn-lt"/>
                        </a:rPr>
                        <a:t>%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latin typeface="+mn-lt"/>
                        </a:rPr>
                        <a:t>%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06037"/>
                  </a:ext>
                </a:extLst>
              </a:tr>
              <a:tr h="3721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50" dirty="0" smtClean="0">
                          <a:latin typeface="+mn-lt"/>
                        </a:rPr>
                        <a:t>Муниципальная программа «Развитие образования в Труновском муниципальном округе Ставропольского края»</a:t>
                      </a:r>
                      <a:endParaRPr lang="ru-RU" sz="95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578,26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607,57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603,63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724,72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572,62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25,37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99,35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-3,94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99,35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50" dirty="0" smtClean="0">
                          <a:latin typeface="+mn-lt"/>
                        </a:rPr>
                        <a:t>Муниципальная программа "Сохранение и развитие культуры в Труновском муниципальном округе Ставропольского края"</a:t>
                      </a:r>
                      <a:endParaRPr lang="ru-RU" sz="95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93,57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136,00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97,89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93,00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92,00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4,32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71,98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-38,11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71,98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1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50" dirty="0" smtClean="0">
                          <a:latin typeface="+mn-lt"/>
                        </a:rPr>
                        <a:t>Муниципальная программа "Развитие транспортной системы и обеспечение дорожного движения в Труновском муниципальном округе Ставропольского края"</a:t>
                      </a:r>
                      <a:endParaRPr lang="ru-RU" sz="95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290,79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329,15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84,12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21,80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22,78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-206,67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25,56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-245,03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25,56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50" dirty="0" smtClean="0">
                          <a:latin typeface="+mn-lt"/>
                        </a:rPr>
                        <a:t>Муниципальная программа "Развитие физической культуры и спорта в Труновском муниципальном округе Ставропольского края" </a:t>
                      </a:r>
                      <a:endParaRPr lang="ru-RU" sz="95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3,08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5,74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3,01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2,88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2,88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-0,07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52,49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-2,73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52,49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0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50" dirty="0" smtClean="0">
                          <a:latin typeface="+mn-lt"/>
                        </a:rPr>
                        <a:t>Муниципальная программа "Развитие сельского хозяйства в Труновском муниципальном округе Ставропольского края"</a:t>
                      </a:r>
                      <a:endParaRPr lang="ru-RU" sz="95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9,28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8,63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12,86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2,84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2,84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3,58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149,07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4,23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149,07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04734"/>
                  </a:ext>
                </a:extLst>
              </a:tr>
              <a:tr h="478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50" dirty="0" smtClean="0">
                          <a:latin typeface="+mn-lt"/>
                        </a:rPr>
                        <a:t>Муниципальная программа "Формирование современной городской среды в Труновском муниципальном округе Ставропольского края"</a:t>
                      </a:r>
                      <a:endParaRPr lang="ru-RU" sz="95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10,27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25,48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16,44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1,32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1,32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6,17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64,51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-9,04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64,51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396281"/>
                  </a:ext>
                </a:extLst>
              </a:tr>
            </a:tbl>
          </a:graphicData>
        </a:graphic>
      </p:graphicFrame>
      <p:sp>
        <p:nvSpPr>
          <p:cNvPr id="295" name="Прямоугольник 294"/>
          <p:cNvSpPr/>
          <p:nvPr/>
        </p:nvSpPr>
        <p:spPr>
          <a:xfrm>
            <a:off x="7312945" y="812183"/>
            <a:ext cx="8194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(млн. руб.)</a:t>
            </a:r>
          </a:p>
        </p:txBody>
      </p:sp>
      <p:grpSp>
        <p:nvGrpSpPr>
          <p:cNvPr id="5" name="Google Shape;3850;p75"/>
          <p:cNvGrpSpPr/>
          <p:nvPr/>
        </p:nvGrpSpPr>
        <p:grpSpPr>
          <a:xfrm>
            <a:off x="7937292" y="0"/>
            <a:ext cx="1116768" cy="1026182"/>
            <a:chOff x="1330300" y="760550"/>
            <a:chExt cx="4931875" cy="4321900"/>
          </a:xfrm>
        </p:grpSpPr>
        <p:sp>
          <p:nvSpPr>
            <p:cNvPr id="6" name="Google Shape;3851;p75"/>
            <p:cNvSpPr/>
            <p:nvPr/>
          </p:nvSpPr>
          <p:spPr>
            <a:xfrm>
              <a:off x="1330300" y="2234550"/>
              <a:ext cx="4931875" cy="2847900"/>
            </a:xfrm>
            <a:custGeom>
              <a:avLst/>
              <a:gdLst/>
              <a:ahLst/>
              <a:cxnLst/>
              <a:rect l="l" t="t" r="r" b="b"/>
              <a:pathLst>
                <a:path w="197275" h="113916" extrusionOk="0">
                  <a:moveTo>
                    <a:pt x="98637" y="0"/>
                  </a:moveTo>
                  <a:cubicBezTo>
                    <a:pt x="44165" y="0"/>
                    <a:pt x="0" y="25518"/>
                    <a:pt x="0" y="56974"/>
                  </a:cubicBezTo>
                  <a:cubicBezTo>
                    <a:pt x="0" y="88430"/>
                    <a:pt x="44165" y="113915"/>
                    <a:pt x="98637" y="113915"/>
                  </a:cubicBezTo>
                  <a:cubicBezTo>
                    <a:pt x="153109" y="113915"/>
                    <a:pt x="197274" y="88430"/>
                    <a:pt x="197274" y="56974"/>
                  </a:cubicBezTo>
                  <a:cubicBezTo>
                    <a:pt x="197274" y="25518"/>
                    <a:pt x="153109" y="0"/>
                    <a:pt x="98637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852;p75"/>
            <p:cNvSpPr/>
            <p:nvPr/>
          </p:nvSpPr>
          <p:spPr>
            <a:xfrm>
              <a:off x="3699475" y="2328775"/>
              <a:ext cx="2305850" cy="1326800"/>
            </a:xfrm>
            <a:custGeom>
              <a:avLst/>
              <a:gdLst/>
              <a:ahLst/>
              <a:cxnLst/>
              <a:rect l="l" t="t" r="r" b="b"/>
              <a:pathLst>
                <a:path w="92234" h="53072" extrusionOk="0">
                  <a:moveTo>
                    <a:pt x="39029" y="1"/>
                  </a:moveTo>
                  <a:cubicBezTo>
                    <a:pt x="38745" y="1"/>
                    <a:pt x="38461" y="67"/>
                    <a:pt x="38195" y="201"/>
                  </a:cubicBezTo>
                  <a:lnTo>
                    <a:pt x="468" y="21950"/>
                  </a:lnTo>
                  <a:cubicBezTo>
                    <a:pt x="1" y="22116"/>
                    <a:pt x="1" y="22750"/>
                    <a:pt x="468" y="22917"/>
                  </a:cubicBezTo>
                  <a:lnTo>
                    <a:pt x="52371" y="52872"/>
                  </a:lnTo>
                  <a:cubicBezTo>
                    <a:pt x="52638" y="53005"/>
                    <a:pt x="52922" y="53072"/>
                    <a:pt x="53205" y="53072"/>
                  </a:cubicBezTo>
                  <a:cubicBezTo>
                    <a:pt x="53489" y="53072"/>
                    <a:pt x="53772" y="53005"/>
                    <a:pt x="54039" y="52872"/>
                  </a:cubicBezTo>
                  <a:lnTo>
                    <a:pt x="91766" y="31089"/>
                  </a:lnTo>
                  <a:cubicBezTo>
                    <a:pt x="92233" y="30956"/>
                    <a:pt x="92233" y="30289"/>
                    <a:pt x="91766" y="30122"/>
                  </a:cubicBezTo>
                  <a:lnTo>
                    <a:pt x="39862" y="201"/>
                  </a:lnTo>
                  <a:cubicBezTo>
                    <a:pt x="39596" y="67"/>
                    <a:pt x="39312" y="1"/>
                    <a:pt x="3902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853;p75"/>
            <p:cNvSpPr/>
            <p:nvPr/>
          </p:nvSpPr>
          <p:spPr>
            <a:xfrm>
              <a:off x="1966575" y="3357850"/>
              <a:ext cx="1952250" cy="1123325"/>
            </a:xfrm>
            <a:custGeom>
              <a:avLst/>
              <a:gdLst/>
              <a:ahLst/>
              <a:cxnLst/>
              <a:rect l="l" t="t" r="r" b="b"/>
              <a:pathLst>
                <a:path w="78090" h="44933" extrusionOk="0">
                  <a:moveTo>
                    <a:pt x="45354" y="0"/>
                  </a:moveTo>
                  <a:cubicBezTo>
                    <a:pt x="45066" y="0"/>
                    <a:pt x="44782" y="67"/>
                    <a:pt x="44532" y="200"/>
                  </a:cubicBezTo>
                  <a:lnTo>
                    <a:pt x="468" y="25619"/>
                  </a:lnTo>
                  <a:cubicBezTo>
                    <a:pt x="1" y="25785"/>
                    <a:pt x="1" y="26453"/>
                    <a:pt x="468" y="26586"/>
                  </a:cubicBezTo>
                  <a:lnTo>
                    <a:pt x="31923" y="44732"/>
                  </a:lnTo>
                  <a:cubicBezTo>
                    <a:pt x="32173" y="44866"/>
                    <a:pt x="32457" y="44932"/>
                    <a:pt x="32745" y="44932"/>
                  </a:cubicBezTo>
                  <a:cubicBezTo>
                    <a:pt x="33032" y="44932"/>
                    <a:pt x="33324" y="44866"/>
                    <a:pt x="33591" y="44732"/>
                  </a:cubicBezTo>
                  <a:lnTo>
                    <a:pt x="77623" y="19314"/>
                  </a:lnTo>
                  <a:cubicBezTo>
                    <a:pt x="78090" y="19147"/>
                    <a:pt x="78090" y="18480"/>
                    <a:pt x="77623" y="18347"/>
                  </a:cubicBezTo>
                  <a:lnTo>
                    <a:pt x="46200" y="200"/>
                  </a:lnTo>
                  <a:cubicBezTo>
                    <a:pt x="45933" y="67"/>
                    <a:pt x="45641" y="0"/>
                    <a:pt x="4535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854;p75"/>
            <p:cNvSpPr/>
            <p:nvPr/>
          </p:nvSpPr>
          <p:spPr>
            <a:xfrm>
              <a:off x="3054025" y="3949925"/>
              <a:ext cx="1534450" cy="882325"/>
            </a:xfrm>
            <a:custGeom>
              <a:avLst/>
              <a:gdLst/>
              <a:ahLst/>
              <a:cxnLst/>
              <a:rect l="l" t="t" r="r" b="b"/>
              <a:pathLst>
                <a:path w="61378" h="35293" extrusionOk="0">
                  <a:moveTo>
                    <a:pt x="39695" y="1"/>
                  </a:moveTo>
                  <a:cubicBezTo>
                    <a:pt x="39412" y="1"/>
                    <a:pt x="39128" y="68"/>
                    <a:pt x="38861" y="201"/>
                  </a:cubicBezTo>
                  <a:lnTo>
                    <a:pt x="467" y="22350"/>
                  </a:lnTo>
                  <a:cubicBezTo>
                    <a:pt x="0" y="22517"/>
                    <a:pt x="0" y="23151"/>
                    <a:pt x="434" y="23318"/>
                  </a:cubicBezTo>
                  <a:lnTo>
                    <a:pt x="20848" y="35093"/>
                  </a:lnTo>
                  <a:cubicBezTo>
                    <a:pt x="21099" y="35226"/>
                    <a:pt x="21382" y="35293"/>
                    <a:pt x="21670" y="35293"/>
                  </a:cubicBezTo>
                  <a:cubicBezTo>
                    <a:pt x="21958" y="35293"/>
                    <a:pt x="22249" y="35226"/>
                    <a:pt x="22516" y="35093"/>
                  </a:cubicBezTo>
                  <a:lnTo>
                    <a:pt x="60910" y="12910"/>
                  </a:lnTo>
                  <a:cubicBezTo>
                    <a:pt x="61377" y="12777"/>
                    <a:pt x="61377" y="12110"/>
                    <a:pt x="60910" y="11943"/>
                  </a:cubicBezTo>
                  <a:lnTo>
                    <a:pt x="40529" y="201"/>
                  </a:lnTo>
                  <a:cubicBezTo>
                    <a:pt x="40262" y="68"/>
                    <a:pt x="39979" y="1"/>
                    <a:pt x="3969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855;p75"/>
            <p:cNvSpPr/>
            <p:nvPr/>
          </p:nvSpPr>
          <p:spPr>
            <a:xfrm>
              <a:off x="1446200" y="2281250"/>
              <a:ext cx="2244125" cy="1290325"/>
            </a:xfrm>
            <a:custGeom>
              <a:avLst/>
              <a:gdLst/>
              <a:ahLst/>
              <a:cxnLst/>
              <a:rect l="l" t="t" r="r" b="b"/>
              <a:pathLst>
                <a:path w="89765" h="51613" extrusionOk="0">
                  <a:moveTo>
                    <a:pt x="75688" y="0"/>
                  </a:moveTo>
                  <a:cubicBezTo>
                    <a:pt x="75263" y="0"/>
                    <a:pt x="74837" y="100"/>
                    <a:pt x="74454" y="300"/>
                  </a:cubicBezTo>
                  <a:lnTo>
                    <a:pt x="701" y="42864"/>
                  </a:lnTo>
                  <a:cubicBezTo>
                    <a:pt x="1" y="43264"/>
                    <a:pt x="1" y="43932"/>
                    <a:pt x="701" y="44299"/>
                  </a:cubicBezTo>
                  <a:lnTo>
                    <a:pt x="12843" y="51337"/>
                  </a:lnTo>
                  <a:cubicBezTo>
                    <a:pt x="13227" y="51520"/>
                    <a:pt x="13652" y="51612"/>
                    <a:pt x="14077" y="51612"/>
                  </a:cubicBezTo>
                  <a:cubicBezTo>
                    <a:pt x="14503" y="51612"/>
                    <a:pt x="14928" y="51520"/>
                    <a:pt x="15312" y="51337"/>
                  </a:cubicBezTo>
                  <a:lnTo>
                    <a:pt x="89064" y="8740"/>
                  </a:lnTo>
                  <a:cubicBezTo>
                    <a:pt x="89765" y="8339"/>
                    <a:pt x="89765" y="7706"/>
                    <a:pt x="89064" y="7305"/>
                  </a:cubicBezTo>
                  <a:lnTo>
                    <a:pt x="76922" y="300"/>
                  </a:lnTo>
                  <a:cubicBezTo>
                    <a:pt x="76539" y="100"/>
                    <a:pt x="76113" y="0"/>
                    <a:pt x="7568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856;p75"/>
            <p:cNvSpPr/>
            <p:nvPr/>
          </p:nvSpPr>
          <p:spPr>
            <a:xfrm>
              <a:off x="2406900" y="2489725"/>
              <a:ext cx="752225" cy="785375"/>
            </a:xfrm>
            <a:custGeom>
              <a:avLst/>
              <a:gdLst/>
              <a:ahLst/>
              <a:cxnLst/>
              <a:rect l="l" t="t" r="r" b="b"/>
              <a:pathLst>
                <a:path w="30089" h="31415" extrusionOk="0">
                  <a:moveTo>
                    <a:pt x="18213" y="0"/>
                  </a:moveTo>
                  <a:lnTo>
                    <a:pt x="0" y="10541"/>
                  </a:lnTo>
                  <a:lnTo>
                    <a:pt x="0" y="23384"/>
                  </a:lnTo>
                  <a:cubicBezTo>
                    <a:pt x="33" y="24118"/>
                    <a:pt x="400" y="24785"/>
                    <a:pt x="1034" y="25185"/>
                  </a:cubicBezTo>
                  <a:lnTo>
                    <a:pt x="10241" y="30489"/>
                  </a:lnTo>
                  <a:cubicBezTo>
                    <a:pt x="11308" y="31106"/>
                    <a:pt x="12718" y="31415"/>
                    <a:pt x="14131" y="31415"/>
                  </a:cubicBezTo>
                  <a:cubicBezTo>
                    <a:pt x="15545" y="31415"/>
                    <a:pt x="16962" y="31106"/>
                    <a:pt x="18046" y="30489"/>
                  </a:cubicBezTo>
                  <a:lnTo>
                    <a:pt x="28487" y="24451"/>
                  </a:lnTo>
                  <a:cubicBezTo>
                    <a:pt x="29555" y="23851"/>
                    <a:pt x="30088" y="23017"/>
                    <a:pt x="30088" y="22216"/>
                  </a:cubicBezTo>
                  <a:lnTo>
                    <a:pt x="30088" y="20749"/>
                  </a:lnTo>
                  <a:lnTo>
                    <a:pt x="19247" y="14644"/>
                  </a:lnTo>
                  <a:cubicBezTo>
                    <a:pt x="18647" y="14244"/>
                    <a:pt x="18246" y="13577"/>
                    <a:pt x="18213" y="12843"/>
                  </a:cubicBezTo>
                  <a:lnTo>
                    <a:pt x="1821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857;p75"/>
            <p:cNvSpPr/>
            <p:nvPr/>
          </p:nvSpPr>
          <p:spPr>
            <a:xfrm>
              <a:off x="2406900" y="2703200"/>
              <a:ext cx="109250" cy="464525"/>
            </a:xfrm>
            <a:custGeom>
              <a:avLst/>
              <a:gdLst/>
              <a:ahLst/>
              <a:cxnLst/>
              <a:rect l="l" t="t" r="r" b="b"/>
              <a:pathLst>
                <a:path w="4370" h="18581" extrusionOk="0">
                  <a:moveTo>
                    <a:pt x="3469" y="1"/>
                  </a:moveTo>
                  <a:lnTo>
                    <a:pt x="0" y="2002"/>
                  </a:lnTo>
                  <a:lnTo>
                    <a:pt x="0" y="14845"/>
                  </a:lnTo>
                  <a:cubicBezTo>
                    <a:pt x="33" y="15579"/>
                    <a:pt x="434" y="16246"/>
                    <a:pt x="1034" y="16646"/>
                  </a:cubicBezTo>
                  <a:lnTo>
                    <a:pt x="4370" y="18581"/>
                  </a:lnTo>
                  <a:lnTo>
                    <a:pt x="4370" y="17113"/>
                  </a:lnTo>
                  <a:lnTo>
                    <a:pt x="2302" y="15912"/>
                  </a:lnTo>
                  <a:cubicBezTo>
                    <a:pt x="1668" y="15512"/>
                    <a:pt x="1301" y="14845"/>
                    <a:pt x="1268" y="14111"/>
                  </a:cubicBezTo>
                  <a:lnTo>
                    <a:pt x="1268" y="4070"/>
                  </a:lnTo>
                  <a:lnTo>
                    <a:pt x="3703" y="2669"/>
                  </a:lnTo>
                  <a:cubicBezTo>
                    <a:pt x="3603" y="1769"/>
                    <a:pt x="3536" y="868"/>
                    <a:pt x="34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58;p75"/>
            <p:cNvSpPr/>
            <p:nvPr/>
          </p:nvSpPr>
          <p:spPr>
            <a:xfrm>
              <a:off x="2437750" y="2542250"/>
              <a:ext cx="733875" cy="697000"/>
            </a:xfrm>
            <a:custGeom>
              <a:avLst/>
              <a:gdLst/>
              <a:ahLst/>
              <a:cxnLst/>
              <a:rect l="l" t="t" r="r" b="b"/>
              <a:pathLst>
                <a:path w="29355" h="27880" extrusionOk="0">
                  <a:moveTo>
                    <a:pt x="18213" y="1"/>
                  </a:moveTo>
                  <a:lnTo>
                    <a:pt x="0" y="10508"/>
                  </a:lnTo>
                  <a:lnTo>
                    <a:pt x="0" y="20549"/>
                  </a:lnTo>
                  <a:cubicBezTo>
                    <a:pt x="67" y="21283"/>
                    <a:pt x="434" y="21950"/>
                    <a:pt x="1034" y="22350"/>
                  </a:cubicBezTo>
                  <a:lnTo>
                    <a:pt x="9007" y="26954"/>
                  </a:lnTo>
                  <a:cubicBezTo>
                    <a:pt x="10074" y="27571"/>
                    <a:pt x="11484" y="27879"/>
                    <a:pt x="12893" y="27879"/>
                  </a:cubicBezTo>
                  <a:cubicBezTo>
                    <a:pt x="14302" y="27879"/>
                    <a:pt x="15712" y="27571"/>
                    <a:pt x="16779" y="26954"/>
                  </a:cubicBezTo>
                  <a:lnTo>
                    <a:pt x="27220" y="20916"/>
                  </a:lnTo>
                  <a:cubicBezTo>
                    <a:pt x="29355" y="19682"/>
                    <a:pt x="29355" y="17680"/>
                    <a:pt x="27220" y="16413"/>
                  </a:cubicBezTo>
                  <a:lnTo>
                    <a:pt x="19281" y="11843"/>
                  </a:lnTo>
                  <a:cubicBezTo>
                    <a:pt x="18647" y="11443"/>
                    <a:pt x="18280" y="10775"/>
                    <a:pt x="18213" y="10041"/>
                  </a:cubicBezTo>
                  <a:lnTo>
                    <a:pt x="18213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59;p75"/>
            <p:cNvSpPr/>
            <p:nvPr/>
          </p:nvSpPr>
          <p:spPr>
            <a:xfrm>
              <a:off x="2438575" y="2542250"/>
              <a:ext cx="534575" cy="588800"/>
            </a:xfrm>
            <a:custGeom>
              <a:avLst/>
              <a:gdLst/>
              <a:ahLst/>
              <a:cxnLst/>
              <a:rect l="l" t="t" r="r" b="b"/>
              <a:pathLst>
                <a:path w="21383" h="23552" extrusionOk="0">
                  <a:moveTo>
                    <a:pt x="18214" y="1"/>
                  </a:moveTo>
                  <a:lnTo>
                    <a:pt x="1" y="10508"/>
                  </a:lnTo>
                  <a:lnTo>
                    <a:pt x="1" y="20549"/>
                  </a:lnTo>
                  <a:cubicBezTo>
                    <a:pt x="34" y="21283"/>
                    <a:pt x="401" y="21950"/>
                    <a:pt x="1035" y="22350"/>
                  </a:cubicBezTo>
                  <a:lnTo>
                    <a:pt x="3103" y="23551"/>
                  </a:lnTo>
                  <a:lnTo>
                    <a:pt x="21383" y="13044"/>
                  </a:lnTo>
                  <a:lnTo>
                    <a:pt x="19248" y="11843"/>
                  </a:lnTo>
                  <a:cubicBezTo>
                    <a:pt x="18647" y="11443"/>
                    <a:pt x="18247" y="10775"/>
                    <a:pt x="18214" y="10041"/>
                  </a:cubicBezTo>
                  <a:lnTo>
                    <a:pt x="18214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60;p75"/>
            <p:cNvSpPr/>
            <p:nvPr/>
          </p:nvSpPr>
          <p:spPr>
            <a:xfrm>
              <a:off x="2764650" y="3008425"/>
              <a:ext cx="394475" cy="266875"/>
            </a:xfrm>
            <a:custGeom>
              <a:avLst/>
              <a:gdLst/>
              <a:ahLst/>
              <a:cxnLst/>
              <a:rect l="l" t="t" r="r" b="b"/>
              <a:pathLst>
                <a:path w="15779" h="10675" extrusionOk="0">
                  <a:moveTo>
                    <a:pt x="15778" y="1"/>
                  </a:moveTo>
                  <a:cubicBezTo>
                    <a:pt x="15778" y="835"/>
                    <a:pt x="15211" y="1635"/>
                    <a:pt x="14144" y="2269"/>
                  </a:cubicBezTo>
                  <a:lnTo>
                    <a:pt x="3736" y="8307"/>
                  </a:lnTo>
                  <a:cubicBezTo>
                    <a:pt x="2622" y="8880"/>
                    <a:pt x="1417" y="9210"/>
                    <a:pt x="179" y="9210"/>
                  </a:cubicBezTo>
                  <a:cubicBezTo>
                    <a:pt x="119" y="9210"/>
                    <a:pt x="60" y="9209"/>
                    <a:pt x="0" y="9207"/>
                  </a:cubicBezTo>
                  <a:lnTo>
                    <a:pt x="0" y="10675"/>
                  </a:lnTo>
                  <a:cubicBezTo>
                    <a:pt x="1301" y="10675"/>
                    <a:pt x="2602" y="10341"/>
                    <a:pt x="3736" y="9741"/>
                  </a:cubicBezTo>
                  <a:lnTo>
                    <a:pt x="14144" y="3703"/>
                  </a:lnTo>
                  <a:cubicBezTo>
                    <a:pt x="15211" y="3103"/>
                    <a:pt x="15778" y="2302"/>
                    <a:pt x="15778" y="1468"/>
                  </a:cubicBezTo>
                  <a:lnTo>
                    <a:pt x="15778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61;p75"/>
            <p:cNvSpPr/>
            <p:nvPr/>
          </p:nvSpPr>
          <p:spPr>
            <a:xfrm>
              <a:off x="1592975" y="760550"/>
              <a:ext cx="2049825" cy="2663200"/>
            </a:xfrm>
            <a:custGeom>
              <a:avLst/>
              <a:gdLst/>
              <a:ahLst/>
              <a:cxnLst/>
              <a:rect l="l" t="t" r="r" b="b"/>
              <a:pathLst>
                <a:path w="81993" h="106528" extrusionOk="0">
                  <a:moveTo>
                    <a:pt x="79556" y="1"/>
                  </a:moveTo>
                  <a:cubicBezTo>
                    <a:pt x="79118" y="1"/>
                    <a:pt x="78670" y="121"/>
                    <a:pt x="78256" y="385"/>
                  </a:cubicBezTo>
                  <a:lnTo>
                    <a:pt x="1301" y="44783"/>
                  </a:lnTo>
                  <a:cubicBezTo>
                    <a:pt x="534" y="45284"/>
                    <a:pt x="67" y="46118"/>
                    <a:pt x="1" y="47052"/>
                  </a:cubicBezTo>
                  <a:lnTo>
                    <a:pt x="1" y="104026"/>
                  </a:lnTo>
                  <a:cubicBezTo>
                    <a:pt x="34" y="104926"/>
                    <a:pt x="501" y="105727"/>
                    <a:pt x="1235" y="106227"/>
                  </a:cubicBezTo>
                  <a:cubicBezTo>
                    <a:pt x="1602" y="106427"/>
                    <a:pt x="2035" y="106528"/>
                    <a:pt x="2436" y="106528"/>
                  </a:cubicBezTo>
                  <a:lnTo>
                    <a:pt x="2436" y="105427"/>
                  </a:lnTo>
                  <a:cubicBezTo>
                    <a:pt x="2436" y="106031"/>
                    <a:pt x="2721" y="106370"/>
                    <a:pt x="3148" y="106370"/>
                  </a:cubicBezTo>
                  <a:cubicBezTo>
                    <a:pt x="3287" y="106370"/>
                    <a:pt x="3440" y="106334"/>
                    <a:pt x="3603" y="106261"/>
                  </a:cubicBezTo>
                  <a:lnTo>
                    <a:pt x="3636" y="106261"/>
                  </a:lnTo>
                  <a:lnTo>
                    <a:pt x="3737" y="106227"/>
                  </a:lnTo>
                  <a:lnTo>
                    <a:pt x="17013" y="98555"/>
                  </a:lnTo>
                  <a:lnTo>
                    <a:pt x="18947" y="97421"/>
                  </a:lnTo>
                  <a:lnTo>
                    <a:pt x="20949" y="96287"/>
                  </a:lnTo>
                  <a:lnTo>
                    <a:pt x="22350" y="95486"/>
                  </a:lnTo>
                  <a:lnTo>
                    <a:pt x="23751" y="94652"/>
                  </a:lnTo>
                  <a:lnTo>
                    <a:pt x="25185" y="93818"/>
                  </a:lnTo>
                  <a:lnTo>
                    <a:pt x="29655" y="91250"/>
                  </a:lnTo>
                  <a:lnTo>
                    <a:pt x="31189" y="90349"/>
                  </a:lnTo>
                  <a:lnTo>
                    <a:pt x="40696" y="84879"/>
                  </a:lnTo>
                  <a:lnTo>
                    <a:pt x="42231" y="83978"/>
                  </a:lnTo>
                  <a:lnTo>
                    <a:pt x="75221" y="64931"/>
                  </a:lnTo>
                  <a:lnTo>
                    <a:pt x="76088" y="64431"/>
                  </a:lnTo>
                  <a:lnTo>
                    <a:pt x="78090" y="63263"/>
                  </a:lnTo>
                  <a:lnTo>
                    <a:pt x="78790" y="62863"/>
                  </a:lnTo>
                  <a:lnTo>
                    <a:pt x="80691" y="61762"/>
                  </a:lnTo>
                  <a:cubicBezTo>
                    <a:pt x="81459" y="61262"/>
                    <a:pt x="81959" y="60428"/>
                    <a:pt x="81992" y="59527"/>
                  </a:cubicBezTo>
                  <a:lnTo>
                    <a:pt x="81992" y="2520"/>
                  </a:lnTo>
                  <a:cubicBezTo>
                    <a:pt x="81992" y="2420"/>
                    <a:pt x="81992" y="2353"/>
                    <a:pt x="81992" y="2286"/>
                  </a:cubicBezTo>
                  <a:cubicBezTo>
                    <a:pt x="81919" y="936"/>
                    <a:pt x="80778" y="1"/>
                    <a:pt x="7955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62;p75"/>
            <p:cNvSpPr/>
            <p:nvPr/>
          </p:nvSpPr>
          <p:spPr>
            <a:xfrm>
              <a:off x="1653850" y="800025"/>
              <a:ext cx="1988950" cy="2619775"/>
            </a:xfrm>
            <a:custGeom>
              <a:avLst/>
              <a:gdLst/>
              <a:ahLst/>
              <a:cxnLst/>
              <a:rect l="l" t="t" r="r" b="b"/>
              <a:pathLst>
                <a:path w="79558" h="104791" extrusionOk="0">
                  <a:moveTo>
                    <a:pt x="78846" y="0"/>
                  </a:moveTo>
                  <a:cubicBezTo>
                    <a:pt x="78669" y="0"/>
                    <a:pt x="78470" y="56"/>
                    <a:pt x="78256" y="174"/>
                  </a:cubicBezTo>
                  <a:lnTo>
                    <a:pt x="1302" y="44639"/>
                  </a:lnTo>
                  <a:cubicBezTo>
                    <a:pt x="534" y="45106"/>
                    <a:pt x="67" y="45940"/>
                    <a:pt x="1" y="46874"/>
                  </a:cubicBezTo>
                  <a:lnTo>
                    <a:pt x="1" y="103848"/>
                  </a:lnTo>
                  <a:cubicBezTo>
                    <a:pt x="1" y="104452"/>
                    <a:pt x="286" y="104791"/>
                    <a:pt x="713" y="104791"/>
                  </a:cubicBezTo>
                  <a:cubicBezTo>
                    <a:pt x="852" y="104791"/>
                    <a:pt x="1005" y="104755"/>
                    <a:pt x="1168" y="104682"/>
                  </a:cubicBezTo>
                  <a:lnTo>
                    <a:pt x="1201" y="104682"/>
                  </a:lnTo>
                  <a:lnTo>
                    <a:pt x="1302" y="104648"/>
                  </a:lnTo>
                  <a:lnTo>
                    <a:pt x="14578" y="96976"/>
                  </a:lnTo>
                  <a:lnTo>
                    <a:pt x="16512" y="95842"/>
                  </a:lnTo>
                  <a:lnTo>
                    <a:pt x="18514" y="94708"/>
                  </a:lnTo>
                  <a:lnTo>
                    <a:pt x="19915" y="93907"/>
                  </a:lnTo>
                  <a:lnTo>
                    <a:pt x="21316" y="93073"/>
                  </a:lnTo>
                  <a:lnTo>
                    <a:pt x="22750" y="92239"/>
                  </a:lnTo>
                  <a:lnTo>
                    <a:pt x="27220" y="89671"/>
                  </a:lnTo>
                  <a:lnTo>
                    <a:pt x="28754" y="88770"/>
                  </a:lnTo>
                  <a:lnTo>
                    <a:pt x="38261" y="83300"/>
                  </a:lnTo>
                  <a:lnTo>
                    <a:pt x="39796" y="82399"/>
                  </a:lnTo>
                  <a:lnTo>
                    <a:pt x="72786" y="63352"/>
                  </a:lnTo>
                  <a:lnTo>
                    <a:pt x="73653" y="62852"/>
                  </a:lnTo>
                  <a:lnTo>
                    <a:pt x="75655" y="61684"/>
                  </a:lnTo>
                  <a:lnTo>
                    <a:pt x="76355" y="61284"/>
                  </a:lnTo>
                  <a:lnTo>
                    <a:pt x="78256" y="60183"/>
                  </a:lnTo>
                  <a:cubicBezTo>
                    <a:pt x="79024" y="59683"/>
                    <a:pt x="79524" y="58849"/>
                    <a:pt x="79557" y="57948"/>
                  </a:cubicBezTo>
                  <a:lnTo>
                    <a:pt x="79557" y="941"/>
                  </a:lnTo>
                  <a:cubicBezTo>
                    <a:pt x="79557" y="841"/>
                    <a:pt x="79557" y="774"/>
                    <a:pt x="79557" y="707"/>
                  </a:cubicBezTo>
                  <a:cubicBezTo>
                    <a:pt x="79489" y="253"/>
                    <a:pt x="79221" y="0"/>
                    <a:pt x="78846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63;p75"/>
            <p:cNvSpPr/>
            <p:nvPr/>
          </p:nvSpPr>
          <p:spPr>
            <a:xfrm>
              <a:off x="1592975" y="3266950"/>
              <a:ext cx="89250" cy="156800"/>
            </a:xfrm>
            <a:custGeom>
              <a:avLst/>
              <a:gdLst/>
              <a:ahLst/>
              <a:cxnLst/>
              <a:rect l="l" t="t" r="r" b="b"/>
              <a:pathLst>
                <a:path w="3570" h="6272" extrusionOk="0">
                  <a:moveTo>
                    <a:pt x="1" y="0"/>
                  </a:moveTo>
                  <a:lnTo>
                    <a:pt x="1" y="3803"/>
                  </a:lnTo>
                  <a:cubicBezTo>
                    <a:pt x="34" y="4670"/>
                    <a:pt x="501" y="5504"/>
                    <a:pt x="1235" y="6005"/>
                  </a:cubicBezTo>
                  <a:cubicBezTo>
                    <a:pt x="1602" y="6205"/>
                    <a:pt x="2035" y="6272"/>
                    <a:pt x="2436" y="6272"/>
                  </a:cubicBezTo>
                  <a:cubicBezTo>
                    <a:pt x="2536" y="6272"/>
                    <a:pt x="2636" y="6272"/>
                    <a:pt x="2736" y="6238"/>
                  </a:cubicBezTo>
                  <a:cubicBezTo>
                    <a:pt x="2836" y="6238"/>
                    <a:pt x="2936" y="6238"/>
                    <a:pt x="3036" y="6205"/>
                  </a:cubicBezTo>
                  <a:lnTo>
                    <a:pt x="3069" y="6205"/>
                  </a:lnTo>
                  <a:cubicBezTo>
                    <a:pt x="3136" y="6205"/>
                    <a:pt x="3203" y="6171"/>
                    <a:pt x="3270" y="6138"/>
                  </a:cubicBezTo>
                  <a:lnTo>
                    <a:pt x="3370" y="6138"/>
                  </a:lnTo>
                  <a:cubicBezTo>
                    <a:pt x="3436" y="6105"/>
                    <a:pt x="3503" y="6071"/>
                    <a:pt x="3570" y="6038"/>
                  </a:cubicBezTo>
                  <a:lnTo>
                    <a:pt x="3570" y="6038"/>
                  </a:lnTo>
                  <a:cubicBezTo>
                    <a:pt x="3424" y="6099"/>
                    <a:pt x="3286" y="6129"/>
                    <a:pt x="3159" y="6129"/>
                  </a:cubicBezTo>
                  <a:cubicBezTo>
                    <a:pt x="2733" y="6129"/>
                    <a:pt x="2436" y="5795"/>
                    <a:pt x="2436" y="5204"/>
                  </a:cubicBezTo>
                  <a:lnTo>
                    <a:pt x="2436" y="14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64;p75"/>
            <p:cNvSpPr/>
            <p:nvPr/>
          </p:nvSpPr>
          <p:spPr>
            <a:xfrm>
              <a:off x="1653850" y="2152825"/>
              <a:ext cx="1988950" cy="1266975"/>
            </a:xfrm>
            <a:custGeom>
              <a:avLst/>
              <a:gdLst/>
              <a:ahLst/>
              <a:cxnLst/>
              <a:rect l="l" t="t" r="r" b="b"/>
              <a:pathLst>
                <a:path w="79558" h="50679" extrusionOk="0">
                  <a:moveTo>
                    <a:pt x="79557" y="0"/>
                  </a:moveTo>
                  <a:lnTo>
                    <a:pt x="1" y="45966"/>
                  </a:lnTo>
                  <a:lnTo>
                    <a:pt x="1" y="49736"/>
                  </a:lnTo>
                  <a:cubicBezTo>
                    <a:pt x="1" y="50340"/>
                    <a:pt x="286" y="50679"/>
                    <a:pt x="713" y="50679"/>
                  </a:cubicBezTo>
                  <a:cubicBezTo>
                    <a:pt x="852" y="50679"/>
                    <a:pt x="1005" y="50643"/>
                    <a:pt x="1168" y="50570"/>
                  </a:cubicBezTo>
                  <a:lnTo>
                    <a:pt x="1201" y="50570"/>
                  </a:lnTo>
                  <a:lnTo>
                    <a:pt x="1302" y="50536"/>
                  </a:lnTo>
                  <a:lnTo>
                    <a:pt x="14578" y="42864"/>
                  </a:lnTo>
                  <a:lnTo>
                    <a:pt x="16512" y="41730"/>
                  </a:lnTo>
                  <a:lnTo>
                    <a:pt x="18514" y="40596"/>
                  </a:lnTo>
                  <a:lnTo>
                    <a:pt x="19915" y="39795"/>
                  </a:lnTo>
                  <a:lnTo>
                    <a:pt x="21316" y="38961"/>
                  </a:lnTo>
                  <a:lnTo>
                    <a:pt x="22750" y="38127"/>
                  </a:lnTo>
                  <a:lnTo>
                    <a:pt x="27220" y="35559"/>
                  </a:lnTo>
                  <a:lnTo>
                    <a:pt x="28754" y="34658"/>
                  </a:lnTo>
                  <a:lnTo>
                    <a:pt x="38261" y="29188"/>
                  </a:lnTo>
                  <a:lnTo>
                    <a:pt x="39796" y="28287"/>
                  </a:lnTo>
                  <a:lnTo>
                    <a:pt x="72786" y="9240"/>
                  </a:lnTo>
                  <a:lnTo>
                    <a:pt x="73653" y="8740"/>
                  </a:lnTo>
                  <a:lnTo>
                    <a:pt x="75655" y="7572"/>
                  </a:lnTo>
                  <a:lnTo>
                    <a:pt x="76355" y="7172"/>
                  </a:lnTo>
                  <a:lnTo>
                    <a:pt x="78256" y="6071"/>
                  </a:lnTo>
                  <a:cubicBezTo>
                    <a:pt x="79024" y="5571"/>
                    <a:pt x="79524" y="4737"/>
                    <a:pt x="79557" y="3836"/>
                  </a:cubicBezTo>
                  <a:lnTo>
                    <a:pt x="7955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865;p75"/>
            <p:cNvSpPr/>
            <p:nvPr/>
          </p:nvSpPr>
          <p:spPr>
            <a:xfrm>
              <a:off x="1592975" y="1904300"/>
              <a:ext cx="70900" cy="1397700"/>
            </a:xfrm>
            <a:custGeom>
              <a:avLst/>
              <a:gdLst/>
              <a:ahLst/>
              <a:cxnLst/>
              <a:rect l="l" t="t" r="r" b="b"/>
              <a:pathLst>
                <a:path w="2836" h="55908" extrusionOk="0">
                  <a:moveTo>
                    <a:pt x="401" y="1"/>
                  </a:moveTo>
                  <a:cubicBezTo>
                    <a:pt x="167" y="401"/>
                    <a:pt x="34" y="835"/>
                    <a:pt x="1" y="1302"/>
                  </a:cubicBezTo>
                  <a:lnTo>
                    <a:pt x="1" y="54506"/>
                  </a:lnTo>
                  <a:lnTo>
                    <a:pt x="2436" y="55907"/>
                  </a:lnTo>
                  <a:lnTo>
                    <a:pt x="2436" y="2703"/>
                  </a:lnTo>
                  <a:cubicBezTo>
                    <a:pt x="2469" y="2236"/>
                    <a:pt x="2602" y="1802"/>
                    <a:pt x="2836" y="1402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866;p75"/>
            <p:cNvSpPr/>
            <p:nvPr/>
          </p:nvSpPr>
          <p:spPr>
            <a:xfrm>
              <a:off x="2613700" y="2757550"/>
              <a:ext cx="74975" cy="89950"/>
            </a:xfrm>
            <a:custGeom>
              <a:avLst/>
              <a:gdLst/>
              <a:ahLst/>
              <a:cxnLst/>
              <a:rect l="l" t="t" r="r" b="b"/>
              <a:pathLst>
                <a:path w="2999" h="3598" extrusionOk="0">
                  <a:moveTo>
                    <a:pt x="1944" y="414"/>
                  </a:moveTo>
                  <a:cubicBezTo>
                    <a:pt x="2277" y="414"/>
                    <a:pt x="2589" y="712"/>
                    <a:pt x="2469" y="1096"/>
                  </a:cubicBezTo>
                  <a:cubicBezTo>
                    <a:pt x="2436" y="1896"/>
                    <a:pt x="2002" y="2597"/>
                    <a:pt x="1368" y="3031"/>
                  </a:cubicBezTo>
                  <a:cubicBezTo>
                    <a:pt x="1256" y="3134"/>
                    <a:pt x="1125" y="3179"/>
                    <a:pt x="999" y="3179"/>
                  </a:cubicBezTo>
                  <a:cubicBezTo>
                    <a:pt x="673" y="3179"/>
                    <a:pt x="372" y="2881"/>
                    <a:pt x="468" y="2497"/>
                  </a:cubicBezTo>
                  <a:cubicBezTo>
                    <a:pt x="501" y="1730"/>
                    <a:pt x="935" y="996"/>
                    <a:pt x="1568" y="562"/>
                  </a:cubicBezTo>
                  <a:cubicBezTo>
                    <a:pt x="1681" y="459"/>
                    <a:pt x="1814" y="414"/>
                    <a:pt x="1944" y="414"/>
                  </a:cubicBezTo>
                  <a:close/>
                  <a:moveTo>
                    <a:pt x="1972" y="1"/>
                  </a:moveTo>
                  <a:cubicBezTo>
                    <a:pt x="1766" y="1"/>
                    <a:pt x="1554" y="71"/>
                    <a:pt x="1368" y="229"/>
                  </a:cubicBezTo>
                  <a:cubicBezTo>
                    <a:pt x="568" y="729"/>
                    <a:pt x="101" y="1563"/>
                    <a:pt x="34" y="2497"/>
                  </a:cubicBezTo>
                  <a:cubicBezTo>
                    <a:pt x="1" y="2897"/>
                    <a:pt x="201" y="3264"/>
                    <a:pt x="501" y="3464"/>
                  </a:cubicBezTo>
                  <a:cubicBezTo>
                    <a:pt x="634" y="3531"/>
                    <a:pt x="768" y="3598"/>
                    <a:pt x="935" y="3598"/>
                  </a:cubicBezTo>
                  <a:cubicBezTo>
                    <a:pt x="1168" y="3564"/>
                    <a:pt x="1368" y="3498"/>
                    <a:pt x="1568" y="3398"/>
                  </a:cubicBezTo>
                  <a:cubicBezTo>
                    <a:pt x="2369" y="2897"/>
                    <a:pt x="2869" y="2030"/>
                    <a:pt x="2903" y="1096"/>
                  </a:cubicBezTo>
                  <a:cubicBezTo>
                    <a:pt x="2999" y="470"/>
                    <a:pt x="2505" y="1"/>
                    <a:pt x="197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867;p75"/>
            <p:cNvSpPr/>
            <p:nvPr/>
          </p:nvSpPr>
          <p:spPr>
            <a:xfrm>
              <a:off x="1714725" y="899800"/>
              <a:ext cx="1867200" cy="2253225"/>
            </a:xfrm>
            <a:custGeom>
              <a:avLst/>
              <a:gdLst/>
              <a:ahLst/>
              <a:cxnLst/>
              <a:rect l="l" t="t" r="r" b="b"/>
              <a:pathLst>
                <a:path w="74688" h="90129" extrusionOk="0">
                  <a:moveTo>
                    <a:pt x="74264" y="0"/>
                  </a:moveTo>
                  <a:cubicBezTo>
                    <a:pt x="74159" y="0"/>
                    <a:pt x="74041" y="38"/>
                    <a:pt x="73920" y="119"/>
                  </a:cubicBezTo>
                  <a:lnTo>
                    <a:pt x="801" y="42349"/>
                  </a:lnTo>
                  <a:cubicBezTo>
                    <a:pt x="334" y="42649"/>
                    <a:pt x="34" y="43150"/>
                    <a:pt x="1" y="43683"/>
                  </a:cubicBezTo>
                  <a:lnTo>
                    <a:pt x="1" y="89549"/>
                  </a:lnTo>
                  <a:cubicBezTo>
                    <a:pt x="1" y="89907"/>
                    <a:pt x="188" y="90128"/>
                    <a:pt x="453" y="90128"/>
                  </a:cubicBezTo>
                  <a:cubicBezTo>
                    <a:pt x="559" y="90128"/>
                    <a:pt x="677" y="90093"/>
                    <a:pt x="801" y="90016"/>
                  </a:cubicBezTo>
                  <a:lnTo>
                    <a:pt x="73920" y="47786"/>
                  </a:lnTo>
                  <a:cubicBezTo>
                    <a:pt x="74354" y="47486"/>
                    <a:pt x="74654" y="46986"/>
                    <a:pt x="74687" y="46419"/>
                  </a:cubicBezTo>
                  <a:lnTo>
                    <a:pt x="74687" y="552"/>
                  </a:lnTo>
                  <a:cubicBezTo>
                    <a:pt x="74687" y="203"/>
                    <a:pt x="74509" y="0"/>
                    <a:pt x="74264" y="0"/>
                  </a:cubicBezTo>
                  <a:close/>
                </a:path>
              </a:pathLst>
            </a:custGeom>
            <a:solidFill>
              <a:srgbClr val="DCB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868;p75"/>
            <p:cNvSpPr/>
            <p:nvPr/>
          </p:nvSpPr>
          <p:spPr>
            <a:xfrm>
              <a:off x="1790625" y="1011550"/>
              <a:ext cx="1694550" cy="2050725"/>
            </a:xfrm>
            <a:custGeom>
              <a:avLst/>
              <a:gdLst/>
              <a:ahLst/>
              <a:cxnLst/>
              <a:rect l="l" t="t" r="r" b="b"/>
              <a:pathLst>
                <a:path w="67782" h="82029" extrusionOk="0">
                  <a:moveTo>
                    <a:pt x="67318" y="1"/>
                  </a:moveTo>
                  <a:cubicBezTo>
                    <a:pt x="67204" y="1"/>
                    <a:pt x="67077" y="39"/>
                    <a:pt x="66948" y="119"/>
                  </a:cubicBezTo>
                  <a:lnTo>
                    <a:pt x="834" y="38279"/>
                  </a:lnTo>
                  <a:cubicBezTo>
                    <a:pt x="334" y="38613"/>
                    <a:pt x="34" y="39147"/>
                    <a:pt x="0" y="39747"/>
                  </a:cubicBezTo>
                  <a:lnTo>
                    <a:pt x="0" y="81443"/>
                  </a:lnTo>
                  <a:cubicBezTo>
                    <a:pt x="0" y="81818"/>
                    <a:pt x="181" y="82028"/>
                    <a:pt x="450" y="82028"/>
                  </a:cubicBezTo>
                  <a:cubicBezTo>
                    <a:pt x="564" y="82028"/>
                    <a:pt x="695" y="81990"/>
                    <a:pt x="834" y="81910"/>
                  </a:cubicBezTo>
                  <a:lnTo>
                    <a:pt x="66948" y="43750"/>
                  </a:lnTo>
                  <a:cubicBezTo>
                    <a:pt x="67415" y="43416"/>
                    <a:pt x="67749" y="42883"/>
                    <a:pt x="67782" y="42282"/>
                  </a:cubicBezTo>
                  <a:lnTo>
                    <a:pt x="67782" y="586"/>
                  </a:lnTo>
                  <a:cubicBezTo>
                    <a:pt x="67782" y="211"/>
                    <a:pt x="67585" y="1"/>
                    <a:pt x="673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869;p75"/>
            <p:cNvSpPr/>
            <p:nvPr/>
          </p:nvSpPr>
          <p:spPr>
            <a:xfrm>
              <a:off x="3204125" y="1520075"/>
              <a:ext cx="10025" cy="697825"/>
            </a:xfrm>
            <a:custGeom>
              <a:avLst/>
              <a:gdLst/>
              <a:ahLst/>
              <a:cxnLst/>
              <a:rect l="l" t="t" r="r" b="b"/>
              <a:pathLst>
                <a:path w="401" h="27913" extrusionOk="0">
                  <a:moveTo>
                    <a:pt x="201" y="0"/>
                  </a:moveTo>
                  <a:cubicBezTo>
                    <a:pt x="101" y="0"/>
                    <a:pt x="1" y="75"/>
                    <a:pt x="1" y="226"/>
                  </a:cubicBezTo>
                  <a:lnTo>
                    <a:pt x="1" y="27679"/>
                  </a:lnTo>
                  <a:cubicBezTo>
                    <a:pt x="1" y="27812"/>
                    <a:pt x="67" y="27912"/>
                    <a:pt x="201" y="27912"/>
                  </a:cubicBezTo>
                  <a:cubicBezTo>
                    <a:pt x="301" y="27912"/>
                    <a:pt x="401" y="27812"/>
                    <a:pt x="401" y="27679"/>
                  </a:cubicBezTo>
                  <a:lnTo>
                    <a:pt x="401" y="226"/>
                  </a:lnTo>
                  <a:cubicBezTo>
                    <a:pt x="401" y="75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870;p75"/>
            <p:cNvSpPr/>
            <p:nvPr/>
          </p:nvSpPr>
          <p:spPr>
            <a:xfrm>
              <a:off x="3248325" y="1384325"/>
              <a:ext cx="196825" cy="322800"/>
            </a:xfrm>
            <a:custGeom>
              <a:avLst/>
              <a:gdLst/>
              <a:ahLst/>
              <a:cxnLst/>
              <a:rect l="l" t="t" r="r" b="b"/>
              <a:pathLst>
                <a:path w="7873" h="12912" extrusionOk="0">
                  <a:moveTo>
                    <a:pt x="7423" y="1"/>
                  </a:moveTo>
                  <a:cubicBezTo>
                    <a:pt x="7309" y="1"/>
                    <a:pt x="7178" y="39"/>
                    <a:pt x="7039" y="118"/>
                  </a:cubicBezTo>
                  <a:lnTo>
                    <a:pt x="834" y="3687"/>
                  </a:lnTo>
                  <a:cubicBezTo>
                    <a:pt x="367" y="4021"/>
                    <a:pt x="34" y="4555"/>
                    <a:pt x="0" y="5155"/>
                  </a:cubicBezTo>
                  <a:lnTo>
                    <a:pt x="0" y="12327"/>
                  </a:lnTo>
                  <a:cubicBezTo>
                    <a:pt x="0" y="12701"/>
                    <a:pt x="181" y="12912"/>
                    <a:pt x="450" y="12912"/>
                  </a:cubicBezTo>
                  <a:cubicBezTo>
                    <a:pt x="565" y="12912"/>
                    <a:pt x="695" y="12874"/>
                    <a:pt x="834" y="12794"/>
                  </a:cubicBezTo>
                  <a:lnTo>
                    <a:pt x="7039" y="9225"/>
                  </a:lnTo>
                  <a:cubicBezTo>
                    <a:pt x="7539" y="8891"/>
                    <a:pt x="7839" y="8357"/>
                    <a:pt x="7873" y="7757"/>
                  </a:cubicBezTo>
                  <a:lnTo>
                    <a:pt x="7873" y="585"/>
                  </a:lnTo>
                  <a:cubicBezTo>
                    <a:pt x="7873" y="211"/>
                    <a:pt x="7692" y="1"/>
                    <a:pt x="742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871;p75"/>
            <p:cNvSpPr/>
            <p:nvPr/>
          </p:nvSpPr>
          <p:spPr>
            <a:xfrm>
              <a:off x="3248325" y="1384325"/>
              <a:ext cx="196825" cy="322800"/>
            </a:xfrm>
            <a:custGeom>
              <a:avLst/>
              <a:gdLst/>
              <a:ahLst/>
              <a:cxnLst/>
              <a:rect l="l" t="t" r="r" b="b"/>
              <a:pathLst>
                <a:path w="7873" h="12912" extrusionOk="0">
                  <a:moveTo>
                    <a:pt x="7423" y="1"/>
                  </a:moveTo>
                  <a:cubicBezTo>
                    <a:pt x="7309" y="1"/>
                    <a:pt x="7178" y="39"/>
                    <a:pt x="7039" y="118"/>
                  </a:cubicBezTo>
                  <a:lnTo>
                    <a:pt x="834" y="3687"/>
                  </a:lnTo>
                  <a:cubicBezTo>
                    <a:pt x="367" y="4021"/>
                    <a:pt x="34" y="4555"/>
                    <a:pt x="0" y="5155"/>
                  </a:cubicBezTo>
                  <a:lnTo>
                    <a:pt x="0" y="12327"/>
                  </a:lnTo>
                  <a:cubicBezTo>
                    <a:pt x="0" y="12701"/>
                    <a:pt x="181" y="12912"/>
                    <a:pt x="450" y="12912"/>
                  </a:cubicBezTo>
                  <a:cubicBezTo>
                    <a:pt x="565" y="12912"/>
                    <a:pt x="695" y="12874"/>
                    <a:pt x="834" y="12794"/>
                  </a:cubicBezTo>
                  <a:lnTo>
                    <a:pt x="7039" y="9225"/>
                  </a:lnTo>
                  <a:cubicBezTo>
                    <a:pt x="7539" y="8891"/>
                    <a:pt x="7839" y="8357"/>
                    <a:pt x="7873" y="7757"/>
                  </a:cubicBezTo>
                  <a:lnTo>
                    <a:pt x="7873" y="585"/>
                  </a:lnTo>
                  <a:cubicBezTo>
                    <a:pt x="7873" y="211"/>
                    <a:pt x="7692" y="1"/>
                    <a:pt x="7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872;p75"/>
            <p:cNvSpPr/>
            <p:nvPr/>
          </p:nvSpPr>
          <p:spPr>
            <a:xfrm>
              <a:off x="3249150" y="1507850"/>
              <a:ext cx="196850" cy="198275"/>
            </a:xfrm>
            <a:custGeom>
              <a:avLst/>
              <a:gdLst/>
              <a:ahLst/>
              <a:cxnLst/>
              <a:rect l="l" t="t" r="r" b="b"/>
              <a:pathLst>
                <a:path w="7874" h="7931" extrusionOk="0">
                  <a:moveTo>
                    <a:pt x="6251" y="1"/>
                  </a:moveTo>
                  <a:cubicBezTo>
                    <a:pt x="6135" y="1"/>
                    <a:pt x="6018" y="61"/>
                    <a:pt x="5938" y="181"/>
                  </a:cubicBezTo>
                  <a:lnTo>
                    <a:pt x="4838" y="2082"/>
                  </a:lnTo>
                  <a:lnTo>
                    <a:pt x="5738" y="3350"/>
                  </a:lnTo>
                  <a:lnTo>
                    <a:pt x="2803" y="648"/>
                  </a:lnTo>
                  <a:cubicBezTo>
                    <a:pt x="2738" y="583"/>
                    <a:pt x="2658" y="553"/>
                    <a:pt x="2578" y="553"/>
                  </a:cubicBezTo>
                  <a:cubicBezTo>
                    <a:pt x="2453" y="553"/>
                    <a:pt x="2330" y="626"/>
                    <a:pt x="2269" y="748"/>
                  </a:cubicBezTo>
                  <a:lnTo>
                    <a:pt x="1" y="5451"/>
                  </a:lnTo>
                  <a:lnTo>
                    <a:pt x="1" y="7319"/>
                  </a:lnTo>
                  <a:cubicBezTo>
                    <a:pt x="1" y="7702"/>
                    <a:pt x="190" y="7931"/>
                    <a:pt x="469" y="7931"/>
                  </a:cubicBezTo>
                  <a:cubicBezTo>
                    <a:pt x="579" y="7931"/>
                    <a:pt x="703" y="7895"/>
                    <a:pt x="835" y="7820"/>
                  </a:cubicBezTo>
                  <a:lnTo>
                    <a:pt x="7039" y="4250"/>
                  </a:lnTo>
                  <a:cubicBezTo>
                    <a:pt x="7506" y="3917"/>
                    <a:pt x="7840" y="3383"/>
                    <a:pt x="7873" y="2783"/>
                  </a:cubicBezTo>
                  <a:lnTo>
                    <a:pt x="7873" y="1248"/>
                  </a:lnTo>
                  <a:lnTo>
                    <a:pt x="6472" y="81"/>
                  </a:lnTo>
                  <a:cubicBezTo>
                    <a:pt x="6405" y="27"/>
                    <a:pt x="6328" y="1"/>
                    <a:pt x="625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873;p75"/>
            <p:cNvSpPr/>
            <p:nvPr/>
          </p:nvSpPr>
          <p:spPr>
            <a:xfrm>
              <a:off x="3359225" y="1449050"/>
              <a:ext cx="40075" cy="50750"/>
            </a:xfrm>
            <a:custGeom>
              <a:avLst/>
              <a:gdLst/>
              <a:ahLst/>
              <a:cxnLst/>
              <a:rect l="l" t="t" r="r" b="b"/>
              <a:pathLst>
                <a:path w="1603" h="2030" extrusionOk="0">
                  <a:moveTo>
                    <a:pt x="1139" y="1"/>
                  </a:moveTo>
                  <a:cubicBezTo>
                    <a:pt x="1038" y="1"/>
                    <a:pt x="924" y="32"/>
                    <a:pt x="802" y="98"/>
                  </a:cubicBezTo>
                  <a:cubicBezTo>
                    <a:pt x="335" y="398"/>
                    <a:pt x="34" y="932"/>
                    <a:pt x="1" y="1465"/>
                  </a:cubicBezTo>
                  <a:cubicBezTo>
                    <a:pt x="1" y="1825"/>
                    <a:pt x="190" y="2029"/>
                    <a:pt x="458" y="2029"/>
                  </a:cubicBezTo>
                  <a:cubicBezTo>
                    <a:pt x="563" y="2029"/>
                    <a:pt x="680" y="1998"/>
                    <a:pt x="802" y="1932"/>
                  </a:cubicBezTo>
                  <a:cubicBezTo>
                    <a:pt x="1269" y="1632"/>
                    <a:pt x="1569" y="1132"/>
                    <a:pt x="1602" y="565"/>
                  </a:cubicBezTo>
                  <a:cubicBezTo>
                    <a:pt x="1578" y="205"/>
                    <a:pt x="1399" y="1"/>
                    <a:pt x="11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874;p75"/>
            <p:cNvSpPr/>
            <p:nvPr/>
          </p:nvSpPr>
          <p:spPr>
            <a:xfrm>
              <a:off x="3248325" y="1640950"/>
              <a:ext cx="196825" cy="127250"/>
            </a:xfrm>
            <a:custGeom>
              <a:avLst/>
              <a:gdLst/>
              <a:ahLst/>
              <a:cxnLst/>
              <a:rect l="l" t="t" r="r" b="b"/>
              <a:pathLst>
                <a:path w="7873" h="5090" extrusionOk="0">
                  <a:moveTo>
                    <a:pt x="7665" y="1"/>
                  </a:moveTo>
                  <a:cubicBezTo>
                    <a:pt x="7609" y="1"/>
                    <a:pt x="7544" y="20"/>
                    <a:pt x="7472" y="61"/>
                  </a:cubicBezTo>
                  <a:lnTo>
                    <a:pt x="434" y="4130"/>
                  </a:lnTo>
                  <a:cubicBezTo>
                    <a:pt x="167" y="4264"/>
                    <a:pt x="34" y="4530"/>
                    <a:pt x="0" y="4797"/>
                  </a:cubicBezTo>
                  <a:cubicBezTo>
                    <a:pt x="0" y="4984"/>
                    <a:pt x="99" y="5090"/>
                    <a:pt x="238" y="5090"/>
                  </a:cubicBezTo>
                  <a:cubicBezTo>
                    <a:pt x="298" y="5090"/>
                    <a:pt x="364" y="5071"/>
                    <a:pt x="434" y="5031"/>
                  </a:cubicBezTo>
                  <a:lnTo>
                    <a:pt x="7472" y="961"/>
                  </a:lnTo>
                  <a:cubicBezTo>
                    <a:pt x="7706" y="794"/>
                    <a:pt x="7873" y="561"/>
                    <a:pt x="7873" y="261"/>
                  </a:cubicBezTo>
                  <a:cubicBezTo>
                    <a:pt x="7873" y="99"/>
                    <a:pt x="7792" y="1"/>
                    <a:pt x="76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875;p75"/>
            <p:cNvSpPr/>
            <p:nvPr/>
          </p:nvSpPr>
          <p:spPr>
            <a:xfrm>
              <a:off x="3248325" y="1675150"/>
              <a:ext cx="196825" cy="128100"/>
            </a:xfrm>
            <a:custGeom>
              <a:avLst/>
              <a:gdLst/>
              <a:ahLst/>
              <a:cxnLst/>
              <a:rect l="l" t="t" r="r" b="b"/>
              <a:pathLst>
                <a:path w="7873" h="5124" extrusionOk="0">
                  <a:moveTo>
                    <a:pt x="7665" y="0"/>
                  </a:moveTo>
                  <a:cubicBezTo>
                    <a:pt x="7609" y="0"/>
                    <a:pt x="7544" y="19"/>
                    <a:pt x="7472" y="60"/>
                  </a:cubicBezTo>
                  <a:lnTo>
                    <a:pt x="434" y="4130"/>
                  </a:lnTo>
                  <a:cubicBezTo>
                    <a:pt x="167" y="4297"/>
                    <a:pt x="34" y="4563"/>
                    <a:pt x="0" y="4864"/>
                  </a:cubicBezTo>
                  <a:cubicBezTo>
                    <a:pt x="0" y="5026"/>
                    <a:pt x="97" y="5124"/>
                    <a:pt x="234" y="5124"/>
                  </a:cubicBezTo>
                  <a:cubicBezTo>
                    <a:pt x="294" y="5124"/>
                    <a:pt x="363" y="5105"/>
                    <a:pt x="434" y="5064"/>
                  </a:cubicBezTo>
                  <a:lnTo>
                    <a:pt x="7472" y="961"/>
                  </a:lnTo>
                  <a:cubicBezTo>
                    <a:pt x="7706" y="827"/>
                    <a:pt x="7873" y="561"/>
                    <a:pt x="7873" y="260"/>
                  </a:cubicBezTo>
                  <a:cubicBezTo>
                    <a:pt x="7873" y="98"/>
                    <a:pt x="7792" y="0"/>
                    <a:pt x="766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876;p75"/>
            <p:cNvSpPr/>
            <p:nvPr/>
          </p:nvSpPr>
          <p:spPr>
            <a:xfrm>
              <a:off x="3248325" y="1710175"/>
              <a:ext cx="196825" cy="127275"/>
            </a:xfrm>
            <a:custGeom>
              <a:avLst/>
              <a:gdLst/>
              <a:ahLst/>
              <a:cxnLst/>
              <a:rect l="l" t="t" r="r" b="b"/>
              <a:pathLst>
                <a:path w="7873" h="5091" extrusionOk="0">
                  <a:moveTo>
                    <a:pt x="7665" y="0"/>
                  </a:moveTo>
                  <a:cubicBezTo>
                    <a:pt x="7609" y="0"/>
                    <a:pt x="7544" y="19"/>
                    <a:pt x="7472" y="60"/>
                  </a:cubicBezTo>
                  <a:lnTo>
                    <a:pt x="434" y="4130"/>
                  </a:lnTo>
                  <a:cubicBezTo>
                    <a:pt x="167" y="4263"/>
                    <a:pt x="34" y="4530"/>
                    <a:pt x="0" y="4830"/>
                  </a:cubicBezTo>
                  <a:cubicBezTo>
                    <a:pt x="0" y="4992"/>
                    <a:pt x="97" y="5090"/>
                    <a:pt x="234" y="5090"/>
                  </a:cubicBezTo>
                  <a:cubicBezTo>
                    <a:pt x="294" y="5090"/>
                    <a:pt x="363" y="5071"/>
                    <a:pt x="434" y="5030"/>
                  </a:cubicBezTo>
                  <a:lnTo>
                    <a:pt x="7472" y="961"/>
                  </a:lnTo>
                  <a:cubicBezTo>
                    <a:pt x="7706" y="827"/>
                    <a:pt x="7873" y="561"/>
                    <a:pt x="7873" y="260"/>
                  </a:cubicBezTo>
                  <a:cubicBezTo>
                    <a:pt x="7873" y="98"/>
                    <a:pt x="7792" y="0"/>
                    <a:pt x="766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877;p75"/>
            <p:cNvSpPr/>
            <p:nvPr/>
          </p:nvSpPr>
          <p:spPr>
            <a:xfrm>
              <a:off x="3248325" y="1773800"/>
              <a:ext cx="196825" cy="322775"/>
            </a:xfrm>
            <a:custGeom>
              <a:avLst/>
              <a:gdLst/>
              <a:ahLst/>
              <a:cxnLst/>
              <a:rect l="l" t="t" r="r" b="b"/>
              <a:pathLst>
                <a:path w="7873" h="12911" extrusionOk="0">
                  <a:moveTo>
                    <a:pt x="7419" y="0"/>
                  </a:moveTo>
                  <a:cubicBezTo>
                    <a:pt x="7306" y="0"/>
                    <a:pt x="7177" y="38"/>
                    <a:pt x="7039" y="117"/>
                  </a:cubicBezTo>
                  <a:lnTo>
                    <a:pt x="834" y="3686"/>
                  </a:lnTo>
                  <a:cubicBezTo>
                    <a:pt x="367" y="4020"/>
                    <a:pt x="34" y="4554"/>
                    <a:pt x="0" y="5154"/>
                  </a:cubicBezTo>
                  <a:lnTo>
                    <a:pt x="0" y="12326"/>
                  </a:lnTo>
                  <a:cubicBezTo>
                    <a:pt x="0" y="12700"/>
                    <a:pt x="181" y="12910"/>
                    <a:pt x="450" y="12910"/>
                  </a:cubicBezTo>
                  <a:cubicBezTo>
                    <a:pt x="565" y="12910"/>
                    <a:pt x="695" y="12872"/>
                    <a:pt x="834" y="12793"/>
                  </a:cubicBezTo>
                  <a:lnTo>
                    <a:pt x="7039" y="9224"/>
                  </a:lnTo>
                  <a:cubicBezTo>
                    <a:pt x="7539" y="8890"/>
                    <a:pt x="7839" y="8356"/>
                    <a:pt x="7873" y="7756"/>
                  </a:cubicBezTo>
                  <a:lnTo>
                    <a:pt x="7873" y="617"/>
                  </a:lnTo>
                  <a:cubicBezTo>
                    <a:pt x="7873" y="218"/>
                    <a:pt x="7690" y="0"/>
                    <a:pt x="741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878;p75"/>
            <p:cNvSpPr/>
            <p:nvPr/>
          </p:nvSpPr>
          <p:spPr>
            <a:xfrm>
              <a:off x="3248325" y="1773800"/>
              <a:ext cx="196825" cy="322775"/>
            </a:xfrm>
            <a:custGeom>
              <a:avLst/>
              <a:gdLst/>
              <a:ahLst/>
              <a:cxnLst/>
              <a:rect l="l" t="t" r="r" b="b"/>
              <a:pathLst>
                <a:path w="7873" h="12911" extrusionOk="0">
                  <a:moveTo>
                    <a:pt x="7419" y="0"/>
                  </a:moveTo>
                  <a:cubicBezTo>
                    <a:pt x="7306" y="0"/>
                    <a:pt x="7177" y="38"/>
                    <a:pt x="7039" y="117"/>
                  </a:cubicBezTo>
                  <a:lnTo>
                    <a:pt x="834" y="3686"/>
                  </a:lnTo>
                  <a:cubicBezTo>
                    <a:pt x="367" y="4020"/>
                    <a:pt x="34" y="4554"/>
                    <a:pt x="0" y="5154"/>
                  </a:cubicBezTo>
                  <a:lnTo>
                    <a:pt x="0" y="12326"/>
                  </a:lnTo>
                  <a:cubicBezTo>
                    <a:pt x="0" y="12700"/>
                    <a:pt x="181" y="12910"/>
                    <a:pt x="450" y="12910"/>
                  </a:cubicBezTo>
                  <a:cubicBezTo>
                    <a:pt x="565" y="12910"/>
                    <a:pt x="695" y="12872"/>
                    <a:pt x="834" y="12793"/>
                  </a:cubicBezTo>
                  <a:lnTo>
                    <a:pt x="7039" y="9224"/>
                  </a:lnTo>
                  <a:cubicBezTo>
                    <a:pt x="7539" y="8890"/>
                    <a:pt x="7839" y="8356"/>
                    <a:pt x="7873" y="7756"/>
                  </a:cubicBezTo>
                  <a:lnTo>
                    <a:pt x="7873" y="617"/>
                  </a:lnTo>
                  <a:cubicBezTo>
                    <a:pt x="7873" y="218"/>
                    <a:pt x="7690" y="0"/>
                    <a:pt x="7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879;p75"/>
            <p:cNvSpPr/>
            <p:nvPr/>
          </p:nvSpPr>
          <p:spPr>
            <a:xfrm>
              <a:off x="3249150" y="1898075"/>
              <a:ext cx="196850" cy="198325"/>
            </a:xfrm>
            <a:custGeom>
              <a:avLst/>
              <a:gdLst/>
              <a:ahLst/>
              <a:cxnLst/>
              <a:rect l="l" t="t" r="r" b="b"/>
              <a:pathLst>
                <a:path w="7874" h="7933" extrusionOk="0">
                  <a:moveTo>
                    <a:pt x="6241" y="1"/>
                  </a:moveTo>
                  <a:cubicBezTo>
                    <a:pt x="6128" y="1"/>
                    <a:pt x="6016" y="52"/>
                    <a:pt x="5938" y="150"/>
                  </a:cubicBezTo>
                  <a:lnTo>
                    <a:pt x="4838" y="2084"/>
                  </a:lnTo>
                  <a:lnTo>
                    <a:pt x="5738" y="3352"/>
                  </a:lnTo>
                  <a:lnTo>
                    <a:pt x="5738" y="3352"/>
                  </a:lnTo>
                  <a:lnTo>
                    <a:pt x="2803" y="617"/>
                  </a:lnTo>
                  <a:cubicBezTo>
                    <a:pt x="2744" y="569"/>
                    <a:pt x="2672" y="547"/>
                    <a:pt x="2601" y="547"/>
                  </a:cubicBezTo>
                  <a:cubicBezTo>
                    <a:pt x="2472" y="547"/>
                    <a:pt x="2346" y="621"/>
                    <a:pt x="2302" y="750"/>
                  </a:cubicBezTo>
                  <a:lnTo>
                    <a:pt x="1" y="5453"/>
                  </a:lnTo>
                  <a:lnTo>
                    <a:pt x="1" y="7321"/>
                  </a:lnTo>
                  <a:cubicBezTo>
                    <a:pt x="1" y="7704"/>
                    <a:pt x="190" y="7933"/>
                    <a:pt x="469" y="7933"/>
                  </a:cubicBezTo>
                  <a:cubicBezTo>
                    <a:pt x="579" y="7933"/>
                    <a:pt x="703" y="7897"/>
                    <a:pt x="835" y="7822"/>
                  </a:cubicBezTo>
                  <a:lnTo>
                    <a:pt x="7039" y="4219"/>
                  </a:lnTo>
                  <a:cubicBezTo>
                    <a:pt x="7540" y="3919"/>
                    <a:pt x="7840" y="3352"/>
                    <a:pt x="7873" y="2785"/>
                  </a:cubicBezTo>
                  <a:lnTo>
                    <a:pt x="7873" y="1250"/>
                  </a:lnTo>
                  <a:lnTo>
                    <a:pt x="6472" y="83"/>
                  </a:lnTo>
                  <a:cubicBezTo>
                    <a:pt x="6402" y="27"/>
                    <a:pt x="6321" y="1"/>
                    <a:pt x="624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880;p75"/>
            <p:cNvSpPr/>
            <p:nvPr/>
          </p:nvSpPr>
          <p:spPr>
            <a:xfrm>
              <a:off x="3359225" y="1838800"/>
              <a:ext cx="40075" cy="50950"/>
            </a:xfrm>
            <a:custGeom>
              <a:avLst/>
              <a:gdLst/>
              <a:ahLst/>
              <a:cxnLst/>
              <a:rect l="l" t="t" r="r" b="b"/>
              <a:pathLst>
                <a:path w="1603" h="2038" extrusionOk="0">
                  <a:moveTo>
                    <a:pt x="1162" y="0"/>
                  </a:moveTo>
                  <a:cubicBezTo>
                    <a:pt x="1054" y="0"/>
                    <a:pt x="932" y="38"/>
                    <a:pt x="802" y="119"/>
                  </a:cubicBezTo>
                  <a:cubicBezTo>
                    <a:pt x="335" y="419"/>
                    <a:pt x="34" y="919"/>
                    <a:pt x="1" y="1453"/>
                  </a:cubicBezTo>
                  <a:cubicBezTo>
                    <a:pt x="1" y="1828"/>
                    <a:pt x="182" y="2038"/>
                    <a:pt x="439" y="2038"/>
                  </a:cubicBezTo>
                  <a:cubicBezTo>
                    <a:pt x="549" y="2038"/>
                    <a:pt x="672" y="2000"/>
                    <a:pt x="802" y="1920"/>
                  </a:cubicBezTo>
                  <a:cubicBezTo>
                    <a:pt x="1269" y="1620"/>
                    <a:pt x="1569" y="1120"/>
                    <a:pt x="1602" y="553"/>
                  </a:cubicBezTo>
                  <a:cubicBezTo>
                    <a:pt x="1579" y="203"/>
                    <a:pt x="1409" y="0"/>
                    <a:pt x="1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881;p75"/>
            <p:cNvSpPr/>
            <p:nvPr/>
          </p:nvSpPr>
          <p:spPr>
            <a:xfrm>
              <a:off x="3248325" y="2030400"/>
              <a:ext cx="196825" cy="127275"/>
            </a:xfrm>
            <a:custGeom>
              <a:avLst/>
              <a:gdLst/>
              <a:ahLst/>
              <a:cxnLst/>
              <a:rect l="l" t="t" r="r" b="b"/>
              <a:pathLst>
                <a:path w="7873" h="5091" extrusionOk="0">
                  <a:moveTo>
                    <a:pt x="7665" y="1"/>
                  </a:moveTo>
                  <a:cubicBezTo>
                    <a:pt x="7609" y="1"/>
                    <a:pt x="7544" y="20"/>
                    <a:pt x="7472" y="60"/>
                  </a:cubicBezTo>
                  <a:lnTo>
                    <a:pt x="434" y="4130"/>
                  </a:lnTo>
                  <a:cubicBezTo>
                    <a:pt x="167" y="4263"/>
                    <a:pt x="34" y="4530"/>
                    <a:pt x="0" y="4830"/>
                  </a:cubicBezTo>
                  <a:cubicBezTo>
                    <a:pt x="0" y="4993"/>
                    <a:pt x="97" y="5090"/>
                    <a:pt x="234" y="5090"/>
                  </a:cubicBezTo>
                  <a:cubicBezTo>
                    <a:pt x="294" y="5090"/>
                    <a:pt x="363" y="5071"/>
                    <a:pt x="434" y="5031"/>
                  </a:cubicBezTo>
                  <a:lnTo>
                    <a:pt x="7472" y="961"/>
                  </a:lnTo>
                  <a:cubicBezTo>
                    <a:pt x="7706" y="794"/>
                    <a:pt x="7873" y="561"/>
                    <a:pt x="7873" y="261"/>
                  </a:cubicBezTo>
                  <a:cubicBezTo>
                    <a:pt x="7873" y="98"/>
                    <a:pt x="7792" y="1"/>
                    <a:pt x="76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882;p75"/>
            <p:cNvSpPr/>
            <p:nvPr/>
          </p:nvSpPr>
          <p:spPr>
            <a:xfrm>
              <a:off x="3248325" y="2064625"/>
              <a:ext cx="196825" cy="128050"/>
            </a:xfrm>
            <a:custGeom>
              <a:avLst/>
              <a:gdLst/>
              <a:ahLst/>
              <a:cxnLst/>
              <a:rect l="l" t="t" r="r" b="b"/>
              <a:pathLst>
                <a:path w="7873" h="5122" extrusionOk="0">
                  <a:moveTo>
                    <a:pt x="7661" y="0"/>
                  </a:moveTo>
                  <a:cubicBezTo>
                    <a:pt x="7606" y="0"/>
                    <a:pt x="7542" y="19"/>
                    <a:pt x="7472" y="59"/>
                  </a:cubicBezTo>
                  <a:lnTo>
                    <a:pt x="434" y="4129"/>
                  </a:lnTo>
                  <a:cubicBezTo>
                    <a:pt x="167" y="4295"/>
                    <a:pt x="34" y="4562"/>
                    <a:pt x="0" y="4829"/>
                  </a:cubicBezTo>
                  <a:cubicBezTo>
                    <a:pt x="0" y="5016"/>
                    <a:pt x="99" y="5121"/>
                    <a:pt x="238" y="5121"/>
                  </a:cubicBezTo>
                  <a:cubicBezTo>
                    <a:pt x="298" y="5121"/>
                    <a:pt x="364" y="5102"/>
                    <a:pt x="434" y="5063"/>
                  </a:cubicBezTo>
                  <a:lnTo>
                    <a:pt x="7472" y="993"/>
                  </a:lnTo>
                  <a:cubicBezTo>
                    <a:pt x="7706" y="826"/>
                    <a:pt x="7873" y="559"/>
                    <a:pt x="7873" y="293"/>
                  </a:cubicBezTo>
                  <a:cubicBezTo>
                    <a:pt x="7873" y="105"/>
                    <a:pt x="7791" y="0"/>
                    <a:pt x="766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83;p75"/>
            <p:cNvSpPr/>
            <p:nvPr/>
          </p:nvSpPr>
          <p:spPr>
            <a:xfrm>
              <a:off x="2145025" y="1715575"/>
              <a:ext cx="984900" cy="1096500"/>
            </a:xfrm>
            <a:custGeom>
              <a:avLst/>
              <a:gdLst/>
              <a:ahLst/>
              <a:cxnLst/>
              <a:rect l="l" t="t" r="r" b="b"/>
              <a:pathLst>
                <a:path w="39396" h="43860" extrusionOk="0">
                  <a:moveTo>
                    <a:pt x="38928" y="0"/>
                  </a:moveTo>
                  <a:cubicBezTo>
                    <a:pt x="38818" y="0"/>
                    <a:pt x="38694" y="36"/>
                    <a:pt x="38562" y="111"/>
                  </a:cubicBezTo>
                  <a:lnTo>
                    <a:pt x="835" y="21893"/>
                  </a:lnTo>
                  <a:cubicBezTo>
                    <a:pt x="335" y="22227"/>
                    <a:pt x="34" y="22761"/>
                    <a:pt x="1" y="23361"/>
                  </a:cubicBezTo>
                  <a:lnTo>
                    <a:pt x="1" y="43275"/>
                  </a:lnTo>
                  <a:cubicBezTo>
                    <a:pt x="1" y="43650"/>
                    <a:pt x="182" y="43860"/>
                    <a:pt x="451" y="43860"/>
                  </a:cubicBezTo>
                  <a:cubicBezTo>
                    <a:pt x="565" y="43860"/>
                    <a:pt x="696" y="43822"/>
                    <a:pt x="835" y="43742"/>
                  </a:cubicBezTo>
                  <a:lnTo>
                    <a:pt x="38562" y="21960"/>
                  </a:lnTo>
                  <a:cubicBezTo>
                    <a:pt x="39062" y="21626"/>
                    <a:pt x="39362" y="21093"/>
                    <a:pt x="39396" y="20492"/>
                  </a:cubicBezTo>
                  <a:lnTo>
                    <a:pt x="39396" y="611"/>
                  </a:lnTo>
                  <a:cubicBezTo>
                    <a:pt x="39396" y="229"/>
                    <a:pt x="39207" y="0"/>
                    <a:pt x="3892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884;p75"/>
            <p:cNvSpPr/>
            <p:nvPr/>
          </p:nvSpPr>
          <p:spPr>
            <a:xfrm>
              <a:off x="2145025" y="1715575"/>
              <a:ext cx="984900" cy="1096500"/>
            </a:xfrm>
            <a:custGeom>
              <a:avLst/>
              <a:gdLst/>
              <a:ahLst/>
              <a:cxnLst/>
              <a:rect l="l" t="t" r="r" b="b"/>
              <a:pathLst>
                <a:path w="39396" h="43860" extrusionOk="0">
                  <a:moveTo>
                    <a:pt x="38928" y="0"/>
                  </a:moveTo>
                  <a:cubicBezTo>
                    <a:pt x="38818" y="0"/>
                    <a:pt x="38694" y="36"/>
                    <a:pt x="38562" y="111"/>
                  </a:cubicBezTo>
                  <a:lnTo>
                    <a:pt x="835" y="21893"/>
                  </a:lnTo>
                  <a:cubicBezTo>
                    <a:pt x="335" y="22227"/>
                    <a:pt x="34" y="22761"/>
                    <a:pt x="1" y="23361"/>
                  </a:cubicBezTo>
                  <a:lnTo>
                    <a:pt x="1" y="43275"/>
                  </a:lnTo>
                  <a:cubicBezTo>
                    <a:pt x="1" y="43650"/>
                    <a:pt x="182" y="43860"/>
                    <a:pt x="451" y="43860"/>
                  </a:cubicBezTo>
                  <a:cubicBezTo>
                    <a:pt x="565" y="43860"/>
                    <a:pt x="696" y="43822"/>
                    <a:pt x="835" y="43742"/>
                  </a:cubicBezTo>
                  <a:lnTo>
                    <a:pt x="38562" y="21960"/>
                  </a:lnTo>
                  <a:cubicBezTo>
                    <a:pt x="39062" y="21626"/>
                    <a:pt x="39362" y="21093"/>
                    <a:pt x="39396" y="20492"/>
                  </a:cubicBezTo>
                  <a:lnTo>
                    <a:pt x="39396" y="611"/>
                  </a:lnTo>
                  <a:cubicBezTo>
                    <a:pt x="39396" y="229"/>
                    <a:pt x="39207" y="0"/>
                    <a:pt x="38928" y="0"/>
                  </a:cubicBezTo>
                  <a:close/>
                </a:path>
              </a:pathLst>
            </a:custGeom>
            <a:solidFill>
              <a:srgbClr val="DCB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885;p75"/>
            <p:cNvSpPr/>
            <p:nvPr/>
          </p:nvSpPr>
          <p:spPr>
            <a:xfrm>
              <a:off x="2724625" y="2004700"/>
              <a:ext cx="102600" cy="131625"/>
            </a:xfrm>
            <a:custGeom>
              <a:avLst/>
              <a:gdLst/>
              <a:ahLst/>
              <a:cxnLst/>
              <a:rect l="l" t="t" r="r" b="b"/>
              <a:pathLst>
                <a:path w="4104" h="5265" extrusionOk="0">
                  <a:moveTo>
                    <a:pt x="2959" y="1"/>
                  </a:moveTo>
                  <a:cubicBezTo>
                    <a:pt x="2680" y="1"/>
                    <a:pt x="2366" y="93"/>
                    <a:pt x="2035" y="288"/>
                  </a:cubicBezTo>
                  <a:cubicBezTo>
                    <a:pt x="834" y="1055"/>
                    <a:pt x="67" y="2356"/>
                    <a:pt x="0" y="3824"/>
                  </a:cubicBezTo>
                  <a:cubicBezTo>
                    <a:pt x="0" y="4745"/>
                    <a:pt x="452" y="5265"/>
                    <a:pt x="1118" y="5265"/>
                  </a:cubicBezTo>
                  <a:cubicBezTo>
                    <a:pt x="1393" y="5265"/>
                    <a:pt x="1704" y="5176"/>
                    <a:pt x="2035" y="4991"/>
                  </a:cubicBezTo>
                  <a:cubicBezTo>
                    <a:pt x="3236" y="4224"/>
                    <a:pt x="4003" y="2890"/>
                    <a:pt x="4103" y="1489"/>
                  </a:cubicBezTo>
                  <a:cubicBezTo>
                    <a:pt x="4103" y="544"/>
                    <a:pt x="3635" y="1"/>
                    <a:pt x="2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886;p75"/>
            <p:cNvSpPr/>
            <p:nvPr/>
          </p:nvSpPr>
          <p:spPr>
            <a:xfrm>
              <a:off x="2145025" y="2065525"/>
              <a:ext cx="984900" cy="746550"/>
            </a:xfrm>
            <a:custGeom>
              <a:avLst/>
              <a:gdLst/>
              <a:ahLst/>
              <a:cxnLst/>
              <a:rect l="l" t="t" r="r" b="b"/>
              <a:pathLst>
                <a:path w="39396" h="29862" extrusionOk="0">
                  <a:moveTo>
                    <a:pt x="31738" y="0"/>
                  </a:moveTo>
                  <a:cubicBezTo>
                    <a:pt x="31410" y="0"/>
                    <a:pt x="31086" y="148"/>
                    <a:pt x="30890" y="423"/>
                  </a:cubicBezTo>
                  <a:lnTo>
                    <a:pt x="24385" y="9296"/>
                  </a:lnTo>
                  <a:lnTo>
                    <a:pt x="27287" y="12665"/>
                  </a:lnTo>
                  <a:lnTo>
                    <a:pt x="15545" y="4226"/>
                  </a:lnTo>
                  <a:cubicBezTo>
                    <a:pt x="15372" y="4102"/>
                    <a:pt x="15166" y="4042"/>
                    <a:pt x="14958" y="4042"/>
                  </a:cubicBezTo>
                  <a:cubicBezTo>
                    <a:pt x="14608" y="4042"/>
                    <a:pt x="14254" y="4212"/>
                    <a:pt x="14044" y="4526"/>
                  </a:cubicBezTo>
                  <a:lnTo>
                    <a:pt x="1" y="27009"/>
                  </a:lnTo>
                  <a:lnTo>
                    <a:pt x="1" y="29277"/>
                  </a:lnTo>
                  <a:cubicBezTo>
                    <a:pt x="1" y="29652"/>
                    <a:pt x="182" y="29862"/>
                    <a:pt x="451" y="29862"/>
                  </a:cubicBezTo>
                  <a:cubicBezTo>
                    <a:pt x="565" y="29862"/>
                    <a:pt x="696" y="29824"/>
                    <a:pt x="835" y="29744"/>
                  </a:cubicBezTo>
                  <a:lnTo>
                    <a:pt x="38562" y="7962"/>
                  </a:lnTo>
                  <a:cubicBezTo>
                    <a:pt x="39062" y="7628"/>
                    <a:pt x="39362" y="7095"/>
                    <a:pt x="39396" y="6494"/>
                  </a:cubicBezTo>
                  <a:lnTo>
                    <a:pt x="39396" y="5460"/>
                  </a:lnTo>
                  <a:lnTo>
                    <a:pt x="32391" y="223"/>
                  </a:lnTo>
                  <a:cubicBezTo>
                    <a:pt x="32199" y="72"/>
                    <a:pt x="31967" y="0"/>
                    <a:pt x="31738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887;p75"/>
            <p:cNvSpPr/>
            <p:nvPr/>
          </p:nvSpPr>
          <p:spPr>
            <a:xfrm>
              <a:off x="1790625" y="1007375"/>
              <a:ext cx="1694550" cy="1071250"/>
            </a:xfrm>
            <a:custGeom>
              <a:avLst/>
              <a:gdLst/>
              <a:ahLst/>
              <a:cxnLst/>
              <a:rect l="l" t="t" r="r" b="b"/>
              <a:pathLst>
                <a:path w="67782" h="42850" extrusionOk="0">
                  <a:moveTo>
                    <a:pt x="67436" y="1"/>
                  </a:moveTo>
                  <a:cubicBezTo>
                    <a:pt x="67351" y="1"/>
                    <a:pt x="67254" y="28"/>
                    <a:pt x="67148" y="85"/>
                  </a:cubicBezTo>
                  <a:lnTo>
                    <a:pt x="601" y="38513"/>
                  </a:lnTo>
                  <a:cubicBezTo>
                    <a:pt x="234" y="38780"/>
                    <a:pt x="0" y="39147"/>
                    <a:pt x="0" y="39580"/>
                  </a:cubicBezTo>
                  <a:lnTo>
                    <a:pt x="0" y="42849"/>
                  </a:lnTo>
                  <a:lnTo>
                    <a:pt x="67782" y="3721"/>
                  </a:lnTo>
                  <a:lnTo>
                    <a:pt x="67782" y="452"/>
                  </a:lnTo>
                  <a:cubicBezTo>
                    <a:pt x="67782" y="167"/>
                    <a:pt x="67647" y="1"/>
                    <a:pt x="6743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888;p75"/>
            <p:cNvSpPr/>
            <p:nvPr/>
          </p:nvSpPr>
          <p:spPr>
            <a:xfrm>
              <a:off x="1790625" y="1100400"/>
              <a:ext cx="1694550" cy="1078300"/>
            </a:xfrm>
            <a:custGeom>
              <a:avLst/>
              <a:gdLst/>
              <a:ahLst/>
              <a:cxnLst/>
              <a:rect l="l" t="t" r="r" b="b"/>
              <a:pathLst>
                <a:path w="67782" h="43132" extrusionOk="0">
                  <a:moveTo>
                    <a:pt x="67782" y="0"/>
                  </a:moveTo>
                  <a:lnTo>
                    <a:pt x="19481" y="27854"/>
                  </a:lnTo>
                  <a:cubicBezTo>
                    <a:pt x="19389" y="27909"/>
                    <a:pt x="19315" y="27933"/>
                    <a:pt x="19251" y="27933"/>
                  </a:cubicBezTo>
                  <a:cubicBezTo>
                    <a:pt x="19084" y="27933"/>
                    <a:pt x="18992" y="27762"/>
                    <a:pt x="18847" y="27520"/>
                  </a:cubicBezTo>
                  <a:lnTo>
                    <a:pt x="18347" y="26586"/>
                  </a:lnTo>
                  <a:cubicBezTo>
                    <a:pt x="18190" y="26331"/>
                    <a:pt x="18033" y="26238"/>
                    <a:pt x="17863" y="26238"/>
                  </a:cubicBezTo>
                  <a:cubicBezTo>
                    <a:pt x="17743" y="26238"/>
                    <a:pt x="17617" y="26284"/>
                    <a:pt x="17479" y="26353"/>
                  </a:cubicBezTo>
                  <a:lnTo>
                    <a:pt x="2869" y="34792"/>
                  </a:lnTo>
                  <a:cubicBezTo>
                    <a:pt x="2535" y="35059"/>
                    <a:pt x="2302" y="35426"/>
                    <a:pt x="2268" y="35859"/>
                  </a:cubicBezTo>
                  <a:lnTo>
                    <a:pt x="1835" y="37327"/>
                  </a:lnTo>
                  <a:cubicBezTo>
                    <a:pt x="1701" y="37928"/>
                    <a:pt x="1568" y="38228"/>
                    <a:pt x="1234" y="38395"/>
                  </a:cubicBezTo>
                  <a:lnTo>
                    <a:pt x="0" y="39128"/>
                  </a:lnTo>
                  <a:lnTo>
                    <a:pt x="0" y="43131"/>
                  </a:lnTo>
                  <a:lnTo>
                    <a:pt x="67782" y="3970"/>
                  </a:lnTo>
                  <a:lnTo>
                    <a:pt x="67782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889;p75"/>
            <p:cNvSpPr/>
            <p:nvPr/>
          </p:nvSpPr>
          <p:spPr>
            <a:xfrm>
              <a:off x="3409275" y="1064075"/>
              <a:ext cx="32550" cy="41800"/>
            </a:xfrm>
            <a:custGeom>
              <a:avLst/>
              <a:gdLst/>
              <a:ahLst/>
              <a:cxnLst/>
              <a:rect l="l" t="t" r="r" b="b"/>
              <a:pathLst>
                <a:path w="1302" h="1672" extrusionOk="0">
                  <a:moveTo>
                    <a:pt x="929" y="1"/>
                  </a:moveTo>
                  <a:cubicBezTo>
                    <a:pt x="840" y="1"/>
                    <a:pt x="740" y="28"/>
                    <a:pt x="634" y="86"/>
                  </a:cubicBezTo>
                  <a:cubicBezTo>
                    <a:pt x="267" y="319"/>
                    <a:pt x="34" y="753"/>
                    <a:pt x="0" y="1220"/>
                  </a:cubicBezTo>
                  <a:cubicBezTo>
                    <a:pt x="0" y="1505"/>
                    <a:pt x="153" y="1672"/>
                    <a:pt x="361" y="1672"/>
                  </a:cubicBezTo>
                  <a:cubicBezTo>
                    <a:pt x="445" y="1672"/>
                    <a:pt x="538" y="1644"/>
                    <a:pt x="634" y="1587"/>
                  </a:cubicBezTo>
                  <a:cubicBezTo>
                    <a:pt x="1034" y="1353"/>
                    <a:pt x="1268" y="920"/>
                    <a:pt x="1301" y="453"/>
                  </a:cubicBezTo>
                  <a:cubicBezTo>
                    <a:pt x="1301" y="168"/>
                    <a:pt x="1149" y="1"/>
                    <a:pt x="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890;p75"/>
            <p:cNvSpPr/>
            <p:nvPr/>
          </p:nvSpPr>
          <p:spPr>
            <a:xfrm>
              <a:off x="3350075" y="1097750"/>
              <a:ext cx="33375" cy="42325"/>
            </a:xfrm>
            <a:custGeom>
              <a:avLst/>
              <a:gdLst/>
              <a:ahLst/>
              <a:cxnLst/>
              <a:rect l="l" t="t" r="r" b="b"/>
              <a:pathLst>
                <a:path w="1335" h="1693" extrusionOk="0">
                  <a:moveTo>
                    <a:pt x="980" y="1"/>
                  </a:moveTo>
                  <a:cubicBezTo>
                    <a:pt x="886" y="1"/>
                    <a:pt x="780" y="35"/>
                    <a:pt x="667" y="106"/>
                  </a:cubicBezTo>
                  <a:cubicBezTo>
                    <a:pt x="267" y="340"/>
                    <a:pt x="33" y="774"/>
                    <a:pt x="0" y="1241"/>
                  </a:cubicBezTo>
                  <a:cubicBezTo>
                    <a:pt x="0" y="1526"/>
                    <a:pt x="152" y="1692"/>
                    <a:pt x="373" y="1692"/>
                  </a:cubicBezTo>
                  <a:cubicBezTo>
                    <a:pt x="462" y="1692"/>
                    <a:pt x="562" y="1665"/>
                    <a:pt x="667" y="1607"/>
                  </a:cubicBezTo>
                  <a:cubicBezTo>
                    <a:pt x="1034" y="1341"/>
                    <a:pt x="1301" y="940"/>
                    <a:pt x="1334" y="473"/>
                  </a:cubicBezTo>
                  <a:cubicBezTo>
                    <a:pt x="1334" y="173"/>
                    <a:pt x="1190" y="1"/>
                    <a:pt x="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891;p75"/>
            <p:cNvSpPr/>
            <p:nvPr/>
          </p:nvSpPr>
          <p:spPr>
            <a:xfrm>
              <a:off x="3291700" y="1131650"/>
              <a:ext cx="32525" cy="42300"/>
            </a:xfrm>
            <a:custGeom>
              <a:avLst/>
              <a:gdLst/>
              <a:ahLst/>
              <a:cxnLst/>
              <a:rect l="l" t="t" r="r" b="b"/>
              <a:pathLst>
                <a:path w="1301" h="1692" extrusionOk="0">
                  <a:moveTo>
                    <a:pt x="925" y="1"/>
                  </a:moveTo>
                  <a:cubicBezTo>
                    <a:pt x="837" y="1"/>
                    <a:pt x="738" y="28"/>
                    <a:pt x="634" y="85"/>
                  </a:cubicBezTo>
                  <a:cubicBezTo>
                    <a:pt x="267" y="352"/>
                    <a:pt x="0" y="752"/>
                    <a:pt x="0" y="1219"/>
                  </a:cubicBezTo>
                  <a:cubicBezTo>
                    <a:pt x="0" y="1519"/>
                    <a:pt x="144" y="1691"/>
                    <a:pt x="343" y="1691"/>
                  </a:cubicBezTo>
                  <a:cubicBezTo>
                    <a:pt x="432" y="1691"/>
                    <a:pt x="531" y="1658"/>
                    <a:pt x="634" y="1586"/>
                  </a:cubicBezTo>
                  <a:cubicBezTo>
                    <a:pt x="1034" y="1352"/>
                    <a:pt x="1268" y="919"/>
                    <a:pt x="1301" y="485"/>
                  </a:cubicBezTo>
                  <a:cubicBezTo>
                    <a:pt x="1301" y="174"/>
                    <a:pt x="1147" y="1"/>
                    <a:pt x="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892;p75"/>
            <p:cNvSpPr/>
            <p:nvPr/>
          </p:nvSpPr>
          <p:spPr>
            <a:xfrm>
              <a:off x="1829800" y="2077425"/>
              <a:ext cx="32550" cy="40400"/>
            </a:xfrm>
            <a:custGeom>
              <a:avLst/>
              <a:gdLst/>
              <a:ahLst/>
              <a:cxnLst/>
              <a:rect l="l" t="t" r="r" b="b"/>
              <a:pathLst>
                <a:path w="1302" h="1616" extrusionOk="0">
                  <a:moveTo>
                    <a:pt x="608" y="1"/>
                  </a:moveTo>
                  <a:cubicBezTo>
                    <a:pt x="583" y="1"/>
                    <a:pt x="559" y="32"/>
                    <a:pt x="535" y="81"/>
                  </a:cubicBezTo>
                  <a:lnTo>
                    <a:pt x="1" y="1081"/>
                  </a:lnTo>
                  <a:cubicBezTo>
                    <a:pt x="1" y="1081"/>
                    <a:pt x="1" y="1081"/>
                    <a:pt x="1" y="1115"/>
                  </a:cubicBezTo>
                  <a:cubicBezTo>
                    <a:pt x="1" y="1115"/>
                    <a:pt x="1" y="1148"/>
                    <a:pt x="1" y="1148"/>
                  </a:cubicBezTo>
                  <a:cubicBezTo>
                    <a:pt x="1" y="1182"/>
                    <a:pt x="1" y="1182"/>
                    <a:pt x="1" y="1215"/>
                  </a:cubicBezTo>
                  <a:lnTo>
                    <a:pt x="535" y="1615"/>
                  </a:lnTo>
                  <a:lnTo>
                    <a:pt x="568" y="1615"/>
                  </a:lnTo>
                  <a:cubicBezTo>
                    <a:pt x="601" y="1615"/>
                    <a:pt x="635" y="1582"/>
                    <a:pt x="635" y="1548"/>
                  </a:cubicBezTo>
                  <a:cubicBezTo>
                    <a:pt x="668" y="1482"/>
                    <a:pt x="668" y="1415"/>
                    <a:pt x="635" y="1382"/>
                  </a:cubicBezTo>
                  <a:lnTo>
                    <a:pt x="268" y="1115"/>
                  </a:lnTo>
                  <a:lnTo>
                    <a:pt x="1235" y="548"/>
                  </a:lnTo>
                  <a:cubicBezTo>
                    <a:pt x="1302" y="514"/>
                    <a:pt x="1302" y="448"/>
                    <a:pt x="1302" y="381"/>
                  </a:cubicBezTo>
                  <a:cubicBezTo>
                    <a:pt x="1302" y="357"/>
                    <a:pt x="1285" y="334"/>
                    <a:pt x="1264" y="334"/>
                  </a:cubicBezTo>
                  <a:cubicBezTo>
                    <a:pt x="1255" y="334"/>
                    <a:pt x="1245" y="338"/>
                    <a:pt x="1235" y="348"/>
                  </a:cubicBezTo>
                  <a:lnTo>
                    <a:pt x="268" y="915"/>
                  </a:lnTo>
                  <a:lnTo>
                    <a:pt x="268" y="915"/>
                  </a:lnTo>
                  <a:lnTo>
                    <a:pt x="635" y="181"/>
                  </a:lnTo>
                  <a:cubicBezTo>
                    <a:pt x="668" y="147"/>
                    <a:pt x="668" y="81"/>
                    <a:pt x="635" y="14"/>
                  </a:cubicBezTo>
                  <a:cubicBezTo>
                    <a:pt x="626" y="5"/>
                    <a:pt x="617" y="1"/>
                    <a:pt x="6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893;p75"/>
            <p:cNvSpPr/>
            <p:nvPr/>
          </p:nvSpPr>
          <p:spPr>
            <a:xfrm>
              <a:off x="1878175" y="2047425"/>
              <a:ext cx="33375" cy="41200"/>
            </a:xfrm>
            <a:custGeom>
              <a:avLst/>
              <a:gdLst/>
              <a:ahLst/>
              <a:cxnLst/>
              <a:rect l="l" t="t" r="r" b="b"/>
              <a:pathLst>
                <a:path w="1335" h="1648" extrusionOk="0">
                  <a:moveTo>
                    <a:pt x="769" y="0"/>
                  </a:moveTo>
                  <a:cubicBezTo>
                    <a:pt x="737" y="0"/>
                    <a:pt x="701" y="31"/>
                    <a:pt x="701" y="80"/>
                  </a:cubicBezTo>
                  <a:cubicBezTo>
                    <a:pt x="668" y="113"/>
                    <a:pt x="668" y="180"/>
                    <a:pt x="701" y="247"/>
                  </a:cubicBezTo>
                  <a:lnTo>
                    <a:pt x="1068" y="514"/>
                  </a:lnTo>
                  <a:lnTo>
                    <a:pt x="101" y="1081"/>
                  </a:lnTo>
                  <a:cubicBezTo>
                    <a:pt x="34" y="1114"/>
                    <a:pt x="1" y="1181"/>
                    <a:pt x="34" y="1247"/>
                  </a:cubicBezTo>
                  <a:cubicBezTo>
                    <a:pt x="34" y="1296"/>
                    <a:pt x="52" y="1327"/>
                    <a:pt x="75" y="1327"/>
                  </a:cubicBezTo>
                  <a:cubicBezTo>
                    <a:pt x="83" y="1327"/>
                    <a:pt x="92" y="1323"/>
                    <a:pt x="101" y="1314"/>
                  </a:cubicBezTo>
                  <a:lnTo>
                    <a:pt x="1068" y="747"/>
                  </a:lnTo>
                  <a:lnTo>
                    <a:pt x="1068" y="747"/>
                  </a:lnTo>
                  <a:lnTo>
                    <a:pt x="701" y="1448"/>
                  </a:lnTo>
                  <a:cubicBezTo>
                    <a:pt x="668" y="1514"/>
                    <a:pt x="668" y="1581"/>
                    <a:pt x="701" y="1648"/>
                  </a:cubicBezTo>
                  <a:lnTo>
                    <a:pt x="735" y="1648"/>
                  </a:lnTo>
                  <a:cubicBezTo>
                    <a:pt x="768" y="1614"/>
                    <a:pt x="801" y="1614"/>
                    <a:pt x="801" y="1581"/>
                  </a:cubicBezTo>
                  <a:lnTo>
                    <a:pt x="1335" y="580"/>
                  </a:lnTo>
                  <a:cubicBezTo>
                    <a:pt x="1335" y="580"/>
                    <a:pt x="1335" y="547"/>
                    <a:pt x="1335" y="547"/>
                  </a:cubicBezTo>
                  <a:cubicBezTo>
                    <a:pt x="1335" y="514"/>
                    <a:pt x="1335" y="514"/>
                    <a:pt x="1335" y="480"/>
                  </a:cubicBezTo>
                  <a:cubicBezTo>
                    <a:pt x="1335" y="480"/>
                    <a:pt x="1335" y="447"/>
                    <a:pt x="1335" y="447"/>
                  </a:cubicBezTo>
                  <a:cubicBezTo>
                    <a:pt x="1335" y="447"/>
                    <a:pt x="1335" y="413"/>
                    <a:pt x="1335" y="413"/>
                  </a:cubicBezTo>
                  <a:lnTo>
                    <a:pt x="801" y="13"/>
                  </a:lnTo>
                  <a:cubicBezTo>
                    <a:pt x="792" y="4"/>
                    <a:pt x="781" y="0"/>
                    <a:pt x="7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894;p75"/>
            <p:cNvSpPr/>
            <p:nvPr/>
          </p:nvSpPr>
          <p:spPr>
            <a:xfrm>
              <a:off x="1931550" y="2003950"/>
              <a:ext cx="28375" cy="59150"/>
            </a:xfrm>
            <a:custGeom>
              <a:avLst/>
              <a:gdLst/>
              <a:ahLst/>
              <a:cxnLst/>
              <a:rect l="l" t="t" r="r" b="b"/>
              <a:pathLst>
                <a:path w="1135" h="2366" extrusionOk="0">
                  <a:moveTo>
                    <a:pt x="1080" y="1"/>
                  </a:moveTo>
                  <a:cubicBezTo>
                    <a:pt x="1068" y="1"/>
                    <a:pt x="1051" y="18"/>
                    <a:pt x="1035" y="51"/>
                  </a:cubicBezTo>
                  <a:lnTo>
                    <a:pt x="901" y="385"/>
                  </a:lnTo>
                  <a:cubicBezTo>
                    <a:pt x="884" y="382"/>
                    <a:pt x="867" y="381"/>
                    <a:pt x="850" y="381"/>
                  </a:cubicBezTo>
                  <a:cubicBezTo>
                    <a:pt x="630" y="381"/>
                    <a:pt x="389" y="580"/>
                    <a:pt x="234" y="952"/>
                  </a:cubicBezTo>
                  <a:cubicBezTo>
                    <a:pt x="1" y="1452"/>
                    <a:pt x="1" y="2052"/>
                    <a:pt x="234" y="2286"/>
                  </a:cubicBezTo>
                  <a:cubicBezTo>
                    <a:pt x="289" y="2341"/>
                    <a:pt x="364" y="2366"/>
                    <a:pt x="443" y="2366"/>
                  </a:cubicBezTo>
                  <a:cubicBezTo>
                    <a:pt x="508" y="2366"/>
                    <a:pt x="574" y="2349"/>
                    <a:pt x="634" y="2319"/>
                  </a:cubicBezTo>
                  <a:cubicBezTo>
                    <a:pt x="834" y="2186"/>
                    <a:pt x="968" y="1986"/>
                    <a:pt x="1068" y="1786"/>
                  </a:cubicBezTo>
                  <a:cubicBezTo>
                    <a:pt x="1101" y="1719"/>
                    <a:pt x="1101" y="1685"/>
                    <a:pt x="1068" y="1619"/>
                  </a:cubicBezTo>
                  <a:cubicBezTo>
                    <a:pt x="1059" y="1610"/>
                    <a:pt x="1048" y="1606"/>
                    <a:pt x="1035" y="1606"/>
                  </a:cubicBezTo>
                  <a:cubicBezTo>
                    <a:pt x="1001" y="1606"/>
                    <a:pt x="959" y="1637"/>
                    <a:pt x="935" y="1685"/>
                  </a:cubicBezTo>
                  <a:cubicBezTo>
                    <a:pt x="812" y="1956"/>
                    <a:pt x="617" y="2117"/>
                    <a:pt x="456" y="2117"/>
                  </a:cubicBezTo>
                  <a:cubicBezTo>
                    <a:pt x="398" y="2117"/>
                    <a:pt x="345" y="2096"/>
                    <a:pt x="301" y="2052"/>
                  </a:cubicBezTo>
                  <a:cubicBezTo>
                    <a:pt x="101" y="1752"/>
                    <a:pt x="101" y="1352"/>
                    <a:pt x="301" y="1052"/>
                  </a:cubicBezTo>
                  <a:cubicBezTo>
                    <a:pt x="434" y="785"/>
                    <a:pt x="601" y="651"/>
                    <a:pt x="768" y="618"/>
                  </a:cubicBezTo>
                  <a:lnTo>
                    <a:pt x="768" y="618"/>
                  </a:lnTo>
                  <a:lnTo>
                    <a:pt x="668" y="852"/>
                  </a:lnTo>
                  <a:cubicBezTo>
                    <a:pt x="640" y="906"/>
                    <a:pt x="658" y="960"/>
                    <a:pt x="683" y="960"/>
                  </a:cubicBezTo>
                  <a:cubicBezTo>
                    <a:pt x="689" y="960"/>
                    <a:pt x="695" y="958"/>
                    <a:pt x="701" y="952"/>
                  </a:cubicBezTo>
                  <a:lnTo>
                    <a:pt x="1101" y="718"/>
                  </a:lnTo>
                  <a:cubicBezTo>
                    <a:pt x="1135" y="685"/>
                    <a:pt x="1135" y="651"/>
                    <a:pt x="1135" y="585"/>
                  </a:cubicBezTo>
                  <a:lnTo>
                    <a:pt x="1101" y="51"/>
                  </a:lnTo>
                  <a:cubicBezTo>
                    <a:pt x="1101" y="18"/>
                    <a:pt x="1093" y="1"/>
                    <a:pt x="1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895;p75"/>
            <p:cNvSpPr/>
            <p:nvPr/>
          </p:nvSpPr>
          <p:spPr>
            <a:xfrm>
              <a:off x="2200075" y="1780550"/>
              <a:ext cx="27550" cy="53525"/>
            </a:xfrm>
            <a:custGeom>
              <a:avLst/>
              <a:gdLst/>
              <a:ahLst/>
              <a:cxnLst/>
              <a:rect l="l" t="t" r="r" b="b"/>
              <a:pathLst>
                <a:path w="1102" h="2141" extrusionOk="0">
                  <a:moveTo>
                    <a:pt x="1015" y="1"/>
                  </a:moveTo>
                  <a:cubicBezTo>
                    <a:pt x="968" y="1"/>
                    <a:pt x="926" y="32"/>
                    <a:pt x="901" y="81"/>
                  </a:cubicBezTo>
                  <a:lnTo>
                    <a:pt x="568" y="848"/>
                  </a:lnTo>
                  <a:lnTo>
                    <a:pt x="201" y="514"/>
                  </a:lnTo>
                  <a:cubicBezTo>
                    <a:pt x="192" y="506"/>
                    <a:pt x="182" y="502"/>
                    <a:pt x="170" y="502"/>
                  </a:cubicBezTo>
                  <a:cubicBezTo>
                    <a:pt x="136" y="502"/>
                    <a:pt x="92" y="539"/>
                    <a:pt x="67" y="614"/>
                  </a:cubicBezTo>
                  <a:cubicBezTo>
                    <a:pt x="1" y="681"/>
                    <a:pt x="1" y="748"/>
                    <a:pt x="67" y="814"/>
                  </a:cubicBezTo>
                  <a:lnTo>
                    <a:pt x="401" y="1181"/>
                  </a:lnTo>
                  <a:lnTo>
                    <a:pt x="67" y="1882"/>
                  </a:lnTo>
                  <a:cubicBezTo>
                    <a:pt x="1" y="1949"/>
                    <a:pt x="1" y="2049"/>
                    <a:pt x="67" y="2115"/>
                  </a:cubicBezTo>
                  <a:cubicBezTo>
                    <a:pt x="67" y="2132"/>
                    <a:pt x="76" y="2140"/>
                    <a:pt x="88" y="2140"/>
                  </a:cubicBezTo>
                  <a:cubicBezTo>
                    <a:pt x="101" y="2140"/>
                    <a:pt x="117" y="2132"/>
                    <a:pt x="134" y="2115"/>
                  </a:cubicBezTo>
                  <a:cubicBezTo>
                    <a:pt x="167" y="2115"/>
                    <a:pt x="201" y="2082"/>
                    <a:pt x="201" y="2049"/>
                  </a:cubicBezTo>
                  <a:lnTo>
                    <a:pt x="568" y="1281"/>
                  </a:lnTo>
                  <a:lnTo>
                    <a:pt x="901" y="1615"/>
                  </a:lnTo>
                  <a:cubicBezTo>
                    <a:pt x="918" y="1632"/>
                    <a:pt x="935" y="1640"/>
                    <a:pt x="947" y="1640"/>
                  </a:cubicBezTo>
                  <a:cubicBezTo>
                    <a:pt x="960" y="1640"/>
                    <a:pt x="968" y="1632"/>
                    <a:pt x="968" y="1615"/>
                  </a:cubicBezTo>
                  <a:cubicBezTo>
                    <a:pt x="1001" y="1615"/>
                    <a:pt x="1035" y="1582"/>
                    <a:pt x="1068" y="1548"/>
                  </a:cubicBezTo>
                  <a:cubicBezTo>
                    <a:pt x="1101" y="1482"/>
                    <a:pt x="1101" y="1381"/>
                    <a:pt x="1068" y="1315"/>
                  </a:cubicBezTo>
                  <a:lnTo>
                    <a:pt x="701" y="981"/>
                  </a:lnTo>
                  <a:lnTo>
                    <a:pt x="1068" y="247"/>
                  </a:lnTo>
                  <a:cubicBezTo>
                    <a:pt x="1101" y="181"/>
                    <a:pt x="1101" y="81"/>
                    <a:pt x="1068" y="14"/>
                  </a:cubicBezTo>
                  <a:cubicBezTo>
                    <a:pt x="1050" y="5"/>
                    <a:pt x="1032" y="1"/>
                    <a:pt x="101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896;p75"/>
            <p:cNvSpPr/>
            <p:nvPr/>
          </p:nvSpPr>
          <p:spPr>
            <a:xfrm>
              <a:off x="1991600" y="1174175"/>
              <a:ext cx="1406850" cy="864875"/>
            </a:xfrm>
            <a:custGeom>
              <a:avLst/>
              <a:gdLst/>
              <a:ahLst/>
              <a:cxnLst/>
              <a:rect l="l" t="t" r="r" b="b"/>
              <a:pathLst>
                <a:path w="56274" h="34595" extrusionOk="0">
                  <a:moveTo>
                    <a:pt x="55940" y="0"/>
                  </a:moveTo>
                  <a:cubicBezTo>
                    <a:pt x="55860" y="0"/>
                    <a:pt x="55769" y="27"/>
                    <a:pt x="55673" y="85"/>
                  </a:cubicBezTo>
                  <a:lnTo>
                    <a:pt x="601" y="31841"/>
                  </a:lnTo>
                  <a:cubicBezTo>
                    <a:pt x="234" y="32074"/>
                    <a:pt x="0" y="32475"/>
                    <a:pt x="0" y="32908"/>
                  </a:cubicBezTo>
                  <a:lnTo>
                    <a:pt x="0" y="34143"/>
                  </a:lnTo>
                  <a:cubicBezTo>
                    <a:pt x="0" y="34428"/>
                    <a:pt x="136" y="34594"/>
                    <a:pt x="334" y="34594"/>
                  </a:cubicBezTo>
                  <a:cubicBezTo>
                    <a:pt x="414" y="34594"/>
                    <a:pt x="505" y="34567"/>
                    <a:pt x="601" y="34510"/>
                  </a:cubicBezTo>
                  <a:lnTo>
                    <a:pt x="55673" y="2753"/>
                  </a:lnTo>
                  <a:cubicBezTo>
                    <a:pt x="56040" y="2520"/>
                    <a:pt x="56274" y="2120"/>
                    <a:pt x="56274" y="1686"/>
                  </a:cubicBezTo>
                  <a:lnTo>
                    <a:pt x="56274" y="452"/>
                  </a:lnTo>
                  <a:cubicBezTo>
                    <a:pt x="56274" y="167"/>
                    <a:pt x="56138" y="0"/>
                    <a:pt x="5594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897;p75"/>
            <p:cNvSpPr/>
            <p:nvPr/>
          </p:nvSpPr>
          <p:spPr>
            <a:xfrm>
              <a:off x="3351725" y="1187950"/>
              <a:ext cx="42550" cy="58400"/>
            </a:xfrm>
            <a:custGeom>
              <a:avLst/>
              <a:gdLst/>
              <a:ahLst/>
              <a:cxnLst/>
              <a:rect l="l" t="t" r="r" b="b"/>
              <a:pathLst>
                <a:path w="1702" h="2336" extrusionOk="0">
                  <a:moveTo>
                    <a:pt x="868" y="468"/>
                  </a:moveTo>
                  <a:lnTo>
                    <a:pt x="935" y="568"/>
                  </a:lnTo>
                  <a:cubicBezTo>
                    <a:pt x="959" y="640"/>
                    <a:pt x="1017" y="695"/>
                    <a:pt x="1086" y="695"/>
                  </a:cubicBezTo>
                  <a:cubicBezTo>
                    <a:pt x="1112" y="695"/>
                    <a:pt x="1140" y="687"/>
                    <a:pt x="1168" y="668"/>
                  </a:cubicBezTo>
                  <a:lnTo>
                    <a:pt x="1268" y="635"/>
                  </a:lnTo>
                  <a:lnTo>
                    <a:pt x="1268" y="635"/>
                  </a:lnTo>
                  <a:lnTo>
                    <a:pt x="1135" y="935"/>
                  </a:lnTo>
                  <a:cubicBezTo>
                    <a:pt x="1102" y="1002"/>
                    <a:pt x="1068" y="1068"/>
                    <a:pt x="1068" y="1135"/>
                  </a:cubicBezTo>
                  <a:lnTo>
                    <a:pt x="1135" y="1535"/>
                  </a:lnTo>
                  <a:lnTo>
                    <a:pt x="901" y="1535"/>
                  </a:lnTo>
                  <a:cubicBezTo>
                    <a:pt x="876" y="1527"/>
                    <a:pt x="853" y="1523"/>
                    <a:pt x="833" y="1523"/>
                  </a:cubicBezTo>
                  <a:cubicBezTo>
                    <a:pt x="770" y="1523"/>
                    <a:pt x="726" y="1560"/>
                    <a:pt x="701" y="1635"/>
                  </a:cubicBezTo>
                  <a:lnTo>
                    <a:pt x="601" y="1735"/>
                  </a:lnTo>
                  <a:lnTo>
                    <a:pt x="601" y="1602"/>
                  </a:lnTo>
                  <a:cubicBezTo>
                    <a:pt x="635" y="1502"/>
                    <a:pt x="601" y="1435"/>
                    <a:pt x="534" y="1369"/>
                  </a:cubicBezTo>
                  <a:lnTo>
                    <a:pt x="334" y="1235"/>
                  </a:lnTo>
                  <a:lnTo>
                    <a:pt x="668" y="968"/>
                  </a:lnTo>
                  <a:cubicBezTo>
                    <a:pt x="701" y="935"/>
                    <a:pt x="735" y="868"/>
                    <a:pt x="768" y="801"/>
                  </a:cubicBezTo>
                  <a:lnTo>
                    <a:pt x="868" y="468"/>
                  </a:lnTo>
                  <a:close/>
                  <a:moveTo>
                    <a:pt x="868" y="1"/>
                  </a:moveTo>
                  <a:cubicBezTo>
                    <a:pt x="768" y="34"/>
                    <a:pt x="668" y="101"/>
                    <a:pt x="635" y="201"/>
                  </a:cubicBezTo>
                  <a:lnTo>
                    <a:pt x="468" y="735"/>
                  </a:lnTo>
                  <a:lnTo>
                    <a:pt x="134" y="1035"/>
                  </a:lnTo>
                  <a:cubicBezTo>
                    <a:pt x="34" y="1102"/>
                    <a:pt x="1" y="1168"/>
                    <a:pt x="1" y="1268"/>
                  </a:cubicBezTo>
                  <a:cubicBezTo>
                    <a:pt x="1" y="1335"/>
                    <a:pt x="34" y="1402"/>
                    <a:pt x="101" y="1469"/>
                  </a:cubicBezTo>
                  <a:lnTo>
                    <a:pt x="301" y="1602"/>
                  </a:lnTo>
                  <a:lnTo>
                    <a:pt x="234" y="2069"/>
                  </a:lnTo>
                  <a:cubicBezTo>
                    <a:pt x="234" y="2169"/>
                    <a:pt x="268" y="2269"/>
                    <a:pt x="368" y="2336"/>
                  </a:cubicBezTo>
                  <a:lnTo>
                    <a:pt x="434" y="2336"/>
                  </a:lnTo>
                  <a:cubicBezTo>
                    <a:pt x="501" y="2303"/>
                    <a:pt x="568" y="2303"/>
                    <a:pt x="601" y="2236"/>
                  </a:cubicBezTo>
                  <a:lnTo>
                    <a:pt x="901" y="1869"/>
                  </a:lnTo>
                  <a:lnTo>
                    <a:pt x="1168" y="1902"/>
                  </a:lnTo>
                  <a:cubicBezTo>
                    <a:pt x="1235" y="1902"/>
                    <a:pt x="1302" y="1869"/>
                    <a:pt x="1368" y="1802"/>
                  </a:cubicBezTo>
                  <a:cubicBezTo>
                    <a:pt x="1435" y="1735"/>
                    <a:pt x="1468" y="1635"/>
                    <a:pt x="1435" y="1569"/>
                  </a:cubicBezTo>
                  <a:lnTo>
                    <a:pt x="1402" y="1102"/>
                  </a:lnTo>
                  <a:lnTo>
                    <a:pt x="1635" y="635"/>
                  </a:lnTo>
                  <a:cubicBezTo>
                    <a:pt x="1702" y="535"/>
                    <a:pt x="1702" y="401"/>
                    <a:pt x="1635" y="334"/>
                  </a:cubicBezTo>
                  <a:cubicBezTo>
                    <a:pt x="1611" y="286"/>
                    <a:pt x="1551" y="255"/>
                    <a:pt x="1494" y="255"/>
                  </a:cubicBezTo>
                  <a:cubicBezTo>
                    <a:pt x="1473" y="255"/>
                    <a:pt x="1453" y="259"/>
                    <a:pt x="1435" y="268"/>
                  </a:cubicBezTo>
                  <a:lnTo>
                    <a:pt x="1168" y="368"/>
                  </a:lnTo>
                  <a:lnTo>
                    <a:pt x="1035" y="134"/>
                  </a:lnTo>
                  <a:cubicBezTo>
                    <a:pt x="1035" y="34"/>
                    <a:pt x="935" y="1"/>
                    <a:pt x="8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898;p75"/>
            <p:cNvSpPr/>
            <p:nvPr/>
          </p:nvSpPr>
          <p:spPr>
            <a:xfrm>
              <a:off x="3410950" y="1139550"/>
              <a:ext cx="53375" cy="33425"/>
            </a:xfrm>
            <a:custGeom>
              <a:avLst/>
              <a:gdLst/>
              <a:ahLst/>
              <a:cxnLst/>
              <a:rect l="l" t="t" r="r" b="b"/>
              <a:pathLst>
                <a:path w="2135" h="1337" extrusionOk="0">
                  <a:moveTo>
                    <a:pt x="1914" y="1"/>
                  </a:moveTo>
                  <a:cubicBezTo>
                    <a:pt x="1876" y="1"/>
                    <a:pt x="1837" y="12"/>
                    <a:pt x="1801" y="36"/>
                  </a:cubicBezTo>
                  <a:lnTo>
                    <a:pt x="200" y="970"/>
                  </a:lnTo>
                  <a:cubicBezTo>
                    <a:pt x="0" y="1070"/>
                    <a:pt x="100" y="1336"/>
                    <a:pt x="300" y="1336"/>
                  </a:cubicBezTo>
                  <a:cubicBezTo>
                    <a:pt x="334" y="1336"/>
                    <a:pt x="367" y="1303"/>
                    <a:pt x="400" y="1303"/>
                  </a:cubicBezTo>
                  <a:lnTo>
                    <a:pt x="2002" y="369"/>
                  </a:lnTo>
                  <a:cubicBezTo>
                    <a:pt x="2102" y="302"/>
                    <a:pt x="2135" y="202"/>
                    <a:pt x="2068" y="102"/>
                  </a:cubicBezTo>
                  <a:cubicBezTo>
                    <a:pt x="2047" y="38"/>
                    <a:pt x="1983" y="1"/>
                    <a:pt x="191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99;p75"/>
            <p:cNvSpPr/>
            <p:nvPr/>
          </p:nvSpPr>
          <p:spPr>
            <a:xfrm>
              <a:off x="3410950" y="1163000"/>
              <a:ext cx="54950" cy="33325"/>
            </a:xfrm>
            <a:custGeom>
              <a:avLst/>
              <a:gdLst/>
              <a:ahLst/>
              <a:cxnLst/>
              <a:rect l="l" t="t" r="r" b="b"/>
              <a:pathLst>
                <a:path w="2198" h="1333" extrusionOk="0">
                  <a:moveTo>
                    <a:pt x="1910" y="1"/>
                  </a:moveTo>
                  <a:cubicBezTo>
                    <a:pt x="1876" y="1"/>
                    <a:pt x="1839" y="10"/>
                    <a:pt x="1801" y="32"/>
                  </a:cubicBezTo>
                  <a:lnTo>
                    <a:pt x="200" y="966"/>
                  </a:lnTo>
                  <a:cubicBezTo>
                    <a:pt x="0" y="1066"/>
                    <a:pt x="100" y="1332"/>
                    <a:pt x="300" y="1332"/>
                  </a:cubicBezTo>
                  <a:cubicBezTo>
                    <a:pt x="334" y="1332"/>
                    <a:pt x="367" y="1299"/>
                    <a:pt x="400" y="1299"/>
                  </a:cubicBezTo>
                  <a:lnTo>
                    <a:pt x="2002" y="365"/>
                  </a:lnTo>
                  <a:cubicBezTo>
                    <a:pt x="2197" y="253"/>
                    <a:pt x="2088" y="1"/>
                    <a:pt x="191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00;p75"/>
            <p:cNvSpPr/>
            <p:nvPr/>
          </p:nvSpPr>
          <p:spPr>
            <a:xfrm>
              <a:off x="3410950" y="1186250"/>
              <a:ext cx="53375" cy="33425"/>
            </a:xfrm>
            <a:custGeom>
              <a:avLst/>
              <a:gdLst/>
              <a:ahLst/>
              <a:cxnLst/>
              <a:rect l="l" t="t" r="r" b="b"/>
              <a:pathLst>
                <a:path w="2135" h="1337" extrusionOk="0">
                  <a:moveTo>
                    <a:pt x="1914" y="1"/>
                  </a:moveTo>
                  <a:cubicBezTo>
                    <a:pt x="1876" y="1"/>
                    <a:pt x="1837" y="12"/>
                    <a:pt x="1801" y="36"/>
                  </a:cubicBezTo>
                  <a:lnTo>
                    <a:pt x="200" y="970"/>
                  </a:lnTo>
                  <a:cubicBezTo>
                    <a:pt x="0" y="1070"/>
                    <a:pt x="100" y="1336"/>
                    <a:pt x="300" y="1336"/>
                  </a:cubicBezTo>
                  <a:cubicBezTo>
                    <a:pt x="334" y="1336"/>
                    <a:pt x="367" y="1303"/>
                    <a:pt x="400" y="1303"/>
                  </a:cubicBezTo>
                  <a:lnTo>
                    <a:pt x="2002" y="369"/>
                  </a:lnTo>
                  <a:cubicBezTo>
                    <a:pt x="2102" y="302"/>
                    <a:pt x="2135" y="169"/>
                    <a:pt x="2068" y="102"/>
                  </a:cubicBezTo>
                  <a:cubicBezTo>
                    <a:pt x="2047" y="38"/>
                    <a:pt x="1983" y="1"/>
                    <a:pt x="191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01;p75"/>
            <p:cNvSpPr/>
            <p:nvPr/>
          </p:nvSpPr>
          <p:spPr>
            <a:xfrm>
              <a:off x="1879850" y="2105975"/>
              <a:ext cx="146800" cy="108400"/>
            </a:xfrm>
            <a:custGeom>
              <a:avLst/>
              <a:gdLst/>
              <a:ahLst/>
              <a:cxnLst/>
              <a:rect l="l" t="t" r="r" b="b"/>
              <a:pathLst>
                <a:path w="5872" h="4336" extrusionOk="0">
                  <a:moveTo>
                    <a:pt x="5669" y="0"/>
                  </a:moveTo>
                  <a:cubicBezTo>
                    <a:pt x="5627" y="0"/>
                    <a:pt x="5582" y="13"/>
                    <a:pt x="5538" y="40"/>
                  </a:cubicBezTo>
                  <a:lnTo>
                    <a:pt x="367" y="3042"/>
                  </a:lnTo>
                  <a:cubicBezTo>
                    <a:pt x="134" y="3175"/>
                    <a:pt x="34" y="3409"/>
                    <a:pt x="0" y="3642"/>
                  </a:cubicBezTo>
                  <a:lnTo>
                    <a:pt x="0" y="4076"/>
                  </a:lnTo>
                  <a:cubicBezTo>
                    <a:pt x="0" y="4238"/>
                    <a:pt x="81" y="4336"/>
                    <a:pt x="197" y="4336"/>
                  </a:cubicBezTo>
                  <a:cubicBezTo>
                    <a:pt x="248" y="4336"/>
                    <a:pt x="306" y="4317"/>
                    <a:pt x="367" y="4276"/>
                  </a:cubicBezTo>
                  <a:lnTo>
                    <a:pt x="5538" y="1307"/>
                  </a:lnTo>
                  <a:cubicBezTo>
                    <a:pt x="5738" y="1174"/>
                    <a:pt x="5871" y="940"/>
                    <a:pt x="5871" y="707"/>
                  </a:cubicBezTo>
                  <a:lnTo>
                    <a:pt x="5871" y="240"/>
                  </a:lnTo>
                  <a:cubicBezTo>
                    <a:pt x="5871" y="93"/>
                    <a:pt x="5782" y="0"/>
                    <a:pt x="566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02;p75"/>
            <p:cNvSpPr/>
            <p:nvPr/>
          </p:nvSpPr>
          <p:spPr>
            <a:xfrm>
              <a:off x="1826475" y="2206350"/>
              <a:ext cx="26700" cy="39200"/>
            </a:xfrm>
            <a:custGeom>
              <a:avLst/>
              <a:gdLst/>
              <a:ahLst/>
              <a:cxnLst/>
              <a:rect l="l" t="t" r="r" b="b"/>
              <a:pathLst>
                <a:path w="1068" h="1568" extrusionOk="0">
                  <a:moveTo>
                    <a:pt x="883" y="1"/>
                  </a:moveTo>
                  <a:cubicBezTo>
                    <a:pt x="836" y="1"/>
                    <a:pt x="785" y="20"/>
                    <a:pt x="734" y="61"/>
                  </a:cubicBezTo>
                  <a:lnTo>
                    <a:pt x="334" y="261"/>
                  </a:lnTo>
                  <a:cubicBezTo>
                    <a:pt x="134" y="394"/>
                    <a:pt x="1" y="628"/>
                    <a:pt x="1" y="861"/>
                  </a:cubicBezTo>
                  <a:lnTo>
                    <a:pt x="1" y="1328"/>
                  </a:lnTo>
                  <a:cubicBezTo>
                    <a:pt x="1" y="1475"/>
                    <a:pt x="72" y="1568"/>
                    <a:pt x="189" y="1568"/>
                  </a:cubicBezTo>
                  <a:cubicBezTo>
                    <a:pt x="232" y="1568"/>
                    <a:pt x="280" y="1555"/>
                    <a:pt x="334" y="1528"/>
                  </a:cubicBezTo>
                  <a:lnTo>
                    <a:pt x="734" y="1295"/>
                  </a:lnTo>
                  <a:cubicBezTo>
                    <a:pt x="935" y="1162"/>
                    <a:pt x="1035" y="928"/>
                    <a:pt x="1068" y="695"/>
                  </a:cubicBezTo>
                  <a:lnTo>
                    <a:pt x="1068" y="261"/>
                  </a:lnTo>
                  <a:cubicBezTo>
                    <a:pt x="1068" y="99"/>
                    <a:pt x="988" y="1"/>
                    <a:pt x="88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03;p75"/>
            <p:cNvSpPr/>
            <p:nvPr/>
          </p:nvSpPr>
          <p:spPr>
            <a:xfrm>
              <a:off x="1879850" y="2168375"/>
              <a:ext cx="146800" cy="108025"/>
            </a:xfrm>
            <a:custGeom>
              <a:avLst/>
              <a:gdLst/>
              <a:ahLst/>
              <a:cxnLst/>
              <a:rect l="l" t="t" r="r" b="b"/>
              <a:pathLst>
                <a:path w="5872" h="4321" extrusionOk="0">
                  <a:moveTo>
                    <a:pt x="5683" y="0"/>
                  </a:moveTo>
                  <a:cubicBezTo>
                    <a:pt x="5638" y="0"/>
                    <a:pt x="5588" y="15"/>
                    <a:pt x="5538" y="45"/>
                  </a:cubicBezTo>
                  <a:lnTo>
                    <a:pt x="367" y="3047"/>
                  </a:lnTo>
                  <a:cubicBezTo>
                    <a:pt x="134" y="3181"/>
                    <a:pt x="34" y="3381"/>
                    <a:pt x="0" y="3648"/>
                  </a:cubicBezTo>
                  <a:lnTo>
                    <a:pt x="0" y="4082"/>
                  </a:lnTo>
                  <a:cubicBezTo>
                    <a:pt x="0" y="4228"/>
                    <a:pt x="90" y="4321"/>
                    <a:pt x="216" y="4321"/>
                  </a:cubicBezTo>
                  <a:cubicBezTo>
                    <a:pt x="262" y="4321"/>
                    <a:pt x="314" y="4308"/>
                    <a:pt x="367" y="4282"/>
                  </a:cubicBezTo>
                  <a:lnTo>
                    <a:pt x="5538" y="1280"/>
                  </a:lnTo>
                  <a:cubicBezTo>
                    <a:pt x="5738" y="1146"/>
                    <a:pt x="5871" y="946"/>
                    <a:pt x="5871" y="679"/>
                  </a:cubicBezTo>
                  <a:lnTo>
                    <a:pt x="5871" y="245"/>
                  </a:lnTo>
                  <a:cubicBezTo>
                    <a:pt x="5871" y="82"/>
                    <a:pt x="5790" y="0"/>
                    <a:pt x="568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04;p75"/>
            <p:cNvSpPr/>
            <p:nvPr/>
          </p:nvSpPr>
          <p:spPr>
            <a:xfrm>
              <a:off x="1826475" y="2268575"/>
              <a:ext cx="26700" cy="39050"/>
            </a:xfrm>
            <a:custGeom>
              <a:avLst/>
              <a:gdLst/>
              <a:ahLst/>
              <a:cxnLst/>
              <a:rect l="l" t="t" r="r" b="b"/>
              <a:pathLst>
                <a:path w="1068" h="1562" extrusionOk="0">
                  <a:moveTo>
                    <a:pt x="865" y="1"/>
                  </a:moveTo>
                  <a:cubicBezTo>
                    <a:pt x="824" y="1"/>
                    <a:pt x="779" y="13"/>
                    <a:pt x="734" y="40"/>
                  </a:cubicBezTo>
                  <a:lnTo>
                    <a:pt x="334" y="274"/>
                  </a:lnTo>
                  <a:cubicBezTo>
                    <a:pt x="134" y="407"/>
                    <a:pt x="1" y="641"/>
                    <a:pt x="1" y="874"/>
                  </a:cubicBezTo>
                  <a:lnTo>
                    <a:pt x="1" y="1308"/>
                  </a:lnTo>
                  <a:cubicBezTo>
                    <a:pt x="1" y="1452"/>
                    <a:pt x="70" y="1562"/>
                    <a:pt x="183" y="1562"/>
                  </a:cubicBezTo>
                  <a:cubicBezTo>
                    <a:pt x="228" y="1562"/>
                    <a:pt x="278" y="1545"/>
                    <a:pt x="334" y="1508"/>
                  </a:cubicBezTo>
                  <a:lnTo>
                    <a:pt x="734" y="1308"/>
                  </a:lnTo>
                  <a:cubicBezTo>
                    <a:pt x="935" y="1174"/>
                    <a:pt x="1035" y="941"/>
                    <a:pt x="1068" y="707"/>
                  </a:cubicBezTo>
                  <a:lnTo>
                    <a:pt x="1068" y="240"/>
                  </a:lnTo>
                  <a:cubicBezTo>
                    <a:pt x="1068" y="94"/>
                    <a:pt x="979" y="1"/>
                    <a:pt x="86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05;p75"/>
            <p:cNvSpPr/>
            <p:nvPr/>
          </p:nvSpPr>
          <p:spPr>
            <a:xfrm>
              <a:off x="1879850" y="2230525"/>
              <a:ext cx="146800" cy="108425"/>
            </a:xfrm>
            <a:custGeom>
              <a:avLst/>
              <a:gdLst/>
              <a:ahLst/>
              <a:cxnLst/>
              <a:rect l="l" t="t" r="r" b="b"/>
              <a:pathLst>
                <a:path w="5872" h="4337" extrusionOk="0">
                  <a:moveTo>
                    <a:pt x="5690" y="0"/>
                  </a:moveTo>
                  <a:cubicBezTo>
                    <a:pt x="5642" y="0"/>
                    <a:pt x="5590" y="19"/>
                    <a:pt x="5538" y="61"/>
                  </a:cubicBezTo>
                  <a:lnTo>
                    <a:pt x="367" y="3030"/>
                  </a:lnTo>
                  <a:cubicBezTo>
                    <a:pt x="134" y="3163"/>
                    <a:pt x="34" y="3397"/>
                    <a:pt x="0" y="3630"/>
                  </a:cubicBezTo>
                  <a:lnTo>
                    <a:pt x="0" y="4097"/>
                  </a:lnTo>
                  <a:cubicBezTo>
                    <a:pt x="0" y="4244"/>
                    <a:pt x="90" y="4337"/>
                    <a:pt x="216" y="4337"/>
                  </a:cubicBezTo>
                  <a:cubicBezTo>
                    <a:pt x="262" y="4337"/>
                    <a:pt x="314" y="4324"/>
                    <a:pt x="367" y="4297"/>
                  </a:cubicBezTo>
                  <a:lnTo>
                    <a:pt x="5538" y="1295"/>
                  </a:lnTo>
                  <a:cubicBezTo>
                    <a:pt x="5738" y="1162"/>
                    <a:pt x="5871" y="928"/>
                    <a:pt x="5871" y="695"/>
                  </a:cubicBezTo>
                  <a:lnTo>
                    <a:pt x="5871" y="228"/>
                  </a:lnTo>
                  <a:cubicBezTo>
                    <a:pt x="5871" y="91"/>
                    <a:pt x="5793" y="0"/>
                    <a:pt x="56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06;p75"/>
            <p:cNvSpPr/>
            <p:nvPr/>
          </p:nvSpPr>
          <p:spPr>
            <a:xfrm>
              <a:off x="1826475" y="2330975"/>
              <a:ext cx="26700" cy="38825"/>
            </a:xfrm>
            <a:custGeom>
              <a:avLst/>
              <a:gdLst/>
              <a:ahLst/>
              <a:cxnLst/>
              <a:rect l="l" t="t" r="r" b="b"/>
              <a:pathLst>
                <a:path w="1068" h="1553" extrusionOk="0">
                  <a:moveTo>
                    <a:pt x="880" y="1"/>
                  </a:moveTo>
                  <a:cubicBezTo>
                    <a:pt x="834" y="1"/>
                    <a:pt x="784" y="16"/>
                    <a:pt x="734" y="46"/>
                  </a:cubicBezTo>
                  <a:lnTo>
                    <a:pt x="334" y="279"/>
                  </a:lnTo>
                  <a:cubicBezTo>
                    <a:pt x="134" y="413"/>
                    <a:pt x="1" y="613"/>
                    <a:pt x="1" y="880"/>
                  </a:cubicBezTo>
                  <a:lnTo>
                    <a:pt x="1" y="1314"/>
                  </a:lnTo>
                  <a:cubicBezTo>
                    <a:pt x="1" y="1460"/>
                    <a:pt x="72" y="1553"/>
                    <a:pt x="189" y="1553"/>
                  </a:cubicBezTo>
                  <a:cubicBezTo>
                    <a:pt x="232" y="1553"/>
                    <a:pt x="280" y="1540"/>
                    <a:pt x="334" y="1514"/>
                  </a:cubicBezTo>
                  <a:lnTo>
                    <a:pt x="734" y="1280"/>
                  </a:lnTo>
                  <a:cubicBezTo>
                    <a:pt x="935" y="1147"/>
                    <a:pt x="1035" y="947"/>
                    <a:pt x="1068" y="680"/>
                  </a:cubicBezTo>
                  <a:lnTo>
                    <a:pt x="1068" y="246"/>
                  </a:lnTo>
                  <a:cubicBezTo>
                    <a:pt x="1068" y="83"/>
                    <a:pt x="986" y="1"/>
                    <a:pt x="88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07;p75"/>
            <p:cNvSpPr/>
            <p:nvPr/>
          </p:nvSpPr>
          <p:spPr>
            <a:xfrm>
              <a:off x="1879850" y="2291800"/>
              <a:ext cx="146800" cy="108175"/>
            </a:xfrm>
            <a:custGeom>
              <a:avLst/>
              <a:gdLst/>
              <a:ahLst/>
              <a:cxnLst/>
              <a:rect l="l" t="t" r="r" b="b"/>
              <a:pathLst>
                <a:path w="5872" h="4327" extrusionOk="0">
                  <a:moveTo>
                    <a:pt x="5683" y="0"/>
                  </a:moveTo>
                  <a:cubicBezTo>
                    <a:pt x="5638" y="0"/>
                    <a:pt x="5588" y="15"/>
                    <a:pt x="5538" y="45"/>
                  </a:cubicBezTo>
                  <a:lnTo>
                    <a:pt x="367" y="3047"/>
                  </a:lnTo>
                  <a:cubicBezTo>
                    <a:pt x="134" y="3181"/>
                    <a:pt x="34" y="3381"/>
                    <a:pt x="0" y="3648"/>
                  </a:cubicBezTo>
                  <a:lnTo>
                    <a:pt x="0" y="4081"/>
                  </a:lnTo>
                  <a:cubicBezTo>
                    <a:pt x="0" y="4245"/>
                    <a:pt x="82" y="4327"/>
                    <a:pt x="200" y="4327"/>
                  </a:cubicBezTo>
                  <a:cubicBezTo>
                    <a:pt x="250" y="4327"/>
                    <a:pt x="307" y="4312"/>
                    <a:pt x="367" y="4282"/>
                  </a:cubicBezTo>
                  <a:lnTo>
                    <a:pt x="5538" y="1279"/>
                  </a:lnTo>
                  <a:cubicBezTo>
                    <a:pt x="5738" y="1146"/>
                    <a:pt x="5871" y="946"/>
                    <a:pt x="5871" y="679"/>
                  </a:cubicBezTo>
                  <a:lnTo>
                    <a:pt x="5871" y="245"/>
                  </a:lnTo>
                  <a:cubicBezTo>
                    <a:pt x="5871" y="82"/>
                    <a:pt x="5790" y="0"/>
                    <a:pt x="568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08;p75"/>
            <p:cNvSpPr/>
            <p:nvPr/>
          </p:nvSpPr>
          <p:spPr>
            <a:xfrm>
              <a:off x="1826475" y="2392000"/>
              <a:ext cx="26700" cy="39050"/>
            </a:xfrm>
            <a:custGeom>
              <a:avLst/>
              <a:gdLst/>
              <a:ahLst/>
              <a:cxnLst/>
              <a:rect l="l" t="t" r="r" b="b"/>
              <a:pathLst>
                <a:path w="1068" h="1562" extrusionOk="0">
                  <a:moveTo>
                    <a:pt x="865" y="1"/>
                  </a:moveTo>
                  <a:cubicBezTo>
                    <a:pt x="824" y="1"/>
                    <a:pt x="779" y="13"/>
                    <a:pt x="734" y="40"/>
                  </a:cubicBezTo>
                  <a:lnTo>
                    <a:pt x="334" y="274"/>
                  </a:lnTo>
                  <a:cubicBezTo>
                    <a:pt x="134" y="407"/>
                    <a:pt x="1" y="640"/>
                    <a:pt x="1" y="874"/>
                  </a:cubicBezTo>
                  <a:lnTo>
                    <a:pt x="1" y="1308"/>
                  </a:lnTo>
                  <a:cubicBezTo>
                    <a:pt x="1" y="1452"/>
                    <a:pt x="70" y="1561"/>
                    <a:pt x="183" y="1561"/>
                  </a:cubicBezTo>
                  <a:cubicBezTo>
                    <a:pt x="228" y="1561"/>
                    <a:pt x="278" y="1545"/>
                    <a:pt x="334" y="1508"/>
                  </a:cubicBezTo>
                  <a:lnTo>
                    <a:pt x="734" y="1308"/>
                  </a:lnTo>
                  <a:cubicBezTo>
                    <a:pt x="935" y="1174"/>
                    <a:pt x="1035" y="941"/>
                    <a:pt x="1068" y="707"/>
                  </a:cubicBezTo>
                  <a:lnTo>
                    <a:pt x="1068" y="240"/>
                  </a:lnTo>
                  <a:cubicBezTo>
                    <a:pt x="1068" y="94"/>
                    <a:pt x="979" y="1"/>
                    <a:pt x="86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09;p75"/>
            <p:cNvSpPr/>
            <p:nvPr/>
          </p:nvSpPr>
          <p:spPr>
            <a:xfrm>
              <a:off x="1879850" y="2350300"/>
              <a:ext cx="146800" cy="108425"/>
            </a:xfrm>
            <a:custGeom>
              <a:avLst/>
              <a:gdLst/>
              <a:ahLst/>
              <a:cxnLst/>
              <a:rect l="l" t="t" r="r" b="b"/>
              <a:pathLst>
                <a:path w="5872" h="4337" extrusionOk="0">
                  <a:moveTo>
                    <a:pt x="5669" y="1"/>
                  </a:moveTo>
                  <a:cubicBezTo>
                    <a:pt x="5627" y="1"/>
                    <a:pt x="5582" y="13"/>
                    <a:pt x="5538" y="40"/>
                  </a:cubicBezTo>
                  <a:lnTo>
                    <a:pt x="367" y="3042"/>
                  </a:lnTo>
                  <a:cubicBezTo>
                    <a:pt x="134" y="3176"/>
                    <a:pt x="34" y="3409"/>
                    <a:pt x="0" y="3643"/>
                  </a:cubicBezTo>
                  <a:lnTo>
                    <a:pt x="0" y="4076"/>
                  </a:lnTo>
                  <a:cubicBezTo>
                    <a:pt x="0" y="4239"/>
                    <a:pt x="81" y="4336"/>
                    <a:pt x="197" y="4336"/>
                  </a:cubicBezTo>
                  <a:cubicBezTo>
                    <a:pt x="248" y="4336"/>
                    <a:pt x="306" y="4317"/>
                    <a:pt x="367" y="4277"/>
                  </a:cubicBezTo>
                  <a:lnTo>
                    <a:pt x="5538" y="1308"/>
                  </a:lnTo>
                  <a:cubicBezTo>
                    <a:pt x="5738" y="1174"/>
                    <a:pt x="5871" y="941"/>
                    <a:pt x="5871" y="707"/>
                  </a:cubicBezTo>
                  <a:lnTo>
                    <a:pt x="5871" y="240"/>
                  </a:lnTo>
                  <a:cubicBezTo>
                    <a:pt x="5871" y="94"/>
                    <a:pt x="5782" y="1"/>
                    <a:pt x="56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10;p75"/>
            <p:cNvSpPr/>
            <p:nvPr/>
          </p:nvSpPr>
          <p:spPr>
            <a:xfrm>
              <a:off x="1826475" y="2450700"/>
              <a:ext cx="26700" cy="39200"/>
            </a:xfrm>
            <a:custGeom>
              <a:avLst/>
              <a:gdLst/>
              <a:ahLst/>
              <a:cxnLst/>
              <a:rect l="l" t="t" r="r" b="b"/>
              <a:pathLst>
                <a:path w="1068" h="1568" extrusionOk="0">
                  <a:moveTo>
                    <a:pt x="883" y="1"/>
                  </a:moveTo>
                  <a:cubicBezTo>
                    <a:pt x="836" y="1"/>
                    <a:pt x="785" y="20"/>
                    <a:pt x="734" y="60"/>
                  </a:cubicBezTo>
                  <a:lnTo>
                    <a:pt x="334" y="261"/>
                  </a:lnTo>
                  <a:cubicBezTo>
                    <a:pt x="134" y="394"/>
                    <a:pt x="1" y="627"/>
                    <a:pt x="1" y="861"/>
                  </a:cubicBezTo>
                  <a:lnTo>
                    <a:pt x="1" y="1328"/>
                  </a:lnTo>
                  <a:cubicBezTo>
                    <a:pt x="1" y="1474"/>
                    <a:pt x="72" y="1567"/>
                    <a:pt x="189" y="1567"/>
                  </a:cubicBezTo>
                  <a:cubicBezTo>
                    <a:pt x="232" y="1567"/>
                    <a:pt x="280" y="1555"/>
                    <a:pt x="334" y="1528"/>
                  </a:cubicBezTo>
                  <a:lnTo>
                    <a:pt x="734" y="1295"/>
                  </a:lnTo>
                  <a:cubicBezTo>
                    <a:pt x="935" y="1161"/>
                    <a:pt x="1035" y="928"/>
                    <a:pt x="1068" y="694"/>
                  </a:cubicBezTo>
                  <a:lnTo>
                    <a:pt x="1068" y="261"/>
                  </a:lnTo>
                  <a:cubicBezTo>
                    <a:pt x="1068" y="98"/>
                    <a:pt x="988" y="1"/>
                    <a:pt x="88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11;p75"/>
            <p:cNvSpPr/>
            <p:nvPr/>
          </p:nvSpPr>
          <p:spPr>
            <a:xfrm>
              <a:off x="2060800" y="2043575"/>
              <a:ext cx="10050" cy="833125"/>
            </a:xfrm>
            <a:custGeom>
              <a:avLst/>
              <a:gdLst/>
              <a:ahLst/>
              <a:cxnLst/>
              <a:rect l="l" t="t" r="r" b="b"/>
              <a:pathLst>
                <a:path w="402" h="33325" extrusionOk="0">
                  <a:moveTo>
                    <a:pt x="201" y="0"/>
                  </a:moveTo>
                  <a:cubicBezTo>
                    <a:pt x="101" y="0"/>
                    <a:pt x="1" y="100"/>
                    <a:pt x="1" y="201"/>
                  </a:cubicBezTo>
                  <a:lnTo>
                    <a:pt x="1" y="33124"/>
                  </a:lnTo>
                  <a:cubicBezTo>
                    <a:pt x="1" y="33224"/>
                    <a:pt x="101" y="33324"/>
                    <a:pt x="201" y="33324"/>
                  </a:cubicBezTo>
                  <a:cubicBezTo>
                    <a:pt x="301" y="33324"/>
                    <a:pt x="401" y="33224"/>
                    <a:pt x="401" y="33124"/>
                  </a:cubicBezTo>
                  <a:lnTo>
                    <a:pt x="401" y="201"/>
                  </a:lnTo>
                  <a:cubicBezTo>
                    <a:pt x="401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12;p75"/>
            <p:cNvSpPr/>
            <p:nvPr/>
          </p:nvSpPr>
          <p:spPr>
            <a:xfrm>
              <a:off x="2145025" y="2090900"/>
              <a:ext cx="95950" cy="123350"/>
            </a:xfrm>
            <a:custGeom>
              <a:avLst/>
              <a:gdLst/>
              <a:ahLst/>
              <a:cxnLst/>
              <a:rect l="l" t="t" r="r" b="b"/>
              <a:pathLst>
                <a:path w="3838" h="4934" extrusionOk="0">
                  <a:moveTo>
                    <a:pt x="2771" y="1"/>
                  </a:moveTo>
                  <a:cubicBezTo>
                    <a:pt x="2511" y="1"/>
                    <a:pt x="2217" y="89"/>
                    <a:pt x="1902" y="276"/>
                  </a:cubicBezTo>
                  <a:cubicBezTo>
                    <a:pt x="768" y="1009"/>
                    <a:pt x="68" y="2244"/>
                    <a:pt x="1" y="3578"/>
                  </a:cubicBezTo>
                  <a:cubicBezTo>
                    <a:pt x="1" y="4433"/>
                    <a:pt x="424" y="4933"/>
                    <a:pt x="1053" y="4933"/>
                  </a:cubicBezTo>
                  <a:cubicBezTo>
                    <a:pt x="1307" y="4933"/>
                    <a:pt x="1595" y="4852"/>
                    <a:pt x="1902" y="4679"/>
                  </a:cubicBezTo>
                  <a:cubicBezTo>
                    <a:pt x="3036" y="3945"/>
                    <a:pt x="3737" y="2711"/>
                    <a:pt x="3837" y="1376"/>
                  </a:cubicBezTo>
                  <a:cubicBezTo>
                    <a:pt x="3813" y="506"/>
                    <a:pt x="3392" y="1"/>
                    <a:pt x="277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13;p75"/>
            <p:cNvSpPr/>
            <p:nvPr/>
          </p:nvSpPr>
          <p:spPr>
            <a:xfrm>
              <a:off x="2177550" y="2111650"/>
              <a:ext cx="29600" cy="34525"/>
            </a:xfrm>
            <a:custGeom>
              <a:avLst/>
              <a:gdLst/>
              <a:ahLst/>
              <a:cxnLst/>
              <a:rect l="l" t="t" r="r" b="b"/>
              <a:pathLst>
                <a:path w="1184" h="1381" extrusionOk="0">
                  <a:moveTo>
                    <a:pt x="769" y="0"/>
                  </a:moveTo>
                  <a:cubicBezTo>
                    <a:pt x="689" y="0"/>
                    <a:pt x="607" y="25"/>
                    <a:pt x="535" y="79"/>
                  </a:cubicBezTo>
                  <a:cubicBezTo>
                    <a:pt x="234" y="280"/>
                    <a:pt x="68" y="580"/>
                    <a:pt x="34" y="947"/>
                  </a:cubicBezTo>
                  <a:cubicBezTo>
                    <a:pt x="1" y="1080"/>
                    <a:pt x="101" y="1247"/>
                    <a:pt x="201" y="1314"/>
                  </a:cubicBezTo>
                  <a:cubicBezTo>
                    <a:pt x="268" y="1347"/>
                    <a:pt x="334" y="1380"/>
                    <a:pt x="401" y="1380"/>
                  </a:cubicBezTo>
                  <a:cubicBezTo>
                    <a:pt x="468" y="1380"/>
                    <a:pt x="568" y="1347"/>
                    <a:pt x="635" y="1314"/>
                  </a:cubicBezTo>
                  <a:cubicBezTo>
                    <a:pt x="935" y="1113"/>
                    <a:pt x="1135" y="780"/>
                    <a:pt x="1135" y="446"/>
                  </a:cubicBezTo>
                  <a:cubicBezTo>
                    <a:pt x="1184" y="179"/>
                    <a:pt x="984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14;p75"/>
            <p:cNvSpPr/>
            <p:nvPr/>
          </p:nvSpPr>
          <p:spPr>
            <a:xfrm>
              <a:off x="2166725" y="2147700"/>
              <a:ext cx="53400" cy="51300"/>
            </a:xfrm>
            <a:custGeom>
              <a:avLst/>
              <a:gdLst/>
              <a:ahLst/>
              <a:cxnLst/>
              <a:rect l="l" t="t" r="r" b="b"/>
              <a:pathLst>
                <a:path w="2136" h="2052" extrusionOk="0">
                  <a:moveTo>
                    <a:pt x="1493" y="0"/>
                  </a:moveTo>
                  <a:cubicBezTo>
                    <a:pt x="1368" y="0"/>
                    <a:pt x="1242" y="34"/>
                    <a:pt x="1134" y="105"/>
                  </a:cubicBezTo>
                  <a:lnTo>
                    <a:pt x="868" y="272"/>
                  </a:lnTo>
                  <a:cubicBezTo>
                    <a:pt x="334" y="605"/>
                    <a:pt x="34" y="1173"/>
                    <a:pt x="0" y="1773"/>
                  </a:cubicBezTo>
                  <a:lnTo>
                    <a:pt x="0" y="1973"/>
                  </a:lnTo>
                  <a:cubicBezTo>
                    <a:pt x="129" y="2024"/>
                    <a:pt x="267" y="2051"/>
                    <a:pt x="406" y="2051"/>
                  </a:cubicBezTo>
                  <a:cubicBezTo>
                    <a:pt x="627" y="2051"/>
                    <a:pt x="850" y="1983"/>
                    <a:pt x="1034" y="1840"/>
                  </a:cubicBezTo>
                  <a:cubicBezTo>
                    <a:pt x="1468" y="1573"/>
                    <a:pt x="1835" y="1206"/>
                    <a:pt x="2102" y="772"/>
                  </a:cubicBezTo>
                  <a:lnTo>
                    <a:pt x="2102" y="706"/>
                  </a:lnTo>
                  <a:cubicBezTo>
                    <a:pt x="2135" y="472"/>
                    <a:pt x="2002" y="205"/>
                    <a:pt x="1802" y="72"/>
                  </a:cubicBezTo>
                  <a:cubicBezTo>
                    <a:pt x="1709" y="25"/>
                    <a:pt x="1601" y="0"/>
                    <a:pt x="14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15;p75"/>
            <p:cNvSpPr/>
            <p:nvPr/>
          </p:nvSpPr>
          <p:spPr>
            <a:xfrm>
              <a:off x="2274300" y="1935375"/>
              <a:ext cx="236025" cy="163925"/>
            </a:xfrm>
            <a:custGeom>
              <a:avLst/>
              <a:gdLst/>
              <a:ahLst/>
              <a:cxnLst/>
              <a:rect l="l" t="t" r="r" b="b"/>
              <a:pathLst>
                <a:path w="9441" h="6557" extrusionOk="0">
                  <a:moveTo>
                    <a:pt x="9010" y="0"/>
                  </a:moveTo>
                  <a:cubicBezTo>
                    <a:pt x="8891" y="0"/>
                    <a:pt x="8754" y="41"/>
                    <a:pt x="8606" y="125"/>
                  </a:cubicBezTo>
                  <a:lnTo>
                    <a:pt x="834" y="4629"/>
                  </a:lnTo>
                  <a:cubicBezTo>
                    <a:pt x="334" y="4929"/>
                    <a:pt x="34" y="5429"/>
                    <a:pt x="0" y="6030"/>
                  </a:cubicBezTo>
                  <a:cubicBezTo>
                    <a:pt x="0" y="6370"/>
                    <a:pt x="170" y="6556"/>
                    <a:pt x="426" y="6556"/>
                  </a:cubicBezTo>
                  <a:cubicBezTo>
                    <a:pt x="546" y="6556"/>
                    <a:pt x="685" y="6515"/>
                    <a:pt x="834" y="6430"/>
                  </a:cubicBezTo>
                  <a:lnTo>
                    <a:pt x="8606" y="1927"/>
                  </a:lnTo>
                  <a:cubicBezTo>
                    <a:pt x="9107" y="1626"/>
                    <a:pt x="9407" y="1126"/>
                    <a:pt x="9440" y="559"/>
                  </a:cubicBezTo>
                  <a:cubicBezTo>
                    <a:pt x="9440" y="194"/>
                    <a:pt x="9268" y="0"/>
                    <a:pt x="901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16;p75"/>
            <p:cNvSpPr/>
            <p:nvPr/>
          </p:nvSpPr>
          <p:spPr>
            <a:xfrm>
              <a:off x="2274300" y="2065450"/>
              <a:ext cx="121775" cy="85525"/>
            </a:xfrm>
            <a:custGeom>
              <a:avLst/>
              <a:gdLst/>
              <a:ahLst/>
              <a:cxnLst/>
              <a:rect l="l" t="t" r="r" b="b"/>
              <a:pathLst>
                <a:path w="4871" h="3421" extrusionOk="0">
                  <a:moveTo>
                    <a:pt x="4644" y="1"/>
                  </a:moveTo>
                  <a:cubicBezTo>
                    <a:pt x="4590" y="1"/>
                    <a:pt x="4530" y="20"/>
                    <a:pt x="4470" y="59"/>
                  </a:cubicBezTo>
                  <a:lnTo>
                    <a:pt x="434" y="2394"/>
                  </a:lnTo>
                  <a:cubicBezTo>
                    <a:pt x="167" y="2561"/>
                    <a:pt x="0" y="2828"/>
                    <a:pt x="0" y="3128"/>
                  </a:cubicBezTo>
                  <a:cubicBezTo>
                    <a:pt x="0" y="3315"/>
                    <a:pt x="99" y="3421"/>
                    <a:pt x="238" y="3421"/>
                  </a:cubicBezTo>
                  <a:cubicBezTo>
                    <a:pt x="298" y="3421"/>
                    <a:pt x="364" y="3402"/>
                    <a:pt x="434" y="3362"/>
                  </a:cubicBezTo>
                  <a:lnTo>
                    <a:pt x="4470" y="1027"/>
                  </a:lnTo>
                  <a:cubicBezTo>
                    <a:pt x="4704" y="860"/>
                    <a:pt x="4870" y="593"/>
                    <a:pt x="4870" y="293"/>
                  </a:cubicBezTo>
                  <a:cubicBezTo>
                    <a:pt x="4870" y="106"/>
                    <a:pt x="4772" y="1"/>
                    <a:pt x="464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17;p75"/>
            <p:cNvSpPr/>
            <p:nvPr/>
          </p:nvSpPr>
          <p:spPr>
            <a:xfrm>
              <a:off x="2060800" y="1199625"/>
              <a:ext cx="1424375" cy="942375"/>
            </a:xfrm>
            <a:custGeom>
              <a:avLst/>
              <a:gdLst/>
              <a:ahLst/>
              <a:cxnLst/>
              <a:rect l="l" t="t" r="r" b="b"/>
              <a:pathLst>
                <a:path w="56975" h="37695" extrusionOk="0">
                  <a:moveTo>
                    <a:pt x="56975" y="1"/>
                  </a:moveTo>
                  <a:lnTo>
                    <a:pt x="1" y="32891"/>
                  </a:lnTo>
                  <a:lnTo>
                    <a:pt x="1" y="37695"/>
                  </a:lnTo>
                  <a:lnTo>
                    <a:pt x="56975" y="4804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18;p75"/>
            <p:cNvSpPr/>
            <p:nvPr/>
          </p:nvSpPr>
          <p:spPr>
            <a:xfrm>
              <a:off x="2060800" y="1199625"/>
              <a:ext cx="1424375" cy="942375"/>
            </a:xfrm>
            <a:custGeom>
              <a:avLst/>
              <a:gdLst/>
              <a:ahLst/>
              <a:cxnLst/>
              <a:rect l="l" t="t" r="r" b="b"/>
              <a:pathLst>
                <a:path w="56975" h="37695" extrusionOk="0">
                  <a:moveTo>
                    <a:pt x="56975" y="1"/>
                  </a:moveTo>
                  <a:lnTo>
                    <a:pt x="1" y="32891"/>
                  </a:lnTo>
                  <a:lnTo>
                    <a:pt x="1" y="37695"/>
                  </a:lnTo>
                  <a:lnTo>
                    <a:pt x="56975" y="4804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19;p75"/>
            <p:cNvSpPr/>
            <p:nvPr/>
          </p:nvSpPr>
          <p:spPr>
            <a:xfrm>
              <a:off x="2145025" y="1566075"/>
              <a:ext cx="788100" cy="482175"/>
            </a:xfrm>
            <a:custGeom>
              <a:avLst/>
              <a:gdLst/>
              <a:ahLst/>
              <a:cxnLst/>
              <a:rect l="l" t="t" r="r" b="b"/>
              <a:pathLst>
                <a:path w="31524" h="19287" extrusionOk="0">
                  <a:moveTo>
                    <a:pt x="31082" y="1"/>
                  </a:moveTo>
                  <a:cubicBezTo>
                    <a:pt x="30966" y="1"/>
                    <a:pt x="30832" y="39"/>
                    <a:pt x="30690" y="120"/>
                  </a:cubicBezTo>
                  <a:lnTo>
                    <a:pt x="835" y="17366"/>
                  </a:lnTo>
                  <a:cubicBezTo>
                    <a:pt x="335" y="17666"/>
                    <a:pt x="34" y="18166"/>
                    <a:pt x="1" y="18767"/>
                  </a:cubicBezTo>
                  <a:cubicBezTo>
                    <a:pt x="1" y="19091"/>
                    <a:pt x="178" y="19287"/>
                    <a:pt x="442" y="19287"/>
                  </a:cubicBezTo>
                  <a:cubicBezTo>
                    <a:pt x="559" y="19287"/>
                    <a:pt x="692" y="19249"/>
                    <a:pt x="835" y="19167"/>
                  </a:cubicBezTo>
                  <a:lnTo>
                    <a:pt x="30690" y="1921"/>
                  </a:lnTo>
                  <a:cubicBezTo>
                    <a:pt x="31157" y="1621"/>
                    <a:pt x="31490" y="1121"/>
                    <a:pt x="31523" y="520"/>
                  </a:cubicBezTo>
                  <a:cubicBezTo>
                    <a:pt x="31523" y="196"/>
                    <a:pt x="31347" y="1"/>
                    <a:pt x="3108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20;p75"/>
            <p:cNvSpPr/>
            <p:nvPr/>
          </p:nvSpPr>
          <p:spPr>
            <a:xfrm>
              <a:off x="5767625" y="2716150"/>
              <a:ext cx="383625" cy="463050"/>
            </a:xfrm>
            <a:custGeom>
              <a:avLst/>
              <a:gdLst/>
              <a:ahLst/>
              <a:cxnLst/>
              <a:rect l="l" t="t" r="r" b="b"/>
              <a:pathLst>
                <a:path w="15345" h="18522" extrusionOk="0">
                  <a:moveTo>
                    <a:pt x="12516" y="1"/>
                  </a:moveTo>
                  <a:cubicBezTo>
                    <a:pt x="10988" y="1"/>
                    <a:pt x="9880" y="1061"/>
                    <a:pt x="8540" y="1684"/>
                  </a:cubicBezTo>
                  <a:cubicBezTo>
                    <a:pt x="8326" y="1787"/>
                    <a:pt x="8123" y="1828"/>
                    <a:pt x="7926" y="1828"/>
                  </a:cubicBezTo>
                  <a:cubicBezTo>
                    <a:pt x="7357" y="1828"/>
                    <a:pt x="6842" y="1483"/>
                    <a:pt x="6272" y="1284"/>
                  </a:cubicBezTo>
                  <a:cubicBezTo>
                    <a:pt x="5983" y="1190"/>
                    <a:pt x="5687" y="1147"/>
                    <a:pt x="5391" y="1147"/>
                  </a:cubicBezTo>
                  <a:cubicBezTo>
                    <a:pt x="4319" y="1147"/>
                    <a:pt x="3256" y="1722"/>
                    <a:pt x="2602" y="2585"/>
                  </a:cubicBezTo>
                  <a:cubicBezTo>
                    <a:pt x="2035" y="3352"/>
                    <a:pt x="1668" y="4253"/>
                    <a:pt x="1535" y="5220"/>
                  </a:cubicBezTo>
                  <a:cubicBezTo>
                    <a:pt x="1401" y="6154"/>
                    <a:pt x="1602" y="7022"/>
                    <a:pt x="1768" y="7956"/>
                  </a:cubicBezTo>
                  <a:cubicBezTo>
                    <a:pt x="1935" y="8856"/>
                    <a:pt x="1935" y="9824"/>
                    <a:pt x="1768" y="10724"/>
                  </a:cubicBezTo>
                  <a:cubicBezTo>
                    <a:pt x="1501" y="11725"/>
                    <a:pt x="801" y="12526"/>
                    <a:pt x="467" y="13460"/>
                  </a:cubicBezTo>
                  <a:cubicBezTo>
                    <a:pt x="0" y="14727"/>
                    <a:pt x="267" y="16028"/>
                    <a:pt x="601" y="17296"/>
                  </a:cubicBezTo>
                  <a:cubicBezTo>
                    <a:pt x="634" y="17663"/>
                    <a:pt x="834" y="17963"/>
                    <a:pt x="1101" y="18230"/>
                  </a:cubicBezTo>
                  <a:cubicBezTo>
                    <a:pt x="1268" y="18296"/>
                    <a:pt x="1468" y="18363"/>
                    <a:pt x="1635" y="18396"/>
                  </a:cubicBezTo>
                  <a:cubicBezTo>
                    <a:pt x="2059" y="18477"/>
                    <a:pt x="2471" y="18521"/>
                    <a:pt x="2886" y="18521"/>
                  </a:cubicBezTo>
                  <a:cubicBezTo>
                    <a:pt x="3156" y="18521"/>
                    <a:pt x="3427" y="18503"/>
                    <a:pt x="3703" y="18463"/>
                  </a:cubicBezTo>
                  <a:cubicBezTo>
                    <a:pt x="4504" y="18363"/>
                    <a:pt x="5271" y="18063"/>
                    <a:pt x="5938" y="17629"/>
                  </a:cubicBezTo>
                  <a:cubicBezTo>
                    <a:pt x="6939" y="16962"/>
                    <a:pt x="7639" y="15928"/>
                    <a:pt x="7839" y="14761"/>
                  </a:cubicBezTo>
                  <a:cubicBezTo>
                    <a:pt x="8006" y="13860"/>
                    <a:pt x="7206" y="12426"/>
                    <a:pt x="7939" y="11725"/>
                  </a:cubicBezTo>
                  <a:cubicBezTo>
                    <a:pt x="8940" y="10824"/>
                    <a:pt x="11942" y="11458"/>
                    <a:pt x="12543" y="9657"/>
                  </a:cubicBezTo>
                  <a:cubicBezTo>
                    <a:pt x="13010" y="8156"/>
                    <a:pt x="11175" y="6922"/>
                    <a:pt x="12076" y="5487"/>
                  </a:cubicBezTo>
                  <a:cubicBezTo>
                    <a:pt x="12810" y="4320"/>
                    <a:pt x="14344" y="3753"/>
                    <a:pt x="14811" y="2452"/>
                  </a:cubicBezTo>
                  <a:cubicBezTo>
                    <a:pt x="15345" y="1051"/>
                    <a:pt x="14144" y="183"/>
                    <a:pt x="12843" y="17"/>
                  </a:cubicBezTo>
                  <a:cubicBezTo>
                    <a:pt x="12732" y="6"/>
                    <a:pt x="12623" y="1"/>
                    <a:pt x="1251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21;p75"/>
            <p:cNvSpPr/>
            <p:nvPr/>
          </p:nvSpPr>
          <p:spPr>
            <a:xfrm>
              <a:off x="5842675" y="2757925"/>
              <a:ext cx="249375" cy="290550"/>
            </a:xfrm>
            <a:custGeom>
              <a:avLst/>
              <a:gdLst/>
              <a:ahLst/>
              <a:cxnLst/>
              <a:rect l="l" t="t" r="r" b="b"/>
              <a:pathLst>
                <a:path w="9975" h="11622" extrusionOk="0">
                  <a:moveTo>
                    <a:pt x="9782" y="1"/>
                  </a:moveTo>
                  <a:cubicBezTo>
                    <a:pt x="9758" y="1"/>
                    <a:pt x="9733" y="5"/>
                    <a:pt x="9708" y="13"/>
                  </a:cubicBezTo>
                  <a:cubicBezTo>
                    <a:pt x="6539" y="1181"/>
                    <a:pt x="534" y="5951"/>
                    <a:pt x="34" y="11422"/>
                  </a:cubicBezTo>
                  <a:cubicBezTo>
                    <a:pt x="1" y="11522"/>
                    <a:pt x="67" y="11588"/>
                    <a:pt x="167" y="11622"/>
                  </a:cubicBezTo>
                  <a:lnTo>
                    <a:pt x="201" y="11622"/>
                  </a:lnTo>
                  <a:cubicBezTo>
                    <a:pt x="267" y="11588"/>
                    <a:pt x="334" y="11522"/>
                    <a:pt x="367" y="11455"/>
                  </a:cubicBezTo>
                  <a:cubicBezTo>
                    <a:pt x="868" y="6151"/>
                    <a:pt x="6705" y="1448"/>
                    <a:pt x="9841" y="314"/>
                  </a:cubicBezTo>
                  <a:cubicBezTo>
                    <a:pt x="9908" y="280"/>
                    <a:pt x="9974" y="180"/>
                    <a:pt x="9941" y="114"/>
                  </a:cubicBezTo>
                  <a:cubicBezTo>
                    <a:pt x="9916" y="39"/>
                    <a:pt x="9853" y="1"/>
                    <a:pt x="9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22;p75"/>
            <p:cNvSpPr/>
            <p:nvPr/>
          </p:nvSpPr>
          <p:spPr>
            <a:xfrm>
              <a:off x="5897325" y="2899825"/>
              <a:ext cx="128000" cy="26075"/>
            </a:xfrm>
            <a:custGeom>
              <a:avLst/>
              <a:gdLst/>
              <a:ahLst/>
              <a:cxnLst/>
              <a:rect l="l" t="t" r="r" b="b"/>
              <a:pathLst>
                <a:path w="5120" h="1043" extrusionOk="0">
                  <a:moveTo>
                    <a:pt x="1865" y="1"/>
                  </a:moveTo>
                  <a:cubicBezTo>
                    <a:pt x="1320" y="1"/>
                    <a:pt x="746" y="76"/>
                    <a:pt x="183" y="275"/>
                  </a:cubicBezTo>
                  <a:cubicBezTo>
                    <a:pt x="1" y="305"/>
                    <a:pt x="95" y="584"/>
                    <a:pt x="239" y="584"/>
                  </a:cubicBezTo>
                  <a:cubicBezTo>
                    <a:pt x="253" y="584"/>
                    <a:pt x="268" y="581"/>
                    <a:pt x="283" y="575"/>
                  </a:cubicBezTo>
                  <a:cubicBezTo>
                    <a:pt x="798" y="390"/>
                    <a:pt x="1329" y="320"/>
                    <a:pt x="1838" y="320"/>
                  </a:cubicBezTo>
                  <a:cubicBezTo>
                    <a:pt x="3439" y="320"/>
                    <a:pt x="4828" y="1017"/>
                    <a:pt x="4853" y="1042"/>
                  </a:cubicBezTo>
                  <a:lnTo>
                    <a:pt x="4920" y="1042"/>
                  </a:lnTo>
                  <a:cubicBezTo>
                    <a:pt x="4986" y="1042"/>
                    <a:pt x="5053" y="1009"/>
                    <a:pt x="5086" y="976"/>
                  </a:cubicBezTo>
                  <a:cubicBezTo>
                    <a:pt x="5120" y="876"/>
                    <a:pt x="5086" y="775"/>
                    <a:pt x="4986" y="742"/>
                  </a:cubicBezTo>
                  <a:cubicBezTo>
                    <a:pt x="4911" y="692"/>
                    <a:pt x="3516" y="1"/>
                    <a:pt x="1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23;p75"/>
            <p:cNvSpPr/>
            <p:nvPr/>
          </p:nvSpPr>
          <p:spPr>
            <a:xfrm>
              <a:off x="5871000" y="2815175"/>
              <a:ext cx="39250" cy="126350"/>
            </a:xfrm>
            <a:custGeom>
              <a:avLst/>
              <a:gdLst/>
              <a:ahLst/>
              <a:cxnLst/>
              <a:rect l="l" t="t" r="r" b="b"/>
              <a:pathLst>
                <a:path w="1570" h="5054" extrusionOk="0">
                  <a:moveTo>
                    <a:pt x="228" y="0"/>
                  </a:moveTo>
                  <a:cubicBezTo>
                    <a:pt x="115" y="0"/>
                    <a:pt x="1" y="113"/>
                    <a:pt x="68" y="225"/>
                  </a:cubicBezTo>
                  <a:cubicBezTo>
                    <a:pt x="1169" y="2227"/>
                    <a:pt x="402" y="4795"/>
                    <a:pt x="402" y="4829"/>
                  </a:cubicBezTo>
                  <a:cubicBezTo>
                    <a:pt x="402" y="4862"/>
                    <a:pt x="402" y="4895"/>
                    <a:pt x="402" y="4929"/>
                  </a:cubicBezTo>
                  <a:cubicBezTo>
                    <a:pt x="419" y="5012"/>
                    <a:pt x="485" y="5054"/>
                    <a:pt x="556" y="5054"/>
                  </a:cubicBezTo>
                  <a:cubicBezTo>
                    <a:pt x="627" y="5054"/>
                    <a:pt x="702" y="5012"/>
                    <a:pt x="736" y="4929"/>
                  </a:cubicBezTo>
                  <a:cubicBezTo>
                    <a:pt x="769" y="4795"/>
                    <a:pt x="1570" y="2193"/>
                    <a:pt x="369" y="92"/>
                  </a:cubicBezTo>
                  <a:cubicBezTo>
                    <a:pt x="336" y="27"/>
                    <a:pt x="282" y="0"/>
                    <a:pt x="2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24;p75"/>
            <p:cNvSpPr/>
            <p:nvPr/>
          </p:nvSpPr>
          <p:spPr>
            <a:xfrm>
              <a:off x="1884850" y="2978675"/>
              <a:ext cx="310250" cy="601025"/>
            </a:xfrm>
            <a:custGeom>
              <a:avLst/>
              <a:gdLst/>
              <a:ahLst/>
              <a:cxnLst/>
              <a:rect l="l" t="t" r="r" b="b"/>
              <a:pathLst>
                <a:path w="12410" h="24041" extrusionOk="0">
                  <a:moveTo>
                    <a:pt x="3244" y="0"/>
                  </a:moveTo>
                  <a:cubicBezTo>
                    <a:pt x="2921" y="0"/>
                    <a:pt x="2636" y="53"/>
                    <a:pt x="2402" y="157"/>
                  </a:cubicBezTo>
                  <a:cubicBezTo>
                    <a:pt x="401" y="991"/>
                    <a:pt x="1" y="3392"/>
                    <a:pt x="3703" y="7962"/>
                  </a:cubicBezTo>
                  <a:cubicBezTo>
                    <a:pt x="5905" y="10664"/>
                    <a:pt x="8240" y="16568"/>
                    <a:pt x="8340" y="24040"/>
                  </a:cubicBezTo>
                  <a:lnTo>
                    <a:pt x="11375" y="22272"/>
                  </a:lnTo>
                  <a:cubicBezTo>
                    <a:pt x="11375" y="22272"/>
                    <a:pt x="12409" y="15668"/>
                    <a:pt x="11375" y="9964"/>
                  </a:cubicBezTo>
                  <a:cubicBezTo>
                    <a:pt x="10082" y="2911"/>
                    <a:pt x="5631" y="0"/>
                    <a:pt x="324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25;p75"/>
            <p:cNvSpPr/>
            <p:nvPr/>
          </p:nvSpPr>
          <p:spPr>
            <a:xfrm>
              <a:off x="1884850" y="2978675"/>
              <a:ext cx="310250" cy="601025"/>
            </a:xfrm>
            <a:custGeom>
              <a:avLst/>
              <a:gdLst/>
              <a:ahLst/>
              <a:cxnLst/>
              <a:rect l="l" t="t" r="r" b="b"/>
              <a:pathLst>
                <a:path w="12410" h="24041" extrusionOk="0">
                  <a:moveTo>
                    <a:pt x="3244" y="0"/>
                  </a:moveTo>
                  <a:cubicBezTo>
                    <a:pt x="2921" y="0"/>
                    <a:pt x="2636" y="53"/>
                    <a:pt x="2402" y="157"/>
                  </a:cubicBezTo>
                  <a:cubicBezTo>
                    <a:pt x="401" y="991"/>
                    <a:pt x="1" y="3392"/>
                    <a:pt x="3703" y="7962"/>
                  </a:cubicBezTo>
                  <a:cubicBezTo>
                    <a:pt x="5905" y="10664"/>
                    <a:pt x="8240" y="16568"/>
                    <a:pt x="8340" y="24040"/>
                  </a:cubicBezTo>
                  <a:lnTo>
                    <a:pt x="11375" y="22272"/>
                  </a:lnTo>
                  <a:cubicBezTo>
                    <a:pt x="11375" y="22272"/>
                    <a:pt x="12409" y="15668"/>
                    <a:pt x="11375" y="9964"/>
                  </a:cubicBezTo>
                  <a:cubicBezTo>
                    <a:pt x="10082" y="2911"/>
                    <a:pt x="5631" y="0"/>
                    <a:pt x="3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26;p75"/>
            <p:cNvSpPr/>
            <p:nvPr/>
          </p:nvSpPr>
          <p:spPr>
            <a:xfrm>
              <a:off x="1973350" y="3007100"/>
              <a:ext cx="180050" cy="487525"/>
            </a:xfrm>
            <a:custGeom>
              <a:avLst/>
              <a:gdLst/>
              <a:ahLst/>
              <a:cxnLst/>
              <a:rect l="l" t="t" r="r" b="b"/>
              <a:pathLst>
                <a:path w="7202" h="19501" extrusionOk="0">
                  <a:moveTo>
                    <a:pt x="263" y="1"/>
                  </a:moveTo>
                  <a:cubicBezTo>
                    <a:pt x="112" y="1"/>
                    <a:pt x="0" y="191"/>
                    <a:pt x="130" y="321"/>
                  </a:cubicBezTo>
                  <a:cubicBezTo>
                    <a:pt x="3632" y="3556"/>
                    <a:pt x="6835" y="11762"/>
                    <a:pt x="5967" y="19301"/>
                  </a:cubicBezTo>
                  <a:cubicBezTo>
                    <a:pt x="5967" y="19401"/>
                    <a:pt x="6034" y="19501"/>
                    <a:pt x="6134" y="19501"/>
                  </a:cubicBezTo>
                  <a:lnTo>
                    <a:pt x="6167" y="19501"/>
                  </a:lnTo>
                  <a:cubicBezTo>
                    <a:pt x="6234" y="19501"/>
                    <a:pt x="6334" y="19434"/>
                    <a:pt x="6334" y="19367"/>
                  </a:cubicBezTo>
                  <a:cubicBezTo>
                    <a:pt x="7202" y="11695"/>
                    <a:pt x="3933" y="3356"/>
                    <a:pt x="397" y="54"/>
                  </a:cubicBezTo>
                  <a:cubicBezTo>
                    <a:pt x="352" y="16"/>
                    <a:pt x="306" y="1"/>
                    <a:pt x="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27;p75"/>
            <p:cNvSpPr/>
            <p:nvPr/>
          </p:nvSpPr>
          <p:spPr>
            <a:xfrm>
              <a:off x="1789775" y="3152275"/>
              <a:ext cx="351950" cy="526675"/>
            </a:xfrm>
            <a:custGeom>
              <a:avLst/>
              <a:gdLst/>
              <a:ahLst/>
              <a:cxnLst/>
              <a:rect l="l" t="t" r="r" b="b"/>
              <a:pathLst>
                <a:path w="14078" h="21067" extrusionOk="0">
                  <a:moveTo>
                    <a:pt x="2701" y="1"/>
                  </a:moveTo>
                  <a:cubicBezTo>
                    <a:pt x="2251" y="1"/>
                    <a:pt x="1797" y="140"/>
                    <a:pt x="1435" y="418"/>
                  </a:cubicBezTo>
                  <a:cubicBezTo>
                    <a:pt x="968" y="951"/>
                    <a:pt x="868" y="1685"/>
                    <a:pt x="1168" y="2319"/>
                  </a:cubicBezTo>
                  <a:cubicBezTo>
                    <a:pt x="1435" y="2920"/>
                    <a:pt x="1769" y="3520"/>
                    <a:pt x="2169" y="4054"/>
                  </a:cubicBezTo>
                  <a:cubicBezTo>
                    <a:pt x="2336" y="4321"/>
                    <a:pt x="2436" y="4621"/>
                    <a:pt x="2503" y="4921"/>
                  </a:cubicBezTo>
                  <a:cubicBezTo>
                    <a:pt x="2503" y="5455"/>
                    <a:pt x="2369" y="5955"/>
                    <a:pt x="2069" y="6355"/>
                  </a:cubicBezTo>
                  <a:cubicBezTo>
                    <a:pt x="1702" y="6956"/>
                    <a:pt x="1202" y="7456"/>
                    <a:pt x="768" y="7990"/>
                  </a:cubicBezTo>
                  <a:cubicBezTo>
                    <a:pt x="301" y="8557"/>
                    <a:pt x="34" y="9224"/>
                    <a:pt x="1" y="9925"/>
                  </a:cubicBezTo>
                  <a:cubicBezTo>
                    <a:pt x="34" y="10825"/>
                    <a:pt x="735" y="11492"/>
                    <a:pt x="1435" y="11959"/>
                  </a:cubicBezTo>
                  <a:cubicBezTo>
                    <a:pt x="2069" y="12426"/>
                    <a:pt x="2736" y="12927"/>
                    <a:pt x="2836" y="13694"/>
                  </a:cubicBezTo>
                  <a:cubicBezTo>
                    <a:pt x="2870" y="14061"/>
                    <a:pt x="2836" y="14428"/>
                    <a:pt x="2703" y="14795"/>
                  </a:cubicBezTo>
                  <a:cubicBezTo>
                    <a:pt x="2603" y="15162"/>
                    <a:pt x="2503" y="15529"/>
                    <a:pt x="2436" y="15895"/>
                  </a:cubicBezTo>
                  <a:cubicBezTo>
                    <a:pt x="2302" y="16296"/>
                    <a:pt x="2236" y="16663"/>
                    <a:pt x="2169" y="17063"/>
                  </a:cubicBezTo>
                  <a:cubicBezTo>
                    <a:pt x="2069" y="17797"/>
                    <a:pt x="2202" y="18531"/>
                    <a:pt x="2536" y="19198"/>
                  </a:cubicBezTo>
                  <a:cubicBezTo>
                    <a:pt x="2836" y="19765"/>
                    <a:pt x="3303" y="20265"/>
                    <a:pt x="3837" y="20599"/>
                  </a:cubicBezTo>
                  <a:cubicBezTo>
                    <a:pt x="4103" y="20758"/>
                    <a:pt x="4687" y="21066"/>
                    <a:pt x="5115" y="21066"/>
                  </a:cubicBezTo>
                  <a:cubicBezTo>
                    <a:pt x="5225" y="21066"/>
                    <a:pt x="5324" y="21046"/>
                    <a:pt x="5405" y="20999"/>
                  </a:cubicBezTo>
                  <a:cubicBezTo>
                    <a:pt x="5471" y="20966"/>
                    <a:pt x="12210" y="17096"/>
                    <a:pt x="12210" y="17063"/>
                  </a:cubicBezTo>
                  <a:cubicBezTo>
                    <a:pt x="12710" y="16329"/>
                    <a:pt x="13110" y="15529"/>
                    <a:pt x="13510" y="14728"/>
                  </a:cubicBezTo>
                  <a:cubicBezTo>
                    <a:pt x="13811" y="13994"/>
                    <a:pt x="14011" y="13194"/>
                    <a:pt x="14044" y="12393"/>
                  </a:cubicBezTo>
                  <a:cubicBezTo>
                    <a:pt x="14078" y="11926"/>
                    <a:pt x="13977" y="11426"/>
                    <a:pt x="13744" y="11025"/>
                  </a:cubicBezTo>
                  <a:cubicBezTo>
                    <a:pt x="12943" y="9758"/>
                    <a:pt x="11309" y="9124"/>
                    <a:pt x="11409" y="7389"/>
                  </a:cubicBezTo>
                  <a:cubicBezTo>
                    <a:pt x="11476" y="6322"/>
                    <a:pt x="11943" y="5154"/>
                    <a:pt x="11309" y="4154"/>
                  </a:cubicBezTo>
                  <a:cubicBezTo>
                    <a:pt x="10542" y="2986"/>
                    <a:pt x="9007" y="3253"/>
                    <a:pt x="7873" y="2819"/>
                  </a:cubicBezTo>
                  <a:cubicBezTo>
                    <a:pt x="7006" y="2519"/>
                    <a:pt x="6405" y="1785"/>
                    <a:pt x="5638" y="1252"/>
                  </a:cubicBezTo>
                  <a:cubicBezTo>
                    <a:pt x="4871" y="718"/>
                    <a:pt x="3937" y="51"/>
                    <a:pt x="2970" y="17"/>
                  </a:cubicBezTo>
                  <a:cubicBezTo>
                    <a:pt x="2881" y="6"/>
                    <a:pt x="2791" y="1"/>
                    <a:pt x="270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28;p75"/>
            <p:cNvSpPr/>
            <p:nvPr/>
          </p:nvSpPr>
          <p:spPr>
            <a:xfrm>
              <a:off x="1871500" y="3180625"/>
              <a:ext cx="161825" cy="441600"/>
            </a:xfrm>
            <a:custGeom>
              <a:avLst/>
              <a:gdLst/>
              <a:ahLst/>
              <a:cxnLst/>
              <a:rect l="l" t="t" r="r" b="b"/>
              <a:pathLst>
                <a:path w="6473" h="17664" extrusionOk="0">
                  <a:moveTo>
                    <a:pt x="188" y="1"/>
                  </a:moveTo>
                  <a:cubicBezTo>
                    <a:pt x="143" y="1"/>
                    <a:pt x="101" y="18"/>
                    <a:pt x="68" y="51"/>
                  </a:cubicBezTo>
                  <a:cubicBezTo>
                    <a:pt x="1" y="118"/>
                    <a:pt x="1" y="218"/>
                    <a:pt x="68" y="318"/>
                  </a:cubicBezTo>
                  <a:cubicBezTo>
                    <a:pt x="2569" y="2519"/>
                    <a:pt x="6105" y="10325"/>
                    <a:pt x="5972" y="17463"/>
                  </a:cubicBezTo>
                  <a:cubicBezTo>
                    <a:pt x="5972" y="17563"/>
                    <a:pt x="6038" y="17664"/>
                    <a:pt x="6172" y="17664"/>
                  </a:cubicBezTo>
                  <a:cubicBezTo>
                    <a:pt x="6239" y="17664"/>
                    <a:pt x="6339" y="17597"/>
                    <a:pt x="6339" y="17497"/>
                  </a:cubicBezTo>
                  <a:cubicBezTo>
                    <a:pt x="6472" y="10258"/>
                    <a:pt x="2870" y="2319"/>
                    <a:pt x="334" y="51"/>
                  </a:cubicBezTo>
                  <a:cubicBezTo>
                    <a:pt x="284" y="18"/>
                    <a:pt x="234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29;p75"/>
            <p:cNvSpPr/>
            <p:nvPr/>
          </p:nvSpPr>
          <p:spPr>
            <a:xfrm>
              <a:off x="1858175" y="3384525"/>
              <a:ext cx="141775" cy="27550"/>
            </a:xfrm>
            <a:custGeom>
              <a:avLst/>
              <a:gdLst/>
              <a:ahLst/>
              <a:cxnLst/>
              <a:rect l="l" t="t" r="r" b="b"/>
              <a:pathLst>
                <a:path w="5671" h="1102" extrusionOk="0">
                  <a:moveTo>
                    <a:pt x="200" y="1"/>
                  </a:moveTo>
                  <a:cubicBezTo>
                    <a:pt x="100" y="1"/>
                    <a:pt x="0" y="101"/>
                    <a:pt x="0" y="201"/>
                  </a:cubicBezTo>
                  <a:cubicBezTo>
                    <a:pt x="0" y="301"/>
                    <a:pt x="100" y="368"/>
                    <a:pt x="200" y="368"/>
                  </a:cubicBezTo>
                  <a:cubicBezTo>
                    <a:pt x="1935" y="434"/>
                    <a:pt x="3703" y="668"/>
                    <a:pt x="5404" y="1102"/>
                  </a:cubicBezTo>
                  <a:lnTo>
                    <a:pt x="5437" y="1102"/>
                  </a:lnTo>
                  <a:cubicBezTo>
                    <a:pt x="5637" y="1068"/>
                    <a:pt x="5671" y="801"/>
                    <a:pt x="5471" y="735"/>
                  </a:cubicBezTo>
                  <a:cubicBezTo>
                    <a:pt x="3769" y="301"/>
                    <a:pt x="1968" y="67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30;p75"/>
            <p:cNvSpPr/>
            <p:nvPr/>
          </p:nvSpPr>
          <p:spPr>
            <a:xfrm>
              <a:off x="2018275" y="3287375"/>
              <a:ext cx="1819650" cy="1048275"/>
            </a:xfrm>
            <a:custGeom>
              <a:avLst/>
              <a:gdLst/>
              <a:ahLst/>
              <a:cxnLst/>
              <a:rect l="l" t="t" r="r" b="b"/>
              <a:pathLst>
                <a:path w="72786" h="41931" extrusionOk="0">
                  <a:moveTo>
                    <a:pt x="40494" y="3215"/>
                  </a:moveTo>
                  <a:cubicBezTo>
                    <a:pt x="40685" y="3215"/>
                    <a:pt x="40874" y="3284"/>
                    <a:pt x="41030" y="3420"/>
                  </a:cubicBezTo>
                  <a:lnTo>
                    <a:pt x="67182" y="18497"/>
                  </a:lnTo>
                  <a:cubicBezTo>
                    <a:pt x="67482" y="18597"/>
                    <a:pt x="67482" y="19031"/>
                    <a:pt x="67182" y="19164"/>
                  </a:cubicBezTo>
                  <a:lnTo>
                    <a:pt x="33191" y="38745"/>
                  </a:lnTo>
                  <a:cubicBezTo>
                    <a:pt x="33024" y="38828"/>
                    <a:pt x="32832" y="38870"/>
                    <a:pt x="32641" y="38870"/>
                  </a:cubicBezTo>
                  <a:cubicBezTo>
                    <a:pt x="32449" y="38870"/>
                    <a:pt x="32257" y="38828"/>
                    <a:pt x="32090" y="38745"/>
                  </a:cubicBezTo>
                  <a:lnTo>
                    <a:pt x="5938" y="23668"/>
                  </a:lnTo>
                  <a:cubicBezTo>
                    <a:pt x="5605" y="23534"/>
                    <a:pt x="5605" y="23101"/>
                    <a:pt x="5938" y="23000"/>
                  </a:cubicBezTo>
                  <a:lnTo>
                    <a:pt x="40096" y="3320"/>
                  </a:lnTo>
                  <a:cubicBezTo>
                    <a:pt x="40221" y="3250"/>
                    <a:pt x="40358" y="3215"/>
                    <a:pt x="40494" y="3215"/>
                  </a:cubicBezTo>
                  <a:close/>
                  <a:moveTo>
                    <a:pt x="43699" y="1"/>
                  </a:moveTo>
                  <a:cubicBezTo>
                    <a:pt x="43473" y="1"/>
                    <a:pt x="43248" y="51"/>
                    <a:pt x="43031" y="151"/>
                  </a:cubicBezTo>
                  <a:lnTo>
                    <a:pt x="334" y="24835"/>
                  </a:lnTo>
                  <a:cubicBezTo>
                    <a:pt x="1" y="24969"/>
                    <a:pt x="1" y="25436"/>
                    <a:pt x="334" y="25569"/>
                  </a:cubicBezTo>
                  <a:lnTo>
                    <a:pt x="28421" y="41781"/>
                  </a:lnTo>
                  <a:cubicBezTo>
                    <a:pt x="28638" y="41881"/>
                    <a:pt x="28863" y="41931"/>
                    <a:pt x="29088" y="41931"/>
                  </a:cubicBezTo>
                  <a:cubicBezTo>
                    <a:pt x="29313" y="41931"/>
                    <a:pt x="29538" y="41881"/>
                    <a:pt x="29755" y="41781"/>
                  </a:cubicBezTo>
                  <a:lnTo>
                    <a:pt x="72452" y="17130"/>
                  </a:lnTo>
                  <a:cubicBezTo>
                    <a:pt x="72786" y="16963"/>
                    <a:pt x="72786" y="16529"/>
                    <a:pt x="72452" y="16362"/>
                  </a:cubicBezTo>
                  <a:lnTo>
                    <a:pt x="44366" y="151"/>
                  </a:lnTo>
                  <a:cubicBezTo>
                    <a:pt x="44149" y="51"/>
                    <a:pt x="43924" y="1"/>
                    <a:pt x="43699" y="1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31;p75"/>
            <p:cNvSpPr/>
            <p:nvPr/>
          </p:nvSpPr>
          <p:spPr>
            <a:xfrm>
              <a:off x="2387700" y="4073575"/>
              <a:ext cx="94275" cy="59025"/>
            </a:xfrm>
            <a:custGeom>
              <a:avLst/>
              <a:gdLst/>
              <a:ahLst/>
              <a:cxnLst/>
              <a:rect l="l" t="t" r="r" b="b"/>
              <a:pathLst>
                <a:path w="3771" h="2361" extrusionOk="0">
                  <a:moveTo>
                    <a:pt x="2022" y="419"/>
                  </a:moveTo>
                  <a:cubicBezTo>
                    <a:pt x="2363" y="419"/>
                    <a:pt x="2679" y="514"/>
                    <a:pt x="2970" y="659"/>
                  </a:cubicBezTo>
                  <a:cubicBezTo>
                    <a:pt x="3237" y="826"/>
                    <a:pt x="3370" y="993"/>
                    <a:pt x="3370" y="1193"/>
                  </a:cubicBezTo>
                  <a:cubicBezTo>
                    <a:pt x="3370" y="1359"/>
                    <a:pt x="3237" y="1526"/>
                    <a:pt x="2970" y="1693"/>
                  </a:cubicBezTo>
                  <a:cubicBezTo>
                    <a:pt x="2619" y="1860"/>
                    <a:pt x="2244" y="1943"/>
                    <a:pt x="1873" y="1943"/>
                  </a:cubicBezTo>
                  <a:cubicBezTo>
                    <a:pt x="1502" y="1943"/>
                    <a:pt x="1135" y="1860"/>
                    <a:pt x="801" y="1693"/>
                  </a:cubicBezTo>
                  <a:cubicBezTo>
                    <a:pt x="535" y="1526"/>
                    <a:pt x="401" y="1359"/>
                    <a:pt x="401" y="1193"/>
                  </a:cubicBezTo>
                  <a:cubicBezTo>
                    <a:pt x="401" y="993"/>
                    <a:pt x="535" y="826"/>
                    <a:pt x="801" y="659"/>
                  </a:cubicBezTo>
                  <a:cubicBezTo>
                    <a:pt x="1092" y="514"/>
                    <a:pt x="1408" y="419"/>
                    <a:pt x="1727" y="419"/>
                  </a:cubicBezTo>
                  <a:cubicBezTo>
                    <a:pt x="1774" y="419"/>
                    <a:pt x="1821" y="421"/>
                    <a:pt x="1869" y="425"/>
                  </a:cubicBezTo>
                  <a:cubicBezTo>
                    <a:pt x="1921" y="421"/>
                    <a:pt x="1972" y="419"/>
                    <a:pt x="2022" y="419"/>
                  </a:cubicBezTo>
                  <a:close/>
                  <a:moveTo>
                    <a:pt x="1886" y="0"/>
                  </a:moveTo>
                  <a:cubicBezTo>
                    <a:pt x="1444" y="0"/>
                    <a:pt x="1002" y="109"/>
                    <a:pt x="601" y="325"/>
                  </a:cubicBezTo>
                  <a:cubicBezTo>
                    <a:pt x="234" y="459"/>
                    <a:pt x="1" y="792"/>
                    <a:pt x="1" y="1193"/>
                  </a:cubicBezTo>
                  <a:cubicBezTo>
                    <a:pt x="1" y="1560"/>
                    <a:pt x="234" y="1893"/>
                    <a:pt x="601" y="2060"/>
                  </a:cubicBezTo>
                  <a:cubicBezTo>
                    <a:pt x="968" y="2260"/>
                    <a:pt x="1435" y="2360"/>
                    <a:pt x="1869" y="2360"/>
                  </a:cubicBezTo>
                  <a:cubicBezTo>
                    <a:pt x="2336" y="2360"/>
                    <a:pt x="2770" y="2260"/>
                    <a:pt x="3170" y="2060"/>
                  </a:cubicBezTo>
                  <a:cubicBezTo>
                    <a:pt x="3537" y="1893"/>
                    <a:pt x="3737" y="1560"/>
                    <a:pt x="3770" y="1193"/>
                  </a:cubicBezTo>
                  <a:cubicBezTo>
                    <a:pt x="3737" y="792"/>
                    <a:pt x="3537" y="459"/>
                    <a:pt x="3170" y="325"/>
                  </a:cubicBezTo>
                  <a:cubicBezTo>
                    <a:pt x="2770" y="109"/>
                    <a:pt x="2328" y="0"/>
                    <a:pt x="1886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32;p75"/>
            <p:cNvSpPr/>
            <p:nvPr/>
          </p:nvSpPr>
          <p:spPr>
            <a:xfrm>
              <a:off x="2745475" y="3698100"/>
              <a:ext cx="1100800" cy="716350"/>
            </a:xfrm>
            <a:custGeom>
              <a:avLst/>
              <a:gdLst/>
              <a:ahLst/>
              <a:cxnLst/>
              <a:rect l="l" t="t" r="r" b="b"/>
              <a:pathLst>
                <a:path w="44032" h="28654" extrusionOk="0">
                  <a:moveTo>
                    <a:pt x="43464" y="0"/>
                  </a:moveTo>
                  <a:lnTo>
                    <a:pt x="43464" y="0"/>
                  </a:lnTo>
                  <a:cubicBezTo>
                    <a:pt x="43731" y="200"/>
                    <a:pt x="43698" y="500"/>
                    <a:pt x="43364" y="701"/>
                  </a:cubicBezTo>
                  <a:lnTo>
                    <a:pt x="667" y="25385"/>
                  </a:lnTo>
                  <a:cubicBezTo>
                    <a:pt x="534" y="25452"/>
                    <a:pt x="400" y="25485"/>
                    <a:pt x="267" y="25518"/>
                  </a:cubicBezTo>
                  <a:lnTo>
                    <a:pt x="0" y="25518"/>
                  </a:lnTo>
                  <a:lnTo>
                    <a:pt x="0" y="28654"/>
                  </a:lnTo>
                  <a:lnTo>
                    <a:pt x="167" y="28654"/>
                  </a:lnTo>
                  <a:cubicBezTo>
                    <a:pt x="334" y="28654"/>
                    <a:pt x="500" y="28587"/>
                    <a:pt x="667" y="28520"/>
                  </a:cubicBezTo>
                  <a:lnTo>
                    <a:pt x="43364" y="3836"/>
                  </a:lnTo>
                  <a:cubicBezTo>
                    <a:pt x="43765" y="3603"/>
                    <a:pt x="43998" y="3169"/>
                    <a:pt x="44032" y="2702"/>
                  </a:cubicBezTo>
                  <a:lnTo>
                    <a:pt x="44032" y="1068"/>
                  </a:lnTo>
                  <a:cubicBezTo>
                    <a:pt x="43998" y="634"/>
                    <a:pt x="43798" y="234"/>
                    <a:pt x="4346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33;p75"/>
            <p:cNvSpPr/>
            <p:nvPr/>
          </p:nvSpPr>
          <p:spPr>
            <a:xfrm>
              <a:off x="2158375" y="3367750"/>
              <a:ext cx="1546975" cy="891400"/>
            </a:xfrm>
            <a:custGeom>
              <a:avLst/>
              <a:gdLst/>
              <a:ahLst/>
              <a:cxnLst/>
              <a:rect l="l" t="t" r="r" b="b"/>
              <a:pathLst>
                <a:path w="61879" h="35656" extrusionOk="0">
                  <a:moveTo>
                    <a:pt x="34890" y="0"/>
                  </a:moveTo>
                  <a:cubicBezTo>
                    <a:pt x="34754" y="0"/>
                    <a:pt x="34617" y="35"/>
                    <a:pt x="34492" y="105"/>
                  </a:cubicBezTo>
                  <a:lnTo>
                    <a:pt x="334" y="19785"/>
                  </a:lnTo>
                  <a:cubicBezTo>
                    <a:pt x="1" y="19886"/>
                    <a:pt x="1" y="20319"/>
                    <a:pt x="334" y="20453"/>
                  </a:cubicBezTo>
                  <a:lnTo>
                    <a:pt x="26486" y="35530"/>
                  </a:lnTo>
                  <a:cubicBezTo>
                    <a:pt x="26653" y="35613"/>
                    <a:pt x="26845" y="35655"/>
                    <a:pt x="27037" y="35655"/>
                  </a:cubicBezTo>
                  <a:cubicBezTo>
                    <a:pt x="27228" y="35655"/>
                    <a:pt x="27420" y="35613"/>
                    <a:pt x="27587" y="35530"/>
                  </a:cubicBezTo>
                  <a:lnTo>
                    <a:pt x="61578" y="15949"/>
                  </a:lnTo>
                  <a:cubicBezTo>
                    <a:pt x="61878" y="15816"/>
                    <a:pt x="61878" y="15382"/>
                    <a:pt x="61578" y="15282"/>
                  </a:cubicBezTo>
                  <a:lnTo>
                    <a:pt x="35426" y="205"/>
                  </a:lnTo>
                  <a:cubicBezTo>
                    <a:pt x="35270" y="69"/>
                    <a:pt x="35081" y="0"/>
                    <a:pt x="3489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34;p75"/>
            <p:cNvSpPr/>
            <p:nvPr/>
          </p:nvSpPr>
          <p:spPr>
            <a:xfrm>
              <a:off x="2158375" y="3367750"/>
              <a:ext cx="1546975" cy="891400"/>
            </a:xfrm>
            <a:custGeom>
              <a:avLst/>
              <a:gdLst/>
              <a:ahLst/>
              <a:cxnLst/>
              <a:rect l="l" t="t" r="r" b="b"/>
              <a:pathLst>
                <a:path w="61879" h="35656" extrusionOk="0">
                  <a:moveTo>
                    <a:pt x="34890" y="0"/>
                  </a:moveTo>
                  <a:cubicBezTo>
                    <a:pt x="34754" y="0"/>
                    <a:pt x="34617" y="35"/>
                    <a:pt x="34492" y="105"/>
                  </a:cubicBezTo>
                  <a:lnTo>
                    <a:pt x="334" y="19785"/>
                  </a:lnTo>
                  <a:cubicBezTo>
                    <a:pt x="1" y="19886"/>
                    <a:pt x="1" y="20319"/>
                    <a:pt x="334" y="20453"/>
                  </a:cubicBezTo>
                  <a:lnTo>
                    <a:pt x="26486" y="35530"/>
                  </a:lnTo>
                  <a:cubicBezTo>
                    <a:pt x="26653" y="35613"/>
                    <a:pt x="26845" y="35655"/>
                    <a:pt x="27037" y="35655"/>
                  </a:cubicBezTo>
                  <a:cubicBezTo>
                    <a:pt x="27228" y="35655"/>
                    <a:pt x="27420" y="35613"/>
                    <a:pt x="27587" y="35530"/>
                  </a:cubicBezTo>
                  <a:lnTo>
                    <a:pt x="61578" y="15949"/>
                  </a:lnTo>
                  <a:cubicBezTo>
                    <a:pt x="61878" y="15816"/>
                    <a:pt x="61878" y="15382"/>
                    <a:pt x="61578" y="15282"/>
                  </a:cubicBezTo>
                  <a:lnTo>
                    <a:pt x="35426" y="205"/>
                  </a:lnTo>
                  <a:cubicBezTo>
                    <a:pt x="35270" y="69"/>
                    <a:pt x="35081" y="0"/>
                    <a:pt x="348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35;p75"/>
            <p:cNvSpPr/>
            <p:nvPr/>
          </p:nvSpPr>
          <p:spPr>
            <a:xfrm>
              <a:off x="2300975" y="3452925"/>
              <a:ext cx="1262600" cy="722200"/>
            </a:xfrm>
            <a:custGeom>
              <a:avLst/>
              <a:gdLst/>
              <a:ahLst/>
              <a:cxnLst/>
              <a:rect l="l" t="t" r="r" b="b"/>
              <a:pathLst>
                <a:path w="50504" h="28888" extrusionOk="0">
                  <a:moveTo>
                    <a:pt x="29188" y="0"/>
                  </a:moveTo>
                  <a:cubicBezTo>
                    <a:pt x="28613" y="0"/>
                    <a:pt x="28037" y="133"/>
                    <a:pt x="27520" y="400"/>
                  </a:cubicBezTo>
                  <a:lnTo>
                    <a:pt x="901" y="15745"/>
                  </a:lnTo>
                  <a:cubicBezTo>
                    <a:pt x="1" y="16278"/>
                    <a:pt x="1" y="17146"/>
                    <a:pt x="901" y="17679"/>
                  </a:cubicBezTo>
                  <a:lnTo>
                    <a:pt x="19615" y="28487"/>
                  </a:lnTo>
                  <a:cubicBezTo>
                    <a:pt x="20148" y="28754"/>
                    <a:pt x="20724" y="28887"/>
                    <a:pt x="21299" y="28887"/>
                  </a:cubicBezTo>
                  <a:cubicBezTo>
                    <a:pt x="21875" y="28887"/>
                    <a:pt x="22450" y="28754"/>
                    <a:pt x="22984" y="28487"/>
                  </a:cubicBezTo>
                  <a:lnTo>
                    <a:pt x="49569" y="13143"/>
                  </a:lnTo>
                  <a:cubicBezTo>
                    <a:pt x="50503" y="12609"/>
                    <a:pt x="50503" y="11708"/>
                    <a:pt x="49569" y="11175"/>
                  </a:cubicBezTo>
                  <a:lnTo>
                    <a:pt x="30856" y="400"/>
                  </a:lnTo>
                  <a:cubicBezTo>
                    <a:pt x="30339" y="133"/>
                    <a:pt x="29764" y="0"/>
                    <a:pt x="29188" y="0"/>
                  </a:cubicBezTo>
                  <a:close/>
                </a:path>
              </a:pathLst>
            </a:custGeom>
            <a:solidFill>
              <a:srgbClr val="DCB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36;p75"/>
            <p:cNvSpPr/>
            <p:nvPr/>
          </p:nvSpPr>
          <p:spPr>
            <a:xfrm>
              <a:off x="2561175" y="3580100"/>
              <a:ext cx="773075" cy="445750"/>
            </a:xfrm>
            <a:custGeom>
              <a:avLst/>
              <a:gdLst/>
              <a:ahLst/>
              <a:cxnLst/>
              <a:rect l="l" t="t" r="r" b="b"/>
              <a:pathLst>
                <a:path w="30923" h="17830" extrusionOk="0">
                  <a:moveTo>
                    <a:pt x="18776" y="779"/>
                  </a:moveTo>
                  <a:cubicBezTo>
                    <a:pt x="19249" y="779"/>
                    <a:pt x="19695" y="908"/>
                    <a:pt x="20115" y="1117"/>
                  </a:cubicBezTo>
                  <a:lnTo>
                    <a:pt x="29354" y="6455"/>
                  </a:lnTo>
                  <a:cubicBezTo>
                    <a:pt x="29688" y="6655"/>
                    <a:pt x="29855" y="6888"/>
                    <a:pt x="29855" y="7088"/>
                  </a:cubicBezTo>
                  <a:cubicBezTo>
                    <a:pt x="29855" y="7289"/>
                    <a:pt x="29688" y="7522"/>
                    <a:pt x="29354" y="7722"/>
                  </a:cubicBezTo>
                  <a:lnTo>
                    <a:pt x="13810" y="16695"/>
                  </a:lnTo>
                  <a:cubicBezTo>
                    <a:pt x="13343" y="16929"/>
                    <a:pt x="12834" y="17046"/>
                    <a:pt x="12326" y="17046"/>
                  </a:cubicBezTo>
                  <a:cubicBezTo>
                    <a:pt x="11817" y="17046"/>
                    <a:pt x="11308" y="16929"/>
                    <a:pt x="10841" y="16695"/>
                  </a:cubicBezTo>
                  <a:lnTo>
                    <a:pt x="1568" y="11358"/>
                  </a:lnTo>
                  <a:cubicBezTo>
                    <a:pt x="1268" y="11191"/>
                    <a:pt x="1068" y="10958"/>
                    <a:pt x="1068" y="10724"/>
                  </a:cubicBezTo>
                  <a:cubicBezTo>
                    <a:pt x="1068" y="10524"/>
                    <a:pt x="1268" y="10291"/>
                    <a:pt x="1568" y="10091"/>
                  </a:cubicBezTo>
                  <a:lnTo>
                    <a:pt x="17146" y="1117"/>
                  </a:lnTo>
                  <a:cubicBezTo>
                    <a:pt x="17535" y="908"/>
                    <a:pt x="18005" y="779"/>
                    <a:pt x="18459" y="779"/>
                  </a:cubicBezTo>
                  <a:cubicBezTo>
                    <a:pt x="18511" y="779"/>
                    <a:pt x="18562" y="781"/>
                    <a:pt x="18613" y="784"/>
                  </a:cubicBezTo>
                  <a:cubicBezTo>
                    <a:pt x="18668" y="781"/>
                    <a:pt x="18722" y="779"/>
                    <a:pt x="18776" y="779"/>
                  </a:cubicBezTo>
                  <a:close/>
                  <a:moveTo>
                    <a:pt x="18613" y="0"/>
                  </a:moveTo>
                  <a:cubicBezTo>
                    <a:pt x="17971" y="0"/>
                    <a:pt x="17329" y="150"/>
                    <a:pt x="16745" y="450"/>
                  </a:cubicBezTo>
                  <a:lnTo>
                    <a:pt x="1201" y="9423"/>
                  </a:lnTo>
                  <a:cubicBezTo>
                    <a:pt x="0" y="9890"/>
                    <a:pt x="0" y="11558"/>
                    <a:pt x="1201" y="12025"/>
                  </a:cubicBezTo>
                  <a:lnTo>
                    <a:pt x="10441" y="17396"/>
                  </a:lnTo>
                  <a:cubicBezTo>
                    <a:pt x="11008" y="17696"/>
                    <a:pt x="11675" y="17829"/>
                    <a:pt x="12309" y="17829"/>
                  </a:cubicBezTo>
                  <a:cubicBezTo>
                    <a:pt x="12976" y="17829"/>
                    <a:pt x="13610" y="17696"/>
                    <a:pt x="14177" y="17396"/>
                  </a:cubicBezTo>
                  <a:lnTo>
                    <a:pt x="29755" y="8389"/>
                  </a:lnTo>
                  <a:cubicBezTo>
                    <a:pt x="30922" y="7922"/>
                    <a:pt x="30922" y="6255"/>
                    <a:pt x="29755" y="5788"/>
                  </a:cubicBezTo>
                  <a:lnTo>
                    <a:pt x="20481" y="450"/>
                  </a:lnTo>
                  <a:cubicBezTo>
                    <a:pt x="19898" y="150"/>
                    <a:pt x="19256" y="0"/>
                    <a:pt x="1861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37;p75"/>
            <p:cNvSpPr/>
            <p:nvPr/>
          </p:nvSpPr>
          <p:spPr>
            <a:xfrm>
              <a:off x="2799675" y="3739750"/>
              <a:ext cx="258725" cy="145275"/>
            </a:xfrm>
            <a:custGeom>
              <a:avLst/>
              <a:gdLst/>
              <a:ahLst/>
              <a:cxnLst/>
              <a:rect l="l" t="t" r="r" b="b"/>
              <a:pathLst>
                <a:path w="10349" h="5811" extrusionOk="0">
                  <a:moveTo>
                    <a:pt x="9956" y="1"/>
                  </a:moveTo>
                  <a:cubicBezTo>
                    <a:pt x="9885" y="1"/>
                    <a:pt x="9802" y="12"/>
                    <a:pt x="9707" y="35"/>
                  </a:cubicBezTo>
                  <a:lnTo>
                    <a:pt x="567" y="2304"/>
                  </a:lnTo>
                  <a:cubicBezTo>
                    <a:pt x="34" y="2437"/>
                    <a:pt x="0" y="2737"/>
                    <a:pt x="467" y="3004"/>
                  </a:cubicBezTo>
                  <a:lnTo>
                    <a:pt x="5071" y="5673"/>
                  </a:lnTo>
                  <a:cubicBezTo>
                    <a:pt x="5245" y="5766"/>
                    <a:pt x="5432" y="5810"/>
                    <a:pt x="5615" y="5810"/>
                  </a:cubicBezTo>
                  <a:cubicBezTo>
                    <a:pt x="5957" y="5810"/>
                    <a:pt x="6288" y="5655"/>
                    <a:pt x="6505" y="5372"/>
                  </a:cubicBezTo>
                  <a:lnTo>
                    <a:pt x="10074" y="569"/>
                  </a:lnTo>
                  <a:cubicBezTo>
                    <a:pt x="10349" y="240"/>
                    <a:pt x="10284" y="1"/>
                    <a:pt x="995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38;p75"/>
            <p:cNvSpPr/>
            <p:nvPr/>
          </p:nvSpPr>
          <p:spPr>
            <a:xfrm>
              <a:off x="2009950" y="3909075"/>
              <a:ext cx="735550" cy="505375"/>
            </a:xfrm>
            <a:custGeom>
              <a:avLst/>
              <a:gdLst/>
              <a:ahLst/>
              <a:cxnLst/>
              <a:rect l="l" t="t" r="r" b="b"/>
              <a:pathLst>
                <a:path w="29422" h="20215" extrusionOk="0">
                  <a:moveTo>
                    <a:pt x="567" y="0"/>
                  </a:moveTo>
                  <a:lnTo>
                    <a:pt x="567" y="0"/>
                  </a:lnTo>
                  <a:cubicBezTo>
                    <a:pt x="234" y="267"/>
                    <a:pt x="33" y="668"/>
                    <a:pt x="0" y="1101"/>
                  </a:cubicBezTo>
                  <a:lnTo>
                    <a:pt x="0" y="2736"/>
                  </a:lnTo>
                  <a:cubicBezTo>
                    <a:pt x="33" y="3203"/>
                    <a:pt x="267" y="3603"/>
                    <a:pt x="667" y="3870"/>
                  </a:cubicBezTo>
                  <a:lnTo>
                    <a:pt x="28754" y="20081"/>
                  </a:lnTo>
                  <a:cubicBezTo>
                    <a:pt x="28954" y="20182"/>
                    <a:pt x="29188" y="20215"/>
                    <a:pt x="29421" y="20215"/>
                  </a:cubicBezTo>
                  <a:lnTo>
                    <a:pt x="29421" y="17079"/>
                  </a:lnTo>
                  <a:cubicBezTo>
                    <a:pt x="29188" y="17079"/>
                    <a:pt x="28954" y="17013"/>
                    <a:pt x="28754" y="16913"/>
                  </a:cubicBezTo>
                  <a:lnTo>
                    <a:pt x="667" y="701"/>
                  </a:lnTo>
                  <a:cubicBezTo>
                    <a:pt x="334" y="534"/>
                    <a:pt x="300" y="234"/>
                    <a:pt x="5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39;p75"/>
            <p:cNvSpPr/>
            <p:nvPr/>
          </p:nvSpPr>
          <p:spPr>
            <a:xfrm>
              <a:off x="3436800" y="3516700"/>
              <a:ext cx="15025" cy="7750"/>
            </a:xfrm>
            <a:custGeom>
              <a:avLst/>
              <a:gdLst/>
              <a:ahLst/>
              <a:cxnLst/>
              <a:rect l="l" t="t" r="r" b="b"/>
              <a:pathLst>
                <a:path w="601" h="310" extrusionOk="0">
                  <a:moveTo>
                    <a:pt x="300" y="1"/>
                  </a:moveTo>
                  <a:cubicBezTo>
                    <a:pt x="234" y="1"/>
                    <a:pt x="167" y="18"/>
                    <a:pt x="100" y="51"/>
                  </a:cubicBezTo>
                  <a:cubicBezTo>
                    <a:pt x="0" y="84"/>
                    <a:pt x="0" y="218"/>
                    <a:pt x="100" y="284"/>
                  </a:cubicBezTo>
                  <a:cubicBezTo>
                    <a:pt x="167" y="301"/>
                    <a:pt x="234" y="309"/>
                    <a:pt x="300" y="309"/>
                  </a:cubicBezTo>
                  <a:cubicBezTo>
                    <a:pt x="367" y="309"/>
                    <a:pt x="434" y="301"/>
                    <a:pt x="501" y="284"/>
                  </a:cubicBezTo>
                  <a:cubicBezTo>
                    <a:pt x="601" y="218"/>
                    <a:pt x="601" y="84"/>
                    <a:pt x="501" y="51"/>
                  </a:cubicBezTo>
                  <a:cubicBezTo>
                    <a:pt x="434" y="18"/>
                    <a:pt x="367" y="1"/>
                    <a:pt x="3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40;p75"/>
            <p:cNvSpPr/>
            <p:nvPr/>
          </p:nvSpPr>
          <p:spPr>
            <a:xfrm>
              <a:off x="3450125" y="3554650"/>
              <a:ext cx="30900" cy="16075"/>
            </a:xfrm>
            <a:custGeom>
              <a:avLst/>
              <a:gdLst/>
              <a:ahLst/>
              <a:cxnLst/>
              <a:rect l="l" t="t" r="r" b="b"/>
              <a:pathLst>
                <a:path w="1236" h="643" extrusionOk="0">
                  <a:moveTo>
                    <a:pt x="614" y="1"/>
                  </a:moveTo>
                  <a:cubicBezTo>
                    <a:pt x="476" y="1"/>
                    <a:pt x="334" y="34"/>
                    <a:pt x="201" y="101"/>
                  </a:cubicBezTo>
                  <a:cubicBezTo>
                    <a:pt x="1" y="167"/>
                    <a:pt x="1" y="468"/>
                    <a:pt x="201" y="568"/>
                  </a:cubicBezTo>
                  <a:cubicBezTo>
                    <a:pt x="334" y="618"/>
                    <a:pt x="468" y="643"/>
                    <a:pt x="601" y="643"/>
                  </a:cubicBezTo>
                  <a:cubicBezTo>
                    <a:pt x="735" y="643"/>
                    <a:pt x="868" y="618"/>
                    <a:pt x="1002" y="568"/>
                  </a:cubicBezTo>
                  <a:cubicBezTo>
                    <a:pt x="1235" y="468"/>
                    <a:pt x="1235" y="167"/>
                    <a:pt x="1002" y="101"/>
                  </a:cubicBezTo>
                  <a:cubicBezTo>
                    <a:pt x="885" y="34"/>
                    <a:pt x="751" y="1"/>
                    <a:pt x="6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41;p75"/>
            <p:cNvSpPr/>
            <p:nvPr/>
          </p:nvSpPr>
          <p:spPr>
            <a:xfrm>
              <a:off x="3359225" y="3501075"/>
              <a:ext cx="85925" cy="49025"/>
            </a:xfrm>
            <a:custGeom>
              <a:avLst/>
              <a:gdLst/>
              <a:ahLst/>
              <a:cxnLst/>
              <a:rect l="l" t="t" r="r" b="b"/>
              <a:pathLst>
                <a:path w="3437" h="1961" extrusionOk="0">
                  <a:moveTo>
                    <a:pt x="405" y="0"/>
                  </a:moveTo>
                  <a:cubicBezTo>
                    <a:pt x="310" y="0"/>
                    <a:pt x="218" y="25"/>
                    <a:pt x="134" y="75"/>
                  </a:cubicBezTo>
                  <a:cubicBezTo>
                    <a:pt x="1" y="142"/>
                    <a:pt x="1" y="309"/>
                    <a:pt x="134" y="376"/>
                  </a:cubicBezTo>
                  <a:lnTo>
                    <a:pt x="2770" y="1910"/>
                  </a:lnTo>
                  <a:cubicBezTo>
                    <a:pt x="2853" y="1943"/>
                    <a:pt x="2945" y="1960"/>
                    <a:pt x="3036" y="1960"/>
                  </a:cubicBezTo>
                  <a:cubicBezTo>
                    <a:pt x="3128" y="1960"/>
                    <a:pt x="3220" y="1943"/>
                    <a:pt x="3303" y="1910"/>
                  </a:cubicBezTo>
                  <a:cubicBezTo>
                    <a:pt x="3437" y="1810"/>
                    <a:pt x="3437" y="1677"/>
                    <a:pt x="3303" y="1577"/>
                  </a:cubicBezTo>
                  <a:lnTo>
                    <a:pt x="701" y="75"/>
                  </a:lnTo>
                  <a:cubicBezTo>
                    <a:pt x="601" y="25"/>
                    <a:pt x="501" y="0"/>
                    <a:pt x="4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42;p75"/>
            <p:cNvSpPr/>
            <p:nvPr/>
          </p:nvSpPr>
          <p:spPr>
            <a:xfrm>
              <a:off x="3084050" y="4181775"/>
              <a:ext cx="1451050" cy="609000"/>
            </a:xfrm>
            <a:custGeom>
              <a:avLst/>
              <a:gdLst/>
              <a:ahLst/>
              <a:cxnLst/>
              <a:rect l="l" t="t" r="r" b="b"/>
              <a:pathLst>
                <a:path w="58042" h="24360" extrusionOk="0">
                  <a:moveTo>
                    <a:pt x="57408" y="0"/>
                  </a:moveTo>
                  <a:cubicBezTo>
                    <a:pt x="57430" y="16"/>
                    <a:pt x="57451" y="32"/>
                    <a:pt x="57472" y="49"/>
                  </a:cubicBezTo>
                  <a:lnTo>
                    <a:pt x="57472" y="49"/>
                  </a:lnTo>
                  <a:cubicBezTo>
                    <a:pt x="57452" y="32"/>
                    <a:pt x="57431" y="16"/>
                    <a:pt x="57408" y="0"/>
                  </a:cubicBezTo>
                  <a:close/>
                  <a:moveTo>
                    <a:pt x="601" y="9974"/>
                  </a:moveTo>
                  <a:lnTo>
                    <a:pt x="601" y="9974"/>
                  </a:lnTo>
                  <a:cubicBezTo>
                    <a:pt x="593" y="9980"/>
                    <a:pt x="587" y="9987"/>
                    <a:pt x="580" y="9993"/>
                  </a:cubicBezTo>
                  <a:lnTo>
                    <a:pt x="580" y="9993"/>
                  </a:lnTo>
                  <a:cubicBezTo>
                    <a:pt x="587" y="9987"/>
                    <a:pt x="594" y="9980"/>
                    <a:pt x="601" y="9974"/>
                  </a:cubicBezTo>
                  <a:close/>
                  <a:moveTo>
                    <a:pt x="57472" y="49"/>
                  </a:moveTo>
                  <a:cubicBezTo>
                    <a:pt x="57701" y="251"/>
                    <a:pt x="57649" y="550"/>
                    <a:pt x="57341" y="734"/>
                  </a:cubicBezTo>
                  <a:lnTo>
                    <a:pt x="21082" y="21682"/>
                  </a:lnTo>
                  <a:cubicBezTo>
                    <a:pt x="20865" y="21799"/>
                    <a:pt x="20623" y="21858"/>
                    <a:pt x="20381" y="21858"/>
                  </a:cubicBezTo>
                  <a:cubicBezTo>
                    <a:pt x="20139" y="21858"/>
                    <a:pt x="19898" y="21799"/>
                    <a:pt x="19681" y="21682"/>
                  </a:cubicBezTo>
                  <a:lnTo>
                    <a:pt x="701" y="10708"/>
                  </a:lnTo>
                  <a:cubicBezTo>
                    <a:pt x="376" y="10546"/>
                    <a:pt x="336" y="10225"/>
                    <a:pt x="580" y="9993"/>
                  </a:cubicBezTo>
                  <a:lnTo>
                    <a:pt x="580" y="9993"/>
                  </a:lnTo>
                  <a:cubicBezTo>
                    <a:pt x="257" y="10291"/>
                    <a:pt x="33" y="10684"/>
                    <a:pt x="0" y="11142"/>
                  </a:cubicBezTo>
                  <a:lnTo>
                    <a:pt x="0" y="12042"/>
                  </a:lnTo>
                  <a:cubicBezTo>
                    <a:pt x="33" y="12509"/>
                    <a:pt x="300" y="12976"/>
                    <a:pt x="701" y="13243"/>
                  </a:cubicBezTo>
                  <a:lnTo>
                    <a:pt x="19681" y="24184"/>
                  </a:lnTo>
                  <a:cubicBezTo>
                    <a:pt x="19898" y="24301"/>
                    <a:pt x="20131" y="24359"/>
                    <a:pt x="20369" y="24359"/>
                  </a:cubicBezTo>
                  <a:cubicBezTo>
                    <a:pt x="20606" y="24359"/>
                    <a:pt x="20848" y="24301"/>
                    <a:pt x="21082" y="24184"/>
                  </a:cubicBezTo>
                  <a:lnTo>
                    <a:pt x="57341" y="3236"/>
                  </a:lnTo>
                  <a:cubicBezTo>
                    <a:pt x="57741" y="2969"/>
                    <a:pt x="58008" y="2535"/>
                    <a:pt x="58042" y="2035"/>
                  </a:cubicBezTo>
                  <a:lnTo>
                    <a:pt x="58042" y="1134"/>
                  </a:lnTo>
                  <a:cubicBezTo>
                    <a:pt x="58010" y="695"/>
                    <a:pt x="57802" y="315"/>
                    <a:pt x="57472" y="49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43;p75"/>
            <p:cNvSpPr/>
            <p:nvPr/>
          </p:nvSpPr>
          <p:spPr>
            <a:xfrm>
              <a:off x="3084050" y="4181775"/>
              <a:ext cx="1451050" cy="609000"/>
            </a:xfrm>
            <a:custGeom>
              <a:avLst/>
              <a:gdLst/>
              <a:ahLst/>
              <a:cxnLst/>
              <a:rect l="l" t="t" r="r" b="b"/>
              <a:pathLst>
                <a:path w="58042" h="24360" extrusionOk="0">
                  <a:moveTo>
                    <a:pt x="57408" y="0"/>
                  </a:moveTo>
                  <a:cubicBezTo>
                    <a:pt x="57430" y="16"/>
                    <a:pt x="57451" y="32"/>
                    <a:pt x="57472" y="49"/>
                  </a:cubicBezTo>
                  <a:lnTo>
                    <a:pt x="57472" y="49"/>
                  </a:lnTo>
                  <a:cubicBezTo>
                    <a:pt x="57452" y="32"/>
                    <a:pt x="57431" y="16"/>
                    <a:pt x="57408" y="0"/>
                  </a:cubicBezTo>
                  <a:close/>
                  <a:moveTo>
                    <a:pt x="601" y="9974"/>
                  </a:moveTo>
                  <a:lnTo>
                    <a:pt x="601" y="9974"/>
                  </a:lnTo>
                  <a:cubicBezTo>
                    <a:pt x="593" y="9980"/>
                    <a:pt x="587" y="9987"/>
                    <a:pt x="580" y="9993"/>
                  </a:cubicBezTo>
                  <a:lnTo>
                    <a:pt x="580" y="9993"/>
                  </a:lnTo>
                  <a:cubicBezTo>
                    <a:pt x="587" y="9987"/>
                    <a:pt x="594" y="9980"/>
                    <a:pt x="601" y="9974"/>
                  </a:cubicBezTo>
                  <a:close/>
                  <a:moveTo>
                    <a:pt x="57472" y="49"/>
                  </a:moveTo>
                  <a:cubicBezTo>
                    <a:pt x="57701" y="251"/>
                    <a:pt x="57649" y="550"/>
                    <a:pt x="57341" y="734"/>
                  </a:cubicBezTo>
                  <a:lnTo>
                    <a:pt x="21082" y="21682"/>
                  </a:lnTo>
                  <a:cubicBezTo>
                    <a:pt x="20865" y="21799"/>
                    <a:pt x="20623" y="21858"/>
                    <a:pt x="20381" y="21858"/>
                  </a:cubicBezTo>
                  <a:cubicBezTo>
                    <a:pt x="20139" y="21858"/>
                    <a:pt x="19898" y="21799"/>
                    <a:pt x="19681" y="21682"/>
                  </a:cubicBezTo>
                  <a:lnTo>
                    <a:pt x="701" y="10708"/>
                  </a:lnTo>
                  <a:cubicBezTo>
                    <a:pt x="376" y="10546"/>
                    <a:pt x="336" y="10225"/>
                    <a:pt x="580" y="9993"/>
                  </a:cubicBezTo>
                  <a:lnTo>
                    <a:pt x="580" y="9993"/>
                  </a:lnTo>
                  <a:cubicBezTo>
                    <a:pt x="257" y="10291"/>
                    <a:pt x="33" y="10684"/>
                    <a:pt x="0" y="11142"/>
                  </a:cubicBezTo>
                  <a:lnTo>
                    <a:pt x="0" y="12042"/>
                  </a:lnTo>
                  <a:cubicBezTo>
                    <a:pt x="33" y="12509"/>
                    <a:pt x="300" y="12976"/>
                    <a:pt x="701" y="13243"/>
                  </a:cubicBezTo>
                  <a:lnTo>
                    <a:pt x="19681" y="24184"/>
                  </a:lnTo>
                  <a:cubicBezTo>
                    <a:pt x="19898" y="24301"/>
                    <a:pt x="20131" y="24359"/>
                    <a:pt x="20369" y="24359"/>
                  </a:cubicBezTo>
                  <a:cubicBezTo>
                    <a:pt x="20606" y="24359"/>
                    <a:pt x="20848" y="24301"/>
                    <a:pt x="21082" y="24184"/>
                  </a:cubicBezTo>
                  <a:lnTo>
                    <a:pt x="57341" y="3236"/>
                  </a:lnTo>
                  <a:cubicBezTo>
                    <a:pt x="57741" y="2969"/>
                    <a:pt x="58008" y="2535"/>
                    <a:pt x="58042" y="2035"/>
                  </a:cubicBezTo>
                  <a:lnTo>
                    <a:pt x="58042" y="1134"/>
                  </a:lnTo>
                  <a:cubicBezTo>
                    <a:pt x="58010" y="695"/>
                    <a:pt x="57802" y="315"/>
                    <a:pt x="5747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944;p75"/>
            <p:cNvSpPr/>
            <p:nvPr/>
          </p:nvSpPr>
          <p:spPr>
            <a:xfrm>
              <a:off x="3092375" y="3901975"/>
              <a:ext cx="1434375" cy="825625"/>
            </a:xfrm>
            <a:custGeom>
              <a:avLst/>
              <a:gdLst/>
              <a:ahLst/>
              <a:cxnLst/>
              <a:rect l="l" t="t" r="r" b="b"/>
              <a:pathLst>
                <a:path w="57375" h="33025" extrusionOk="0">
                  <a:moveTo>
                    <a:pt x="34135" y="2906"/>
                  </a:moveTo>
                  <a:cubicBezTo>
                    <a:pt x="34341" y="2906"/>
                    <a:pt x="34545" y="2966"/>
                    <a:pt x="34725" y="3086"/>
                  </a:cubicBezTo>
                  <a:lnTo>
                    <a:pt x="51971" y="13060"/>
                  </a:lnTo>
                  <a:cubicBezTo>
                    <a:pt x="52305" y="13194"/>
                    <a:pt x="52305" y="13627"/>
                    <a:pt x="51971" y="13761"/>
                  </a:cubicBezTo>
                  <a:lnTo>
                    <a:pt x="23751" y="30072"/>
                  </a:lnTo>
                  <a:cubicBezTo>
                    <a:pt x="23551" y="30173"/>
                    <a:pt x="23342" y="30223"/>
                    <a:pt x="23138" y="30223"/>
                  </a:cubicBezTo>
                  <a:cubicBezTo>
                    <a:pt x="22934" y="30223"/>
                    <a:pt x="22734" y="30173"/>
                    <a:pt x="22550" y="30072"/>
                  </a:cubicBezTo>
                  <a:lnTo>
                    <a:pt x="5304" y="20099"/>
                  </a:lnTo>
                  <a:cubicBezTo>
                    <a:pt x="4971" y="19999"/>
                    <a:pt x="4971" y="19532"/>
                    <a:pt x="5304" y="19431"/>
                  </a:cubicBezTo>
                  <a:lnTo>
                    <a:pt x="33725" y="2986"/>
                  </a:lnTo>
                  <a:cubicBezTo>
                    <a:pt x="33858" y="2933"/>
                    <a:pt x="33997" y="2906"/>
                    <a:pt x="34135" y="2906"/>
                  </a:cubicBezTo>
                  <a:close/>
                  <a:moveTo>
                    <a:pt x="37327" y="1"/>
                  </a:moveTo>
                  <a:cubicBezTo>
                    <a:pt x="37085" y="1"/>
                    <a:pt x="36844" y="51"/>
                    <a:pt x="36627" y="151"/>
                  </a:cubicBezTo>
                  <a:lnTo>
                    <a:pt x="368" y="21099"/>
                  </a:lnTo>
                  <a:cubicBezTo>
                    <a:pt x="1" y="21333"/>
                    <a:pt x="1" y="21700"/>
                    <a:pt x="368" y="21900"/>
                  </a:cubicBezTo>
                  <a:lnTo>
                    <a:pt x="19348" y="32874"/>
                  </a:lnTo>
                  <a:cubicBezTo>
                    <a:pt x="19565" y="32975"/>
                    <a:pt x="19806" y="33025"/>
                    <a:pt x="20048" y="33025"/>
                  </a:cubicBezTo>
                  <a:cubicBezTo>
                    <a:pt x="20290" y="33025"/>
                    <a:pt x="20532" y="32975"/>
                    <a:pt x="20749" y="32874"/>
                  </a:cubicBezTo>
                  <a:lnTo>
                    <a:pt x="57008" y="11926"/>
                  </a:lnTo>
                  <a:cubicBezTo>
                    <a:pt x="57375" y="11793"/>
                    <a:pt x="57375" y="11259"/>
                    <a:pt x="57008" y="11126"/>
                  </a:cubicBezTo>
                  <a:lnTo>
                    <a:pt x="38028" y="151"/>
                  </a:lnTo>
                  <a:cubicBezTo>
                    <a:pt x="37811" y="51"/>
                    <a:pt x="37569" y="1"/>
                    <a:pt x="3732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945;p75"/>
            <p:cNvSpPr/>
            <p:nvPr/>
          </p:nvSpPr>
          <p:spPr>
            <a:xfrm>
              <a:off x="3092375" y="3901975"/>
              <a:ext cx="1434375" cy="825625"/>
            </a:xfrm>
            <a:custGeom>
              <a:avLst/>
              <a:gdLst/>
              <a:ahLst/>
              <a:cxnLst/>
              <a:rect l="l" t="t" r="r" b="b"/>
              <a:pathLst>
                <a:path w="57375" h="33025" extrusionOk="0">
                  <a:moveTo>
                    <a:pt x="34135" y="2906"/>
                  </a:moveTo>
                  <a:cubicBezTo>
                    <a:pt x="34341" y="2906"/>
                    <a:pt x="34545" y="2966"/>
                    <a:pt x="34725" y="3086"/>
                  </a:cubicBezTo>
                  <a:lnTo>
                    <a:pt x="51971" y="13060"/>
                  </a:lnTo>
                  <a:cubicBezTo>
                    <a:pt x="52305" y="13194"/>
                    <a:pt x="52305" y="13627"/>
                    <a:pt x="51971" y="13761"/>
                  </a:cubicBezTo>
                  <a:lnTo>
                    <a:pt x="23751" y="30072"/>
                  </a:lnTo>
                  <a:cubicBezTo>
                    <a:pt x="23551" y="30173"/>
                    <a:pt x="23342" y="30223"/>
                    <a:pt x="23138" y="30223"/>
                  </a:cubicBezTo>
                  <a:cubicBezTo>
                    <a:pt x="22934" y="30223"/>
                    <a:pt x="22734" y="30173"/>
                    <a:pt x="22550" y="30072"/>
                  </a:cubicBezTo>
                  <a:lnTo>
                    <a:pt x="5304" y="20099"/>
                  </a:lnTo>
                  <a:cubicBezTo>
                    <a:pt x="4971" y="19999"/>
                    <a:pt x="4971" y="19532"/>
                    <a:pt x="5304" y="19431"/>
                  </a:cubicBezTo>
                  <a:lnTo>
                    <a:pt x="33725" y="2986"/>
                  </a:lnTo>
                  <a:cubicBezTo>
                    <a:pt x="33858" y="2933"/>
                    <a:pt x="33997" y="2906"/>
                    <a:pt x="34135" y="2906"/>
                  </a:cubicBezTo>
                  <a:close/>
                  <a:moveTo>
                    <a:pt x="37327" y="1"/>
                  </a:moveTo>
                  <a:cubicBezTo>
                    <a:pt x="37085" y="1"/>
                    <a:pt x="36844" y="51"/>
                    <a:pt x="36627" y="151"/>
                  </a:cubicBezTo>
                  <a:lnTo>
                    <a:pt x="368" y="21099"/>
                  </a:lnTo>
                  <a:cubicBezTo>
                    <a:pt x="1" y="21333"/>
                    <a:pt x="1" y="21700"/>
                    <a:pt x="368" y="21900"/>
                  </a:cubicBezTo>
                  <a:lnTo>
                    <a:pt x="19348" y="32874"/>
                  </a:lnTo>
                  <a:cubicBezTo>
                    <a:pt x="19565" y="32975"/>
                    <a:pt x="19806" y="33025"/>
                    <a:pt x="20048" y="33025"/>
                  </a:cubicBezTo>
                  <a:cubicBezTo>
                    <a:pt x="20290" y="33025"/>
                    <a:pt x="20532" y="32975"/>
                    <a:pt x="20749" y="32874"/>
                  </a:cubicBezTo>
                  <a:lnTo>
                    <a:pt x="57008" y="11926"/>
                  </a:lnTo>
                  <a:cubicBezTo>
                    <a:pt x="57375" y="11793"/>
                    <a:pt x="57375" y="11259"/>
                    <a:pt x="57008" y="11126"/>
                  </a:cubicBezTo>
                  <a:lnTo>
                    <a:pt x="38028" y="151"/>
                  </a:lnTo>
                  <a:cubicBezTo>
                    <a:pt x="37811" y="51"/>
                    <a:pt x="37569" y="1"/>
                    <a:pt x="373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946;p75"/>
            <p:cNvSpPr/>
            <p:nvPr/>
          </p:nvSpPr>
          <p:spPr>
            <a:xfrm>
              <a:off x="3593575" y="4181775"/>
              <a:ext cx="941525" cy="608800"/>
            </a:xfrm>
            <a:custGeom>
              <a:avLst/>
              <a:gdLst/>
              <a:ahLst/>
              <a:cxnLst/>
              <a:rect l="l" t="t" r="r" b="b"/>
              <a:pathLst>
                <a:path w="37661" h="24352" extrusionOk="0">
                  <a:moveTo>
                    <a:pt x="37060" y="0"/>
                  </a:moveTo>
                  <a:cubicBezTo>
                    <a:pt x="37100" y="32"/>
                    <a:pt x="37139" y="66"/>
                    <a:pt x="37176" y="102"/>
                  </a:cubicBezTo>
                  <a:lnTo>
                    <a:pt x="37176" y="102"/>
                  </a:lnTo>
                  <a:cubicBezTo>
                    <a:pt x="37145" y="65"/>
                    <a:pt x="37107" y="31"/>
                    <a:pt x="37060" y="0"/>
                  </a:cubicBezTo>
                  <a:close/>
                  <a:moveTo>
                    <a:pt x="37176" y="102"/>
                  </a:moveTo>
                  <a:lnTo>
                    <a:pt x="37176" y="102"/>
                  </a:lnTo>
                  <a:cubicBezTo>
                    <a:pt x="37342" y="301"/>
                    <a:pt x="37270" y="565"/>
                    <a:pt x="36960" y="734"/>
                  </a:cubicBezTo>
                  <a:lnTo>
                    <a:pt x="701" y="21682"/>
                  </a:lnTo>
                  <a:cubicBezTo>
                    <a:pt x="467" y="21816"/>
                    <a:pt x="234" y="21849"/>
                    <a:pt x="0" y="21849"/>
                  </a:cubicBezTo>
                  <a:lnTo>
                    <a:pt x="0" y="24351"/>
                  </a:lnTo>
                  <a:cubicBezTo>
                    <a:pt x="234" y="24351"/>
                    <a:pt x="467" y="24318"/>
                    <a:pt x="701" y="24184"/>
                  </a:cubicBezTo>
                  <a:lnTo>
                    <a:pt x="36960" y="3236"/>
                  </a:lnTo>
                  <a:cubicBezTo>
                    <a:pt x="37360" y="2969"/>
                    <a:pt x="37627" y="2535"/>
                    <a:pt x="37661" y="2035"/>
                  </a:cubicBezTo>
                  <a:lnTo>
                    <a:pt x="37661" y="1134"/>
                  </a:lnTo>
                  <a:cubicBezTo>
                    <a:pt x="37631" y="723"/>
                    <a:pt x="37447" y="364"/>
                    <a:pt x="37176" y="102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947;p75"/>
            <p:cNvSpPr/>
            <p:nvPr/>
          </p:nvSpPr>
          <p:spPr>
            <a:xfrm>
              <a:off x="3593575" y="4181775"/>
              <a:ext cx="941525" cy="608800"/>
            </a:xfrm>
            <a:custGeom>
              <a:avLst/>
              <a:gdLst/>
              <a:ahLst/>
              <a:cxnLst/>
              <a:rect l="l" t="t" r="r" b="b"/>
              <a:pathLst>
                <a:path w="37661" h="24352" extrusionOk="0">
                  <a:moveTo>
                    <a:pt x="37060" y="0"/>
                  </a:moveTo>
                  <a:cubicBezTo>
                    <a:pt x="37100" y="32"/>
                    <a:pt x="37139" y="66"/>
                    <a:pt x="37176" y="102"/>
                  </a:cubicBezTo>
                  <a:lnTo>
                    <a:pt x="37176" y="102"/>
                  </a:lnTo>
                  <a:cubicBezTo>
                    <a:pt x="37145" y="65"/>
                    <a:pt x="37107" y="31"/>
                    <a:pt x="37060" y="0"/>
                  </a:cubicBezTo>
                  <a:close/>
                  <a:moveTo>
                    <a:pt x="37176" y="102"/>
                  </a:moveTo>
                  <a:lnTo>
                    <a:pt x="37176" y="102"/>
                  </a:lnTo>
                  <a:cubicBezTo>
                    <a:pt x="37342" y="301"/>
                    <a:pt x="37270" y="565"/>
                    <a:pt x="36960" y="734"/>
                  </a:cubicBezTo>
                  <a:lnTo>
                    <a:pt x="701" y="21682"/>
                  </a:lnTo>
                  <a:cubicBezTo>
                    <a:pt x="467" y="21816"/>
                    <a:pt x="234" y="21849"/>
                    <a:pt x="0" y="21849"/>
                  </a:cubicBezTo>
                  <a:lnTo>
                    <a:pt x="0" y="24351"/>
                  </a:lnTo>
                  <a:cubicBezTo>
                    <a:pt x="234" y="24351"/>
                    <a:pt x="467" y="24318"/>
                    <a:pt x="701" y="24184"/>
                  </a:cubicBezTo>
                  <a:lnTo>
                    <a:pt x="36960" y="3236"/>
                  </a:lnTo>
                  <a:cubicBezTo>
                    <a:pt x="37360" y="2969"/>
                    <a:pt x="37627" y="2535"/>
                    <a:pt x="37661" y="2035"/>
                  </a:cubicBezTo>
                  <a:lnTo>
                    <a:pt x="37661" y="1134"/>
                  </a:lnTo>
                  <a:cubicBezTo>
                    <a:pt x="37631" y="723"/>
                    <a:pt x="37447" y="364"/>
                    <a:pt x="37176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948;p75"/>
            <p:cNvSpPr/>
            <p:nvPr/>
          </p:nvSpPr>
          <p:spPr>
            <a:xfrm>
              <a:off x="4228200" y="4054175"/>
              <a:ext cx="36700" cy="19000"/>
            </a:xfrm>
            <a:custGeom>
              <a:avLst/>
              <a:gdLst/>
              <a:ahLst/>
              <a:cxnLst/>
              <a:rect l="l" t="t" r="r" b="b"/>
              <a:pathLst>
                <a:path w="1468" h="760" extrusionOk="0">
                  <a:moveTo>
                    <a:pt x="734" y="1"/>
                  </a:moveTo>
                  <a:cubicBezTo>
                    <a:pt x="576" y="1"/>
                    <a:pt x="417" y="34"/>
                    <a:pt x="267" y="101"/>
                  </a:cubicBezTo>
                  <a:cubicBezTo>
                    <a:pt x="0" y="201"/>
                    <a:pt x="0" y="534"/>
                    <a:pt x="267" y="634"/>
                  </a:cubicBezTo>
                  <a:cubicBezTo>
                    <a:pt x="417" y="718"/>
                    <a:pt x="576" y="759"/>
                    <a:pt x="734" y="759"/>
                  </a:cubicBezTo>
                  <a:cubicBezTo>
                    <a:pt x="892" y="759"/>
                    <a:pt x="1051" y="718"/>
                    <a:pt x="1201" y="634"/>
                  </a:cubicBezTo>
                  <a:cubicBezTo>
                    <a:pt x="1468" y="568"/>
                    <a:pt x="1468" y="201"/>
                    <a:pt x="1201" y="101"/>
                  </a:cubicBezTo>
                  <a:cubicBezTo>
                    <a:pt x="1051" y="34"/>
                    <a:pt x="892" y="1"/>
                    <a:pt x="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949;p75"/>
            <p:cNvSpPr/>
            <p:nvPr/>
          </p:nvSpPr>
          <p:spPr>
            <a:xfrm>
              <a:off x="3340050" y="4527850"/>
              <a:ext cx="87600" cy="55075"/>
            </a:xfrm>
            <a:custGeom>
              <a:avLst/>
              <a:gdLst/>
              <a:ahLst/>
              <a:cxnLst/>
              <a:rect l="l" t="t" r="r" b="b"/>
              <a:pathLst>
                <a:path w="3504" h="2203" extrusionOk="0">
                  <a:moveTo>
                    <a:pt x="1735" y="434"/>
                  </a:moveTo>
                  <a:cubicBezTo>
                    <a:pt x="2102" y="434"/>
                    <a:pt x="2436" y="501"/>
                    <a:pt x="2736" y="668"/>
                  </a:cubicBezTo>
                  <a:cubicBezTo>
                    <a:pt x="2903" y="734"/>
                    <a:pt x="3036" y="901"/>
                    <a:pt x="3070" y="1101"/>
                  </a:cubicBezTo>
                  <a:cubicBezTo>
                    <a:pt x="3036" y="1301"/>
                    <a:pt x="2903" y="1468"/>
                    <a:pt x="2736" y="1568"/>
                  </a:cubicBezTo>
                  <a:cubicBezTo>
                    <a:pt x="2419" y="1718"/>
                    <a:pt x="2077" y="1793"/>
                    <a:pt x="1739" y="1793"/>
                  </a:cubicBezTo>
                  <a:cubicBezTo>
                    <a:pt x="1402" y="1793"/>
                    <a:pt x="1068" y="1718"/>
                    <a:pt x="768" y="1568"/>
                  </a:cubicBezTo>
                  <a:cubicBezTo>
                    <a:pt x="568" y="1468"/>
                    <a:pt x="434" y="1301"/>
                    <a:pt x="401" y="1101"/>
                  </a:cubicBezTo>
                  <a:cubicBezTo>
                    <a:pt x="434" y="901"/>
                    <a:pt x="568" y="734"/>
                    <a:pt x="768" y="668"/>
                  </a:cubicBezTo>
                  <a:cubicBezTo>
                    <a:pt x="1068" y="501"/>
                    <a:pt x="1402" y="434"/>
                    <a:pt x="1735" y="434"/>
                  </a:cubicBezTo>
                  <a:close/>
                  <a:moveTo>
                    <a:pt x="1752" y="1"/>
                  </a:moveTo>
                  <a:cubicBezTo>
                    <a:pt x="1343" y="1"/>
                    <a:pt x="935" y="101"/>
                    <a:pt x="568" y="301"/>
                  </a:cubicBezTo>
                  <a:cubicBezTo>
                    <a:pt x="234" y="434"/>
                    <a:pt x="34" y="768"/>
                    <a:pt x="1" y="1101"/>
                  </a:cubicBezTo>
                  <a:cubicBezTo>
                    <a:pt x="34" y="1468"/>
                    <a:pt x="234" y="1768"/>
                    <a:pt x="568" y="1935"/>
                  </a:cubicBezTo>
                  <a:cubicBezTo>
                    <a:pt x="935" y="2102"/>
                    <a:pt x="1335" y="2202"/>
                    <a:pt x="1735" y="2202"/>
                  </a:cubicBezTo>
                  <a:cubicBezTo>
                    <a:pt x="2169" y="2202"/>
                    <a:pt x="2569" y="2102"/>
                    <a:pt x="2936" y="1935"/>
                  </a:cubicBezTo>
                  <a:cubicBezTo>
                    <a:pt x="3270" y="1768"/>
                    <a:pt x="3470" y="1468"/>
                    <a:pt x="3503" y="1101"/>
                  </a:cubicBezTo>
                  <a:cubicBezTo>
                    <a:pt x="3470" y="768"/>
                    <a:pt x="3270" y="434"/>
                    <a:pt x="2936" y="301"/>
                  </a:cubicBezTo>
                  <a:cubicBezTo>
                    <a:pt x="2569" y="101"/>
                    <a:pt x="2161" y="1"/>
                    <a:pt x="1752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950;p75"/>
            <p:cNvSpPr/>
            <p:nvPr/>
          </p:nvSpPr>
          <p:spPr>
            <a:xfrm>
              <a:off x="4151475" y="4050000"/>
              <a:ext cx="118425" cy="66750"/>
            </a:xfrm>
            <a:custGeom>
              <a:avLst/>
              <a:gdLst/>
              <a:ahLst/>
              <a:cxnLst/>
              <a:rect l="l" t="t" r="r" b="b"/>
              <a:pathLst>
                <a:path w="4737" h="2670" extrusionOk="0">
                  <a:moveTo>
                    <a:pt x="567" y="1"/>
                  </a:moveTo>
                  <a:cubicBezTo>
                    <a:pt x="442" y="1"/>
                    <a:pt x="317" y="34"/>
                    <a:pt x="200" y="101"/>
                  </a:cubicBezTo>
                  <a:cubicBezTo>
                    <a:pt x="0" y="201"/>
                    <a:pt x="0" y="401"/>
                    <a:pt x="234" y="535"/>
                  </a:cubicBezTo>
                  <a:lnTo>
                    <a:pt x="3803" y="2569"/>
                  </a:lnTo>
                  <a:cubicBezTo>
                    <a:pt x="3920" y="2636"/>
                    <a:pt x="4045" y="2669"/>
                    <a:pt x="4170" y="2669"/>
                  </a:cubicBezTo>
                  <a:cubicBezTo>
                    <a:pt x="4295" y="2669"/>
                    <a:pt x="4420" y="2636"/>
                    <a:pt x="4537" y="2569"/>
                  </a:cubicBezTo>
                  <a:cubicBezTo>
                    <a:pt x="4737" y="2469"/>
                    <a:pt x="4737" y="2302"/>
                    <a:pt x="4537" y="2169"/>
                  </a:cubicBezTo>
                  <a:lnTo>
                    <a:pt x="934" y="101"/>
                  </a:lnTo>
                  <a:cubicBezTo>
                    <a:pt x="818" y="34"/>
                    <a:pt x="692" y="1"/>
                    <a:pt x="5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951;p75"/>
            <p:cNvSpPr/>
            <p:nvPr/>
          </p:nvSpPr>
          <p:spPr>
            <a:xfrm>
              <a:off x="3216625" y="3974850"/>
              <a:ext cx="1183375" cy="682700"/>
            </a:xfrm>
            <a:custGeom>
              <a:avLst/>
              <a:gdLst/>
              <a:ahLst/>
              <a:cxnLst/>
              <a:rect l="l" t="t" r="r" b="b"/>
              <a:pathLst>
                <a:path w="47335" h="27308" extrusionOk="0">
                  <a:moveTo>
                    <a:pt x="29182" y="1"/>
                  </a:moveTo>
                  <a:cubicBezTo>
                    <a:pt x="29039" y="1"/>
                    <a:pt x="28894" y="35"/>
                    <a:pt x="28755" y="105"/>
                  </a:cubicBezTo>
                  <a:lnTo>
                    <a:pt x="334" y="16516"/>
                  </a:lnTo>
                  <a:cubicBezTo>
                    <a:pt x="1" y="16617"/>
                    <a:pt x="1" y="17084"/>
                    <a:pt x="334" y="17184"/>
                  </a:cubicBezTo>
                  <a:lnTo>
                    <a:pt x="17580" y="27157"/>
                  </a:lnTo>
                  <a:cubicBezTo>
                    <a:pt x="17764" y="27258"/>
                    <a:pt x="17964" y="27308"/>
                    <a:pt x="18168" y="27308"/>
                  </a:cubicBezTo>
                  <a:cubicBezTo>
                    <a:pt x="18372" y="27308"/>
                    <a:pt x="18581" y="27258"/>
                    <a:pt x="18781" y="27157"/>
                  </a:cubicBezTo>
                  <a:lnTo>
                    <a:pt x="47001" y="10846"/>
                  </a:lnTo>
                  <a:cubicBezTo>
                    <a:pt x="47335" y="10746"/>
                    <a:pt x="47335" y="10279"/>
                    <a:pt x="47001" y="10179"/>
                  </a:cubicBezTo>
                  <a:lnTo>
                    <a:pt x="29755" y="205"/>
                  </a:lnTo>
                  <a:cubicBezTo>
                    <a:pt x="29580" y="69"/>
                    <a:pt x="29383" y="1"/>
                    <a:pt x="2918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52;p75"/>
            <p:cNvSpPr/>
            <p:nvPr/>
          </p:nvSpPr>
          <p:spPr>
            <a:xfrm>
              <a:off x="3926300" y="4009350"/>
              <a:ext cx="10875" cy="6275"/>
            </a:xfrm>
            <a:custGeom>
              <a:avLst/>
              <a:gdLst/>
              <a:ahLst/>
              <a:cxnLst/>
              <a:rect l="l" t="t" r="r" b="b"/>
              <a:pathLst>
                <a:path w="435" h="251" extrusionOk="0">
                  <a:moveTo>
                    <a:pt x="301" y="1"/>
                  </a:moveTo>
                  <a:cubicBezTo>
                    <a:pt x="276" y="1"/>
                    <a:pt x="251" y="9"/>
                    <a:pt x="234" y="26"/>
                  </a:cubicBezTo>
                  <a:lnTo>
                    <a:pt x="68" y="126"/>
                  </a:lnTo>
                  <a:cubicBezTo>
                    <a:pt x="1" y="159"/>
                    <a:pt x="1" y="192"/>
                    <a:pt x="68" y="226"/>
                  </a:cubicBezTo>
                  <a:cubicBezTo>
                    <a:pt x="84" y="242"/>
                    <a:pt x="109" y="251"/>
                    <a:pt x="134" y="251"/>
                  </a:cubicBezTo>
                  <a:cubicBezTo>
                    <a:pt x="159" y="251"/>
                    <a:pt x="184" y="242"/>
                    <a:pt x="201" y="226"/>
                  </a:cubicBezTo>
                  <a:lnTo>
                    <a:pt x="401" y="126"/>
                  </a:lnTo>
                  <a:cubicBezTo>
                    <a:pt x="434" y="92"/>
                    <a:pt x="434" y="59"/>
                    <a:pt x="401" y="26"/>
                  </a:cubicBezTo>
                  <a:lnTo>
                    <a:pt x="368" y="26"/>
                  </a:lnTo>
                  <a:cubicBezTo>
                    <a:pt x="351" y="9"/>
                    <a:pt x="326" y="1"/>
                    <a:pt x="3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53;p75"/>
            <p:cNvSpPr/>
            <p:nvPr/>
          </p:nvSpPr>
          <p:spPr>
            <a:xfrm>
              <a:off x="3934650" y="4012700"/>
              <a:ext cx="14200" cy="7300"/>
            </a:xfrm>
            <a:custGeom>
              <a:avLst/>
              <a:gdLst/>
              <a:ahLst/>
              <a:cxnLst/>
              <a:rect l="l" t="t" r="r" b="b"/>
              <a:pathLst>
                <a:path w="568" h="292" extrusionOk="0">
                  <a:moveTo>
                    <a:pt x="434" y="0"/>
                  </a:moveTo>
                  <a:cubicBezTo>
                    <a:pt x="409" y="0"/>
                    <a:pt x="384" y="8"/>
                    <a:pt x="367" y="25"/>
                  </a:cubicBezTo>
                  <a:lnTo>
                    <a:pt x="34" y="192"/>
                  </a:lnTo>
                  <a:cubicBezTo>
                    <a:pt x="0" y="225"/>
                    <a:pt x="0" y="259"/>
                    <a:pt x="34" y="292"/>
                  </a:cubicBezTo>
                  <a:lnTo>
                    <a:pt x="201" y="292"/>
                  </a:lnTo>
                  <a:lnTo>
                    <a:pt x="534" y="92"/>
                  </a:lnTo>
                  <a:cubicBezTo>
                    <a:pt x="567" y="92"/>
                    <a:pt x="567" y="25"/>
                    <a:pt x="534" y="25"/>
                  </a:cubicBezTo>
                  <a:lnTo>
                    <a:pt x="501" y="25"/>
                  </a:lnTo>
                  <a:cubicBezTo>
                    <a:pt x="484" y="8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54;p75"/>
            <p:cNvSpPr/>
            <p:nvPr/>
          </p:nvSpPr>
          <p:spPr>
            <a:xfrm>
              <a:off x="3942975" y="4015200"/>
              <a:ext cx="16725" cy="9600"/>
            </a:xfrm>
            <a:custGeom>
              <a:avLst/>
              <a:gdLst/>
              <a:ahLst/>
              <a:cxnLst/>
              <a:rect l="l" t="t" r="r" b="b"/>
              <a:pathLst>
                <a:path w="669" h="384" extrusionOk="0">
                  <a:moveTo>
                    <a:pt x="568" y="0"/>
                  </a:moveTo>
                  <a:cubicBezTo>
                    <a:pt x="543" y="0"/>
                    <a:pt x="518" y="8"/>
                    <a:pt x="501" y="25"/>
                  </a:cubicBezTo>
                  <a:lnTo>
                    <a:pt x="34" y="292"/>
                  </a:lnTo>
                  <a:cubicBezTo>
                    <a:pt x="1" y="325"/>
                    <a:pt x="1" y="359"/>
                    <a:pt x="34" y="359"/>
                  </a:cubicBezTo>
                  <a:cubicBezTo>
                    <a:pt x="51" y="375"/>
                    <a:pt x="76" y="384"/>
                    <a:pt x="101" y="384"/>
                  </a:cubicBezTo>
                  <a:cubicBezTo>
                    <a:pt x="126" y="384"/>
                    <a:pt x="151" y="375"/>
                    <a:pt x="168" y="359"/>
                  </a:cubicBezTo>
                  <a:lnTo>
                    <a:pt x="635" y="92"/>
                  </a:lnTo>
                  <a:cubicBezTo>
                    <a:pt x="668" y="92"/>
                    <a:pt x="668" y="59"/>
                    <a:pt x="635" y="25"/>
                  </a:cubicBezTo>
                  <a:cubicBezTo>
                    <a:pt x="618" y="8"/>
                    <a:pt x="593" y="0"/>
                    <a:pt x="5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55;p75"/>
            <p:cNvSpPr/>
            <p:nvPr/>
          </p:nvSpPr>
          <p:spPr>
            <a:xfrm>
              <a:off x="3951325" y="4015200"/>
              <a:ext cx="25875" cy="14600"/>
            </a:xfrm>
            <a:custGeom>
              <a:avLst/>
              <a:gdLst/>
              <a:ahLst/>
              <a:cxnLst/>
              <a:rect l="l" t="t" r="r" b="b"/>
              <a:pathLst>
                <a:path w="1035" h="584" extrusionOk="0">
                  <a:moveTo>
                    <a:pt x="901" y="0"/>
                  </a:moveTo>
                  <a:cubicBezTo>
                    <a:pt x="876" y="0"/>
                    <a:pt x="851" y="8"/>
                    <a:pt x="834" y="25"/>
                  </a:cubicBezTo>
                  <a:lnTo>
                    <a:pt x="67" y="492"/>
                  </a:lnTo>
                  <a:cubicBezTo>
                    <a:pt x="1" y="492"/>
                    <a:pt x="1" y="526"/>
                    <a:pt x="67" y="559"/>
                  </a:cubicBezTo>
                  <a:cubicBezTo>
                    <a:pt x="84" y="576"/>
                    <a:pt x="109" y="584"/>
                    <a:pt x="134" y="584"/>
                  </a:cubicBezTo>
                  <a:cubicBezTo>
                    <a:pt x="159" y="584"/>
                    <a:pt x="184" y="576"/>
                    <a:pt x="201" y="559"/>
                  </a:cubicBezTo>
                  <a:lnTo>
                    <a:pt x="1001" y="125"/>
                  </a:lnTo>
                  <a:cubicBezTo>
                    <a:pt x="1035" y="92"/>
                    <a:pt x="1035" y="59"/>
                    <a:pt x="1001" y="25"/>
                  </a:cubicBezTo>
                  <a:lnTo>
                    <a:pt x="968" y="25"/>
                  </a:lnTo>
                  <a:cubicBezTo>
                    <a:pt x="951" y="8"/>
                    <a:pt x="926" y="0"/>
                    <a:pt x="9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56;p75"/>
            <p:cNvSpPr/>
            <p:nvPr/>
          </p:nvSpPr>
          <p:spPr>
            <a:xfrm>
              <a:off x="3967175" y="4032500"/>
              <a:ext cx="25875" cy="10025"/>
            </a:xfrm>
            <a:custGeom>
              <a:avLst/>
              <a:gdLst/>
              <a:ahLst/>
              <a:cxnLst/>
              <a:rect l="l" t="t" r="r" b="b"/>
              <a:pathLst>
                <a:path w="1035" h="401" extrusionOk="0">
                  <a:moveTo>
                    <a:pt x="801" y="34"/>
                  </a:moveTo>
                  <a:lnTo>
                    <a:pt x="501" y="200"/>
                  </a:lnTo>
                  <a:lnTo>
                    <a:pt x="234" y="34"/>
                  </a:lnTo>
                  <a:close/>
                  <a:moveTo>
                    <a:pt x="34" y="0"/>
                  </a:moveTo>
                  <a:lnTo>
                    <a:pt x="0" y="34"/>
                  </a:lnTo>
                  <a:lnTo>
                    <a:pt x="367" y="267"/>
                  </a:lnTo>
                  <a:lnTo>
                    <a:pt x="267" y="334"/>
                  </a:lnTo>
                  <a:cubicBezTo>
                    <a:pt x="267" y="334"/>
                    <a:pt x="267" y="367"/>
                    <a:pt x="267" y="367"/>
                  </a:cubicBezTo>
                  <a:lnTo>
                    <a:pt x="334" y="401"/>
                  </a:lnTo>
                  <a:lnTo>
                    <a:pt x="401" y="401"/>
                  </a:lnTo>
                  <a:lnTo>
                    <a:pt x="534" y="334"/>
                  </a:lnTo>
                  <a:lnTo>
                    <a:pt x="601" y="367"/>
                  </a:lnTo>
                  <a:lnTo>
                    <a:pt x="701" y="367"/>
                  </a:lnTo>
                  <a:cubicBezTo>
                    <a:pt x="701" y="334"/>
                    <a:pt x="701" y="334"/>
                    <a:pt x="701" y="334"/>
                  </a:cubicBezTo>
                  <a:lnTo>
                    <a:pt x="601" y="267"/>
                  </a:lnTo>
                  <a:lnTo>
                    <a:pt x="1034" y="34"/>
                  </a:lnTo>
                  <a:lnTo>
                    <a:pt x="1001" y="34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57;p75"/>
            <p:cNvSpPr/>
            <p:nvPr/>
          </p:nvSpPr>
          <p:spPr>
            <a:xfrm>
              <a:off x="3985525" y="4038325"/>
              <a:ext cx="28375" cy="16700"/>
            </a:xfrm>
            <a:custGeom>
              <a:avLst/>
              <a:gdLst/>
              <a:ahLst/>
              <a:cxnLst/>
              <a:rect l="l" t="t" r="r" b="b"/>
              <a:pathLst>
                <a:path w="1135" h="668" extrusionOk="0">
                  <a:moveTo>
                    <a:pt x="534" y="1"/>
                  </a:moveTo>
                  <a:cubicBezTo>
                    <a:pt x="400" y="1"/>
                    <a:pt x="267" y="34"/>
                    <a:pt x="167" y="101"/>
                  </a:cubicBezTo>
                  <a:cubicBezTo>
                    <a:pt x="34" y="168"/>
                    <a:pt x="0" y="234"/>
                    <a:pt x="0" y="301"/>
                  </a:cubicBezTo>
                  <a:cubicBezTo>
                    <a:pt x="34" y="368"/>
                    <a:pt x="100" y="468"/>
                    <a:pt x="234" y="535"/>
                  </a:cubicBezTo>
                  <a:cubicBezTo>
                    <a:pt x="334" y="601"/>
                    <a:pt x="467" y="635"/>
                    <a:pt x="567" y="668"/>
                  </a:cubicBezTo>
                  <a:lnTo>
                    <a:pt x="634" y="668"/>
                  </a:lnTo>
                  <a:lnTo>
                    <a:pt x="901" y="501"/>
                  </a:lnTo>
                  <a:lnTo>
                    <a:pt x="934" y="468"/>
                  </a:lnTo>
                  <a:lnTo>
                    <a:pt x="901" y="468"/>
                  </a:lnTo>
                  <a:lnTo>
                    <a:pt x="667" y="301"/>
                  </a:lnTo>
                  <a:lnTo>
                    <a:pt x="534" y="301"/>
                  </a:lnTo>
                  <a:lnTo>
                    <a:pt x="534" y="334"/>
                  </a:lnTo>
                  <a:cubicBezTo>
                    <a:pt x="534" y="368"/>
                    <a:pt x="567" y="368"/>
                    <a:pt x="567" y="368"/>
                  </a:cubicBezTo>
                  <a:lnTo>
                    <a:pt x="734" y="434"/>
                  </a:lnTo>
                  <a:lnTo>
                    <a:pt x="534" y="535"/>
                  </a:lnTo>
                  <a:lnTo>
                    <a:pt x="434" y="535"/>
                  </a:lnTo>
                  <a:cubicBezTo>
                    <a:pt x="400" y="501"/>
                    <a:pt x="367" y="501"/>
                    <a:pt x="367" y="468"/>
                  </a:cubicBezTo>
                  <a:cubicBezTo>
                    <a:pt x="267" y="434"/>
                    <a:pt x="234" y="368"/>
                    <a:pt x="200" y="334"/>
                  </a:cubicBezTo>
                  <a:cubicBezTo>
                    <a:pt x="200" y="268"/>
                    <a:pt x="234" y="201"/>
                    <a:pt x="334" y="168"/>
                  </a:cubicBezTo>
                  <a:cubicBezTo>
                    <a:pt x="434" y="101"/>
                    <a:pt x="501" y="101"/>
                    <a:pt x="601" y="101"/>
                  </a:cubicBezTo>
                  <a:cubicBezTo>
                    <a:pt x="701" y="101"/>
                    <a:pt x="801" y="134"/>
                    <a:pt x="867" y="168"/>
                  </a:cubicBezTo>
                  <a:cubicBezTo>
                    <a:pt x="934" y="201"/>
                    <a:pt x="1001" y="234"/>
                    <a:pt x="1034" y="301"/>
                  </a:cubicBezTo>
                  <a:lnTo>
                    <a:pt x="1134" y="301"/>
                  </a:lnTo>
                  <a:cubicBezTo>
                    <a:pt x="1134" y="268"/>
                    <a:pt x="1101" y="234"/>
                    <a:pt x="1068" y="201"/>
                  </a:cubicBezTo>
                  <a:cubicBezTo>
                    <a:pt x="1034" y="168"/>
                    <a:pt x="968" y="134"/>
                    <a:pt x="934" y="134"/>
                  </a:cubicBezTo>
                  <a:cubicBezTo>
                    <a:pt x="801" y="34"/>
                    <a:pt x="667" y="1"/>
                    <a:pt x="5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58;p75"/>
            <p:cNvSpPr/>
            <p:nvPr/>
          </p:nvSpPr>
          <p:spPr>
            <a:xfrm>
              <a:off x="4128950" y="4119225"/>
              <a:ext cx="25875" cy="15025"/>
            </a:xfrm>
            <a:custGeom>
              <a:avLst/>
              <a:gdLst/>
              <a:ahLst/>
              <a:cxnLst/>
              <a:rect l="l" t="t" r="r" b="b"/>
              <a:pathLst>
                <a:path w="1035" h="601" extrusionOk="0">
                  <a:moveTo>
                    <a:pt x="468" y="0"/>
                  </a:moveTo>
                  <a:lnTo>
                    <a:pt x="67" y="267"/>
                  </a:lnTo>
                  <a:cubicBezTo>
                    <a:pt x="1" y="267"/>
                    <a:pt x="1" y="334"/>
                    <a:pt x="67" y="334"/>
                  </a:cubicBezTo>
                  <a:lnTo>
                    <a:pt x="468" y="601"/>
                  </a:lnTo>
                  <a:lnTo>
                    <a:pt x="601" y="601"/>
                  </a:lnTo>
                  <a:lnTo>
                    <a:pt x="1001" y="334"/>
                  </a:lnTo>
                  <a:cubicBezTo>
                    <a:pt x="1035" y="334"/>
                    <a:pt x="1035" y="301"/>
                    <a:pt x="1001" y="267"/>
                  </a:cubicBezTo>
                  <a:lnTo>
                    <a:pt x="60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59;p75"/>
            <p:cNvSpPr/>
            <p:nvPr/>
          </p:nvSpPr>
          <p:spPr>
            <a:xfrm>
              <a:off x="4143975" y="4117775"/>
              <a:ext cx="13350" cy="8150"/>
            </a:xfrm>
            <a:custGeom>
              <a:avLst/>
              <a:gdLst/>
              <a:ahLst/>
              <a:cxnLst/>
              <a:rect l="l" t="t" r="r" b="b"/>
              <a:pathLst>
                <a:path w="534" h="326" extrusionOk="0">
                  <a:moveTo>
                    <a:pt x="317" y="0"/>
                  </a:moveTo>
                  <a:cubicBezTo>
                    <a:pt x="267" y="0"/>
                    <a:pt x="217" y="8"/>
                    <a:pt x="167" y="25"/>
                  </a:cubicBezTo>
                  <a:lnTo>
                    <a:pt x="0" y="125"/>
                  </a:lnTo>
                  <a:lnTo>
                    <a:pt x="33" y="192"/>
                  </a:lnTo>
                  <a:lnTo>
                    <a:pt x="200" y="92"/>
                  </a:lnTo>
                  <a:cubicBezTo>
                    <a:pt x="234" y="75"/>
                    <a:pt x="267" y="67"/>
                    <a:pt x="304" y="67"/>
                  </a:cubicBezTo>
                  <a:cubicBezTo>
                    <a:pt x="342" y="67"/>
                    <a:pt x="384" y="75"/>
                    <a:pt x="434" y="92"/>
                  </a:cubicBezTo>
                  <a:cubicBezTo>
                    <a:pt x="434" y="92"/>
                    <a:pt x="467" y="125"/>
                    <a:pt x="467" y="125"/>
                  </a:cubicBezTo>
                  <a:cubicBezTo>
                    <a:pt x="467" y="159"/>
                    <a:pt x="467" y="159"/>
                    <a:pt x="434" y="192"/>
                  </a:cubicBezTo>
                  <a:lnTo>
                    <a:pt x="267" y="259"/>
                  </a:lnTo>
                  <a:lnTo>
                    <a:pt x="300" y="325"/>
                  </a:lnTo>
                  <a:lnTo>
                    <a:pt x="467" y="259"/>
                  </a:lnTo>
                  <a:cubicBezTo>
                    <a:pt x="534" y="192"/>
                    <a:pt x="534" y="58"/>
                    <a:pt x="467" y="25"/>
                  </a:cubicBezTo>
                  <a:cubicBezTo>
                    <a:pt x="417" y="8"/>
                    <a:pt x="367" y="0"/>
                    <a:pt x="31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60;p75"/>
            <p:cNvSpPr/>
            <p:nvPr/>
          </p:nvSpPr>
          <p:spPr>
            <a:xfrm>
              <a:off x="4303250" y="4218050"/>
              <a:ext cx="50050" cy="30050"/>
            </a:xfrm>
            <a:custGeom>
              <a:avLst/>
              <a:gdLst/>
              <a:ahLst/>
              <a:cxnLst/>
              <a:rect l="l" t="t" r="r" b="b"/>
              <a:pathLst>
                <a:path w="2002" h="1202" extrusionOk="0">
                  <a:moveTo>
                    <a:pt x="680" y="67"/>
                  </a:moveTo>
                  <a:cubicBezTo>
                    <a:pt x="726" y="67"/>
                    <a:pt x="767" y="84"/>
                    <a:pt x="801" y="117"/>
                  </a:cubicBezTo>
                  <a:lnTo>
                    <a:pt x="1902" y="717"/>
                  </a:lnTo>
                  <a:cubicBezTo>
                    <a:pt x="1902" y="751"/>
                    <a:pt x="1935" y="751"/>
                    <a:pt x="1935" y="751"/>
                  </a:cubicBezTo>
                  <a:cubicBezTo>
                    <a:pt x="1935" y="784"/>
                    <a:pt x="1935" y="818"/>
                    <a:pt x="1902" y="818"/>
                  </a:cubicBezTo>
                  <a:lnTo>
                    <a:pt x="1468" y="1051"/>
                  </a:lnTo>
                  <a:cubicBezTo>
                    <a:pt x="1435" y="1068"/>
                    <a:pt x="1393" y="1076"/>
                    <a:pt x="1347" y="1076"/>
                  </a:cubicBezTo>
                  <a:cubicBezTo>
                    <a:pt x="1301" y="1076"/>
                    <a:pt x="1251" y="1068"/>
                    <a:pt x="1201" y="1051"/>
                  </a:cubicBezTo>
                  <a:lnTo>
                    <a:pt x="100" y="417"/>
                  </a:lnTo>
                  <a:cubicBezTo>
                    <a:pt x="100" y="417"/>
                    <a:pt x="67" y="417"/>
                    <a:pt x="67" y="384"/>
                  </a:cubicBezTo>
                  <a:cubicBezTo>
                    <a:pt x="67" y="384"/>
                    <a:pt x="67" y="351"/>
                    <a:pt x="134" y="317"/>
                  </a:cubicBezTo>
                  <a:lnTo>
                    <a:pt x="534" y="117"/>
                  </a:lnTo>
                  <a:cubicBezTo>
                    <a:pt x="584" y="84"/>
                    <a:pt x="634" y="67"/>
                    <a:pt x="680" y="67"/>
                  </a:cubicBezTo>
                  <a:close/>
                  <a:moveTo>
                    <a:pt x="655" y="0"/>
                  </a:moveTo>
                  <a:cubicBezTo>
                    <a:pt x="601" y="0"/>
                    <a:pt x="551" y="17"/>
                    <a:pt x="501" y="50"/>
                  </a:cubicBezTo>
                  <a:lnTo>
                    <a:pt x="67" y="284"/>
                  </a:lnTo>
                  <a:cubicBezTo>
                    <a:pt x="34" y="284"/>
                    <a:pt x="0" y="351"/>
                    <a:pt x="0" y="384"/>
                  </a:cubicBezTo>
                  <a:cubicBezTo>
                    <a:pt x="0" y="417"/>
                    <a:pt x="0" y="451"/>
                    <a:pt x="0" y="451"/>
                  </a:cubicBezTo>
                  <a:cubicBezTo>
                    <a:pt x="0" y="484"/>
                    <a:pt x="34" y="484"/>
                    <a:pt x="67" y="517"/>
                  </a:cubicBezTo>
                  <a:lnTo>
                    <a:pt x="1168" y="1151"/>
                  </a:lnTo>
                  <a:cubicBezTo>
                    <a:pt x="1218" y="1184"/>
                    <a:pt x="1276" y="1201"/>
                    <a:pt x="1335" y="1201"/>
                  </a:cubicBezTo>
                  <a:cubicBezTo>
                    <a:pt x="1393" y="1201"/>
                    <a:pt x="1451" y="1184"/>
                    <a:pt x="1501" y="1151"/>
                  </a:cubicBezTo>
                  <a:lnTo>
                    <a:pt x="1902" y="918"/>
                  </a:lnTo>
                  <a:cubicBezTo>
                    <a:pt x="1968" y="884"/>
                    <a:pt x="2002" y="851"/>
                    <a:pt x="2002" y="784"/>
                  </a:cubicBezTo>
                  <a:cubicBezTo>
                    <a:pt x="2002" y="751"/>
                    <a:pt x="1968" y="684"/>
                    <a:pt x="1935" y="684"/>
                  </a:cubicBezTo>
                  <a:lnTo>
                    <a:pt x="834" y="50"/>
                  </a:lnTo>
                  <a:cubicBezTo>
                    <a:pt x="767" y="17"/>
                    <a:pt x="709" y="0"/>
                    <a:pt x="65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61;p75"/>
            <p:cNvSpPr/>
            <p:nvPr/>
          </p:nvSpPr>
          <p:spPr>
            <a:xfrm>
              <a:off x="4309075" y="4222850"/>
              <a:ext cx="38400" cy="20450"/>
            </a:xfrm>
            <a:custGeom>
              <a:avLst/>
              <a:gdLst/>
              <a:ahLst/>
              <a:cxnLst/>
              <a:rect l="l" t="t" r="r" b="b"/>
              <a:pathLst>
                <a:path w="1536" h="818" extrusionOk="0">
                  <a:moveTo>
                    <a:pt x="434" y="0"/>
                  </a:moveTo>
                  <a:cubicBezTo>
                    <a:pt x="401" y="0"/>
                    <a:pt x="368" y="8"/>
                    <a:pt x="334" y="25"/>
                  </a:cubicBezTo>
                  <a:lnTo>
                    <a:pt x="1" y="225"/>
                  </a:lnTo>
                  <a:lnTo>
                    <a:pt x="968" y="792"/>
                  </a:lnTo>
                  <a:cubicBezTo>
                    <a:pt x="1001" y="809"/>
                    <a:pt x="1035" y="817"/>
                    <a:pt x="1068" y="817"/>
                  </a:cubicBezTo>
                  <a:cubicBezTo>
                    <a:pt x="1102" y="817"/>
                    <a:pt x="1135" y="809"/>
                    <a:pt x="1168" y="792"/>
                  </a:cubicBezTo>
                  <a:lnTo>
                    <a:pt x="1535" y="592"/>
                  </a:lnTo>
                  <a:lnTo>
                    <a:pt x="534" y="25"/>
                  </a:lnTo>
                  <a:cubicBezTo>
                    <a:pt x="501" y="8"/>
                    <a:pt x="468" y="0"/>
                    <a:pt x="4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62;p75"/>
            <p:cNvSpPr/>
            <p:nvPr/>
          </p:nvSpPr>
          <p:spPr>
            <a:xfrm>
              <a:off x="4341600" y="4240975"/>
              <a:ext cx="12550" cy="6700"/>
            </a:xfrm>
            <a:custGeom>
              <a:avLst/>
              <a:gdLst/>
              <a:ahLst/>
              <a:cxnLst/>
              <a:rect l="l" t="t" r="r" b="b"/>
              <a:pathLst>
                <a:path w="502" h="268" extrusionOk="0">
                  <a:moveTo>
                    <a:pt x="368" y="1"/>
                  </a:moveTo>
                  <a:lnTo>
                    <a:pt x="1" y="201"/>
                  </a:lnTo>
                  <a:lnTo>
                    <a:pt x="67" y="267"/>
                  </a:lnTo>
                  <a:cubicBezTo>
                    <a:pt x="134" y="267"/>
                    <a:pt x="234" y="267"/>
                    <a:pt x="301" y="201"/>
                  </a:cubicBezTo>
                  <a:lnTo>
                    <a:pt x="368" y="167"/>
                  </a:lnTo>
                  <a:cubicBezTo>
                    <a:pt x="434" y="134"/>
                    <a:pt x="501" y="67"/>
                    <a:pt x="434" y="34"/>
                  </a:cubicBezTo>
                  <a:lnTo>
                    <a:pt x="36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63;p75"/>
            <p:cNvSpPr/>
            <p:nvPr/>
          </p:nvSpPr>
          <p:spPr>
            <a:xfrm>
              <a:off x="3867925" y="4121850"/>
              <a:ext cx="110100" cy="55575"/>
            </a:xfrm>
            <a:custGeom>
              <a:avLst/>
              <a:gdLst/>
              <a:ahLst/>
              <a:cxnLst/>
              <a:rect l="l" t="t" r="r" b="b"/>
              <a:pathLst>
                <a:path w="4404" h="2223" extrusionOk="0">
                  <a:moveTo>
                    <a:pt x="2640" y="404"/>
                  </a:moveTo>
                  <a:cubicBezTo>
                    <a:pt x="2820" y="404"/>
                    <a:pt x="3003" y="446"/>
                    <a:pt x="3170" y="529"/>
                  </a:cubicBezTo>
                  <a:cubicBezTo>
                    <a:pt x="3503" y="729"/>
                    <a:pt x="3570" y="996"/>
                    <a:pt x="3170" y="1330"/>
                  </a:cubicBezTo>
                  <a:cubicBezTo>
                    <a:pt x="2836" y="1330"/>
                    <a:pt x="2503" y="1296"/>
                    <a:pt x="2202" y="1130"/>
                  </a:cubicBezTo>
                  <a:cubicBezTo>
                    <a:pt x="1869" y="930"/>
                    <a:pt x="1802" y="729"/>
                    <a:pt x="2136" y="529"/>
                  </a:cubicBezTo>
                  <a:cubicBezTo>
                    <a:pt x="2286" y="446"/>
                    <a:pt x="2461" y="404"/>
                    <a:pt x="2640" y="404"/>
                  </a:cubicBezTo>
                  <a:close/>
                  <a:moveTo>
                    <a:pt x="2358" y="0"/>
                  </a:moveTo>
                  <a:cubicBezTo>
                    <a:pt x="2075" y="0"/>
                    <a:pt x="1794" y="53"/>
                    <a:pt x="1535" y="162"/>
                  </a:cubicBezTo>
                  <a:cubicBezTo>
                    <a:pt x="968" y="496"/>
                    <a:pt x="1135" y="896"/>
                    <a:pt x="1735" y="1263"/>
                  </a:cubicBezTo>
                  <a:cubicBezTo>
                    <a:pt x="2069" y="1430"/>
                    <a:pt x="2436" y="1530"/>
                    <a:pt x="2836" y="1530"/>
                  </a:cubicBezTo>
                  <a:cubicBezTo>
                    <a:pt x="2532" y="1727"/>
                    <a:pt x="2190" y="1827"/>
                    <a:pt x="1851" y="1827"/>
                  </a:cubicBezTo>
                  <a:cubicBezTo>
                    <a:pt x="1557" y="1827"/>
                    <a:pt x="1265" y="1752"/>
                    <a:pt x="1002" y="1597"/>
                  </a:cubicBezTo>
                  <a:cubicBezTo>
                    <a:pt x="801" y="1530"/>
                    <a:pt x="668" y="1363"/>
                    <a:pt x="635" y="1163"/>
                  </a:cubicBezTo>
                  <a:lnTo>
                    <a:pt x="1" y="1130"/>
                  </a:lnTo>
                  <a:lnTo>
                    <a:pt x="1" y="1130"/>
                  </a:lnTo>
                  <a:cubicBezTo>
                    <a:pt x="101" y="1463"/>
                    <a:pt x="334" y="1730"/>
                    <a:pt x="668" y="1864"/>
                  </a:cubicBezTo>
                  <a:cubicBezTo>
                    <a:pt x="1103" y="2105"/>
                    <a:pt x="1578" y="2223"/>
                    <a:pt x="2053" y="2223"/>
                  </a:cubicBezTo>
                  <a:cubicBezTo>
                    <a:pt x="2562" y="2223"/>
                    <a:pt x="3071" y="2089"/>
                    <a:pt x="3537" y="1830"/>
                  </a:cubicBezTo>
                  <a:cubicBezTo>
                    <a:pt x="4404" y="1296"/>
                    <a:pt x="4237" y="729"/>
                    <a:pt x="3537" y="329"/>
                  </a:cubicBezTo>
                  <a:cubicBezTo>
                    <a:pt x="3181" y="112"/>
                    <a:pt x="2768" y="0"/>
                    <a:pt x="235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64;p75"/>
            <p:cNvSpPr/>
            <p:nvPr/>
          </p:nvSpPr>
          <p:spPr>
            <a:xfrm>
              <a:off x="3937975" y="4170300"/>
              <a:ext cx="65925" cy="35800"/>
            </a:xfrm>
            <a:custGeom>
              <a:avLst/>
              <a:gdLst/>
              <a:ahLst/>
              <a:cxnLst/>
              <a:rect l="l" t="t" r="r" b="b"/>
              <a:pathLst>
                <a:path w="2637" h="1432" extrusionOk="0">
                  <a:moveTo>
                    <a:pt x="1923" y="1"/>
                  </a:moveTo>
                  <a:cubicBezTo>
                    <a:pt x="1825" y="1"/>
                    <a:pt x="1727" y="19"/>
                    <a:pt x="1635" y="59"/>
                  </a:cubicBezTo>
                  <a:cubicBezTo>
                    <a:pt x="1435" y="159"/>
                    <a:pt x="1469" y="359"/>
                    <a:pt x="1702" y="493"/>
                  </a:cubicBezTo>
                  <a:cubicBezTo>
                    <a:pt x="1827" y="564"/>
                    <a:pt x="1962" y="597"/>
                    <a:pt x="2101" y="597"/>
                  </a:cubicBezTo>
                  <a:cubicBezTo>
                    <a:pt x="2222" y="597"/>
                    <a:pt x="2345" y="572"/>
                    <a:pt x="2469" y="526"/>
                  </a:cubicBezTo>
                  <a:cubicBezTo>
                    <a:pt x="2636" y="426"/>
                    <a:pt x="2603" y="259"/>
                    <a:pt x="2369" y="126"/>
                  </a:cubicBezTo>
                  <a:cubicBezTo>
                    <a:pt x="2228" y="45"/>
                    <a:pt x="2074" y="1"/>
                    <a:pt x="1923" y="1"/>
                  </a:cubicBezTo>
                  <a:close/>
                  <a:moveTo>
                    <a:pt x="481" y="835"/>
                  </a:moveTo>
                  <a:cubicBezTo>
                    <a:pt x="378" y="835"/>
                    <a:pt x="273" y="853"/>
                    <a:pt x="168" y="893"/>
                  </a:cubicBezTo>
                  <a:cubicBezTo>
                    <a:pt x="1" y="993"/>
                    <a:pt x="34" y="1193"/>
                    <a:pt x="268" y="1327"/>
                  </a:cubicBezTo>
                  <a:cubicBezTo>
                    <a:pt x="393" y="1398"/>
                    <a:pt x="528" y="1431"/>
                    <a:pt x="667" y="1431"/>
                  </a:cubicBezTo>
                  <a:cubicBezTo>
                    <a:pt x="787" y="1431"/>
                    <a:pt x="911" y="1406"/>
                    <a:pt x="1035" y="1360"/>
                  </a:cubicBezTo>
                  <a:cubicBezTo>
                    <a:pt x="1202" y="1260"/>
                    <a:pt x="1168" y="1093"/>
                    <a:pt x="935" y="960"/>
                  </a:cubicBezTo>
                  <a:cubicBezTo>
                    <a:pt x="793" y="879"/>
                    <a:pt x="640" y="835"/>
                    <a:pt x="481" y="835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65;p75"/>
            <p:cNvSpPr/>
            <p:nvPr/>
          </p:nvSpPr>
          <p:spPr>
            <a:xfrm>
              <a:off x="3981350" y="4187550"/>
              <a:ext cx="106775" cy="55175"/>
            </a:xfrm>
            <a:custGeom>
              <a:avLst/>
              <a:gdLst/>
              <a:ahLst/>
              <a:cxnLst/>
              <a:rect l="l" t="t" r="r" b="b"/>
              <a:pathLst>
                <a:path w="4271" h="2207" extrusionOk="0">
                  <a:moveTo>
                    <a:pt x="2676" y="407"/>
                  </a:moveTo>
                  <a:cubicBezTo>
                    <a:pt x="2872" y="407"/>
                    <a:pt x="3034" y="456"/>
                    <a:pt x="3169" y="536"/>
                  </a:cubicBezTo>
                  <a:cubicBezTo>
                    <a:pt x="3503" y="737"/>
                    <a:pt x="3503" y="1037"/>
                    <a:pt x="2736" y="1437"/>
                  </a:cubicBezTo>
                  <a:cubicBezTo>
                    <a:pt x="2279" y="1707"/>
                    <a:pt x="1913" y="1822"/>
                    <a:pt x="1613" y="1822"/>
                  </a:cubicBezTo>
                  <a:cubicBezTo>
                    <a:pt x="1431" y="1822"/>
                    <a:pt x="1273" y="1780"/>
                    <a:pt x="1135" y="1704"/>
                  </a:cubicBezTo>
                  <a:cubicBezTo>
                    <a:pt x="801" y="1504"/>
                    <a:pt x="801" y="1204"/>
                    <a:pt x="1568" y="770"/>
                  </a:cubicBezTo>
                  <a:cubicBezTo>
                    <a:pt x="2025" y="512"/>
                    <a:pt x="2387" y="407"/>
                    <a:pt x="2676" y="407"/>
                  </a:cubicBezTo>
                  <a:close/>
                  <a:moveTo>
                    <a:pt x="2307" y="1"/>
                  </a:moveTo>
                  <a:cubicBezTo>
                    <a:pt x="1823" y="1"/>
                    <a:pt x="1345" y="135"/>
                    <a:pt x="934" y="403"/>
                  </a:cubicBezTo>
                  <a:cubicBezTo>
                    <a:pt x="34" y="937"/>
                    <a:pt x="0" y="1504"/>
                    <a:pt x="734" y="1904"/>
                  </a:cubicBezTo>
                  <a:cubicBezTo>
                    <a:pt x="1121" y="2105"/>
                    <a:pt x="1545" y="2206"/>
                    <a:pt x="1967" y="2206"/>
                  </a:cubicBezTo>
                  <a:cubicBezTo>
                    <a:pt x="2454" y="2206"/>
                    <a:pt x="2941" y="2072"/>
                    <a:pt x="3369" y="1804"/>
                  </a:cubicBezTo>
                  <a:cubicBezTo>
                    <a:pt x="4270" y="1270"/>
                    <a:pt x="4270" y="737"/>
                    <a:pt x="3536" y="303"/>
                  </a:cubicBezTo>
                  <a:cubicBezTo>
                    <a:pt x="3149" y="102"/>
                    <a:pt x="2726" y="1"/>
                    <a:pt x="230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66;p75"/>
            <p:cNvSpPr/>
            <p:nvPr/>
          </p:nvSpPr>
          <p:spPr>
            <a:xfrm>
              <a:off x="4053900" y="4229250"/>
              <a:ext cx="105925" cy="55150"/>
            </a:xfrm>
            <a:custGeom>
              <a:avLst/>
              <a:gdLst/>
              <a:ahLst/>
              <a:cxnLst/>
              <a:rect l="l" t="t" r="r" b="b"/>
              <a:pathLst>
                <a:path w="4237" h="2206" extrusionOk="0">
                  <a:moveTo>
                    <a:pt x="2617" y="397"/>
                  </a:moveTo>
                  <a:cubicBezTo>
                    <a:pt x="2825" y="397"/>
                    <a:pt x="2995" y="452"/>
                    <a:pt x="3136" y="536"/>
                  </a:cubicBezTo>
                  <a:cubicBezTo>
                    <a:pt x="3470" y="736"/>
                    <a:pt x="3470" y="1003"/>
                    <a:pt x="2736" y="1437"/>
                  </a:cubicBezTo>
                  <a:cubicBezTo>
                    <a:pt x="2258" y="1707"/>
                    <a:pt x="1897" y="1822"/>
                    <a:pt x="1604" y="1822"/>
                  </a:cubicBezTo>
                  <a:cubicBezTo>
                    <a:pt x="1426" y="1822"/>
                    <a:pt x="1273" y="1779"/>
                    <a:pt x="1135" y="1704"/>
                  </a:cubicBezTo>
                  <a:cubicBezTo>
                    <a:pt x="768" y="1504"/>
                    <a:pt x="801" y="1203"/>
                    <a:pt x="1535" y="770"/>
                  </a:cubicBezTo>
                  <a:cubicBezTo>
                    <a:pt x="1978" y="500"/>
                    <a:pt x="2333" y="397"/>
                    <a:pt x="2617" y="397"/>
                  </a:cubicBezTo>
                  <a:close/>
                  <a:moveTo>
                    <a:pt x="2302" y="1"/>
                  </a:moveTo>
                  <a:cubicBezTo>
                    <a:pt x="1824" y="1"/>
                    <a:pt x="1345" y="135"/>
                    <a:pt x="934" y="403"/>
                  </a:cubicBezTo>
                  <a:cubicBezTo>
                    <a:pt x="0" y="937"/>
                    <a:pt x="0" y="1470"/>
                    <a:pt x="734" y="1904"/>
                  </a:cubicBezTo>
                  <a:cubicBezTo>
                    <a:pt x="1122" y="2105"/>
                    <a:pt x="1545" y="2206"/>
                    <a:pt x="1964" y="2206"/>
                  </a:cubicBezTo>
                  <a:cubicBezTo>
                    <a:pt x="2447" y="2206"/>
                    <a:pt x="2925" y="2072"/>
                    <a:pt x="3336" y="1804"/>
                  </a:cubicBezTo>
                  <a:cubicBezTo>
                    <a:pt x="4237" y="1270"/>
                    <a:pt x="4237" y="736"/>
                    <a:pt x="3503" y="303"/>
                  </a:cubicBezTo>
                  <a:cubicBezTo>
                    <a:pt x="3131" y="102"/>
                    <a:pt x="2716" y="1"/>
                    <a:pt x="23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67;p75"/>
            <p:cNvSpPr/>
            <p:nvPr/>
          </p:nvSpPr>
          <p:spPr>
            <a:xfrm>
              <a:off x="3580225" y="4168850"/>
              <a:ext cx="498725" cy="285425"/>
            </a:xfrm>
            <a:custGeom>
              <a:avLst/>
              <a:gdLst/>
              <a:ahLst/>
              <a:cxnLst/>
              <a:rect l="l" t="t" r="r" b="b"/>
              <a:pathLst>
                <a:path w="19949" h="11417" extrusionOk="0">
                  <a:moveTo>
                    <a:pt x="4571" y="0"/>
                  </a:moveTo>
                  <a:cubicBezTo>
                    <a:pt x="4379" y="0"/>
                    <a:pt x="4187" y="50"/>
                    <a:pt x="4003" y="150"/>
                  </a:cubicBezTo>
                  <a:lnTo>
                    <a:pt x="301" y="2285"/>
                  </a:lnTo>
                  <a:cubicBezTo>
                    <a:pt x="1" y="2385"/>
                    <a:pt x="1" y="2819"/>
                    <a:pt x="301" y="2919"/>
                  </a:cubicBezTo>
                  <a:lnTo>
                    <a:pt x="14811" y="11292"/>
                  </a:lnTo>
                  <a:cubicBezTo>
                    <a:pt x="14995" y="11375"/>
                    <a:pt x="15186" y="11417"/>
                    <a:pt x="15378" y="11417"/>
                  </a:cubicBezTo>
                  <a:cubicBezTo>
                    <a:pt x="15570" y="11417"/>
                    <a:pt x="15762" y="11375"/>
                    <a:pt x="15945" y="11292"/>
                  </a:cubicBezTo>
                  <a:lnTo>
                    <a:pt x="19648" y="9157"/>
                  </a:lnTo>
                  <a:cubicBezTo>
                    <a:pt x="19948" y="8957"/>
                    <a:pt x="19948" y="8690"/>
                    <a:pt x="19648" y="8490"/>
                  </a:cubicBezTo>
                  <a:lnTo>
                    <a:pt x="5138" y="150"/>
                  </a:lnTo>
                  <a:cubicBezTo>
                    <a:pt x="4954" y="50"/>
                    <a:pt x="4762" y="0"/>
                    <a:pt x="4571" y="0"/>
                  </a:cubicBezTo>
                  <a:close/>
                </a:path>
              </a:pathLst>
            </a:custGeom>
            <a:solidFill>
              <a:srgbClr val="F06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68;p75"/>
            <p:cNvSpPr/>
            <p:nvPr/>
          </p:nvSpPr>
          <p:spPr>
            <a:xfrm>
              <a:off x="3818725" y="4272450"/>
              <a:ext cx="117625" cy="66325"/>
            </a:xfrm>
            <a:custGeom>
              <a:avLst/>
              <a:gdLst/>
              <a:ahLst/>
              <a:cxnLst/>
              <a:rect l="l" t="t" r="r" b="b"/>
              <a:pathLst>
                <a:path w="4705" h="2653" extrusionOk="0">
                  <a:moveTo>
                    <a:pt x="480" y="1"/>
                  </a:moveTo>
                  <a:cubicBezTo>
                    <a:pt x="376" y="1"/>
                    <a:pt x="268" y="26"/>
                    <a:pt x="168" y="76"/>
                  </a:cubicBezTo>
                  <a:cubicBezTo>
                    <a:pt x="1" y="143"/>
                    <a:pt x="1" y="309"/>
                    <a:pt x="168" y="409"/>
                  </a:cubicBezTo>
                  <a:lnTo>
                    <a:pt x="3904" y="2578"/>
                  </a:lnTo>
                  <a:cubicBezTo>
                    <a:pt x="4004" y="2628"/>
                    <a:pt x="4112" y="2653"/>
                    <a:pt x="4220" y="2653"/>
                  </a:cubicBezTo>
                  <a:cubicBezTo>
                    <a:pt x="4329" y="2653"/>
                    <a:pt x="4437" y="2628"/>
                    <a:pt x="4537" y="2578"/>
                  </a:cubicBezTo>
                  <a:cubicBezTo>
                    <a:pt x="4704" y="2511"/>
                    <a:pt x="4704" y="2344"/>
                    <a:pt x="4537" y="2244"/>
                  </a:cubicBezTo>
                  <a:lnTo>
                    <a:pt x="768" y="76"/>
                  </a:lnTo>
                  <a:cubicBezTo>
                    <a:pt x="685" y="26"/>
                    <a:pt x="585" y="1"/>
                    <a:pt x="48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969;p75"/>
            <p:cNvSpPr/>
            <p:nvPr/>
          </p:nvSpPr>
          <p:spPr>
            <a:xfrm>
              <a:off x="3789550" y="4289125"/>
              <a:ext cx="214350" cy="122200"/>
            </a:xfrm>
            <a:custGeom>
              <a:avLst/>
              <a:gdLst/>
              <a:ahLst/>
              <a:cxnLst/>
              <a:rect l="l" t="t" r="r" b="b"/>
              <a:pathLst>
                <a:path w="8574" h="4888" extrusionOk="0">
                  <a:moveTo>
                    <a:pt x="480" y="1"/>
                  </a:moveTo>
                  <a:cubicBezTo>
                    <a:pt x="376" y="1"/>
                    <a:pt x="267" y="26"/>
                    <a:pt x="167" y="76"/>
                  </a:cubicBezTo>
                  <a:cubicBezTo>
                    <a:pt x="0" y="176"/>
                    <a:pt x="0" y="343"/>
                    <a:pt x="167" y="410"/>
                  </a:cubicBezTo>
                  <a:lnTo>
                    <a:pt x="7772" y="4813"/>
                  </a:lnTo>
                  <a:cubicBezTo>
                    <a:pt x="7873" y="4863"/>
                    <a:pt x="7981" y="4888"/>
                    <a:pt x="8085" y="4888"/>
                  </a:cubicBezTo>
                  <a:cubicBezTo>
                    <a:pt x="8189" y="4888"/>
                    <a:pt x="8290" y="4863"/>
                    <a:pt x="8373" y="4813"/>
                  </a:cubicBezTo>
                  <a:cubicBezTo>
                    <a:pt x="8573" y="4713"/>
                    <a:pt x="8540" y="4579"/>
                    <a:pt x="8373" y="4479"/>
                  </a:cubicBezTo>
                  <a:lnTo>
                    <a:pt x="767" y="76"/>
                  </a:lnTo>
                  <a:cubicBezTo>
                    <a:pt x="684" y="26"/>
                    <a:pt x="584" y="1"/>
                    <a:pt x="48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970;p75"/>
            <p:cNvSpPr/>
            <p:nvPr/>
          </p:nvSpPr>
          <p:spPr>
            <a:xfrm>
              <a:off x="3761200" y="4305825"/>
              <a:ext cx="213500" cy="122175"/>
            </a:xfrm>
            <a:custGeom>
              <a:avLst/>
              <a:gdLst/>
              <a:ahLst/>
              <a:cxnLst/>
              <a:rect l="l" t="t" r="r" b="b"/>
              <a:pathLst>
                <a:path w="8540" h="4887" extrusionOk="0">
                  <a:moveTo>
                    <a:pt x="467" y="0"/>
                  </a:moveTo>
                  <a:cubicBezTo>
                    <a:pt x="367" y="0"/>
                    <a:pt x="267" y="25"/>
                    <a:pt x="167" y="75"/>
                  </a:cubicBezTo>
                  <a:cubicBezTo>
                    <a:pt x="0" y="175"/>
                    <a:pt x="0" y="309"/>
                    <a:pt x="167" y="409"/>
                  </a:cubicBezTo>
                  <a:lnTo>
                    <a:pt x="7772" y="4812"/>
                  </a:lnTo>
                  <a:cubicBezTo>
                    <a:pt x="7856" y="4862"/>
                    <a:pt x="7956" y="4887"/>
                    <a:pt x="8060" y="4887"/>
                  </a:cubicBezTo>
                  <a:cubicBezTo>
                    <a:pt x="8164" y="4887"/>
                    <a:pt x="8273" y="4862"/>
                    <a:pt x="8373" y="4812"/>
                  </a:cubicBezTo>
                  <a:cubicBezTo>
                    <a:pt x="8540" y="4712"/>
                    <a:pt x="8540" y="4545"/>
                    <a:pt x="8373" y="4445"/>
                  </a:cubicBezTo>
                  <a:lnTo>
                    <a:pt x="767" y="75"/>
                  </a:lnTo>
                  <a:cubicBezTo>
                    <a:pt x="667" y="25"/>
                    <a:pt x="567" y="0"/>
                    <a:pt x="4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971;p75"/>
            <p:cNvSpPr/>
            <p:nvPr/>
          </p:nvSpPr>
          <p:spPr>
            <a:xfrm>
              <a:off x="3639425" y="4200125"/>
              <a:ext cx="149300" cy="85075"/>
            </a:xfrm>
            <a:custGeom>
              <a:avLst/>
              <a:gdLst/>
              <a:ahLst/>
              <a:cxnLst/>
              <a:rect l="l" t="t" r="r" b="b"/>
              <a:pathLst>
                <a:path w="5972" h="3403" extrusionOk="0">
                  <a:moveTo>
                    <a:pt x="3003" y="234"/>
                  </a:moveTo>
                  <a:cubicBezTo>
                    <a:pt x="3103" y="234"/>
                    <a:pt x="3237" y="267"/>
                    <a:pt x="3337" y="300"/>
                  </a:cubicBezTo>
                  <a:cubicBezTo>
                    <a:pt x="3470" y="334"/>
                    <a:pt x="3604" y="367"/>
                    <a:pt x="3737" y="434"/>
                  </a:cubicBezTo>
                  <a:cubicBezTo>
                    <a:pt x="3937" y="567"/>
                    <a:pt x="4004" y="567"/>
                    <a:pt x="4471" y="867"/>
                  </a:cubicBezTo>
                  <a:cubicBezTo>
                    <a:pt x="4938" y="1134"/>
                    <a:pt x="5005" y="1168"/>
                    <a:pt x="5171" y="1268"/>
                  </a:cubicBezTo>
                  <a:cubicBezTo>
                    <a:pt x="5271" y="1334"/>
                    <a:pt x="5371" y="1401"/>
                    <a:pt x="5438" y="1501"/>
                  </a:cubicBezTo>
                  <a:cubicBezTo>
                    <a:pt x="5538" y="1635"/>
                    <a:pt x="5538" y="1801"/>
                    <a:pt x="5438" y="1901"/>
                  </a:cubicBezTo>
                  <a:cubicBezTo>
                    <a:pt x="5371" y="2002"/>
                    <a:pt x="5271" y="2068"/>
                    <a:pt x="5171" y="2135"/>
                  </a:cubicBezTo>
                  <a:cubicBezTo>
                    <a:pt x="5005" y="2235"/>
                    <a:pt x="4938" y="2268"/>
                    <a:pt x="4471" y="2535"/>
                  </a:cubicBezTo>
                  <a:cubicBezTo>
                    <a:pt x="4004" y="2835"/>
                    <a:pt x="3937" y="2869"/>
                    <a:pt x="3737" y="2969"/>
                  </a:cubicBezTo>
                  <a:cubicBezTo>
                    <a:pt x="3604" y="3036"/>
                    <a:pt x="3470" y="3069"/>
                    <a:pt x="3337" y="3136"/>
                  </a:cubicBezTo>
                  <a:cubicBezTo>
                    <a:pt x="3237" y="3169"/>
                    <a:pt x="3103" y="3169"/>
                    <a:pt x="3003" y="3169"/>
                  </a:cubicBezTo>
                  <a:cubicBezTo>
                    <a:pt x="2870" y="3169"/>
                    <a:pt x="2770" y="3136"/>
                    <a:pt x="2670" y="3136"/>
                  </a:cubicBezTo>
                  <a:cubicBezTo>
                    <a:pt x="2536" y="3069"/>
                    <a:pt x="2403" y="3036"/>
                    <a:pt x="2269" y="2969"/>
                  </a:cubicBezTo>
                  <a:cubicBezTo>
                    <a:pt x="2069" y="2869"/>
                    <a:pt x="2002" y="2835"/>
                    <a:pt x="1535" y="2535"/>
                  </a:cubicBezTo>
                  <a:cubicBezTo>
                    <a:pt x="1035" y="2268"/>
                    <a:pt x="1002" y="2235"/>
                    <a:pt x="802" y="2135"/>
                  </a:cubicBezTo>
                  <a:cubicBezTo>
                    <a:pt x="701" y="2068"/>
                    <a:pt x="635" y="2002"/>
                    <a:pt x="535" y="1901"/>
                  </a:cubicBezTo>
                  <a:cubicBezTo>
                    <a:pt x="435" y="1801"/>
                    <a:pt x="435" y="1635"/>
                    <a:pt x="535" y="1501"/>
                  </a:cubicBezTo>
                  <a:cubicBezTo>
                    <a:pt x="601" y="1401"/>
                    <a:pt x="701" y="1334"/>
                    <a:pt x="802" y="1268"/>
                  </a:cubicBezTo>
                  <a:cubicBezTo>
                    <a:pt x="1002" y="1168"/>
                    <a:pt x="1068" y="1134"/>
                    <a:pt x="1535" y="867"/>
                  </a:cubicBezTo>
                  <a:cubicBezTo>
                    <a:pt x="2002" y="601"/>
                    <a:pt x="2069" y="567"/>
                    <a:pt x="2269" y="434"/>
                  </a:cubicBezTo>
                  <a:cubicBezTo>
                    <a:pt x="2403" y="367"/>
                    <a:pt x="2536" y="334"/>
                    <a:pt x="2670" y="300"/>
                  </a:cubicBezTo>
                  <a:cubicBezTo>
                    <a:pt x="2770" y="267"/>
                    <a:pt x="2870" y="234"/>
                    <a:pt x="3003" y="234"/>
                  </a:cubicBezTo>
                  <a:close/>
                  <a:moveTo>
                    <a:pt x="3003" y="0"/>
                  </a:moveTo>
                  <a:cubicBezTo>
                    <a:pt x="2836" y="0"/>
                    <a:pt x="2636" y="0"/>
                    <a:pt x="2469" y="67"/>
                  </a:cubicBezTo>
                  <a:cubicBezTo>
                    <a:pt x="2303" y="100"/>
                    <a:pt x="2136" y="167"/>
                    <a:pt x="1969" y="267"/>
                  </a:cubicBezTo>
                  <a:cubicBezTo>
                    <a:pt x="1769" y="367"/>
                    <a:pt x="1702" y="400"/>
                    <a:pt x="1202" y="667"/>
                  </a:cubicBezTo>
                  <a:cubicBezTo>
                    <a:pt x="701" y="967"/>
                    <a:pt x="668" y="1001"/>
                    <a:pt x="468" y="1101"/>
                  </a:cubicBezTo>
                  <a:cubicBezTo>
                    <a:pt x="335" y="1168"/>
                    <a:pt x="234" y="1268"/>
                    <a:pt x="134" y="1401"/>
                  </a:cubicBezTo>
                  <a:cubicBezTo>
                    <a:pt x="68" y="1468"/>
                    <a:pt x="1" y="1601"/>
                    <a:pt x="1" y="1701"/>
                  </a:cubicBezTo>
                  <a:cubicBezTo>
                    <a:pt x="1" y="1801"/>
                    <a:pt x="68" y="1901"/>
                    <a:pt x="134" y="2002"/>
                  </a:cubicBezTo>
                  <a:cubicBezTo>
                    <a:pt x="234" y="2102"/>
                    <a:pt x="335" y="2235"/>
                    <a:pt x="468" y="2302"/>
                  </a:cubicBezTo>
                  <a:cubicBezTo>
                    <a:pt x="668" y="2402"/>
                    <a:pt x="701" y="2469"/>
                    <a:pt x="1202" y="2702"/>
                  </a:cubicBezTo>
                  <a:cubicBezTo>
                    <a:pt x="1702" y="2969"/>
                    <a:pt x="1769" y="3036"/>
                    <a:pt x="1969" y="3136"/>
                  </a:cubicBezTo>
                  <a:cubicBezTo>
                    <a:pt x="2136" y="3236"/>
                    <a:pt x="2303" y="3302"/>
                    <a:pt x="2469" y="3336"/>
                  </a:cubicBezTo>
                  <a:cubicBezTo>
                    <a:pt x="2636" y="3369"/>
                    <a:pt x="2836" y="3403"/>
                    <a:pt x="3003" y="3403"/>
                  </a:cubicBezTo>
                  <a:cubicBezTo>
                    <a:pt x="3170" y="3403"/>
                    <a:pt x="3337" y="3369"/>
                    <a:pt x="3537" y="3336"/>
                  </a:cubicBezTo>
                  <a:cubicBezTo>
                    <a:pt x="3704" y="3302"/>
                    <a:pt x="3870" y="3202"/>
                    <a:pt x="4037" y="3136"/>
                  </a:cubicBezTo>
                  <a:cubicBezTo>
                    <a:pt x="4237" y="3036"/>
                    <a:pt x="4304" y="3002"/>
                    <a:pt x="4804" y="2702"/>
                  </a:cubicBezTo>
                  <a:cubicBezTo>
                    <a:pt x="5271" y="2435"/>
                    <a:pt x="5338" y="2402"/>
                    <a:pt x="5505" y="2302"/>
                  </a:cubicBezTo>
                  <a:cubicBezTo>
                    <a:pt x="5638" y="2235"/>
                    <a:pt x="5772" y="2135"/>
                    <a:pt x="5872" y="2002"/>
                  </a:cubicBezTo>
                  <a:cubicBezTo>
                    <a:pt x="5939" y="1901"/>
                    <a:pt x="5972" y="1801"/>
                    <a:pt x="5972" y="1701"/>
                  </a:cubicBezTo>
                  <a:cubicBezTo>
                    <a:pt x="5972" y="1601"/>
                    <a:pt x="5939" y="1468"/>
                    <a:pt x="5872" y="1401"/>
                  </a:cubicBezTo>
                  <a:cubicBezTo>
                    <a:pt x="5772" y="1268"/>
                    <a:pt x="5638" y="1168"/>
                    <a:pt x="5505" y="1101"/>
                  </a:cubicBezTo>
                  <a:cubicBezTo>
                    <a:pt x="5338" y="967"/>
                    <a:pt x="5271" y="934"/>
                    <a:pt x="4804" y="667"/>
                  </a:cubicBezTo>
                  <a:cubicBezTo>
                    <a:pt x="4304" y="400"/>
                    <a:pt x="4237" y="367"/>
                    <a:pt x="4037" y="267"/>
                  </a:cubicBezTo>
                  <a:cubicBezTo>
                    <a:pt x="3870" y="167"/>
                    <a:pt x="3704" y="100"/>
                    <a:pt x="3537" y="67"/>
                  </a:cubicBezTo>
                  <a:cubicBezTo>
                    <a:pt x="3337" y="0"/>
                    <a:pt x="3170" y="0"/>
                    <a:pt x="30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972;p75"/>
            <p:cNvSpPr/>
            <p:nvPr/>
          </p:nvSpPr>
          <p:spPr>
            <a:xfrm>
              <a:off x="3678625" y="4224300"/>
              <a:ext cx="71750" cy="37350"/>
            </a:xfrm>
            <a:custGeom>
              <a:avLst/>
              <a:gdLst/>
              <a:ahLst/>
              <a:cxnLst/>
              <a:rect l="l" t="t" r="r" b="b"/>
              <a:pathLst>
                <a:path w="2870" h="1494" extrusionOk="0">
                  <a:moveTo>
                    <a:pt x="1423" y="251"/>
                  </a:moveTo>
                  <a:cubicBezTo>
                    <a:pt x="1627" y="251"/>
                    <a:pt x="1835" y="301"/>
                    <a:pt x="2036" y="401"/>
                  </a:cubicBezTo>
                  <a:cubicBezTo>
                    <a:pt x="2369" y="501"/>
                    <a:pt x="2369" y="968"/>
                    <a:pt x="2036" y="1101"/>
                  </a:cubicBezTo>
                  <a:cubicBezTo>
                    <a:pt x="1835" y="1185"/>
                    <a:pt x="1627" y="1226"/>
                    <a:pt x="1423" y="1226"/>
                  </a:cubicBezTo>
                  <a:cubicBezTo>
                    <a:pt x="1218" y="1226"/>
                    <a:pt x="1018" y="1185"/>
                    <a:pt x="835" y="1101"/>
                  </a:cubicBezTo>
                  <a:cubicBezTo>
                    <a:pt x="501" y="968"/>
                    <a:pt x="501" y="501"/>
                    <a:pt x="835" y="401"/>
                  </a:cubicBezTo>
                  <a:cubicBezTo>
                    <a:pt x="1018" y="301"/>
                    <a:pt x="1218" y="251"/>
                    <a:pt x="1423" y="251"/>
                  </a:cubicBezTo>
                  <a:close/>
                  <a:moveTo>
                    <a:pt x="1435" y="0"/>
                  </a:moveTo>
                  <a:cubicBezTo>
                    <a:pt x="1118" y="0"/>
                    <a:pt x="801" y="67"/>
                    <a:pt x="501" y="201"/>
                  </a:cubicBezTo>
                  <a:cubicBezTo>
                    <a:pt x="1" y="401"/>
                    <a:pt x="1" y="1101"/>
                    <a:pt x="501" y="1268"/>
                  </a:cubicBezTo>
                  <a:cubicBezTo>
                    <a:pt x="801" y="1418"/>
                    <a:pt x="1118" y="1493"/>
                    <a:pt x="1435" y="1493"/>
                  </a:cubicBezTo>
                  <a:cubicBezTo>
                    <a:pt x="1752" y="1493"/>
                    <a:pt x="2069" y="1418"/>
                    <a:pt x="2369" y="1268"/>
                  </a:cubicBezTo>
                  <a:cubicBezTo>
                    <a:pt x="2869" y="1101"/>
                    <a:pt x="2869" y="401"/>
                    <a:pt x="2369" y="201"/>
                  </a:cubicBezTo>
                  <a:cubicBezTo>
                    <a:pt x="2069" y="67"/>
                    <a:pt x="1752" y="0"/>
                    <a:pt x="1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973;p75"/>
            <p:cNvSpPr/>
            <p:nvPr/>
          </p:nvSpPr>
          <p:spPr>
            <a:xfrm>
              <a:off x="3754525" y="4238900"/>
              <a:ext cx="15875" cy="8350"/>
            </a:xfrm>
            <a:custGeom>
              <a:avLst/>
              <a:gdLst/>
              <a:ahLst/>
              <a:cxnLst/>
              <a:rect l="l" t="t" r="r" b="b"/>
              <a:pathLst>
                <a:path w="635" h="334" extrusionOk="0">
                  <a:moveTo>
                    <a:pt x="317" y="0"/>
                  </a:moveTo>
                  <a:cubicBezTo>
                    <a:pt x="242" y="0"/>
                    <a:pt x="167" y="17"/>
                    <a:pt x="100" y="50"/>
                  </a:cubicBezTo>
                  <a:cubicBezTo>
                    <a:pt x="0" y="84"/>
                    <a:pt x="0" y="250"/>
                    <a:pt x="100" y="284"/>
                  </a:cubicBezTo>
                  <a:cubicBezTo>
                    <a:pt x="167" y="317"/>
                    <a:pt x="242" y="334"/>
                    <a:pt x="317" y="334"/>
                  </a:cubicBezTo>
                  <a:cubicBezTo>
                    <a:pt x="392" y="334"/>
                    <a:pt x="467" y="317"/>
                    <a:pt x="534" y="284"/>
                  </a:cubicBezTo>
                  <a:cubicBezTo>
                    <a:pt x="634" y="217"/>
                    <a:pt x="634" y="117"/>
                    <a:pt x="534" y="50"/>
                  </a:cubicBezTo>
                  <a:cubicBezTo>
                    <a:pt x="467" y="17"/>
                    <a:pt x="392" y="0"/>
                    <a:pt x="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974;p75"/>
            <p:cNvSpPr/>
            <p:nvPr/>
          </p:nvSpPr>
          <p:spPr>
            <a:xfrm>
              <a:off x="3400100" y="4275375"/>
              <a:ext cx="498725" cy="284825"/>
            </a:xfrm>
            <a:custGeom>
              <a:avLst/>
              <a:gdLst/>
              <a:ahLst/>
              <a:cxnLst/>
              <a:rect l="l" t="t" r="r" b="b"/>
              <a:pathLst>
                <a:path w="19949" h="11393" extrusionOk="0">
                  <a:moveTo>
                    <a:pt x="4587" y="1"/>
                  </a:moveTo>
                  <a:cubicBezTo>
                    <a:pt x="4395" y="1"/>
                    <a:pt x="4203" y="42"/>
                    <a:pt x="4037" y="126"/>
                  </a:cubicBezTo>
                  <a:lnTo>
                    <a:pt x="334" y="2261"/>
                  </a:lnTo>
                  <a:cubicBezTo>
                    <a:pt x="0" y="2361"/>
                    <a:pt x="0" y="2794"/>
                    <a:pt x="334" y="2894"/>
                  </a:cubicBezTo>
                  <a:lnTo>
                    <a:pt x="14811" y="11267"/>
                  </a:lnTo>
                  <a:cubicBezTo>
                    <a:pt x="14995" y="11350"/>
                    <a:pt x="15186" y="11392"/>
                    <a:pt x="15378" y="11392"/>
                  </a:cubicBezTo>
                  <a:cubicBezTo>
                    <a:pt x="15570" y="11392"/>
                    <a:pt x="15762" y="11350"/>
                    <a:pt x="15945" y="11267"/>
                  </a:cubicBezTo>
                  <a:lnTo>
                    <a:pt x="19648" y="9132"/>
                  </a:lnTo>
                  <a:cubicBezTo>
                    <a:pt x="19948" y="9032"/>
                    <a:pt x="19948" y="8598"/>
                    <a:pt x="19648" y="8498"/>
                  </a:cubicBezTo>
                  <a:lnTo>
                    <a:pt x="5137" y="126"/>
                  </a:lnTo>
                  <a:cubicBezTo>
                    <a:pt x="4971" y="42"/>
                    <a:pt x="4779" y="1"/>
                    <a:pt x="458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975;p75"/>
            <p:cNvSpPr/>
            <p:nvPr/>
          </p:nvSpPr>
          <p:spPr>
            <a:xfrm>
              <a:off x="3638600" y="4379200"/>
              <a:ext cx="116775" cy="66325"/>
            </a:xfrm>
            <a:custGeom>
              <a:avLst/>
              <a:gdLst/>
              <a:ahLst/>
              <a:cxnLst/>
              <a:rect l="l" t="t" r="r" b="b"/>
              <a:pathLst>
                <a:path w="4671" h="2653" extrusionOk="0">
                  <a:moveTo>
                    <a:pt x="468" y="1"/>
                  </a:moveTo>
                  <a:cubicBezTo>
                    <a:pt x="368" y="1"/>
                    <a:pt x="267" y="26"/>
                    <a:pt x="167" y="76"/>
                  </a:cubicBezTo>
                  <a:cubicBezTo>
                    <a:pt x="1" y="142"/>
                    <a:pt x="1" y="309"/>
                    <a:pt x="167" y="409"/>
                  </a:cubicBezTo>
                  <a:lnTo>
                    <a:pt x="3903" y="2577"/>
                  </a:lnTo>
                  <a:cubicBezTo>
                    <a:pt x="3987" y="2627"/>
                    <a:pt x="4087" y="2652"/>
                    <a:pt x="4191" y="2652"/>
                  </a:cubicBezTo>
                  <a:cubicBezTo>
                    <a:pt x="4295" y="2652"/>
                    <a:pt x="4404" y="2627"/>
                    <a:pt x="4504" y="2577"/>
                  </a:cubicBezTo>
                  <a:cubicBezTo>
                    <a:pt x="4671" y="2477"/>
                    <a:pt x="4671" y="2311"/>
                    <a:pt x="4504" y="2210"/>
                  </a:cubicBezTo>
                  <a:lnTo>
                    <a:pt x="768" y="76"/>
                  </a:lnTo>
                  <a:cubicBezTo>
                    <a:pt x="668" y="26"/>
                    <a:pt x="568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976;p75"/>
            <p:cNvSpPr/>
            <p:nvPr/>
          </p:nvSpPr>
          <p:spPr>
            <a:xfrm>
              <a:off x="3610250" y="4395875"/>
              <a:ext cx="213500" cy="121375"/>
            </a:xfrm>
            <a:custGeom>
              <a:avLst/>
              <a:gdLst/>
              <a:ahLst/>
              <a:cxnLst/>
              <a:rect l="l" t="t" r="r" b="b"/>
              <a:pathLst>
                <a:path w="8540" h="4855" extrusionOk="0">
                  <a:moveTo>
                    <a:pt x="467" y="1"/>
                  </a:moveTo>
                  <a:cubicBezTo>
                    <a:pt x="367" y="1"/>
                    <a:pt x="267" y="26"/>
                    <a:pt x="167" y="76"/>
                  </a:cubicBezTo>
                  <a:cubicBezTo>
                    <a:pt x="0" y="142"/>
                    <a:pt x="0" y="309"/>
                    <a:pt x="167" y="409"/>
                  </a:cubicBezTo>
                  <a:lnTo>
                    <a:pt x="7773" y="4779"/>
                  </a:lnTo>
                  <a:cubicBezTo>
                    <a:pt x="7856" y="4829"/>
                    <a:pt x="7956" y="4854"/>
                    <a:pt x="8060" y="4854"/>
                  </a:cubicBezTo>
                  <a:cubicBezTo>
                    <a:pt x="8165" y="4854"/>
                    <a:pt x="8273" y="4829"/>
                    <a:pt x="8373" y="4779"/>
                  </a:cubicBezTo>
                  <a:cubicBezTo>
                    <a:pt x="8540" y="4712"/>
                    <a:pt x="8540" y="4546"/>
                    <a:pt x="8373" y="4446"/>
                  </a:cubicBezTo>
                  <a:lnTo>
                    <a:pt x="768" y="76"/>
                  </a:lnTo>
                  <a:cubicBezTo>
                    <a:pt x="668" y="26"/>
                    <a:pt x="568" y="1"/>
                    <a:pt x="4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977;p75"/>
            <p:cNvSpPr/>
            <p:nvPr/>
          </p:nvSpPr>
          <p:spPr>
            <a:xfrm>
              <a:off x="3581050" y="4411725"/>
              <a:ext cx="213525" cy="122200"/>
            </a:xfrm>
            <a:custGeom>
              <a:avLst/>
              <a:gdLst/>
              <a:ahLst/>
              <a:cxnLst/>
              <a:rect l="l" t="t" r="r" b="b"/>
              <a:pathLst>
                <a:path w="8541" h="4888" extrusionOk="0">
                  <a:moveTo>
                    <a:pt x="468" y="1"/>
                  </a:moveTo>
                  <a:cubicBezTo>
                    <a:pt x="368" y="1"/>
                    <a:pt x="268" y="26"/>
                    <a:pt x="168" y="76"/>
                  </a:cubicBezTo>
                  <a:cubicBezTo>
                    <a:pt x="1" y="176"/>
                    <a:pt x="1" y="342"/>
                    <a:pt x="168" y="442"/>
                  </a:cubicBezTo>
                  <a:lnTo>
                    <a:pt x="7773" y="4812"/>
                  </a:lnTo>
                  <a:cubicBezTo>
                    <a:pt x="7857" y="4862"/>
                    <a:pt x="7957" y="4887"/>
                    <a:pt x="8061" y="4887"/>
                  </a:cubicBezTo>
                  <a:cubicBezTo>
                    <a:pt x="8165" y="4887"/>
                    <a:pt x="8274" y="4862"/>
                    <a:pt x="8374" y="4812"/>
                  </a:cubicBezTo>
                  <a:cubicBezTo>
                    <a:pt x="8540" y="4712"/>
                    <a:pt x="8540" y="4579"/>
                    <a:pt x="8374" y="4479"/>
                  </a:cubicBezTo>
                  <a:lnTo>
                    <a:pt x="768" y="76"/>
                  </a:lnTo>
                  <a:cubicBezTo>
                    <a:pt x="668" y="26"/>
                    <a:pt x="568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978;p75"/>
            <p:cNvSpPr/>
            <p:nvPr/>
          </p:nvSpPr>
          <p:spPr>
            <a:xfrm>
              <a:off x="3482650" y="4325825"/>
              <a:ext cx="102600" cy="48600"/>
            </a:xfrm>
            <a:custGeom>
              <a:avLst/>
              <a:gdLst/>
              <a:ahLst/>
              <a:cxnLst/>
              <a:rect l="l" t="t" r="r" b="b"/>
              <a:pathLst>
                <a:path w="4104" h="1944" extrusionOk="0">
                  <a:moveTo>
                    <a:pt x="3136" y="1"/>
                  </a:moveTo>
                  <a:cubicBezTo>
                    <a:pt x="2928" y="1"/>
                    <a:pt x="2719" y="59"/>
                    <a:pt x="2536" y="176"/>
                  </a:cubicBezTo>
                  <a:lnTo>
                    <a:pt x="2102" y="409"/>
                  </a:lnTo>
                  <a:lnTo>
                    <a:pt x="1835" y="243"/>
                  </a:lnTo>
                  <a:lnTo>
                    <a:pt x="1302" y="543"/>
                  </a:lnTo>
                  <a:lnTo>
                    <a:pt x="1569" y="710"/>
                  </a:lnTo>
                  <a:lnTo>
                    <a:pt x="1" y="1644"/>
                  </a:lnTo>
                  <a:lnTo>
                    <a:pt x="535" y="1944"/>
                  </a:lnTo>
                  <a:lnTo>
                    <a:pt x="2136" y="1043"/>
                  </a:lnTo>
                  <a:lnTo>
                    <a:pt x="2503" y="1277"/>
                  </a:lnTo>
                  <a:lnTo>
                    <a:pt x="3070" y="976"/>
                  </a:lnTo>
                  <a:lnTo>
                    <a:pt x="2669" y="743"/>
                  </a:lnTo>
                  <a:lnTo>
                    <a:pt x="2970" y="543"/>
                  </a:lnTo>
                  <a:cubicBezTo>
                    <a:pt x="3036" y="509"/>
                    <a:pt x="3086" y="493"/>
                    <a:pt x="3132" y="493"/>
                  </a:cubicBezTo>
                  <a:cubicBezTo>
                    <a:pt x="3178" y="493"/>
                    <a:pt x="3220" y="509"/>
                    <a:pt x="3270" y="543"/>
                  </a:cubicBezTo>
                  <a:lnTo>
                    <a:pt x="3570" y="710"/>
                  </a:lnTo>
                  <a:lnTo>
                    <a:pt x="4104" y="376"/>
                  </a:lnTo>
                  <a:lnTo>
                    <a:pt x="3737" y="176"/>
                  </a:lnTo>
                  <a:cubicBezTo>
                    <a:pt x="3553" y="59"/>
                    <a:pt x="3345" y="1"/>
                    <a:pt x="3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979;p75"/>
            <p:cNvSpPr/>
            <p:nvPr/>
          </p:nvSpPr>
          <p:spPr>
            <a:xfrm>
              <a:off x="3719500" y="2364625"/>
              <a:ext cx="2091500" cy="1249250"/>
            </a:xfrm>
            <a:custGeom>
              <a:avLst/>
              <a:gdLst/>
              <a:ahLst/>
              <a:cxnLst/>
              <a:rect l="l" t="t" r="r" b="b"/>
              <a:pathLst>
                <a:path w="83660" h="49970" extrusionOk="0">
                  <a:moveTo>
                    <a:pt x="31310" y="1"/>
                  </a:moveTo>
                  <a:cubicBezTo>
                    <a:pt x="30864" y="1"/>
                    <a:pt x="30422" y="101"/>
                    <a:pt x="30022" y="301"/>
                  </a:cubicBezTo>
                  <a:lnTo>
                    <a:pt x="1735" y="16613"/>
                  </a:lnTo>
                  <a:cubicBezTo>
                    <a:pt x="0" y="17547"/>
                    <a:pt x="0" y="20015"/>
                    <a:pt x="1735" y="20916"/>
                  </a:cubicBezTo>
                  <a:lnTo>
                    <a:pt x="51504" y="49670"/>
                  </a:lnTo>
                  <a:cubicBezTo>
                    <a:pt x="51921" y="49870"/>
                    <a:pt x="52371" y="49970"/>
                    <a:pt x="52817" y="49970"/>
                  </a:cubicBezTo>
                  <a:cubicBezTo>
                    <a:pt x="53263" y="49970"/>
                    <a:pt x="53705" y="49870"/>
                    <a:pt x="54106" y="49670"/>
                  </a:cubicBezTo>
                  <a:lnTo>
                    <a:pt x="82359" y="33358"/>
                  </a:lnTo>
                  <a:cubicBezTo>
                    <a:pt x="83126" y="32858"/>
                    <a:pt x="83593" y="32057"/>
                    <a:pt x="83660" y="31190"/>
                  </a:cubicBezTo>
                  <a:cubicBezTo>
                    <a:pt x="83593" y="30289"/>
                    <a:pt x="83126" y="29489"/>
                    <a:pt x="82359" y="29022"/>
                  </a:cubicBezTo>
                  <a:lnTo>
                    <a:pt x="32624" y="301"/>
                  </a:lnTo>
                  <a:cubicBezTo>
                    <a:pt x="32207" y="101"/>
                    <a:pt x="31756" y="1"/>
                    <a:pt x="3131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980;p75"/>
            <p:cNvSpPr/>
            <p:nvPr/>
          </p:nvSpPr>
          <p:spPr>
            <a:xfrm>
              <a:off x="3731175" y="2784100"/>
              <a:ext cx="1308450" cy="829775"/>
            </a:xfrm>
            <a:custGeom>
              <a:avLst/>
              <a:gdLst/>
              <a:ahLst/>
              <a:cxnLst/>
              <a:rect l="l" t="t" r="r" b="b"/>
              <a:pathLst>
                <a:path w="52338" h="33191" extrusionOk="0">
                  <a:moveTo>
                    <a:pt x="1034" y="1"/>
                  </a:moveTo>
                  <a:cubicBezTo>
                    <a:pt x="434" y="501"/>
                    <a:pt x="34" y="1201"/>
                    <a:pt x="0" y="2002"/>
                  </a:cubicBezTo>
                  <a:cubicBezTo>
                    <a:pt x="34" y="2869"/>
                    <a:pt x="534" y="3670"/>
                    <a:pt x="1268" y="4137"/>
                  </a:cubicBezTo>
                  <a:lnTo>
                    <a:pt x="51037" y="32891"/>
                  </a:lnTo>
                  <a:cubicBezTo>
                    <a:pt x="51437" y="33091"/>
                    <a:pt x="51904" y="33191"/>
                    <a:pt x="52338" y="33191"/>
                  </a:cubicBezTo>
                  <a:lnTo>
                    <a:pt x="52338" y="30389"/>
                  </a:lnTo>
                  <a:cubicBezTo>
                    <a:pt x="51904" y="30389"/>
                    <a:pt x="51437" y="30289"/>
                    <a:pt x="51037" y="30055"/>
                  </a:cubicBezTo>
                  <a:lnTo>
                    <a:pt x="1268" y="1335"/>
                  </a:lnTo>
                  <a:cubicBezTo>
                    <a:pt x="667" y="968"/>
                    <a:pt x="567" y="40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981;p75"/>
            <p:cNvSpPr/>
            <p:nvPr/>
          </p:nvSpPr>
          <p:spPr>
            <a:xfrm>
              <a:off x="3745350" y="2364625"/>
              <a:ext cx="2051475" cy="1179000"/>
            </a:xfrm>
            <a:custGeom>
              <a:avLst/>
              <a:gdLst/>
              <a:ahLst/>
              <a:cxnLst/>
              <a:rect l="l" t="t" r="r" b="b"/>
              <a:pathLst>
                <a:path w="82059" h="47160" extrusionOk="0">
                  <a:moveTo>
                    <a:pt x="30276" y="1"/>
                  </a:moveTo>
                  <a:cubicBezTo>
                    <a:pt x="29830" y="1"/>
                    <a:pt x="29388" y="101"/>
                    <a:pt x="28988" y="301"/>
                  </a:cubicBezTo>
                  <a:lnTo>
                    <a:pt x="701" y="16613"/>
                  </a:lnTo>
                  <a:cubicBezTo>
                    <a:pt x="0" y="17046"/>
                    <a:pt x="0" y="17714"/>
                    <a:pt x="701" y="18114"/>
                  </a:cubicBezTo>
                  <a:lnTo>
                    <a:pt x="50470" y="46834"/>
                  </a:lnTo>
                  <a:cubicBezTo>
                    <a:pt x="50887" y="47051"/>
                    <a:pt x="51337" y="47160"/>
                    <a:pt x="51783" y="47160"/>
                  </a:cubicBezTo>
                  <a:cubicBezTo>
                    <a:pt x="52229" y="47160"/>
                    <a:pt x="52671" y="47051"/>
                    <a:pt x="53072" y="46834"/>
                  </a:cubicBezTo>
                  <a:lnTo>
                    <a:pt x="81325" y="30523"/>
                  </a:lnTo>
                  <a:cubicBezTo>
                    <a:pt x="82059" y="30122"/>
                    <a:pt x="82059" y="29455"/>
                    <a:pt x="81325" y="29022"/>
                  </a:cubicBezTo>
                  <a:lnTo>
                    <a:pt x="31590" y="301"/>
                  </a:lnTo>
                  <a:cubicBezTo>
                    <a:pt x="31173" y="101"/>
                    <a:pt x="30722" y="1"/>
                    <a:pt x="30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982;p75"/>
            <p:cNvSpPr/>
            <p:nvPr/>
          </p:nvSpPr>
          <p:spPr>
            <a:xfrm>
              <a:off x="5039600" y="3092650"/>
              <a:ext cx="783075" cy="521225"/>
            </a:xfrm>
            <a:custGeom>
              <a:avLst/>
              <a:gdLst/>
              <a:ahLst/>
              <a:cxnLst/>
              <a:rect l="l" t="t" r="r" b="b"/>
              <a:pathLst>
                <a:path w="31323" h="20849" extrusionOk="0">
                  <a:moveTo>
                    <a:pt x="29688" y="1"/>
                  </a:moveTo>
                  <a:cubicBezTo>
                    <a:pt x="30289" y="434"/>
                    <a:pt x="30256" y="1035"/>
                    <a:pt x="29555" y="1435"/>
                  </a:cubicBezTo>
                  <a:lnTo>
                    <a:pt x="1302" y="17747"/>
                  </a:lnTo>
                  <a:cubicBezTo>
                    <a:pt x="901" y="17947"/>
                    <a:pt x="468" y="18047"/>
                    <a:pt x="1" y="18047"/>
                  </a:cubicBezTo>
                  <a:lnTo>
                    <a:pt x="1" y="20849"/>
                  </a:lnTo>
                  <a:cubicBezTo>
                    <a:pt x="468" y="20849"/>
                    <a:pt x="901" y="20749"/>
                    <a:pt x="1302" y="20549"/>
                  </a:cubicBezTo>
                  <a:lnTo>
                    <a:pt x="29555" y="4237"/>
                  </a:lnTo>
                  <a:cubicBezTo>
                    <a:pt x="31256" y="3370"/>
                    <a:pt x="31323" y="1001"/>
                    <a:pt x="29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983;p75"/>
            <p:cNvSpPr/>
            <p:nvPr/>
          </p:nvSpPr>
          <p:spPr>
            <a:xfrm>
              <a:off x="4501725" y="1286350"/>
              <a:ext cx="1356825" cy="1812175"/>
            </a:xfrm>
            <a:custGeom>
              <a:avLst/>
              <a:gdLst/>
              <a:ahLst/>
              <a:cxnLst/>
              <a:rect l="l" t="t" r="r" b="b"/>
              <a:pathLst>
                <a:path w="54273" h="72487" extrusionOk="0">
                  <a:moveTo>
                    <a:pt x="1877" y="0"/>
                  </a:moveTo>
                  <a:cubicBezTo>
                    <a:pt x="1465" y="0"/>
                    <a:pt x="1051" y="92"/>
                    <a:pt x="667" y="268"/>
                  </a:cubicBezTo>
                  <a:cubicBezTo>
                    <a:pt x="0" y="668"/>
                    <a:pt x="34" y="1302"/>
                    <a:pt x="34" y="2136"/>
                  </a:cubicBezTo>
                  <a:lnTo>
                    <a:pt x="34" y="41197"/>
                  </a:lnTo>
                  <a:cubicBezTo>
                    <a:pt x="100" y="42098"/>
                    <a:pt x="567" y="42932"/>
                    <a:pt x="1335" y="43432"/>
                  </a:cubicBezTo>
                  <a:lnTo>
                    <a:pt x="51103" y="72153"/>
                  </a:lnTo>
                  <a:cubicBezTo>
                    <a:pt x="51503" y="72379"/>
                    <a:pt x="51948" y="72487"/>
                    <a:pt x="52396" y="72487"/>
                  </a:cubicBezTo>
                  <a:cubicBezTo>
                    <a:pt x="52807" y="72487"/>
                    <a:pt x="53222" y="72395"/>
                    <a:pt x="53605" y="72219"/>
                  </a:cubicBezTo>
                  <a:cubicBezTo>
                    <a:pt x="54272" y="71819"/>
                    <a:pt x="54239" y="71152"/>
                    <a:pt x="54239" y="70351"/>
                  </a:cubicBezTo>
                  <a:lnTo>
                    <a:pt x="54239" y="31290"/>
                  </a:lnTo>
                  <a:cubicBezTo>
                    <a:pt x="54172" y="30389"/>
                    <a:pt x="53705" y="29556"/>
                    <a:pt x="52938" y="29055"/>
                  </a:cubicBezTo>
                  <a:lnTo>
                    <a:pt x="3169" y="335"/>
                  </a:lnTo>
                  <a:cubicBezTo>
                    <a:pt x="2770" y="109"/>
                    <a:pt x="2325" y="0"/>
                    <a:pt x="187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984;p75"/>
            <p:cNvSpPr/>
            <p:nvPr/>
          </p:nvSpPr>
          <p:spPr>
            <a:xfrm>
              <a:off x="4501725" y="1286250"/>
              <a:ext cx="1346825" cy="777350"/>
            </a:xfrm>
            <a:custGeom>
              <a:avLst/>
              <a:gdLst/>
              <a:ahLst/>
              <a:cxnLst/>
              <a:rect l="l" t="t" r="r" b="b"/>
              <a:pathLst>
                <a:path w="53873" h="31094" extrusionOk="0">
                  <a:moveTo>
                    <a:pt x="1903" y="1"/>
                  </a:moveTo>
                  <a:cubicBezTo>
                    <a:pt x="1482" y="1"/>
                    <a:pt x="1059" y="92"/>
                    <a:pt x="667" y="272"/>
                  </a:cubicBezTo>
                  <a:cubicBezTo>
                    <a:pt x="0" y="672"/>
                    <a:pt x="34" y="1306"/>
                    <a:pt x="34" y="2140"/>
                  </a:cubicBezTo>
                  <a:cubicBezTo>
                    <a:pt x="34" y="1555"/>
                    <a:pt x="313" y="1216"/>
                    <a:pt x="733" y="1216"/>
                  </a:cubicBezTo>
                  <a:cubicBezTo>
                    <a:pt x="912" y="1216"/>
                    <a:pt x="1116" y="1277"/>
                    <a:pt x="1335" y="1406"/>
                  </a:cubicBezTo>
                  <a:lnTo>
                    <a:pt x="51103" y="30127"/>
                  </a:lnTo>
                  <a:cubicBezTo>
                    <a:pt x="51470" y="30360"/>
                    <a:pt x="51771" y="30694"/>
                    <a:pt x="52004" y="31094"/>
                  </a:cubicBezTo>
                  <a:lnTo>
                    <a:pt x="53872" y="30027"/>
                  </a:lnTo>
                  <a:cubicBezTo>
                    <a:pt x="53639" y="29626"/>
                    <a:pt x="53338" y="29293"/>
                    <a:pt x="52938" y="29059"/>
                  </a:cubicBezTo>
                  <a:lnTo>
                    <a:pt x="3169" y="305"/>
                  </a:lnTo>
                  <a:cubicBezTo>
                    <a:pt x="2777" y="101"/>
                    <a:pt x="2342" y="1"/>
                    <a:pt x="19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985;p75"/>
            <p:cNvSpPr/>
            <p:nvPr/>
          </p:nvSpPr>
          <p:spPr>
            <a:xfrm>
              <a:off x="4502550" y="1316625"/>
              <a:ext cx="1308450" cy="1778325"/>
            </a:xfrm>
            <a:custGeom>
              <a:avLst/>
              <a:gdLst/>
              <a:ahLst/>
              <a:cxnLst/>
              <a:rect l="l" t="t" r="r" b="b"/>
              <a:pathLst>
                <a:path w="52338" h="71133" extrusionOk="0">
                  <a:moveTo>
                    <a:pt x="689" y="1"/>
                  </a:moveTo>
                  <a:cubicBezTo>
                    <a:pt x="280" y="1"/>
                    <a:pt x="1" y="340"/>
                    <a:pt x="1" y="925"/>
                  </a:cubicBezTo>
                  <a:lnTo>
                    <a:pt x="1" y="39986"/>
                  </a:lnTo>
                  <a:cubicBezTo>
                    <a:pt x="34" y="40887"/>
                    <a:pt x="534" y="41721"/>
                    <a:pt x="1268" y="42221"/>
                  </a:cubicBezTo>
                  <a:lnTo>
                    <a:pt x="51037" y="70942"/>
                  </a:lnTo>
                  <a:cubicBezTo>
                    <a:pt x="51256" y="71071"/>
                    <a:pt x="51460" y="71132"/>
                    <a:pt x="51638" y="71132"/>
                  </a:cubicBezTo>
                  <a:cubicBezTo>
                    <a:pt x="52059" y="71132"/>
                    <a:pt x="52338" y="70793"/>
                    <a:pt x="52338" y="70208"/>
                  </a:cubicBezTo>
                  <a:lnTo>
                    <a:pt x="52338" y="31180"/>
                  </a:lnTo>
                  <a:cubicBezTo>
                    <a:pt x="52305" y="30246"/>
                    <a:pt x="51804" y="29412"/>
                    <a:pt x="51037" y="28912"/>
                  </a:cubicBezTo>
                  <a:lnTo>
                    <a:pt x="1268" y="191"/>
                  </a:lnTo>
                  <a:cubicBezTo>
                    <a:pt x="1059" y="62"/>
                    <a:pt x="862" y="1"/>
                    <a:pt x="6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986;p75"/>
            <p:cNvSpPr/>
            <p:nvPr/>
          </p:nvSpPr>
          <p:spPr>
            <a:xfrm>
              <a:off x="5782625" y="2036900"/>
              <a:ext cx="75925" cy="1061625"/>
            </a:xfrm>
            <a:custGeom>
              <a:avLst/>
              <a:gdLst/>
              <a:ahLst/>
              <a:cxnLst/>
              <a:rect l="l" t="t" r="r" b="b"/>
              <a:pathLst>
                <a:path w="3037" h="42465" extrusionOk="0">
                  <a:moveTo>
                    <a:pt x="2636" y="1"/>
                  </a:moveTo>
                  <a:lnTo>
                    <a:pt x="768" y="1068"/>
                  </a:lnTo>
                  <a:cubicBezTo>
                    <a:pt x="1002" y="1468"/>
                    <a:pt x="1135" y="1902"/>
                    <a:pt x="1135" y="2369"/>
                  </a:cubicBezTo>
                  <a:lnTo>
                    <a:pt x="1135" y="41397"/>
                  </a:lnTo>
                  <a:cubicBezTo>
                    <a:pt x="1135" y="41988"/>
                    <a:pt x="838" y="42322"/>
                    <a:pt x="412" y="42322"/>
                  </a:cubicBezTo>
                  <a:cubicBezTo>
                    <a:pt x="285" y="42322"/>
                    <a:pt x="146" y="42292"/>
                    <a:pt x="1" y="42231"/>
                  </a:cubicBezTo>
                  <a:lnTo>
                    <a:pt x="1" y="42231"/>
                  </a:lnTo>
                  <a:cubicBezTo>
                    <a:pt x="365" y="42389"/>
                    <a:pt x="752" y="42465"/>
                    <a:pt x="1137" y="42465"/>
                  </a:cubicBezTo>
                  <a:cubicBezTo>
                    <a:pt x="1562" y="42465"/>
                    <a:pt x="1984" y="42372"/>
                    <a:pt x="2369" y="42197"/>
                  </a:cubicBezTo>
                  <a:cubicBezTo>
                    <a:pt x="3036" y="41797"/>
                    <a:pt x="3003" y="41130"/>
                    <a:pt x="3003" y="40329"/>
                  </a:cubicBezTo>
                  <a:lnTo>
                    <a:pt x="3003" y="1268"/>
                  </a:lnTo>
                  <a:cubicBezTo>
                    <a:pt x="2970" y="834"/>
                    <a:pt x="2870" y="367"/>
                    <a:pt x="26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987;p75"/>
            <p:cNvSpPr/>
            <p:nvPr/>
          </p:nvSpPr>
          <p:spPr>
            <a:xfrm>
              <a:off x="4542575" y="1382350"/>
              <a:ext cx="1238425" cy="1594350"/>
            </a:xfrm>
            <a:custGeom>
              <a:avLst/>
              <a:gdLst/>
              <a:ahLst/>
              <a:cxnLst/>
              <a:rect l="l" t="t" r="r" b="b"/>
              <a:pathLst>
                <a:path w="49537" h="63774" extrusionOk="0">
                  <a:moveTo>
                    <a:pt x="445" y="0"/>
                  </a:moveTo>
                  <a:cubicBezTo>
                    <a:pt x="190" y="0"/>
                    <a:pt x="1" y="205"/>
                    <a:pt x="1" y="564"/>
                  </a:cubicBezTo>
                  <a:lnTo>
                    <a:pt x="1" y="34622"/>
                  </a:lnTo>
                  <a:cubicBezTo>
                    <a:pt x="34" y="35156"/>
                    <a:pt x="301" y="35689"/>
                    <a:pt x="768" y="35990"/>
                  </a:cubicBezTo>
                  <a:lnTo>
                    <a:pt x="48769" y="63676"/>
                  </a:lnTo>
                  <a:cubicBezTo>
                    <a:pt x="48882" y="63742"/>
                    <a:pt x="48992" y="63773"/>
                    <a:pt x="49092" y="63773"/>
                  </a:cubicBezTo>
                  <a:cubicBezTo>
                    <a:pt x="49347" y="63773"/>
                    <a:pt x="49536" y="63569"/>
                    <a:pt x="49536" y="63209"/>
                  </a:cubicBezTo>
                  <a:lnTo>
                    <a:pt x="49536" y="29118"/>
                  </a:lnTo>
                  <a:cubicBezTo>
                    <a:pt x="49503" y="28584"/>
                    <a:pt x="49203" y="28084"/>
                    <a:pt x="48769" y="27784"/>
                  </a:cubicBezTo>
                  <a:lnTo>
                    <a:pt x="768" y="97"/>
                  </a:lnTo>
                  <a:cubicBezTo>
                    <a:pt x="655" y="31"/>
                    <a:pt x="545" y="0"/>
                    <a:pt x="44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988;p75"/>
            <p:cNvSpPr/>
            <p:nvPr/>
          </p:nvSpPr>
          <p:spPr>
            <a:xfrm>
              <a:off x="4586775" y="1458175"/>
              <a:ext cx="1149175" cy="1445200"/>
            </a:xfrm>
            <a:custGeom>
              <a:avLst/>
              <a:gdLst/>
              <a:ahLst/>
              <a:cxnLst/>
              <a:rect l="l" t="t" r="r" b="b"/>
              <a:pathLst>
                <a:path w="45967" h="57808" extrusionOk="0">
                  <a:moveTo>
                    <a:pt x="439" y="0"/>
                  </a:moveTo>
                  <a:cubicBezTo>
                    <a:pt x="195" y="0"/>
                    <a:pt x="34" y="260"/>
                    <a:pt x="34" y="700"/>
                  </a:cubicBezTo>
                  <a:lnTo>
                    <a:pt x="34" y="30588"/>
                  </a:lnTo>
                  <a:cubicBezTo>
                    <a:pt x="1" y="31122"/>
                    <a:pt x="268" y="31622"/>
                    <a:pt x="668" y="31989"/>
                  </a:cubicBezTo>
                  <a:lnTo>
                    <a:pt x="45300" y="57741"/>
                  </a:lnTo>
                  <a:cubicBezTo>
                    <a:pt x="45382" y="57786"/>
                    <a:pt x="45460" y="57807"/>
                    <a:pt x="45533" y="57807"/>
                  </a:cubicBezTo>
                  <a:cubicBezTo>
                    <a:pt x="45786" y="57807"/>
                    <a:pt x="45967" y="57548"/>
                    <a:pt x="45967" y="57107"/>
                  </a:cubicBezTo>
                  <a:lnTo>
                    <a:pt x="45967" y="27219"/>
                  </a:lnTo>
                  <a:cubicBezTo>
                    <a:pt x="45967" y="26685"/>
                    <a:pt x="45733" y="26152"/>
                    <a:pt x="45300" y="25818"/>
                  </a:cubicBezTo>
                  <a:lnTo>
                    <a:pt x="668" y="66"/>
                  </a:lnTo>
                  <a:cubicBezTo>
                    <a:pt x="586" y="22"/>
                    <a:pt x="509" y="0"/>
                    <a:pt x="439" y="0"/>
                  </a:cubicBezTo>
                  <a:close/>
                </a:path>
              </a:pathLst>
            </a:custGeom>
            <a:solidFill>
              <a:srgbClr val="DCB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989;p75"/>
            <p:cNvSpPr/>
            <p:nvPr/>
          </p:nvSpPr>
          <p:spPr>
            <a:xfrm>
              <a:off x="4635975" y="1736250"/>
              <a:ext cx="1064125" cy="690550"/>
            </a:xfrm>
            <a:custGeom>
              <a:avLst/>
              <a:gdLst/>
              <a:ahLst/>
              <a:cxnLst/>
              <a:rect l="l" t="t" r="r" b="b"/>
              <a:pathLst>
                <a:path w="42565" h="27622" extrusionOk="0">
                  <a:moveTo>
                    <a:pt x="377" y="1"/>
                  </a:moveTo>
                  <a:cubicBezTo>
                    <a:pt x="155" y="1"/>
                    <a:pt x="1" y="174"/>
                    <a:pt x="1" y="485"/>
                  </a:cubicBezTo>
                  <a:lnTo>
                    <a:pt x="1" y="2553"/>
                  </a:lnTo>
                  <a:cubicBezTo>
                    <a:pt x="1" y="3020"/>
                    <a:pt x="268" y="3454"/>
                    <a:pt x="668" y="3721"/>
                  </a:cubicBezTo>
                  <a:lnTo>
                    <a:pt x="41897" y="27538"/>
                  </a:lnTo>
                  <a:cubicBezTo>
                    <a:pt x="42001" y="27594"/>
                    <a:pt x="42100" y="27622"/>
                    <a:pt x="42188" y="27622"/>
                  </a:cubicBezTo>
                  <a:cubicBezTo>
                    <a:pt x="42410" y="27622"/>
                    <a:pt x="42564" y="27448"/>
                    <a:pt x="42564" y="27137"/>
                  </a:cubicBezTo>
                  <a:lnTo>
                    <a:pt x="42564" y="25069"/>
                  </a:lnTo>
                  <a:cubicBezTo>
                    <a:pt x="42531" y="24569"/>
                    <a:pt x="42298" y="24135"/>
                    <a:pt x="41897" y="23902"/>
                  </a:cubicBezTo>
                  <a:lnTo>
                    <a:pt x="668" y="85"/>
                  </a:lnTo>
                  <a:cubicBezTo>
                    <a:pt x="564" y="28"/>
                    <a:pt x="465" y="1"/>
                    <a:pt x="3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990;p75"/>
            <p:cNvSpPr/>
            <p:nvPr/>
          </p:nvSpPr>
          <p:spPr>
            <a:xfrm>
              <a:off x="4637650" y="1850525"/>
              <a:ext cx="126775" cy="256125"/>
            </a:xfrm>
            <a:custGeom>
              <a:avLst/>
              <a:gdLst/>
              <a:ahLst/>
              <a:cxnLst/>
              <a:rect l="l" t="t" r="r" b="b"/>
              <a:pathLst>
                <a:path w="5071" h="10245" extrusionOk="0">
                  <a:moveTo>
                    <a:pt x="359" y="0"/>
                  </a:moveTo>
                  <a:cubicBezTo>
                    <a:pt x="148" y="0"/>
                    <a:pt x="0" y="239"/>
                    <a:pt x="0" y="584"/>
                  </a:cubicBezTo>
                  <a:lnTo>
                    <a:pt x="0" y="6722"/>
                  </a:lnTo>
                  <a:cubicBezTo>
                    <a:pt x="0" y="7189"/>
                    <a:pt x="201" y="7589"/>
                    <a:pt x="534" y="7889"/>
                  </a:cubicBezTo>
                  <a:lnTo>
                    <a:pt x="4537" y="10191"/>
                  </a:lnTo>
                  <a:cubicBezTo>
                    <a:pt x="4603" y="10227"/>
                    <a:pt x="4665" y="10245"/>
                    <a:pt x="4722" y="10245"/>
                  </a:cubicBezTo>
                  <a:cubicBezTo>
                    <a:pt x="4928" y="10245"/>
                    <a:pt x="5071" y="10022"/>
                    <a:pt x="5071" y="9657"/>
                  </a:cubicBezTo>
                  <a:lnTo>
                    <a:pt x="5071" y="3519"/>
                  </a:lnTo>
                  <a:cubicBezTo>
                    <a:pt x="5071" y="3052"/>
                    <a:pt x="4871" y="2652"/>
                    <a:pt x="4537" y="2352"/>
                  </a:cubicBezTo>
                  <a:lnTo>
                    <a:pt x="534" y="50"/>
                  </a:lnTo>
                  <a:cubicBezTo>
                    <a:pt x="473" y="16"/>
                    <a:pt x="414" y="0"/>
                    <a:pt x="35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991;p75"/>
            <p:cNvSpPr/>
            <p:nvPr/>
          </p:nvSpPr>
          <p:spPr>
            <a:xfrm>
              <a:off x="4637650" y="1850525"/>
              <a:ext cx="126775" cy="256125"/>
            </a:xfrm>
            <a:custGeom>
              <a:avLst/>
              <a:gdLst/>
              <a:ahLst/>
              <a:cxnLst/>
              <a:rect l="l" t="t" r="r" b="b"/>
              <a:pathLst>
                <a:path w="5071" h="10245" extrusionOk="0">
                  <a:moveTo>
                    <a:pt x="359" y="0"/>
                  </a:moveTo>
                  <a:cubicBezTo>
                    <a:pt x="148" y="0"/>
                    <a:pt x="0" y="239"/>
                    <a:pt x="0" y="584"/>
                  </a:cubicBezTo>
                  <a:lnTo>
                    <a:pt x="0" y="6722"/>
                  </a:lnTo>
                  <a:cubicBezTo>
                    <a:pt x="0" y="7189"/>
                    <a:pt x="201" y="7589"/>
                    <a:pt x="534" y="7889"/>
                  </a:cubicBezTo>
                  <a:lnTo>
                    <a:pt x="4537" y="10191"/>
                  </a:lnTo>
                  <a:cubicBezTo>
                    <a:pt x="4603" y="10227"/>
                    <a:pt x="4665" y="10245"/>
                    <a:pt x="4722" y="10245"/>
                  </a:cubicBezTo>
                  <a:cubicBezTo>
                    <a:pt x="4928" y="10245"/>
                    <a:pt x="5071" y="10022"/>
                    <a:pt x="5071" y="9657"/>
                  </a:cubicBezTo>
                  <a:lnTo>
                    <a:pt x="5071" y="3519"/>
                  </a:lnTo>
                  <a:cubicBezTo>
                    <a:pt x="5071" y="3052"/>
                    <a:pt x="4871" y="2652"/>
                    <a:pt x="4537" y="2352"/>
                  </a:cubicBezTo>
                  <a:lnTo>
                    <a:pt x="534" y="50"/>
                  </a:lnTo>
                  <a:cubicBezTo>
                    <a:pt x="473" y="16"/>
                    <a:pt x="414" y="0"/>
                    <a:pt x="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992;p75"/>
            <p:cNvSpPr/>
            <p:nvPr/>
          </p:nvSpPr>
          <p:spPr>
            <a:xfrm>
              <a:off x="4637650" y="1926450"/>
              <a:ext cx="126775" cy="181025"/>
            </a:xfrm>
            <a:custGeom>
              <a:avLst/>
              <a:gdLst/>
              <a:ahLst/>
              <a:cxnLst/>
              <a:rect l="l" t="t" r="r" b="b"/>
              <a:pathLst>
                <a:path w="5071" h="7241" extrusionOk="0">
                  <a:moveTo>
                    <a:pt x="1504" y="1"/>
                  </a:moveTo>
                  <a:cubicBezTo>
                    <a:pt x="1490" y="1"/>
                    <a:pt x="1478" y="5"/>
                    <a:pt x="1468" y="15"/>
                  </a:cubicBezTo>
                  <a:lnTo>
                    <a:pt x="0" y="2117"/>
                  </a:lnTo>
                  <a:lnTo>
                    <a:pt x="0" y="3718"/>
                  </a:lnTo>
                  <a:cubicBezTo>
                    <a:pt x="0" y="4152"/>
                    <a:pt x="201" y="4585"/>
                    <a:pt x="534" y="4852"/>
                  </a:cubicBezTo>
                  <a:lnTo>
                    <a:pt x="4537" y="7187"/>
                  </a:lnTo>
                  <a:cubicBezTo>
                    <a:pt x="4603" y="7224"/>
                    <a:pt x="4665" y="7241"/>
                    <a:pt x="4722" y="7241"/>
                  </a:cubicBezTo>
                  <a:cubicBezTo>
                    <a:pt x="4928" y="7241"/>
                    <a:pt x="5071" y="7019"/>
                    <a:pt x="5071" y="6653"/>
                  </a:cubicBezTo>
                  <a:lnTo>
                    <a:pt x="5071" y="5353"/>
                  </a:lnTo>
                  <a:lnTo>
                    <a:pt x="4170" y="3084"/>
                  </a:lnTo>
                  <a:cubicBezTo>
                    <a:pt x="4085" y="2857"/>
                    <a:pt x="3952" y="2703"/>
                    <a:pt x="3873" y="2703"/>
                  </a:cubicBezTo>
                  <a:cubicBezTo>
                    <a:pt x="3859" y="2703"/>
                    <a:pt x="3847" y="2707"/>
                    <a:pt x="3837" y="2717"/>
                  </a:cubicBezTo>
                  <a:lnTo>
                    <a:pt x="3203" y="3351"/>
                  </a:lnTo>
                  <a:lnTo>
                    <a:pt x="3736" y="5286"/>
                  </a:lnTo>
                  <a:lnTo>
                    <a:pt x="1835" y="382"/>
                  </a:lnTo>
                  <a:cubicBezTo>
                    <a:pt x="1722" y="155"/>
                    <a:pt x="1584" y="1"/>
                    <a:pt x="15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993;p75"/>
            <p:cNvSpPr/>
            <p:nvPr/>
          </p:nvSpPr>
          <p:spPr>
            <a:xfrm>
              <a:off x="4709375" y="1924525"/>
              <a:ext cx="25025" cy="41700"/>
            </a:xfrm>
            <a:custGeom>
              <a:avLst/>
              <a:gdLst/>
              <a:ahLst/>
              <a:cxnLst/>
              <a:rect l="l" t="t" r="r" b="b"/>
              <a:pathLst>
                <a:path w="1001" h="1668" extrusionOk="0">
                  <a:moveTo>
                    <a:pt x="319" y="0"/>
                  </a:moveTo>
                  <a:cubicBezTo>
                    <a:pt x="136" y="0"/>
                    <a:pt x="0" y="195"/>
                    <a:pt x="0" y="526"/>
                  </a:cubicBezTo>
                  <a:cubicBezTo>
                    <a:pt x="0" y="960"/>
                    <a:pt x="167" y="1360"/>
                    <a:pt x="501" y="1627"/>
                  </a:cubicBezTo>
                  <a:cubicBezTo>
                    <a:pt x="563" y="1654"/>
                    <a:pt x="620" y="1668"/>
                    <a:pt x="673" y="1668"/>
                  </a:cubicBezTo>
                  <a:cubicBezTo>
                    <a:pt x="875" y="1668"/>
                    <a:pt x="1001" y="1471"/>
                    <a:pt x="1001" y="1126"/>
                  </a:cubicBezTo>
                  <a:cubicBezTo>
                    <a:pt x="1001" y="693"/>
                    <a:pt x="834" y="292"/>
                    <a:pt x="501" y="59"/>
                  </a:cubicBezTo>
                  <a:cubicBezTo>
                    <a:pt x="437" y="19"/>
                    <a:pt x="376" y="0"/>
                    <a:pt x="31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994;p75"/>
            <p:cNvSpPr/>
            <p:nvPr/>
          </p:nvSpPr>
          <p:spPr>
            <a:xfrm>
              <a:off x="4637650" y="2064300"/>
              <a:ext cx="126775" cy="255850"/>
            </a:xfrm>
            <a:custGeom>
              <a:avLst/>
              <a:gdLst/>
              <a:ahLst/>
              <a:cxnLst/>
              <a:rect l="l" t="t" r="r" b="b"/>
              <a:pathLst>
                <a:path w="5071" h="10234" extrusionOk="0">
                  <a:moveTo>
                    <a:pt x="328" y="0"/>
                  </a:moveTo>
                  <a:cubicBezTo>
                    <a:pt x="134" y="0"/>
                    <a:pt x="0" y="220"/>
                    <a:pt x="0" y="572"/>
                  </a:cubicBezTo>
                  <a:lnTo>
                    <a:pt x="0" y="6743"/>
                  </a:lnTo>
                  <a:cubicBezTo>
                    <a:pt x="0" y="7177"/>
                    <a:pt x="201" y="7611"/>
                    <a:pt x="534" y="7878"/>
                  </a:cubicBezTo>
                  <a:lnTo>
                    <a:pt x="4537" y="10179"/>
                  </a:lnTo>
                  <a:cubicBezTo>
                    <a:pt x="4603" y="10216"/>
                    <a:pt x="4666" y="10233"/>
                    <a:pt x="4724" y="10233"/>
                  </a:cubicBezTo>
                  <a:cubicBezTo>
                    <a:pt x="4929" y="10233"/>
                    <a:pt x="5071" y="10017"/>
                    <a:pt x="5071" y="9679"/>
                  </a:cubicBezTo>
                  <a:lnTo>
                    <a:pt x="5071" y="3508"/>
                  </a:lnTo>
                  <a:cubicBezTo>
                    <a:pt x="5071" y="3074"/>
                    <a:pt x="4871" y="2641"/>
                    <a:pt x="4537" y="2374"/>
                  </a:cubicBezTo>
                  <a:lnTo>
                    <a:pt x="534" y="72"/>
                  </a:lnTo>
                  <a:cubicBezTo>
                    <a:pt x="461" y="23"/>
                    <a:pt x="391" y="0"/>
                    <a:pt x="32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995;p75"/>
            <p:cNvSpPr/>
            <p:nvPr/>
          </p:nvSpPr>
          <p:spPr>
            <a:xfrm>
              <a:off x="4637650" y="2064300"/>
              <a:ext cx="126775" cy="255850"/>
            </a:xfrm>
            <a:custGeom>
              <a:avLst/>
              <a:gdLst/>
              <a:ahLst/>
              <a:cxnLst/>
              <a:rect l="l" t="t" r="r" b="b"/>
              <a:pathLst>
                <a:path w="5071" h="10234" extrusionOk="0">
                  <a:moveTo>
                    <a:pt x="328" y="0"/>
                  </a:moveTo>
                  <a:cubicBezTo>
                    <a:pt x="134" y="0"/>
                    <a:pt x="0" y="220"/>
                    <a:pt x="0" y="572"/>
                  </a:cubicBezTo>
                  <a:lnTo>
                    <a:pt x="0" y="6743"/>
                  </a:lnTo>
                  <a:cubicBezTo>
                    <a:pt x="0" y="7177"/>
                    <a:pt x="201" y="7611"/>
                    <a:pt x="534" y="7878"/>
                  </a:cubicBezTo>
                  <a:lnTo>
                    <a:pt x="4537" y="10179"/>
                  </a:lnTo>
                  <a:cubicBezTo>
                    <a:pt x="4603" y="10216"/>
                    <a:pt x="4666" y="10233"/>
                    <a:pt x="4724" y="10233"/>
                  </a:cubicBezTo>
                  <a:cubicBezTo>
                    <a:pt x="4929" y="10233"/>
                    <a:pt x="5071" y="10017"/>
                    <a:pt x="5071" y="9679"/>
                  </a:cubicBezTo>
                  <a:lnTo>
                    <a:pt x="5071" y="3508"/>
                  </a:lnTo>
                  <a:cubicBezTo>
                    <a:pt x="5071" y="3074"/>
                    <a:pt x="4871" y="2641"/>
                    <a:pt x="4537" y="2374"/>
                  </a:cubicBezTo>
                  <a:lnTo>
                    <a:pt x="534" y="72"/>
                  </a:lnTo>
                  <a:cubicBezTo>
                    <a:pt x="461" y="23"/>
                    <a:pt x="391" y="0"/>
                    <a:pt x="3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996;p75"/>
            <p:cNvSpPr/>
            <p:nvPr/>
          </p:nvSpPr>
          <p:spPr>
            <a:xfrm>
              <a:off x="4637650" y="2139950"/>
              <a:ext cx="126775" cy="180200"/>
            </a:xfrm>
            <a:custGeom>
              <a:avLst/>
              <a:gdLst/>
              <a:ahLst/>
              <a:cxnLst/>
              <a:rect l="l" t="t" r="r" b="b"/>
              <a:pathLst>
                <a:path w="5071" h="7208" extrusionOk="0">
                  <a:moveTo>
                    <a:pt x="1504" y="0"/>
                  </a:moveTo>
                  <a:cubicBezTo>
                    <a:pt x="1490" y="0"/>
                    <a:pt x="1478" y="5"/>
                    <a:pt x="1468" y="15"/>
                  </a:cubicBezTo>
                  <a:lnTo>
                    <a:pt x="0" y="2083"/>
                  </a:lnTo>
                  <a:lnTo>
                    <a:pt x="0" y="3717"/>
                  </a:lnTo>
                  <a:cubicBezTo>
                    <a:pt x="0" y="4151"/>
                    <a:pt x="201" y="4585"/>
                    <a:pt x="534" y="4852"/>
                  </a:cubicBezTo>
                  <a:lnTo>
                    <a:pt x="4537" y="7153"/>
                  </a:lnTo>
                  <a:cubicBezTo>
                    <a:pt x="4603" y="7190"/>
                    <a:pt x="4666" y="7207"/>
                    <a:pt x="4724" y="7207"/>
                  </a:cubicBezTo>
                  <a:cubicBezTo>
                    <a:pt x="4929" y="7207"/>
                    <a:pt x="5071" y="6991"/>
                    <a:pt x="5071" y="6653"/>
                  </a:cubicBezTo>
                  <a:lnTo>
                    <a:pt x="5071" y="5319"/>
                  </a:lnTo>
                  <a:lnTo>
                    <a:pt x="4170" y="3084"/>
                  </a:lnTo>
                  <a:cubicBezTo>
                    <a:pt x="4085" y="2857"/>
                    <a:pt x="3952" y="2702"/>
                    <a:pt x="3873" y="2702"/>
                  </a:cubicBezTo>
                  <a:cubicBezTo>
                    <a:pt x="3859" y="2702"/>
                    <a:pt x="3847" y="2707"/>
                    <a:pt x="3837" y="2717"/>
                  </a:cubicBezTo>
                  <a:lnTo>
                    <a:pt x="3203" y="3351"/>
                  </a:lnTo>
                  <a:lnTo>
                    <a:pt x="3736" y="5285"/>
                  </a:lnTo>
                  <a:lnTo>
                    <a:pt x="3736" y="5285"/>
                  </a:lnTo>
                  <a:lnTo>
                    <a:pt x="1835" y="382"/>
                  </a:lnTo>
                  <a:cubicBezTo>
                    <a:pt x="1722" y="155"/>
                    <a:pt x="1584" y="0"/>
                    <a:pt x="150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997;p75"/>
            <p:cNvSpPr/>
            <p:nvPr/>
          </p:nvSpPr>
          <p:spPr>
            <a:xfrm>
              <a:off x="4709375" y="2138125"/>
              <a:ext cx="25875" cy="41925"/>
            </a:xfrm>
            <a:custGeom>
              <a:avLst/>
              <a:gdLst/>
              <a:ahLst/>
              <a:cxnLst/>
              <a:rect l="l" t="t" r="r" b="b"/>
              <a:pathLst>
                <a:path w="1035" h="1677" extrusionOk="0">
                  <a:moveTo>
                    <a:pt x="331" y="0"/>
                  </a:moveTo>
                  <a:cubicBezTo>
                    <a:pt x="142" y="0"/>
                    <a:pt x="0" y="217"/>
                    <a:pt x="0" y="555"/>
                  </a:cubicBezTo>
                  <a:cubicBezTo>
                    <a:pt x="0" y="955"/>
                    <a:pt x="167" y="1355"/>
                    <a:pt x="501" y="1622"/>
                  </a:cubicBezTo>
                  <a:cubicBezTo>
                    <a:pt x="567" y="1659"/>
                    <a:pt x="628" y="1676"/>
                    <a:pt x="683" y="1676"/>
                  </a:cubicBezTo>
                  <a:cubicBezTo>
                    <a:pt x="879" y="1676"/>
                    <a:pt x="1001" y="1460"/>
                    <a:pt x="1001" y="1122"/>
                  </a:cubicBezTo>
                  <a:cubicBezTo>
                    <a:pt x="1034" y="722"/>
                    <a:pt x="834" y="321"/>
                    <a:pt x="501" y="54"/>
                  </a:cubicBezTo>
                  <a:cubicBezTo>
                    <a:pt x="442" y="18"/>
                    <a:pt x="385" y="0"/>
                    <a:pt x="33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998;p75"/>
            <p:cNvSpPr/>
            <p:nvPr/>
          </p:nvSpPr>
          <p:spPr>
            <a:xfrm>
              <a:off x="4793600" y="1953675"/>
              <a:ext cx="906500" cy="536700"/>
            </a:xfrm>
            <a:custGeom>
              <a:avLst/>
              <a:gdLst/>
              <a:ahLst/>
              <a:cxnLst/>
              <a:rect l="l" t="t" r="r" b="b"/>
              <a:pathLst>
                <a:path w="36260" h="21468" extrusionOk="0">
                  <a:moveTo>
                    <a:pt x="208" y="1"/>
                  </a:moveTo>
                  <a:cubicBezTo>
                    <a:pt x="81" y="1"/>
                    <a:pt x="0" y="99"/>
                    <a:pt x="0" y="261"/>
                  </a:cubicBezTo>
                  <a:cubicBezTo>
                    <a:pt x="0" y="561"/>
                    <a:pt x="167" y="828"/>
                    <a:pt x="401" y="995"/>
                  </a:cubicBezTo>
                  <a:lnTo>
                    <a:pt x="35826" y="21409"/>
                  </a:lnTo>
                  <a:cubicBezTo>
                    <a:pt x="35896" y="21449"/>
                    <a:pt x="35962" y="21468"/>
                    <a:pt x="36022" y="21468"/>
                  </a:cubicBezTo>
                  <a:cubicBezTo>
                    <a:pt x="36161" y="21468"/>
                    <a:pt x="36259" y="21363"/>
                    <a:pt x="36259" y="21176"/>
                  </a:cubicBezTo>
                  <a:cubicBezTo>
                    <a:pt x="36226" y="20909"/>
                    <a:pt x="36059" y="20642"/>
                    <a:pt x="35826" y="20475"/>
                  </a:cubicBezTo>
                  <a:lnTo>
                    <a:pt x="401" y="61"/>
                  </a:lnTo>
                  <a:cubicBezTo>
                    <a:pt x="329" y="20"/>
                    <a:pt x="264" y="1"/>
                    <a:pt x="20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999;p75"/>
            <p:cNvSpPr/>
            <p:nvPr/>
          </p:nvSpPr>
          <p:spPr>
            <a:xfrm>
              <a:off x="4793600" y="1998875"/>
              <a:ext cx="906500" cy="537375"/>
            </a:xfrm>
            <a:custGeom>
              <a:avLst/>
              <a:gdLst/>
              <a:ahLst/>
              <a:cxnLst/>
              <a:rect l="l" t="t" r="r" b="b"/>
              <a:pathLst>
                <a:path w="36260" h="21495" extrusionOk="0">
                  <a:moveTo>
                    <a:pt x="226" y="1"/>
                  </a:moveTo>
                  <a:cubicBezTo>
                    <a:pt x="88" y="1"/>
                    <a:pt x="0" y="118"/>
                    <a:pt x="0" y="287"/>
                  </a:cubicBezTo>
                  <a:cubicBezTo>
                    <a:pt x="0" y="588"/>
                    <a:pt x="167" y="854"/>
                    <a:pt x="401" y="988"/>
                  </a:cubicBezTo>
                  <a:lnTo>
                    <a:pt x="35826" y="21436"/>
                  </a:lnTo>
                  <a:cubicBezTo>
                    <a:pt x="35896" y="21476"/>
                    <a:pt x="35962" y="21495"/>
                    <a:pt x="36022" y="21495"/>
                  </a:cubicBezTo>
                  <a:cubicBezTo>
                    <a:pt x="36161" y="21495"/>
                    <a:pt x="36259" y="21389"/>
                    <a:pt x="36259" y="21202"/>
                  </a:cubicBezTo>
                  <a:cubicBezTo>
                    <a:pt x="36226" y="20902"/>
                    <a:pt x="36059" y="20635"/>
                    <a:pt x="35826" y="20502"/>
                  </a:cubicBezTo>
                  <a:lnTo>
                    <a:pt x="401" y="54"/>
                  </a:lnTo>
                  <a:cubicBezTo>
                    <a:pt x="337" y="17"/>
                    <a:pt x="278" y="1"/>
                    <a:pt x="22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00;p75"/>
            <p:cNvSpPr/>
            <p:nvPr/>
          </p:nvSpPr>
          <p:spPr>
            <a:xfrm>
              <a:off x="4793600" y="2044600"/>
              <a:ext cx="906500" cy="537525"/>
            </a:xfrm>
            <a:custGeom>
              <a:avLst/>
              <a:gdLst/>
              <a:ahLst/>
              <a:cxnLst/>
              <a:rect l="l" t="t" r="r" b="b"/>
              <a:pathLst>
                <a:path w="36260" h="21501" extrusionOk="0">
                  <a:moveTo>
                    <a:pt x="212" y="1"/>
                  </a:moveTo>
                  <a:cubicBezTo>
                    <a:pt x="82" y="1"/>
                    <a:pt x="0" y="106"/>
                    <a:pt x="0" y="293"/>
                  </a:cubicBezTo>
                  <a:cubicBezTo>
                    <a:pt x="0" y="560"/>
                    <a:pt x="167" y="827"/>
                    <a:pt x="401" y="993"/>
                  </a:cubicBezTo>
                  <a:lnTo>
                    <a:pt x="35826" y="21441"/>
                  </a:lnTo>
                  <a:cubicBezTo>
                    <a:pt x="35896" y="21481"/>
                    <a:pt x="35962" y="21500"/>
                    <a:pt x="36022" y="21500"/>
                  </a:cubicBezTo>
                  <a:cubicBezTo>
                    <a:pt x="36161" y="21500"/>
                    <a:pt x="36259" y="21395"/>
                    <a:pt x="36259" y="21208"/>
                  </a:cubicBezTo>
                  <a:cubicBezTo>
                    <a:pt x="36226" y="20908"/>
                    <a:pt x="36059" y="20641"/>
                    <a:pt x="35826" y="20474"/>
                  </a:cubicBezTo>
                  <a:lnTo>
                    <a:pt x="401" y="59"/>
                  </a:lnTo>
                  <a:cubicBezTo>
                    <a:pt x="331" y="20"/>
                    <a:pt x="267" y="1"/>
                    <a:pt x="2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01;p75"/>
            <p:cNvSpPr/>
            <p:nvPr/>
          </p:nvSpPr>
          <p:spPr>
            <a:xfrm>
              <a:off x="4793600" y="2090450"/>
              <a:ext cx="906500" cy="536700"/>
            </a:xfrm>
            <a:custGeom>
              <a:avLst/>
              <a:gdLst/>
              <a:ahLst/>
              <a:cxnLst/>
              <a:rect l="l" t="t" r="r" b="b"/>
              <a:pathLst>
                <a:path w="36260" h="21468" extrusionOk="0">
                  <a:moveTo>
                    <a:pt x="208" y="0"/>
                  </a:moveTo>
                  <a:cubicBezTo>
                    <a:pt x="81" y="0"/>
                    <a:pt x="0" y="98"/>
                    <a:pt x="0" y="260"/>
                  </a:cubicBezTo>
                  <a:cubicBezTo>
                    <a:pt x="0" y="560"/>
                    <a:pt x="167" y="827"/>
                    <a:pt x="401" y="994"/>
                  </a:cubicBezTo>
                  <a:lnTo>
                    <a:pt x="35826" y="21409"/>
                  </a:lnTo>
                  <a:cubicBezTo>
                    <a:pt x="35896" y="21449"/>
                    <a:pt x="35962" y="21468"/>
                    <a:pt x="36022" y="21468"/>
                  </a:cubicBezTo>
                  <a:cubicBezTo>
                    <a:pt x="36161" y="21468"/>
                    <a:pt x="36259" y="21362"/>
                    <a:pt x="36259" y="21175"/>
                  </a:cubicBezTo>
                  <a:cubicBezTo>
                    <a:pt x="36226" y="20908"/>
                    <a:pt x="36059" y="20641"/>
                    <a:pt x="35826" y="20475"/>
                  </a:cubicBezTo>
                  <a:lnTo>
                    <a:pt x="401" y="60"/>
                  </a:lnTo>
                  <a:cubicBezTo>
                    <a:pt x="329" y="19"/>
                    <a:pt x="264" y="0"/>
                    <a:pt x="20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02;p75"/>
            <p:cNvSpPr/>
            <p:nvPr/>
          </p:nvSpPr>
          <p:spPr>
            <a:xfrm>
              <a:off x="4793600" y="2165675"/>
              <a:ext cx="906500" cy="537375"/>
            </a:xfrm>
            <a:custGeom>
              <a:avLst/>
              <a:gdLst/>
              <a:ahLst/>
              <a:cxnLst/>
              <a:rect l="l" t="t" r="r" b="b"/>
              <a:pathLst>
                <a:path w="36260" h="21495" extrusionOk="0">
                  <a:moveTo>
                    <a:pt x="226" y="0"/>
                  </a:moveTo>
                  <a:cubicBezTo>
                    <a:pt x="88" y="0"/>
                    <a:pt x="0" y="117"/>
                    <a:pt x="0" y="287"/>
                  </a:cubicBezTo>
                  <a:cubicBezTo>
                    <a:pt x="0" y="587"/>
                    <a:pt x="167" y="854"/>
                    <a:pt x="401" y="1021"/>
                  </a:cubicBezTo>
                  <a:lnTo>
                    <a:pt x="35826" y="21435"/>
                  </a:lnTo>
                  <a:cubicBezTo>
                    <a:pt x="35896" y="21475"/>
                    <a:pt x="35962" y="21494"/>
                    <a:pt x="36022" y="21494"/>
                  </a:cubicBezTo>
                  <a:cubicBezTo>
                    <a:pt x="36161" y="21494"/>
                    <a:pt x="36259" y="21389"/>
                    <a:pt x="36259" y="21202"/>
                  </a:cubicBezTo>
                  <a:cubicBezTo>
                    <a:pt x="36226" y="20935"/>
                    <a:pt x="36059" y="20668"/>
                    <a:pt x="35826" y="20501"/>
                  </a:cubicBezTo>
                  <a:lnTo>
                    <a:pt x="401" y="53"/>
                  </a:lnTo>
                  <a:cubicBezTo>
                    <a:pt x="337" y="17"/>
                    <a:pt x="278" y="0"/>
                    <a:pt x="22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03;p75"/>
            <p:cNvSpPr/>
            <p:nvPr/>
          </p:nvSpPr>
          <p:spPr>
            <a:xfrm>
              <a:off x="4793600" y="2211400"/>
              <a:ext cx="906500" cy="537500"/>
            </a:xfrm>
            <a:custGeom>
              <a:avLst/>
              <a:gdLst/>
              <a:ahLst/>
              <a:cxnLst/>
              <a:rect l="l" t="t" r="r" b="b"/>
              <a:pathLst>
                <a:path w="36260" h="21500" extrusionOk="0">
                  <a:moveTo>
                    <a:pt x="212" y="0"/>
                  </a:moveTo>
                  <a:cubicBezTo>
                    <a:pt x="82" y="0"/>
                    <a:pt x="0" y="105"/>
                    <a:pt x="0" y="292"/>
                  </a:cubicBezTo>
                  <a:cubicBezTo>
                    <a:pt x="0" y="593"/>
                    <a:pt x="167" y="826"/>
                    <a:pt x="401" y="993"/>
                  </a:cubicBezTo>
                  <a:lnTo>
                    <a:pt x="35826" y="21441"/>
                  </a:lnTo>
                  <a:cubicBezTo>
                    <a:pt x="35896" y="21481"/>
                    <a:pt x="35962" y="21500"/>
                    <a:pt x="36022" y="21500"/>
                  </a:cubicBezTo>
                  <a:cubicBezTo>
                    <a:pt x="36161" y="21500"/>
                    <a:pt x="36259" y="21395"/>
                    <a:pt x="36259" y="21207"/>
                  </a:cubicBezTo>
                  <a:cubicBezTo>
                    <a:pt x="36226" y="20907"/>
                    <a:pt x="36059" y="20640"/>
                    <a:pt x="35826" y="20507"/>
                  </a:cubicBezTo>
                  <a:lnTo>
                    <a:pt x="401" y="59"/>
                  </a:lnTo>
                  <a:cubicBezTo>
                    <a:pt x="331" y="19"/>
                    <a:pt x="267" y="0"/>
                    <a:pt x="21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04;p75"/>
            <p:cNvSpPr/>
            <p:nvPr/>
          </p:nvSpPr>
          <p:spPr>
            <a:xfrm>
              <a:off x="4793600" y="2257250"/>
              <a:ext cx="906500" cy="536700"/>
            </a:xfrm>
            <a:custGeom>
              <a:avLst/>
              <a:gdLst/>
              <a:ahLst/>
              <a:cxnLst/>
              <a:rect l="l" t="t" r="r" b="b"/>
              <a:pathLst>
                <a:path w="36260" h="21468" extrusionOk="0">
                  <a:moveTo>
                    <a:pt x="212" y="1"/>
                  </a:moveTo>
                  <a:cubicBezTo>
                    <a:pt x="82" y="1"/>
                    <a:pt x="0" y="106"/>
                    <a:pt x="0" y="293"/>
                  </a:cubicBezTo>
                  <a:cubicBezTo>
                    <a:pt x="0" y="560"/>
                    <a:pt x="167" y="827"/>
                    <a:pt x="401" y="994"/>
                  </a:cubicBezTo>
                  <a:lnTo>
                    <a:pt x="35826" y="21408"/>
                  </a:lnTo>
                  <a:cubicBezTo>
                    <a:pt x="35897" y="21449"/>
                    <a:pt x="35966" y="21468"/>
                    <a:pt x="36026" y="21468"/>
                  </a:cubicBezTo>
                  <a:cubicBezTo>
                    <a:pt x="36163" y="21468"/>
                    <a:pt x="36259" y="21370"/>
                    <a:pt x="36259" y="21208"/>
                  </a:cubicBezTo>
                  <a:cubicBezTo>
                    <a:pt x="36226" y="20908"/>
                    <a:pt x="36059" y="20641"/>
                    <a:pt x="35826" y="20474"/>
                  </a:cubicBezTo>
                  <a:lnTo>
                    <a:pt x="401" y="60"/>
                  </a:lnTo>
                  <a:cubicBezTo>
                    <a:pt x="331" y="20"/>
                    <a:pt x="267" y="1"/>
                    <a:pt x="2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05;p75"/>
            <p:cNvSpPr/>
            <p:nvPr/>
          </p:nvSpPr>
          <p:spPr>
            <a:xfrm>
              <a:off x="4793600" y="2303100"/>
              <a:ext cx="906500" cy="536700"/>
            </a:xfrm>
            <a:custGeom>
              <a:avLst/>
              <a:gdLst/>
              <a:ahLst/>
              <a:cxnLst/>
              <a:rect l="l" t="t" r="r" b="b"/>
              <a:pathLst>
                <a:path w="36260" h="21468" extrusionOk="0">
                  <a:moveTo>
                    <a:pt x="208" y="0"/>
                  </a:moveTo>
                  <a:cubicBezTo>
                    <a:pt x="81" y="0"/>
                    <a:pt x="0" y="98"/>
                    <a:pt x="0" y="260"/>
                  </a:cubicBezTo>
                  <a:cubicBezTo>
                    <a:pt x="0" y="561"/>
                    <a:pt x="167" y="827"/>
                    <a:pt x="401" y="994"/>
                  </a:cubicBezTo>
                  <a:lnTo>
                    <a:pt x="35826" y="21409"/>
                  </a:lnTo>
                  <a:cubicBezTo>
                    <a:pt x="35896" y="21449"/>
                    <a:pt x="35962" y="21468"/>
                    <a:pt x="36022" y="21468"/>
                  </a:cubicBezTo>
                  <a:cubicBezTo>
                    <a:pt x="36161" y="21468"/>
                    <a:pt x="36259" y="21363"/>
                    <a:pt x="36259" y="21175"/>
                  </a:cubicBezTo>
                  <a:cubicBezTo>
                    <a:pt x="36226" y="20908"/>
                    <a:pt x="36059" y="20642"/>
                    <a:pt x="35826" y="20475"/>
                  </a:cubicBezTo>
                  <a:lnTo>
                    <a:pt x="401" y="60"/>
                  </a:lnTo>
                  <a:cubicBezTo>
                    <a:pt x="329" y="19"/>
                    <a:pt x="264" y="0"/>
                    <a:pt x="20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06;p75"/>
            <p:cNvSpPr/>
            <p:nvPr/>
          </p:nvSpPr>
          <p:spPr>
            <a:xfrm>
              <a:off x="4587625" y="1454525"/>
              <a:ext cx="1148325" cy="761700"/>
            </a:xfrm>
            <a:custGeom>
              <a:avLst/>
              <a:gdLst/>
              <a:ahLst/>
              <a:cxnLst/>
              <a:rect l="l" t="t" r="r" b="b"/>
              <a:pathLst>
                <a:path w="45933" h="30468" extrusionOk="0">
                  <a:moveTo>
                    <a:pt x="299" y="1"/>
                  </a:moveTo>
                  <a:cubicBezTo>
                    <a:pt x="120" y="1"/>
                    <a:pt x="0" y="176"/>
                    <a:pt x="0" y="513"/>
                  </a:cubicBezTo>
                  <a:lnTo>
                    <a:pt x="0" y="3948"/>
                  </a:lnTo>
                  <a:lnTo>
                    <a:pt x="45933" y="30467"/>
                  </a:lnTo>
                  <a:lnTo>
                    <a:pt x="45933" y="27032"/>
                  </a:lnTo>
                  <a:cubicBezTo>
                    <a:pt x="45933" y="26631"/>
                    <a:pt x="45766" y="26264"/>
                    <a:pt x="45466" y="26031"/>
                  </a:cubicBezTo>
                  <a:lnTo>
                    <a:pt x="467" y="46"/>
                  </a:lnTo>
                  <a:cubicBezTo>
                    <a:pt x="407" y="16"/>
                    <a:pt x="350" y="1"/>
                    <a:pt x="2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07;p75"/>
            <p:cNvSpPr/>
            <p:nvPr/>
          </p:nvSpPr>
          <p:spPr>
            <a:xfrm>
              <a:off x="4587625" y="1515175"/>
              <a:ext cx="1148325" cy="805275"/>
            </a:xfrm>
            <a:custGeom>
              <a:avLst/>
              <a:gdLst/>
              <a:ahLst/>
              <a:cxnLst/>
              <a:rect l="l" t="t" r="r" b="b"/>
              <a:pathLst>
                <a:path w="45933" h="32211" extrusionOk="0">
                  <a:moveTo>
                    <a:pt x="2113" y="0"/>
                  </a:moveTo>
                  <a:cubicBezTo>
                    <a:pt x="1957" y="0"/>
                    <a:pt x="1879" y="211"/>
                    <a:pt x="1801" y="522"/>
                  </a:cubicBezTo>
                  <a:lnTo>
                    <a:pt x="1468" y="1622"/>
                  </a:lnTo>
                  <a:cubicBezTo>
                    <a:pt x="1364" y="1958"/>
                    <a:pt x="1281" y="2134"/>
                    <a:pt x="1125" y="2134"/>
                  </a:cubicBezTo>
                  <a:cubicBezTo>
                    <a:pt x="1079" y="2134"/>
                    <a:pt x="1027" y="2119"/>
                    <a:pt x="967" y="2089"/>
                  </a:cubicBezTo>
                  <a:lnTo>
                    <a:pt x="0" y="1522"/>
                  </a:lnTo>
                  <a:lnTo>
                    <a:pt x="0" y="5692"/>
                  </a:lnTo>
                  <a:lnTo>
                    <a:pt x="45933" y="32211"/>
                  </a:lnTo>
                  <a:lnTo>
                    <a:pt x="45933" y="28041"/>
                  </a:lnTo>
                  <a:lnTo>
                    <a:pt x="15311" y="10362"/>
                  </a:lnTo>
                  <a:cubicBezTo>
                    <a:pt x="15044" y="10229"/>
                    <a:pt x="14977" y="9928"/>
                    <a:pt x="14844" y="9361"/>
                  </a:cubicBezTo>
                  <a:lnTo>
                    <a:pt x="14410" y="7827"/>
                  </a:lnTo>
                  <a:cubicBezTo>
                    <a:pt x="14210" y="7093"/>
                    <a:pt x="14010" y="6826"/>
                    <a:pt x="13743" y="6693"/>
                  </a:cubicBezTo>
                  <a:lnTo>
                    <a:pt x="2268" y="55"/>
                  </a:lnTo>
                  <a:cubicBezTo>
                    <a:pt x="2209" y="17"/>
                    <a:pt x="2158" y="0"/>
                    <a:pt x="2113" y="0"/>
                  </a:cubicBezTo>
                  <a:close/>
                </a:path>
              </a:pathLst>
            </a:custGeom>
            <a:solidFill>
              <a:srgbClr val="DCB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08;p75"/>
            <p:cNvSpPr/>
            <p:nvPr/>
          </p:nvSpPr>
          <p:spPr>
            <a:xfrm>
              <a:off x="5676725" y="2116325"/>
              <a:ext cx="25875" cy="42050"/>
            </a:xfrm>
            <a:custGeom>
              <a:avLst/>
              <a:gdLst/>
              <a:ahLst/>
              <a:cxnLst/>
              <a:rect l="l" t="t" r="r" b="b"/>
              <a:pathLst>
                <a:path w="1035" h="1682" extrusionOk="0">
                  <a:moveTo>
                    <a:pt x="319" y="1"/>
                  </a:moveTo>
                  <a:cubicBezTo>
                    <a:pt x="136" y="1"/>
                    <a:pt x="0" y="196"/>
                    <a:pt x="0" y="526"/>
                  </a:cubicBezTo>
                  <a:cubicBezTo>
                    <a:pt x="0" y="960"/>
                    <a:pt x="167" y="1360"/>
                    <a:pt x="501" y="1627"/>
                  </a:cubicBezTo>
                  <a:cubicBezTo>
                    <a:pt x="567" y="1664"/>
                    <a:pt x="630" y="1681"/>
                    <a:pt x="688" y="1681"/>
                  </a:cubicBezTo>
                  <a:cubicBezTo>
                    <a:pt x="893" y="1681"/>
                    <a:pt x="1035" y="1465"/>
                    <a:pt x="1035" y="1127"/>
                  </a:cubicBezTo>
                  <a:cubicBezTo>
                    <a:pt x="1035" y="693"/>
                    <a:pt x="834" y="293"/>
                    <a:pt x="501" y="59"/>
                  </a:cubicBezTo>
                  <a:cubicBezTo>
                    <a:pt x="437" y="20"/>
                    <a:pt x="376" y="1"/>
                    <a:pt x="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09;p75"/>
            <p:cNvSpPr/>
            <p:nvPr/>
          </p:nvSpPr>
          <p:spPr>
            <a:xfrm>
              <a:off x="5630025" y="2089650"/>
              <a:ext cx="25875" cy="42025"/>
            </a:xfrm>
            <a:custGeom>
              <a:avLst/>
              <a:gdLst/>
              <a:ahLst/>
              <a:cxnLst/>
              <a:rect l="l" t="t" r="r" b="b"/>
              <a:pathLst>
                <a:path w="1035" h="1681" extrusionOk="0">
                  <a:moveTo>
                    <a:pt x="338" y="0"/>
                  </a:moveTo>
                  <a:cubicBezTo>
                    <a:pt x="148" y="0"/>
                    <a:pt x="26" y="195"/>
                    <a:pt x="0" y="526"/>
                  </a:cubicBezTo>
                  <a:cubicBezTo>
                    <a:pt x="0" y="959"/>
                    <a:pt x="201" y="1360"/>
                    <a:pt x="534" y="1627"/>
                  </a:cubicBezTo>
                  <a:cubicBezTo>
                    <a:pt x="593" y="1663"/>
                    <a:pt x="650" y="1681"/>
                    <a:pt x="704" y="1681"/>
                  </a:cubicBezTo>
                  <a:cubicBezTo>
                    <a:pt x="893" y="1681"/>
                    <a:pt x="1035" y="1464"/>
                    <a:pt x="1035" y="1126"/>
                  </a:cubicBezTo>
                  <a:cubicBezTo>
                    <a:pt x="1035" y="693"/>
                    <a:pt x="868" y="292"/>
                    <a:pt x="534" y="59"/>
                  </a:cubicBezTo>
                  <a:cubicBezTo>
                    <a:pt x="463" y="19"/>
                    <a:pt x="397" y="0"/>
                    <a:pt x="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10;p75"/>
            <p:cNvSpPr/>
            <p:nvPr/>
          </p:nvSpPr>
          <p:spPr>
            <a:xfrm>
              <a:off x="5584150" y="2062950"/>
              <a:ext cx="25875" cy="42050"/>
            </a:xfrm>
            <a:custGeom>
              <a:avLst/>
              <a:gdLst/>
              <a:ahLst/>
              <a:cxnLst/>
              <a:rect l="l" t="t" r="r" b="b"/>
              <a:pathLst>
                <a:path w="1035" h="1682" extrusionOk="0">
                  <a:moveTo>
                    <a:pt x="319" y="1"/>
                  </a:moveTo>
                  <a:cubicBezTo>
                    <a:pt x="137" y="1"/>
                    <a:pt x="1" y="196"/>
                    <a:pt x="1" y="526"/>
                  </a:cubicBezTo>
                  <a:cubicBezTo>
                    <a:pt x="1" y="960"/>
                    <a:pt x="168" y="1360"/>
                    <a:pt x="501" y="1627"/>
                  </a:cubicBezTo>
                  <a:cubicBezTo>
                    <a:pt x="567" y="1664"/>
                    <a:pt x="630" y="1681"/>
                    <a:pt x="688" y="1681"/>
                  </a:cubicBezTo>
                  <a:cubicBezTo>
                    <a:pt x="893" y="1681"/>
                    <a:pt x="1035" y="1465"/>
                    <a:pt x="1035" y="1127"/>
                  </a:cubicBezTo>
                  <a:cubicBezTo>
                    <a:pt x="1035" y="693"/>
                    <a:pt x="835" y="293"/>
                    <a:pt x="501" y="59"/>
                  </a:cubicBezTo>
                  <a:cubicBezTo>
                    <a:pt x="438" y="20"/>
                    <a:pt x="376" y="1"/>
                    <a:pt x="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11;p75"/>
            <p:cNvSpPr/>
            <p:nvPr/>
          </p:nvSpPr>
          <p:spPr>
            <a:xfrm>
              <a:off x="4617625" y="1609600"/>
              <a:ext cx="26725" cy="42875"/>
            </a:xfrm>
            <a:custGeom>
              <a:avLst/>
              <a:gdLst/>
              <a:ahLst/>
              <a:cxnLst/>
              <a:rect l="l" t="t" r="r" b="b"/>
              <a:pathLst>
                <a:path w="1069" h="1715" extrusionOk="0">
                  <a:moveTo>
                    <a:pt x="461" y="1"/>
                  </a:moveTo>
                  <a:cubicBezTo>
                    <a:pt x="452" y="1"/>
                    <a:pt x="443" y="5"/>
                    <a:pt x="435" y="14"/>
                  </a:cubicBezTo>
                  <a:lnTo>
                    <a:pt x="34" y="514"/>
                  </a:lnTo>
                  <a:lnTo>
                    <a:pt x="34" y="547"/>
                  </a:lnTo>
                  <a:cubicBezTo>
                    <a:pt x="1" y="547"/>
                    <a:pt x="1" y="581"/>
                    <a:pt x="34" y="581"/>
                  </a:cubicBezTo>
                  <a:cubicBezTo>
                    <a:pt x="1" y="614"/>
                    <a:pt x="1" y="614"/>
                    <a:pt x="34" y="647"/>
                  </a:cubicBezTo>
                  <a:cubicBezTo>
                    <a:pt x="1" y="647"/>
                    <a:pt x="1" y="681"/>
                    <a:pt x="34" y="681"/>
                  </a:cubicBezTo>
                  <a:lnTo>
                    <a:pt x="435" y="1648"/>
                  </a:lnTo>
                  <a:cubicBezTo>
                    <a:pt x="435" y="1681"/>
                    <a:pt x="468" y="1681"/>
                    <a:pt x="468" y="1715"/>
                  </a:cubicBezTo>
                  <a:lnTo>
                    <a:pt x="535" y="1715"/>
                  </a:lnTo>
                  <a:cubicBezTo>
                    <a:pt x="535" y="1648"/>
                    <a:pt x="535" y="1581"/>
                    <a:pt x="535" y="1515"/>
                  </a:cubicBezTo>
                  <a:lnTo>
                    <a:pt x="234" y="848"/>
                  </a:lnTo>
                  <a:lnTo>
                    <a:pt x="1002" y="1248"/>
                  </a:lnTo>
                  <a:cubicBezTo>
                    <a:pt x="1011" y="1257"/>
                    <a:pt x="1020" y="1261"/>
                    <a:pt x="1028" y="1261"/>
                  </a:cubicBezTo>
                  <a:cubicBezTo>
                    <a:pt x="1050" y="1261"/>
                    <a:pt x="1068" y="1230"/>
                    <a:pt x="1068" y="1181"/>
                  </a:cubicBezTo>
                  <a:cubicBezTo>
                    <a:pt x="1068" y="1114"/>
                    <a:pt x="1035" y="1048"/>
                    <a:pt x="1002" y="1014"/>
                  </a:cubicBezTo>
                  <a:lnTo>
                    <a:pt x="234" y="614"/>
                  </a:lnTo>
                  <a:lnTo>
                    <a:pt x="535" y="247"/>
                  </a:lnTo>
                  <a:cubicBezTo>
                    <a:pt x="535" y="180"/>
                    <a:pt x="535" y="147"/>
                    <a:pt x="535" y="80"/>
                  </a:cubicBezTo>
                  <a:cubicBezTo>
                    <a:pt x="510" y="31"/>
                    <a:pt x="486" y="1"/>
                    <a:pt x="4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012;p75"/>
            <p:cNvSpPr/>
            <p:nvPr/>
          </p:nvSpPr>
          <p:spPr>
            <a:xfrm>
              <a:off x="4656825" y="1632125"/>
              <a:ext cx="25875" cy="42675"/>
            </a:xfrm>
            <a:custGeom>
              <a:avLst/>
              <a:gdLst/>
              <a:ahLst/>
              <a:cxnLst/>
              <a:rect l="l" t="t" r="r" b="b"/>
              <a:pathLst>
                <a:path w="1035" h="1707" extrusionOk="0">
                  <a:moveTo>
                    <a:pt x="541" y="0"/>
                  </a:moveTo>
                  <a:cubicBezTo>
                    <a:pt x="537" y="0"/>
                    <a:pt x="534" y="4"/>
                    <a:pt x="534" y="13"/>
                  </a:cubicBezTo>
                  <a:cubicBezTo>
                    <a:pt x="501" y="80"/>
                    <a:pt x="501" y="147"/>
                    <a:pt x="534" y="213"/>
                  </a:cubicBezTo>
                  <a:lnTo>
                    <a:pt x="801" y="881"/>
                  </a:lnTo>
                  <a:lnTo>
                    <a:pt x="67" y="480"/>
                  </a:lnTo>
                  <a:cubicBezTo>
                    <a:pt x="58" y="470"/>
                    <a:pt x="48" y="466"/>
                    <a:pt x="39" y="466"/>
                  </a:cubicBezTo>
                  <a:cubicBezTo>
                    <a:pt x="17" y="466"/>
                    <a:pt x="1" y="490"/>
                    <a:pt x="1" y="514"/>
                  </a:cubicBezTo>
                  <a:cubicBezTo>
                    <a:pt x="1" y="580"/>
                    <a:pt x="1" y="647"/>
                    <a:pt x="34" y="680"/>
                  </a:cubicBezTo>
                  <a:lnTo>
                    <a:pt x="801" y="1114"/>
                  </a:lnTo>
                  <a:lnTo>
                    <a:pt x="501" y="1448"/>
                  </a:lnTo>
                  <a:cubicBezTo>
                    <a:pt x="501" y="1514"/>
                    <a:pt x="501" y="1581"/>
                    <a:pt x="501" y="1614"/>
                  </a:cubicBezTo>
                  <a:cubicBezTo>
                    <a:pt x="534" y="1648"/>
                    <a:pt x="534" y="1681"/>
                    <a:pt x="568" y="1681"/>
                  </a:cubicBezTo>
                  <a:cubicBezTo>
                    <a:pt x="568" y="1698"/>
                    <a:pt x="576" y="1706"/>
                    <a:pt x="584" y="1706"/>
                  </a:cubicBezTo>
                  <a:cubicBezTo>
                    <a:pt x="593" y="1706"/>
                    <a:pt x="601" y="1698"/>
                    <a:pt x="601" y="1681"/>
                  </a:cubicBezTo>
                  <a:lnTo>
                    <a:pt x="1035" y="1214"/>
                  </a:lnTo>
                  <a:cubicBezTo>
                    <a:pt x="1035" y="1181"/>
                    <a:pt x="1035" y="1181"/>
                    <a:pt x="1035" y="1181"/>
                  </a:cubicBezTo>
                  <a:cubicBezTo>
                    <a:pt x="1035" y="1147"/>
                    <a:pt x="1035" y="1147"/>
                    <a:pt x="1035" y="1114"/>
                  </a:cubicBezTo>
                  <a:cubicBezTo>
                    <a:pt x="1035" y="1114"/>
                    <a:pt x="1035" y="1081"/>
                    <a:pt x="1035" y="1081"/>
                  </a:cubicBezTo>
                  <a:lnTo>
                    <a:pt x="1035" y="1047"/>
                  </a:lnTo>
                  <a:lnTo>
                    <a:pt x="601" y="80"/>
                  </a:lnTo>
                  <a:cubicBezTo>
                    <a:pt x="577" y="31"/>
                    <a:pt x="552" y="0"/>
                    <a:pt x="54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013;p75"/>
            <p:cNvSpPr/>
            <p:nvPr/>
          </p:nvSpPr>
          <p:spPr>
            <a:xfrm>
              <a:off x="4697700" y="1652000"/>
              <a:ext cx="23375" cy="50925"/>
            </a:xfrm>
            <a:custGeom>
              <a:avLst/>
              <a:gdLst/>
              <a:ahLst/>
              <a:cxnLst/>
              <a:rect l="l" t="t" r="r" b="b"/>
              <a:pathLst>
                <a:path w="935" h="2037" extrusionOk="0">
                  <a:moveTo>
                    <a:pt x="401" y="0"/>
                  </a:moveTo>
                  <a:cubicBezTo>
                    <a:pt x="325" y="0"/>
                    <a:pt x="254" y="38"/>
                    <a:pt x="200" y="119"/>
                  </a:cubicBezTo>
                  <a:cubicBezTo>
                    <a:pt x="0" y="586"/>
                    <a:pt x="0" y="1086"/>
                    <a:pt x="200" y="1520"/>
                  </a:cubicBezTo>
                  <a:cubicBezTo>
                    <a:pt x="234" y="1720"/>
                    <a:pt x="367" y="1887"/>
                    <a:pt x="534" y="1987"/>
                  </a:cubicBezTo>
                  <a:cubicBezTo>
                    <a:pt x="569" y="2022"/>
                    <a:pt x="612" y="2036"/>
                    <a:pt x="656" y="2036"/>
                  </a:cubicBezTo>
                  <a:cubicBezTo>
                    <a:pt x="738" y="2036"/>
                    <a:pt x="824" y="1985"/>
                    <a:pt x="867" y="1920"/>
                  </a:cubicBezTo>
                  <a:cubicBezTo>
                    <a:pt x="901" y="1853"/>
                    <a:pt x="901" y="1787"/>
                    <a:pt x="867" y="1720"/>
                  </a:cubicBezTo>
                  <a:cubicBezTo>
                    <a:pt x="844" y="1696"/>
                    <a:pt x="820" y="1673"/>
                    <a:pt x="809" y="1673"/>
                  </a:cubicBezTo>
                  <a:cubicBezTo>
                    <a:pt x="804" y="1673"/>
                    <a:pt x="801" y="1677"/>
                    <a:pt x="801" y="1687"/>
                  </a:cubicBezTo>
                  <a:cubicBezTo>
                    <a:pt x="748" y="1750"/>
                    <a:pt x="692" y="1780"/>
                    <a:pt x="635" y="1780"/>
                  </a:cubicBezTo>
                  <a:cubicBezTo>
                    <a:pt x="511" y="1780"/>
                    <a:pt x="381" y="1638"/>
                    <a:pt x="267" y="1386"/>
                  </a:cubicBezTo>
                  <a:cubicBezTo>
                    <a:pt x="134" y="1053"/>
                    <a:pt x="134" y="686"/>
                    <a:pt x="267" y="352"/>
                  </a:cubicBezTo>
                  <a:cubicBezTo>
                    <a:pt x="314" y="289"/>
                    <a:pt x="376" y="256"/>
                    <a:pt x="439" y="256"/>
                  </a:cubicBezTo>
                  <a:cubicBezTo>
                    <a:pt x="510" y="256"/>
                    <a:pt x="581" y="298"/>
                    <a:pt x="634" y="386"/>
                  </a:cubicBezTo>
                  <a:lnTo>
                    <a:pt x="567" y="553"/>
                  </a:lnTo>
                  <a:cubicBezTo>
                    <a:pt x="567" y="586"/>
                    <a:pt x="567" y="653"/>
                    <a:pt x="601" y="686"/>
                  </a:cubicBezTo>
                  <a:lnTo>
                    <a:pt x="901" y="819"/>
                  </a:lnTo>
                  <a:cubicBezTo>
                    <a:pt x="934" y="819"/>
                    <a:pt x="934" y="819"/>
                    <a:pt x="934" y="753"/>
                  </a:cubicBezTo>
                  <a:lnTo>
                    <a:pt x="901" y="119"/>
                  </a:lnTo>
                  <a:cubicBezTo>
                    <a:pt x="901" y="72"/>
                    <a:pt x="884" y="25"/>
                    <a:pt x="863" y="25"/>
                  </a:cubicBezTo>
                  <a:cubicBezTo>
                    <a:pt x="854" y="25"/>
                    <a:pt x="844" y="33"/>
                    <a:pt x="834" y="52"/>
                  </a:cubicBezTo>
                  <a:lnTo>
                    <a:pt x="734" y="219"/>
                  </a:lnTo>
                  <a:cubicBezTo>
                    <a:pt x="635" y="80"/>
                    <a:pt x="512" y="0"/>
                    <a:pt x="4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014;p75"/>
            <p:cNvSpPr/>
            <p:nvPr/>
          </p:nvSpPr>
          <p:spPr>
            <a:xfrm>
              <a:off x="4909500" y="1689950"/>
              <a:ext cx="20875" cy="53425"/>
            </a:xfrm>
            <a:custGeom>
              <a:avLst/>
              <a:gdLst/>
              <a:ahLst/>
              <a:cxnLst/>
              <a:rect l="l" t="t" r="r" b="b"/>
              <a:pathLst>
                <a:path w="835" h="2137" extrusionOk="0">
                  <a:moveTo>
                    <a:pt x="70" y="1"/>
                  </a:moveTo>
                  <a:cubicBezTo>
                    <a:pt x="58" y="1"/>
                    <a:pt x="46" y="12"/>
                    <a:pt x="34" y="35"/>
                  </a:cubicBezTo>
                  <a:cubicBezTo>
                    <a:pt x="1" y="102"/>
                    <a:pt x="1" y="202"/>
                    <a:pt x="34" y="269"/>
                  </a:cubicBezTo>
                  <a:lnTo>
                    <a:pt x="301" y="1003"/>
                  </a:lnTo>
                  <a:lnTo>
                    <a:pt x="34" y="1403"/>
                  </a:lnTo>
                  <a:cubicBezTo>
                    <a:pt x="1" y="1503"/>
                    <a:pt x="1" y="1570"/>
                    <a:pt x="34" y="1670"/>
                  </a:cubicBezTo>
                  <a:cubicBezTo>
                    <a:pt x="34" y="1670"/>
                    <a:pt x="68" y="1703"/>
                    <a:pt x="68" y="1736"/>
                  </a:cubicBezTo>
                  <a:lnTo>
                    <a:pt x="134" y="1736"/>
                  </a:lnTo>
                  <a:lnTo>
                    <a:pt x="401" y="1336"/>
                  </a:lnTo>
                  <a:lnTo>
                    <a:pt x="701" y="2037"/>
                  </a:lnTo>
                  <a:cubicBezTo>
                    <a:pt x="701" y="2070"/>
                    <a:pt x="735" y="2103"/>
                    <a:pt x="735" y="2137"/>
                  </a:cubicBezTo>
                  <a:lnTo>
                    <a:pt x="801" y="2137"/>
                  </a:lnTo>
                  <a:cubicBezTo>
                    <a:pt x="835" y="2037"/>
                    <a:pt x="835" y="1970"/>
                    <a:pt x="801" y="1870"/>
                  </a:cubicBezTo>
                  <a:lnTo>
                    <a:pt x="535" y="1136"/>
                  </a:lnTo>
                  <a:lnTo>
                    <a:pt x="801" y="736"/>
                  </a:lnTo>
                  <a:cubicBezTo>
                    <a:pt x="835" y="636"/>
                    <a:pt x="835" y="569"/>
                    <a:pt x="801" y="469"/>
                  </a:cubicBezTo>
                  <a:cubicBezTo>
                    <a:pt x="777" y="420"/>
                    <a:pt x="753" y="389"/>
                    <a:pt x="728" y="389"/>
                  </a:cubicBezTo>
                  <a:cubicBezTo>
                    <a:pt x="719" y="389"/>
                    <a:pt x="710" y="393"/>
                    <a:pt x="701" y="402"/>
                  </a:cubicBezTo>
                  <a:lnTo>
                    <a:pt x="401" y="836"/>
                  </a:lnTo>
                  <a:lnTo>
                    <a:pt x="134" y="102"/>
                  </a:lnTo>
                  <a:cubicBezTo>
                    <a:pt x="113" y="37"/>
                    <a:pt x="91" y="1"/>
                    <a:pt x="7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015;p75"/>
            <p:cNvSpPr/>
            <p:nvPr/>
          </p:nvSpPr>
          <p:spPr>
            <a:xfrm>
              <a:off x="4744400" y="1666850"/>
              <a:ext cx="924000" cy="591700"/>
            </a:xfrm>
            <a:custGeom>
              <a:avLst/>
              <a:gdLst/>
              <a:ahLst/>
              <a:cxnLst/>
              <a:rect l="l" t="t" r="r" b="b"/>
              <a:pathLst>
                <a:path w="36960" h="23668" extrusionOk="0">
                  <a:moveTo>
                    <a:pt x="323" y="0"/>
                  </a:moveTo>
                  <a:cubicBezTo>
                    <a:pt x="150" y="0"/>
                    <a:pt x="34" y="195"/>
                    <a:pt x="34" y="526"/>
                  </a:cubicBezTo>
                  <a:lnTo>
                    <a:pt x="34" y="1827"/>
                  </a:lnTo>
                  <a:cubicBezTo>
                    <a:pt x="0" y="2227"/>
                    <a:pt x="200" y="2594"/>
                    <a:pt x="501" y="2827"/>
                  </a:cubicBezTo>
                  <a:lnTo>
                    <a:pt x="36460" y="23609"/>
                  </a:lnTo>
                  <a:cubicBezTo>
                    <a:pt x="36523" y="23648"/>
                    <a:pt x="36584" y="23667"/>
                    <a:pt x="36641" y="23667"/>
                  </a:cubicBezTo>
                  <a:cubicBezTo>
                    <a:pt x="36824" y="23667"/>
                    <a:pt x="36960" y="23472"/>
                    <a:pt x="36960" y="23142"/>
                  </a:cubicBezTo>
                  <a:lnTo>
                    <a:pt x="36960" y="21874"/>
                  </a:lnTo>
                  <a:cubicBezTo>
                    <a:pt x="36960" y="21474"/>
                    <a:pt x="36793" y="21074"/>
                    <a:pt x="36460" y="20840"/>
                  </a:cubicBezTo>
                  <a:lnTo>
                    <a:pt x="501" y="59"/>
                  </a:lnTo>
                  <a:cubicBezTo>
                    <a:pt x="437" y="19"/>
                    <a:pt x="378" y="0"/>
                    <a:pt x="32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16;p75"/>
            <p:cNvSpPr/>
            <p:nvPr/>
          </p:nvSpPr>
          <p:spPr>
            <a:xfrm>
              <a:off x="5630025" y="2189500"/>
              <a:ext cx="35875" cy="59250"/>
            </a:xfrm>
            <a:custGeom>
              <a:avLst/>
              <a:gdLst/>
              <a:ahLst/>
              <a:cxnLst/>
              <a:rect l="l" t="t" r="r" b="b"/>
              <a:pathLst>
                <a:path w="1435" h="2370" extrusionOk="0">
                  <a:moveTo>
                    <a:pt x="701" y="601"/>
                  </a:moveTo>
                  <a:lnTo>
                    <a:pt x="734" y="801"/>
                  </a:lnTo>
                  <a:cubicBezTo>
                    <a:pt x="768" y="868"/>
                    <a:pt x="801" y="902"/>
                    <a:pt x="834" y="968"/>
                  </a:cubicBezTo>
                  <a:lnTo>
                    <a:pt x="1101" y="1202"/>
                  </a:lnTo>
                  <a:lnTo>
                    <a:pt x="934" y="1402"/>
                  </a:lnTo>
                  <a:cubicBezTo>
                    <a:pt x="901" y="1435"/>
                    <a:pt x="868" y="1502"/>
                    <a:pt x="868" y="1602"/>
                  </a:cubicBezTo>
                  <a:lnTo>
                    <a:pt x="868" y="1702"/>
                  </a:lnTo>
                  <a:cubicBezTo>
                    <a:pt x="834" y="1635"/>
                    <a:pt x="768" y="1602"/>
                    <a:pt x="701" y="1602"/>
                  </a:cubicBezTo>
                  <a:cubicBezTo>
                    <a:pt x="690" y="1591"/>
                    <a:pt x="682" y="1587"/>
                    <a:pt x="676" y="1587"/>
                  </a:cubicBezTo>
                  <a:cubicBezTo>
                    <a:pt x="664" y="1587"/>
                    <a:pt x="657" y="1602"/>
                    <a:pt x="634" y="1602"/>
                  </a:cubicBezTo>
                  <a:lnTo>
                    <a:pt x="534" y="1635"/>
                  </a:lnTo>
                  <a:lnTo>
                    <a:pt x="568" y="1202"/>
                  </a:lnTo>
                  <a:cubicBezTo>
                    <a:pt x="568" y="1168"/>
                    <a:pt x="568" y="1102"/>
                    <a:pt x="534" y="1035"/>
                  </a:cubicBezTo>
                  <a:lnTo>
                    <a:pt x="401" y="701"/>
                  </a:lnTo>
                  <a:lnTo>
                    <a:pt x="467" y="735"/>
                  </a:lnTo>
                  <a:cubicBezTo>
                    <a:pt x="485" y="741"/>
                    <a:pt x="503" y="743"/>
                    <a:pt x="520" y="743"/>
                  </a:cubicBezTo>
                  <a:cubicBezTo>
                    <a:pt x="601" y="743"/>
                    <a:pt x="674" y="684"/>
                    <a:pt x="701" y="601"/>
                  </a:cubicBezTo>
                  <a:close/>
                  <a:moveTo>
                    <a:pt x="701" y="1"/>
                  </a:moveTo>
                  <a:cubicBezTo>
                    <a:pt x="634" y="1"/>
                    <a:pt x="534" y="68"/>
                    <a:pt x="534" y="134"/>
                  </a:cubicBezTo>
                  <a:lnTo>
                    <a:pt x="434" y="401"/>
                  </a:lnTo>
                  <a:lnTo>
                    <a:pt x="267" y="368"/>
                  </a:lnTo>
                  <a:lnTo>
                    <a:pt x="134" y="334"/>
                  </a:lnTo>
                  <a:lnTo>
                    <a:pt x="67" y="401"/>
                  </a:lnTo>
                  <a:cubicBezTo>
                    <a:pt x="0" y="501"/>
                    <a:pt x="0" y="635"/>
                    <a:pt x="67" y="735"/>
                  </a:cubicBezTo>
                  <a:lnTo>
                    <a:pt x="267" y="1202"/>
                  </a:lnTo>
                  <a:lnTo>
                    <a:pt x="201" y="1669"/>
                  </a:lnTo>
                  <a:cubicBezTo>
                    <a:pt x="201" y="1802"/>
                    <a:pt x="234" y="1902"/>
                    <a:pt x="334" y="1969"/>
                  </a:cubicBezTo>
                  <a:lnTo>
                    <a:pt x="434" y="2036"/>
                  </a:lnTo>
                  <a:lnTo>
                    <a:pt x="668" y="1936"/>
                  </a:lnTo>
                  <a:lnTo>
                    <a:pt x="868" y="2269"/>
                  </a:lnTo>
                  <a:cubicBezTo>
                    <a:pt x="901" y="2303"/>
                    <a:pt x="968" y="2369"/>
                    <a:pt x="1035" y="2369"/>
                  </a:cubicBezTo>
                  <a:cubicBezTo>
                    <a:pt x="1068" y="2369"/>
                    <a:pt x="1068" y="2369"/>
                    <a:pt x="1101" y="2336"/>
                  </a:cubicBezTo>
                  <a:cubicBezTo>
                    <a:pt x="1201" y="2303"/>
                    <a:pt x="1268" y="2202"/>
                    <a:pt x="1235" y="2102"/>
                  </a:cubicBezTo>
                  <a:lnTo>
                    <a:pt x="1201" y="1569"/>
                  </a:lnTo>
                  <a:lnTo>
                    <a:pt x="1368" y="1369"/>
                  </a:lnTo>
                  <a:cubicBezTo>
                    <a:pt x="1401" y="1335"/>
                    <a:pt x="1435" y="1268"/>
                    <a:pt x="1435" y="1202"/>
                  </a:cubicBezTo>
                  <a:cubicBezTo>
                    <a:pt x="1435" y="1102"/>
                    <a:pt x="1368" y="1035"/>
                    <a:pt x="1335" y="968"/>
                  </a:cubicBezTo>
                  <a:lnTo>
                    <a:pt x="1068" y="735"/>
                  </a:lnTo>
                  <a:lnTo>
                    <a:pt x="934" y="201"/>
                  </a:lnTo>
                  <a:cubicBezTo>
                    <a:pt x="901" y="101"/>
                    <a:pt x="834" y="1"/>
                    <a:pt x="70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017;p75"/>
            <p:cNvSpPr/>
            <p:nvPr/>
          </p:nvSpPr>
          <p:spPr>
            <a:xfrm>
              <a:off x="5679325" y="2208525"/>
              <a:ext cx="39775" cy="33225"/>
            </a:xfrm>
            <a:custGeom>
              <a:avLst/>
              <a:gdLst/>
              <a:ahLst/>
              <a:cxnLst/>
              <a:rect l="l" t="t" r="r" b="b"/>
              <a:pathLst>
                <a:path w="1591" h="1329" extrusionOk="0">
                  <a:moveTo>
                    <a:pt x="72" y="1"/>
                  </a:moveTo>
                  <a:cubicBezTo>
                    <a:pt x="22" y="1"/>
                    <a:pt x="1" y="91"/>
                    <a:pt x="30" y="207"/>
                  </a:cubicBezTo>
                  <a:cubicBezTo>
                    <a:pt x="63" y="307"/>
                    <a:pt x="97" y="407"/>
                    <a:pt x="163" y="507"/>
                  </a:cubicBezTo>
                  <a:cubicBezTo>
                    <a:pt x="197" y="541"/>
                    <a:pt x="230" y="574"/>
                    <a:pt x="263" y="574"/>
                  </a:cubicBezTo>
                  <a:lnTo>
                    <a:pt x="1498" y="1308"/>
                  </a:lnTo>
                  <a:cubicBezTo>
                    <a:pt x="1512" y="1322"/>
                    <a:pt x="1525" y="1329"/>
                    <a:pt x="1536" y="1329"/>
                  </a:cubicBezTo>
                  <a:cubicBezTo>
                    <a:pt x="1576" y="1329"/>
                    <a:pt x="1591" y="1239"/>
                    <a:pt x="1564" y="1108"/>
                  </a:cubicBezTo>
                  <a:cubicBezTo>
                    <a:pt x="1531" y="974"/>
                    <a:pt x="1464" y="841"/>
                    <a:pt x="1331" y="741"/>
                  </a:cubicBezTo>
                  <a:lnTo>
                    <a:pt x="97" y="7"/>
                  </a:lnTo>
                  <a:cubicBezTo>
                    <a:pt x="88" y="3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018;p75"/>
            <p:cNvSpPr/>
            <p:nvPr/>
          </p:nvSpPr>
          <p:spPr>
            <a:xfrm>
              <a:off x="5679325" y="2232725"/>
              <a:ext cx="39850" cy="33700"/>
            </a:xfrm>
            <a:custGeom>
              <a:avLst/>
              <a:gdLst/>
              <a:ahLst/>
              <a:cxnLst/>
              <a:rect l="l" t="t" r="r" b="b"/>
              <a:pathLst>
                <a:path w="1594" h="1348" extrusionOk="0">
                  <a:moveTo>
                    <a:pt x="73" y="0"/>
                  </a:moveTo>
                  <a:cubicBezTo>
                    <a:pt x="22" y="0"/>
                    <a:pt x="1" y="95"/>
                    <a:pt x="30" y="240"/>
                  </a:cubicBezTo>
                  <a:cubicBezTo>
                    <a:pt x="63" y="340"/>
                    <a:pt x="97" y="440"/>
                    <a:pt x="163" y="507"/>
                  </a:cubicBezTo>
                  <a:cubicBezTo>
                    <a:pt x="197" y="540"/>
                    <a:pt x="230" y="574"/>
                    <a:pt x="263" y="607"/>
                  </a:cubicBezTo>
                  <a:lnTo>
                    <a:pt x="1498" y="1341"/>
                  </a:lnTo>
                  <a:cubicBezTo>
                    <a:pt x="1506" y="1345"/>
                    <a:pt x="1514" y="1347"/>
                    <a:pt x="1522" y="1347"/>
                  </a:cubicBezTo>
                  <a:cubicBezTo>
                    <a:pt x="1572" y="1347"/>
                    <a:pt x="1593" y="1252"/>
                    <a:pt x="1564" y="1107"/>
                  </a:cubicBezTo>
                  <a:cubicBezTo>
                    <a:pt x="1531" y="974"/>
                    <a:pt x="1464" y="840"/>
                    <a:pt x="1331" y="740"/>
                  </a:cubicBezTo>
                  <a:lnTo>
                    <a:pt x="97" y="6"/>
                  </a:ln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019;p75"/>
            <p:cNvSpPr/>
            <p:nvPr/>
          </p:nvSpPr>
          <p:spPr>
            <a:xfrm>
              <a:off x="5679400" y="2257375"/>
              <a:ext cx="39775" cy="33225"/>
            </a:xfrm>
            <a:custGeom>
              <a:avLst/>
              <a:gdLst/>
              <a:ahLst/>
              <a:cxnLst/>
              <a:rect l="l" t="t" r="r" b="b"/>
              <a:pathLst>
                <a:path w="1591" h="1329" extrusionOk="0">
                  <a:moveTo>
                    <a:pt x="56" y="0"/>
                  </a:moveTo>
                  <a:cubicBezTo>
                    <a:pt x="16" y="0"/>
                    <a:pt x="1" y="90"/>
                    <a:pt x="27" y="221"/>
                  </a:cubicBezTo>
                  <a:cubicBezTo>
                    <a:pt x="60" y="321"/>
                    <a:pt x="94" y="421"/>
                    <a:pt x="160" y="522"/>
                  </a:cubicBezTo>
                  <a:cubicBezTo>
                    <a:pt x="194" y="522"/>
                    <a:pt x="227" y="555"/>
                    <a:pt x="260" y="588"/>
                  </a:cubicBezTo>
                  <a:lnTo>
                    <a:pt x="1495" y="1322"/>
                  </a:lnTo>
                  <a:cubicBezTo>
                    <a:pt x="1503" y="1326"/>
                    <a:pt x="1512" y="1329"/>
                    <a:pt x="1519" y="1329"/>
                  </a:cubicBezTo>
                  <a:cubicBezTo>
                    <a:pt x="1569" y="1329"/>
                    <a:pt x="1590" y="1238"/>
                    <a:pt x="1561" y="1122"/>
                  </a:cubicBezTo>
                  <a:cubicBezTo>
                    <a:pt x="1528" y="955"/>
                    <a:pt x="1461" y="855"/>
                    <a:pt x="1328" y="755"/>
                  </a:cubicBezTo>
                  <a:lnTo>
                    <a:pt x="94" y="21"/>
                  </a:lnTo>
                  <a:cubicBezTo>
                    <a:pt x="79" y="7"/>
                    <a:pt x="67" y="0"/>
                    <a:pt x="5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020;p75"/>
            <p:cNvSpPr/>
            <p:nvPr/>
          </p:nvSpPr>
          <p:spPr>
            <a:xfrm>
              <a:off x="4474200" y="2421125"/>
              <a:ext cx="1222575" cy="704500"/>
            </a:xfrm>
            <a:custGeom>
              <a:avLst/>
              <a:gdLst/>
              <a:ahLst/>
              <a:cxnLst/>
              <a:rect l="l" t="t" r="r" b="b"/>
              <a:pathLst>
                <a:path w="48903" h="28180" extrusionOk="0">
                  <a:moveTo>
                    <a:pt x="1752" y="1"/>
                  </a:moveTo>
                  <a:cubicBezTo>
                    <a:pt x="1527" y="1"/>
                    <a:pt x="1301" y="59"/>
                    <a:pt x="1101" y="176"/>
                  </a:cubicBezTo>
                  <a:lnTo>
                    <a:pt x="334" y="576"/>
                  </a:lnTo>
                  <a:cubicBezTo>
                    <a:pt x="0" y="743"/>
                    <a:pt x="0" y="1177"/>
                    <a:pt x="334" y="1343"/>
                  </a:cubicBezTo>
                  <a:lnTo>
                    <a:pt x="46534" y="28029"/>
                  </a:lnTo>
                  <a:cubicBezTo>
                    <a:pt x="46734" y="28129"/>
                    <a:pt x="46959" y="28179"/>
                    <a:pt x="47184" y="28179"/>
                  </a:cubicBezTo>
                  <a:cubicBezTo>
                    <a:pt x="47409" y="28179"/>
                    <a:pt x="47634" y="28129"/>
                    <a:pt x="47835" y="28029"/>
                  </a:cubicBezTo>
                  <a:lnTo>
                    <a:pt x="48602" y="27596"/>
                  </a:lnTo>
                  <a:cubicBezTo>
                    <a:pt x="48902" y="27429"/>
                    <a:pt x="48902" y="26995"/>
                    <a:pt x="48602" y="26862"/>
                  </a:cubicBezTo>
                  <a:lnTo>
                    <a:pt x="2402" y="176"/>
                  </a:lnTo>
                  <a:cubicBezTo>
                    <a:pt x="2202" y="59"/>
                    <a:pt x="1977" y="1"/>
                    <a:pt x="17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021;p75"/>
            <p:cNvSpPr/>
            <p:nvPr/>
          </p:nvSpPr>
          <p:spPr>
            <a:xfrm>
              <a:off x="4107275" y="2475100"/>
              <a:ext cx="1501925" cy="864600"/>
            </a:xfrm>
            <a:custGeom>
              <a:avLst/>
              <a:gdLst/>
              <a:ahLst/>
              <a:cxnLst/>
              <a:rect l="l" t="t" r="r" b="b"/>
              <a:pathLst>
                <a:path w="60077" h="34584" extrusionOk="0">
                  <a:moveTo>
                    <a:pt x="12824" y="1"/>
                  </a:moveTo>
                  <a:cubicBezTo>
                    <a:pt x="12633" y="1"/>
                    <a:pt x="12444" y="42"/>
                    <a:pt x="12276" y="118"/>
                  </a:cubicBezTo>
                  <a:lnTo>
                    <a:pt x="301" y="7090"/>
                  </a:lnTo>
                  <a:cubicBezTo>
                    <a:pt x="0" y="7257"/>
                    <a:pt x="67" y="7557"/>
                    <a:pt x="434" y="7757"/>
                  </a:cubicBezTo>
                  <a:lnTo>
                    <a:pt x="46567" y="34410"/>
                  </a:lnTo>
                  <a:cubicBezTo>
                    <a:pt x="46775" y="34523"/>
                    <a:pt x="47005" y="34583"/>
                    <a:pt x="47232" y="34583"/>
                  </a:cubicBezTo>
                  <a:cubicBezTo>
                    <a:pt x="47405" y="34583"/>
                    <a:pt x="47576" y="34548"/>
                    <a:pt x="47734" y="34476"/>
                  </a:cubicBezTo>
                  <a:lnTo>
                    <a:pt x="59776" y="27538"/>
                  </a:lnTo>
                  <a:cubicBezTo>
                    <a:pt x="60077" y="27371"/>
                    <a:pt x="60010" y="27071"/>
                    <a:pt x="59643" y="26871"/>
                  </a:cubicBezTo>
                  <a:lnTo>
                    <a:pt x="13477" y="185"/>
                  </a:lnTo>
                  <a:cubicBezTo>
                    <a:pt x="13278" y="59"/>
                    <a:pt x="13050" y="1"/>
                    <a:pt x="128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022;p75"/>
            <p:cNvSpPr/>
            <p:nvPr/>
          </p:nvSpPr>
          <p:spPr>
            <a:xfrm>
              <a:off x="4134800" y="2491600"/>
              <a:ext cx="1427700" cy="831875"/>
            </a:xfrm>
            <a:custGeom>
              <a:avLst/>
              <a:gdLst/>
              <a:ahLst/>
              <a:cxnLst/>
              <a:rect l="l" t="t" r="r" b="b"/>
              <a:pathLst>
                <a:path w="57108" h="33275" extrusionOk="0">
                  <a:moveTo>
                    <a:pt x="11875" y="1"/>
                  </a:moveTo>
                  <a:cubicBezTo>
                    <a:pt x="11842" y="1"/>
                    <a:pt x="11809" y="9"/>
                    <a:pt x="11775" y="26"/>
                  </a:cubicBezTo>
                  <a:lnTo>
                    <a:pt x="10374" y="826"/>
                  </a:lnTo>
                  <a:cubicBezTo>
                    <a:pt x="10341" y="859"/>
                    <a:pt x="10341" y="893"/>
                    <a:pt x="10374" y="960"/>
                  </a:cubicBezTo>
                  <a:lnTo>
                    <a:pt x="12175" y="1960"/>
                  </a:lnTo>
                  <a:cubicBezTo>
                    <a:pt x="12199" y="1984"/>
                    <a:pt x="12256" y="2007"/>
                    <a:pt x="12311" y="2007"/>
                  </a:cubicBezTo>
                  <a:cubicBezTo>
                    <a:pt x="12334" y="2007"/>
                    <a:pt x="12356" y="2003"/>
                    <a:pt x="12376" y="1994"/>
                  </a:cubicBezTo>
                  <a:lnTo>
                    <a:pt x="12376" y="1960"/>
                  </a:lnTo>
                  <a:lnTo>
                    <a:pt x="13743" y="1160"/>
                  </a:lnTo>
                  <a:cubicBezTo>
                    <a:pt x="13810" y="1126"/>
                    <a:pt x="13810" y="1093"/>
                    <a:pt x="13743" y="1060"/>
                  </a:cubicBezTo>
                  <a:lnTo>
                    <a:pt x="11975" y="26"/>
                  </a:lnTo>
                  <a:cubicBezTo>
                    <a:pt x="11942" y="9"/>
                    <a:pt x="11909" y="1"/>
                    <a:pt x="11875" y="1"/>
                  </a:cubicBezTo>
                  <a:close/>
                  <a:moveTo>
                    <a:pt x="9474" y="1368"/>
                  </a:moveTo>
                  <a:cubicBezTo>
                    <a:pt x="9440" y="1368"/>
                    <a:pt x="9407" y="1377"/>
                    <a:pt x="9373" y="1393"/>
                  </a:cubicBezTo>
                  <a:lnTo>
                    <a:pt x="7972" y="2194"/>
                  </a:lnTo>
                  <a:cubicBezTo>
                    <a:pt x="7939" y="2227"/>
                    <a:pt x="7939" y="2294"/>
                    <a:pt x="7972" y="2327"/>
                  </a:cubicBezTo>
                  <a:lnTo>
                    <a:pt x="9440" y="3161"/>
                  </a:lnTo>
                  <a:cubicBezTo>
                    <a:pt x="9474" y="3194"/>
                    <a:pt x="9574" y="3194"/>
                    <a:pt x="9640" y="3194"/>
                  </a:cubicBezTo>
                  <a:lnTo>
                    <a:pt x="9640" y="3161"/>
                  </a:lnTo>
                  <a:lnTo>
                    <a:pt x="11008" y="2361"/>
                  </a:lnTo>
                  <a:cubicBezTo>
                    <a:pt x="11075" y="2327"/>
                    <a:pt x="11075" y="2294"/>
                    <a:pt x="11008" y="2227"/>
                  </a:cubicBezTo>
                  <a:lnTo>
                    <a:pt x="9574" y="1393"/>
                  </a:lnTo>
                  <a:cubicBezTo>
                    <a:pt x="9540" y="1377"/>
                    <a:pt x="9507" y="1368"/>
                    <a:pt x="9474" y="1368"/>
                  </a:cubicBezTo>
                  <a:close/>
                  <a:moveTo>
                    <a:pt x="15223" y="1935"/>
                  </a:moveTo>
                  <a:cubicBezTo>
                    <a:pt x="15186" y="1935"/>
                    <a:pt x="15144" y="1944"/>
                    <a:pt x="15111" y="1960"/>
                  </a:cubicBezTo>
                  <a:lnTo>
                    <a:pt x="13743" y="2761"/>
                  </a:lnTo>
                  <a:cubicBezTo>
                    <a:pt x="13677" y="2794"/>
                    <a:pt x="13677" y="2828"/>
                    <a:pt x="13743" y="2894"/>
                  </a:cubicBezTo>
                  <a:lnTo>
                    <a:pt x="15178" y="3728"/>
                  </a:lnTo>
                  <a:cubicBezTo>
                    <a:pt x="15211" y="3745"/>
                    <a:pt x="15244" y="3753"/>
                    <a:pt x="15278" y="3753"/>
                  </a:cubicBezTo>
                  <a:cubicBezTo>
                    <a:pt x="15311" y="3753"/>
                    <a:pt x="15344" y="3745"/>
                    <a:pt x="15378" y="3728"/>
                  </a:cubicBezTo>
                  <a:lnTo>
                    <a:pt x="16779" y="2928"/>
                  </a:lnTo>
                  <a:cubicBezTo>
                    <a:pt x="16812" y="2894"/>
                    <a:pt x="16812" y="2828"/>
                    <a:pt x="16779" y="2794"/>
                  </a:cubicBezTo>
                  <a:lnTo>
                    <a:pt x="15311" y="1960"/>
                  </a:lnTo>
                  <a:cubicBezTo>
                    <a:pt x="15294" y="1944"/>
                    <a:pt x="15261" y="1935"/>
                    <a:pt x="15223" y="1935"/>
                  </a:cubicBezTo>
                  <a:close/>
                  <a:moveTo>
                    <a:pt x="11575" y="2636"/>
                  </a:moveTo>
                  <a:cubicBezTo>
                    <a:pt x="11542" y="2636"/>
                    <a:pt x="11508" y="2644"/>
                    <a:pt x="11475" y="2661"/>
                  </a:cubicBezTo>
                  <a:lnTo>
                    <a:pt x="10107" y="3461"/>
                  </a:lnTo>
                  <a:cubicBezTo>
                    <a:pt x="10041" y="3495"/>
                    <a:pt x="10041" y="3528"/>
                    <a:pt x="10107" y="3561"/>
                  </a:cubicBezTo>
                  <a:lnTo>
                    <a:pt x="11542" y="4395"/>
                  </a:lnTo>
                  <a:cubicBezTo>
                    <a:pt x="11575" y="4412"/>
                    <a:pt x="11608" y="4420"/>
                    <a:pt x="11642" y="4420"/>
                  </a:cubicBezTo>
                  <a:cubicBezTo>
                    <a:pt x="11675" y="4420"/>
                    <a:pt x="11708" y="4412"/>
                    <a:pt x="11742" y="4395"/>
                  </a:cubicBezTo>
                  <a:lnTo>
                    <a:pt x="13143" y="3595"/>
                  </a:lnTo>
                  <a:cubicBezTo>
                    <a:pt x="13176" y="3561"/>
                    <a:pt x="13176" y="3528"/>
                    <a:pt x="13109" y="3495"/>
                  </a:cubicBezTo>
                  <a:lnTo>
                    <a:pt x="13143" y="3495"/>
                  </a:lnTo>
                  <a:lnTo>
                    <a:pt x="11675" y="2661"/>
                  </a:lnTo>
                  <a:cubicBezTo>
                    <a:pt x="11642" y="2644"/>
                    <a:pt x="11608" y="2636"/>
                    <a:pt x="11575" y="2636"/>
                  </a:cubicBezTo>
                  <a:close/>
                  <a:moveTo>
                    <a:pt x="7472" y="2536"/>
                  </a:moveTo>
                  <a:cubicBezTo>
                    <a:pt x="7439" y="2536"/>
                    <a:pt x="7405" y="2544"/>
                    <a:pt x="7372" y="2561"/>
                  </a:cubicBezTo>
                  <a:lnTo>
                    <a:pt x="6004" y="3361"/>
                  </a:lnTo>
                  <a:cubicBezTo>
                    <a:pt x="5938" y="3395"/>
                    <a:pt x="5938" y="3461"/>
                    <a:pt x="6004" y="3495"/>
                  </a:cubicBezTo>
                  <a:lnTo>
                    <a:pt x="8206" y="4762"/>
                  </a:lnTo>
                  <a:cubicBezTo>
                    <a:pt x="8239" y="4779"/>
                    <a:pt x="8281" y="4787"/>
                    <a:pt x="8323" y="4787"/>
                  </a:cubicBezTo>
                  <a:cubicBezTo>
                    <a:pt x="8364" y="4787"/>
                    <a:pt x="8406" y="4779"/>
                    <a:pt x="8439" y="4762"/>
                  </a:cubicBezTo>
                  <a:lnTo>
                    <a:pt x="9807" y="3962"/>
                  </a:lnTo>
                  <a:cubicBezTo>
                    <a:pt x="9874" y="3928"/>
                    <a:pt x="9874" y="3895"/>
                    <a:pt x="9807" y="3862"/>
                  </a:cubicBezTo>
                  <a:lnTo>
                    <a:pt x="7572" y="2561"/>
                  </a:lnTo>
                  <a:cubicBezTo>
                    <a:pt x="7539" y="2544"/>
                    <a:pt x="7505" y="2536"/>
                    <a:pt x="7472" y="2536"/>
                  </a:cubicBezTo>
                  <a:close/>
                  <a:moveTo>
                    <a:pt x="17346" y="3169"/>
                  </a:moveTo>
                  <a:cubicBezTo>
                    <a:pt x="17312" y="3169"/>
                    <a:pt x="17279" y="3178"/>
                    <a:pt x="17246" y="3194"/>
                  </a:cubicBezTo>
                  <a:lnTo>
                    <a:pt x="15878" y="3995"/>
                  </a:lnTo>
                  <a:cubicBezTo>
                    <a:pt x="15811" y="4028"/>
                    <a:pt x="15811" y="4062"/>
                    <a:pt x="15878" y="4095"/>
                  </a:cubicBezTo>
                  <a:lnTo>
                    <a:pt x="17312" y="4929"/>
                  </a:lnTo>
                  <a:cubicBezTo>
                    <a:pt x="17346" y="4946"/>
                    <a:pt x="17379" y="4954"/>
                    <a:pt x="17413" y="4954"/>
                  </a:cubicBezTo>
                  <a:cubicBezTo>
                    <a:pt x="17446" y="4954"/>
                    <a:pt x="17479" y="4946"/>
                    <a:pt x="17513" y="4929"/>
                  </a:cubicBezTo>
                  <a:lnTo>
                    <a:pt x="18914" y="4128"/>
                  </a:lnTo>
                  <a:cubicBezTo>
                    <a:pt x="18947" y="4095"/>
                    <a:pt x="18947" y="4062"/>
                    <a:pt x="18914" y="4028"/>
                  </a:cubicBezTo>
                  <a:lnTo>
                    <a:pt x="17446" y="3194"/>
                  </a:lnTo>
                  <a:cubicBezTo>
                    <a:pt x="17413" y="3178"/>
                    <a:pt x="17379" y="3169"/>
                    <a:pt x="17346" y="3169"/>
                  </a:cubicBezTo>
                  <a:close/>
                  <a:moveTo>
                    <a:pt x="13677" y="3837"/>
                  </a:moveTo>
                  <a:cubicBezTo>
                    <a:pt x="13643" y="3837"/>
                    <a:pt x="13610" y="3845"/>
                    <a:pt x="13576" y="3862"/>
                  </a:cubicBezTo>
                  <a:lnTo>
                    <a:pt x="12175" y="4662"/>
                  </a:lnTo>
                  <a:cubicBezTo>
                    <a:pt x="12142" y="4696"/>
                    <a:pt x="12142" y="4762"/>
                    <a:pt x="12175" y="4796"/>
                  </a:cubicBezTo>
                  <a:lnTo>
                    <a:pt x="13643" y="5630"/>
                  </a:lnTo>
                  <a:cubicBezTo>
                    <a:pt x="13677" y="5646"/>
                    <a:pt x="13710" y="5655"/>
                    <a:pt x="13743" y="5655"/>
                  </a:cubicBezTo>
                  <a:cubicBezTo>
                    <a:pt x="13777" y="5655"/>
                    <a:pt x="13810" y="5646"/>
                    <a:pt x="13843" y="5630"/>
                  </a:cubicBezTo>
                  <a:lnTo>
                    <a:pt x="15244" y="4829"/>
                  </a:lnTo>
                  <a:cubicBezTo>
                    <a:pt x="15311" y="4796"/>
                    <a:pt x="15278" y="4729"/>
                    <a:pt x="15244" y="4696"/>
                  </a:cubicBezTo>
                  <a:lnTo>
                    <a:pt x="13777" y="3862"/>
                  </a:lnTo>
                  <a:cubicBezTo>
                    <a:pt x="13743" y="3845"/>
                    <a:pt x="13710" y="3837"/>
                    <a:pt x="13677" y="3837"/>
                  </a:cubicBezTo>
                  <a:close/>
                  <a:moveTo>
                    <a:pt x="10374" y="4204"/>
                  </a:moveTo>
                  <a:cubicBezTo>
                    <a:pt x="10341" y="4204"/>
                    <a:pt x="10307" y="4212"/>
                    <a:pt x="10274" y="4229"/>
                  </a:cubicBezTo>
                  <a:lnTo>
                    <a:pt x="8906" y="5029"/>
                  </a:lnTo>
                  <a:cubicBezTo>
                    <a:pt x="8840" y="5062"/>
                    <a:pt x="8840" y="5129"/>
                    <a:pt x="8906" y="5163"/>
                  </a:cubicBezTo>
                  <a:lnTo>
                    <a:pt x="10341" y="5996"/>
                  </a:lnTo>
                  <a:cubicBezTo>
                    <a:pt x="10374" y="6013"/>
                    <a:pt x="10408" y="6022"/>
                    <a:pt x="10441" y="6022"/>
                  </a:cubicBezTo>
                  <a:cubicBezTo>
                    <a:pt x="10474" y="6022"/>
                    <a:pt x="10508" y="6013"/>
                    <a:pt x="10541" y="5996"/>
                  </a:cubicBezTo>
                  <a:lnTo>
                    <a:pt x="11942" y="5196"/>
                  </a:lnTo>
                  <a:cubicBezTo>
                    <a:pt x="11975" y="5163"/>
                    <a:pt x="11975" y="5096"/>
                    <a:pt x="11942" y="5062"/>
                  </a:cubicBezTo>
                  <a:lnTo>
                    <a:pt x="10474" y="4229"/>
                  </a:lnTo>
                  <a:cubicBezTo>
                    <a:pt x="10441" y="4212"/>
                    <a:pt x="10408" y="4204"/>
                    <a:pt x="10374" y="4204"/>
                  </a:cubicBezTo>
                  <a:close/>
                  <a:moveTo>
                    <a:pt x="19435" y="4404"/>
                  </a:moveTo>
                  <a:cubicBezTo>
                    <a:pt x="19397" y="4404"/>
                    <a:pt x="19364" y="4412"/>
                    <a:pt x="19347" y="4429"/>
                  </a:cubicBezTo>
                  <a:lnTo>
                    <a:pt x="17946" y="5196"/>
                  </a:lnTo>
                  <a:cubicBezTo>
                    <a:pt x="17880" y="5263"/>
                    <a:pt x="17913" y="5296"/>
                    <a:pt x="17946" y="5329"/>
                  </a:cubicBezTo>
                  <a:lnTo>
                    <a:pt x="19381" y="6163"/>
                  </a:lnTo>
                  <a:cubicBezTo>
                    <a:pt x="19414" y="6180"/>
                    <a:pt x="19456" y="6188"/>
                    <a:pt x="19497" y="6188"/>
                  </a:cubicBezTo>
                  <a:cubicBezTo>
                    <a:pt x="19539" y="6188"/>
                    <a:pt x="19581" y="6180"/>
                    <a:pt x="19614" y="6163"/>
                  </a:cubicBezTo>
                  <a:lnTo>
                    <a:pt x="20982" y="5363"/>
                  </a:lnTo>
                  <a:cubicBezTo>
                    <a:pt x="21048" y="5329"/>
                    <a:pt x="21048" y="5296"/>
                    <a:pt x="20982" y="5263"/>
                  </a:cubicBezTo>
                  <a:lnTo>
                    <a:pt x="19547" y="4429"/>
                  </a:lnTo>
                  <a:cubicBezTo>
                    <a:pt x="19514" y="4412"/>
                    <a:pt x="19472" y="4404"/>
                    <a:pt x="19435" y="4404"/>
                  </a:cubicBezTo>
                  <a:close/>
                  <a:moveTo>
                    <a:pt x="5517" y="3670"/>
                  </a:moveTo>
                  <a:cubicBezTo>
                    <a:pt x="5479" y="3670"/>
                    <a:pt x="5437" y="3678"/>
                    <a:pt x="5404" y="3695"/>
                  </a:cubicBezTo>
                  <a:lnTo>
                    <a:pt x="4003" y="4529"/>
                  </a:lnTo>
                  <a:cubicBezTo>
                    <a:pt x="3936" y="4562"/>
                    <a:pt x="3970" y="4595"/>
                    <a:pt x="4003" y="4629"/>
                  </a:cubicBezTo>
                  <a:lnTo>
                    <a:pt x="6805" y="6230"/>
                  </a:lnTo>
                  <a:cubicBezTo>
                    <a:pt x="6838" y="6247"/>
                    <a:pt x="6872" y="6255"/>
                    <a:pt x="6905" y="6255"/>
                  </a:cubicBezTo>
                  <a:cubicBezTo>
                    <a:pt x="6938" y="6255"/>
                    <a:pt x="6972" y="6247"/>
                    <a:pt x="7005" y="6230"/>
                  </a:cubicBezTo>
                  <a:lnTo>
                    <a:pt x="8406" y="5429"/>
                  </a:lnTo>
                  <a:cubicBezTo>
                    <a:pt x="8439" y="5396"/>
                    <a:pt x="8439" y="5329"/>
                    <a:pt x="8406" y="5296"/>
                  </a:cubicBezTo>
                  <a:lnTo>
                    <a:pt x="5604" y="3695"/>
                  </a:lnTo>
                  <a:cubicBezTo>
                    <a:pt x="5587" y="3678"/>
                    <a:pt x="5554" y="3670"/>
                    <a:pt x="5517" y="3670"/>
                  </a:cubicBezTo>
                  <a:close/>
                  <a:moveTo>
                    <a:pt x="3536" y="4804"/>
                  </a:moveTo>
                  <a:cubicBezTo>
                    <a:pt x="3503" y="4804"/>
                    <a:pt x="3469" y="4812"/>
                    <a:pt x="3436" y="4829"/>
                  </a:cubicBezTo>
                  <a:lnTo>
                    <a:pt x="2035" y="5630"/>
                  </a:lnTo>
                  <a:cubicBezTo>
                    <a:pt x="2002" y="5663"/>
                    <a:pt x="2002" y="5696"/>
                    <a:pt x="2035" y="5763"/>
                  </a:cubicBezTo>
                  <a:lnTo>
                    <a:pt x="3836" y="6764"/>
                  </a:lnTo>
                  <a:cubicBezTo>
                    <a:pt x="3875" y="6803"/>
                    <a:pt x="3914" y="6819"/>
                    <a:pt x="3953" y="6819"/>
                  </a:cubicBezTo>
                  <a:cubicBezTo>
                    <a:pt x="3981" y="6819"/>
                    <a:pt x="4009" y="6811"/>
                    <a:pt x="4036" y="6797"/>
                  </a:cubicBezTo>
                  <a:lnTo>
                    <a:pt x="4036" y="6764"/>
                  </a:lnTo>
                  <a:lnTo>
                    <a:pt x="5437" y="5996"/>
                  </a:lnTo>
                  <a:cubicBezTo>
                    <a:pt x="5471" y="5930"/>
                    <a:pt x="5471" y="5896"/>
                    <a:pt x="5437" y="5863"/>
                  </a:cubicBezTo>
                  <a:lnTo>
                    <a:pt x="3636" y="4829"/>
                  </a:lnTo>
                  <a:cubicBezTo>
                    <a:pt x="3603" y="4812"/>
                    <a:pt x="3569" y="4804"/>
                    <a:pt x="3536" y="4804"/>
                  </a:cubicBezTo>
                  <a:close/>
                  <a:moveTo>
                    <a:pt x="15795" y="5071"/>
                  </a:moveTo>
                  <a:cubicBezTo>
                    <a:pt x="15753" y="5071"/>
                    <a:pt x="15711" y="5079"/>
                    <a:pt x="15678" y="5096"/>
                  </a:cubicBezTo>
                  <a:lnTo>
                    <a:pt x="14310" y="5896"/>
                  </a:lnTo>
                  <a:cubicBezTo>
                    <a:pt x="14244" y="5896"/>
                    <a:pt x="14244" y="5963"/>
                    <a:pt x="14310" y="5996"/>
                  </a:cubicBezTo>
                  <a:lnTo>
                    <a:pt x="15745" y="6830"/>
                  </a:lnTo>
                  <a:cubicBezTo>
                    <a:pt x="15778" y="6847"/>
                    <a:pt x="15811" y="6855"/>
                    <a:pt x="15845" y="6855"/>
                  </a:cubicBezTo>
                  <a:cubicBezTo>
                    <a:pt x="15878" y="6855"/>
                    <a:pt x="15911" y="6847"/>
                    <a:pt x="15945" y="6830"/>
                  </a:cubicBezTo>
                  <a:lnTo>
                    <a:pt x="17346" y="6030"/>
                  </a:lnTo>
                  <a:cubicBezTo>
                    <a:pt x="17413" y="5996"/>
                    <a:pt x="17413" y="5963"/>
                    <a:pt x="17346" y="5930"/>
                  </a:cubicBezTo>
                  <a:lnTo>
                    <a:pt x="15911" y="5096"/>
                  </a:lnTo>
                  <a:cubicBezTo>
                    <a:pt x="15878" y="5079"/>
                    <a:pt x="15836" y="5071"/>
                    <a:pt x="15795" y="5071"/>
                  </a:cubicBezTo>
                  <a:close/>
                  <a:moveTo>
                    <a:pt x="12476" y="5438"/>
                  </a:moveTo>
                  <a:cubicBezTo>
                    <a:pt x="12442" y="5438"/>
                    <a:pt x="12409" y="5446"/>
                    <a:pt x="12376" y="5463"/>
                  </a:cubicBezTo>
                  <a:lnTo>
                    <a:pt x="10975" y="6263"/>
                  </a:lnTo>
                  <a:cubicBezTo>
                    <a:pt x="10941" y="6297"/>
                    <a:pt x="10941" y="6330"/>
                    <a:pt x="10975" y="6363"/>
                  </a:cubicBezTo>
                  <a:lnTo>
                    <a:pt x="12442" y="7197"/>
                  </a:lnTo>
                  <a:cubicBezTo>
                    <a:pt x="12476" y="7214"/>
                    <a:pt x="12509" y="7222"/>
                    <a:pt x="12542" y="7222"/>
                  </a:cubicBezTo>
                  <a:cubicBezTo>
                    <a:pt x="12576" y="7222"/>
                    <a:pt x="12609" y="7214"/>
                    <a:pt x="12642" y="7197"/>
                  </a:cubicBezTo>
                  <a:lnTo>
                    <a:pt x="14043" y="6397"/>
                  </a:lnTo>
                  <a:cubicBezTo>
                    <a:pt x="14110" y="6397"/>
                    <a:pt x="14077" y="6330"/>
                    <a:pt x="14043" y="6297"/>
                  </a:cubicBezTo>
                  <a:lnTo>
                    <a:pt x="12576" y="5463"/>
                  </a:lnTo>
                  <a:cubicBezTo>
                    <a:pt x="12542" y="5446"/>
                    <a:pt x="12509" y="5438"/>
                    <a:pt x="12476" y="5438"/>
                  </a:cubicBezTo>
                  <a:close/>
                  <a:moveTo>
                    <a:pt x="21549" y="5605"/>
                  </a:moveTo>
                  <a:cubicBezTo>
                    <a:pt x="21515" y="5605"/>
                    <a:pt x="21482" y="5613"/>
                    <a:pt x="21449" y="5630"/>
                  </a:cubicBezTo>
                  <a:lnTo>
                    <a:pt x="20048" y="6430"/>
                  </a:lnTo>
                  <a:cubicBezTo>
                    <a:pt x="20014" y="6463"/>
                    <a:pt x="20014" y="6530"/>
                    <a:pt x="20048" y="6564"/>
                  </a:cubicBezTo>
                  <a:lnTo>
                    <a:pt x="21515" y="7397"/>
                  </a:lnTo>
                  <a:cubicBezTo>
                    <a:pt x="21549" y="7414"/>
                    <a:pt x="21582" y="7423"/>
                    <a:pt x="21616" y="7423"/>
                  </a:cubicBezTo>
                  <a:cubicBezTo>
                    <a:pt x="21649" y="7423"/>
                    <a:pt x="21682" y="7414"/>
                    <a:pt x="21716" y="7397"/>
                  </a:cubicBezTo>
                  <a:lnTo>
                    <a:pt x="23117" y="6597"/>
                  </a:lnTo>
                  <a:cubicBezTo>
                    <a:pt x="23150" y="6564"/>
                    <a:pt x="23150" y="6497"/>
                    <a:pt x="23117" y="6463"/>
                  </a:cubicBezTo>
                  <a:lnTo>
                    <a:pt x="21649" y="5630"/>
                  </a:lnTo>
                  <a:cubicBezTo>
                    <a:pt x="21616" y="5613"/>
                    <a:pt x="21582" y="5605"/>
                    <a:pt x="21549" y="5605"/>
                  </a:cubicBezTo>
                  <a:close/>
                  <a:moveTo>
                    <a:pt x="8973" y="5671"/>
                  </a:moveTo>
                  <a:cubicBezTo>
                    <a:pt x="8940" y="5671"/>
                    <a:pt x="8906" y="5680"/>
                    <a:pt x="8873" y="5696"/>
                  </a:cubicBezTo>
                  <a:lnTo>
                    <a:pt x="7472" y="6497"/>
                  </a:lnTo>
                  <a:cubicBezTo>
                    <a:pt x="7439" y="6530"/>
                    <a:pt x="7439" y="6564"/>
                    <a:pt x="7472" y="6630"/>
                  </a:cubicBezTo>
                  <a:lnTo>
                    <a:pt x="8940" y="7464"/>
                  </a:lnTo>
                  <a:cubicBezTo>
                    <a:pt x="8957" y="7481"/>
                    <a:pt x="8990" y="7489"/>
                    <a:pt x="9027" y="7489"/>
                  </a:cubicBezTo>
                  <a:cubicBezTo>
                    <a:pt x="9065" y="7489"/>
                    <a:pt x="9107" y="7481"/>
                    <a:pt x="9140" y="7464"/>
                  </a:cubicBezTo>
                  <a:lnTo>
                    <a:pt x="10508" y="6664"/>
                  </a:lnTo>
                  <a:cubicBezTo>
                    <a:pt x="10574" y="6630"/>
                    <a:pt x="10574" y="6564"/>
                    <a:pt x="10508" y="6530"/>
                  </a:cubicBezTo>
                  <a:lnTo>
                    <a:pt x="9073" y="5696"/>
                  </a:lnTo>
                  <a:cubicBezTo>
                    <a:pt x="9040" y="5680"/>
                    <a:pt x="9007" y="5671"/>
                    <a:pt x="8973" y="5671"/>
                  </a:cubicBezTo>
                  <a:close/>
                  <a:moveTo>
                    <a:pt x="5988" y="6238"/>
                  </a:moveTo>
                  <a:cubicBezTo>
                    <a:pt x="5946" y="6238"/>
                    <a:pt x="5904" y="6247"/>
                    <a:pt x="5871" y="6263"/>
                  </a:cubicBezTo>
                  <a:lnTo>
                    <a:pt x="4503" y="7064"/>
                  </a:lnTo>
                  <a:cubicBezTo>
                    <a:pt x="4437" y="7097"/>
                    <a:pt x="4437" y="7131"/>
                    <a:pt x="4503" y="7197"/>
                  </a:cubicBezTo>
                  <a:lnTo>
                    <a:pt x="5938" y="8031"/>
                  </a:lnTo>
                  <a:cubicBezTo>
                    <a:pt x="5971" y="8048"/>
                    <a:pt x="6013" y="8056"/>
                    <a:pt x="6054" y="8056"/>
                  </a:cubicBezTo>
                  <a:cubicBezTo>
                    <a:pt x="6096" y="8056"/>
                    <a:pt x="6138" y="8048"/>
                    <a:pt x="6171" y="8031"/>
                  </a:cubicBezTo>
                  <a:lnTo>
                    <a:pt x="7539" y="7231"/>
                  </a:lnTo>
                  <a:cubicBezTo>
                    <a:pt x="7606" y="7197"/>
                    <a:pt x="7606" y="7131"/>
                    <a:pt x="7539" y="7097"/>
                  </a:cubicBezTo>
                  <a:lnTo>
                    <a:pt x="6104" y="6263"/>
                  </a:lnTo>
                  <a:cubicBezTo>
                    <a:pt x="6071" y="6247"/>
                    <a:pt x="6029" y="6238"/>
                    <a:pt x="5988" y="6238"/>
                  </a:cubicBezTo>
                  <a:close/>
                  <a:moveTo>
                    <a:pt x="17913" y="6272"/>
                  </a:moveTo>
                  <a:cubicBezTo>
                    <a:pt x="17880" y="6272"/>
                    <a:pt x="17846" y="6280"/>
                    <a:pt x="17813" y="6297"/>
                  </a:cubicBezTo>
                  <a:lnTo>
                    <a:pt x="16412" y="7097"/>
                  </a:lnTo>
                  <a:cubicBezTo>
                    <a:pt x="16378" y="7131"/>
                    <a:pt x="16378" y="7197"/>
                    <a:pt x="16412" y="7231"/>
                  </a:cubicBezTo>
                  <a:lnTo>
                    <a:pt x="17880" y="8065"/>
                  </a:lnTo>
                  <a:cubicBezTo>
                    <a:pt x="17896" y="8081"/>
                    <a:pt x="17930" y="8090"/>
                    <a:pt x="17967" y="8090"/>
                  </a:cubicBezTo>
                  <a:cubicBezTo>
                    <a:pt x="18005" y="8090"/>
                    <a:pt x="18046" y="8081"/>
                    <a:pt x="18080" y="8065"/>
                  </a:cubicBezTo>
                  <a:lnTo>
                    <a:pt x="19447" y="7264"/>
                  </a:lnTo>
                  <a:cubicBezTo>
                    <a:pt x="19514" y="7231"/>
                    <a:pt x="19514" y="7164"/>
                    <a:pt x="19447" y="7131"/>
                  </a:cubicBezTo>
                  <a:lnTo>
                    <a:pt x="18013" y="6297"/>
                  </a:lnTo>
                  <a:cubicBezTo>
                    <a:pt x="17980" y="6280"/>
                    <a:pt x="17946" y="6272"/>
                    <a:pt x="17913" y="6272"/>
                  </a:cubicBezTo>
                  <a:close/>
                  <a:moveTo>
                    <a:pt x="1551" y="5971"/>
                  </a:moveTo>
                  <a:cubicBezTo>
                    <a:pt x="1510" y="5971"/>
                    <a:pt x="1468" y="5980"/>
                    <a:pt x="1434" y="5996"/>
                  </a:cubicBezTo>
                  <a:lnTo>
                    <a:pt x="67" y="6797"/>
                  </a:lnTo>
                  <a:cubicBezTo>
                    <a:pt x="0" y="6830"/>
                    <a:pt x="0" y="6864"/>
                    <a:pt x="67" y="6897"/>
                  </a:cubicBezTo>
                  <a:lnTo>
                    <a:pt x="2268" y="8198"/>
                  </a:lnTo>
                  <a:cubicBezTo>
                    <a:pt x="2302" y="8215"/>
                    <a:pt x="2343" y="8223"/>
                    <a:pt x="2385" y="8223"/>
                  </a:cubicBezTo>
                  <a:cubicBezTo>
                    <a:pt x="2427" y="8223"/>
                    <a:pt x="2469" y="8215"/>
                    <a:pt x="2502" y="8198"/>
                  </a:cubicBezTo>
                  <a:lnTo>
                    <a:pt x="3870" y="7397"/>
                  </a:lnTo>
                  <a:cubicBezTo>
                    <a:pt x="3936" y="7364"/>
                    <a:pt x="3936" y="7297"/>
                    <a:pt x="3870" y="7264"/>
                  </a:cubicBezTo>
                  <a:lnTo>
                    <a:pt x="1668" y="5996"/>
                  </a:lnTo>
                  <a:cubicBezTo>
                    <a:pt x="1635" y="5980"/>
                    <a:pt x="1593" y="5971"/>
                    <a:pt x="1551" y="5971"/>
                  </a:cubicBezTo>
                  <a:close/>
                  <a:moveTo>
                    <a:pt x="14594" y="6639"/>
                  </a:moveTo>
                  <a:cubicBezTo>
                    <a:pt x="14552" y="6639"/>
                    <a:pt x="14510" y="6647"/>
                    <a:pt x="14477" y="6664"/>
                  </a:cubicBezTo>
                  <a:lnTo>
                    <a:pt x="13109" y="7464"/>
                  </a:lnTo>
                  <a:cubicBezTo>
                    <a:pt x="13043" y="7498"/>
                    <a:pt x="13043" y="7564"/>
                    <a:pt x="13109" y="7598"/>
                  </a:cubicBezTo>
                  <a:lnTo>
                    <a:pt x="14544" y="8432"/>
                  </a:lnTo>
                  <a:cubicBezTo>
                    <a:pt x="14577" y="8448"/>
                    <a:pt x="14611" y="8457"/>
                    <a:pt x="14644" y="8457"/>
                  </a:cubicBezTo>
                  <a:cubicBezTo>
                    <a:pt x="14677" y="8457"/>
                    <a:pt x="14711" y="8448"/>
                    <a:pt x="14744" y="8432"/>
                  </a:cubicBezTo>
                  <a:lnTo>
                    <a:pt x="16145" y="7631"/>
                  </a:lnTo>
                  <a:cubicBezTo>
                    <a:pt x="16212" y="7598"/>
                    <a:pt x="16212" y="7531"/>
                    <a:pt x="16145" y="7498"/>
                  </a:cubicBezTo>
                  <a:lnTo>
                    <a:pt x="14711" y="6664"/>
                  </a:lnTo>
                  <a:cubicBezTo>
                    <a:pt x="14677" y="6647"/>
                    <a:pt x="14636" y="6639"/>
                    <a:pt x="14594" y="6639"/>
                  </a:cubicBezTo>
                  <a:close/>
                  <a:moveTo>
                    <a:pt x="11058" y="6872"/>
                  </a:moveTo>
                  <a:cubicBezTo>
                    <a:pt x="11016" y="6872"/>
                    <a:pt x="10975" y="6880"/>
                    <a:pt x="10941" y="6897"/>
                  </a:cubicBezTo>
                  <a:lnTo>
                    <a:pt x="9574" y="7698"/>
                  </a:lnTo>
                  <a:cubicBezTo>
                    <a:pt x="9507" y="7731"/>
                    <a:pt x="9507" y="7798"/>
                    <a:pt x="9574" y="7831"/>
                  </a:cubicBezTo>
                  <a:lnTo>
                    <a:pt x="11008" y="8665"/>
                  </a:lnTo>
                  <a:cubicBezTo>
                    <a:pt x="11041" y="8682"/>
                    <a:pt x="11083" y="8690"/>
                    <a:pt x="11125" y="8690"/>
                  </a:cubicBezTo>
                  <a:cubicBezTo>
                    <a:pt x="11166" y="8690"/>
                    <a:pt x="11208" y="8682"/>
                    <a:pt x="11241" y="8665"/>
                  </a:cubicBezTo>
                  <a:lnTo>
                    <a:pt x="12609" y="7864"/>
                  </a:lnTo>
                  <a:cubicBezTo>
                    <a:pt x="12676" y="7831"/>
                    <a:pt x="12676" y="7764"/>
                    <a:pt x="12609" y="7731"/>
                  </a:cubicBezTo>
                  <a:lnTo>
                    <a:pt x="11175" y="6897"/>
                  </a:lnTo>
                  <a:cubicBezTo>
                    <a:pt x="11141" y="6880"/>
                    <a:pt x="11100" y="6872"/>
                    <a:pt x="11058" y="6872"/>
                  </a:cubicBezTo>
                  <a:close/>
                  <a:moveTo>
                    <a:pt x="24584" y="7372"/>
                  </a:moveTo>
                  <a:cubicBezTo>
                    <a:pt x="24551" y="7372"/>
                    <a:pt x="24518" y="7381"/>
                    <a:pt x="24484" y="7397"/>
                  </a:cubicBezTo>
                  <a:lnTo>
                    <a:pt x="23083" y="8198"/>
                  </a:lnTo>
                  <a:cubicBezTo>
                    <a:pt x="23050" y="8231"/>
                    <a:pt x="23050" y="8265"/>
                    <a:pt x="23083" y="8298"/>
                  </a:cubicBezTo>
                  <a:lnTo>
                    <a:pt x="24551" y="9132"/>
                  </a:lnTo>
                  <a:cubicBezTo>
                    <a:pt x="24584" y="9149"/>
                    <a:pt x="24618" y="9157"/>
                    <a:pt x="24651" y="9157"/>
                  </a:cubicBezTo>
                  <a:cubicBezTo>
                    <a:pt x="24684" y="9157"/>
                    <a:pt x="24718" y="9149"/>
                    <a:pt x="24751" y="9132"/>
                  </a:cubicBezTo>
                  <a:lnTo>
                    <a:pt x="26119" y="8331"/>
                  </a:lnTo>
                  <a:cubicBezTo>
                    <a:pt x="26185" y="8298"/>
                    <a:pt x="26185" y="8265"/>
                    <a:pt x="26119" y="8231"/>
                  </a:cubicBezTo>
                  <a:lnTo>
                    <a:pt x="24684" y="7397"/>
                  </a:lnTo>
                  <a:cubicBezTo>
                    <a:pt x="24651" y="7381"/>
                    <a:pt x="24618" y="7372"/>
                    <a:pt x="24584" y="7372"/>
                  </a:cubicBezTo>
                  <a:close/>
                  <a:moveTo>
                    <a:pt x="8106" y="7448"/>
                  </a:moveTo>
                  <a:cubicBezTo>
                    <a:pt x="8073" y="7448"/>
                    <a:pt x="8039" y="7464"/>
                    <a:pt x="8006" y="7498"/>
                  </a:cubicBezTo>
                  <a:lnTo>
                    <a:pt x="6605" y="8265"/>
                  </a:lnTo>
                  <a:cubicBezTo>
                    <a:pt x="6538" y="8298"/>
                    <a:pt x="6538" y="8365"/>
                    <a:pt x="6605" y="8398"/>
                  </a:cubicBezTo>
                  <a:lnTo>
                    <a:pt x="6638" y="8398"/>
                  </a:lnTo>
                  <a:lnTo>
                    <a:pt x="8073" y="9232"/>
                  </a:lnTo>
                  <a:cubicBezTo>
                    <a:pt x="8106" y="9249"/>
                    <a:pt x="8139" y="9257"/>
                    <a:pt x="8173" y="9257"/>
                  </a:cubicBezTo>
                  <a:cubicBezTo>
                    <a:pt x="8206" y="9257"/>
                    <a:pt x="8239" y="9249"/>
                    <a:pt x="8273" y="9232"/>
                  </a:cubicBezTo>
                  <a:lnTo>
                    <a:pt x="9674" y="8432"/>
                  </a:lnTo>
                  <a:cubicBezTo>
                    <a:pt x="9707" y="8398"/>
                    <a:pt x="9707" y="8365"/>
                    <a:pt x="9674" y="8331"/>
                  </a:cubicBezTo>
                  <a:lnTo>
                    <a:pt x="8206" y="7498"/>
                  </a:lnTo>
                  <a:cubicBezTo>
                    <a:pt x="8173" y="7464"/>
                    <a:pt x="8139" y="7448"/>
                    <a:pt x="8106" y="7448"/>
                  </a:cubicBezTo>
                  <a:close/>
                  <a:moveTo>
                    <a:pt x="20014" y="7506"/>
                  </a:moveTo>
                  <a:cubicBezTo>
                    <a:pt x="19981" y="7506"/>
                    <a:pt x="19948" y="7514"/>
                    <a:pt x="19914" y="7531"/>
                  </a:cubicBezTo>
                  <a:lnTo>
                    <a:pt x="18547" y="8331"/>
                  </a:lnTo>
                  <a:cubicBezTo>
                    <a:pt x="18480" y="8365"/>
                    <a:pt x="18480" y="8398"/>
                    <a:pt x="18547" y="8432"/>
                  </a:cubicBezTo>
                  <a:lnTo>
                    <a:pt x="19981" y="9265"/>
                  </a:lnTo>
                  <a:cubicBezTo>
                    <a:pt x="20014" y="9282"/>
                    <a:pt x="20048" y="9291"/>
                    <a:pt x="20081" y="9291"/>
                  </a:cubicBezTo>
                  <a:cubicBezTo>
                    <a:pt x="20114" y="9291"/>
                    <a:pt x="20148" y="9282"/>
                    <a:pt x="20181" y="9265"/>
                  </a:cubicBezTo>
                  <a:lnTo>
                    <a:pt x="21582" y="8465"/>
                  </a:lnTo>
                  <a:cubicBezTo>
                    <a:pt x="21649" y="8465"/>
                    <a:pt x="21649" y="8398"/>
                    <a:pt x="21582" y="8365"/>
                  </a:cubicBezTo>
                  <a:lnTo>
                    <a:pt x="20114" y="7531"/>
                  </a:lnTo>
                  <a:cubicBezTo>
                    <a:pt x="20081" y="7514"/>
                    <a:pt x="20048" y="7506"/>
                    <a:pt x="20014" y="7506"/>
                  </a:cubicBezTo>
                  <a:close/>
                  <a:moveTo>
                    <a:pt x="4441" y="7639"/>
                  </a:moveTo>
                  <a:cubicBezTo>
                    <a:pt x="4403" y="7639"/>
                    <a:pt x="4370" y="7648"/>
                    <a:pt x="4337" y="7664"/>
                  </a:cubicBezTo>
                  <a:lnTo>
                    <a:pt x="2969" y="8465"/>
                  </a:lnTo>
                  <a:cubicBezTo>
                    <a:pt x="2902" y="8498"/>
                    <a:pt x="2902" y="8532"/>
                    <a:pt x="2969" y="8565"/>
                  </a:cubicBezTo>
                  <a:lnTo>
                    <a:pt x="4737" y="9599"/>
                  </a:lnTo>
                  <a:cubicBezTo>
                    <a:pt x="4770" y="9616"/>
                    <a:pt x="4804" y="9624"/>
                    <a:pt x="4837" y="9624"/>
                  </a:cubicBezTo>
                  <a:cubicBezTo>
                    <a:pt x="4870" y="9624"/>
                    <a:pt x="4904" y="9616"/>
                    <a:pt x="4937" y="9599"/>
                  </a:cubicBezTo>
                  <a:lnTo>
                    <a:pt x="6338" y="8798"/>
                  </a:lnTo>
                  <a:cubicBezTo>
                    <a:pt x="6405" y="8765"/>
                    <a:pt x="6371" y="8732"/>
                    <a:pt x="6338" y="8698"/>
                  </a:cubicBezTo>
                  <a:lnTo>
                    <a:pt x="4570" y="7664"/>
                  </a:lnTo>
                  <a:cubicBezTo>
                    <a:pt x="4520" y="7648"/>
                    <a:pt x="4478" y="7639"/>
                    <a:pt x="4441" y="7639"/>
                  </a:cubicBezTo>
                  <a:close/>
                  <a:moveTo>
                    <a:pt x="16712" y="7873"/>
                  </a:moveTo>
                  <a:cubicBezTo>
                    <a:pt x="16679" y="7873"/>
                    <a:pt x="16645" y="7881"/>
                    <a:pt x="16612" y="7898"/>
                  </a:cubicBezTo>
                  <a:lnTo>
                    <a:pt x="15244" y="8698"/>
                  </a:lnTo>
                  <a:cubicBezTo>
                    <a:pt x="15178" y="8732"/>
                    <a:pt x="15178" y="8765"/>
                    <a:pt x="15244" y="8798"/>
                  </a:cubicBezTo>
                  <a:lnTo>
                    <a:pt x="16679" y="9632"/>
                  </a:lnTo>
                  <a:cubicBezTo>
                    <a:pt x="16712" y="9649"/>
                    <a:pt x="16745" y="9657"/>
                    <a:pt x="16779" y="9657"/>
                  </a:cubicBezTo>
                  <a:cubicBezTo>
                    <a:pt x="16812" y="9657"/>
                    <a:pt x="16845" y="9649"/>
                    <a:pt x="16879" y="9632"/>
                  </a:cubicBezTo>
                  <a:lnTo>
                    <a:pt x="18280" y="8832"/>
                  </a:lnTo>
                  <a:cubicBezTo>
                    <a:pt x="18313" y="8832"/>
                    <a:pt x="18313" y="8765"/>
                    <a:pt x="18246" y="8732"/>
                  </a:cubicBezTo>
                  <a:lnTo>
                    <a:pt x="16812" y="7898"/>
                  </a:lnTo>
                  <a:cubicBezTo>
                    <a:pt x="16779" y="7881"/>
                    <a:pt x="16745" y="7873"/>
                    <a:pt x="16712" y="7873"/>
                  </a:cubicBezTo>
                  <a:close/>
                  <a:moveTo>
                    <a:pt x="13176" y="8106"/>
                  </a:moveTo>
                  <a:cubicBezTo>
                    <a:pt x="13143" y="8106"/>
                    <a:pt x="13109" y="8115"/>
                    <a:pt x="13076" y="8131"/>
                  </a:cubicBezTo>
                  <a:lnTo>
                    <a:pt x="11708" y="8932"/>
                  </a:lnTo>
                  <a:cubicBezTo>
                    <a:pt x="11642" y="8965"/>
                    <a:pt x="11642" y="9032"/>
                    <a:pt x="11708" y="9065"/>
                  </a:cubicBezTo>
                  <a:lnTo>
                    <a:pt x="13143" y="9899"/>
                  </a:lnTo>
                  <a:cubicBezTo>
                    <a:pt x="13176" y="9916"/>
                    <a:pt x="13210" y="9924"/>
                    <a:pt x="13243" y="9924"/>
                  </a:cubicBezTo>
                  <a:cubicBezTo>
                    <a:pt x="13276" y="9924"/>
                    <a:pt x="13310" y="9916"/>
                    <a:pt x="13343" y="9899"/>
                  </a:cubicBezTo>
                  <a:lnTo>
                    <a:pt x="14744" y="9099"/>
                  </a:lnTo>
                  <a:cubicBezTo>
                    <a:pt x="14777" y="9065"/>
                    <a:pt x="14777" y="8999"/>
                    <a:pt x="14744" y="8965"/>
                  </a:cubicBezTo>
                  <a:lnTo>
                    <a:pt x="13276" y="8131"/>
                  </a:lnTo>
                  <a:cubicBezTo>
                    <a:pt x="13243" y="8115"/>
                    <a:pt x="13210" y="8106"/>
                    <a:pt x="13176" y="8106"/>
                  </a:cubicBezTo>
                  <a:close/>
                  <a:moveTo>
                    <a:pt x="26719" y="8573"/>
                  </a:moveTo>
                  <a:cubicBezTo>
                    <a:pt x="26686" y="8573"/>
                    <a:pt x="26652" y="8582"/>
                    <a:pt x="26619" y="8598"/>
                  </a:cubicBezTo>
                  <a:lnTo>
                    <a:pt x="25251" y="9399"/>
                  </a:lnTo>
                  <a:cubicBezTo>
                    <a:pt x="25185" y="9432"/>
                    <a:pt x="25185" y="9499"/>
                    <a:pt x="25251" y="9532"/>
                  </a:cubicBezTo>
                  <a:lnTo>
                    <a:pt x="26686" y="10366"/>
                  </a:lnTo>
                  <a:cubicBezTo>
                    <a:pt x="26719" y="10383"/>
                    <a:pt x="26753" y="10391"/>
                    <a:pt x="26786" y="10391"/>
                  </a:cubicBezTo>
                  <a:cubicBezTo>
                    <a:pt x="26819" y="10391"/>
                    <a:pt x="26853" y="10383"/>
                    <a:pt x="26886" y="10366"/>
                  </a:cubicBezTo>
                  <a:lnTo>
                    <a:pt x="28287" y="9566"/>
                  </a:lnTo>
                  <a:cubicBezTo>
                    <a:pt x="28320" y="9532"/>
                    <a:pt x="28320" y="9466"/>
                    <a:pt x="28287" y="9432"/>
                  </a:cubicBezTo>
                  <a:lnTo>
                    <a:pt x="26819" y="8598"/>
                  </a:lnTo>
                  <a:cubicBezTo>
                    <a:pt x="26786" y="8582"/>
                    <a:pt x="26753" y="8573"/>
                    <a:pt x="26719" y="8573"/>
                  </a:cubicBezTo>
                  <a:close/>
                  <a:moveTo>
                    <a:pt x="10207" y="8640"/>
                  </a:moveTo>
                  <a:cubicBezTo>
                    <a:pt x="10174" y="8640"/>
                    <a:pt x="10141" y="8648"/>
                    <a:pt x="10107" y="8665"/>
                  </a:cubicBezTo>
                  <a:lnTo>
                    <a:pt x="8740" y="9466"/>
                  </a:lnTo>
                  <a:cubicBezTo>
                    <a:pt x="8640" y="9532"/>
                    <a:pt x="8673" y="9566"/>
                    <a:pt x="8706" y="9599"/>
                  </a:cubicBezTo>
                  <a:lnTo>
                    <a:pt x="8740" y="9599"/>
                  </a:lnTo>
                  <a:lnTo>
                    <a:pt x="10174" y="10433"/>
                  </a:lnTo>
                  <a:cubicBezTo>
                    <a:pt x="10207" y="10450"/>
                    <a:pt x="10241" y="10458"/>
                    <a:pt x="10274" y="10458"/>
                  </a:cubicBezTo>
                  <a:cubicBezTo>
                    <a:pt x="10307" y="10458"/>
                    <a:pt x="10341" y="10450"/>
                    <a:pt x="10374" y="10433"/>
                  </a:cubicBezTo>
                  <a:lnTo>
                    <a:pt x="11775" y="9632"/>
                  </a:lnTo>
                  <a:cubicBezTo>
                    <a:pt x="11809" y="9599"/>
                    <a:pt x="11809" y="9532"/>
                    <a:pt x="11775" y="9499"/>
                  </a:cubicBezTo>
                  <a:lnTo>
                    <a:pt x="10307" y="8665"/>
                  </a:lnTo>
                  <a:cubicBezTo>
                    <a:pt x="10274" y="8648"/>
                    <a:pt x="10241" y="8640"/>
                    <a:pt x="10207" y="8640"/>
                  </a:cubicBezTo>
                  <a:close/>
                  <a:moveTo>
                    <a:pt x="22133" y="8707"/>
                  </a:moveTo>
                  <a:cubicBezTo>
                    <a:pt x="22091" y="8707"/>
                    <a:pt x="22049" y="8715"/>
                    <a:pt x="22016" y="8732"/>
                  </a:cubicBezTo>
                  <a:lnTo>
                    <a:pt x="20648" y="9532"/>
                  </a:lnTo>
                  <a:cubicBezTo>
                    <a:pt x="20581" y="9566"/>
                    <a:pt x="20615" y="9632"/>
                    <a:pt x="20648" y="9666"/>
                  </a:cubicBezTo>
                  <a:lnTo>
                    <a:pt x="22083" y="10500"/>
                  </a:lnTo>
                  <a:cubicBezTo>
                    <a:pt x="22116" y="10516"/>
                    <a:pt x="22158" y="10525"/>
                    <a:pt x="22199" y="10525"/>
                  </a:cubicBezTo>
                  <a:cubicBezTo>
                    <a:pt x="22241" y="10525"/>
                    <a:pt x="22283" y="10516"/>
                    <a:pt x="22316" y="10500"/>
                  </a:cubicBezTo>
                  <a:lnTo>
                    <a:pt x="23684" y="9699"/>
                  </a:lnTo>
                  <a:cubicBezTo>
                    <a:pt x="23750" y="9666"/>
                    <a:pt x="23750" y="9632"/>
                    <a:pt x="23684" y="9566"/>
                  </a:cubicBezTo>
                  <a:lnTo>
                    <a:pt x="22249" y="8732"/>
                  </a:lnTo>
                  <a:cubicBezTo>
                    <a:pt x="22216" y="8715"/>
                    <a:pt x="22174" y="8707"/>
                    <a:pt x="22133" y="8707"/>
                  </a:cubicBezTo>
                  <a:close/>
                  <a:moveTo>
                    <a:pt x="18814" y="9074"/>
                  </a:moveTo>
                  <a:cubicBezTo>
                    <a:pt x="18780" y="9074"/>
                    <a:pt x="18747" y="9082"/>
                    <a:pt x="18713" y="9099"/>
                  </a:cubicBezTo>
                  <a:lnTo>
                    <a:pt x="17346" y="9899"/>
                  </a:lnTo>
                  <a:cubicBezTo>
                    <a:pt x="17279" y="9933"/>
                    <a:pt x="17279" y="9966"/>
                    <a:pt x="17346" y="10033"/>
                  </a:cubicBezTo>
                  <a:lnTo>
                    <a:pt x="18780" y="10867"/>
                  </a:lnTo>
                  <a:cubicBezTo>
                    <a:pt x="18814" y="10883"/>
                    <a:pt x="18847" y="10892"/>
                    <a:pt x="18880" y="10892"/>
                  </a:cubicBezTo>
                  <a:cubicBezTo>
                    <a:pt x="18914" y="10892"/>
                    <a:pt x="18947" y="10883"/>
                    <a:pt x="18980" y="10867"/>
                  </a:cubicBezTo>
                  <a:lnTo>
                    <a:pt x="20381" y="10066"/>
                  </a:lnTo>
                  <a:cubicBezTo>
                    <a:pt x="20448" y="10033"/>
                    <a:pt x="20448" y="9999"/>
                    <a:pt x="20381" y="9933"/>
                  </a:cubicBezTo>
                  <a:lnTo>
                    <a:pt x="18914" y="9099"/>
                  </a:lnTo>
                  <a:cubicBezTo>
                    <a:pt x="18880" y="9082"/>
                    <a:pt x="18847" y="9074"/>
                    <a:pt x="18814" y="9074"/>
                  </a:cubicBezTo>
                  <a:close/>
                  <a:moveTo>
                    <a:pt x="6905" y="9040"/>
                  </a:moveTo>
                  <a:cubicBezTo>
                    <a:pt x="6872" y="9040"/>
                    <a:pt x="6838" y="9049"/>
                    <a:pt x="6805" y="9065"/>
                  </a:cubicBezTo>
                  <a:lnTo>
                    <a:pt x="5404" y="9866"/>
                  </a:lnTo>
                  <a:cubicBezTo>
                    <a:pt x="5337" y="9899"/>
                    <a:pt x="5371" y="9966"/>
                    <a:pt x="5404" y="9999"/>
                  </a:cubicBezTo>
                  <a:lnTo>
                    <a:pt x="7172" y="11033"/>
                  </a:lnTo>
                  <a:cubicBezTo>
                    <a:pt x="7205" y="11050"/>
                    <a:pt x="7247" y="11058"/>
                    <a:pt x="7289" y="11058"/>
                  </a:cubicBezTo>
                  <a:cubicBezTo>
                    <a:pt x="7330" y="11058"/>
                    <a:pt x="7372" y="11050"/>
                    <a:pt x="7405" y="11033"/>
                  </a:cubicBezTo>
                  <a:lnTo>
                    <a:pt x="8773" y="10233"/>
                  </a:lnTo>
                  <a:cubicBezTo>
                    <a:pt x="8840" y="10199"/>
                    <a:pt x="8840" y="10133"/>
                    <a:pt x="8773" y="10099"/>
                  </a:cubicBezTo>
                  <a:lnTo>
                    <a:pt x="7005" y="9065"/>
                  </a:lnTo>
                  <a:cubicBezTo>
                    <a:pt x="6972" y="9049"/>
                    <a:pt x="6938" y="9040"/>
                    <a:pt x="6905" y="9040"/>
                  </a:cubicBezTo>
                  <a:close/>
                  <a:moveTo>
                    <a:pt x="15294" y="9316"/>
                  </a:moveTo>
                  <a:cubicBezTo>
                    <a:pt x="15253" y="9316"/>
                    <a:pt x="15211" y="9332"/>
                    <a:pt x="15178" y="9366"/>
                  </a:cubicBezTo>
                  <a:lnTo>
                    <a:pt x="13810" y="10166"/>
                  </a:lnTo>
                  <a:cubicBezTo>
                    <a:pt x="13743" y="10166"/>
                    <a:pt x="13743" y="10233"/>
                    <a:pt x="13810" y="10266"/>
                  </a:cubicBezTo>
                  <a:lnTo>
                    <a:pt x="15244" y="11100"/>
                  </a:lnTo>
                  <a:cubicBezTo>
                    <a:pt x="15278" y="11117"/>
                    <a:pt x="15319" y="11125"/>
                    <a:pt x="15361" y="11125"/>
                  </a:cubicBezTo>
                  <a:cubicBezTo>
                    <a:pt x="15403" y="11125"/>
                    <a:pt x="15444" y="11117"/>
                    <a:pt x="15478" y="11100"/>
                  </a:cubicBezTo>
                  <a:lnTo>
                    <a:pt x="16845" y="10300"/>
                  </a:lnTo>
                  <a:cubicBezTo>
                    <a:pt x="16912" y="10266"/>
                    <a:pt x="16912" y="10233"/>
                    <a:pt x="16845" y="10199"/>
                  </a:cubicBezTo>
                  <a:lnTo>
                    <a:pt x="15411" y="9366"/>
                  </a:lnTo>
                  <a:cubicBezTo>
                    <a:pt x="15378" y="9332"/>
                    <a:pt x="15336" y="9316"/>
                    <a:pt x="15294" y="9316"/>
                  </a:cubicBezTo>
                  <a:close/>
                  <a:moveTo>
                    <a:pt x="28808" y="9808"/>
                  </a:moveTo>
                  <a:cubicBezTo>
                    <a:pt x="28771" y="9808"/>
                    <a:pt x="28737" y="9816"/>
                    <a:pt x="28721" y="9833"/>
                  </a:cubicBezTo>
                  <a:lnTo>
                    <a:pt x="27320" y="10633"/>
                  </a:lnTo>
                  <a:cubicBezTo>
                    <a:pt x="27253" y="10666"/>
                    <a:pt x="27286" y="10700"/>
                    <a:pt x="27320" y="10733"/>
                  </a:cubicBezTo>
                  <a:lnTo>
                    <a:pt x="28754" y="11567"/>
                  </a:lnTo>
                  <a:cubicBezTo>
                    <a:pt x="28787" y="11584"/>
                    <a:pt x="28829" y="11592"/>
                    <a:pt x="28871" y="11592"/>
                  </a:cubicBezTo>
                  <a:cubicBezTo>
                    <a:pt x="28912" y="11592"/>
                    <a:pt x="28954" y="11584"/>
                    <a:pt x="28987" y="11567"/>
                  </a:cubicBezTo>
                  <a:lnTo>
                    <a:pt x="30355" y="10800"/>
                  </a:lnTo>
                  <a:cubicBezTo>
                    <a:pt x="30422" y="10733"/>
                    <a:pt x="30422" y="10700"/>
                    <a:pt x="30355" y="10666"/>
                  </a:cubicBezTo>
                  <a:lnTo>
                    <a:pt x="28921" y="9833"/>
                  </a:lnTo>
                  <a:cubicBezTo>
                    <a:pt x="28887" y="9816"/>
                    <a:pt x="28846" y="9808"/>
                    <a:pt x="28808" y="9808"/>
                  </a:cubicBezTo>
                  <a:close/>
                  <a:moveTo>
                    <a:pt x="12309" y="9874"/>
                  </a:moveTo>
                  <a:cubicBezTo>
                    <a:pt x="12276" y="9874"/>
                    <a:pt x="12242" y="9883"/>
                    <a:pt x="12209" y="9899"/>
                  </a:cubicBezTo>
                  <a:lnTo>
                    <a:pt x="10841" y="10700"/>
                  </a:lnTo>
                  <a:cubicBezTo>
                    <a:pt x="10774" y="10733"/>
                    <a:pt x="10774" y="10800"/>
                    <a:pt x="10841" y="10833"/>
                  </a:cubicBezTo>
                  <a:lnTo>
                    <a:pt x="12276" y="11667"/>
                  </a:lnTo>
                  <a:cubicBezTo>
                    <a:pt x="12309" y="11684"/>
                    <a:pt x="12342" y="11692"/>
                    <a:pt x="12376" y="11692"/>
                  </a:cubicBezTo>
                  <a:cubicBezTo>
                    <a:pt x="12409" y="11692"/>
                    <a:pt x="12442" y="11684"/>
                    <a:pt x="12476" y="11667"/>
                  </a:cubicBezTo>
                  <a:lnTo>
                    <a:pt x="13877" y="10867"/>
                  </a:lnTo>
                  <a:cubicBezTo>
                    <a:pt x="13910" y="10833"/>
                    <a:pt x="13910" y="10800"/>
                    <a:pt x="13877" y="10733"/>
                  </a:cubicBezTo>
                  <a:lnTo>
                    <a:pt x="12409" y="9899"/>
                  </a:lnTo>
                  <a:cubicBezTo>
                    <a:pt x="12376" y="9883"/>
                    <a:pt x="12342" y="9874"/>
                    <a:pt x="12309" y="9874"/>
                  </a:cubicBezTo>
                  <a:close/>
                  <a:moveTo>
                    <a:pt x="24251" y="9941"/>
                  </a:moveTo>
                  <a:cubicBezTo>
                    <a:pt x="24217" y="9941"/>
                    <a:pt x="24184" y="9949"/>
                    <a:pt x="24151" y="9966"/>
                  </a:cubicBezTo>
                  <a:lnTo>
                    <a:pt x="22750" y="10767"/>
                  </a:lnTo>
                  <a:cubicBezTo>
                    <a:pt x="22716" y="10800"/>
                    <a:pt x="22716" y="10867"/>
                    <a:pt x="22750" y="10900"/>
                  </a:cubicBezTo>
                  <a:lnTo>
                    <a:pt x="24217" y="11734"/>
                  </a:lnTo>
                  <a:cubicBezTo>
                    <a:pt x="24251" y="11751"/>
                    <a:pt x="24284" y="11759"/>
                    <a:pt x="24317" y="11759"/>
                  </a:cubicBezTo>
                  <a:cubicBezTo>
                    <a:pt x="24351" y="11759"/>
                    <a:pt x="24384" y="11751"/>
                    <a:pt x="24418" y="11734"/>
                  </a:cubicBezTo>
                  <a:lnTo>
                    <a:pt x="25785" y="10933"/>
                  </a:lnTo>
                  <a:cubicBezTo>
                    <a:pt x="25852" y="10900"/>
                    <a:pt x="25852" y="10833"/>
                    <a:pt x="25785" y="10800"/>
                  </a:cubicBezTo>
                  <a:lnTo>
                    <a:pt x="24351" y="9966"/>
                  </a:lnTo>
                  <a:cubicBezTo>
                    <a:pt x="24317" y="9949"/>
                    <a:pt x="24284" y="9941"/>
                    <a:pt x="24251" y="9941"/>
                  </a:cubicBezTo>
                  <a:close/>
                  <a:moveTo>
                    <a:pt x="20932" y="10308"/>
                  </a:moveTo>
                  <a:cubicBezTo>
                    <a:pt x="20890" y="10308"/>
                    <a:pt x="20848" y="10316"/>
                    <a:pt x="20815" y="10333"/>
                  </a:cubicBezTo>
                  <a:lnTo>
                    <a:pt x="19447" y="11133"/>
                  </a:lnTo>
                  <a:cubicBezTo>
                    <a:pt x="19381" y="11167"/>
                    <a:pt x="19381" y="11200"/>
                    <a:pt x="19447" y="11234"/>
                  </a:cubicBezTo>
                  <a:lnTo>
                    <a:pt x="20882" y="12067"/>
                  </a:lnTo>
                  <a:cubicBezTo>
                    <a:pt x="20915" y="12084"/>
                    <a:pt x="20957" y="12093"/>
                    <a:pt x="20998" y="12093"/>
                  </a:cubicBezTo>
                  <a:cubicBezTo>
                    <a:pt x="21040" y="12093"/>
                    <a:pt x="21082" y="12084"/>
                    <a:pt x="21115" y="12067"/>
                  </a:cubicBezTo>
                  <a:lnTo>
                    <a:pt x="22483" y="11267"/>
                  </a:lnTo>
                  <a:cubicBezTo>
                    <a:pt x="22550" y="11267"/>
                    <a:pt x="22550" y="11200"/>
                    <a:pt x="22483" y="11200"/>
                  </a:cubicBezTo>
                  <a:lnTo>
                    <a:pt x="22483" y="11167"/>
                  </a:lnTo>
                  <a:lnTo>
                    <a:pt x="21048" y="10333"/>
                  </a:lnTo>
                  <a:cubicBezTo>
                    <a:pt x="21015" y="10316"/>
                    <a:pt x="20973" y="10308"/>
                    <a:pt x="20932" y="10308"/>
                  </a:cubicBezTo>
                  <a:close/>
                  <a:moveTo>
                    <a:pt x="17413" y="10541"/>
                  </a:moveTo>
                  <a:cubicBezTo>
                    <a:pt x="17379" y="10541"/>
                    <a:pt x="17346" y="10550"/>
                    <a:pt x="17312" y="10566"/>
                  </a:cubicBezTo>
                  <a:lnTo>
                    <a:pt x="15911" y="11367"/>
                  </a:lnTo>
                  <a:cubicBezTo>
                    <a:pt x="15845" y="11400"/>
                    <a:pt x="15878" y="11467"/>
                    <a:pt x="15911" y="11500"/>
                  </a:cubicBezTo>
                  <a:lnTo>
                    <a:pt x="17379" y="12334"/>
                  </a:lnTo>
                  <a:cubicBezTo>
                    <a:pt x="17413" y="12351"/>
                    <a:pt x="17446" y="12359"/>
                    <a:pt x="17479" y="12359"/>
                  </a:cubicBezTo>
                  <a:cubicBezTo>
                    <a:pt x="17513" y="12359"/>
                    <a:pt x="17546" y="12351"/>
                    <a:pt x="17579" y="12334"/>
                  </a:cubicBezTo>
                  <a:lnTo>
                    <a:pt x="18980" y="11534"/>
                  </a:lnTo>
                  <a:cubicBezTo>
                    <a:pt x="19014" y="11500"/>
                    <a:pt x="19014" y="11434"/>
                    <a:pt x="18980" y="11400"/>
                  </a:cubicBezTo>
                  <a:lnTo>
                    <a:pt x="17513" y="10566"/>
                  </a:lnTo>
                  <a:cubicBezTo>
                    <a:pt x="17479" y="10550"/>
                    <a:pt x="17446" y="10541"/>
                    <a:pt x="17413" y="10541"/>
                  </a:cubicBezTo>
                  <a:close/>
                  <a:moveTo>
                    <a:pt x="30939" y="11008"/>
                  </a:moveTo>
                  <a:cubicBezTo>
                    <a:pt x="30897" y="11008"/>
                    <a:pt x="30855" y="11017"/>
                    <a:pt x="30822" y="11033"/>
                  </a:cubicBezTo>
                  <a:lnTo>
                    <a:pt x="29454" y="11834"/>
                  </a:lnTo>
                  <a:cubicBezTo>
                    <a:pt x="29388" y="11867"/>
                    <a:pt x="29388" y="11934"/>
                    <a:pt x="29454" y="11934"/>
                  </a:cubicBezTo>
                  <a:lnTo>
                    <a:pt x="30889" y="12768"/>
                  </a:lnTo>
                  <a:cubicBezTo>
                    <a:pt x="30922" y="12801"/>
                    <a:pt x="30964" y="12818"/>
                    <a:pt x="31006" y="12818"/>
                  </a:cubicBezTo>
                  <a:cubicBezTo>
                    <a:pt x="31047" y="12818"/>
                    <a:pt x="31089" y="12801"/>
                    <a:pt x="31122" y="12768"/>
                  </a:cubicBezTo>
                  <a:lnTo>
                    <a:pt x="32490" y="12001"/>
                  </a:lnTo>
                  <a:cubicBezTo>
                    <a:pt x="32557" y="11967"/>
                    <a:pt x="32557" y="11901"/>
                    <a:pt x="32490" y="11867"/>
                  </a:cubicBezTo>
                  <a:lnTo>
                    <a:pt x="31056" y="11033"/>
                  </a:lnTo>
                  <a:cubicBezTo>
                    <a:pt x="31022" y="11017"/>
                    <a:pt x="30981" y="11008"/>
                    <a:pt x="30939" y="11008"/>
                  </a:cubicBezTo>
                  <a:close/>
                  <a:moveTo>
                    <a:pt x="14427" y="11108"/>
                  </a:moveTo>
                  <a:cubicBezTo>
                    <a:pt x="14385" y="11108"/>
                    <a:pt x="14344" y="11117"/>
                    <a:pt x="14310" y="11133"/>
                  </a:cubicBezTo>
                  <a:lnTo>
                    <a:pt x="12943" y="11934"/>
                  </a:lnTo>
                  <a:cubicBezTo>
                    <a:pt x="12876" y="11967"/>
                    <a:pt x="12876" y="12034"/>
                    <a:pt x="12943" y="12067"/>
                  </a:cubicBezTo>
                  <a:lnTo>
                    <a:pt x="14377" y="12901"/>
                  </a:lnTo>
                  <a:lnTo>
                    <a:pt x="14611" y="12901"/>
                  </a:lnTo>
                  <a:lnTo>
                    <a:pt x="15978" y="12101"/>
                  </a:lnTo>
                  <a:cubicBezTo>
                    <a:pt x="16045" y="12067"/>
                    <a:pt x="16045" y="12001"/>
                    <a:pt x="15978" y="11967"/>
                  </a:cubicBezTo>
                  <a:lnTo>
                    <a:pt x="14544" y="11133"/>
                  </a:lnTo>
                  <a:cubicBezTo>
                    <a:pt x="14510" y="11117"/>
                    <a:pt x="14469" y="11108"/>
                    <a:pt x="14427" y="11108"/>
                  </a:cubicBezTo>
                  <a:close/>
                  <a:moveTo>
                    <a:pt x="26386" y="11150"/>
                  </a:moveTo>
                  <a:cubicBezTo>
                    <a:pt x="26352" y="11150"/>
                    <a:pt x="26319" y="11167"/>
                    <a:pt x="26286" y="11200"/>
                  </a:cubicBezTo>
                  <a:lnTo>
                    <a:pt x="24885" y="11967"/>
                  </a:lnTo>
                  <a:cubicBezTo>
                    <a:pt x="24851" y="12001"/>
                    <a:pt x="24851" y="12067"/>
                    <a:pt x="24885" y="12101"/>
                  </a:cubicBezTo>
                  <a:lnTo>
                    <a:pt x="26352" y="12935"/>
                  </a:lnTo>
                  <a:cubicBezTo>
                    <a:pt x="26386" y="12951"/>
                    <a:pt x="26419" y="12960"/>
                    <a:pt x="26452" y="12960"/>
                  </a:cubicBezTo>
                  <a:cubicBezTo>
                    <a:pt x="26486" y="12960"/>
                    <a:pt x="26519" y="12951"/>
                    <a:pt x="26552" y="12935"/>
                  </a:cubicBezTo>
                  <a:lnTo>
                    <a:pt x="27920" y="12134"/>
                  </a:lnTo>
                  <a:cubicBezTo>
                    <a:pt x="27987" y="12101"/>
                    <a:pt x="27987" y="12067"/>
                    <a:pt x="27920" y="12034"/>
                  </a:cubicBezTo>
                  <a:lnTo>
                    <a:pt x="26486" y="11200"/>
                  </a:lnTo>
                  <a:cubicBezTo>
                    <a:pt x="26452" y="11167"/>
                    <a:pt x="26419" y="11150"/>
                    <a:pt x="26386" y="11150"/>
                  </a:cubicBezTo>
                  <a:close/>
                  <a:moveTo>
                    <a:pt x="23050" y="11542"/>
                  </a:moveTo>
                  <a:cubicBezTo>
                    <a:pt x="23017" y="11542"/>
                    <a:pt x="22983" y="11550"/>
                    <a:pt x="22950" y="11567"/>
                  </a:cubicBezTo>
                  <a:lnTo>
                    <a:pt x="21549" y="12368"/>
                  </a:lnTo>
                  <a:cubicBezTo>
                    <a:pt x="21515" y="12401"/>
                    <a:pt x="21515" y="12434"/>
                    <a:pt x="21549" y="12468"/>
                  </a:cubicBezTo>
                  <a:lnTo>
                    <a:pt x="23017" y="13302"/>
                  </a:lnTo>
                  <a:cubicBezTo>
                    <a:pt x="23050" y="13318"/>
                    <a:pt x="23083" y="13327"/>
                    <a:pt x="23117" y="13327"/>
                  </a:cubicBezTo>
                  <a:cubicBezTo>
                    <a:pt x="23150" y="13327"/>
                    <a:pt x="23183" y="13318"/>
                    <a:pt x="23217" y="13302"/>
                  </a:cubicBezTo>
                  <a:lnTo>
                    <a:pt x="24584" y="12501"/>
                  </a:lnTo>
                  <a:cubicBezTo>
                    <a:pt x="24684" y="12468"/>
                    <a:pt x="24651" y="12434"/>
                    <a:pt x="24584" y="12401"/>
                  </a:cubicBezTo>
                  <a:lnTo>
                    <a:pt x="23150" y="11567"/>
                  </a:lnTo>
                  <a:cubicBezTo>
                    <a:pt x="23117" y="11550"/>
                    <a:pt x="23083" y="11542"/>
                    <a:pt x="23050" y="11542"/>
                  </a:cubicBezTo>
                  <a:close/>
                  <a:moveTo>
                    <a:pt x="19531" y="11776"/>
                  </a:moveTo>
                  <a:cubicBezTo>
                    <a:pt x="19489" y="11776"/>
                    <a:pt x="19447" y="11784"/>
                    <a:pt x="19414" y="11801"/>
                  </a:cubicBezTo>
                  <a:lnTo>
                    <a:pt x="18046" y="12601"/>
                  </a:lnTo>
                  <a:cubicBezTo>
                    <a:pt x="17980" y="12635"/>
                    <a:pt x="17980" y="12668"/>
                    <a:pt x="18046" y="12701"/>
                  </a:cubicBezTo>
                  <a:lnTo>
                    <a:pt x="19481" y="13535"/>
                  </a:lnTo>
                  <a:cubicBezTo>
                    <a:pt x="19514" y="13552"/>
                    <a:pt x="19547" y="13560"/>
                    <a:pt x="19581" y="13560"/>
                  </a:cubicBezTo>
                  <a:cubicBezTo>
                    <a:pt x="19614" y="13560"/>
                    <a:pt x="19647" y="13552"/>
                    <a:pt x="19681" y="13535"/>
                  </a:cubicBezTo>
                  <a:lnTo>
                    <a:pt x="21082" y="12735"/>
                  </a:lnTo>
                  <a:cubicBezTo>
                    <a:pt x="21149" y="12701"/>
                    <a:pt x="21115" y="12668"/>
                    <a:pt x="21082" y="12635"/>
                  </a:cubicBezTo>
                  <a:lnTo>
                    <a:pt x="19647" y="11801"/>
                  </a:lnTo>
                  <a:cubicBezTo>
                    <a:pt x="19614" y="11784"/>
                    <a:pt x="19572" y="11776"/>
                    <a:pt x="19531" y="11776"/>
                  </a:cubicBezTo>
                  <a:close/>
                  <a:moveTo>
                    <a:pt x="16545" y="12318"/>
                  </a:moveTo>
                  <a:cubicBezTo>
                    <a:pt x="16512" y="12318"/>
                    <a:pt x="16479" y="12334"/>
                    <a:pt x="16445" y="12368"/>
                  </a:cubicBezTo>
                  <a:lnTo>
                    <a:pt x="15044" y="13135"/>
                  </a:lnTo>
                  <a:cubicBezTo>
                    <a:pt x="14977" y="13202"/>
                    <a:pt x="15011" y="13235"/>
                    <a:pt x="15078" y="13268"/>
                  </a:cubicBezTo>
                  <a:lnTo>
                    <a:pt x="16512" y="14102"/>
                  </a:lnTo>
                  <a:cubicBezTo>
                    <a:pt x="16545" y="14119"/>
                    <a:pt x="16579" y="14127"/>
                    <a:pt x="16612" y="14127"/>
                  </a:cubicBezTo>
                  <a:cubicBezTo>
                    <a:pt x="16645" y="14127"/>
                    <a:pt x="16679" y="14119"/>
                    <a:pt x="16712" y="14102"/>
                  </a:cubicBezTo>
                  <a:lnTo>
                    <a:pt x="18113" y="13302"/>
                  </a:lnTo>
                  <a:cubicBezTo>
                    <a:pt x="18146" y="13268"/>
                    <a:pt x="18146" y="13235"/>
                    <a:pt x="18113" y="13202"/>
                  </a:cubicBezTo>
                  <a:lnTo>
                    <a:pt x="16645" y="12368"/>
                  </a:lnTo>
                  <a:cubicBezTo>
                    <a:pt x="16612" y="12334"/>
                    <a:pt x="16579" y="12318"/>
                    <a:pt x="16545" y="12318"/>
                  </a:cubicBezTo>
                  <a:close/>
                  <a:moveTo>
                    <a:pt x="28487" y="12376"/>
                  </a:moveTo>
                  <a:cubicBezTo>
                    <a:pt x="28454" y="12376"/>
                    <a:pt x="28420" y="12384"/>
                    <a:pt x="28387" y="12401"/>
                  </a:cubicBezTo>
                  <a:lnTo>
                    <a:pt x="27019" y="13202"/>
                  </a:lnTo>
                  <a:cubicBezTo>
                    <a:pt x="26953" y="13235"/>
                    <a:pt x="26953" y="13302"/>
                    <a:pt x="27019" y="13335"/>
                  </a:cubicBezTo>
                  <a:lnTo>
                    <a:pt x="28454" y="14169"/>
                  </a:lnTo>
                  <a:cubicBezTo>
                    <a:pt x="28487" y="14186"/>
                    <a:pt x="28520" y="14194"/>
                    <a:pt x="28554" y="14194"/>
                  </a:cubicBezTo>
                  <a:cubicBezTo>
                    <a:pt x="28587" y="14194"/>
                    <a:pt x="28621" y="14186"/>
                    <a:pt x="28654" y="14169"/>
                  </a:cubicBezTo>
                  <a:lnTo>
                    <a:pt x="30055" y="13368"/>
                  </a:lnTo>
                  <a:cubicBezTo>
                    <a:pt x="30088" y="13335"/>
                    <a:pt x="30088" y="13268"/>
                    <a:pt x="30022" y="13235"/>
                  </a:cubicBezTo>
                  <a:lnTo>
                    <a:pt x="30055" y="13235"/>
                  </a:lnTo>
                  <a:lnTo>
                    <a:pt x="28587" y="12401"/>
                  </a:lnTo>
                  <a:cubicBezTo>
                    <a:pt x="28554" y="12384"/>
                    <a:pt x="28520" y="12376"/>
                    <a:pt x="28487" y="12376"/>
                  </a:cubicBezTo>
                  <a:close/>
                  <a:moveTo>
                    <a:pt x="25151" y="12743"/>
                  </a:moveTo>
                  <a:cubicBezTo>
                    <a:pt x="25118" y="12743"/>
                    <a:pt x="25085" y="12751"/>
                    <a:pt x="25051" y="12768"/>
                  </a:cubicBezTo>
                  <a:lnTo>
                    <a:pt x="23684" y="13569"/>
                  </a:lnTo>
                  <a:cubicBezTo>
                    <a:pt x="23617" y="13602"/>
                    <a:pt x="23617" y="13669"/>
                    <a:pt x="23684" y="13702"/>
                  </a:cubicBezTo>
                  <a:lnTo>
                    <a:pt x="25118" y="14536"/>
                  </a:lnTo>
                  <a:cubicBezTo>
                    <a:pt x="25151" y="14553"/>
                    <a:pt x="25185" y="14561"/>
                    <a:pt x="25218" y="14561"/>
                  </a:cubicBezTo>
                  <a:cubicBezTo>
                    <a:pt x="25251" y="14561"/>
                    <a:pt x="25285" y="14553"/>
                    <a:pt x="25318" y="14536"/>
                  </a:cubicBezTo>
                  <a:lnTo>
                    <a:pt x="26719" y="13735"/>
                  </a:lnTo>
                  <a:cubicBezTo>
                    <a:pt x="26786" y="13702"/>
                    <a:pt x="26786" y="13635"/>
                    <a:pt x="26719" y="13602"/>
                  </a:cubicBezTo>
                  <a:lnTo>
                    <a:pt x="25251" y="12768"/>
                  </a:lnTo>
                  <a:cubicBezTo>
                    <a:pt x="25218" y="12751"/>
                    <a:pt x="25185" y="12743"/>
                    <a:pt x="25151" y="12743"/>
                  </a:cubicBezTo>
                  <a:close/>
                  <a:moveTo>
                    <a:pt x="33941" y="12743"/>
                  </a:moveTo>
                  <a:cubicBezTo>
                    <a:pt x="33899" y="12743"/>
                    <a:pt x="33858" y="12751"/>
                    <a:pt x="33824" y="12768"/>
                  </a:cubicBezTo>
                  <a:lnTo>
                    <a:pt x="32457" y="13569"/>
                  </a:lnTo>
                  <a:cubicBezTo>
                    <a:pt x="32390" y="13602"/>
                    <a:pt x="32390" y="13669"/>
                    <a:pt x="32457" y="13702"/>
                  </a:cubicBezTo>
                  <a:lnTo>
                    <a:pt x="33891" y="14536"/>
                  </a:lnTo>
                  <a:cubicBezTo>
                    <a:pt x="33924" y="14553"/>
                    <a:pt x="33958" y="14561"/>
                    <a:pt x="33991" y="14561"/>
                  </a:cubicBezTo>
                  <a:cubicBezTo>
                    <a:pt x="34024" y="14561"/>
                    <a:pt x="34058" y="14553"/>
                    <a:pt x="34091" y="14536"/>
                  </a:cubicBezTo>
                  <a:lnTo>
                    <a:pt x="35492" y="13735"/>
                  </a:lnTo>
                  <a:cubicBezTo>
                    <a:pt x="35559" y="13702"/>
                    <a:pt x="35525" y="13635"/>
                    <a:pt x="35492" y="13602"/>
                  </a:cubicBezTo>
                  <a:lnTo>
                    <a:pt x="34058" y="12768"/>
                  </a:lnTo>
                  <a:cubicBezTo>
                    <a:pt x="34024" y="12751"/>
                    <a:pt x="33983" y="12743"/>
                    <a:pt x="33941" y="12743"/>
                  </a:cubicBezTo>
                  <a:close/>
                  <a:moveTo>
                    <a:pt x="21649" y="13010"/>
                  </a:moveTo>
                  <a:cubicBezTo>
                    <a:pt x="21616" y="13010"/>
                    <a:pt x="21582" y="13018"/>
                    <a:pt x="21549" y="13035"/>
                  </a:cubicBezTo>
                  <a:lnTo>
                    <a:pt x="20148" y="13835"/>
                  </a:lnTo>
                  <a:cubicBezTo>
                    <a:pt x="20081" y="13835"/>
                    <a:pt x="20081" y="13902"/>
                    <a:pt x="20148" y="13936"/>
                  </a:cubicBezTo>
                  <a:lnTo>
                    <a:pt x="21616" y="14769"/>
                  </a:lnTo>
                  <a:cubicBezTo>
                    <a:pt x="21632" y="14786"/>
                    <a:pt x="21666" y="14794"/>
                    <a:pt x="21703" y="14794"/>
                  </a:cubicBezTo>
                  <a:cubicBezTo>
                    <a:pt x="21741" y="14794"/>
                    <a:pt x="21782" y="14786"/>
                    <a:pt x="21816" y="14769"/>
                  </a:cubicBezTo>
                  <a:lnTo>
                    <a:pt x="23183" y="13969"/>
                  </a:lnTo>
                  <a:cubicBezTo>
                    <a:pt x="23250" y="13936"/>
                    <a:pt x="23250" y="13902"/>
                    <a:pt x="23183" y="13869"/>
                  </a:cubicBezTo>
                  <a:lnTo>
                    <a:pt x="21749" y="13035"/>
                  </a:lnTo>
                  <a:cubicBezTo>
                    <a:pt x="21716" y="13018"/>
                    <a:pt x="21682" y="13010"/>
                    <a:pt x="21649" y="13010"/>
                  </a:cubicBezTo>
                  <a:close/>
                  <a:moveTo>
                    <a:pt x="18680" y="13544"/>
                  </a:moveTo>
                  <a:cubicBezTo>
                    <a:pt x="18647" y="13544"/>
                    <a:pt x="18613" y="13552"/>
                    <a:pt x="18580" y="13569"/>
                  </a:cubicBezTo>
                  <a:lnTo>
                    <a:pt x="17179" y="14369"/>
                  </a:lnTo>
                  <a:cubicBezTo>
                    <a:pt x="17112" y="14403"/>
                    <a:pt x="17112" y="14469"/>
                    <a:pt x="17179" y="14503"/>
                  </a:cubicBezTo>
                  <a:lnTo>
                    <a:pt x="18613" y="15337"/>
                  </a:lnTo>
                  <a:cubicBezTo>
                    <a:pt x="18647" y="15353"/>
                    <a:pt x="18688" y="15362"/>
                    <a:pt x="18730" y="15362"/>
                  </a:cubicBezTo>
                  <a:cubicBezTo>
                    <a:pt x="18772" y="15362"/>
                    <a:pt x="18814" y="15353"/>
                    <a:pt x="18847" y="15337"/>
                  </a:cubicBezTo>
                  <a:lnTo>
                    <a:pt x="20248" y="14536"/>
                  </a:lnTo>
                  <a:cubicBezTo>
                    <a:pt x="20281" y="14503"/>
                    <a:pt x="20281" y="14436"/>
                    <a:pt x="20248" y="14403"/>
                  </a:cubicBezTo>
                  <a:lnTo>
                    <a:pt x="18780" y="13569"/>
                  </a:lnTo>
                  <a:cubicBezTo>
                    <a:pt x="18747" y="13552"/>
                    <a:pt x="18713" y="13544"/>
                    <a:pt x="18680" y="13544"/>
                  </a:cubicBezTo>
                  <a:close/>
                  <a:moveTo>
                    <a:pt x="30605" y="13610"/>
                  </a:moveTo>
                  <a:cubicBezTo>
                    <a:pt x="30564" y="13610"/>
                    <a:pt x="30522" y="13619"/>
                    <a:pt x="30489" y="13635"/>
                  </a:cubicBezTo>
                  <a:lnTo>
                    <a:pt x="29121" y="14436"/>
                  </a:lnTo>
                  <a:cubicBezTo>
                    <a:pt x="29054" y="14469"/>
                    <a:pt x="29088" y="14503"/>
                    <a:pt x="29121" y="14569"/>
                  </a:cubicBezTo>
                  <a:lnTo>
                    <a:pt x="30555" y="15403"/>
                  </a:lnTo>
                  <a:cubicBezTo>
                    <a:pt x="30589" y="15420"/>
                    <a:pt x="30630" y="15428"/>
                    <a:pt x="30672" y="15428"/>
                  </a:cubicBezTo>
                  <a:cubicBezTo>
                    <a:pt x="30714" y="15428"/>
                    <a:pt x="30755" y="15420"/>
                    <a:pt x="30789" y="15403"/>
                  </a:cubicBezTo>
                  <a:lnTo>
                    <a:pt x="32156" y="14603"/>
                  </a:lnTo>
                  <a:cubicBezTo>
                    <a:pt x="32223" y="14569"/>
                    <a:pt x="32190" y="14536"/>
                    <a:pt x="32156" y="14469"/>
                  </a:cubicBezTo>
                  <a:lnTo>
                    <a:pt x="30722" y="13635"/>
                  </a:lnTo>
                  <a:cubicBezTo>
                    <a:pt x="30689" y="13619"/>
                    <a:pt x="30647" y="13610"/>
                    <a:pt x="30605" y="13610"/>
                  </a:cubicBezTo>
                  <a:close/>
                  <a:moveTo>
                    <a:pt x="27270" y="13977"/>
                  </a:moveTo>
                  <a:cubicBezTo>
                    <a:pt x="27228" y="13977"/>
                    <a:pt x="27186" y="13986"/>
                    <a:pt x="27153" y="14002"/>
                  </a:cubicBezTo>
                  <a:lnTo>
                    <a:pt x="25785" y="14803"/>
                  </a:lnTo>
                  <a:cubicBezTo>
                    <a:pt x="25718" y="14836"/>
                    <a:pt x="25752" y="14870"/>
                    <a:pt x="25785" y="14936"/>
                  </a:cubicBezTo>
                  <a:lnTo>
                    <a:pt x="27220" y="15770"/>
                  </a:lnTo>
                  <a:lnTo>
                    <a:pt x="27453" y="15770"/>
                  </a:lnTo>
                  <a:lnTo>
                    <a:pt x="28821" y="14970"/>
                  </a:lnTo>
                  <a:cubicBezTo>
                    <a:pt x="28887" y="14936"/>
                    <a:pt x="28887" y="14870"/>
                    <a:pt x="28821" y="14836"/>
                  </a:cubicBezTo>
                  <a:lnTo>
                    <a:pt x="27386" y="14002"/>
                  </a:lnTo>
                  <a:cubicBezTo>
                    <a:pt x="27353" y="13986"/>
                    <a:pt x="27311" y="13977"/>
                    <a:pt x="27270" y="13977"/>
                  </a:cubicBezTo>
                  <a:close/>
                  <a:moveTo>
                    <a:pt x="36080" y="13986"/>
                  </a:moveTo>
                  <a:cubicBezTo>
                    <a:pt x="36043" y="13986"/>
                    <a:pt x="36009" y="14002"/>
                    <a:pt x="35992" y="14036"/>
                  </a:cubicBezTo>
                  <a:lnTo>
                    <a:pt x="34591" y="14836"/>
                  </a:lnTo>
                  <a:cubicBezTo>
                    <a:pt x="34525" y="14836"/>
                    <a:pt x="34558" y="14903"/>
                    <a:pt x="34591" y="14936"/>
                  </a:cubicBezTo>
                  <a:lnTo>
                    <a:pt x="36026" y="15770"/>
                  </a:lnTo>
                  <a:cubicBezTo>
                    <a:pt x="36059" y="15787"/>
                    <a:pt x="36101" y="15795"/>
                    <a:pt x="36143" y="15795"/>
                  </a:cubicBezTo>
                  <a:cubicBezTo>
                    <a:pt x="36184" y="15795"/>
                    <a:pt x="36226" y="15787"/>
                    <a:pt x="36259" y="15770"/>
                  </a:cubicBezTo>
                  <a:lnTo>
                    <a:pt x="37627" y="14970"/>
                  </a:lnTo>
                  <a:cubicBezTo>
                    <a:pt x="37694" y="14936"/>
                    <a:pt x="37694" y="14903"/>
                    <a:pt x="37627" y="14870"/>
                  </a:cubicBezTo>
                  <a:lnTo>
                    <a:pt x="36193" y="14036"/>
                  </a:lnTo>
                  <a:cubicBezTo>
                    <a:pt x="36159" y="14002"/>
                    <a:pt x="36118" y="13986"/>
                    <a:pt x="36080" y="13986"/>
                  </a:cubicBezTo>
                  <a:close/>
                  <a:moveTo>
                    <a:pt x="23784" y="14211"/>
                  </a:moveTo>
                  <a:cubicBezTo>
                    <a:pt x="23750" y="14211"/>
                    <a:pt x="23717" y="14219"/>
                    <a:pt x="23684" y="14236"/>
                  </a:cubicBezTo>
                  <a:lnTo>
                    <a:pt x="22283" y="15036"/>
                  </a:lnTo>
                  <a:cubicBezTo>
                    <a:pt x="22216" y="15070"/>
                    <a:pt x="22216" y="15103"/>
                    <a:pt x="22283" y="15170"/>
                  </a:cubicBezTo>
                  <a:lnTo>
                    <a:pt x="23750" y="16004"/>
                  </a:lnTo>
                  <a:lnTo>
                    <a:pt x="23951" y="16004"/>
                  </a:lnTo>
                  <a:lnTo>
                    <a:pt x="25318" y="15203"/>
                  </a:lnTo>
                  <a:cubicBezTo>
                    <a:pt x="25385" y="15170"/>
                    <a:pt x="25385" y="15103"/>
                    <a:pt x="25318" y="15070"/>
                  </a:cubicBezTo>
                  <a:lnTo>
                    <a:pt x="23884" y="14236"/>
                  </a:lnTo>
                  <a:cubicBezTo>
                    <a:pt x="23850" y="14219"/>
                    <a:pt x="23817" y="14211"/>
                    <a:pt x="23784" y="14211"/>
                  </a:cubicBezTo>
                  <a:close/>
                  <a:moveTo>
                    <a:pt x="20765" y="14778"/>
                  </a:moveTo>
                  <a:cubicBezTo>
                    <a:pt x="20723" y="14778"/>
                    <a:pt x="20682" y="14786"/>
                    <a:pt x="20648" y="14803"/>
                  </a:cubicBezTo>
                  <a:lnTo>
                    <a:pt x="19281" y="15603"/>
                  </a:lnTo>
                  <a:cubicBezTo>
                    <a:pt x="19214" y="15637"/>
                    <a:pt x="19214" y="15670"/>
                    <a:pt x="19281" y="15703"/>
                  </a:cubicBezTo>
                  <a:lnTo>
                    <a:pt x="20748" y="16537"/>
                  </a:lnTo>
                  <a:cubicBezTo>
                    <a:pt x="20782" y="16554"/>
                    <a:pt x="20815" y="16562"/>
                    <a:pt x="20848" y="16562"/>
                  </a:cubicBezTo>
                  <a:cubicBezTo>
                    <a:pt x="20882" y="16562"/>
                    <a:pt x="20915" y="16554"/>
                    <a:pt x="20948" y="16537"/>
                  </a:cubicBezTo>
                  <a:lnTo>
                    <a:pt x="22316" y="15770"/>
                  </a:lnTo>
                  <a:cubicBezTo>
                    <a:pt x="22383" y="15737"/>
                    <a:pt x="22349" y="15703"/>
                    <a:pt x="22316" y="15637"/>
                  </a:cubicBezTo>
                  <a:lnTo>
                    <a:pt x="20882" y="14803"/>
                  </a:lnTo>
                  <a:cubicBezTo>
                    <a:pt x="20848" y="14786"/>
                    <a:pt x="20807" y="14778"/>
                    <a:pt x="20765" y="14778"/>
                  </a:cubicBezTo>
                  <a:close/>
                  <a:moveTo>
                    <a:pt x="32707" y="14811"/>
                  </a:moveTo>
                  <a:cubicBezTo>
                    <a:pt x="32665" y="14811"/>
                    <a:pt x="32623" y="14819"/>
                    <a:pt x="32590" y="14836"/>
                  </a:cubicBezTo>
                  <a:lnTo>
                    <a:pt x="31222" y="15637"/>
                  </a:lnTo>
                  <a:cubicBezTo>
                    <a:pt x="31156" y="15670"/>
                    <a:pt x="31156" y="15737"/>
                    <a:pt x="31222" y="15770"/>
                  </a:cubicBezTo>
                  <a:lnTo>
                    <a:pt x="32657" y="16604"/>
                  </a:lnTo>
                  <a:cubicBezTo>
                    <a:pt x="32690" y="16621"/>
                    <a:pt x="32723" y="16629"/>
                    <a:pt x="32757" y="16629"/>
                  </a:cubicBezTo>
                  <a:cubicBezTo>
                    <a:pt x="32790" y="16629"/>
                    <a:pt x="32824" y="16621"/>
                    <a:pt x="32857" y="16604"/>
                  </a:cubicBezTo>
                  <a:lnTo>
                    <a:pt x="34258" y="15804"/>
                  </a:lnTo>
                  <a:cubicBezTo>
                    <a:pt x="34325" y="15770"/>
                    <a:pt x="34325" y="15703"/>
                    <a:pt x="34258" y="15670"/>
                  </a:cubicBezTo>
                  <a:lnTo>
                    <a:pt x="32824" y="14836"/>
                  </a:lnTo>
                  <a:cubicBezTo>
                    <a:pt x="32790" y="14819"/>
                    <a:pt x="32749" y="14811"/>
                    <a:pt x="32707" y="14811"/>
                  </a:cubicBezTo>
                  <a:close/>
                  <a:moveTo>
                    <a:pt x="29392" y="15186"/>
                  </a:moveTo>
                  <a:cubicBezTo>
                    <a:pt x="29354" y="15186"/>
                    <a:pt x="29321" y="15203"/>
                    <a:pt x="29288" y="15236"/>
                  </a:cubicBezTo>
                  <a:lnTo>
                    <a:pt x="27920" y="16004"/>
                  </a:lnTo>
                  <a:cubicBezTo>
                    <a:pt x="27853" y="16037"/>
                    <a:pt x="27853" y="16104"/>
                    <a:pt x="27920" y="16137"/>
                  </a:cubicBezTo>
                  <a:lnTo>
                    <a:pt x="29354" y="16971"/>
                  </a:lnTo>
                  <a:cubicBezTo>
                    <a:pt x="29388" y="16988"/>
                    <a:pt x="29421" y="16996"/>
                    <a:pt x="29454" y="16996"/>
                  </a:cubicBezTo>
                  <a:cubicBezTo>
                    <a:pt x="29488" y="16996"/>
                    <a:pt x="29521" y="16988"/>
                    <a:pt x="29555" y="16971"/>
                  </a:cubicBezTo>
                  <a:lnTo>
                    <a:pt x="30956" y="16170"/>
                  </a:lnTo>
                  <a:cubicBezTo>
                    <a:pt x="31022" y="16137"/>
                    <a:pt x="30989" y="16104"/>
                    <a:pt x="30956" y="16070"/>
                  </a:cubicBezTo>
                  <a:lnTo>
                    <a:pt x="29521" y="15236"/>
                  </a:lnTo>
                  <a:cubicBezTo>
                    <a:pt x="29471" y="15203"/>
                    <a:pt x="29429" y="15186"/>
                    <a:pt x="29392" y="15186"/>
                  </a:cubicBezTo>
                  <a:close/>
                  <a:moveTo>
                    <a:pt x="38194" y="15211"/>
                  </a:moveTo>
                  <a:cubicBezTo>
                    <a:pt x="38161" y="15211"/>
                    <a:pt x="38127" y="15220"/>
                    <a:pt x="38094" y="15236"/>
                  </a:cubicBezTo>
                  <a:lnTo>
                    <a:pt x="36693" y="16037"/>
                  </a:lnTo>
                  <a:cubicBezTo>
                    <a:pt x="36660" y="16070"/>
                    <a:pt x="36660" y="16137"/>
                    <a:pt x="36693" y="16170"/>
                  </a:cubicBezTo>
                  <a:lnTo>
                    <a:pt x="38161" y="17004"/>
                  </a:lnTo>
                  <a:cubicBezTo>
                    <a:pt x="38194" y="17021"/>
                    <a:pt x="38227" y="17029"/>
                    <a:pt x="38261" y="17029"/>
                  </a:cubicBezTo>
                  <a:cubicBezTo>
                    <a:pt x="38294" y="17029"/>
                    <a:pt x="38327" y="17021"/>
                    <a:pt x="38361" y="17004"/>
                  </a:cubicBezTo>
                  <a:lnTo>
                    <a:pt x="39762" y="16204"/>
                  </a:lnTo>
                  <a:cubicBezTo>
                    <a:pt x="39795" y="16170"/>
                    <a:pt x="39795" y="16104"/>
                    <a:pt x="39762" y="16070"/>
                  </a:cubicBezTo>
                  <a:lnTo>
                    <a:pt x="38294" y="15236"/>
                  </a:lnTo>
                  <a:cubicBezTo>
                    <a:pt x="38261" y="15220"/>
                    <a:pt x="38227" y="15211"/>
                    <a:pt x="38194" y="15211"/>
                  </a:cubicBezTo>
                  <a:close/>
                  <a:moveTo>
                    <a:pt x="25885" y="15420"/>
                  </a:moveTo>
                  <a:cubicBezTo>
                    <a:pt x="25852" y="15420"/>
                    <a:pt x="25819" y="15437"/>
                    <a:pt x="25785" y="15470"/>
                  </a:cubicBezTo>
                  <a:lnTo>
                    <a:pt x="24418" y="16237"/>
                  </a:lnTo>
                  <a:cubicBezTo>
                    <a:pt x="24317" y="16271"/>
                    <a:pt x="24317" y="16337"/>
                    <a:pt x="24418" y="16371"/>
                  </a:cubicBezTo>
                  <a:lnTo>
                    <a:pt x="25852" y="17205"/>
                  </a:lnTo>
                  <a:cubicBezTo>
                    <a:pt x="25885" y="17221"/>
                    <a:pt x="25919" y="17230"/>
                    <a:pt x="25952" y="17230"/>
                  </a:cubicBezTo>
                  <a:cubicBezTo>
                    <a:pt x="25985" y="17230"/>
                    <a:pt x="26019" y="17221"/>
                    <a:pt x="26052" y="17205"/>
                  </a:cubicBezTo>
                  <a:lnTo>
                    <a:pt x="27453" y="16404"/>
                  </a:lnTo>
                  <a:cubicBezTo>
                    <a:pt x="27486" y="16371"/>
                    <a:pt x="27486" y="16337"/>
                    <a:pt x="27453" y="16304"/>
                  </a:cubicBezTo>
                  <a:lnTo>
                    <a:pt x="25985" y="15470"/>
                  </a:lnTo>
                  <a:cubicBezTo>
                    <a:pt x="25952" y="15437"/>
                    <a:pt x="25919" y="15420"/>
                    <a:pt x="25885" y="15420"/>
                  </a:cubicBezTo>
                  <a:close/>
                  <a:moveTo>
                    <a:pt x="22883" y="15979"/>
                  </a:moveTo>
                  <a:cubicBezTo>
                    <a:pt x="22850" y="15979"/>
                    <a:pt x="22816" y="15987"/>
                    <a:pt x="22783" y="16004"/>
                  </a:cubicBezTo>
                  <a:lnTo>
                    <a:pt x="21415" y="16804"/>
                  </a:lnTo>
                  <a:cubicBezTo>
                    <a:pt x="21349" y="16838"/>
                    <a:pt x="21349" y="16904"/>
                    <a:pt x="21415" y="16938"/>
                  </a:cubicBezTo>
                  <a:lnTo>
                    <a:pt x="22850" y="17772"/>
                  </a:lnTo>
                  <a:cubicBezTo>
                    <a:pt x="22883" y="17788"/>
                    <a:pt x="22916" y="17797"/>
                    <a:pt x="22950" y="17797"/>
                  </a:cubicBezTo>
                  <a:cubicBezTo>
                    <a:pt x="22983" y="17797"/>
                    <a:pt x="23017" y="17788"/>
                    <a:pt x="23050" y="17772"/>
                  </a:cubicBezTo>
                  <a:lnTo>
                    <a:pt x="24451" y="16971"/>
                  </a:lnTo>
                  <a:cubicBezTo>
                    <a:pt x="24484" y="16938"/>
                    <a:pt x="24484" y="16871"/>
                    <a:pt x="24451" y="16838"/>
                  </a:cubicBezTo>
                  <a:lnTo>
                    <a:pt x="22983" y="16004"/>
                  </a:lnTo>
                  <a:cubicBezTo>
                    <a:pt x="22950" y="15987"/>
                    <a:pt x="22916" y="15979"/>
                    <a:pt x="22883" y="15979"/>
                  </a:cubicBezTo>
                  <a:close/>
                  <a:moveTo>
                    <a:pt x="34825" y="16045"/>
                  </a:moveTo>
                  <a:cubicBezTo>
                    <a:pt x="34792" y="16045"/>
                    <a:pt x="34758" y="16054"/>
                    <a:pt x="34725" y="16070"/>
                  </a:cubicBezTo>
                  <a:lnTo>
                    <a:pt x="33324" y="16871"/>
                  </a:lnTo>
                  <a:cubicBezTo>
                    <a:pt x="33257" y="16904"/>
                    <a:pt x="33291" y="16938"/>
                    <a:pt x="33324" y="16971"/>
                  </a:cubicBezTo>
                  <a:lnTo>
                    <a:pt x="34758" y="17805"/>
                  </a:lnTo>
                  <a:cubicBezTo>
                    <a:pt x="34792" y="17822"/>
                    <a:pt x="34833" y="17830"/>
                    <a:pt x="34875" y="17830"/>
                  </a:cubicBezTo>
                  <a:cubicBezTo>
                    <a:pt x="34917" y="17830"/>
                    <a:pt x="34958" y="17822"/>
                    <a:pt x="34992" y="17805"/>
                  </a:cubicBezTo>
                  <a:lnTo>
                    <a:pt x="36359" y="17004"/>
                  </a:lnTo>
                  <a:cubicBezTo>
                    <a:pt x="36426" y="17004"/>
                    <a:pt x="36426" y="16938"/>
                    <a:pt x="36359" y="16904"/>
                  </a:cubicBezTo>
                  <a:lnTo>
                    <a:pt x="34925" y="16070"/>
                  </a:lnTo>
                  <a:cubicBezTo>
                    <a:pt x="34892" y="16054"/>
                    <a:pt x="34858" y="16045"/>
                    <a:pt x="34825" y="16045"/>
                  </a:cubicBezTo>
                  <a:close/>
                  <a:moveTo>
                    <a:pt x="31506" y="16412"/>
                  </a:moveTo>
                  <a:cubicBezTo>
                    <a:pt x="31464" y="16412"/>
                    <a:pt x="31423" y="16421"/>
                    <a:pt x="31389" y="16437"/>
                  </a:cubicBezTo>
                  <a:lnTo>
                    <a:pt x="30022" y="17238"/>
                  </a:lnTo>
                  <a:cubicBezTo>
                    <a:pt x="29955" y="17271"/>
                    <a:pt x="29955" y="17338"/>
                    <a:pt x="30022" y="17371"/>
                  </a:cubicBezTo>
                  <a:lnTo>
                    <a:pt x="31456" y="18205"/>
                  </a:lnTo>
                  <a:cubicBezTo>
                    <a:pt x="31489" y="18222"/>
                    <a:pt x="31531" y="18230"/>
                    <a:pt x="31573" y="18230"/>
                  </a:cubicBezTo>
                  <a:cubicBezTo>
                    <a:pt x="31614" y="18230"/>
                    <a:pt x="31656" y="18222"/>
                    <a:pt x="31689" y="18205"/>
                  </a:cubicBezTo>
                  <a:lnTo>
                    <a:pt x="33057" y="17405"/>
                  </a:lnTo>
                  <a:cubicBezTo>
                    <a:pt x="33124" y="17371"/>
                    <a:pt x="33124" y="17305"/>
                    <a:pt x="33057" y="17271"/>
                  </a:cubicBezTo>
                  <a:lnTo>
                    <a:pt x="31623" y="16437"/>
                  </a:lnTo>
                  <a:cubicBezTo>
                    <a:pt x="31589" y="16421"/>
                    <a:pt x="31548" y="16412"/>
                    <a:pt x="31506" y="16412"/>
                  </a:cubicBezTo>
                  <a:close/>
                  <a:moveTo>
                    <a:pt x="40329" y="16446"/>
                  </a:moveTo>
                  <a:cubicBezTo>
                    <a:pt x="40296" y="16446"/>
                    <a:pt x="40262" y="16454"/>
                    <a:pt x="40229" y="16471"/>
                  </a:cubicBezTo>
                  <a:lnTo>
                    <a:pt x="38828" y="17271"/>
                  </a:lnTo>
                  <a:cubicBezTo>
                    <a:pt x="38761" y="17305"/>
                    <a:pt x="38761" y="17338"/>
                    <a:pt x="38828" y="17371"/>
                  </a:cubicBezTo>
                  <a:lnTo>
                    <a:pt x="40262" y="18205"/>
                  </a:lnTo>
                  <a:cubicBezTo>
                    <a:pt x="40296" y="18222"/>
                    <a:pt x="40329" y="18230"/>
                    <a:pt x="40362" y="18230"/>
                  </a:cubicBezTo>
                  <a:cubicBezTo>
                    <a:pt x="40396" y="18230"/>
                    <a:pt x="40429" y="18222"/>
                    <a:pt x="40462" y="18205"/>
                  </a:cubicBezTo>
                  <a:lnTo>
                    <a:pt x="41863" y="17438"/>
                  </a:lnTo>
                  <a:cubicBezTo>
                    <a:pt x="41930" y="17405"/>
                    <a:pt x="41930" y="17338"/>
                    <a:pt x="41863" y="17305"/>
                  </a:cubicBezTo>
                  <a:lnTo>
                    <a:pt x="40429" y="16471"/>
                  </a:lnTo>
                  <a:cubicBezTo>
                    <a:pt x="40396" y="16454"/>
                    <a:pt x="40362" y="16446"/>
                    <a:pt x="40329" y="16446"/>
                  </a:cubicBezTo>
                  <a:close/>
                  <a:moveTo>
                    <a:pt x="9340" y="10475"/>
                  </a:moveTo>
                  <a:cubicBezTo>
                    <a:pt x="9307" y="10475"/>
                    <a:pt x="9273" y="10483"/>
                    <a:pt x="9240" y="10500"/>
                  </a:cubicBezTo>
                  <a:lnTo>
                    <a:pt x="7839" y="11300"/>
                  </a:lnTo>
                  <a:cubicBezTo>
                    <a:pt x="7806" y="11334"/>
                    <a:pt x="7806" y="11367"/>
                    <a:pt x="7839" y="11400"/>
                  </a:cubicBezTo>
                  <a:lnTo>
                    <a:pt x="19748" y="18272"/>
                  </a:lnTo>
                  <a:cubicBezTo>
                    <a:pt x="19781" y="18289"/>
                    <a:pt x="19823" y="18297"/>
                    <a:pt x="19864" y="18297"/>
                  </a:cubicBezTo>
                  <a:cubicBezTo>
                    <a:pt x="19906" y="18297"/>
                    <a:pt x="19948" y="18289"/>
                    <a:pt x="19981" y="18272"/>
                  </a:cubicBezTo>
                  <a:lnTo>
                    <a:pt x="21349" y="17471"/>
                  </a:lnTo>
                  <a:cubicBezTo>
                    <a:pt x="21415" y="17438"/>
                    <a:pt x="21415" y="17405"/>
                    <a:pt x="21349" y="17371"/>
                  </a:cubicBezTo>
                  <a:lnTo>
                    <a:pt x="9440" y="10500"/>
                  </a:lnTo>
                  <a:cubicBezTo>
                    <a:pt x="9407" y="10483"/>
                    <a:pt x="9373" y="10475"/>
                    <a:pt x="9340" y="10475"/>
                  </a:cubicBezTo>
                  <a:close/>
                  <a:moveTo>
                    <a:pt x="27974" y="16646"/>
                  </a:moveTo>
                  <a:cubicBezTo>
                    <a:pt x="27937" y="16646"/>
                    <a:pt x="27903" y="16654"/>
                    <a:pt x="27887" y="16671"/>
                  </a:cubicBezTo>
                  <a:lnTo>
                    <a:pt x="26486" y="17471"/>
                  </a:lnTo>
                  <a:cubicBezTo>
                    <a:pt x="26419" y="17505"/>
                    <a:pt x="26419" y="17571"/>
                    <a:pt x="26486" y="17605"/>
                  </a:cubicBezTo>
                  <a:lnTo>
                    <a:pt x="27920" y="18439"/>
                  </a:lnTo>
                  <a:cubicBezTo>
                    <a:pt x="27953" y="18455"/>
                    <a:pt x="27995" y="18464"/>
                    <a:pt x="28037" y="18464"/>
                  </a:cubicBezTo>
                  <a:cubicBezTo>
                    <a:pt x="28079" y="18464"/>
                    <a:pt x="28120" y="18455"/>
                    <a:pt x="28154" y="18439"/>
                  </a:cubicBezTo>
                  <a:lnTo>
                    <a:pt x="29521" y="17638"/>
                  </a:lnTo>
                  <a:cubicBezTo>
                    <a:pt x="29588" y="17605"/>
                    <a:pt x="29588" y="17538"/>
                    <a:pt x="29521" y="17505"/>
                  </a:cubicBezTo>
                  <a:lnTo>
                    <a:pt x="28087" y="16671"/>
                  </a:lnTo>
                  <a:cubicBezTo>
                    <a:pt x="28053" y="16654"/>
                    <a:pt x="28012" y="16646"/>
                    <a:pt x="27974" y="16646"/>
                  </a:cubicBezTo>
                  <a:close/>
                  <a:moveTo>
                    <a:pt x="25001" y="17213"/>
                  </a:moveTo>
                  <a:cubicBezTo>
                    <a:pt x="24960" y="17213"/>
                    <a:pt x="24918" y="17221"/>
                    <a:pt x="24885" y="17238"/>
                  </a:cubicBezTo>
                  <a:lnTo>
                    <a:pt x="23517" y="18038"/>
                  </a:lnTo>
                  <a:cubicBezTo>
                    <a:pt x="23450" y="18072"/>
                    <a:pt x="23450" y="18139"/>
                    <a:pt x="23517" y="18172"/>
                  </a:cubicBezTo>
                  <a:lnTo>
                    <a:pt x="23517" y="18139"/>
                  </a:lnTo>
                  <a:lnTo>
                    <a:pt x="24951" y="18972"/>
                  </a:lnTo>
                  <a:cubicBezTo>
                    <a:pt x="24985" y="18989"/>
                    <a:pt x="25026" y="18997"/>
                    <a:pt x="25068" y="18997"/>
                  </a:cubicBezTo>
                  <a:cubicBezTo>
                    <a:pt x="25110" y="18997"/>
                    <a:pt x="25151" y="18989"/>
                    <a:pt x="25185" y="18972"/>
                  </a:cubicBezTo>
                  <a:lnTo>
                    <a:pt x="26552" y="18205"/>
                  </a:lnTo>
                  <a:cubicBezTo>
                    <a:pt x="26619" y="18172"/>
                    <a:pt x="26619" y="18105"/>
                    <a:pt x="26552" y="18072"/>
                  </a:cubicBezTo>
                  <a:lnTo>
                    <a:pt x="25118" y="17238"/>
                  </a:lnTo>
                  <a:cubicBezTo>
                    <a:pt x="25085" y="17221"/>
                    <a:pt x="25043" y="17213"/>
                    <a:pt x="25001" y="17213"/>
                  </a:cubicBezTo>
                  <a:close/>
                  <a:moveTo>
                    <a:pt x="33624" y="17646"/>
                  </a:moveTo>
                  <a:cubicBezTo>
                    <a:pt x="33591" y="17646"/>
                    <a:pt x="33557" y="17655"/>
                    <a:pt x="33524" y="17672"/>
                  </a:cubicBezTo>
                  <a:lnTo>
                    <a:pt x="32123" y="18472"/>
                  </a:lnTo>
                  <a:cubicBezTo>
                    <a:pt x="32090" y="18472"/>
                    <a:pt x="32090" y="18539"/>
                    <a:pt x="32156" y="18572"/>
                  </a:cubicBezTo>
                  <a:lnTo>
                    <a:pt x="32123" y="18572"/>
                  </a:lnTo>
                  <a:lnTo>
                    <a:pt x="33591" y="19406"/>
                  </a:lnTo>
                  <a:cubicBezTo>
                    <a:pt x="33624" y="19423"/>
                    <a:pt x="33657" y="19431"/>
                    <a:pt x="33691" y="19431"/>
                  </a:cubicBezTo>
                  <a:cubicBezTo>
                    <a:pt x="33724" y="19431"/>
                    <a:pt x="33758" y="19423"/>
                    <a:pt x="33791" y="19406"/>
                  </a:cubicBezTo>
                  <a:lnTo>
                    <a:pt x="35192" y="18606"/>
                  </a:lnTo>
                  <a:cubicBezTo>
                    <a:pt x="35225" y="18606"/>
                    <a:pt x="35225" y="18539"/>
                    <a:pt x="35192" y="18505"/>
                  </a:cubicBezTo>
                  <a:lnTo>
                    <a:pt x="33724" y="17672"/>
                  </a:lnTo>
                  <a:cubicBezTo>
                    <a:pt x="33691" y="17655"/>
                    <a:pt x="33657" y="17646"/>
                    <a:pt x="33624" y="17646"/>
                  </a:cubicBezTo>
                  <a:close/>
                  <a:moveTo>
                    <a:pt x="36926" y="17246"/>
                  </a:moveTo>
                  <a:cubicBezTo>
                    <a:pt x="36893" y="17246"/>
                    <a:pt x="36860" y="17255"/>
                    <a:pt x="36826" y="17271"/>
                  </a:cubicBezTo>
                  <a:lnTo>
                    <a:pt x="35459" y="18072"/>
                  </a:lnTo>
                  <a:cubicBezTo>
                    <a:pt x="35392" y="18105"/>
                    <a:pt x="35392" y="18172"/>
                    <a:pt x="35459" y="18205"/>
                  </a:cubicBezTo>
                  <a:lnTo>
                    <a:pt x="37894" y="19606"/>
                  </a:lnTo>
                  <a:cubicBezTo>
                    <a:pt x="37927" y="19623"/>
                    <a:pt x="37961" y="19631"/>
                    <a:pt x="37994" y="19631"/>
                  </a:cubicBezTo>
                  <a:cubicBezTo>
                    <a:pt x="38027" y="19631"/>
                    <a:pt x="38061" y="19623"/>
                    <a:pt x="38094" y="19606"/>
                  </a:cubicBezTo>
                  <a:lnTo>
                    <a:pt x="39495" y="18806"/>
                  </a:lnTo>
                  <a:cubicBezTo>
                    <a:pt x="39562" y="18806"/>
                    <a:pt x="39562" y="18739"/>
                    <a:pt x="39495" y="18706"/>
                  </a:cubicBezTo>
                  <a:lnTo>
                    <a:pt x="37027" y="17271"/>
                  </a:lnTo>
                  <a:cubicBezTo>
                    <a:pt x="36993" y="17255"/>
                    <a:pt x="36960" y="17246"/>
                    <a:pt x="36926" y="17246"/>
                  </a:cubicBezTo>
                  <a:close/>
                  <a:moveTo>
                    <a:pt x="30088" y="17847"/>
                  </a:moveTo>
                  <a:cubicBezTo>
                    <a:pt x="30055" y="17847"/>
                    <a:pt x="30022" y="17855"/>
                    <a:pt x="29988" y="17872"/>
                  </a:cubicBezTo>
                  <a:lnTo>
                    <a:pt x="28587" y="18706"/>
                  </a:lnTo>
                  <a:cubicBezTo>
                    <a:pt x="28554" y="18739"/>
                    <a:pt x="28554" y="18772"/>
                    <a:pt x="28621" y="18806"/>
                  </a:cubicBezTo>
                  <a:lnTo>
                    <a:pt x="30055" y="19640"/>
                  </a:lnTo>
                  <a:cubicBezTo>
                    <a:pt x="30088" y="19656"/>
                    <a:pt x="30122" y="19665"/>
                    <a:pt x="30155" y="19665"/>
                  </a:cubicBezTo>
                  <a:cubicBezTo>
                    <a:pt x="30188" y="19665"/>
                    <a:pt x="30222" y="19656"/>
                    <a:pt x="30255" y="19640"/>
                  </a:cubicBezTo>
                  <a:lnTo>
                    <a:pt x="31656" y="18839"/>
                  </a:lnTo>
                  <a:cubicBezTo>
                    <a:pt x="31689" y="18806"/>
                    <a:pt x="31689" y="18739"/>
                    <a:pt x="31656" y="18706"/>
                  </a:cubicBezTo>
                  <a:lnTo>
                    <a:pt x="30188" y="17872"/>
                  </a:lnTo>
                  <a:cubicBezTo>
                    <a:pt x="30155" y="17855"/>
                    <a:pt x="30122" y="17847"/>
                    <a:pt x="30088" y="17847"/>
                  </a:cubicBezTo>
                  <a:close/>
                  <a:moveTo>
                    <a:pt x="21916" y="17713"/>
                  </a:moveTo>
                  <a:cubicBezTo>
                    <a:pt x="21882" y="17713"/>
                    <a:pt x="21849" y="17722"/>
                    <a:pt x="21816" y="17738"/>
                  </a:cubicBezTo>
                  <a:lnTo>
                    <a:pt x="20415" y="18539"/>
                  </a:lnTo>
                  <a:cubicBezTo>
                    <a:pt x="20348" y="18572"/>
                    <a:pt x="20381" y="18639"/>
                    <a:pt x="20415" y="18672"/>
                  </a:cubicBezTo>
                  <a:lnTo>
                    <a:pt x="22183" y="19706"/>
                  </a:lnTo>
                  <a:cubicBezTo>
                    <a:pt x="22216" y="19723"/>
                    <a:pt x="22258" y="19731"/>
                    <a:pt x="22299" y="19731"/>
                  </a:cubicBezTo>
                  <a:cubicBezTo>
                    <a:pt x="22341" y="19731"/>
                    <a:pt x="22383" y="19723"/>
                    <a:pt x="22416" y="19706"/>
                  </a:cubicBezTo>
                  <a:lnTo>
                    <a:pt x="23784" y="18906"/>
                  </a:lnTo>
                  <a:cubicBezTo>
                    <a:pt x="23850" y="18872"/>
                    <a:pt x="23850" y="18806"/>
                    <a:pt x="23784" y="18772"/>
                  </a:cubicBezTo>
                  <a:lnTo>
                    <a:pt x="22016" y="17738"/>
                  </a:lnTo>
                  <a:cubicBezTo>
                    <a:pt x="21982" y="17722"/>
                    <a:pt x="21949" y="17713"/>
                    <a:pt x="21916" y="17713"/>
                  </a:cubicBezTo>
                  <a:close/>
                  <a:moveTo>
                    <a:pt x="42897" y="17947"/>
                  </a:moveTo>
                  <a:cubicBezTo>
                    <a:pt x="42864" y="17947"/>
                    <a:pt x="42831" y="17955"/>
                    <a:pt x="42797" y="17972"/>
                  </a:cubicBezTo>
                  <a:lnTo>
                    <a:pt x="41396" y="18772"/>
                  </a:lnTo>
                  <a:cubicBezTo>
                    <a:pt x="41363" y="18806"/>
                    <a:pt x="41363" y="18839"/>
                    <a:pt x="41396" y="18872"/>
                  </a:cubicBezTo>
                  <a:lnTo>
                    <a:pt x="42864" y="19706"/>
                  </a:lnTo>
                  <a:cubicBezTo>
                    <a:pt x="42881" y="19723"/>
                    <a:pt x="42914" y="19731"/>
                    <a:pt x="42952" y="19731"/>
                  </a:cubicBezTo>
                  <a:cubicBezTo>
                    <a:pt x="42989" y="19731"/>
                    <a:pt x="43031" y="19723"/>
                    <a:pt x="43064" y="19706"/>
                  </a:cubicBezTo>
                  <a:lnTo>
                    <a:pt x="44432" y="18906"/>
                  </a:lnTo>
                  <a:cubicBezTo>
                    <a:pt x="44499" y="18872"/>
                    <a:pt x="44499" y="18839"/>
                    <a:pt x="44432" y="18806"/>
                  </a:cubicBezTo>
                  <a:lnTo>
                    <a:pt x="42997" y="17972"/>
                  </a:lnTo>
                  <a:cubicBezTo>
                    <a:pt x="42964" y="17955"/>
                    <a:pt x="42931" y="17947"/>
                    <a:pt x="42897" y="17947"/>
                  </a:cubicBezTo>
                  <a:close/>
                  <a:moveTo>
                    <a:pt x="27119" y="18414"/>
                  </a:moveTo>
                  <a:cubicBezTo>
                    <a:pt x="27086" y="18414"/>
                    <a:pt x="27053" y="18422"/>
                    <a:pt x="27019" y="18439"/>
                  </a:cubicBezTo>
                  <a:lnTo>
                    <a:pt x="25618" y="19239"/>
                  </a:lnTo>
                  <a:cubicBezTo>
                    <a:pt x="25552" y="19273"/>
                    <a:pt x="25585" y="19339"/>
                    <a:pt x="25618" y="19373"/>
                  </a:cubicBezTo>
                  <a:lnTo>
                    <a:pt x="27086" y="20207"/>
                  </a:lnTo>
                  <a:cubicBezTo>
                    <a:pt x="27119" y="20223"/>
                    <a:pt x="27153" y="20232"/>
                    <a:pt x="27186" y="20232"/>
                  </a:cubicBezTo>
                  <a:cubicBezTo>
                    <a:pt x="27220" y="20232"/>
                    <a:pt x="27253" y="20223"/>
                    <a:pt x="27286" y="20207"/>
                  </a:cubicBezTo>
                  <a:lnTo>
                    <a:pt x="28654" y="19406"/>
                  </a:lnTo>
                  <a:cubicBezTo>
                    <a:pt x="28721" y="19373"/>
                    <a:pt x="28721" y="19306"/>
                    <a:pt x="28654" y="19273"/>
                  </a:cubicBezTo>
                  <a:lnTo>
                    <a:pt x="27220" y="18439"/>
                  </a:lnTo>
                  <a:cubicBezTo>
                    <a:pt x="27186" y="18422"/>
                    <a:pt x="27153" y="18414"/>
                    <a:pt x="27119" y="18414"/>
                  </a:cubicBezTo>
                  <a:close/>
                  <a:moveTo>
                    <a:pt x="44999" y="19148"/>
                  </a:moveTo>
                  <a:cubicBezTo>
                    <a:pt x="44966" y="19148"/>
                    <a:pt x="44932" y="19156"/>
                    <a:pt x="44899" y="19173"/>
                  </a:cubicBezTo>
                  <a:lnTo>
                    <a:pt x="43531" y="19973"/>
                  </a:lnTo>
                  <a:cubicBezTo>
                    <a:pt x="43464" y="20007"/>
                    <a:pt x="43464" y="20040"/>
                    <a:pt x="43531" y="20107"/>
                  </a:cubicBezTo>
                  <a:lnTo>
                    <a:pt x="44966" y="20941"/>
                  </a:lnTo>
                  <a:cubicBezTo>
                    <a:pt x="44999" y="20957"/>
                    <a:pt x="45032" y="20966"/>
                    <a:pt x="45066" y="20966"/>
                  </a:cubicBezTo>
                  <a:cubicBezTo>
                    <a:pt x="45099" y="20966"/>
                    <a:pt x="45132" y="20957"/>
                    <a:pt x="45166" y="20941"/>
                  </a:cubicBezTo>
                  <a:lnTo>
                    <a:pt x="46567" y="20140"/>
                  </a:lnTo>
                  <a:cubicBezTo>
                    <a:pt x="46600" y="20107"/>
                    <a:pt x="46600" y="20040"/>
                    <a:pt x="46567" y="20007"/>
                  </a:cubicBezTo>
                  <a:lnTo>
                    <a:pt x="45099" y="19173"/>
                  </a:lnTo>
                  <a:cubicBezTo>
                    <a:pt x="45066" y="19156"/>
                    <a:pt x="45032" y="19148"/>
                    <a:pt x="44999" y="19148"/>
                  </a:cubicBezTo>
                  <a:close/>
                  <a:moveTo>
                    <a:pt x="24351" y="19148"/>
                  </a:moveTo>
                  <a:cubicBezTo>
                    <a:pt x="24317" y="19148"/>
                    <a:pt x="24284" y="19156"/>
                    <a:pt x="24251" y="19173"/>
                  </a:cubicBezTo>
                  <a:lnTo>
                    <a:pt x="22850" y="19940"/>
                  </a:lnTo>
                  <a:cubicBezTo>
                    <a:pt x="22816" y="19973"/>
                    <a:pt x="22816" y="20040"/>
                    <a:pt x="22850" y="20073"/>
                  </a:cubicBezTo>
                  <a:lnTo>
                    <a:pt x="24651" y="21074"/>
                  </a:lnTo>
                  <a:cubicBezTo>
                    <a:pt x="24684" y="21091"/>
                    <a:pt x="24718" y="21099"/>
                    <a:pt x="24751" y="21099"/>
                  </a:cubicBezTo>
                  <a:cubicBezTo>
                    <a:pt x="24784" y="21099"/>
                    <a:pt x="24818" y="21091"/>
                    <a:pt x="24851" y="21074"/>
                  </a:cubicBezTo>
                  <a:lnTo>
                    <a:pt x="26252" y="20307"/>
                  </a:lnTo>
                  <a:cubicBezTo>
                    <a:pt x="26286" y="20273"/>
                    <a:pt x="26286" y="20240"/>
                    <a:pt x="26252" y="20207"/>
                  </a:cubicBezTo>
                  <a:lnTo>
                    <a:pt x="24451" y="19173"/>
                  </a:lnTo>
                  <a:cubicBezTo>
                    <a:pt x="24418" y="19156"/>
                    <a:pt x="24384" y="19148"/>
                    <a:pt x="24351" y="19148"/>
                  </a:cubicBezTo>
                  <a:close/>
                  <a:moveTo>
                    <a:pt x="40496" y="19314"/>
                  </a:moveTo>
                  <a:cubicBezTo>
                    <a:pt x="40462" y="19314"/>
                    <a:pt x="40429" y="19323"/>
                    <a:pt x="40396" y="19339"/>
                  </a:cubicBezTo>
                  <a:lnTo>
                    <a:pt x="38995" y="20140"/>
                  </a:lnTo>
                  <a:cubicBezTo>
                    <a:pt x="38928" y="20173"/>
                    <a:pt x="38961" y="20207"/>
                    <a:pt x="38995" y="20273"/>
                  </a:cubicBezTo>
                  <a:lnTo>
                    <a:pt x="40429" y="21107"/>
                  </a:lnTo>
                  <a:cubicBezTo>
                    <a:pt x="40462" y="21124"/>
                    <a:pt x="40504" y="21132"/>
                    <a:pt x="40546" y="21132"/>
                  </a:cubicBezTo>
                  <a:cubicBezTo>
                    <a:pt x="40587" y="21132"/>
                    <a:pt x="40629" y="21124"/>
                    <a:pt x="40662" y="21107"/>
                  </a:cubicBezTo>
                  <a:lnTo>
                    <a:pt x="42030" y="20307"/>
                  </a:lnTo>
                  <a:cubicBezTo>
                    <a:pt x="42097" y="20273"/>
                    <a:pt x="42097" y="20207"/>
                    <a:pt x="42030" y="20173"/>
                  </a:cubicBezTo>
                  <a:lnTo>
                    <a:pt x="40596" y="19339"/>
                  </a:lnTo>
                  <a:cubicBezTo>
                    <a:pt x="40562" y="19323"/>
                    <a:pt x="40529" y="19314"/>
                    <a:pt x="40496" y="19314"/>
                  </a:cubicBezTo>
                  <a:close/>
                  <a:moveTo>
                    <a:pt x="35759" y="18847"/>
                  </a:moveTo>
                  <a:cubicBezTo>
                    <a:pt x="35726" y="18847"/>
                    <a:pt x="35692" y="18856"/>
                    <a:pt x="35659" y="18872"/>
                  </a:cubicBezTo>
                  <a:lnTo>
                    <a:pt x="33891" y="19906"/>
                  </a:lnTo>
                  <a:cubicBezTo>
                    <a:pt x="33858" y="19923"/>
                    <a:pt x="33816" y="19931"/>
                    <a:pt x="33778" y="19931"/>
                  </a:cubicBezTo>
                  <a:cubicBezTo>
                    <a:pt x="33741" y="19931"/>
                    <a:pt x="33708" y="19923"/>
                    <a:pt x="33691" y="19906"/>
                  </a:cubicBezTo>
                  <a:lnTo>
                    <a:pt x="32323" y="19106"/>
                  </a:lnTo>
                  <a:cubicBezTo>
                    <a:pt x="32290" y="19089"/>
                    <a:pt x="32256" y="19081"/>
                    <a:pt x="32223" y="19081"/>
                  </a:cubicBezTo>
                  <a:cubicBezTo>
                    <a:pt x="32190" y="19081"/>
                    <a:pt x="32156" y="19089"/>
                    <a:pt x="32123" y="19106"/>
                  </a:cubicBezTo>
                  <a:lnTo>
                    <a:pt x="30722" y="19906"/>
                  </a:lnTo>
                  <a:cubicBezTo>
                    <a:pt x="30655" y="19940"/>
                    <a:pt x="30655" y="20007"/>
                    <a:pt x="30722" y="20040"/>
                  </a:cubicBezTo>
                  <a:lnTo>
                    <a:pt x="30755" y="20040"/>
                  </a:lnTo>
                  <a:lnTo>
                    <a:pt x="33958" y="21908"/>
                  </a:lnTo>
                  <a:cubicBezTo>
                    <a:pt x="33991" y="21925"/>
                    <a:pt x="34033" y="21933"/>
                    <a:pt x="34074" y="21933"/>
                  </a:cubicBezTo>
                  <a:cubicBezTo>
                    <a:pt x="34116" y="21933"/>
                    <a:pt x="34158" y="21925"/>
                    <a:pt x="34191" y="21908"/>
                  </a:cubicBezTo>
                  <a:lnTo>
                    <a:pt x="37527" y="19973"/>
                  </a:lnTo>
                  <a:cubicBezTo>
                    <a:pt x="37594" y="19940"/>
                    <a:pt x="37594" y="19873"/>
                    <a:pt x="37527" y="19840"/>
                  </a:cubicBezTo>
                  <a:lnTo>
                    <a:pt x="35859" y="18872"/>
                  </a:lnTo>
                  <a:cubicBezTo>
                    <a:pt x="35826" y="18856"/>
                    <a:pt x="35792" y="18847"/>
                    <a:pt x="35759" y="18847"/>
                  </a:cubicBezTo>
                  <a:close/>
                  <a:moveTo>
                    <a:pt x="47117" y="20382"/>
                  </a:moveTo>
                  <a:cubicBezTo>
                    <a:pt x="47075" y="20382"/>
                    <a:pt x="47034" y="20390"/>
                    <a:pt x="47000" y="20407"/>
                  </a:cubicBezTo>
                  <a:lnTo>
                    <a:pt x="45633" y="21207"/>
                  </a:lnTo>
                  <a:cubicBezTo>
                    <a:pt x="45566" y="21241"/>
                    <a:pt x="45566" y="21274"/>
                    <a:pt x="45633" y="21307"/>
                  </a:cubicBezTo>
                  <a:lnTo>
                    <a:pt x="47067" y="22141"/>
                  </a:lnTo>
                  <a:cubicBezTo>
                    <a:pt x="47100" y="22158"/>
                    <a:pt x="47142" y="22166"/>
                    <a:pt x="47184" y="22166"/>
                  </a:cubicBezTo>
                  <a:cubicBezTo>
                    <a:pt x="47226" y="22166"/>
                    <a:pt x="47267" y="22158"/>
                    <a:pt x="47301" y="22141"/>
                  </a:cubicBezTo>
                  <a:lnTo>
                    <a:pt x="48668" y="21341"/>
                  </a:lnTo>
                  <a:cubicBezTo>
                    <a:pt x="48735" y="21307"/>
                    <a:pt x="48702" y="21274"/>
                    <a:pt x="48668" y="21241"/>
                  </a:cubicBezTo>
                  <a:lnTo>
                    <a:pt x="47234" y="20407"/>
                  </a:lnTo>
                  <a:cubicBezTo>
                    <a:pt x="47200" y="20390"/>
                    <a:pt x="47159" y="20382"/>
                    <a:pt x="47117" y="20382"/>
                  </a:cubicBezTo>
                  <a:close/>
                  <a:moveTo>
                    <a:pt x="38544" y="20448"/>
                  </a:moveTo>
                  <a:cubicBezTo>
                    <a:pt x="38503" y="20448"/>
                    <a:pt x="38461" y="20457"/>
                    <a:pt x="38428" y="20474"/>
                  </a:cubicBezTo>
                  <a:lnTo>
                    <a:pt x="37060" y="21274"/>
                  </a:lnTo>
                  <a:cubicBezTo>
                    <a:pt x="36960" y="21307"/>
                    <a:pt x="36993" y="21374"/>
                    <a:pt x="37027" y="21408"/>
                  </a:cubicBezTo>
                  <a:lnTo>
                    <a:pt x="37060" y="21408"/>
                  </a:lnTo>
                  <a:lnTo>
                    <a:pt x="38494" y="22241"/>
                  </a:lnTo>
                  <a:cubicBezTo>
                    <a:pt x="38528" y="22258"/>
                    <a:pt x="38569" y="22266"/>
                    <a:pt x="38611" y="22266"/>
                  </a:cubicBezTo>
                  <a:cubicBezTo>
                    <a:pt x="38653" y="22266"/>
                    <a:pt x="38694" y="22258"/>
                    <a:pt x="38728" y="22241"/>
                  </a:cubicBezTo>
                  <a:lnTo>
                    <a:pt x="40095" y="21441"/>
                  </a:lnTo>
                  <a:cubicBezTo>
                    <a:pt x="40162" y="21408"/>
                    <a:pt x="40162" y="21341"/>
                    <a:pt x="40095" y="21307"/>
                  </a:cubicBezTo>
                  <a:lnTo>
                    <a:pt x="38661" y="20474"/>
                  </a:lnTo>
                  <a:cubicBezTo>
                    <a:pt x="38628" y="20457"/>
                    <a:pt x="38586" y="20448"/>
                    <a:pt x="38544" y="20448"/>
                  </a:cubicBezTo>
                  <a:close/>
                  <a:moveTo>
                    <a:pt x="42597" y="20549"/>
                  </a:moveTo>
                  <a:cubicBezTo>
                    <a:pt x="42564" y="20549"/>
                    <a:pt x="42530" y="20557"/>
                    <a:pt x="42497" y="20574"/>
                  </a:cubicBezTo>
                  <a:lnTo>
                    <a:pt x="41129" y="21374"/>
                  </a:lnTo>
                  <a:cubicBezTo>
                    <a:pt x="41063" y="21408"/>
                    <a:pt x="41063" y="21441"/>
                    <a:pt x="41129" y="21474"/>
                  </a:cubicBezTo>
                  <a:lnTo>
                    <a:pt x="42564" y="22308"/>
                  </a:lnTo>
                  <a:cubicBezTo>
                    <a:pt x="42597" y="22325"/>
                    <a:pt x="42631" y="22333"/>
                    <a:pt x="42664" y="22333"/>
                  </a:cubicBezTo>
                  <a:cubicBezTo>
                    <a:pt x="42697" y="22333"/>
                    <a:pt x="42731" y="22325"/>
                    <a:pt x="42764" y="22308"/>
                  </a:cubicBezTo>
                  <a:lnTo>
                    <a:pt x="44165" y="21508"/>
                  </a:lnTo>
                  <a:cubicBezTo>
                    <a:pt x="44232" y="21474"/>
                    <a:pt x="44232" y="21441"/>
                    <a:pt x="44165" y="21408"/>
                  </a:cubicBezTo>
                  <a:lnTo>
                    <a:pt x="42697" y="20574"/>
                  </a:lnTo>
                  <a:cubicBezTo>
                    <a:pt x="42664" y="20557"/>
                    <a:pt x="42631" y="20549"/>
                    <a:pt x="42597" y="20549"/>
                  </a:cubicBezTo>
                  <a:close/>
                  <a:moveTo>
                    <a:pt x="26803" y="20549"/>
                  </a:moveTo>
                  <a:cubicBezTo>
                    <a:pt x="26761" y="20549"/>
                    <a:pt x="26719" y="20557"/>
                    <a:pt x="26686" y="20574"/>
                  </a:cubicBezTo>
                  <a:lnTo>
                    <a:pt x="25318" y="21374"/>
                  </a:lnTo>
                  <a:cubicBezTo>
                    <a:pt x="25251" y="21408"/>
                    <a:pt x="25251" y="21441"/>
                    <a:pt x="25318" y="21508"/>
                  </a:cubicBezTo>
                  <a:lnTo>
                    <a:pt x="27086" y="22508"/>
                  </a:lnTo>
                  <a:cubicBezTo>
                    <a:pt x="27119" y="22525"/>
                    <a:pt x="27153" y="22533"/>
                    <a:pt x="27186" y="22533"/>
                  </a:cubicBezTo>
                  <a:cubicBezTo>
                    <a:pt x="27220" y="22533"/>
                    <a:pt x="27253" y="22525"/>
                    <a:pt x="27286" y="22508"/>
                  </a:cubicBezTo>
                  <a:lnTo>
                    <a:pt x="28687" y="21741"/>
                  </a:lnTo>
                  <a:cubicBezTo>
                    <a:pt x="28754" y="21708"/>
                    <a:pt x="28754" y="21641"/>
                    <a:pt x="28687" y="21608"/>
                  </a:cubicBezTo>
                  <a:lnTo>
                    <a:pt x="26919" y="20574"/>
                  </a:lnTo>
                  <a:cubicBezTo>
                    <a:pt x="26886" y="20557"/>
                    <a:pt x="26844" y="20549"/>
                    <a:pt x="26803" y="20549"/>
                  </a:cubicBezTo>
                  <a:close/>
                  <a:moveTo>
                    <a:pt x="29221" y="19648"/>
                  </a:moveTo>
                  <a:cubicBezTo>
                    <a:pt x="29188" y="19648"/>
                    <a:pt x="29154" y="19656"/>
                    <a:pt x="29121" y="19673"/>
                  </a:cubicBezTo>
                  <a:lnTo>
                    <a:pt x="27753" y="20474"/>
                  </a:lnTo>
                  <a:cubicBezTo>
                    <a:pt x="27687" y="20507"/>
                    <a:pt x="27687" y="20574"/>
                    <a:pt x="27753" y="20607"/>
                  </a:cubicBezTo>
                  <a:lnTo>
                    <a:pt x="31956" y="23042"/>
                  </a:lnTo>
                  <a:cubicBezTo>
                    <a:pt x="31990" y="23059"/>
                    <a:pt x="32031" y="23067"/>
                    <a:pt x="32073" y="23067"/>
                  </a:cubicBezTo>
                  <a:cubicBezTo>
                    <a:pt x="32115" y="23067"/>
                    <a:pt x="32156" y="23059"/>
                    <a:pt x="32190" y="23042"/>
                  </a:cubicBezTo>
                  <a:lnTo>
                    <a:pt x="33557" y="22241"/>
                  </a:lnTo>
                  <a:cubicBezTo>
                    <a:pt x="33624" y="22208"/>
                    <a:pt x="33624" y="22141"/>
                    <a:pt x="33557" y="22108"/>
                  </a:cubicBezTo>
                  <a:lnTo>
                    <a:pt x="29321" y="19673"/>
                  </a:lnTo>
                  <a:cubicBezTo>
                    <a:pt x="29288" y="19656"/>
                    <a:pt x="29254" y="19648"/>
                    <a:pt x="29221" y="19648"/>
                  </a:cubicBezTo>
                  <a:close/>
                  <a:moveTo>
                    <a:pt x="49169" y="22150"/>
                  </a:moveTo>
                  <a:cubicBezTo>
                    <a:pt x="49135" y="22150"/>
                    <a:pt x="49102" y="22158"/>
                    <a:pt x="49068" y="22175"/>
                  </a:cubicBezTo>
                  <a:lnTo>
                    <a:pt x="48702" y="22375"/>
                  </a:lnTo>
                  <a:cubicBezTo>
                    <a:pt x="48635" y="22408"/>
                    <a:pt x="48635" y="22475"/>
                    <a:pt x="48702" y="22508"/>
                  </a:cubicBezTo>
                  <a:lnTo>
                    <a:pt x="50136" y="23342"/>
                  </a:lnTo>
                  <a:cubicBezTo>
                    <a:pt x="50169" y="23359"/>
                    <a:pt x="50203" y="23367"/>
                    <a:pt x="50236" y="23367"/>
                  </a:cubicBezTo>
                  <a:cubicBezTo>
                    <a:pt x="50269" y="23367"/>
                    <a:pt x="50303" y="23359"/>
                    <a:pt x="50336" y="23342"/>
                  </a:cubicBezTo>
                  <a:lnTo>
                    <a:pt x="50736" y="23109"/>
                  </a:lnTo>
                  <a:cubicBezTo>
                    <a:pt x="50770" y="23075"/>
                    <a:pt x="50770" y="23042"/>
                    <a:pt x="50736" y="23009"/>
                  </a:cubicBezTo>
                  <a:lnTo>
                    <a:pt x="49269" y="22175"/>
                  </a:lnTo>
                  <a:cubicBezTo>
                    <a:pt x="49235" y="22158"/>
                    <a:pt x="49202" y="22150"/>
                    <a:pt x="49169" y="22150"/>
                  </a:cubicBezTo>
                  <a:close/>
                  <a:moveTo>
                    <a:pt x="40629" y="21683"/>
                  </a:moveTo>
                  <a:cubicBezTo>
                    <a:pt x="40596" y="21683"/>
                    <a:pt x="40562" y="21691"/>
                    <a:pt x="40529" y="21708"/>
                  </a:cubicBezTo>
                  <a:lnTo>
                    <a:pt x="39161" y="22508"/>
                  </a:lnTo>
                  <a:cubicBezTo>
                    <a:pt x="39095" y="22542"/>
                    <a:pt x="39095" y="22575"/>
                    <a:pt x="39161" y="22608"/>
                  </a:cubicBezTo>
                  <a:lnTo>
                    <a:pt x="40596" y="23442"/>
                  </a:lnTo>
                  <a:cubicBezTo>
                    <a:pt x="40629" y="23459"/>
                    <a:pt x="40662" y="23467"/>
                    <a:pt x="40696" y="23467"/>
                  </a:cubicBezTo>
                  <a:cubicBezTo>
                    <a:pt x="40729" y="23467"/>
                    <a:pt x="40763" y="23459"/>
                    <a:pt x="40796" y="23442"/>
                  </a:cubicBezTo>
                  <a:lnTo>
                    <a:pt x="42197" y="22642"/>
                  </a:lnTo>
                  <a:cubicBezTo>
                    <a:pt x="42230" y="22608"/>
                    <a:pt x="42230" y="22575"/>
                    <a:pt x="42197" y="22542"/>
                  </a:cubicBezTo>
                  <a:lnTo>
                    <a:pt x="40729" y="21708"/>
                  </a:lnTo>
                  <a:cubicBezTo>
                    <a:pt x="40696" y="21691"/>
                    <a:pt x="40662" y="21683"/>
                    <a:pt x="40629" y="21683"/>
                  </a:cubicBezTo>
                  <a:close/>
                  <a:moveTo>
                    <a:pt x="44715" y="21783"/>
                  </a:moveTo>
                  <a:cubicBezTo>
                    <a:pt x="44674" y="21783"/>
                    <a:pt x="44632" y="21791"/>
                    <a:pt x="44599" y="21808"/>
                  </a:cubicBezTo>
                  <a:lnTo>
                    <a:pt x="43231" y="22608"/>
                  </a:lnTo>
                  <a:cubicBezTo>
                    <a:pt x="43164" y="22642"/>
                    <a:pt x="43198" y="22675"/>
                    <a:pt x="43231" y="22708"/>
                  </a:cubicBezTo>
                  <a:lnTo>
                    <a:pt x="44665" y="23542"/>
                  </a:lnTo>
                  <a:cubicBezTo>
                    <a:pt x="44699" y="23559"/>
                    <a:pt x="44740" y="23567"/>
                    <a:pt x="44782" y="23567"/>
                  </a:cubicBezTo>
                  <a:cubicBezTo>
                    <a:pt x="44824" y="23567"/>
                    <a:pt x="44865" y="23559"/>
                    <a:pt x="44899" y="23542"/>
                  </a:cubicBezTo>
                  <a:lnTo>
                    <a:pt x="46266" y="22742"/>
                  </a:lnTo>
                  <a:cubicBezTo>
                    <a:pt x="46333" y="22708"/>
                    <a:pt x="46333" y="22642"/>
                    <a:pt x="46266" y="22608"/>
                  </a:cubicBezTo>
                  <a:lnTo>
                    <a:pt x="46266" y="22642"/>
                  </a:lnTo>
                  <a:lnTo>
                    <a:pt x="44832" y="21808"/>
                  </a:lnTo>
                  <a:cubicBezTo>
                    <a:pt x="44799" y="21791"/>
                    <a:pt x="44757" y="21783"/>
                    <a:pt x="44715" y="21783"/>
                  </a:cubicBezTo>
                  <a:close/>
                  <a:moveTo>
                    <a:pt x="29254" y="21983"/>
                  </a:moveTo>
                  <a:cubicBezTo>
                    <a:pt x="29221" y="21983"/>
                    <a:pt x="29188" y="21991"/>
                    <a:pt x="29154" y="22008"/>
                  </a:cubicBezTo>
                  <a:lnTo>
                    <a:pt x="27753" y="22775"/>
                  </a:lnTo>
                  <a:cubicBezTo>
                    <a:pt x="27720" y="22809"/>
                    <a:pt x="27720" y="22875"/>
                    <a:pt x="27753" y="22909"/>
                  </a:cubicBezTo>
                  <a:lnTo>
                    <a:pt x="29988" y="24210"/>
                  </a:lnTo>
                  <a:cubicBezTo>
                    <a:pt x="30022" y="24226"/>
                    <a:pt x="30055" y="24235"/>
                    <a:pt x="30088" y="24235"/>
                  </a:cubicBezTo>
                  <a:cubicBezTo>
                    <a:pt x="30122" y="24235"/>
                    <a:pt x="30155" y="24226"/>
                    <a:pt x="30188" y="24210"/>
                  </a:cubicBezTo>
                  <a:lnTo>
                    <a:pt x="31589" y="23409"/>
                  </a:lnTo>
                  <a:cubicBezTo>
                    <a:pt x="31623" y="23376"/>
                    <a:pt x="31623" y="23309"/>
                    <a:pt x="31589" y="23276"/>
                  </a:cubicBezTo>
                  <a:lnTo>
                    <a:pt x="29354" y="22008"/>
                  </a:lnTo>
                  <a:cubicBezTo>
                    <a:pt x="29321" y="21991"/>
                    <a:pt x="29288" y="21983"/>
                    <a:pt x="29254" y="21983"/>
                  </a:cubicBezTo>
                  <a:close/>
                  <a:moveTo>
                    <a:pt x="51270" y="23351"/>
                  </a:moveTo>
                  <a:cubicBezTo>
                    <a:pt x="51237" y="23351"/>
                    <a:pt x="51203" y="23359"/>
                    <a:pt x="51170" y="23376"/>
                  </a:cubicBezTo>
                  <a:lnTo>
                    <a:pt x="50803" y="23576"/>
                  </a:lnTo>
                  <a:cubicBezTo>
                    <a:pt x="50736" y="23609"/>
                    <a:pt x="50736" y="23676"/>
                    <a:pt x="50803" y="23709"/>
                  </a:cubicBezTo>
                  <a:lnTo>
                    <a:pt x="52237" y="24543"/>
                  </a:lnTo>
                  <a:cubicBezTo>
                    <a:pt x="52271" y="24560"/>
                    <a:pt x="52304" y="24568"/>
                    <a:pt x="52337" y="24568"/>
                  </a:cubicBezTo>
                  <a:cubicBezTo>
                    <a:pt x="52371" y="24568"/>
                    <a:pt x="52404" y="24560"/>
                    <a:pt x="52438" y="24543"/>
                  </a:cubicBezTo>
                  <a:lnTo>
                    <a:pt x="52838" y="24343"/>
                  </a:lnTo>
                  <a:cubicBezTo>
                    <a:pt x="52871" y="24310"/>
                    <a:pt x="52871" y="24243"/>
                    <a:pt x="52838" y="24210"/>
                  </a:cubicBezTo>
                  <a:lnTo>
                    <a:pt x="51370" y="23376"/>
                  </a:lnTo>
                  <a:cubicBezTo>
                    <a:pt x="51337" y="23359"/>
                    <a:pt x="51303" y="23351"/>
                    <a:pt x="51270" y="23351"/>
                  </a:cubicBezTo>
                  <a:close/>
                  <a:moveTo>
                    <a:pt x="42751" y="22917"/>
                  </a:moveTo>
                  <a:cubicBezTo>
                    <a:pt x="42714" y="22917"/>
                    <a:pt x="42681" y="22925"/>
                    <a:pt x="42664" y="22942"/>
                  </a:cubicBezTo>
                  <a:lnTo>
                    <a:pt x="41263" y="23743"/>
                  </a:lnTo>
                  <a:cubicBezTo>
                    <a:pt x="41196" y="23743"/>
                    <a:pt x="41196" y="23809"/>
                    <a:pt x="41263" y="23843"/>
                  </a:cubicBezTo>
                  <a:lnTo>
                    <a:pt x="42697" y="24677"/>
                  </a:lnTo>
                  <a:cubicBezTo>
                    <a:pt x="42731" y="24693"/>
                    <a:pt x="42772" y="24702"/>
                    <a:pt x="42814" y="24702"/>
                  </a:cubicBezTo>
                  <a:cubicBezTo>
                    <a:pt x="42856" y="24702"/>
                    <a:pt x="42897" y="24693"/>
                    <a:pt x="42931" y="24677"/>
                  </a:cubicBezTo>
                  <a:lnTo>
                    <a:pt x="44298" y="23876"/>
                  </a:lnTo>
                  <a:cubicBezTo>
                    <a:pt x="44365" y="23876"/>
                    <a:pt x="44365" y="23809"/>
                    <a:pt x="44298" y="23776"/>
                  </a:cubicBezTo>
                  <a:lnTo>
                    <a:pt x="42864" y="22942"/>
                  </a:lnTo>
                  <a:cubicBezTo>
                    <a:pt x="42831" y="22925"/>
                    <a:pt x="42789" y="22917"/>
                    <a:pt x="42751" y="22917"/>
                  </a:cubicBezTo>
                  <a:close/>
                  <a:moveTo>
                    <a:pt x="47267" y="23251"/>
                  </a:moveTo>
                  <a:cubicBezTo>
                    <a:pt x="47234" y="23251"/>
                    <a:pt x="47200" y="23259"/>
                    <a:pt x="47167" y="23276"/>
                  </a:cubicBezTo>
                  <a:lnTo>
                    <a:pt x="45799" y="24076"/>
                  </a:lnTo>
                  <a:cubicBezTo>
                    <a:pt x="45733" y="24109"/>
                    <a:pt x="45733" y="24176"/>
                    <a:pt x="45799" y="24210"/>
                  </a:cubicBezTo>
                  <a:lnTo>
                    <a:pt x="47234" y="25043"/>
                  </a:lnTo>
                  <a:cubicBezTo>
                    <a:pt x="47267" y="25060"/>
                    <a:pt x="47301" y="25068"/>
                    <a:pt x="47334" y="25068"/>
                  </a:cubicBezTo>
                  <a:cubicBezTo>
                    <a:pt x="47367" y="25068"/>
                    <a:pt x="47401" y="25060"/>
                    <a:pt x="47434" y="25043"/>
                  </a:cubicBezTo>
                  <a:lnTo>
                    <a:pt x="48835" y="24243"/>
                  </a:lnTo>
                  <a:cubicBezTo>
                    <a:pt x="48902" y="24176"/>
                    <a:pt x="48902" y="24143"/>
                    <a:pt x="48835" y="24109"/>
                  </a:cubicBezTo>
                  <a:lnTo>
                    <a:pt x="47367" y="23276"/>
                  </a:lnTo>
                  <a:cubicBezTo>
                    <a:pt x="47334" y="23259"/>
                    <a:pt x="47301" y="23251"/>
                    <a:pt x="47267" y="23251"/>
                  </a:cubicBezTo>
                  <a:close/>
                  <a:moveTo>
                    <a:pt x="32590" y="23884"/>
                  </a:moveTo>
                  <a:cubicBezTo>
                    <a:pt x="32557" y="23884"/>
                    <a:pt x="32523" y="23893"/>
                    <a:pt x="32490" y="23909"/>
                  </a:cubicBezTo>
                  <a:lnTo>
                    <a:pt x="31089" y="24710"/>
                  </a:lnTo>
                  <a:cubicBezTo>
                    <a:pt x="31056" y="24743"/>
                    <a:pt x="31056" y="24777"/>
                    <a:pt x="31089" y="24843"/>
                  </a:cubicBezTo>
                  <a:lnTo>
                    <a:pt x="32557" y="25677"/>
                  </a:lnTo>
                  <a:cubicBezTo>
                    <a:pt x="32590" y="25694"/>
                    <a:pt x="32623" y="25702"/>
                    <a:pt x="32657" y="25702"/>
                  </a:cubicBezTo>
                  <a:cubicBezTo>
                    <a:pt x="32690" y="25702"/>
                    <a:pt x="32723" y="25694"/>
                    <a:pt x="32757" y="25677"/>
                  </a:cubicBezTo>
                  <a:lnTo>
                    <a:pt x="34124" y="24877"/>
                  </a:lnTo>
                  <a:cubicBezTo>
                    <a:pt x="34191" y="24843"/>
                    <a:pt x="34191" y="24777"/>
                    <a:pt x="34124" y="24743"/>
                  </a:cubicBezTo>
                  <a:lnTo>
                    <a:pt x="32690" y="23909"/>
                  </a:lnTo>
                  <a:cubicBezTo>
                    <a:pt x="32657" y="23893"/>
                    <a:pt x="32623" y="23884"/>
                    <a:pt x="32590" y="23884"/>
                  </a:cubicBezTo>
                  <a:close/>
                  <a:moveTo>
                    <a:pt x="36660" y="23951"/>
                  </a:moveTo>
                  <a:cubicBezTo>
                    <a:pt x="36626" y="23951"/>
                    <a:pt x="36593" y="23959"/>
                    <a:pt x="36560" y="23976"/>
                  </a:cubicBezTo>
                  <a:lnTo>
                    <a:pt x="35192" y="24777"/>
                  </a:lnTo>
                  <a:cubicBezTo>
                    <a:pt x="35125" y="24810"/>
                    <a:pt x="35125" y="24877"/>
                    <a:pt x="35192" y="24910"/>
                  </a:cubicBezTo>
                  <a:lnTo>
                    <a:pt x="36626" y="25744"/>
                  </a:lnTo>
                  <a:cubicBezTo>
                    <a:pt x="36660" y="25761"/>
                    <a:pt x="36693" y="25769"/>
                    <a:pt x="36726" y="25769"/>
                  </a:cubicBezTo>
                  <a:cubicBezTo>
                    <a:pt x="36760" y="25769"/>
                    <a:pt x="36793" y="25761"/>
                    <a:pt x="36826" y="25744"/>
                  </a:cubicBezTo>
                  <a:lnTo>
                    <a:pt x="38227" y="24943"/>
                  </a:lnTo>
                  <a:cubicBezTo>
                    <a:pt x="38261" y="24910"/>
                    <a:pt x="38261" y="24877"/>
                    <a:pt x="38227" y="24810"/>
                  </a:cubicBezTo>
                  <a:lnTo>
                    <a:pt x="36760" y="23976"/>
                  </a:lnTo>
                  <a:cubicBezTo>
                    <a:pt x="36726" y="23959"/>
                    <a:pt x="36693" y="23951"/>
                    <a:pt x="36660" y="23951"/>
                  </a:cubicBezTo>
                  <a:close/>
                  <a:moveTo>
                    <a:pt x="53405" y="24585"/>
                  </a:moveTo>
                  <a:cubicBezTo>
                    <a:pt x="53372" y="24585"/>
                    <a:pt x="53338" y="24593"/>
                    <a:pt x="53305" y="24610"/>
                  </a:cubicBezTo>
                  <a:lnTo>
                    <a:pt x="52938" y="24810"/>
                  </a:lnTo>
                  <a:cubicBezTo>
                    <a:pt x="52871" y="24843"/>
                    <a:pt x="52871" y="24910"/>
                    <a:pt x="52938" y="24943"/>
                  </a:cubicBezTo>
                  <a:lnTo>
                    <a:pt x="54372" y="25777"/>
                  </a:lnTo>
                  <a:cubicBezTo>
                    <a:pt x="54406" y="25794"/>
                    <a:pt x="54439" y="25802"/>
                    <a:pt x="54472" y="25802"/>
                  </a:cubicBezTo>
                  <a:cubicBezTo>
                    <a:pt x="54506" y="25802"/>
                    <a:pt x="54539" y="25794"/>
                    <a:pt x="54572" y="25777"/>
                  </a:cubicBezTo>
                  <a:lnTo>
                    <a:pt x="54939" y="25577"/>
                  </a:lnTo>
                  <a:cubicBezTo>
                    <a:pt x="55006" y="25544"/>
                    <a:pt x="55006" y="25477"/>
                    <a:pt x="54939" y="25444"/>
                  </a:cubicBezTo>
                  <a:lnTo>
                    <a:pt x="53505" y="24610"/>
                  </a:lnTo>
                  <a:cubicBezTo>
                    <a:pt x="53472" y="24593"/>
                    <a:pt x="53438" y="24585"/>
                    <a:pt x="53405" y="24585"/>
                  </a:cubicBezTo>
                  <a:close/>
                  <a:moveTo>
                    <a:pt x="45299" y="24360"/>
                  </a:moveTo>
                  <a:cubicBezTo>
                    <a:pt x="45266" y="24360"/>
                    <a:pt x="45232" y="24376"/>
                    <a:pt x="45199" y="24410"/>
                  </a:cubicBezTo>
                  <a:lnTo>
                    <a:pt x="43831" y="25177"/>
                  </a:lnTo>
                  <a:cubicBezTo>
                    <a:pt x="43765" y="25210"/>
                    <a:pt x="43765" y="25277"/>
                    <a:pt x="43831" y="25310"/>
                  </a:cubicBezTo>
                  <a:lnTo>
                    <a:pt x="45266" y="26144"/>
                  </a:lnTo>
                  <a:cubicBezTo>
                    <a:pt x="45299" y="26161"/>
                    <a:pt x="45332" y="26169"/>
                    <a:pt x="45366" y="26169"/>
                  </a:cubicBezTo>
                  <a:cubicBezTo>
                    <a:pt x="45399" y="26169"/>
                    <a:pt x="45433" y="26161"/>
                    <a:pt x="45466" y="26144"/>
                  </a:cubicBezTo>
                  <a:lnTo>
                    <a:pt x="46867" y="25344"/>
                  </a:lnTo>
                  <a:cubicBezTo>
                    <a:pt x="46934" y="25344"/>
                    <a:pt x="46934" y="25277"/>
                    <a:pt x="46867" y="25244"/>
                  </a:cubicBezTo>
                  <a:lnTo>
                    <a:pt x="45399" y="24410"/>
                  </a:lnTo>
                  <a:cubicBezTo>
                    <a:pt x="45366" y="24376"/>
                    <a:pt x="45332" y="24360"/>
                    <a:pt x="45299" y="24360"/>
                  </a:cubicBezTo>
                  <a:close/>
                  <a:moveTo>
                    <a:pt x="49385" y="24485"/>
                  </a:moveTo>
                  <a:cubicBezTo>
                    <a:pt x="49344" y="24485"/>
                    <a:pt x="49302" y="24493"/>
                    <a:pt x="49269" y="24510"/>
                  </a:cubicBezTo>
                  <a:lnTo>
                    <a:pt x="47901" y="25310"/>
                  </a:lnTo>
                  <a:cubicBezTo>
                    <a:pt x="47834" y="25344"/>
                    <a:pt x="47834" y="25377"/>
                    <a:pt x="47901" y="25410"/>
                  </a:cubicBezTo>
                  <a:lnTo>
                    <a:pt x="49335" y="26244"/>
                  </a:lnTo>
                  <a:cubicBezTo>
                    <a:pt x="49369" y="26261"/>
                    <a:pt x="49410" y="26269"/>
                    <a:pt x="49452" y="26269"/>
                  </a:cubicBezTo>
                  <a:cubicBezTo>
                    <a:pt x="49494" y="26269"/>
                    <a:pt x="49535" y="26261"/>
                    <a:pt x="49569" y="26244"/>
                  </a:cubicBezTo>
                  <a:lnTo>
                    <a:pt x="50936" y="25444"/>
                  </a:lnTo>
                  <a:cubicBezTo>
                    <a:pt x="51003" y="25410"/>
                    <a:pt x="51003" y="25377"/>
                    <a:pt x="50936" y="25310"/>
                  </a:cubicBezTo>
                  <a:lnTo>
                    <a:pt x="50936" y="25344"/>
                  </a:lnTo>
                  <a:lnTo>
                    <a:pt x="49502" y="24510"/>
                  </a:lnTo>
                  <a:cubicBezTo>
                    <a:pt x="49469" y="24493"/>
                    <a:pt x="49427" y="24485"/>
                    <a:pt x="49385" y="24485"/>
                  </a:cubicBezTo>
                  <a:close/>
                  <a:moveTo>
                    <a:pt x="34708" y="25119"/>
                  </a:moveTo>
                  <a:cubicBezTo>
                    <a:pt x="34667" y="25119"/>
                    <a:pt x="34625" y="25127"/>
                    <a:pt x="34591" y="25144"/>
                  </a:cubicBezTo>
                  <a:lnTo>
                    <a:pt x="33224" y="25944"/>
                  </a:lnTo>
                  <a:cubicBezTo>
                    <a:pt x="33157" y="25977"/>
                    <a:pt x="33157" y="26044"/>
                    <a:pt x="33224" y="26078"/>
                  </a:cubicBezTo>
                  <a:lnTo>
                    <a:pt x="34658" y="26911"/>
                  </a:lnTo>
                  <a:cubicBezTo>
                    <a:pt x="34692" y="26928"/>
                    <a:pt x="34733" y="26936"/>
                    <a:pt x="34775" y="26936"/>
                  </a:cubicBezTo>
                  <a:cubicBezTo>
                    <a:pt x="34817" y="26936"/>
                    <a:pt x="34858" y="26928"/>
                    <a:pt x="34892" y="26911"/>
                  </a:cubicBezTo>
                  <a:lnTo>
                    <a:pt x="36259" y="26111"/>
                  </a:lnTo>
                  <a:cubicBezTo>
                    <a:pt x="36326" y="26078"/>
                    <a:pt x="36326" y="26011"/>
                    <a:pt x="36259" y="25977"/>
                  </a:cubicBezTo>
                  <a:lnTo>
                    <a:pt x="34825" y="25144"/>
                  </a:lnTo>
                  <a:cubicBezTo>
                    <a:pt x="34792" y="25127"/>
                    <a:pt x="34750" y="25119"/>
                    <a:pt x="34708" y="25119"/>
                  </a:cubicBezTo>
                  <a:close/>
                  <a:moveTo>
                    <a:pt x="55506" y="25786"/>
                  </a:moveTo>
                  <a:cubicBezTo>
                    <a:pt x="55473" y="25786"/>
                    <a:pt x="55440" y="25794"/>
                    <a:pt x="55406" y="25811"/>
                  </a:cubicBezTo>
                  <a:lnTo>
                    <a:pt x="55039" y="26044"/>
                  </a:lnTo>
                  <a:cubicBezTo>
                    <a:pt x="54973" y="26078"/>
                    <a:pt x="54973" y="26111"/>
                    <a:pt x="55039" y="26144"/>
                  </a:cubicBezTo>
                  <a:lnTo>
                    <a:pt x="56474" y="26978"/>
                  </a:lnTo>
                  <a:cubicBezTo>
                    <a:pt x="56507" y="26995"/>
                    <a:pt x="56549" y="27003"/>
                    <a:pt x="56591" y="27003"/>
                  </a:cubicBezTo>
                  <a:cubicBezTo>
                    <a:pt x="56632" y="27003"/>
                    <a:pt x="56674" y="26995"/>
                    <a:pt x="56707" y="26978"/>
                  </a:cubicBezTo>
                  <a:lnTo>
                    <a:pt x="57074" y="26778"/>
                  </a:lnTo>
                  <a:cubicBezTo>
                    <a:pt x="57108" y="26745"/>
                    <a:pt x="57108" y="26711"/>
                    <a:pt x="57074" y="26645"/>
                  </a:cubicBezTo>
                  <a:lnTo>
                    <a:pt x="55606" y="25811"/>
                  </a:lnTo>
                  <a:cubicBezTo>
                    <a:pt x="55573" y="25794"/>
                    <a:pt x="55540" y="25786"/>
                    <a:pt x="55506" y="25786"/>
                  </a:cubicBezTo>
                  <a:close/>
                  <a:moveTo>
                    <a:pt x="43331" y="25519"/>
                  </a:moveTo>
                  <a:cubicBezTo>
                    <a:pt x="43298" y="25519"/>
                    <a:pt x="43264" y="25527"/>
                    <a:pt x="43231" y="25544"/>
                  </a:cubicBezTo>
                  <a:lnTo>
                    <a:pt x="41830" y="26344"/>
                  </a:lnTo>
                  <a:cubicBezTo>
                    <a:pt x="41797" y="26378"/>
                    <a:pt x="41797" y="26411"/>
                    <a:pt x="41863" y="26444"/>
                  </a:cubicBezTo>
                  <a:lnTo>
                    <a:pt x="41830" y="26444"/>
                  </a:lnTo>
                  <a:lnTo>
                    <a:pt x="43298" y="27278"/>
                  </a:lnTo>
                  <a:cubicBezTo>
                    <a:pt x="43331" y="27295"/>
                    <a:pt x="43364" y="27303"/>
                    <a:pt x="43398" y="27303"/>
                  </a:cubicBezTo>
                  <a:cubicBezTo>
                    <a:pt x="43431" y="27303"/>
                    <a:pt x="43464" y="27295"/>
                    <a:pt x="43498" y="27278"/>
                  </a:cubicBezTo>
                  <a:lnTo>
                    <a:pt x="44899" y="26478"/>
                  </a:lnTo>
                  <a:cubicBezTo>
                    <a:pt x="44932" y="26478"/>
                    <a:pt x="44932" y="26411"/>
                    <a:pt x="44899" y="26378"/>
                  </a:cubicBezTo>
                  <a:lnTo>
                    <a:pt x="43431" y="25544"/>
                  </a:lnTo>
                  <a:cubicBezTo>
                    <a:pt x="43398" y="25527"/>
                    <a:pt x="43364" y="25519"/>
                    <a:pt x="43331" y="25519"/>
                  </a:cubicBezTo>
                  <a:close/>
                  <a:moveTo>
                    <a:pt x="47434" y="25586"/>
                  </a:moveTo>
                  <a:cubicBezTo>
                    <a:pt x="47401" y="25586"/>
                    <a:pt x="47367" y="25594"/>
                    <a:pt x="47334" y="25611"/>
                  </a:cubicBezTo>
                  <a:lnTo>
                    <a:pt x="45933" y="26411"/>
                  </a:lnTo>
                  <a:cubicBezTo>
                    <a:pt x="45866" y="26444"/>
                    <a:pt x="45866" y="26511"/>
                    <a:pt x="45933" y="26545"/>
                  </a:cubicBezTo>
                  <a:lnTo>
                    <a:pt x="47401" y="27378"/>
                  </a:lnTo>
                  <a:cubicBezTo>
                    <a:pt x="47434" y="27395"/>
                    <a:pt x="47467" y="27403"/>
                    <a:pt x="47501" y="27403"/>
                  </a:cubicBezTo>
                  <a:cubicBezTo>
                    <a:pt x="47534" y="27403"/>
                    <a:pt x="47567" y="27395"/>
                    <a:pt x="47601" y="27378"/>
                  </a:cubicBezTo>
                  <a:lnTo>
                    <a:pt x="49002" y="26578"/>
                  </a:lnTo>
                  <a:cubicBezTo>
                    <a:pt x="49035" y="26545"/>
                    <a:pt x="49035" y="26478"/>
                    <a:pt x="49002" y="26444"/>
                  </a:cubicBezTo>
                  <a:lnTo>
                    <a:pt x="47534" y="25611"/>
                  </a:lnTo>
                  <a:cubicBezTo>
                    <a:pt x="47501" y="25594"/>
                    <a:pt x="47467" y="25586"/>
                    <a:pt x="47434" y="25586"/>
                  </a:cubicBezTo>
                  <a:close/>
                  <a:moveTo>
                    <a:pt x="51516" y="25686"/>
                  </a:moveTo>
                  <a:cubicBezTo>
                    <a:pt x="51479" y="25686"/>
                    <a:pt x="51437" y="25694"/>
                    <a:pt x="51403" y="25711"/>
                  </a:cubicBezTo>
                  <a:lnTo>
                    <a:pt x="50036" y="26511"/>
                  </a:lnTo>
                  <a:cubicBezTo>
                    <a:pt x="49969" y="26545"/>
                    <a:pt x="49969" y="26611"/>
                    <a:pt x="50036" y="26645"/>
                  </a:cubicBezTo>
                  <a:lnTo>
                    <a:pt x="51470" y="27479"/>
                  </a:lnTo>
                  <a:cubicBezTo>
                    <a:pt x="51504" y="27495"/>
                    <a:pt x="51537" y="27504"/>
                    <a:pt x="51570" y="27504"/>
                  </a:cubicBezTo>
                  <a:cubicBezTo>
                    <a:pt x="51604" y="27504"/>
                    <a:pt x="51637" y="27495"/>
                    <a:pt x="51670" y="27479"/>
                  </a:cubicBezTo>
                  <a:lnTo>
                    <a:pt x="53071" y="26678"/>
                  </a:lnTo>
                  <a:cubicBezTo>
                    <a:pt x="53105" y="26645"/>
                    <a:pt x="53105" y="26578"/>
                    <a:pt x="53071" y="26545"/>
                  </a:cubicBezTo>
                  <a:lnTo>
                    <a:pt x="51604" y="25711"/>
                  </a:lnTo>
                  <a:cubicBezTo>
                    <a:pt x="51587" y="25694"/>
                    <a:pt x="51554" y="25686"/>
                    <a:pt x="51516" y="25686"/>
                  </a:cubicBezTo>
                  <a:close/>
                  <a:moveTo>
                    <a:pt x="36814" y="26319"/>
                  </a:moveTo>
                  <a:cubicBezTo>
                    <a:pt x="36776" y="26319"/>
                    <a:pt x="36743" y="26328"/>
                    <a:pt x="36726" y="26344"/>
                  </a:cubicBezTo>
                  <a:lnTo>
                    <a:pt x="35325" y="27145"/>
                  </a:lnTo>
                  <a:cubicBezTo>
                    <a:pt x="35259" y="27178"/>
                    <a:pt x="35292" y="27245"/>
                    <a:pt x="35325" y="27278"/>
                  </a:cubicBezTo>
                  <a:lnTo>
                    <a:pt x="36760" y="28112"/>
                  </a:lnTo>
                  <a:cubicBezTo>
                    <a:pt x="36793" y="28129"/>
                    <a:pt x="36835" y="28137"/>
                    <a:pt x="36876" y="28137"/>
                  </a:cubicBezTo>
                  <a:cubicBezTo>
                    <a:pt x="36918" y="28137"/>
                    <a:pt x="36960" y="28129"/>
                    <a:pt x="36993" y="28112"/>
                  </a:cubicBezTo>
                  <a:lnTo>
                    <a:pt x="38361" y="27312"/>
                  </a:lnTo>
                  <a:cubicBezTo>
                    <a:pt x="38428" y="27278"/>
                    <a:pt x="38428" y="27212"/>
                    <a:pt x="38361" y="27178"/>
                  </a:cubicBezTo>
                  <a:lnTo>
                    <a:pt x="36926" y="26344"/>
                  </a:lnTo>
                  <a:cubicBezTo>
                    <a:pt x="36893" y="26328"/>
                    <a:pt x="36851" y="26319"/>
                    <a:pt x="36814" y="26319"/>
                  </a:cubicBezTo>
                  <a:close/>
                  <a:moveTo>
                    <a:pt x="41346" y="26653"/>
                  </a:moveTo>
                  <a:cubicBezTo>
                    <a:pt x="41305" y="26653"/>
                    <a:pt x="41263" y="26661"/>
                    <a:pt x="41230" y="26678"/>
                  </a:cubicBezTo>
                  <a:lnTo>
                    <a:pt x="39862" y="27479"/>
                  </a:lnTo>
                  <a:cubicBezTo>
                    <a:pt x="39795" y="27512"/>
                    <a:pt x="39795" y="27545"/>
                    <a:pt x="39862" y="27612"/>
                  </a:cubicBezTo>
                  <a:lnTo>
                    <a:pt x="41296" y="28446"/>
                  </a:lnTo>
                  <a:cubicBezTo>
                    <a:pt x="41330" y="28463"/>
                    <a:pt x="41363" y="28471"/>
                    <a:pt x="41396" y="28471"/>
                  </a:cubicBezTo>
                  <a:cubicBezTo>
                    <a:pt x="41430" y="28471"/>
                    <a:pt x="41463" y="28463"/>
                    <a:pt x="41496" y="28446"/>
                  </a:cubicBezTo>
                  <a:lnTo>
                    <a:pt x="42897" y="27645"/>
                  </a:lnTo>
                  <a:cubicBezTo>
                    <a:pt x="42964" y="27612"/>
                    <a:pt x="42931" y="27545"/>
                    <a:pt x="42897" y="27512"/>
                  </a:cubicBezTo>
                  <a:lnTo>
                    <a:pt x="41463" y="26678"/>
                  </a:lnTo>
                  <a:cubicBezTo>
                    <a:pt x="41430" y="26661"/>
                    <a:pt x="41388" y="26653"/>
                    <a:pt x="41346" y="26653"/>
                  </a:cubicBezTo>
                  <a:close/>
                  <a:moveTo>
                    <a:pt x="45449" y="26720"/>
                  </a:moveTo>
                  <a:cubicBezTo>
                    <a:pt x="45408" y="26720"/>
                    <a:pt x="45366" y="26728"/>
                    <a:pt x="45332" y="26745"/>
                  </a:cubicBezTo>
                  <a:lnTo>
                    <a:pt x="43965" y="27545"/>
                  </a:lnTo>
                  <a:cubicBezTo>
                    <a:pt x="43898" y="27579"/>
                    <a:pt x="43898" y="27645"/>
                    <a:pt x="43965" y="27679"/>
                  </a:cubicBezTo>
                  <a:lnTo>
                    <a:pt x="45399" y="28513"/>
                  </a:lnTo>
                  <a:cubicBezTo>
                    <a:pt x="45433" y="28529"/>
                    <a:pt x="45466" y="28538"/>
                    <a:pt x="45499" y="28538"/>
                  </a:cubicBezTo>
                  <a:cubicBezTo>
                    <a:pt x="45533" y="28538"/>
                    <a:pt x="45566" y="28529"/>
                    <a:pt x="45599" y="28513"/>
                  </a:cubicBezTo>
                  <a:lnTo>
                    <a:pt x="47000" y="27712"/>
                  </a:lnTo>
                  <a:cubicBezTo>
                    <a:pt x="47067" y="27679"/>
                    <a:pt x="47034" y="27645"/>
                    <a:pt x="47000" y="27579"/>
                  </a:cubicBezTo>
                  <a:lnTo>
                    <a:pt x="45566" y="26745"/>
                  </a:lnTo>
                  <a:cubicBezTo>
                    <a:pt x="45533" y="26728"/>
                    <a:pt x="45491" y="26720"/>
                    <a:pt x="45449" y="26720"/>
                  </a:cubicBezTo>
                  <a:close/>
                  <a:moveTo>
                    <a:pt x="49552" y="26820"/>
                  </a:moveTo>
                  <a:cubicBezTo>
                    <a:pt x="49510" y="26820"/>
                    <a:pt x="49469" y="26828"/>
                    <a:pt x="49435" y="26845"/>
                  </a:cubicBezTo>
                  <a:lnTo>
                    <a:pt x="48068" y="27645"/>
                  </a:lnTo>
                  <a:cubicBezTo>
                    <a:pt x="48001" y="27679"/>
                    <a:pt x="48001" y="27712"/>
                    <a:pt x="48068" y="27745"/>
                  </a:cubicBezTo>
                  <a:lnTo>
                    <a:pt x="49502" y="28579"/>
                  </a:lnTo>
                  <a:cubicBezTo>
                    <a:pt x="49535" y="28596"/>
                    <a:pt x="49569" y="28604"/>
                    <a:pt x="49602" y="28604"/>
                  </a:cubicBezTo>
                  <a:cubicBezTo>
                    <a:pt x="49636" y="28604"/>
                    <a:pt x="49669" y="28596"/>
                    <a:pt x="49702" y="28579"/>
                  </a:cubicBezTo>
                  <a:lnTo>
                    <a:pt x="51103" y="27779"/>
                  </a:lnTo>
                  <a:cubicBezTo>
                    <a:pt x="51170" y="27745"/>
                    <a:pt x="51137" y="27712"/>
                    <a:pt x="51103" y="27679"/>
                  </a:cubicBezTo>
                  <a:lnTo>
                    <a:pt x="49669" y="26845"/>
                  </a:lnTo>
                  <a:cubicBezTo>
                    <a:pt x="49636" y="26828"/>
                    <a:pt x="49594" y="26820"/>
                    <a:pt x="49552" y="26820"/>
                  </a:cubicBezTo>
                  <a:close/>
                  <a:moveTo>
                    <a:pt x="53605" y="26886"/>
                  </a:moveTo>
                  <a:cubicBezTo>
                    <a:pt x="53572" y="26886"/>
                    <a:pt x="53538" y="26895"/>
                    <a:pt x="53505" y="26911"/>
                  </a:cubicBezTo>
                  <a:lnTo>
                    <a:pt x="52104" y="27712"/>
                  </a:lnTo>
                  <a:cubicBezTo>
                    <a:pt x="52071" y="27745"/>
                    <a:pt x="52071" y="27779"/>
                    <a:pt x="52104" y="27812"/>
                  </a:cubicBezTo>
                  <a:lnTo>
                    <a:pt x="53572" y="28646"/>
                  </a:lnTo>
                  <a:cubicBezTo>
                    <a:pt x="53605" y="28663"/>
                    <a:pt x="53638" y="28671"/>
                    <a:pt x="53672" y="28671"/>
                  </a:cubicBezTo>
                  <a:cubicBezTo>
                    <a:pt x="53705" y="28671"/>
                    <a:pt x="53738" y="28663"/>
                    <a:pt x="53772" y="28646"/>
                  </a:cubicBezTo>
                  <a:lnTo>
                    <a:pt x="55173" y="27845"/>
                  </a:lnTo>
                  <a:cubicBezTo>
                    <a:pt x="55206" y="27845"/>
                    <a:pt x="55206" y="27779"/>
                    <a:pt x="55173" y="27745"/>
                  </a:cubicBezTo>
                  <a:lnTo>
                    <a:pt x="53705" y="26911"/>
                  </a:lnTo>
                  <a:cubicBezTo>
                    <a:pt x="53672" y="26895"/>
                    <a:pt x="53638" y="26886"/>
                    <a:pt x="53605" y="26886"/>
                  </a:cubicBezTo>
                  <a:close/>
                  <a:moveTo>
                    <a:pt x="43464" y="27887"/>
                  </a:moveTo>
                  <a:cubicBezTo>
                    <a:pt x="43431" y="27887"/>
                    <a:pt x="43398" y="27895"/>
                    <a:pt x="43364" y="27912"/>
                  </a:cubicBezTo>
                  <a:lnTo>
                    <a:pt x="41963" y="28713"/>
                  </a:lnTo>
                  <a:cubicBezTo>
                    <a:pt x="41930" y="28746"/>
                    <a:pt x="41930" y="28779"/>
                    <a:pt x="41997" y="28813"/>
                  </a:cubicBezTo>
                  <a:lnTo>
                    <a:pt x="41997" y="28846"/>
                  </a:lnTo>
                  <a:lnTo>
                    <a:pt x="43431" y="29680"/>
                  </a:lnTo>
                  <a:cubicBezTo>
                    <a:pt x="43464" y="29697"/>
                    <a:pt x="43498" y="29705"/>
                    <a:pt x="43531" y="29705"/>
                  </a:cubicBezTo>
                  <a:cubicBezTo>
                    <a:pt x="43565" y="29705"/>
                    <a:pt x="43598" y="29697"/>
                    <a:pt x="43631" y="29680"/>
                  </a:cubicBezTo>
                  <a:lnTo>
                    <a:pt x="45032" y="28880"/>
                  </a:lnTo>
                  <a:cubicBezTo>
                    <a:pt x="45066" y="28846"/>
                    <a:pt x="45066" y="28779"/>
                    <a:pt x="45032" y="28746"/>
                  </a:cubicBezTo>
                  <a:lnTo>
                    <a:pt x="43565" y="27912"/>
                  </a:lnTo>
                  <a:cubicBezTo>
                    <a:pt x="43531" y="27895"/>
                    <a:pt x="43498" y="27887"/>
                    <a:pt x="43464" y="27887"/>
                  </a:cubicBezTo>
                  <a:close/>
                  <a:moveTo>
                    <a:pt x="47567" y="27954"/>
                  </a:moveTo>
                  <a:cubicBezTo>
                    <a:pt x="47534" y="27954"/>
                    <a:pt x="47501" y="27962"/>
                    <a:pt x="47467" y="27979"/>
                  </a:cubicBezTo>
                  <a:lnTo>
                    <a:pt x="46100" y="28779"/>
                  </a:lnTo>
                  <a:cubicBezTo>
                    <a:pt x="46000" y="28813"/>
                    <a:pt x="46000" y="28846"/>
                    <a:pt x="46100" y="28913"/>
                  </a:cubicBezTo>
                  <a:lnTo>
                    <a:pt x="47534" y="29747"/>
                  </a:lnTo>
                  <a:cubicBezTo>
                    <a:pt x="47567" y="29763"/>
                    <a:pt x="47601" y="29772"/>
                    <a:pt x="47634" y="29772"/>
                  </a:cubicBezTo>
                  <a:cubicBezTo>
                    <a:pt x="47667" y="29772"/>
                    <a:pt x="47701" y="29763"/>
                    <a:pt x="47734" y="29747"/>
                  </a:cubicBezTo>
                  <a:lnTo>
                    <a:pt x="49135" y="28946"/>
                  </a:lnTo>
                  <a:cubicBezTo>
                    <a:pt x="49169" y="28913"/>
                    <a:pt x="49169" y="28846"/>
                    <a:pt x="49135" y="28813"/>
                  </a:cubicBezTo>
                  <a:lnTo>
                    <a:pt x="47667" y="27979"/>
                  </a:lnTo>
                  <a:cubicBezTo>
                    <a:pt x="47634" y="27962"/>
                    <a:pt x="47601" y="27954"/>
                    <a:pt x="47567" y="27954"/>
                  </a:cubicBezTo>
                  <a:close/>
                  <a:moveTo>
                    <a:pt x="39378" y="27787"/>
                  </a:moveTo>
                  <a:cubicBezTo>
                    <a:pt x="39337" y="27787"/>
                    <a:pt x="39295" y="27795"/>
                    <a:pt x="39261" y="27812"/>
                  </a:cubicBezTo>
                  <a:lnTo>
                    <a:pt x="37894" y="28613"/>
                  </a:lnTo>
                  <a:cubicBezTo>
                    <a:pt x="37827" y="28646"/>
                    <a:pt x="37827" y="28713"/>
                    <a:pt x="37894" y="28746"/>
                  </a:cubicBezTo>
                  <a:lnTo>
                    <a:pt x="41463" y="30781"/>
                  </a:lnTo>
                  <a:cubicBezTo>
                    <a:pt x="41496" y="30798"/>
                    <a:pt x="41530" y="30806"/>
                    <a:pt x="41563" y="30806"/>
                  </a:cubicBezTo>
                  <a:cubicBezTo>
                    <a:pt x="41596" y="30806"/>
                    <a:pt x="41630" y="30798"/>
                    <a:pt x="41663" y="30781"/>
                  </a:cubicBezTo>
                  <a:lnTo>
                    <a:pt x="43031" y="30014"/>
                  </a:lnTo>
                  <a:cubicBezTo>
                    <a:pt x="43098" y="29980"/>
                    <a:pt x="43098" y="29914"/>
                    <a:pt x="43031" y="29880"/>
                  </a:cubicBezTo>
                  <a:lnTo>
                    <a:pt x="39495" y="27812"/>
                  </a:lnTo>
                  <a:cubicBezTo>
                    <a:pt x="39462" y="27795"/>
                    <a:pt x="39420" y="27787"/>
                    <a:pt x="39378" y="27787"/>
                  </a:cubicBezTo>
                  <a:close/>
                  <a:moveTo>
                    <a:pt x="45566" y="29088"/>
                  </a:moveTo>
                  <a:cubicBezTo>
                    <a:pt x="45533" y="29088"/>
                    <a:pt x="45499" y="29096"/>
                    <a:pt x="45466" y="29113"/>
                  </a:cubicBezTo>
                  <a:lnTo>
                    <a:pt x="44065" y="29914"/>
                  </a:lnTo>
                  <a:cubicBezTo>
                    <a:pt x="44032" y="29947"/>
                    <a:pt x="44032" y="30014"/>
                    <a:pt x="44098" y="30047"/>
                  </a:cubicBezTo>
                  <a:lnTo>
                    <a:pt x="44098" y="30014"/>
                  </a:lnTo>
                  <a:lnTo>
                    <a:pt x="45533" y="30848"/>
                  </a:lnTo>
                  <a:cubicBezTo>
                    <a:pt x="45566" y="30864"/>
                    <a:pt x="45599" y="30873"/>
                    <a:pt x="45633" y="30873"/>
                  </a:cubicBezTo>
                  <a:cubicBezTo>
                    <a:pt x="45666" y="30873"/>
                    <a:pt x="45699" y="30864"/>
                    <a:pt x="45733" y="30848"/>
                  </a:cubicBezTo>
                  <a:lnTo>
                    <a:pt x="47134" y="30047"/>
                  </a:lnTo>
                  <a:cubicBezTo>
                    <a:pt x="47167" y="30047"/>
                    <a:pt x="47167" y="29980"/>
                    <a:pt x="47134" y="29947"/>
                  </a:cubicBezTo>
                  <a:lnTo>
                    <a:pt x="45666" y="29113"/>
                  </a:lnTo>
                  <a:cubicBezTo>
                    <a:pt x="45633" y="29096"/>
                    <a:pt x="45599" y="29088"/>
                    <a:pt x="45566" y="29088"/>
                  </a:cubicBezTo>
                  <a:close/>
                  <a:moveTo>
                    <a:pt x="51637" y="28021"/>
                  </a:moveTo>
                  <a:cubicBezTo>
                    <a:pt x="51604" y="28021"/>
                    <a:pt x="51570" y="28029"/>
                    <a:pt x="51537" y="28046"/>
                  </a:cubicBezTo>
                  <a:lnTo>
                    <a:pt x="48168" y="30014"/>
                  </a:lnTo>
                  <a:cubicBezTo>
                    <a:pt x="48101" y="30047"/>
                    <a:pt x="48134" y="30080"/>
                    <a:pt x="48168" y="30114"/>
                  </a:cubicBezTo>
                  <a:lnTo>
                    <a:pt x="49602" y="30948"/>
                  </a:lnTo>
                  <a:cubicBezTo>
                    <a:pt x="49636" y="30964"/>
                    <a:pt x="49677" y="30973"/>
                    <a:pt x="49719" y="30973"/>
                  </a:cubicBezTo>
                  <a:cubicBezTo>
                    <a:pt x="49761" y="30973"/>
                    <a:pt x="49802" y="30964"/>
                    <a:pt x="49836" y="30948"/>
                  </a:cubicBezTo>
                  <a:lnTo>
                    <a:pt x="53171" y="29013"/>
                  </a:lnTo>
                  <a:cubicBezTo>
                    <a:pt x="53238" y="28980"/>
                    <a:pt x="53238" y="28913"/>
                    <a:pt x="53171" y="28880"/>
                  </a:cubicBezTo>
                  <a:lnTo>
                    <a:pt x="51737" y="28046"/>
                  </a:lnTo>
                  <a:cubicBezTo>
                    <a:pt x="51704" y="28029"/>
                    <a:pt x="51670" y="28021"/>
                    <a:pt x="51637" y="28021"/>
                  </a:cubicBezTo>
                  <a:close/>
                  <a:moveTo>
                    <a:pt x="43598" y="30256"/>
                  </a:moveTo>
                  <a:cubicBezTo>
                    <a:pt x="43565" y="30256"/>
                    <a:pt x="43531" y="30264"/>
                    <a:pt x="43498" y="30281"/>
                  </a:cubicBezTo>
                  <a:lnTo>
                    <a:pt x="42130" y="31081"/>
                  </a:lnTo>
                  <a:cubicBezTo>
                    <a:pt x="42063" y="31081"/>
                    <a:pt x="42063" y="31148"/>
                    <a:pt x="42130" y="31181"/>
                  </a:cubicBezTo>
                  <a:lnTo>
                    <a:pt x="43565" y="32015"/>
                  </a:lnTo>
                  <a:cubicBezTo>
                    <a:pt x="43598" y="32032"/>
                    <a:pt x="43631" y="32040"/>
                    <a:pt x="43665" y="32040"/>
                  </a:cubicBezTo>
                  <a:cubicBezTo>
                    <a:pt x="43698" y="32040"/>
                    <a:pt x="43731" y="32032"/>
                    <a:pt x="43765" y="32015"/>
                  </a:cubicBezTo>
                  <a:lnTo>
                    <a:pt x="45166" y="31215"/>
                  </a:lnTo>
                  <a:cubicBezTo>
                    <a:pt x="45199" y="31181"/>
                    <a:pt x="45199" y="31148"/>
                    <a:pt x="45166" y="31114"/>
                  </a:cubicBezTo>
                  <a:lnTo>
                    <a:pt x="43698" y="30281"/>
                  </a:lnTo>
                  <a:cubicBezTo>
                    <a:pt x="43665" y="30264"/>
                    <a:pt x="43631" y="30256"/>
                    <a:pt x="43598" y="30256"/>
                  </a:cubicBezTo>
                  <a:close/>
                  <a:moveTo>
                    <a:pt x="47701" y="30322"/>
                  </a:moveTo>
                  <a:cubicBezTo>
                    <a:pt x="47667" y="30322"/>
                    <a:pt x="47634" y="30331"/>
                    <a:pt x="47601" y="30347"/>
                  </a:cubicBezTo>
                  <a:lnTo>
                    <a:pt x="44232" y="32282"/>
                  </a:lnTo>
                  <a:cubicBezTo>
                    <a:pt x="44165" y="32315"/>
                    <a:pt x="44165" y="32382"/>
                    <a:pt x="44232" y="32415"/>
                  </a:cubicBezTo>
                  <a:lnTo>
                    <a:pt x="45666" y="33249"/>
                  </a:lnTo>
                  <a:cubicBezTo>
                    <a:pt x="45699" y="33266"/>
                    <a:pt x="45741" y="33274"/>
                    <a:pt x="45783" y="33274"/>
                  </a:cubicBezTo>
                  <a:cubicBezTo>
                    <a:pt x="45825" y="33274"/>
                    <a:pt x="45866" y="33266"/>
                    <a:pt x="45900" y="33249"/>
                  </a:cubicBezTo>
                  <a:lnTo>
                    <a:pt x="49235" y="31315"/>
                  </a:lnTo>
                  <a:cubicBezTo>
                    <a:pt x="49302" y="31281"/>
                    <a:pt x="49302" y="31215"/>
                    <a:pt x="49235" y="31181"/>
                  </a:cubicBezTo>
                  <a:lnTo>
                    <a:pt x="47801" y="30347"/>
                  </a:lnTo>
                  <a:cubicBezTo>
                    <a:pt x="47768" y="30331"/>
                    <a:pt x="47734" y="30322"/>
                    <a:pt x="47701" y="3032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023;p75"/>
            <p:cNvSpPr/>
            <p:nvPr/>
          </p:nvSpPr>
          <p:spPr>
            <a:xfrm>
              <a:off x="4269875" y="2921700"/>
              <a:ext cx="562100" cy="324425"/>
            </a:xfrm>
            <a:custGeom>
              <a:avLst/>
              <a:gdLst/>
              <a:ahLst/>
              <a:cxnLst/>
              <a:rect l="l" t="t" r="r" b="b"/>
              <a:pathLst>
                <a:path w="22484" h="12977" extrusionOk="0">
                  <a:moveTo>
                    <a:pt x="8173" y="1"/>
                  </a:moveTo>
                  <a:lnTo>
                    <a:pt x="1" y="4737"/>
                  </a:lnTo>
                  <a:lnTo>
                    <a:pt x="301" y="4904"/>
                  </a:lnTo>
                  <a:lnTo>
                    <a:pt x="14311" y="12976"/>
                  </a:lnTo>
                  <a:lnTo>
                    <a:pt x="22183" y="8440"/>
                  </a:lnTo>
                  <a:lnTo>
                    <a:pt x="22484" y="8273"/>
                  </a:lnTo>
                  <a:lnTo>
                    <a:pt x="817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024;p75"/>
            <p:cNvSpPr/>
            <p:nvPr/>
          </p:nvSpPr>
          <p:spPr>
            <a:xfrm>
              <a:off x="4277400" y="2930050"/>
              <a:ext cx="547075" cy="316075"/>
            </a:xfrm>
            <a:custGeom>
              <a:avLst/>
              <a:gdLst/>
              <a:ahLst/>
              <a:cxnLst/>
              <a:rect l="l" t="t" r="r" b="b"/>
              <a:pathLst>
                <a:path w="21883" h="12643" extrusionOk="0">
                  <a:moveTo>
                    <a:pt x="7872" y="0"/>
                  </a:moveTo>
                  <a:lnTo>
                    <a:pt x="0" y="4570"/>
                  </a:lnTo>
                  <a:lnTo>
                    <a:pt x="14010" y="12642"/>
                  </a:lnTo>
                  <a:lnTo>
                    <a:pt x="21882" y="8106"/>
                  </a:lnTo>
                  <a:lnTo>
                    <a:pt x="787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025;p75"/>
            <p:cNvSpPr/>
            <p:nvPr/>
          </p:nvSpPr>
          <p:spPr>
            <a:xfrm>
              <a:off x="4277400" y="2930050"/>
              <a:ext cx="547075" cy="316075"/>
            </a:xfrm>
            <a:custGeom>
              <a:avLst/>
              <a:gdLst/>
              <a:ahLst/>
              <a:cxnLst/>
              <a:rect l="l" t="t" r="r" b="b"/>
              <a:pathLst>
                <a:path w="21883" h="12643" extrusionOk="0">
                  <a:moveTo>
                    <a:pt x="7872" y="0"/>
                  </a:moveTo>
                  <a:lnTo>
                    <a:pt x="0" y="4570"/>
                  </a:lnTo>
                  <a:lnTo>
                    <a:pt x="14010" y="12642"/>
                  </a:lnTo>
                  <a:lnTo>
                    <a:pt x="21882" y="8106"/>
                  </a:lnTo>
                  <a:lnTo>
                    <a:pt x="78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026;p75"/>
            <p:cNvSpPr/>
            <p:nvPr/>
          </p:nvSpPr>
          <p:spPr>
            <a:xfrm>
              <a:off x="5785125" y="3094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027;p75"/>
            <p:cNvSpPr/>
            <p:nvPr/>
          </p:nvSpPr>
          <p:spPr>
            <a:xfrm>
              <a:off x="4532575" y="3311525"/>
              <a:ext cx="114275" cy="338225"/>
            </a:xfrm>
            <a:custGeom>
              <a:avLst/>
              <a:gdLst/>
              <a:ahLst/>
              <a:cxnLst/>
              <a:rect l="l" t="t" r="r" b="b"/>
              <a:pathLst>
                <a:path w="4571" h="13529" extrusionOk="0">
                  <a:moveTo>
                    <a:pt x="4018" y="0"/>
                  </a:moveTo>
                  <a:cubicBezTo>
                    <a:pt x="2539" y="0"/>
                    <a:pt x="1737" y="1194"/>
                    <a:pt x="1468" y="2387"/>
                  </a:cubicBezTo>
                  <a:cubicBezTo>
                    <a:pt x="1168" y="3688"/>
                    <a:pt x="0" y="10059"/>
                    <a:pt x="0" y="10059"/>
                  </a:cubicBezTo>
                  <a:lnTo>
                    <a:pt x="1368" y="13528"/>
                  </a:lnTo>
                  <a:cubicBezTo>
                    <a:pt x="2069" y="12694"/>
                    <a:pt x="2636" y="11327"/>
                    <a:pt x="2903" y="11060"/>
                  </a:cubicBezTo>
                  <a:cubicBezTo>
                    <a:pt x="3636" y="10359"/>
                    <a:pt x="4570" y="52"/>
                    <a:pt x="4570" y="52"/>
                  </a:cubicBezTo>
                  <a:cubicBezTo>
                    <a:pt x="4377" y="17"/>
                    <a:pt x="4193" y="0"/>
                    <a:pt x="4018" y="0"/>
                  </a:cubicBezTo>
                  <a:close/>
                </a:path>
              </a:pathLst>
            </a:custGeom>
            <a:solidFill>
              <a:srgbClr val="DCB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028;p75"/>
            <p:cNvSpPr/>
            <p:nvPr/>
          </p:nvSpPr>
          <p:spPr>
            <a:xfrm>
              <a:off x="4535900" y="3311050"/>
              <a:ext cx="120950" cy="235075"/>
            </a:xfrm>
            <a:custGeom>
              <a:avLst/>
              <a:gdLst/>
              <a:ahLst/>
              <a:cxnLst/>
              <a:rect l="l" t="t" r="r" b="b"/>
              <a:pathLst>
                <a:path w="4838" h="9403" extrusionOk="0">
                  <a:moveTo>
                    <a:pt x="4264" y="1"/>
                  </a:moveTo>
                  <a:cubicBezTo>
                    <a:pt x="3684" y="1"/>
                    <a:pt x="2785" y="106"/>
                    <a:pt x="2136" y="671"/>
                  </a:cubicBezTo>
                  <a:cubicBezTo>
                    <a:pt x="968" y="1706"/>
                    <a:pt x="835" y="3340"/>
                    <a:pt x="1" y="8310"/>
                  </a:cubicBezTo>
                  <a:cubicBezTo>
                    <a:pt x="199" y="8820"/>
                    <a:pt x="1096" y="9403"/>
                    <a:pt x="2711" y="9403"/>
                  </a:cubicBezTo>
                  <a:cubicBezTo>
                    <a:pt x="2997" y="9403"/>
                    <a:pt x="3306" y="9384"/>
                    <a:pt x="3637" y="9344"/>
                  </a:cubicBezTo>
                  <a:lnTo>
                    <a:pt x="4838" y="38"/>
                  </a:lnTo>
                  <a:cubicBezTo>
                    <a:pt x="4838" y="38"/>
                    <a:pt x="4607" y="1"/>
                    <a:pt x="4264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029;p75"/>
            <p:cNvSpPr/>
            <p:nvPr/>
          </p:nvSpPr>
          <p:spPr>
            <a:xfrm>
              <a:off x="4281550" y="3662225"/>
              <a:ext cx="668850" cy="432950"/>
            </a:xfrm>
            <a:custGeom>
              <a:avLst/>
              <a:gdLst/>
              <a:ahLst/>
              <a:cxnLst/>
              <a:rect l="l" t="t" r="r" b="b"/>
              <a:pathLst>
                <a:path w="26754" h="17318" extrusionOk="0">
                  <a:moveTo>
                    <a:pt x="21883" y="1"/>
                  </a:moveTo>
                  <a:lnTo>
                    <a:pt x="11843" y="601"/>
                  </a:lnTo>
                  <a:cubicBezTo>
                    <a:pt x="7206" y="901"/>
                    <a:pt x="3203" y="1335"/>
                    <a:pt x="1168" y="1935"/>
                  </a:cubicBezTo>
                  <a:cubicBezTo>
                    <a:pt x="1" y="2269"/>
                    <a:pt x="2970" y="5671"/>
                    <a:pt x="5738" y="6239"/>
                  </a:cubicBezTo>
                  <a:cubicBezTo>
                    <a:pt x="7540" y="6625"/>
                    <a:pt x="10554" y="6693"/>
                    <a:pt x="12477" y="6693"/>
                  </a:cubicBezTo>
                  <a:cubicBezTo>
                    <a:pt x="13546" y="6693"/>
                    <a:pt x="14278" y="6672"/>
                    <a:pt x="14278" y="6672"/>
                  </a:cubicBezTo>
                  <a:cubicBezTo>
                    <a:pt x="14978" y="7106"/>
                    <a:pt x="15779" y="7473"/>
                    <a:pt x="16579" y="7740"/>
                  </a:cubicBezTo>
                  <a:cubicBezTo>
                    <a:pt x="16579" y="7740"/>
                    <a:pt x="18881" y="11809"/>
                    <a:pt x="19482" y="13110"/>
                  </a:cubicBezTo>
                  <a:cubicBezTo>
                    <a:pt x="20948" y="16242"/>
                    <a:pt x="23063" y="17318"/>
                    <a:pt x="24487" y="17318"/>
                  </a:cubicBezTo>
                  <a:cubicBezTo>
                    <a:pt x="24974" y="17318"/>
                    <a:pt x="25381" y="17192"/>
                    <a:pt x="25653" y="16980"/>
                  </a:cubicBezTo>
                  <a:cubicBezTo>
                    <a:pt x="26753" y="16179"/>
                    <a:pt x="26453" y="13844"/>
                    <a:pt x="25653" y="10508"/>
                  </a:cubicBezTo>
                  <a:cubicBezTo>
                    <a:pt x="24819" y="6906"/>
                    <a:pt x="22717" y="1735"/>
                    <a:pt x="21883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030;p75"/>
            <p:cNvSpPr/>
            <p:nvPr/>
          </p:nvSpPr>
          <p:spPr>
            <a:xfrm>
              <a:off x="4404975" y="3762300"/>
              <a:ext cx="342775" cy="110100"/>
            </a:xfrm>
            <a:custGeom>
              <a:avLst/>
              <a:gdLst/>
              <a:ahLst/>
              <a:cxnLst/>
              <a:rect l="l" t="t" r="r" b="b"/>
              <a:pathLst>
                <a:path w="13711" h="4404" extrusionOk="0">
                  <a:moveTo>
                    <a:pt x="7706" y="1"/>
                  </a:moveTo>
                  <a:cubicBezTo>
                    <a:pt x="7640" y="368"/>
                    <a:pt x="7606" y="734"/>
                    <a:pt x="7673" y="1135"/>
                  </a:cubicBezTo>
                  <a:cubicBezTo>
                    <a:pt x="6872" y="1360"/>
                    <a:pt x="5640" y="1641"/>
                    <a:pt x="4539" y="1641"/>
                  </a:cubicBezTo>
                  <a:cubicBezTo>
                    <a:pt x="4173" y="1641"/>
                    <a:pt x="3820" y="1610"/>
                    <a:pt x="3503" y="1535"/>
                  </a:cubicBezTo>
                  <a:cubicBezTo>
                    <a:pt x="1775" y="322"/>
                    <a:pt x="294" y="267"/>
                    <a:pt x="40" y="267"/>
                  </a:cubicBezTo>
                  <a:cubicBezTo>
                    <a:pt x="14" y="267"/>
                    <a:pt x="1" y="267"/>
                    <a:pt x="1" y="267"/>
                  </a:cubicBezTo>
                  <a:lnTo>
                    <a:pt x="3303" y="2536"/>
                  </a:lnTo>
                  <a:cubicBezTo>
                    <a:pt x="4704" y="2636"/>
                    <a:pt x="6205" y="2661"/>
                    <a:pt x="7356" y="2661"/>
                  </a:cubicBezTo>
                  <a:cubicBezTo>
                    <a:pt x="8507" y="2661"/>
                    <a:pt x="9307" y="2636"/>
                    <a:pt x="9307" y="2636"/>
                  </a:cubicBezTo>
                  <a:cubicBezTo>
                    <a:pt x="10041" y="3069"/>
                    <a:pt x="10809" y="3436"/>
                    <a:pt x="11609" y="3737"/>
                  </a:cubicBezTo>
                  <a:lnTo>
                    <a:pt x="11976" y="4404"/>
                  </a:lnTo>
                  <a:cubicBezTo>
                    <a:pt x="11376" y="2936"/>
                    <a:pt x="13110" y="1702"/>
                    <a:pt x="13711" y="1302"/>
                  </a:cubicBezTo>
                  <a:lnTo>
                    <a:pt x="13711" y="1302"/>
                  </a:lnTo>
                  <a:cubicBezTo>
                    <a:pt x="12843" y="1502"/>
                    <a:pt x="12109" y="1969"/>
                    <a:pt x="11576" y="2669"/>
                  </a:cubicBezTo>
                  <a:cubicBezTo>
                    <a:pt x="11528" y="2709"/>
                    <a:pt x="11453" y="2726"/>
                    <a:pt x="11359" y="2726"/>
                  </a:cubicBezTo>
                  <a:cubicBezTo>
                    <a:pt x="10731" y="2726"/>
                    <a:pt x="9216" y="1954"/>
                    <a:pt x="8607" y="1635"/>
                  </a:cubicBezTo>
                  <a:lnTo>
                    <a:pt x="8173" y="1402"/>
                  </a:lnTo>
                  <a:cubicBezTo>
                    <a:pt x="7940" y="968"/>
                    <a:pt x="7773" y="501"/>
                    <a:pt x="77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031;p75"/>
            <p:cNvSpPr/>
            <p:nvPr/>
          </p:nvSpPr>
          <p:spPr>
            <a:xfrm>
              <a:off x="4552600" y="3900725"/>
              <a:ext cx="202650" cy="216375"/>
            </a:xfrm>
            <a:custGeom>
              <a:avLst/>
              <a:gdLst/>
              <a:ahLst/>
              <a:cxnLst/>
              <a:rect l="l" t="t" r="r" b="b"/>
              <a:pathLst>
                <a:path w="8106" h="8655" extrusionOk="0">
                  <a:moveTo>
                    <a:pt x="834" y="1"/>
                  </a:moveTo>
                  <a:lnTo>
                    <a:pt x="0" y="2102"/>
                  </a:lnTo>
                  <a:cubicBezTo>
                    <a:pt x="901" y="2803"/>
                    <a:pt x="1801" y="3570"/>
                    <a:pt x="2602" y="4371"/>
                  </a:cubicBezTo>
                  <a:cubicBezTo>
                    <a:pt x="3669" y="5338"/>
                    <a:pt x="4603" y="6405"/>
                    <a:pt x="5404" y="7573"/>
                  </a:cubicBezTo>
                  <a:cubicBezTo>
                    <a:pt x="5711" y="8126"/>
                    <a:pt x="6183" y="8655"/>
                    <a:pt x="6655" y="8655"/>
                  </a:cubicBezTo>
                  <a:cubicBezTo>
                    <a:pt x="6951" y="8655"/>
                    <a:pt x="7248" y="8447"/>
                    <a:pt x="7505" y="7907"/>
                  </a:cubicBezTo>
                  <a:cubicBezTo>
                    <a:pt x="7872" y="7073"/>
                    <a:pt x="8106" y="5872"/>
                    <a:pt x="7372" y="5071"/>
                  </a:cubicBezTo>
                  <a:cubicBezTo>
                    <a:pt x="6638" y="4271"/>
                    <a:pt x="5304" y="3403"/>
                    <a:pt x="4904" y="1936"/>
                  </a:cubicBezTo>
                  <a:cubicBezTo>
                    <a:pt x="4637" y="990"/>
                    <a:pt x="4070" y="767"/>
                    <a:pt x="3538" y="767"/>
                  </a:cubicBezTo>
                  <a:cubicBezTo>
                    <a:pt x="3337" y="767"/>
                    <a:pt x="3142" y="798"/>
                    <a:pt x="2969" y="835"/>
                  </a:cubicBezTo>
                  <a:cubicBezTo>
                    <a:pt x="2875" y="859"/>
                    <a:pt x="2776" y="871"/>
                    <a:pt x="2671" y="871"/>
                  </a:cubicBezTo>
                  <a:cubicBezTo>
                    <a:pt x="2068" y="871"/>
                    <a:pt x="1318" y="484"/>
                    <a:pt x="834" y="1"/>
                  </a:cubicBez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032;p75"/>
            <p:cNvSpPr/>
            <p:nvPr/>
          </p:nvSpPr>
          <p:spPr>
            <a:xfrm>
              <a:off x="4267275" y="3707075"/>
              <a:ext cx="323700" cy="257075"/>
            </a:xfrm>
            <a:custGeom>
              <a:avLst/>
              <a:gdLst/>
              <a:ahLst/>
              <a:cxnLst/>
              <a:rect l="l" t="t" r="r" b="b"/>
              <a:pathLst>
                <a:path w="12948" h="10283" extrusionOk="0">
                  <a:moveTo>
                    <a:pt x="2855" y="1"/>
                  </a:moveTo>
                  <a:cubicBezTo>
                    <a:pt x="1" y="1"/>
                    <a:pt x="8" y="1986"/>
                    <a:pt x="872" y="3344"/>
                  </a:cubicBezTo>
                  <a:cubicBezTo>
                    <a:pt x="1873" y="4945"/>
                    <a:pt x="5642" y="6913"/>
                    <a:pt x="7510" y="7880"/>
                  </a:cubicBezTo>
                  <a:cubicBezTo>
                    <a:pt x="9378" y="8814"/>
                    <a:pt x="11980" y="10282"/>
                    <a:pt x="11980" y="10282"/>
                  </a:cubicBezTo>
                  <a:cubicBezTo>
                    <a:pt x="12514" y="9715"/>
                    <a:pt x="12847" y="8948"/>
                    <a:pt x="12947" y="8147"/>
                  </a:cubicBezTo>
                  <a:cubicBezTo>
                    <a:pt x="10913" y="6713"/>
                    <a:pt x="8911" y="3044"/>
                    <a:pt x="5509" y="2476"/>
                  </a:cubicBezTo>
                  <a:lnTo>
                    <a:pt x="3607" y="41"/>
                  </a:lnTo>
                  <a:cubicBezTo>
                    <a:pt x="3337" y="14"/>
                    <a:pt x="3087" y="1"/>
                    <a:pt x="2855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033;p75"/>
            <p:cNvSpPr/>
            <p:nvPr/>
          </p:nvSpPr>
          <p:spPr>
            <a:xfrm>
              <a:off x="4617653" y="3937367"/>
              <a:ext cx="150950" cy="196400"/>
            </a:xfrm>
            <a:custGeom>
              <a:avLst/>
              <a:gdLst/>
              <a:ahLst/>
              <a:cxnLst/>
              <a:rect l="l" t="t" r="r" b="b"/>
              <a:pathLst>
                <a:path w="6038" h="7856" extrusionOk="0">
                  <a:moveTo>
                    <a:pt x="672" y="69"/>
                  </a:moveTo>
                  <a:cubicBezTo>
                    <a:pt x="670" y="69"/>
                    <a:pt x="669" y="69"/>
                    <a:pt x="667" y="69"/>
                  </a:cubicBezTo>
                  <a:lnTo>
                    <a:pt x="677" y="69"/>
                  </a:lnTo>
                  <a:cubicBezTo>
                    <a:pt x="675" y="69"/>
                    <a:pt x="674" y="69"/>
                    <a:pt x="672" y="69"/>
                  </a:cubicBezTo>
                  <a:close/>
                  <a:moveTo>
                    <a:pt x="1491" y="1"/>
                  </a:moveTo>
                  <a:cubicBezTo>
                    <a:pt x="1287" y="1"/>
                    <a:pt x="1085" y="32"/>
                    <a:pt x="901" y="69"/>
                  </a:cubicBezTo>
                  <a:lnTo>
                    <a:pt x="677" y="69"/>
                  </a:lnTo>
                  <a:cubicBezTo>
                    <a:pt x="970" y="100"/>
                    <a:pt x="530" y="3120"/>
                    <a:pt x="93" y="3120"/>
                  </a:cubicBezTo>
                  <a:cubicBezTo>
                    <a:pt x="62" y="3120"/>
                    <a:pt x="31" y="3104"/>
                    <a:pt x="0" y="3071"/>
                  </a:cubicBezTo>
                  <a:lnTo>
                    <a:pt x="0" y="3071"/>
                  </a:lnTo>
                  <a:cubicBezTo>
                    <a:pt x="367" y="3538"/>
                    <a:pt x="3136" y="6440"/>
                    <a:pt x="3336" y="6774"/>
                  </a:cubicBezTo>
                  <a:cubicBezTo>
                    <a:pt x="3643" y="7327"/>
                    <a:pt x="4115" y="7856"/>
                    <a:pt x="4587" y="7856"/>
                  </a:cubicBezTo>
                  <a:cubicBezTo>
                    <a:pt x="4883" y="7856"/>
                    <a:pt x="5180" y="7648"/>
                    <a:pt x="5437" y="7108"/>
                  </a:cubicBezTo>
                  <a:cubicBezTo>
                    <a:pt x="5804" y="6274"/>
                    <a:pt x="6038" y="5106"/>
                    <a:pt x="5304" y="4306"/>
                  </a:cubicBezTo>
                  <a:cubicBezTo>
                    <a:pt x="4570" y="3505"/>
                    <a:pt x="3236" y="2604"/>
                    <a:pt x="2836" y="1137"/>
                  </a:cubicBezTo>
                  <a:cubicBezTo>
                    <a:pt x="2570" y="219"/>
                    <a:pt x="2025" y="1"/>
                    <a:pt x="14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034;p75"/>
            <p:cNvSpPr/>
            <p:nvPr/>
          </p:nvSpPr>
          <p:spPr>
            <a:xfrm>
              <a:off x="4348875" y="3872550"/>
              <a:ext cx="261275" cy="104650"/>
            </a:xfrm>
            <a:custGeom>
              <a:avLst/>
              <a:gdLst/>
              <a:ahLst/>
              <a:cxnLst/>
              <a:rect l="l" t="t" r="r" b="b"/>
              <a:pathLst>
                <a:path w="10451" h="4186" extrusionOk="0">
                  <a:moveTo>
                    <a:pt x="7156" y="0"/>
                  </a:moveTo>
                  <a:cubicBezTo>
                    <a:pt x="6841" y="0"/>
                    <a:pt x="6482" y="101"/>
                    <a:pt x="6081" y="361"/>
                  </a:cubicBezTo>
                  <a:cubicBezTo>
                    <a:pt x="4847" y="1195"/>
                    <a:pt x="3246" y="994"/>
                    <a:pt x="2178" y="1128"/>
                  </a:cubicBezTo>
                  <a:cubicBezTo>
                    <a:pt x="1077" y="1228"/>
                    <a:pt x="477" y="2295"/>
                    <a:pt x="210" y="3163"/>
                  </a:cubicBezTo>
                  <a:cubicBezTo>
                    <a:pt x="1" y="3948"/>
                    <a:pt x="230" y="4186"/>
                    <a:pt x="639" y="4186"/>
                  </a:cubicBezTo>
                  <a:cubicBezTo>
                    <a:pt x="1012" y="4186"/>
                    <a:pt x="1534" y="3989"/>
                    <a:pt x="2011" y="3830"/>
                  </a:cubicBezTo>
                  <a:cubicBezTo>
                    <a:pt x="3184" y="3487"/>
                    <a:pt x="4380" y="3315"/>
                    <a:pt x="5581" y="3315"/>
                  </a:cubicBezTo>
                  <a:cubicBezTo>
                    <a:pt x="5781" y="3315"/>
                    <a:pt x="5981" y="3320"/>
                    <a:pt x="6181" y="3329"/>
                  </a:cubicBezTo>
                  <a:cubicBezTo>
                    <a:pt x="7148" y="3430"/>
                    <a:pt x="9550" y="4063"/>
                    <a:pt x="9550" y="4063"/>
                  </a:cubicBezTo>
                  <a:lnTo>
                    <a:pt x="10451" y="1595"/>
                  </a:lnTo>
                  <a:cubicBezTo>
                    <a:pt x="9784" y="1428"/>
                    <a:pt x="8816" y="1161"/>
                    <a:pt x="8416" y="661"/>
                  </a:cubicBezTo>
                  <a:cubicBezTo>
                    <a:pt x="8157" y="337"/>
                    <a:pt x="7731" y="0"/>
                    <a:pt x="7156" y="0"/>
                  </a:cubicBez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035;p75"/>
            <p:cNvSpPr/>
            <p:nvPr/>
          </p:nvSpPr>
          <p:spPr>
            <a:xfrm>
              <a:off x="4348450" y="3872325"/>
              <a:ext cx="215000" cy="104875"/>
            </a:xfrm>
            <a:custGeom>
              <a:avLst/>
              <a:gdLst/>
              <a:ahLst/>
              <a:cxnLst/>
              <a:rect l="l" t="t" r="r" b="b"/>
              <a:pathLst>
                <a:path w="8600" h="4195" extrusionOk="0">
                  <a:moveTo>
                    <a:pt x="7191" y="1"/>
                  </a:moveTo>
                  <a:cubicBezTo>
                    <a:pt x="6872" y="1"/>
                    <a:pt x="6507" y="105"/>
                    <a:pt x="6098" y="370"/>
                  </a:cubicBezTo>
                  <a:cubicBezTo>
                    <a:pt x="4830" y="1204"/>
                    <a:pt x="3263" y="1003"/>
                    <a:pt x="2195" y="1137"/>
                  </a:cubicBezTo>
                  <a:cubicBezTo>
                    <a:pt x="1094" y="1237"/>
                    <a:pt x="494" y="2304"/>
                    <a:pt x="227" y="3172"/>
                  </a:cubicBezTo>
                  <a:cubicBezTo>
                    <a:pt x="0" y="3957"/>
                    <a:pt x="239" y="4195"/>
                    <a:pt x="657" y="4195"/>
                  </a:cubicBezTo>
                  <a:cubicBezTo>
                    <a:pt x="1038" y="4195"/>
                    <a:pt x="1567" y="3998"/>
                    <a:pt x="2028" y="3839"/>
                  </a:cubicBezTo>
                  <a:cubicBezTo>
                    <a:pt x="2162" y="3772"/>
                    <a:pt x="2295" y="3739"/>
                    <a:pt x="2495" y="3705"/>
                  </a:cubicBezTo>
                  <a:cubicBezTo>
                    <a:pt x="3574" y="3474"/>
                    <a:pt x="4672" y="3382"/>
                    <a:pt x="5775" y="3382"/>
                  </a:cubicBezTo>
                  <a:cubicBezTo>
                    <a:pt x="6105" y="3382"/>
                    <a:pt x="6435" y="3390"/>
                    <a:pt x="6765" y="3405"/>
                  </a:cubicBezTo>
                  <a:cubicBezTo>
                    <a:pt x="6598" y="2805"/>
                    <a:pt x="6765" y="2171"/>
                    <a:pt x="7165" y="1704"/>
                  </a:cubicBezTo>
                  <a:cubicBezTo>
                    <a:pt x="7532" y="1270"/>
                    <a:pt x="8033" y="970"/>
                    <a:pt x="8600" y="837"/>
                  </a:cubicBezTo>
                  <a:cubicBezTo>
                    <a:pt x="8533" y="770"/>
                    <a:pt x="8500" y="737"/>
                    <a:pt x="8433" y="670"/>
                  </a:cubicBezTo>
                  <a:cubicBezTo>
                    <a:pt x="8177" y="329"/>
                    <a:pt x="7757" y="1"/>
                    <a:pt x="71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036;p75"/>
            <p:cNvSpPr/>
            <p:nvPr/>
          </p:nvSpPr>
          <p:spPr>
            <a:xfrm>
              <a:off x="4567600" y="3909075"/>
              <a:ext cx="369450" cy="191850"/>
            </a:xfrm>
            <a:custGeom>
              <a:avLst/>
              <a:gdLst/>
              <a:ahLst/>
              <a:cxnLst/>
              <a:rect l="l" t="t" r="r" b="b"/>
              <a:pathLst>
                <a:path w="14778" h="7674" extrusionOk="0">
                  <a:moveTo>
                    <a:pt x="1668" y="0"/>
                  </a:moveTo>
                  <a:cubicBezTo>
                    <a:pt x="0" y="467"/>
                    <a:pt x="434" y="2636"/>
                    <a:pt x="434" y="2636"/>
                  </a:cubicBezTo>
                  <a:cubicBezTo>
                    <a:pt x="434" y="2636"/>
                    <a:pt x="7039" y="6805"/>
                    <a:pt x="10108" y="7439"/>
                  </a:cubicBezTo>
                  <a:cubicBezTo>
                    <a:pt x="10914" y="7599"/>
                    <a:pt x="11608" y="7673"/>
                    <a:pt x="12195" y="7673"/>
                  </a:cubicBezTo>
                  <a:cubicBezTo>
                    <a:pt x="13818" y="7673"/>
                    <a:pt x="14631" y="7102"/>
                    <a:pt x="14778" y="6172"/>
                  </a:cubicBezTo>
                  <a:cubicBezTo>
                    <a:pt x="14778" y="6172"/>
                    <a:pt x="14144" y="5204"/>
                    <a:pt x="13076" y="3870"/>
                  </a:cubicBezTo>
                  <a:cubicBezTo>
                    <a:pt x="12443" y="3103"/>
                    <a:pt x="10675" y="4003"/>
                    <a:pt x="9007" y="1735"/>
                  </a:cubicBezTo>
                  <a:cubicBezTo>
                    <a:pt x="7939" y="1368"/>
                    <a:pt x="6805" y="1068"/>
                    <a:pt x="5671" y="834"/>
                  </a:cubicBezTo>
                  <a:cubicBezTo>
                    <a:pt x="3203" y="267"/>
                    <a:pt x="1668" y="0"/>
                    <a:pt x="166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037;p75"/>
            <p:cNvSpPr/>
            <p:nvPr/>
          </p:nvSpPr>
          <p:spPr>
            <a:xfrm>
              <a:off x="4730225" y="3918250"/>
              <a:ext cx="100075" cy="54225"/>
            </a:xfrm>
            <a:custGeom>
              <a:avLst/>
              <a:gdLst/>
              <a:ahLst/>
              <a:cxnLst/>
              <a:rect l="l" t="t" r="r" b="b"/>
              <a:pathLst>
                <a:path w="4003" h="2169" extrusionOk="0">
                  <a:moveTo>
                    <a:pt x="0" y="0"/>
                  </a:moveTo>
                  <a:lnTo>
                    <a:pt x="400" y="734"/>
                  </a:lnTo>
                  <a:cubicBezTo>
                    <a:pt x="1668" y="1001"/>
                    <a:pt x="2902" y="1501"/>
                    <a:pt x="4003" y="2169"/>
                  </a:cubicBezTo>
                  <a:cubicBezTo>
                    <a:pt x="2936" y="1034"/>
                    <a:pt x="1535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038;p75"/>
            <p:cNvSpPr/>
            <p:nvPr/>
          </p:nvSpPr>
          <p:spPr>
            <a:xfrm>
              <a:off x="4566775" y="3311150"/>
              <a:ext cx="275200" cy="414400"/>
            </a:xfrm>
            <a:custGeom>
              <a:avLst/>
              <a:gdLst/>
              <a:ahLst/>
              <a:cxnLst/>
              <a:rect l="l" t="t" r="r" b="b"/>
              <a:pathLst>
                <a:path w="11008" h="16576" extrusionOk="0">
                  <a:moveTo>
                    <a:pt x="3803" y="0"/>
                  </a:moveTo>
                  <a:cubicBezTo>
                    <a:pt x="1535" y="34"/>
                    <a:pt x="601" y="1935"/>
                    <a:pt x="300" y="3936"/>
                  </a:cubicBezTo>
                  <a:cubicBezTo>
                    <a:pt x="33" y="5671"/>
                    <a:pt x="0" y="14678"/>
                    <a:pt x="0" y="14678"/>
                  </a:cubicBezTo>
                  <a:cubicBezTo>
                    <a:pt x="1797" y="15998"/>
                    <a:pt x="4328" y="16575"/>
                    <a:pt x="6548" y="16575"/>
                  </a:cubicBezTo>
                  <a:cubicBezTo>
                    <a:pt x="8532" y="16575"/>
                    <a:pt x="10268" y="16114"/>
                    <a:pt x="11008" y="15311"/>
                  </a:cubicBezTo>
                  <a:lnTo>
                    <a:pt x="10608" y="8240"/>
                  </a:lnTo>
                  <a:lnTo>
                    <a:pt x="10608" y="1001"/>
                  </a:lnTo>
                  <a:cubicBezTo>
                    <a:pt x="9674" y="667"/>
                    <a:pt x="7539" y="167"/>
                    <a:pt x="7272" y="100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039;p75"/>
            <p:cNvSpPr/>
            <p:nvPr/>
          </p:nvSpPr>
          <p:spPr>
            <a:xfrm>
              <a:off x="4759400" y="3091400"/>
              <a:ext cx="42550" cy="89675"/>
            </a:xfrm>
            <a:custGeom>
              <a:avLst/>
              <a:gdLst/>
              <a:ahLst/>
              <a:cxnLst/>
              <a:rect l="l" t="t" r="r" b="b"/>
              <a:pathLst>
                <a:path w="1702" h="3587" extrusionOk="0">
                  <a:moveTo>
                    <a:pt x="489" y="0"/>
                  </a:moveTo>
                  <a:cubicBezTo>
                    <a:pt x="427" y="0"/>
                    <a:pt x="364" y="6"/>
                    <a:pt x="301" y="17"/>
                  </a:cubicBezTo>
                  <a:lnTo>
                    <a:pt x="1" y="3587"/>
                  </a:lnTo>
                  <a:lnTo>
                    <a:pt x="1302" y="3420"/>
                  </a:lnTo>
                  <a:cubicBezTo>
                    <a:pt x="1635" y="1585"/>
                    <a:pt x="1702" y="785"/>
                    <a:pt x="1302" y="351"/>
                  </a:cubicBezTo>
                  <a:cubicBezTo>
                    <a:pt x="1080" y="130"/>
                    <a:pt x="791" y="0"/>
                    <a:pt x="4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040;p75"/>
            <p:cNvSpPr/>
            <p:nvPr/>
          </p:nvSpPr>
          <p:spPr>
            <a:xfrm>
              <a:off x="4544500" y="3072750"/>
              <a:ext cx="51475" cy="42450"/>
            </a:xfrm>
            <a:custGeom>
              <a:avLst/>
              <a:gdLst/>
              <a:ahLst/>
              <a:cxnLst/>
              <a:rect l="l" t="t" r="r" b="b"/>
              <a:pathLst>
                <a:path w="2059" h="1698" extrusionOk="0">
                  <a:moveTo>
                    <a:pt x="266" y="0"/>
                  </a:moveTo>
                  <a:cubicBezTo>
                    <a:pt x="32" y="0"/>
                    <a:pt x="0" y="371"/>
                    <a:pt x="191" y="697"/>
                  </a:cubicBezTo>
                  <a:cubicBezTo>
                    <a:pt x="491" y="1264"/>
                    <a:pt x="1058" y="1631"/>
                    <a:pt x="1692" y="1697"/>
                  </a:cubicBezTo>
                  <a:cubicBezTo>
                    <a:pt x="1692" y="1631"/>
                    <a:pt x="2059" y="663"/>
                    <a:pt x="2059" y="663"/>
                  </a:cubicBezTo>
                  <a:lnTo>
                    <a:pt x="1291" y="230"/>
                  </a:lnTo>
                  <a:cubicBezTo>
                    <a:pt x="1025" y="230"/>
                    <a:pt x="724" y="163"/>
                    <a:pt x="457" y="63"/>
                  </a:cubicBezTo>
                  <a:cubicBezTo>
                    <a:pt x="383" y="20"/>
                    <a:pt x="319" y="0"/>
                    <a:pt x="2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041;p75"/>
            <p:cNvSpPr/>
            <p:nvPr/>
          </p:nvSpPr>
          <p:spPr>
            <a:xfrm>
              <a:off x="4575950" y="3054225"/>
              <a:ext cx="238525" cy="309250"/>
            </a:xfrm>
            <a:custGeom>
              <a:avLst/>
              <a:gdLst/>
              <a:ahLst/>
              <a:cxnLst/>
              <a:rect l="l" t="t" r="r" b="b"/>
              <a:pathLst>
                <a:path w="9541" h="12370" extrusionOk="0">
                  <a:moveTo>
                    <a:pt x="3365" y="1"/>
                  </a:moveTo>
                  <a:cubicBezTo>
                    <a:pt x="1912" y="1"/>
                    <a:pt x="539" y="695"/>
                    <a:pt x="334" y="2505"/>
                  </a:cubicBezTo>
                  <a:cubicBezTo>
                    <a:pt x="0" y="5174"/>
                    <a:pt x="133" y="6241"/>
                    <a:pt x="534" y="7609"/>
                  </a:cubicBezTo>
                  <a:cubicBezTo>
                    <a:pt x="767" y="8443"/>
                    <a:pt x="1234" y="9076"/>
                    <a:pt x="2035" y="9177"/>
                  </a:cubicBezTo>
                  <a:cubicBezTo>
                    <a:pt x="2160" y="9185"/>
                    <a:pt x="2285" y="9190"/>
                    <a:pt x="2410" y="9190"/>
                  </a:cubicBezTo>
                  <a:cubicBezTo>
                    <a:pt x="2752" y="9190"/>
                    <a:pt x="3094" y="9159"/>
                    <a:pt x="3436" y="9110"/>
                  </a:cubicBezTo>
                  <a:lnTo>
                    <a:pt x="3436" y="10277"/>
                  </a:lnTo>
                  <a:cubicBezTo>
                    <a:pt x="2877" y="10991"/>
                    <a:pt x="2492" y="12369"/>
                    <a:pt x="3973" y="12369"/>
                  </a:cubicBezTo>
                  <a:cubicBezTo>
                    <a:pt x="4083" y="12369"/>
                    <a:pt x="4204" y="12362"/>
                    <a:pt x="4336" y="12345"/>
                  </a:cubicBezTo>
                  <a:cubicBezTo>
                    <a:pt x="5471" y="12145"/>
                    <a:pt x="6438" y="11411"/>
                    <a:pt x="6905" y="10377"/>
                  </a:cubicBezTo>
                  <a:lnTo>
                    <a:pt x="6972" y="6575"/>
                  </a:lnTo>
                  <a:cubicBezTo>
                    <a:pt x="6972" y="6575"/>
                    <a:pt x="7078" y="7002"/>
                    <a:pt x="7668" y="7002"/>
                  </a:cubicBezTo>
                  <a:cubicBezTo>
                    <a:pt x="7815" y="7002"/>
                    <a:pt x="7992" y="6975"/>
                    <a:pt x="8206" y="6908"/>
                  </a:cubicBezTo>
                  <a:cubicBezTo>
                    <a:pt x="8806" y="6708"/>
                    <a:pt x="9540" y="5607"/>
                    <a:pt x="9140" y="4773"/>
                  </a:cubicBezTo>
                  <a:cubicBezTo>
                    <a:pt x="9003" y="4440"/>
                    <a:pt x="8681" y="4257"/>
                    <a:pt x="8358" y="4257"/>
                  </a:cubicBezTo>
                  <a:cubicBezTo>
                    <a:pt x="8132" y="4257"/>
                    <a:pt x="7904" y="4347"/>
                    <a:pt x="7739" y="4540"/>
                  </a:cubicBezTo>
                  <a:cubicBezTo>
                    <a:pt x="7540" y="4768"/>
                    <a:pt x="7316" y="5069"/>
                    <a:pt x="7130" y="5069"/>
                  </a:cubicBezTo>
                  <a:cubicBezTo>
                    <a:pt x="7098" y="5069"/>
                    <a:pt x="7068" y="5060"/>
                    <a:pt x="7038" y="5040"/>
                  </a:cubicBezTo>
                  <a:cubicBezTo>
                    <a:pt x="7038" y="5040"/>
                    <a:pt x="7706" y="1871"/>
                    <a:pt x="5904" y="704"/>
                  </a:cubicBezTo>
                  <a:cubicBezTo>
                    <a:pt x="5201" y="269"/>
                    <a:pt x="4267" y="1"/>
                    <a:pt x="3365" y="1"/>
                  </a:cubicBezTo>
                  <a:close/>
                </a:path>
              </a:pathLst>
            </a:custGeom>
            <a:solidFill>
              <a:srgbClr val="DCB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042;p75"/>
            <p:cNvSpPr/>
            <p:nvPr/>
          </p:nvSpPr>
          <p:spPr>
            <a:xfrm>
              <a:off x="4557600" y="3004425"/>
              <a:ext cx="220175" cy="184150"/>
            </a:xfrm>
            <a:custGeom>
              <a:avLst/>
              <a:gdLst/>
              <a:ahLst/>
              <a:cxnLst/>
              <a:rect l="l" t="t" r="r" b="b"/>
              <a:pathLst>
                <a:path w="8807" h="7366" extrusionOk="0">
                  <a:moveTo>
                    <a:pt x="590" y="1"/>
                  </a:moveTo>
                  <a:cubicBezTo>
                    <a:pt x="409" y="1"/>
                    <a:pt x="346" y="127"/>
                    <a:pt x="267" y="394"/>
                  </a:cubicBezTo>
                  <a:cubicBezTo>
                    <a:pt x="0" y="1395"/>
                    <a:pt x="200" y="2429"/>
                    <a:pt x="834" y="3230"/>
                  </a:cubicBezTo>
                  <a:lnTo>
                    <a:pt x="1468" y="3463"/>
                  </a:lnTo>
                  <a:cubicBezTo>
                    <a:pt x="1468" y="3463"/>
                    <a:pt x="1835" y="3797"/>
                    <a:pt x="3069" y="3930"/>
                  </a:cubicBezTo>
                  <a:cubicBezTo>
                    <a:pt x="3530" y="3969"/>
                    <a:pt x="3985" y="3988"/>
                    <a:pt x="4437" y="3988"/>
                  </a:cubicBezTo>
                  <a:cubicBezTo>
                    <a:pt x="5131" y="3988"/>
                    <a:pt x="5818" y="3944"/>
                    <a:pt x="6505" y="3863"/>
                  </a:cubicBezTo>
                  <a:cubicBezTo>
                    <a:pt x="6521" y="3862"/>
                    <a:pt x="6537" y="3861"/>
                    <a:pt x="6552" y="3861"/>
                  </a:cubicBezTo>
                  <a:cubicBezTo>
                    <a:pt x="6878" y="3861"/>
                    <a:pt x="6947" y="4207"/>
                    <a:pt x="7139" y="5131"/>
                  </a:cubicBezTo>
                  <a:cubicBezTo>
                    <a:pt x="7305" y="5965"/>
                    <a:pt x="7439" y="7366"/>
                    <a:pt x="7772" y="7366"/>
                  </a:cubicBezTo>
                  <a:cubicBezTo>
                    <a:pt x="7872" y="7366"/>
                    <a:pt x="8239" y="6765"/>
                    <a:pt x="8473" y="6532"/>
                  </a:cubicBezTo>
                  <a:cubicBezTo>
                    <a:pt x="8806" y="6232"/>
                    <a:pt x="8373" y="3496"/>
                    <a:pt x="8373" y="3496"/>
                  </a:cubicBezTo>
                  <a:cubicBezTo>
                    <a:pt x="8373" y="3496"/>
                    <a:pt x="8706" y="2462"/>
                    <a:pt x="8073" y="1762"/>
                  </a:cubicBezTo>
                  <a:cubicBezTo>
                    <a:pt x="7405" y="1061"/>
                    <a:pt x="6105" y="1195"/>
                    <a:pt x="5171" y="1128"/>
                  </a:cubicBezTo>
                  <a:cubicBezTo>
                    <a:pt x="5099" y="1130"/>
                    <a:pt x="5028" y="1131"/>
                    <a:pt x="4957" y="1131"/>
                  </a:cubicBezTo>
                  <a:cubicBezTo>
                    <a:pt x="3894" y="1131"/>
                    <a:pt x="2835" y="899"/>
                    <a:pt x="1835" y="461"/>
                  </a:cubicBezTo>
                  <a:cubicBezTo>
                    <a:pt x="1146" y="161"/>
                    <a:pt x="794" y="1"/>
                    <a:pt x="59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043;p75"/>
            <p:cNvSpPr/>
            <p:nvPr/>
          </p:nvSpPr>
          <p:spPr>
            <a:xfrm>
              <a:off x="4762750" y="3071950"/>
              <a:ext cx="33375" cy="24900"/>
            </a:xfrm>
            <a:custGeom>
              <a:avLst/>
              <a:gdLst/>
              <a:ahLst/>
              <a:cxnLst/>
              <a:rect l="l" t="t" r="r" b="b"/>
              <a:pathLst>
                <a:path w="1335" h="996" extrusionOk="0">
                  <a:moveTo>
                    <a:pt x="797" y="1"/>
                  </a:moveTo>
                  <a:cubicBezTo>
                    <a:pt x="688" y="1"/>
                    <a:pt x="574" y="31"/>
                    <a:pt x="467" y="95"/>
                  </a:cubicBezTo>
                  <a:cubicBezTo>
                    <a:pt x="133" y="262"/>
                    <a:pt x="0" y="662"/>
                    <a:pt x="167" y="996"/>
                  </a:cubicBezTo>
                  <a:lnTo>
                    <a:pt x="1334" y="362"/>
                  </a:lnTo>
                  <a:cubicBezTo>
                    <a:pt x="1244" y="135"/>
                    <a:pt x="1030" y="1"/>
                    <a:pt x="7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044;p75"/>
            <p:cNvSpPr/>
            <p:nvPr/>
          </p:nvSpPr>
          <p:spPr>
            <a:xfrm>
              <a:off x="4661825" y="3244425"/>
              <a:ext cx="80100" cy="49225"/>
            </a:xfrm>
            <a:custGeom>
              <a:avLst/>
              <a:gdLst/>
              <a:ahLst/>
              <a:cxnLst/>
              <a:rect l="l" t="t" r="r" b="b"/>
              <a:pathLst>
                <a:path w="3204" h="1969" extrusionOk="0">
                  <a:moveTo>
                    <a:pt x="3203" y="1"/>
                  </a:moveTo>
                  <a:lnTo>
                    <a:pt x="3203" y="1"/>
                  </a:lnTo>
                  <a:cubicBezTo>
                    <a:pt x="3003" y="368"/>
                    <a:pt x="2736" y="635"/>
                    <a:pt x="2369" y="835"/>
                  </a:cubicBezTo>
                  <a:cubicBezTo>
                    <a:pt x="1602" y="1135"/>
                    <a:pt x="835" y="1335"/>
                    <a:pt x="34" y="1502"/>
                  </a:cubicBezTo>
                  <a:lnTo>
                    <a:pt x="1" y="1969"/>
                  </a:lnTo>
                  <a:cubicBezTo>
                    <a:pt x="1" y="1969"/>
                    <a:pt x="2269" y="1535"/>
                    <a:pt x="2736" y="968"/>
                  </a:cubicBezTo>
                  <a:cubicBezTo>
                    <a:pt x="2936" y="668"/>
                    <a:pt x="3103" y="368"/>
                    <a:pt x="3203" y="1"/>
                  </a:cubicBez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045;p75"/>
            <p:cNvSpPr/>
            <p:nvPr/>
          </p:nvSpPr>
          <p:spPr>
            <a:xfrm>
              <a:off x="4672675" y="3161050"/>
              <a:ext cx="20875" cy="17175"/>
            </a:xfrm>
            <a:custGeom>
              <a:avLst/>
              <a:gdLst/>
              <a:ahLst/>
              <a:cxnLst/>
              <a:rect l="l" t="t" r="r" b="b"/>
              <a:pathLst>
                <a:path w="835" h="687" extrusionOk="0">
                  <a:moveTo>
                    <a:pt x="367" y="0"/>
                  </a:moveTo>
                  <a:cubicBezTo>
                    <a:pt x="167" y="0"/>
                    <a:pt x="0" y="167"/>
                    <a:pt x="0" y="367"/>
                  </a:cubicBezTo>
                  <a:cubicBezTo>
                    <a:pt x="0" y="562"/>
                    <a:pt x="169" y="686"/>
                    <a:pt x="341" y="686"/>
                  </a:cubicBezTo>
                  <a:cubicBezTo>
                    <a:pt x="435" y="686"/>
                    <a:pt x="530" y="649"/>
                    <a:pt x="601" y="567"/>
                  </a:cubicBezTo>
                  <a:cubicBezTo>
                    <a:pt x="834" y="367"/>
                    <a:pt x="668" y="0"/>
                    <a:pt x="3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046;p75"/>
            <p:cNvSpPr/>
            <p:nvPr/>
          </p:nvSpPr>
          <p:spPr>
            <a:xfrm>
              <a:off x="4682675" y="3131175"/>
              <a:ext cx="20875" cy="16550"/>
            </a:xfrm>
            <a:custGeom>
              <a:avLst/>
              <a:gdLst/>
              <a:ahLst/>
              <a:cxnLst/>
              <a:rect l="l" t="t" r="r" b="b"/>
              <a:pathLst>
                <a:path w="835" h="662" extrusionOk="0">
                  <a:moveTo>
                    <a:pt x="352" y="0"/>
                  </a:moveTo>
                  <a:cubicBezTo>
                    <a:pt x="201" y="0"/>
                    <a:pt x="69" y="90"/>
                    <a:pt x="1" y="228"/>
                  </a:cubicBezTo>
                  <a:lnTo>
                    <a:pt x="735" y="661"/>
                  </a:lnTo>
                  <a:cubicBezTo>
                    <a:pt x="835" y="428"/>
                    <a:pt x="768" y="161"/>
                    <a:pt x="568" y="61"/>
                  </a:cubicBezTo>
                  <a:cubicBezTo>
                    <a:pt x="495" y="19"/>
                    <a:pt x="421" y="0"/>
                    <a:pt x="3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047;p75"/>
            <p:cNvSpPr/>
            <p:nvPr/>
          </p:nvSpPr>
          <p:spPr>
            <a:xfrm>
              <a:off x="4646825" y="3230250"/>
              <a:ext cx="21700" cy="14225"/>
            </a:xfrm>
            <a:custGeom>
              <a:avLst/>
              <a:gdLst/>
              <a:ahLst/>
              <a:cxnLst/>
              <a:rect l="l" t="t" r="r" b="b"/>
              <a:pathLst>
                <a:path w="868" h="569" extrusionOk="0">
                  <a:moveTo>
                    <a:pt x="768" y="1"/>
                  </a:moveTo>
                  <a:lnTo>
                    <a:pt x="0" y="268"/>
                  </a:lnTo>
                  <a:cubicBezTo>
                    <a:pt x="52" y="447"/>
                    <a:pt x="202" y="568"/>
                    <a:pt x="376" y="568"/>
                  </a:cubicBezTo>
                  <a:cubicBezTo>
                    <a:pt x="427" y="568"/>
                    <a:pt x="481" y="557"/>
                    <a:pt x="534" y="534"/>
                  </a:cubicBezTo>
                  <a:cubicBezTo>
                    <a:pt x="734" y="468"/>
                    <a:pt x="868" y="201"/>
                    <a:pt x="768" y="1"/>
                  </a:cubicBez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048;p75"/>
            <p:cNvSpPr/>
            <p:nvPr/>
          </p:nvSpPr>
          <p:spPr>
            <a:xfrm>
              <a:off x="4591775" y="3126675"/>
              <a:ext cx="20875" cy="17700"/>
            </a:xfrm>
            <a:custGeom>
              <a:avLst/>
              <a:gdLst/>
              <a:ahLst/>
              <a:cxnLst/>
              <a:rect l="l" t="t" r="r" b="b"/>
              <a:pathLst>
                <a:path w="835" h="708" extrusionOk="0">
                  <a:moveTo>
                    <a:pt x="491" y="1"/>
                  </a:moveTo>
                  <a:cubicBezTo>
                    <a:pt x="397" y="1"/>
                    <a:pt x="306" y="35"/>
                    <a:pt x="234" y="107"/>
                  </a:cubicBezTo>
                  <a:cubicBezTo>
                    <a:pt x="34" y="241"/>
                    <a:pt x="1" y="508"/>
                    <a:pt x="134" y="708"/>
                  </a:cubicBezTo>
                  <a:lnTo>
                    <a:pt x="835" y="174"/>
                  </a:lnTo>
                  <a:cubicBezTo>
                    <a:pt x="740" y="61"/>
                    <a:pt x="613" y="1"/>
                    <a:pt x="4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049;p75"/>
            <p:cNvSpPr/>
            <p:nvPr/>
          </p:nvSpPr>
          <p:spPr>
            <a:xfrm>
              <a:off x="4599700" y="3158525"/>
              <a:ext cx="18800" cy="18600"/>
            </a:xfrm>
            <a:custGeom>
              <a:avLst/>
              <a:gdLst/>
              <a:ahLst/>
              <a:cxnLst/>
              <a:rect l="l" t="t" r="r" b="b"/>
              <a:pathLst>
                <a:path w="752" h="744" extrusionOk="0">
                  <a:moveTo>
                    <a:pt x="384" y="1"/>
                  </a:moveTo>
                  <a:cubicBezTo>
                    <a:pt x="184" y="1"/>
                    <a:pt x="17" y="168"/>
                    <a:pt x="17" y="368"/>
                  </a:cubicBezTo>
                  <a:cubicBezTo>
                    <a:pt x="1" y="618"/>
                    <a:pt x="193" y="743"/>
                    <a:pt x="380" y="743"/>
                  </a:cubicBezTo>
                  <a:cubicBezTo>
                    <a:pt x="568" y="743"/>
                    <a:pt x="751" y="618"/>
                    <a:pt x="718" y="368"/>
                  </a:cubicBezTo>
                  <a:cubicBezTo>
                    <a:pt x="718" y="168"/>
                    <a:pt x="584" y="1"/>
                    <a:pt x="3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050;p75"/>
            <p:cNvSpPr/>
            <p:nvPr/>
          </p:nvSpPr>
          <p:spPr>
            <a:xfrm>
              <a:off x="4614300" y="3159375"/>
              <a:ext cx="30875" cy="51725"/>
            </a:xfrm>
            <a:custGeom>
              <a:avLst/>
              <a:gdLst/>
              <a:ahLst/>
              <a:cxnLst/>
              <a:rect l="l" t="t" r="r" b="b"/>
              <a:pathLst>
                <a:path w="1235" h="2069" extrusionOk="0">
                  <a:moveTo>
                    <a:pt x="1235" y="0"/>
                  </a:moveTo>
                  <a:lnTo>
                    <a:pt x="0" y="1702"/>
                  </a:lnTo>
                  <a:lnTo>
                    <a:pt x="1101" y="2068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051;p75"/>
            <p:cNvSpPr/>
            <p:nvPr/>
          </p:nvSpPr>
          <p:spPr>
            <a:xfrm>
              <a:off x="4334925" y="3809825"/>
              <a:ext cx="478700" cy="187675"/>
            </a:xfrm>
            <a:custGeom>
              <a:avLst/>
              <a:gdLst/>
              <a:ahLst/>
              <a:cxnLst/>
              <a:rect l="l" t="t" r="r" b="b"/>
              <a:pathLst>
                <a:path w="19148" h="7507" extrusionOk="0">
                  <a:moveTo>
                    <a:pt x="1" y="1"/>
                  </a:moveTo>
                  <a:lnTo>
                    <a:pt x="1" y="168"/>
                  </a:lnTo>
                  <a:cubicBezTo>
                    <a:pt x="1" y="401"/>
                    <a:pt x="134" y="635"/>
                    <a:pt x="334" y="735"/>
                  </a:cubicBezTo>
                  <a:lnTo>
                    <a:pt x="11876" y="7406"/>
                  </a:lnTo>
                  <a:cubicBezTo>
                    <a:pt x="11976" y="7473"/>
                    <a:pt x="12076" y="7506"/>
                    <a:pt x="12210" y="7506"/>
                  </a:cubicBezTo>
                  <a:cubicBezTo>
                    <a:pt x="12310" y="7506"/>
                    <a:pt x="12443" y="7473"/>
                    <a:pt x="12543" y="7406"/>
                  </a:cubicBezTo>
                  <a:lnTo>
                    <a:pt x="18814" y="3804"/>
                  </a:lnTo>
                  <a:cubicBezTo>
                    <a:pt x="19014" y="3670"/>
                    <a:pt x="19148" y="3470"/>
                    <a:pt x="19148" y="3237"/>
                  </a:cubicBezTo>
                  <a:lnTo>
                    <a:pt x="19148" y="3003"/>
                  </a:lnTo>
                  <a:lnTo>
                    <a:pt x="12243" y="70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052;p75"/>
            <p:cNvSpPr/>
            <p:nvPr/>
          </p:nvSpPr>
          <p:spPr>
            <a:xfrm>
              <a:off x="4334925" y="3710175"/>
              <a:ext cx="478700" cy="276475"/>
            </a:xfrm>
            <a:custGeom>
              <a:avLst/>
              <a:gdLst/>
              <a:ahLst/>
              <a:cxnLst/>
              <a:rect l="l" t="t" r="r" b="b"/>
              <a:pathLst>
                <a:path w="19148" h="11059" extrusionOk="0">
                  <a:moveTo>
                    <a:pt x="7039" y="1"/>
                  </a:moveTo>
                  <a:cubicBezTo>
                    <a:pt x="6972" y="1"/>
                    <a:pt x="6906" y="17"/>
                    <a:pt x="6839" y="51"/>
                  </a:cubicBezTo>
                  <a:lnTo>
                    <a:pt x="1" y="4020"/>
                  </a:lnTo>
                  <a:lnTo>
                    <a:pt x="12243" y="11059"/>
                  </a:lnTo>
                  <a:lnTo>
                    <a:pt x="19114" y="7056"/>
                  </a:lnTo>
                  <a:cubicBezTo>
                    <a:pt x="19148" y="7022"/>
                    <a:pt x="19148" y="6956"/>
                    <a:pt x="19114" y="6922"/>
                  </a:cubicBezTo>
                  <a:lnTo>
                    <a:pt x="7239" y="51"/>
                  </a:lnTo>
                  <a:cubicBezTo>
                    <a:pt x="7173" y="17"/>
                    <a:pt x="7106" y="1"/>
                    <a:pt x="703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053;p75"/>
            <p:cNvSpPr/>
            <p:nvPr/>
          </p:nvSpPr>
          <p:spPr>
            <a:xfrm>
              <a:off x="4422175" y="3563000"/>
              <a:ext cx="144625" cy="187525"/>
            </a:xfrm>
            <a:custGeom>
              <a:avLst/>
              <a:gdLst/>
              <a:ahLst/>
              <a:cxnLst/>
              <a:rect l="l" t="t" r="r" b="b"/>
              <a:pathLst>
                <a:path w="5785" h="7501" extrusionOk="0">
                  <a:moveTo>
                    <a:pt x="4416" y="0"/>
                  </a:moveTo>
                  <a:cubicBezTo>
                    <a:pt x="3482" y="1334"/>
                    <a:pt x="1414" y="4237"/>
                    <a:pt x="447" y="5904"/>
                  </a:cubicBezTo>
                  <a:cubicBezTo>
                    <a:pt x="0" y="6714"/>
                    <a:pt x="418" y="7501"/>
                    <a:pt x="1427" y="7501"/>
                  </a:cubicBezTo>
                  <a:cubicBezTo>
                    <a:pt x="1624" y="7501"/>
                    <a:pt x="1842" y="7471"/>
                    <a:pt x="2081" y="7406"/>
                  </a:cubicBezTo>
                  <a:cubicBezTo>
                    <a:pt x="3049" y="7139"/>
                    <a:pt x="4450" y="5037"/>
                    <a:pt x="5784" y="3469"/>
                  </a:cubicBezTo>
                  <a:lnTo>
                    <a:pt x="4416" y="0"/>
                  </a:ln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054;p75"/>
            <p:cNvSpPr/>
            <p:nvPr/>
          </p:nvSpPr>
          <p:spPr>
            <a:xfrm>
              <a:off x="4371625" y="3763125"/>
              <a:ext cx="361950" cy="208525"/>
            </a:xfrm>
            <a:custGeom>
              <a:avLst/>
              <a:gdLst/>
              <a:ahLst/>
              <a:cxnLst/>
              <a:rect l="l" t="t" r="r" b="b"/>
              <a:pathLst>
                <a:path w="14478" h="8341" extrusionOk="0">
                  <a:moveTo>
                    <a:pt x="3703" y="1"/>
                  </a:moveTo>
                  <a:lnTo>
                    <a:pt x="1" y="2102"/>
                  </a:lnTo>
                  <a:lnTo>
                    <a:pt x="10808" y="8340"/>
                  </a:lnTo>
                  <a:lnTo>
                    <a:pt x="14478" y="6239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055;p75"/>
            <p:cNvSpPr/>
            <p:nvPr/>
          </p:nvSpPr>
          <p:spPr>
            <a:xfrm>
              <a:off x="4558425" y="3776475"/>
              <a:ext cx="128450" cy="75075"/>
            </a:xfrm>
            <a:custGeom>
              <a:avLst/>
              <a:gdLst/>
              <a:ahLst/>
              <a:cxnLst/>
              <a:rect l="l" t="t" r="r" b="b"/>
              <a:pathLst>
                <a:path w="5138" h="3003" extrusionOk="0">
                  <a:moveTo>
                    <a:pt x="1869" y="1"/>
                  </a:moveTo>
                  <a:lnTo>
                    <a:pt x="1" y="1101"/>
                  </a:lnTo>
                  <a:lnTo>
                    <a:pt x="67" y="1135"/>
                  </a:lnTo>
                  <a:lnTo>
                    <a:pt x="3270" y="3003"/>
                  </a:lnTo>
                  <a:lnTo>
                    <a:pt x="5071" y="1935"/>
                  </a:lnTo>
                  <a:lnTo>
                    <a:pt x="5138" y="1902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056;p75"/>
            <p:cNvSpPr/>
            <p:nvPr/>
          </p:nvSpPr>
          <p:spPr>
            <a:xfrm>
              <a:off x="4560100" y="3778975"/>
              <a:ext cx="125100" cy="72575"/>
            </a:xfrm>
            <a:custGeom>
              <a:avLst/>
              <a:gdLst/>
              <a:ahLst/>
              <a:cxnLst/>
              <a:rect l="l" t="t" r="r" b="b"/>
              <a:pathLst>
                <a:path w="5004" h="2903" extrusionOk="0">
                  <a:moveTo>
                    <a:pt x="1802" y="1"/>
                  </a:moveTo>
                  <a:lnTo>
                    <a:pt x="0" y="1035"/>
                  </a:lnTo>
                  <a:lnTo>
                    <a:pt x="3203" y="2903"/>
                  </a:lnTo>
                  <a:lnTo>
                    <a:pt x="5004" y="1835"/>
                  </a:lnTo>
                  <a:lnTo>
                    <a:pt x="1802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057;p75"/>
            <p:cNvSpPr/>
            <p:nvPr/>
          </p:nvSpPr>
          <p:spPr>
            <a:xfrm>
              <a:off x="4335775" y="3809825"/>
              <a:ext cx="305225" cy="187675"/>
            </a:xfrm>
            <a:custGeom>
              <a:avLst/>
              <a:gdLst/>
              <a:ahLst/>
              <a:cxnLst/>
              <a:rect l="l" t="t" r="r" b="b"/>
              <a:pathLst>
                <a:path w="12209" h="7507" extrusionOk="0">
                  <a:moveTo>
                    <a:pt x="0" y="1"/>
                  </a:moveTo>
                  <a:lnTo>
                    <a:pt x="0" y="168"/>
                  </a:lnTo>
                  <a:cubicBezTo>
                    <a:pt x="0" y="401"/>
                    <a:pt x="134" y="635"/>
                    <a:pt x="334" y="735"/>
                  </a:cubicBezTo>
                  <a:lnTo>
                    <a:pt x="11875" y="7406"/>
                  </a:lnTo>
                  <a:cubicBezTo>
                    <a:pt x="11975" y="7473"/>
                    <a:pt x="12075" y="7506"/>
                    <a:pt x="12209" y="7506"/>
                  </a:cubicBezTo>
                  <a:lnTo>
                    <a:pt x="12209" y="70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058;p75"/>
            <p:cNvSpPr/>
            <p:nvPr/>
          </p:nvSpPr>
          <p:spPr>
            <a:xfrm>
              <a:off x="4335775" y="3809825"/>
              <a:ext cx="305225" cy="187675"/>
            </a:xfrm>
            <a:custGeom>
              <a:avLst/>
              <a:gdLst/>
              <a:ahLst/>
              <a:cxnLst/>
              <a:rect l="l" t="t" r="r" b="b"/>
              <a:pathLst>
                <a:path w="12209" h="7507" extrusionOk="0">
                  <a:moveTo>
                    <a:pt x="0" y="1"/>
                  </a:moveTo>
                  <a:lnTo>
                    <a:pt x="0" y="168"/>
                  </a:lnTo>
                  <a:cubicBezTo>
                    <a:pt x="0" y="401"/>
                    <a:pt x="134" y="635"/>
                    <a:pt x="334" y="735"/>
                  </a:cubicBezTo>
                  <a:lnTo>
                    <a:pt x="11875" y="7406"/>
                  </a:lnTo>
                  <a:cubicBezTo>
                    <a:pt x="11975" y="7473"/>
                    <a:pt x="12075" y="7506"/>
                    <a:pt x="12209" y="7506"/>
                  </a:cubicBezTo>
                  <a:lnTo>
                    <a:pt x="12209" y="70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059;p75"/>
            <p:cNvSpPr/>
            <p:nvPr/>
          </p:nvSpPr>
          <p:spPr>
            <a:xfrm>
              <a:off x="4290725" y="3603850"/>
              <a:ext cx="344450" cy="386400"/>
            </a:xfrm>
            <a:custGeom>
              <a:avLst/>
              <a:gdLst/>
              <a:ahLst/>
              <a:cxnLst/>
              <a:rect l="l" t="t" r="r" b="b"/>
              <a:pathLst>
                <a:path w="13778" h="15456" extrusionOk="0">
                  <a:moveTo>
                    <a:pt x="234" y="1"/>
                  </a:moveTo>
                  <a:cubicBezTo>
                    <a:pt x="68" y="134"/>
                    <a:pt x="1" y="334"/>
                    <a:pt x="1" y="534"/>
                  </a:cubicBezTo>
                  <a:cubicBezTo>
                    <a:pt x="1" y="568"/>
                    <a:pt x="1" y="634"/>
                    <a:pt x="1" y="668"/>
                  </a:cubicBezTo>
                  <a:lnTo>
                    <a:pt x="1235" y="8173"/>
                  </a:lnTo>
                  <a:cubicBezTo>
                    <a:pt x="1302" y="8407"/>
                    <a:pt x="1435" y="8607"/>
                    <a:pt x="1635" y="8707"/>
                  </a:cubicBezTo>
                  <a:lnTo>
                    <a:pt x="13110" y="15345"/>
                  </a:lnTo>
                  <a:cubicBezTo>
                    <a:pt x="13228" y="15423"/>
                    <a:pt x="13368" y="15456"/>
                    <a:pt x="13504" y="15456"/>
                  </a:cubicBezTo>
                  <a:cubicBezTo>
                    <a:pt x="13600" y="15456"/>
                    <a:pt x="13695" y="15439"/>
                    <a:pt x="13777" y="15412"/>
                  </a:cubicBezTo>
                  <a:lnTo>
                    <a:pt x="12443" y="7306"/>
                  </a:lnTo>
                  <a:cubicBezTo>
                    <a:pt x="12410" y="7106"/>
                    <a:pt x="12310" y="6972"/>
                    <a:pt x="12176" y="6872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060;p75"/>
            <p:cNvSpPr/>
            <p:nvPr/>
          </p:nvSpPr>
          <p:spPr>
            <a:xfrm>
              <a:off x="4290725" y="3603850"/>
              <a:ext cx="344450" cy="386400"/>
            </a:xfrm>
            <a:custGeom>
              <a:avLst/>
              <a:gdLst/>
              <a:ahLst/>
              <a:cxnLst/>
              <a:rect l="l" t="t" r="r" b="b"/>
              <a:pathLst>
                <a:path w="13778" h="15456" extrusionOk="0">
                  <a:moveTo>
                    <a:pt x="234" y="1"/>
                  </a:moveTo>
                  <a:cubicBezTo>
                    <a:pt x="68" y="134"/>
                    <a:pt x="1" y="334"/>
                    <a:pt x="1" y="534"/>
                  </a:cubicBezTo>
                  <a:cubicBezTo>
                    <a:pt x="1" y="568"/>
                    <a:pt x="1" y="634"/>
                    <a:pt x="1" y="668"/>
                  </a:cubicBezTo>
                  <a:lnTo>
                    <a:pt x="1235" y="8173"/>
                  </a:lnTo>
                  <a:cubicBezTo>
                    <a:pt x="1302" y="8407"/>
                    <a:pt x="1435" y="8607"/>
                    <a:pt x="1635" y="8707"/>
                  </a:cubicBezTo>
                  <a:lnTo>
                    <a:pt x="13110" y="15345"/>
                  </a:lnTo>
                  <a:cubicBezTo>
                    <a:pt x="13228" y="15423"/>
                    <a:pt x="13368" y="15456"/>
                    <a:pt x="13504" y="15456"/>
                  </a:cubicBezTo>
                  <a:cubicBezTo>
                    <a:pt x="13600" y="15456"/>
                    <a:pt x="13695" y="15439"/>
                    <a:pt x="13777" y="15412"/>
                  </a:cubicBezTo>
                  <a:lnTo>
                    <a:pt x="12443" y="7306"/>
                  </a:lnTo>
                  <a:cubicBezTo>
                    <a:pt x="12410" y="7106"/>
                    <a:pt x="12310" y="6972"/>
                    <a:pt x="12176" y="6872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061;p75"/>
            <p:cNvSpPr/>
            <p:nvPr/>
          </p:nvSpPr>
          <p:spPr>
            <a:xfrm>
              <a:off x="4296575" y="3600525"/>
              <a:ext cx="344425" cy="388625"/>
            </a:xfrm>
            <a:custGeom>
              <a:avLst/>
              <a:gdLst/>
              <a:ahLst/>
              <a:cxnLst/>
              <a:rect l="l" t="t" r="r" b="b"/>
              <a:pathLst>
                <a:path w="13777" h="15545" extrusionOk="0">
                  <a:moveTo>
                    <a:pt x="167" y="0"/>
                  </a:moveTo>
                  <a:cubicBezTo>
                    <a:pt x="100" y="34"/>
                    <a:pt x="34" y="67"/>
                    <a:pt x="0" y="134"/>
                  </a:cubicBezTo>
                  <a:lnTo>
                    <a:pt x="11942" y="7005"/>
                  </a:lnTo>
                  <a:cubicBezTo>
                    <a:pt x="12076" y="7105"/>
                    <a:pt x="12176" y="7239"/>
                    <a:pt x="12209" y="7439"/>
                  </a:cubicBezTo>
                  <a:lnTo>
                    <a:pt x="13577" y="15545"/>
                  </a:lnTo>
                  <a:cubicBezTo>
                    <a:pt x="13610" y="15511"/>
                    <a:pt x="13643" y="15511"/>
                    <a:pt x="13677" y="15478"/>
                  </a:cubicBezTo>
                  <a:lnTo>
                    <a:pt x="13777" y="15445"/>
                  </a:lnTo>
                  <a:lnTo>
                    <a:pt x="12376" y="7339"/>
                  </a:lnTo>
                  <a:cubicBezTo>
                    <a:pt x="12343" y="7139"/>
                    <a:pt x="12242" y="7005"/>
                    <a:pt x="12109" y="6905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062;p75"/>
            <p:cNvSpPr/>
            <p:nvPr/>
          </p:nvSpPr>
          <p:spPr>
            <a:xfrm>
              <a:off x="4422275" y="3774425"/>
              <a:ext cx="53025" cy="53950"/>
            </a:xfrm>
            <a:custGeom>
              <a:avLst/>
              <a:gdLst/>
              <a:ahLst/>
              <a:cxnLst/>
              <a:rect l="l" t="t" r="r" b="b"/>
              <a:pathLst>
                <a:path w="2121" h="2158" extrusionOk="0">
                  <a:moveTo>
                    <a:pt x="378" y="1"/>
                  </a:moveTo>
                  <a:cubicBezTo>
                    <a:pt x="132" y="1"/>
                    <a:pt x="0" y="178"/>
                    <a:pt x="43" y="516"/>
                  </a:cubicBezTo>
                  <a:cubicBezTo>
                    <a:pt x="243" y="1117"/>
                    <a:pt x="643" y="1650"/>
                    <a:pt x="1244" y="1984"/>
                  </a:cubicBezTo>
                  <a:cubicBezTo>
                    <a:pt x="1421" y="2102"/>
                    <a:pt x="1585" y="2158"/>
                    <a:pt x="1721" y="2158"/>
                  </a:cubicBezTo>
                  <a:cubicBezTo>
                    <a:pt x="1969" y="2158"/>
                    <a:pt x="2121" y="1974"/>
                    <a:pt x="2077" y="1650"/>
                  </a:cubicBezTo>
                  <a:cubicBezTo>
                    <a:pt x="1877" y="1017"/>
                    <a:pt x="1477" y="483"/>
                    <a:pt x="910" y="183"/>
                  </a:cubicBezTo>
                  <a:cubicBezTo>
                    <a:pt x="702" y="60"/>
                    <a:pt x="521" y="1"/>
                    <a:pt x="37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063;p75"/>
            <p:cNvSpPr/>
            <p:nvPr/>
          </p:nvSpPr>
          <p:spPr>
            <a:xfrm>
              <a:off x="4626800" y="3330325"/>
              <a:ext cx="360300" cy="578200"/>
            </a:xfrm>
            <a:custGeom>
              <a:avLst/>
              <a:gdLst/>
              <a:ahLst/>
              <a:cxnLst/>
              <a:rect l="l" t="t" r="r" b="b"/>
              <a:pathLst>
                <a:path w="14412" h="23128" extrusionOk="0">
                  <a:moveTo>
                    <a:pt x="7473" y="1"/>
                  </a:moveTo>
                  <a:cubicBezTo>
                    <a:pt x="6405" y="834"/>
                    <a:pt x="6038" y="3970"/>
                    <a:pt x="7473" y="6772"/>
                  </a:cubicBezTo>
                  <a:lnTo>
                    <a:pt x="10342" y="13544"/>
                  </a:lnTo>
                  <a:cubicBezTo>
                    <a:pt x="10342" y="13544"/>
                    <a:pt x="8640" y="15545"/>
                    <a:pt x="7506" y="16612"/>
                  </a:cubicBezTo>
                  <a:cubicBezTo>
                    <a:pt x="6372" y="17680"/>
                    <a:pt x="5171" y="18847"/>
                    <a:pt x="4337" y="18947"/>
                  </a:cubicBezTo>
                  <a:cubicBezTo>
                    <a:pt x="3670" y="19014"/>
                    <a:pt x="2503" y="19148"/>
                    <a:pt x="2236" y="19414"/>
                  </a:cubicBezTo>
                  <a:cubicBezTo>
                    <a:pt x="1635" y="20048"/>
                    <a:pt x="1068" y="20715"/>
                    <a:pt x="568" y="21416"/>
                  </a:cubicBezTo>
                  <a:cubicBezTo>
                    <a:pt x="301" y="21816"/>
                    <a:pt x="1" y="22784"/>
                    <a:pt x="801" y="23050"/>
                  </a:cubicBezTo>
                  <a:cubicBezTo>
                    <a:pt x="969" y="23104"/>
                    <a:pt x="1131" y="23128"/>
                    <a:pt x="1286" y="23128"/>
                  </a:cubicBezTo>
                  <a:cubicBezTo>
                    <a:pt x="1810" y="23128"/>
                    <a:pt x="2273" y="22859"/>
                    <a:pt x="2736" y="22550"/>
                  </a:cubicBezTo>
                  <a:cubicBezTo>
                    <a:pt x="3036" y="22350"/>
                    <a:pt x="3303" y="22116"/>
                    <a:pt x="3570" y="21883"/>
                  </a:cubicBezTo>
                  <a:cubicBezTo>
                    <a:pt x="3667" y="21894"/>
                    <a:pt x="3767" y="21900"/>
                    <a:pt x="3867" y="21900"/>
                  </a:cubicBezTo>
                  <a:cubicBezTo>
                    <a:pt x="4352" y="21900"/>
                    <a:pt x="4862" y="21770"/>
                    <a:pt x="5305" y="21549"/>
                  </a:cubicBezTo>
                  <a:lnTo>
                    <a:pt x="6505" y="20815"/>
                  </a:lnTo>
                  <a:cubicBezTo>
                    <a:pt x="7139" y="20415"/>
                    <a:pt x="11142" y="17446"/>
                    <a:pt x="12743" y="16212"/>
                  </a:cubicBezTo>
                  <a:cubicBezTo>
                    <a:pt x="14411" y="14911"/>
                    <a:pt x="14311" y="14478"/>
                    <a:pt x="14111" y="13544"/>
                  </a:cubicBezTo>
                  <a:cubicBezTo>
                    <a:pt x="13711" y="11709"/>
                    <a:pt x="11409" y="5805"/>
                    <a:pt x="10742" y="4070"/>
                  </a:cubicBezTo>
                  <a:cubicBezTo>
                    <a:pt x="9908" y="1902"/>
                    <a:pt x="9241" y="1"/>
                    <a:pt x="7473" y="1"/>
                  </a:cubicBezTo>
                  <a:close/>
                </a:path>
              </a:pathLst>
            </a:custGeom>
            <a:solidFill>
              <a:srgbClr val="DCB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064;p75"/>
            <p:cNvSpPr/>
            <p:nvPr/>
          </p:nvSpPr>
          <p:spPr>
            <a:xfrm>
              <a:off x="4757725" y="3325250"/>
              <a:ext cx="182675" cy="263625"/>
            </a:xfrm>
            <a:custGeom>
              <a:avLst/>
              <a:gdLst/>
              <a:ahLst/>
              <a:cxnLst/>
              <a:rect l="l" t="t" r="r" b="b"/>
              <a:pathLst>
                <a:path w="7307" h="10545" extrusionOk="0">
                  <a:moveTo>
                    <a:pt x="1639" y="0"/>
                  </a:moveTo>
                  <a:cubicBezTo>
                    <a:pt x="1552" y="0"/>
                    <a:pt x="1502" y="3"/>
                    <a:pt x="1502" y="3"/>
                  </a:cubicBezTo>
                  <a:cubicBezTo>
                    <a:pt x="1" y="1771"/>
                    <a:pt x="1268" y="5007"/>
                    <a:pt x="1268" y="5007"/>
                  </a:cubicBezTo>
                  <a:lnTo>
                    <a:pt x="3603" y="10544"/>
                  </a:lnTo>
                  <a:cubicBezTo>
                    <a:pt x="6639" y="10377"/>
                    <a:pt x="7306" y="8409"/>
                    <a:pt x="7306" y="8409"/>
                  </a:cubicBezTo>
                  <a:cubicBezTo>
                    <a:pt x="7306" y="8409"/>
                    <a:pt x="4804" y="1805"/>
                    <a:pt x="3937" y="837"/>
                  </a:cubicBezTo>
                  <a:cubicBezTo>
                    <a:pt x="3250" y="68"/>
                    <a:pt x="2043" y="0"/>
                    <a:pt x="1639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065;p75"/>
            <p:cNvSpPr/>
            <p:nvPr/>
          </p:nvSpPr>
          <p:spPr>
            <a:xfrm>
              <a:off x="4060575" y="2220375"/>
              <a:ext cx="158475" cy="196600"/>
            </a:xfrm>
            <a:custGeom>
              <a:avLst/>
              <a:gdLst/>
              <a:ahLst/>
              <a:cxnLst/>
              <a:rect l="l" t="t" r="r" b="b"/>
              <a:pathLst>
                <a:path w="6339" h="7864" extrusionOk="0">
                  <a:moveTo>
                    <a:pt x="4804" y="0"/>
                  </a:moveTo>
                  <a:lnTo>
                    <a:pt x="1635" y="4303"/>
                  </a:lnTo>
                  <a:lnTo>
                    <a:pt x="0" y="5971"/>
                  </a:lnTo>
                  <a:lnTo>
                    <a:pt x="567" y="7038"/>
                  </a:lnTo>
                  <a:cubicBezTo>
                    <a:pt x="739" y="7403"/>
                    <a:pt x="1158" y="7863"/>
                    <a:pt x="1692" y="7863"/>
                  </a:cubicBezTo>
                  <a:cubicBezTo>
                    <a:pt x="1990" y="7863"/>
                    <a:pt x="2323" y="7720"/>
                    <a:pt x="2669" y="7339"/>
                  </a:cubicBezTo>
                  <a:cubicBezTo>
                    <a:pt x="4103" y="5804"/>
                    <a:pt x="6338" y="734"/>
                    <a:pt x="6338" y="734"/>
                  </a:cubicBezTo>
                  <a:lnTo>
                    <a:pt x="4804" y="0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066;p75"/>
            <p:cNvSpPr/>
            <p:nvPr/>
          </p:nvSpPr>
          <p:spPr>
            <a:xfrm>
              <a:off x="3967175" y="2084425"/>
              <a:ext cx="156800" cy="311100"/>
            </a:xfrm>
            <a:custGeom>
              <a:avLst/>
              <a:gdLst/>
              <a:ahLst/>
              <a:cxnLst/>
              <a:rect l="l" t="t" r="r" b="b"/>
              <a:pathLst>
                <a:path w="6272" h="12444" extrusionOk="0">
                  <a:moveTo>
                    <a:pt x="0" y="1"/>
                  </a:moveTo>
                  <a:lnTo>
                    <a:pt x="1568" y="7006"/>
                  </a:lnTo>
                  <a:cubicBezTo>
                    <a:pt x="1568" y="7006"/>
                    <a:pt x="2435" y="8774"/>
                    <a:pt x="3236" y="10375"/>
                  </a:cubicBezTo>
                  <a:cubicBezTo>
                    <a:pt x="3836" y="11609"/>
                    <a:pt x="4303" y="12443"/>
                    <a:pt x="4303" y="12443"/>
                  </a:cubicBezTo>
                  <a:lnTo>
                    <a:pt x="6271" y="10108"/>
                  </a:lnTo>
                  <a:cubicBezTo>
                    <a:pt x="6271" y="10108"/>
                    <a:pt x="4337" y="5105"/>
                    <a:pt x="3336" y="2703"/>
                  </a:cubicBezTo>
                  <a:cubicBezTo>
                    <a:pt x="2435" y="601"/>
                    <a:pt x="1268" y="101"/>
                    <a:pt x="0" y="1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067;p75"/>
            <p:cNvSpPr/>
            <p:nvPr/>
          </p:nvSpPr>
          <p:spPr>
            <a:xfrm>
              <a:off x="4103075" y="2115175"/>
              <a:ext cx="148875" cy="151950"/>
            </a:xfrm>
            <a:custGeom>
              <a:avLst/>
              <a:gdLst/>
              <a:ahLst/>
              <a:cxnLst/>
              <a:rect l="l" t="t" r="r" b="b"/>
              <a:pathLst>
                <a:path w="5955" h="6078" extrusionOk="0">
                  <a:moveTo>
                    <a:pt x="5194" y="0"/>
                  </a:moveTo>
                  <a:cubicBezTo>
                    <a:pt x="5135" y="0"/>
                    <a:pt x="5072" y="2"/>
                    <a:pt x="5005" y="5"/>
                  </a:cubicBezTo>
                  <a:cubicBezTo>
                    <a:pt x="4371" y="38"/>
                    <a:pt x="2870" y="305"/>
                    <a:pt x="2603" y="472"/>
                  </a:cubicBezTo>
                  <a:cubicBezTo>
                    <a:pt x="2370" y="639"/>
                    <a:pt x="2270" y="672"/>
                    <a:pt x="1870" y="1439"/>
                  </a:cubicBezTo>
                  <a:cubicBezTo>
                    <a:pt x="1870" y="1439"/>
                    <a:pt x="1669" y="1840"/>
                    <a:pt x="1336" y="2540"/>
                  </a:cubicBezTo>
                  <a:cubicBezTo>
                    <a:pt x="902" y="3441"/>
                    <a:pt x="535" y="4375"/>
                    <a:pt x="202" y="5309"/>
                  </a:cubicBezTo>
                  <a:cubicBezTo>
                    <a:pt x="0" y="6028"/>
                    <a:pt x="245" y="6077"/>
                    <a:pt x="509" y="6077"/>
                  </a:cubicBezTo>
                  <a:cubicBezTo>
                    <a:pt x="551" y="6077"/>
                    <a:pt x="594" y="6076"/>
                    <a:pt x="635" y="6076"/>
                  </a:cubicBezTo>
                  <a:cubicBezTo>
                    <a:pt x="936" y="6043"/>
                    <a:pt x="1836" y="6009"/>
                    <a:pt x="2670" y="5909"/>
                  </a:cubicBezTo>
                  <a:cubicBezTo>
                    <a:pt x="3471" y="5843"/>
                    <a:pt x="3537" y="5609"/>
                    <a:pt x="3704" y="5342"/>
                  </a:cubicBezTo>
                  <a:cubicBezTo>
                    <a:pt x="4538" y="3875"/>
                    <a:pt x="5205" y="2307"/>
                    <a:pt x="5772" y="739"/>
                  </a:cubicBezTo>
                  <a:cubicBezTo>
                    <a:pt x="5954" y="163"/>
                    <a:pt x="5778" y="0"/>
                    <a:pt x="519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068;p75"/>
            <p:cNvSpPr/>
            <p:nvPr/>
          </p:nvSpPr>
          <p:spPr>
            <a:xfrm>
              <a:off x="4109775" y="2161150"/>
              <a:ext cx="140125" cy="82575"/>
            </a:xfrm>
            <a:custGeom>
              <a:avLst/>
              <a:gdLst/>
              <a:ahLst/>
              <a:cxnLst/>
              <a:rect l="l" t="t" r="r" b="b"/>
              <a:pathLst>
                <a:path w="5605" h="3303" extrusionOk="0">
                  <a:moveTo>
                    <a:pt x="5104" y="1"/>
                  </a:moveTo>
                  <a:lnTo>
                    <a:pt x="4837" y="601"/>
                  </a:lnTo>
                  <a:cubicBezTo>
                    <a:pt x="4003" y="801"/>
                    <a:pt x="3169" y="935"/>
                    <a:pt x="2335" y="935"/>
                  </a:cubicBezTo>
                  <a:cubicBezTo>
                    <a:pt x="1763" y="889"/>
                    <a:pt x="1270" y="796"/>
                    <a:pt x="941" y="796"/>
                  </a:cubicBezTo>
                  <a:cubicBezTo>
                    <a:pt x="790" y="796"/>
                    <a:pt x="674" y="816"/>
                    <a:pt x="601" y="868"/>
                  </a:cubicBezTo>
                  <a:cubicBezTo>
                    <a:pt x="134" y="1202"/>
                    <a:pt x="0" y="2603"/>
                    <a:pt x="1368" y="3103"/>
                  </a:cubicBezTo>
                  <a:cubicBezTo>
                    <a:pt x="1729" y="3252"/>
                    <a:pt x="2167" y="3302"/>
                    <a:pt x="2598" y="3302"/>
                  </a:cubicBezTo>
                  <a:cubicBezTo>
                    <a:pt x="3520" y="3302"/>
                    <a:pt x="4404" y="3070"/>
                    <a:pt x="4404" y="3070"/>
                  </a:cubicBezTo>
                  <a:cubicBezTo>
                    <a:pt x="4704" y="1735"/>
                    <a:pt x="5604" y="468"/>
                    <a:pt x="5104" y="1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069;p75"/>
            <p:cNvSpPr/>
            <p:nvPr/>
          </p:nvSpPr>
          <p:spPr>
            <a:xfrm>
              <a:off x="3966325" y="2083600"/>
              <a:ext cx="128450" cy="214450"/>
            </a:xfrm>
            <a:custGeom>
              <a:avLst/>
              <a:gdLst/>
              <a:ahLst/>
              <a:cxnLst/>
              <a:rect l="l" t="t" r="r" b="b"/>
              <a:pathLst>
                <a:path w="5138" h="8578" extrusionOk="0">
                  <a:moveTo>
                    <a:pt x="1" y="1"/>
                  </a:moveTo>
                  <a:lnTo>
                    <a:pt x="1635" y="8573"/>
                  </a:lnTo>
                  <a:cubicBezTo>
                    <a:pt x="1700" y="8576"/>
                    <a:pt x="1764" y="8578"/>
                    <a:pt x="1827" y="8578"/>
                  </a:cubicBezTo>
                  <a:cubicBezTo>
                    <a:pt x="3155" y="8578"/>
                    <a:pt x="4374" y="7919"/>
                    <a:pt x="5138" y="6805"/>
                  </a:cubicBezTo>
                  <a:cubicBezTo>
                    <a:pt x="5138" y="6805"/>
                    <a:pt x="3470" y="1969"/>
                    <a:pt x="2503" y="901"/>
                  </a:cubicBezTo>
                  <a:cubicBezTo>
                    <a:pt x="1936" y="334"/>
                    <a:pt x="1635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070;p75"/>
            <p:cNvSpPr/>
            <p:nvPr/>
          </p:nvSpPr>
          <p:spPr>
            <a:xfrm>
              <a:off x="3973000" y="3253600"/>
              <a:ext cx="166025" cy="148975"/>
            </a:xfrm>
            <a:custGeom>
              <a:avLst/>
              <a:gdLst/>
              <a:ahLst/>
              <a:cxnLst/>
              <a:rect l="l" t="t" r="r" b="b"/>
              <a:pathLst>
                <a:path w="6641" h="5959" extrusionOk="0">
                  <a:moveTo>
                    <a:pt x="535" y="1"/>
                  </a:moveTo>
                  <a:cubicBezTo>
                    <a:pt x="401" y="1"/>
                    <a:pt x="301" y="401"/>
                    <a:pt x="168" y="835"/>
                  </a:cubicBezTo>
                  <a:cubicBezTo>
                    <a:pt x="34" y="1202"/>
                    <a:pt x="1" y="1635"/>
                    <a:pt x="34" y="2035"/>
                  </a:cubicBezTo>
                  <a:cubicBezTo>
                    <a:pt x="201" y="2469"/>
                    <a:pt x="835" y="2869"/>
                    <a:pt x="1102" y="3270"/>
                  </a:cubicBezTo>
                  <a:cubicBezTo>
                    <a:pt x="1402" y="3637"/>
                    <a:pt x="1635" y="4204"/>
                    <a:pt x="2036" y="4671"/>
                  </a:cubicBezTo>
                  <a:cubicBezTo>
                    <a:pt x="2669" y="5338"/>
                    <a:pt x="3470" y="5771"/>
                    <a:pt x="4371" y="5938"/>
                  </a:cubicBezTo>
                  <a:cubicBezTo>
                    <a:pt x="4464" y="5952"/>
                    <a:pt x="4574" y="5958"/>
                    <a:pt x="4694" y="5958"/>
                  </a:cubicBezTo>
                  <a:cubicBezTo>
                    <a:pt x="5467" y="5958"/>
                    <a:pt x="6641" y="5673"/>
                    <a:pt x="6439" y="5038"/>
                  </a:cubicBezTo>
                  <a:cubicBezTo>
                    <a:pt x="6172" y="4304"/>
                    <a:pt x="5205" y="3537"/>
                    <a:pt x="4471" y="2869"/>
                  </a:cubicBezTo>
                  <a:cubicBezTo>
                    <a:pt x="3570" y="2035"/>
                    <a:pt x="2970" y="401"/>
                    <a:pt x="2836" y="1"/>
                  </a:cubicBezTo>
                  <a:lnTo>
                    <a:pt x="2836" y="334"/>
                  </a:lnTo>
                  <a:cubicBezTo>
                    <a:pt x="2836" y="601"/>
                    <a:pt x="2036" y="634"/>
                    <a:pt x="1702" y="634"/>
                  </a:cubicBezTo>
                  <a:cubicBezTo>
                    <a:pt x="1268" y="634"/>
                    <a:pt x="868" y="501"/>
                    <a:pt x="535" y="234"/>
                  </a:cubicBezTo>
                  <a:lnTo>
                    <a:pt x="53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071;p75"/>
            <p:cNvSpPr/>
            <p:nvPr/>
          </p:nvSpPr>
          <p:spPr>
            <a:xfrm>
              <a:off x="3761200" y="3284450"/>
              <a:ext cx="81750" cy="178975"/>
            </a:xfrm>
            <a:custGeom>
              <a:avLst/>
              <a:gdLst/>
              <a:ahLst/>
              <a:cxnLst/>
              <a:rect l="l" t="t" r="r" b="b"/>
              <a:pathLst>
                <a:path w="3270" h="7159" extrusionOk="0">
                  <a:moveTo>
                    <a:pt x="500" y="1"/>
                  </a:moveTo>
                  <a:cubicBezTo>
                    <a:pt x="400" y="601"/>
                    <a:pt x="334" y="1235"/>
                    <a:pt x="334" y="1869"/>
                  </a:cubicBezTo>
                  <a:cubicBezTo>
                    <a:pt x="300" y="2970"/>
                    <a:pt x="100" y="3370"/>
                    <a:pt x="67" y="4304"/>
                  </a:cubicBezTo>
                  <a:cubicBezTo>
                    <a:pt x="0" y="5138"/>
                    <a:pt x="200" y="5938"/>
                    <a:pt x="701" y="6606"/>
                  </a:cubicBezTo>
                  <a:cubicBezTo>
                    <a:pt x="913" y="6924"/>
                    <a:pt x="1360" y="7158"/>
                    <a:pt x="1803" y="7158"/>
                  </a:cubicBezTo>
                  <a:cubicBezTo>
                    <a:pt x="2195" y="7158"/>
                    <a:pt x="2583" y="6975"/>
                    <a:pt x="2802" y="6506"/>
                  </a:cubicBezTo>
                  <a:cubicBezTo>
                    <a:pt x="3269" y="5505"/>
                    <a:pt x="3236" y="4838"/>
                    <a:pt x="3069" y="3804"/>
                  </a:cubicBezTo>
                  <a:cubicBezTo>
                    <a:pt x="2902" y="2770"/>
                    <a:pt x="2902" y="2136"/>
                    <a:pt x="2802" y="1335"/>
                  </a:cubicBezTo>
                  <a:cubicBezTo>
                    <a:pt x="2735" y="601"/>
                    <a:pt x="2635" y="101"/>
                    <a:pt x="2635" y="101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072;p75"/>
            <p:cNvSpPr/>
            <p:nvPr/>
          </p:nvSpPr>
          <p:spPr>
            <a:xfrm>
              <a:off x="3754525" y="2428025"/>
              <a:ext cx="358450" cy="988650"/>
            </a:xfrm>
            <a:custGeom>
              <a:avLst/>
              <a:gdLst/>
              <a:ahLst/>
              <a:cxnLst/>
              <a:rect l="l" t="t" r="r" b="b"/>
              <a:pathLst>
                <a:path w="14338" h="39546" extrusionOk="0">
                  <a:moveTo>
                    <a:pt x="1368" y="0"/>
                  </a:moveTo>
                  <a:cubicBezTo>
                    <a:pt x="234" y="4970"/>
                    <a:pt x="1301" y="16879"/>
                    <a:pt x="1301" y="16879"/>
                  </a:cubicBezTo>
                  <a:cubicBezTo>
                    <a:pt x="1268" y="17479"/>
                    <a:pt x="567" y="18713"/>
                    <a:pt x="300" y="21415"/>
                  </a:cubicBezTo>
                  <a:cubicBezTo>
                    <a:pt x="0" y="24584"/>
                    <a:pt x="701" y="32990"/>
                    <a:pt x="734" y="33224"/>
                  </a:cubicBezTo>
                  <a:cubicBezTo>
                    <a:pt x="734" y="33591"/>
                    <a:pt x="767" y="33958"/>
                    <a:pt x="767" y="34258"/>
                  </a:cubicBezTo>
                  <a:cubicBezTo>
                    <a:pt x="767" y="34692"/>
                    <a:pt x="767" y="37660"/>
                    <a:pt x="934" y="38561"/>
                  </a:cubicBezTo>
                  <a:cubicBezTo>
                    <a:pt x="1051" y="39228"/>
                    <a:pt x="1535" y="39545"/>
                    <a:pt x="2006" y="39545"/>
                  </a:cubicBezTo>
                  <a:cubicBezTo>
                    <a:pt x="2477" y="39545"/>
                    <a:pt x="2936" y="39228"/>
                    <a:pt x="3002" y="38628"/>
                  </a:cubicBezTo>
                  <a:cubicBezTo>
                    <a:pt x="3102" y="37827"/>
                    <a:pt x="2902" y="34692"/>
                    <a:pt x="2902" y="34325"/>
                  </a:cubicBezTo>
                  <a:cubicBezTo>
                    <a:pt x="2902" y="33958"/>
                    <a:pt x="2902" y="33624"/>
                    <a:pt x="2936" y="33257"/>
                  </a:cubicBezTo>
                  <a:cubicBezTo>
                    <a:pt x="2969" y="33224"/>
                    <a:pt x="5171" y="20648"/>
                    <a:pt x="5571" y="17446"/>
                  </a:cubicBezTo>
                  <a:cubicBezTo>
                    <a:pt x="5938" y="14677"/>
                    <a:pt x="6905" y="7939"/>
                    <a:pt x="6905" y="7939"/>
                  </a:cubicBezTo>
                  <a:lnTo>
                    <a:pt x="8540" y="17446"/>
                  </a:lnTo>
                  <a:cubicBezTo>
                    <a:pt x="8239" y="18347"/>
                    <a:pt x="8039" y="19247"/>
                    <a:pt x="7906" y="20181"/>
                  </a:cubicBezTo>
                  <a:cubicBezTo>
                    <a:pt x="7739" y="22049"/>
                    <a:pt x="9240" y="30188"/>
                    <a:pt x="9274" y="31689"/>
                  </a:cubicBezTo>
                  <a:lnTo>
                    <a:pt x="9274" y="33291"/>
                  </a:lnTo>
                  <a:lnTo>
                    <a:pt x="9274" y="33324"/>
                  </a:lnTo>
                  <a:cubicBezTo>
                    <a:pt x="9374" y="33824"/>
                    <a:pt x="10441" y="35092"/>
                    <a:pt x="11041" y="35926"/>
                  </a:cubicBezTo>
                  <a:cubicBezTo>
                    <a:pt x="11542" y="36626"/>
                    <a:pt x="12276" y="37127"/>
                    <a:pt x="13110" y="37293"/>
                  </a:cubicBezTo>
                  <a:cubicBezTo>
                    <a:pt x="13228" y="37307"/>
                    <a:pt x="13338" y="37314"/>
                    <a:pt x="13439" y="37314"/>
                  </a:cubicBezTo>
                  <a:cubicBezTo>
                    <a:pt x="14077" y="37314"/>
                    <a:pt x="14338" y="37040"/>
                    <a:pt x="13877" y="36493"/>
                  </a:cubicBezTo>
                  <a:cubicBezTo>
                    <a:pt x="13610" y="36293"/>
                    <a:pt x="13410" y="36093"/>
                    <a:pt x="13210" y="35892"/>
                  </a:cubicBezTo>
                  <a:cubicBezTo>
                    <a:pt x="12609" y="35259"/>
                    <a:pt x="12142" y="34491"/>
                    <a:pt x="11809" y="33657"/>
                  </a:cubicBezTo>
                  <a:cubicBezTo>
                    <a:pt x="11642" y="33291"/>
                    <a:pt x="11575" y="32857"/>
                    <a:pt x="11575" y="32457"/>
                  </a:cubicBezTo>
                  <a:lnTo>
                    <a:pt x="11575" y="31556"/>
                  </a:lnTo>
                  <a:cubicBezTo>
                    <a:pt x="11575" y="31556"/>
                    <a:pt x="12709" y="19281"/>
                    <a:pt x="12943" y="17046"/>
                  </a:cubicBezTo>
                  <a:cubicBezTo>
                    <a:pt x="13343" y="13143"/>
                    <a:pt x="11775" y="4403"/>
                    <a:pt x="11475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073;p75"/>
            <p:cNvSpPr/>
            <p:nvPr/>
          </p:nvSpPr>
          <p:spPr>
            <a:xfrm>
              <a:off x="3737850" y="2081925"/>
              <a:ext cx="362775" cy="667025"/>
            </a:xfrm>
            <a:custGeom>
              <a:avLst/>
              <a:gdLst/>
              <a:ahLst/>
              <a:cxnLst/>
              <a:rect l="l" t="t" r="r" b="b"/>
              <a:pathLst>
                <a:path w="14511" h="26681" extrusionOk="0">
                  <a:moveTo>
                    <a:pt x="8073" y="1"/>
                  </a:moveTo>
                  <a:lnTo>
                    <a:pt x="4804" y="368"/>
                  </a:lnTo>
                  <a:lnTo>
                    <a:pt x="3769" y="568"/>
                  </a:lnTo>
                  <a:cubicBezTo>
                    <a:pt x="4337" y="3370"/>
                    <a:pt x="2002" y="6505"/>
                    <a:pt x="2002" y="6505"/>
                  </a:cubicBezTo>
                  <a:lnTo>
                    <a:pt x="3736" y="10442"/>
                  </a:lnTo>
                  <a:cubicBezTo>
                    <a:pt x="3569" y="10742"/>
                    <a:pt x="2235" y="12677"/>
                    <a:pt x="1668" y="14478"/>
                  </a:cubicBezTo>
                  <a:cubicBezTo>
                    <a:pt x="667" y="17713"/>
                    <a:pt x="134" y="21049"/>
                    <a:pt x="0" y="24418"/>
                  </a:cubicBezTo>
                  <a:cubicBezTo>
                    <a:pt x="1265" y="25921"/>
                    <a:pt x="4030" y="26681"/>
                    <a:pt x="6855" y="26681"/>
                  </a:cubicBezTo>
                  <a:cubicBezTo>
                    <a:pt x="9988" y="26681"/>
                    <a:pt x="13195" y="25746"/>
                    <a:pt x="14510" y="23851"/>
                  </a:cubicBezTo>
                  <a:cubicBezTo>
                    <a:pt x="14510" y="23851"/>
                    <a:pt x="13576" y="16212"/>
                    <a:pt x="11275" y="10342"/>
                  </a:cubicBezTo>
                  <a:lnTo>
                    <a:pt x="11742" y="7640"/>
                  </a:lnTo>
                  <a:cubicBezTo>
                    <a:pt x="13143" y="6005"/>
                    <a:pt x="12542" y="4604"/>
                    <a:pt x="12109" y="3804"/>
                  </a:cubicBezTo>
                  <a:cubicBezTo>
                    <a:pt x="11442" y="2403"/>
                    <a:pt x="10508" y="1102"/>
                    <a:pt x="9340" y="68"/>
                  </a:cubicBezTo>
                  <a:lnTo>
                    <a:pt x="8073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074;p75"/>
            <p:cNvSpPr/>
            <p:nvPr/>
          </p:nvSpPr>
          <p:spPr>
            <a:xfrm>
              <a:off x="3737850" y="2081925"/>
              <a:ext cx="362775" cy="667025"/>
            </a:xfrm>
            <a:custGeom>
              <a:avLst/>
              <a:gdLst/>
              <a:ahLst/>
              <a:cxnLst/>
              <a:rect l="l" t="t" r="r" b="b"/>
              <a:pathLst>
                <a:path w="14511" h="26681" extrusionOk="0">
                  <a:moveTo>
                    <a:pt x="8073" y="1"/>
                  </a:moveTo>
                  <a:lnTo>
                    <a:pt x="4804" y="368"/>
                  </a:lnTo>
                  <a:lnTo>
                    <a:pt x="3769" y="568"/>
                  </a:lnTo>
                  <a:cubicBezTo>
                    <a:pt x="4337" y="3370"/>
                    <a:pt x="2002" y="6505"/>
                    <a:pt x="2002" y="6505"/>
                  </a:cubicBezTo>
                  <a:lnTo>
                    <a:pt x="3736" y="10442"/>
                  </a:lnTo>
                  <a:cubicBezTo>
                    <a:pt x="3569" y="10742"/>
                    <a:pt x="2235" y="12677"/>
                    <a:pt x="1668" y="14478"/>
                  </a:cubicBezTo>
                  <a:cubicBezTo>
                    <a:pt x="667" y="17713"/>
                    <a:pt x="134" y="21049"/>
                    <a:pt x="0" y="24418"/>
                  </a:cubicBezTo>
                  <a:cubicBezTo>
                    <a:pt x="1265" y="25921"/>
                    <a:pt x="4030" y="26681"/>
                    <a:pt x="6855" y="26681"/>
                  </a:cubicBezTo>
                  <a:cubicBezTo>
                    <a:pt x="9988" y="26681"/>
                    <a:pt x="13195" y="25746"/>
                    <a:pt x="14510" y="23851"/>
                  </a:cubicBezTo>
                  <a:cubicBezTo>
                    <a:pt x="14510" y="23851"/>
                    <a:pt x="13576" y="16212"/>
                    <a:pt x="11275" y="10342"/>
                  </a:cubicBezTo>
                  <a:lnTo>
                    <a:pt x="11742" y="7640"/>
                  </a:lnTo>
                  <a:cubicBezTo>
                    <a:pt x="13143" y="6005"/>
                    <a:pt x="12542" y="4604"/>
                    <a:pt x="12109" y="3804"/>
                  </a:cubicBezTo>
                  <a:cubicBezTo>
                    <a:pt x="11442" y="2403"/>
                    <a:pt x="10508" y="1102"/>
                    <a:pt x="9340" y="68"/>
                  </a:cubicBezTo>
                  <a:lnTo>
                    <a:pt x="8073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075;p75"/>
            <p:cNvSpPr/>
            <p:nvPr/>
          </p:nvSpPr>
          <p:spPr>
            <a:xfrm>
              <a:off x="3738675" y="2168650"/>
              <a:ext cx="300250" cy="580250"/>
            </a:xfrm>
            <a:custGeom>
              <a:avLst/>
              <a:gdLst/>
              <a:ahLst/>
              <a:cxnLst/>
              <a:rect l="l" t="t" r="r" b="b"/>
              <a:pathLst>
                <a:path w="12010" h="23210" extrusionOk="0">
                  <a:moveTo>
                    <a:pt x="3536" y="1"/>
                  </a:moveTo>
                  <a:cubicBezTo>
                    <a:pt x="3169" y="1068"/>
                    <a:pt x="2636" y="2102"/>
                    <a:pt x="2002" y="3036"/>
                  </a:cubicBezTo>
                  <a:lnTo>
                    <a:pt x="3736" y="6973"/>
                  </a:lnTo>
                  <a:cubicBezTo>
                    <a:pt x="3570" y="7239"/>
                    <a:pt x="2235" y="9208"/>
                    <a:pt x="1668" y="11009"/>
                  </a:cubicBezTo>
                  <a:cubicBezTo>
                    <a:pt x="668" y="14244"/>
                    <a:pt x="101" y="17580"/>
                    <a:pt x="0" y="20949"/>
                  </a:cubicBezTo>
                  <a:cubicBezTo>
                    <a:pt x="1257" y="22449"/>
                    <a:pt x="4015" y="23210"/>
                    <a:pt x="6839" y="23210"/>
                  </a:cubicBezTo>
                  <a:cubicBezTo>
                    <a:pt x="8664" y="23210"/>
                    <a:pt x="10516" y="22892"/>
                    <a:pt x="12009" y="22250"/>
                  </a:cubicBezTo>
                  <a:lnTo>
                    <a:pt x="12009" y="22250"/>
                  </a:lnTo>
                  <a:cubicBezTo>
                    <a:pt x="11993" y="22250"/>
                    <a:pt x="10427" y="22548"/>
                    <a:pt x="8516" y="22548"/>
                  </a:cubicBezTo>
                  <a:cubicBezTo>
                    <a:pt x="6433" y="22548"/>
                    <a:pt x="3942" y="22194"/>
                    <a:pt x="2602" y="20716"/>
                  </a:cubicBezTo>
                  <a:cubicBezTo>
                    <a:pt x="67" y="17914"/>
                    <a:pt x="2736" y="10742"/>
                    <a:pt x="3570" y="9208"/>
                  </a:cubicBezTo>
                  <a:cubicBezTo>
                    <a:pt x="4370" y="7673"/>
                    <a:pt x="5571" y="7406"/>
                    <a:pt x="4904" y="6772"/>
                  </a:cubicBezTo>
                  <a:cubicBezTo>
                    <a:pt x="4237" y="6105"/>
                    <a:pt x="3603" y="4871"/>
                    <a:pt x="3837" y="3870"/>
                  </a:cubicBezTo>
                  <a:cubicBezTo>
                    <a:pt x="4037" y="2603"/>
                    <a:pt x="4170" y="1335"/>
                    <a:pt x="4237" y="68"/>
                  </a:cubicBezTo>
                  <a:lnTo>
                    <a:pt x="3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076;p75"/>
            <p:cNvSpPr/>
            <p:nvPr/>
          </p:nvSpPr>
          <p:spPr>
            <a:xfrm>
              <a:off x="3747850" y="1744150"/>
              <a:ext cx="296075" cy="285275"/>
            </a:xfrm>
            <a:custGeom>
              <a:avLst/>
              <a:gdLst/>
              <a:ahLst/>
              <a:cxnLst/>
              <a:rect l="l" t="t" r="r" b="b"/>
              <a:pathLst>
                <a:path w="11843" h="11411" extrusionOk="0">
                  <a:moveTo>
                    <a:pt x="5278" y="1"/>
                  </a:moveTo>
                  <a:cubicBezTo>
                    <a:pt x="5242" y="1"/>
                    <a:pt x="5207" y="1"/>
                    <a:pt x="5171" y="2"/>
                  </a:cubicBezTo>
                  <a:cubicBezTo>
                    <a:pt x="2269" y="69"/>
                    <a:pt x="0" y="2504"/>
                    <a:pt x="100" y="5406"/>
                  </a:cubicBezTo>
                  <a:lnTo>
                    <a:pt x="100" y="5573"/>
                  </a:lnTo>
                  <a:cubicBezTo>
                    <a:pt x="100" y="7541"/>
                    <a:pt x="1335" y="9309"/>
                    <a:pt x="3203" y="9976"/>
                  </a:cubicBezTo>
                  <a:cubicBezTo>
                    <a:pt x="3436" y="10476"/>
                    <a:pt x="3903" y="11310"/>
                    <a:pt x="4370" y="11410"/>
                  </a:cubicBezTo>
                  <a:lnTo>
                    <a:pt x="4370" y="10710"/>
                  </a:lnTo>
                  <a:cubicBezTo>
                    <a:pt x="5004" y="11043"/>
                    <a:pt x="5738" y="11210"/>
                    <a:pt x="6438" y="11210"/>
                  </a:cubicBezTo>
                  <a:lnTo>
                    <a:pt x="7272" y="11210"/>
                  </a:lnTo>
                  <a:cubicBezTo>
                    <a:pt x="9807" y="11210"/>
                    <a:pt x="11842" y="9175"/>
                    <a:pt x="11842" y="6674"/>
                  </a:cubicBezTo>
                  <a:lnTo>
                    <a:pt x="11842" y="6373"/>
                  </a:lnTo>
                  <a:cubicBezTo>
                    <a:pt x="11842" y="4472"/>
                    <a:pt x="10775" y="2737"/>
                    <a:pt x="9107" y="1837"/>
                  </a:cubicBezTo>
                  <a:cubicBezTo>
                    <a:pt x="8163" y="665"/>
                    <a:pt x="6742" y="1"/>
                    <a:pt x="52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077;p75"/>
            <p:cNvSpPr/>
            <p:nvPr/>
          </p:nvSpPr>
          <p:spPr>
            <a:xfrm>
              <a:off x="3826225" y="1778175"/>
              <a:ext cx="149300" cy="121975"/>
            </a:xfrm>
            <a:custGeom>
              <a:avLst/>
              <a:gdLst/>
              <a:ahLst/>
              <a:cxnLst/>
              <a:rect l="l" t="t" r="r" b="b"/>
              <a:pathLst>
                <a:path w="5972" h="4879" extrusionOk="0">
                  <a:moveTo>
                    <a:pt x="4434" y="0"/>
                  </a:moveTo>
                  <a:cubicBezTo>
                    <a:pt x="3664" y="0"/>
                    <a:pt x="2686" y="256"/>
                    <a:pt x="1669" y="1076"/>
                  </a:cubicBezTo>
                  <a:cubicBezTo>
                    <a:pt x="1" y="2444"/>
                    <a:pt x="201" y="4879"/>
                    <a:pt x="201" y="4879"/>
                  </a:cubicBezTo>
                  <a:cubicBezTo>
                    <a:pt x="501" y="2844"/>
                    <a:pt x="1869" y="1243"/>
                    <a:pt x="3403" y="676"/>
                  </a:cubicBezTo>
                  <a:cubicBezTo>
                    <a:pt x="4123" y="431"/>
                    <a:pt x="4716" y="362"/>
                    <a:pt x="5151" y="362"/>
                  </a:cubicBezTo>
                  <a:cubicBezTo>
                    <a:pt x="5663" y="362"/>
                    <a:pt x="5954" y="458"/>
                    <a:pt x="5972" y="476"/>
                  </a:cubicBezTo>
                  <a:cubicBezTo>
                    <a:pt x="5802" y="272"/>
                    <a:pt x="5228" y="0"/>
                    <a:pt x="44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078;p75"/>
            <p:cNvSpPr/>
            <p:nvPr/>
          </p:nvSpPr>
          <p:spPr>
            <a:xfrm>
              <a:off x="3805400" y="1849275"/>
              <a:ext cx="216000" cy="302400"/>
            </a:xfrm>
            <a:custGeom>
              <a:avLst/>
              <a:gdLst/>
              <a:ahLst/>
              <a:cxnLst/>
              <a:rect l="l" t="t" r="r" b="b"/>
              <a:pathLst>
                <a:path w="8640" h="12096" extrusionOk="0">
                  <a:moveTo>
                    <a:pt x="7472" y="0"/>
                  </a:moveTo>
                  <a:cubicBezTo>
                    <a:pt x="7339" y="1334"/>
                    <a:pt x="6538" y="2535"/>
                    <a:pt x="5371" y="3202"/>
                  </a:cubicBezTo>
                  <a:cubicBezTo>
                    <a:pt x="4403" y="3736"/>
                    <a:pt x="3336" y="4070"/>
                    <a:pt x="2235" y="4136"/>
                  </a:cubicBezTo>
                  <a:cubicBezTo>
                    <a:pt x="2055" y="3716"/>
                    <a:pt x="1659" y="3488"/>
                    <a:pt x="1255" y="3488"/>
                  </a:cubicBezTo>
                  <a:cubicBezTo>
                    <a:pt x="986" y="3488"/>
                    <a:pt x="714" y="3589"/>
                    <a:pt x="500" y="3803"/>
                  </a:cubicBezTo>
                  <a:cubicBezTo>
                    <a:pt x="0" y="4303"/>
                    <a:pt x="200" y="5271"/>
                    <a:pt x="834" y="5838"/>
                  </a:cubicBezTo>
                  <a:cubicBezTo>
                    <a:pt x="1163" y="6138"/>
                    <a:pt x="1436" y="6224"/>
                    <a:pt x="1642" y="6224"/>
                  </a:cubicBezTo>
                  <a:cubicBezTo>
                    <a:pt x="1916" y="6224"/>
                    <a:pt x="2068" y="6071"/>
                    <a:pt x="2068" y="6071"/>
                  </a:cubicBezTo>
                  <a:lnTo>
                    <a:pt x="2102" y="9807"/>
                  </a:lnTo>
                  <a:cubicBezTo>
                    <a:pt x="2569" y="10541"/>
                    <a:pt x="3202" y="11175"/>
                    <a:pt x="3869" y="11709"/>
                  </a:cubicBezTo>
                  <a:cubicBezTo>
                    <a:pt x="4257" y="11980"/>
                    <a:pt x="4749" y="12096"/>
                    <a:pt x="5211" y="12096"/>
                  </a:cubicBezTo>
                  <a:cubicBezTo>
                    <a:pt x="5942" y="12096"/>
                    <a:pt x="6597" y="11804"/>
                    <a:pt x="6638" y="11375"/>
                  </a:cubicBezTo>
                  <a:cubicBezTo>
                    <a:pt x="6738" y="10641"/>
                    <a:pt x="5404" y="9307"/>
                    <a:pt x="5404" y="9307"/>
                  </a:cubicBezTo>
                  <a:lnTo>
                    <a:pt x="5404" y="7973"/>
                  </a:lnTo>
                  <a:cubicBezTo>
                    <a:pt x="5885" y="8056"/>
                    <a:pt x="6365" y="8127"/>
                    <a:pt x="6756" y="8127"/>
                  </a:cubicBezTo>
                  <a:cubicBezTo>
                    <a:pt x="6988" y="8127"/>
                    <a:pt x="7189" y="8102"/>
                    <a:pt x="7339" y="8039"/>
                  </a:cubicBezTo>
                  <a:cubicBezTo>
                    <a:pt x="7772" y="7839"/>
                    <a:pt x="8539" y="7205"/>
                    <a:pt x="8606" y="4603"/>
                  </a:cubicBezTo>
                  <a:cubicBezTo>
                    <a:pt x="8640" y="1535"/>
                    <a:pt x="7972" y="500"/>
                    <a:pt x="7472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079;p75"/>
            <p:cNvSpPr/>
            <p:nvPr/>
          </p:nvSpPr>
          <p:spPr>
            <a:xfrm>
              <a:off x="3990525" y="1935775"/>
              <a:ext cx="16300" cy="16100"/>
            </a:xfrm>
            <a:custGeom>
              <a:avLst/>
              <a:gdLst/>
              <a:ahLst/>
              <a:cxnLst/>
              <a:rect l="l" t="t" r="r" b="b"/>
              <a:pathLst>
                <a:path w="652" h="644" extrusionOk="0">
                  <a:moveTo>
                    <a:pt x="329" y="0"/>
                  </a:moveTo>
                  <a:cubicBezTo>
                    <a:pt x="180" y="0"/>
                    <a:pt x="34" y="101"/>
                    <a:pt x="34" y="310"/>
                  </a:cubicBezTo>
                  <a:cubicBezTo>
                    <a:pt x="0" y="476"/>
                    <a:pt x="134" y="643"/>
                    <a:pt x="301" y="643"/>
                  </a:cubicBezTo>
                  <a:cubicBezTo>
                    <a:pt x="501" y="643"/>
                    <a:pt x="634" y="510"/>
                    <a:pt x="634" y="343"/>
                  </a:cubicBezTo>
                  <a:cubicBezTo>
                    <a:pt x="651" y="118"/>
                    <a:pt x="489" y="0"/>
                    <a:pt x="32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080;p75"/>
            <p:cNvSpPr/>
            <p:nvPr/>
          </p:nvSpPr>
          <p:spPr>
            <a:xfrm>
              <a:off x="3924650" y="1937775"/>
              <a:ext cx="15850" cy="15750"/>
            </a:xfrm>
            <a:custGeom>
              <a:avLst/>
              <a:gdLst/>
              <a:ahLst/>
              <a:cxnLst/>
              <a:rect l="l" t="t" r="r" b="b"/>
              <a:pathLst>
                <a:path w="634" h="630" extrusionOk="0">
                  <a:moveTo>
                    <a:pt x="308" y="0"/>
                  </a:moveTo>
                  <a:cubicBezTo>
                    <a:pt x="152" y="0"/>
                    <a:pt x="0" y="100"/>
                    <a:pt x="0" y="296"/>
                  </a:cubicBezTo>
                  <a:cubicBezTo>
                    <a:pt x="0" y="463"/>
                    <a:pt x="100" y="630"/>
                    <a:pt x="300" y="630"/>
                  </a:cubicBezTo>
                  <a:cubicBezTo>
                    <a:pt x="467" y="630"/>
                    <a:pt x="601" y="496"/>
                    <a:pt x="634" y="330"/>
                  </a:cubicBezTo>
                  <a:cubicBezTo>
                    <a:pt x="634" y="108"/>
                    <a:pt x="469" y="0"/>
                    <a:pt x="3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081;p75"/>
            <p:cNvSpPr/>
            <p:nvPr/>
          </p:nvSpPr>
          <p:spPr>
            <a:xfrm>
              <a:off x="3943825" y="2005200"/>
              <a:ext cx="20025" cy="13525"/>
            </a:xfrm>
            <a:custGeom>
              <a:avLst/>
              <a:gdLst/>
              <a:ahLst/>
              <a:cxnLst/>
              <a:rect l="l" t="t" r="r" b="b"/>
              <a:pathLst>
                <a:path w="801" h="541" extrusionOk="0">
                  <a:moveTo>
                    <a:pt x="67" y="1"/>
                  </a:moveTo>
                  <a:cubicBezTo>
                    <a:pt x="0" y="234"/>
                    <a:pt x="100" y="435"/>
                    <a:pt x="301" y="535"/>
                  </a:cubicBezTo>
                  <a:cubicBezTo>
                    <a:pt x="330" y="539"/>
                    <a:pt x="358" y="541"/>
                    <a:pt x="386" y="541"/>
                  </a:cubicBezTo>
                  <a:cubicBezTo>
                    <a:pt x="582" y="541"/>
                    <a:pt x="743" y="439"/>
                    <a:pt x="801" y="2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082;p75"/>
            <p:cNvSpPr/>
            <p:nvPr/>
          </p:nvSpPr>
          <p:spPr>
            <a:xfrm>
              <a:off x="3996350" y="1905025"/>
              <a:ext cx="18375" cy="15975"/>
            </a:xfrm>
            <a:custGeom>
              <a:avLst/>
              <a:gdLst/>
              <a:ahLst/>
              <a:cxnLst/>
              <a:rect l="l" t="t" r="r" b="b"/>
              <a:pathLst>
                <a:path w="735" h="639" extrusionOk="0">
                  <a:moveTo>
                    <a:pt x="309" y="1"/>
                  </a:moveTo>
                  <a:cubicBezTo>
                    <a:pt x="181" y="1"/>
                    <a:pt x="64" y="66"/>
                    <a:pt x="1" y="172"/>
                  </a:cubicBezTo>
                  <a:lnTo>
                    <a:pt x="635" y="639"/>
                  </a:lnTo>
                  <a:cubicBezTo>
                    <a:pt x="735" y="439"/>
                    <a:pt x="701" y="205"/>
                    <a:pt x="535" y="72"/>
                  </a:cubicBezTo>
                  <a:cubicBezTo>
                    <a:pt x="461" y="23"/>
                    <a:pt x="383" y="1"/>
                    <a:pt x="3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083;p75"/>
            <p:cNvSpPr/>
            <p:nvPr/>
          </p:nvSpPr>
          <p:spPr>
            <a:xfrm>
              <a:off x="3861250" y="1946000"/>
              <a:ext cx="14150" cy="26800"/>
            </a:xfrm>
            <a:custGeom>
              <a:avLst/>
              <a:gdLst/>
              <a:ahLst/>
              <a:cxnLst/>
              <a:rect l="l" t="t" r="r" b="b"/>
              <a:pathLst>
                <a:path w="566" h="1072" extrusionOk="0">
                  <a:moveTo>
                    <a:pt x="1" y="1"/>
                  </a:moveTo>
                  <a:lnTo>
                    <a:pt x="1" y="1068"/>
                  </a:lnTo>
                  <a:cubicBezTo>
                    <a:pt x="20" y="1070"/>
                    <a:pt x="39" y="1071"/>
                    <a:pt x="58" y="1071"/>
                  </a:cubicBezTo>
                  <a:cubicBezTo>
                    <a:pt x="334" y="1071"/>
                    <a:pt x="566" y="849"/>
                    <a:pt x="535" y="568"/>
                  </a:cubicBezTo>
                  <a:cubicBezTo>
                    <a:pt x="535" y="267"/>
                    <a:pt x="301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084;p75"/>
            <p:cNvSpPr/>
            <p:nvPr/>
          </p:nvSpPr>
          <p:spPr>
            <a:xfrm>
              <a:off x="3966325" y="1937675"/>
              <a:ext cx="25050" cy="53375"/>
            </a:xfrm>
            <a:custGeom>
              <a:avLst/>
              <a:gdLst/>
              <a:ahLst/>
              <a:cxnLst/>
              <a:rect l="l" t="t" r="r" b="b"/>
              <a:pathLst>
                <a:path w="1002" h="2135" extrusionOk="0">
                  <a:moveTo>
                    <a:pt x="1" y="0"/>
                  </a:moveTo>
                  <a:lnTo>
                    <a:pt x="1" y="2135"/>
                  </a:lnTo>
                  <a:lnTo>
                    <a:pt x="1002" y="18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085;p75"/>
            <p:cNvSpPr/>
            <p:nvPr/>
          </p:nvSpPr>
          <p:spPr>
            <a:xfrm>
              <a:off x="3872100" y="2017725"/>
              <a:ext cx="68400" cy="44225"/>
            </a:xfrm>
            <a:custGeom>
              <a:avLst/>
              <a:gdLst/>
              <a:ahLst/>
              <a:cxnLst/>
              <a:rect l="l" t="t" r="r" b="b"/>
              <a:pathLst>
                <a:path w="2736" h="1769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34"/>
                    <a:pt x="301" y="634"/>
                    <a:pt x="601" y="868"/>
                  </a:cubicBezTo>
                  <a:cubicBezTo>
                    <a:pt x="1101" y="1301"/>
                    <a:pt x="2736" y="1768"/>
                    <a:pt x="2736" y="1768"/>
                  </a:cubicBezTo>
                  <a:lnTo>
                    <a:pt x="2736" y="1235"/>
                  </a:lnTo>
                  <a:cubicBezTo>
                    <a:pt x="1935" y="1134"/>
                    <a:pt x="267" y="667"/>
                    <a:pt x="1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086;p75"/>
            <p:cNvSpPr/>
            <p:nvPr/>
          </p:nvSpPr>
          <p:spPr>
            <a:xfrm>
              <a:off x="3701150" y="2176175"/>
              <a:ext cx="193500" cy="534800"/>
            </a:xfrm>
            <a:custGeom>
              <a:avLst/>
              <a:gdLst/>
              <a:ahLst/>
              <a:cxnLst/>
              <a:rect l="l" t="t" r="r" b="b"/>
              <a:pathLst>
                <a:path w="7740" h="21392" extrusionOk="0">
                  <a:moveTo>
                    <a:pt x="2135" y="0"/>
                  </a:moveTo>
                  <a:cubicBezTo>
                    <a:pt x="1535" y="2135"/>
                    <a:pt x="0" y="8940"/>
                    <a:pt x="134" y="9640"/>
                  </a:cubicBezTo>
                  <a:cubicBezTo>
                    <a:pt x="467" y="11208"/>
                    <a:pt x="834" y="13076"/>
                    <a:pt x="1501" y="15411"/>
                  </a:cubicBezTo>
                  <a:cubicBezTo>
                    <a:pt x="1802" y="16379"/>
                    <a:pt x="2202" y="17479"/>
                    <a:pt x="2536" y="18213"/>
                  </a:cubicBezTo>
                  <a:cubicBezTo>
                    <a:pt x="3537" y="20653"/>
                    <a:pt x="4479" y="21392"/>
                    <a:pt x="5610" y="21392"/>
                  </a:cubicBezTo>
                  <a:cubicBezTo>
                    <a:pt x="5685" y="21392"/>
                    <a:pt x="5761" y="21388"/>
                    <a:pt x="5838" y="21382"/>
                  </a:cubicBezTo>
                  <a:cubicBezTo>
                    <a:pt x="7739" y="21249"/>
                    <a:pt x="7639" y="20548"/>
                    <a:pt x="6638" y="19447"/>
                  </a:cubicBezTo>
                  <a:cubicBezTo>
                    <a:pt x="6171" y="18947"/>
                    <a:pt x="5805" y="18413"/>
                    <a:pt x="5538" y="17813"/>
                  </a:cubicBezTo>
                  <a:lnTo>
                    <a:pt x="5538" y="17813"/>
                  </a:lnTo>
                  <a:cubicBezTo>
                    <a:pt x="5838" y="17980"/>
                    <a:pt x="6171" y="18146"/>
                    <a:pt x="6505" y="18247"/>
                  </a:cubicBezTo>
                  <a:cubicBezTo>
                    <a:pt x="6584" y="18278"/>
                    <a:pt x="6666" y="18293"/>
                    <a:pt x="6745" y="18293"/>
                  </a:cubicBezTo>
                  <a:cubicBezTo>
                    <a:pt x="7000" y="18293"/>
                    <a:pt x="7237" y="18142"/>
                    <a:pt x="7339" y="17913"/>
                  </a:cubicBezTo>
                  <a:cubicBezTo>
                    <a:pt x="7406" y="17780"/>
                    <a:pt x="7039" y="17679"/>
                    <a:pt x="6605" y="17279"/>
                  </a:cubicBezTo>
                  <a:cubicBezTo>
                    <a:pt x="6171" y="16779"/>
                    <a:pt x="5638" y="16345"/>
                    <a:pt x="5071" y="16012"/>
                  </a:cubicBezTo>
                  <a:cubicBezTo>
                    <a:pt x="4804" y="15845"/>
                    <a:pt x="4604" y="15611"/>
                    <a:pt x="4470" y="15344"/>
                  </a:cubicBezTo>
                  <a:cubicBezTo>
                    <a:pt x="3903" y="13543"/>
                    <a:pt x="3436" y="11675"/>
                    <a:pt x="3136" y="9807"/>
                  </a:cubicBezTo>
                  <a:lnTo>
                    <a:pt x="4770" y="3102"/>
                  </a:lnTo>
                  <a:lnTo>
                    <a:pt x="2135" y="0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087;p75"/>
            <p:cNvSpPr/>
            <p:nvPr/>
          </p:nvSpPr>
          <p:spPr>
            <a:xfrm>
              <a:off x="3731175" y="2096100"/>
              <a:ext cx="130100" cy="197325"/>
            </a:xfrm>
            <a:custGeom>
              <a:avLst/>
              <a:gdLst/>
              <a:ahLst/>
              <a:cxnLst/>
              <a:rect l="l" t="t" r="r" b="b"/>
              <a:pathLst>
                <a:path w="5204" h="7893" extrusionOk="0">
                  <a:moveTo>
                    <a:pt x="4070" y="1"/>
                  </a:moveTo>
                  <a:cubicBezTo>
                    <a:pt x="2035" y="334"/>
                    <a:pt x="1501" y="1302"/>
                    <a:pt x="934" y="3203"/>
                  </a:cubicBezTo>
                  <a:cubicBezTo>
                    <a:pt x="467" y="4804"/>
                    <a:pt x="0" y="6639"/>
                    <a:pt x="0" y="6639"/>
                  </a:cubicBezTo>
                  <a:cubicBezTo>
                    <a:pt x="433" y="7216"/>
                    <a:pt x="2038" y="7892"/>
                    <a:pt x="3090" y="7892"/>
                  </a:cubicBezTo>
                  <a:cubicBezTo>
                    <a:pt x="3254" y="7892"/>
                    <a:pt x="3405" y="7876"/>
                    <a:pt x="3536" y="7840"/>
                  </a:cubicBezTo>
                  <a:lnTo>
                    <a:pt x="4470" y="4371"/>
                  </a:lnTo>
                  <a:cubicBezTo>
                    <a:pt x="5204" y="2703"/>
                    <a:pt x="4837" y="735"/>
                    <a:pt x="407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088;p75"/>
            <p:cNvSpPr/>
            <p:nvPr/>
          </p:nvSpPr>
          <p:spPr>
            <a:xfrm>
              <a:off x="3737850" y="2081925"/>
              <a:ext cx="362775" cy="667025"/>
            </a:xfrm>
            <a:custGeom>
              <a:avLst/>
              <a:gdLst/>
              <a:ahLst/>
              <a:cxnLst/>
              <a:rect l="l" t="t" r="r" b="b"/>
              <a:pathLst>
                <a:path w="14511" h="26681" extrusionOk="0">
                  <a:moveTo>
                    <a:pt x="8073" y="1"/>
                  </a:moveTo>
                  <a:lnTo>
                    <a:pt x="4804" y="368"/>
                  </a:lnTo>
                  <a:lnTo>
                    <a:pt x="3769" y="568"/>
                  </a:lnTo>
                  <a:cubicBezTo>
                    <a:pt x="4337" y="3370"/>
                    <a:pt x="2002" y="6505"/>
                    <a:pt x="2002" y="6505"/>
                  </a:cubicBezTo>
                  <a:lnTo>
                    <a:pt x="3736" y="10442"/>
                  </a:lnTo>
                  <a:cubicBezTo>
                    <a:pt x="3569" y="10742"/>
                    <a:pt x="2235" y="12677"/>
                    <a:pt x="1668" y="14478"/>
                  </a:cubicBezTo>
                  <a:cubicBezTo>
                    <a:pt x="667" y="17713"/>
                    <a:pt x="134" y="21049"/>
                    <a:pt x="0" y="24418"/>
                  </a:cubicBezTo>
                  <a:cubicBezTo>
                    <a:pt x="1265" y="25921"/>
                    <a:pt x="4030" y="26681"/>
                    <a:pt x="6855" y="26681"/>
                  </a:cubicBezTo>
                  <a:cubicBezTo>
                    <a:pt x="9988" y="26681"/>
                    <a:pt x="13195" y="25746"/>
                    <a:pt x="14510" y="23851"/>
                  </a:cubicBezTo>
                  <a:cubicBezTo>
                    <a:pt x="14510" y="23851"/>
                    <a:pt x="13576" y="16212"/>
                    <a:pt x="11275" y="10342"/>
                  </a:cubicBezTo>
                  <a:lnTo>
                    <a:pt x="11742" y="7640"/>
                  </a:lnTo>
                  <a:cubicBezTo>
                    <a:pt x="13143" y="6005"/>
                    <a:pt x="12542" y="4604"/>
                    <a:pt x="12109" y="3804"/>
                  </a:cubicBezTo>
                  <a:cubicBezTo>
                    <a:pt x="11442" y="2403"/>
                    <a:pt x="10508" y="1102"/>
                    <a:pt x="9340" y="68"/>
                  </a:cubicBezTo>
                  <a:lnTo>
                    <a:pt x="8073" y="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8220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9" name="Google Shape;3269;p69"/>
          <p:cNvGraphicFramePr/>
          <p:nvPr>
            <p:extLst>
              <p:ext uri="{D42A27DB-BD31-4B8C-83A1-F6EECF244321}">
                <p14:modId xmlns:p14="http://schemas.microsoft.com/office/powerpoint/2010/main" val="3230934212"/>
              </p:ext>
            </p:extLst>
          </p:nvPr>
        </p:nvGraphicFramePr>
        <p:xfrm>
          <a:off x="112427" y="316391"/>
          <a:ext cx="8941633" cy="4421550"/>
        </p:xfrm>
        <a:graphic>
          <a:graphicData uri="http://schemas.openxmlformats.org/drawingml/2006/table">
            <a:tbl>
              <a:tblPr firstRow="1">
                <a:noFill/>
                <a:tableStyleId>{02C354FB-D8E8-4507-A7F7-C6AE5B157AC1}</a:tableStyleId>
              </a:tblPr>
              <a:tblGrid>
                <a:gridCol w="3066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8">
                  <a:extLst>
                    <a:ext uri="{9D8B030D-6E8A-4147-A177-3AD203B41FA5}">
                      <a16:colId xmlns:a16="http://schemas.microsoft.com/office/drawing/2014/main" val="772575820"/>
                    </a:ext>
                  </a:extLst>
                </a:gridCol>
                <a:gridCol w="727023">
                  <a:extLst>
                    <a:ext uri="{9D8B030D-6E8A-4147-A177-3AD203B41FA5}">
                      <a16:colId xmlns:a16="http://schemas.microsoft.com/office/drawing/2014/main" val="2541901233"/>
                    </a:ext>
                  </a:extLst>
                </a:gridCol>
                <a:gridCol w="704538">
                  <a:extLst>
                    <a:ext uri="{9D8B030D-6E8A-4147-A177-3AD203B41FA5}">
                      <a16:colId xmlns:a16="http://schemas.microsoft.com/office/drawing/2014/main" val="2747648360"/>
                    </a:ext>
                  </a:extLst>
                </a:gridCol>
                <a:gridCol w="659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6679">
                  <a:extLst>
                    <a:ext uri="{9D8B030D-6E8A-4147-A177-3AD203B41FA5}">
                      <a16:colId xmlns:a16="http://schemas.microsoft.com/office/drawing/2014/main" val="13397645"/>
                    </a:ext>
                  </a:extLst>
                </a:gridCol>
                <a:gridCol w="576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2848">
                  <a:extLst>
                    <a:ext uri="{9D8B030D-6E8A-4147-A177-3AD203B41FA5}">
                      <a16:colId xmlns:a16="http://schemas.microsoft.com/office/drawing/2014/main" val="700900725"/>
                    </a:ext>
                  </a:extLst>
                </a:gridCol>
              </a:tblGrid>
              <a:tr h="347259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Наименование</a:t>
                      </a:r>
                      <a:endParaRPr sz="12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2023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(факт)</a:t>
                      </a:r>
                      <a:endParaRPr sz="110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06E34">
                        <a:alpha val="49804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2024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(оценка)</a:t>
                      </a:r>
                      <a:endParaRPr sz="1100" b="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2025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sz="110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2026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2027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lang="ru-RU" sz="110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Отклонение 2025 год к 2023 году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Отклонение 2025 год к 2024 году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%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%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06037"/>
                  </a:ext>
                </a:extLst>
              </a:tr>
              <a:tr h="217694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Муниципальная программа "Развитие экономического потенциала на территории Труновского муниципального округа Ставропольского края" </a:t>
                      </a:r>
                      <a:endParaRPr lang="ru-RU" sz="9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9,59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10,30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10,42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10,42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10,42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0,83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101,18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101,18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498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Муниципальная программа "Обеспечение безопасности, профилактика терроризма и экстремизма, а также минимизация и (или) ликвидация последствий проявления терроризма и экстремизма на территории Труновского муниципального округа Ставропольского края"</a:t>
                      </a:r>
                      <a:endParaRPr lang="ru-RU" sz="9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9,68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9,18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9,30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9,30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9,29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-0,38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101,27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101,27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Муниципальная программа "Социальная поддержка граждан в Труновском муниципальном округе Ставропольского края" </a:t>
                      </a:r>
                      <a:endParaRPr lang="ru-RU" sz="9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249,63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161,19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153,96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164,98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166,93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-95,67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95,52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-7,23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95,52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Муниципальная программа "Благоустройство территории Труновского муниципального округа Ставропольского края"</a:t>
                      </a:r>
                      <a:endParaRPr lang="ru-RU" sz="9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66,1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84,37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19,26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16,00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16,00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-46,84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22,83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-65,11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22,83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29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Муниципальная программа "Обеспечение жильем молодых семей на территории Труновского муниципального округа Ставропольского края"</a:t>
                      </a:r>
                      <a:endParaRPr lang="ru-RU" sz="9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5,62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2,57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2,57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45,73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-3,05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45,73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04734"/>
                  </a:ext>
                </a:extLst>
              </a:tr>
              <a:tr h="335871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Муниципальная программа "Развитие муниципальной службы в Труновском муниципальном округе Ставропольского края" </a:t>
                      </a:r>
                      <a:endParaRPr lang="ru-RU" sz="9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107,14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0,01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107,14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396281"/>
                  </a:ext>
                </a:extLst>
              </a:tr>
              <a:tr h="335871">
                <a:tc>
                  <a:txBody>
                    <a:bodyPr/>
                    <a:lstStyle/>
                    <a:p>
                      <a:r>
                        <a:rPr lang="ru-RU" sz="1050" b="1" dirty="0" smtClean="0"/>
                        <a:t>ИТОГО МУНИЦИПАЛЬНЫЕ ПРОГРАММЫ</a:t>
                      </a:r>
                      <a:endParaRPr lang="ru-RU" sz="1050" b="1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1 320,35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1 383,37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1 013,62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1 048,66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898,50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-306,73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73,27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-369,75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73,27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794141"/>
                  </a:ext>
                </a:extLst>
              </a:tr>
            </a:tbl>
          </a:graphicData>
        </a:graphic>
      </p:graphicFrame>
      <p:sp>
        <p:nvSpPr>
          <p:cNvPr id="295" name="Прямоугольник 294"/>
          <p:cNvSpPr/>
          <p:nvPr/>
        </p:nvSpPr>
        <p:spPr>
          <a:xfrm>
            <a:off x="8234605" y="70170"/>
            <a:ext cx="8194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>
          <a:xfrm>
            <a:off x="8460184" y="4847240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35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5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9" name="Google Shape;3269;p69"/>
          <p:cNvGraphicFramePr/>
          <p:nvPr>
            <p:extLst>
              <p:ext uri="{D42A27DB-BD31-4B8C-83A1-F6EECF244321}">
                <p14:modId xmlns:p14="http://schemas.microsoft.com/office/powerpoint/2010/main" val="1629355822"/>
              </p:ext>
            </p:extLst>
          </p:nvPr>
        </p:nvGraphicFramePr>
        <p:xfrm>
          <a:off x="112427" y="550144"/>
          <a:ext cx="8941633" cy="4504779"/>
        </p:xfrm>
        <a:graphic>
          <a:graphicData uri="http://schemas.openxmlformats.org/drawingml/2006/table">
            <a:tbl>
              <a:tblPr firstRow="1">
                <a:noFill/>
                <a:tableStyleId>{02C354FB-D8E8-4507-A7F7-C6AE5B157AC1}</a:tableStyleId>
              </a:tblPr>
              <a:tblGrid>
                <a:gridCol w="3066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2033">
                  <a:extLst>
                    <a:ext uri="{9D8B030D-6E8A-4147-A177-3AD203B41FA5}">
                      <a16:colId xmlns:a16="http://schemas.microsoft.com/office/drawing/2014/main" val="772575820"/>
                    </a:ext>
                  </a:extLst>
                </a:gridCol>
                <a:gridCol w="637082">
                  <a:extLst>
                    <a:ext uri="{9D8B030D-6E8A-4147-A177-3AD203B41FA5}">
                      <a16:colId xmlns:a16="http://schemas.microsoft.com/office/drawing/2014/main" val="2541901233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479081929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83340742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914651075"/>
                    </a:ext>
                  </a:extLst>
                </a:gridCol>
                <a:gridCol w="672137">
                  <a:extLst>
                    <a:ext uri="{9D8B030D-6E8A-4147-A177-3AD203B41FA5}">
                      <a16:colId xmlns:a16="http://schemas.microsoft.com/office/drawing/2014/main" val="4153851653"/>
                    </a:ext>
                  </a:extLst>
                </a:gridCol>
                <a:gridCol w="542848">
                  <a:extLst>
                    <a:ext uri="{9D8B030D-6E8A-4147-A177-3AD203B41FA5}">
                      <a16:colId xmlns:a16="http://schemas.microsoft.com/office/drawing/2014/main" val="700900725"/>
                    </a:ext>
                  </a:extLst>
                </a:gridCol>
              </a:tblGrid>
              <a:tr h="238245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Наименование</a:t>
                      </a:r>
                      <a:endParaRPr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2023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(факт)</a:t>
                      </a:r>
                      <a:endParaRPr sz="110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06E34">
                        <a:alpha val="49804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2024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(оценка)</a:t>
                      </a:r>
                      <a:endParaRPr sz="1100" b="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2025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sz="110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2026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2027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lang="ru-RU" sz="110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Отклонение 2025 год к 2023 году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Отклонение 2025 год к 2024 году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%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%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06037"/>
                  </a:ext>
                </a:extLst>
              </a:tr>
              <a:tr h="217694">
                <a:tc gridSpan="10">
                  <a:txBody>
                    <a:bodyPr/>
                    <a:lstStyle/>
                    <a:p>
                      <a:r>
                        <a:rPr lang="ru-RU" sz="1050" b="1" dirty="0" smtClean="0"/>
                        <a:t>Непрограммные расходы</a:t>
                      </a:r>
                      <a:endParaRPr lang="ru-RU" sz="1050" b="1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+mn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+mn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+mn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+mn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+mn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49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Обеспечение деятельности Думы Труновского муниципального округа Ставропольского края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4,58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5,07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5,20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4,97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4,97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0,62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102,50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102,50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Обеспечение деятельности администрации Труновского муниципального округа Ставропольского края 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84,6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90,72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91,26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83,37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83,29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6,66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100,59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100,59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Обеспечение деятельности отдела имущественных и земельных отношений администрации Труновского муниципального округа Ставропольского края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12,73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8,73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7,29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6,96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6,96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-5,44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83,45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-1,44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83,45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2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Обеспечение деятельности финансового управления администрации Труновского муниципального округа Ставропольского края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28,03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33,33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32,35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30,92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30,92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4,32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97,07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-0,98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97,07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04734"/>
                  </a:ext>
                </a:extLst>
              </a:tr>
              <a:tr h="623882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Реализация функций иных отраслевых органов, входящих в структуру администрации Труновского муниципального округа Ставропольского края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0,75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0,38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-0,75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-0,38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396281"/>
                  </a:ext>
                </a:extLst>
              </a:tr>
              <a:tr h="335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Непрограммные расходы на руководство и управление в сфере установленных функций территориальных управлений Труновского муниципального округа Ставропольского края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26,88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32,15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28,19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28,70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28,81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1,31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87,70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-3,96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87,70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794141"/>
                  </a:ext>
                </a:extLst>
              </a:tr>
            </a:tbl>
          </a:graphicData>
        </a:graphic>
      </p:graphicFrame>
      <p:sp>
        <p:nvSpPr>
          <p:cNvPr id="295" name="Прямоугольник 294"/>
          <p:cNvSpPr/>
          <p:nvPr/>
        </p:nvSpPr>
        <p:spPr>
          <a:xfrm>
            <a:off x="8234605" y="332498"/>
            <a:ext cx="8194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2242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9" name="Google Shape;3269;p69"/>
          <p:cNvGraphicFramePr/>
          <p:nvPr>
            <p:extLst>
              <p:ext uri="{D42A27DB-BD31-4B8C-83A1-F6EECF244321}">
                <p14:modId xmlns:p14="http://schemas.microsoft.com/office/powerpoint/2010/main" val="1620016692"/>
              </p:ext>
            </p:extLst>
          </p:nvPr>
        </p:nvGraphicFramePr>
        <p:xfrm>
          <a:off x="112427" y="578719"/>
          <a:ext cx="8941633" cy="2028279"/>
        </p:xfrm>
        <a:graphic>
          <a:graphicData uri="http://schemas.openxmlformats.org/drawingml/2006/table">
            <a:tbl>
              <a:tblPr firstRow="1">
                <a:noFill/>
                <a:tableStyleId>{02C354FB-D8E8-4507-A7F7-C6AE5B157AC1}</a:tableStyleId>
              </a:tblPr>
              <a:tblGrid>
                <a:gridCol w="3066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2033">
                  <a:extLst>
                    <a:ext uri="{9D8B030D-6E8A-4147-A177-3AD203B41FA5}">
                      <a16:colId xmlns:a16="http://schemas.microsoft.com/office/drawing/2014/main" val="772575820"/>
                    </a:ext>
                  </a:extLst>
                </a:gridCol>
                <a:gridCol w="727023">
                  <a:extLst>
                    <a:ext uri="{9D8B030D-6E8A-4147-A177-3AD203B41FA5}">
                      <a16:colId xmlns:a16="http://schemas.microsoft.com/office/drawing/2014/main" val="2541901233"/>
                    </a:ext>
                  </a:extLst>
                </a:gridCol>
                <a:gridCol w="704538">
                  <a:extLst>
                    <a:ext uri="{9D8B030D-6E8A-4147-A177-3AD203B41FA5}">
                      <a16:colId xmlns:a16="http://schemas.microsoft.com/office/drawing/2014/main" val="2747648360"/>
                    </a:ext>
                  </a:extLst>
                </a:gridCol>
                <a:gridCol w="659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6679">
                  <a:extLst>
                    <a:ext uri="{9D8B030D-6E8A-4147-A177-3AD203B41FA5}">
                      <a16:colId xmlns:a16="http://schemas.microsoft.com/office/drawing/2014/main" val="13397645"/>
                    </a:ext>
                  </a:extLst>
                </a:gridCol>
                <a:gridCol w="576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2848">
                  <a:extLst>
                    <a:ext uri="{9D8B030D-6E8A-4147-A177-3AD203B41FA5}">
                      <a16:colId xmlns:a16="http://schemas.microsoft.com/office/drawing/2014/main" val="700900725"/>
                    </a:ext>
                  </a:extLst>
                </a:gridCol>
              </a:tblGrid>
              <a:tr h="238245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Наименование</a:t>
                      </a:r>
                      <a:endParaRPr sz="12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2023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(факт)</a:t>
                      </a:r>
                      <a:endParaRPr sz="110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06E34">
                        <a:alpha val="49804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2024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(оценка)</a:t>
                      </a:r>
                      <a:endParaRPr sz="1100" b="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2025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sz="110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2026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2027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+mn-lt"/>
                          <a:ea typeface="Be Vietnam"/>
                          <a:cs typeface="Be Vietnam"/>
                          <a:sym typeface="Be Vietnam"/>
                        </a:rPr>
                        <a:t>(проект)</a:t>
                      </a:r>
                      <a:endParaRPr lang="ru-RU" sz="1100" dirty="0">
                        <a:solidFill>
                          <a:schemeClr val="dk1"/>
                        </a:solidFill>
                        <a:latin typeface="+mn-lt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Отклонение 2025 год к 2023 году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Отклонение 2025 год к 2024 году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%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(+/-)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%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06037"/>
                  </a:ext>
                </a:extLst>
              </a:tr>
              <a:tr h="23149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Обеспечение деятельности Контрольно-ревизионной комиссии Труновского муниципального округа Ставропольского края</a:t>
                      </a:r>
                      <a:endParaRPr lang="ru-RU" sz="10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2,75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3,00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3,10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2,96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2,96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0,35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103,27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0,10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103,27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ИТОГО НЕПРОГРАММНЫЕ РАСХОДЫ </a:t>
                      </a:r>
                      <a:endParaRPr lang="ru-RU" sz="1100" b="1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160,32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173,38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167,39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157,89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157,92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7,07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96,54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-5,99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96,54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Условно утвержденные расходы</a:t>
                      </a:r>
                      <a:endParaRPr lang="ru-RU" sz="12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15,49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31,49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29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ВСЕГО</a:t>
                      </a:r>
                      <a:endParaRPr lang="ru-RU" sz="1200" b="1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1 480,67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1 556,75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1 181,01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1 222,04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1 087,91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-299,66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75,86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-375,74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75,86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04734"/>
                  </a:ext>
                </a:extLst>
              </a:tr>
            </a:tbl>
          </a:graphicData>
        </a:graphic>
      </p:graphicFrame>
      <p:sp>
        <p:nvSpPr>
          <p:cNvPr id="295" name="Прямоугольник 294"/>
          <p:cNvSpPr/>
          <p:nvPr/>
        </p:nvSpPr>
        <p:spPr>
          <a:xfrm>
            <a:off x="8234605" y="332498"/>
            <a:ext cx="8194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grpSp>
        <p:nvGrpSpPr>
          <p:cNvPr id="16" name="Google Shape;10122;p86"/>
          <p:cNvGrpSpPr/>
          <p:nvPr/>
        </p:nvGrpSpPr>
        <p:grpSpPr>
          <a:xfrm>
            <a:off x="1731833" y="2993036"/>
            <a:ext cx="4616970" cy="1439055"/>
            <a:chOff x="246070" y="1983375"/>
            <a:chExt cx="1855347" cy="616849"/>
          </a:xfrm>
          <a:effectLst/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17" name="Google Shape;10123;p86"/>
            <p:cNvSpPr/>
            <p:nvPr/>
          </p:nvSpPr>
          <p:spPr>
            <a:xfrm>
              <a:off x="1072131" y="1983872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24;p86"/>
            <p:cNvSpPr/>
            <p:nvPr/>
          </p:nvSpPr>
          <p:spPr>
            <a:xfrm>
              <a:off x="1430530" y="2193486"/>
              <a:ext cx="46960" cy="46948"/>
            </a:xfrm>
            <a:custGeom>
              <a:avLst/>
              <a:gdLst/>
              <a:ahLst/>
              <a:cxnLst/>
              <a:rect l="l" t="t" r="r" b="b"/>
              <a:pathLst>
                <a:path w="3915" h="3914" extrusionOk="0">
                  <a:moveTo>
                    <a:pt x="3914" y="1"/>
                  </a:moveTo>
                  <a:lnTo>
                    <a:pt x="3914" y="1"/>
                  </a:lnTo>
                  <a:cubicBezTo>
                    <a:pt x="3909" y="6"/>
                    <a:pt x="3902" y="8"/>
                    <a:pt x="3897" y="13"/>
                  </a:cubicBezTo>
                  <a:lnTo>
                    <a:pt x="1" y="3909"/>
                  </a:lnTo>
                  <a:lnTo>
                    <a:pt x="1" y="3914"/>
                  </a:lnTo>
                  <a:lnTo>
                    <a:pt x="3914" y="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125;p86"/>
            <p:cNvSpPr/>
            <p:nvPr/>
          </p:nvSpPr>
          <p:spPr>
            <a:xfrm>
              <a:off x="1277847" y="2191554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126;p86"/>
            <p:cNvSpPr/>
            <p:nvPr/>
          </p:nvSpPr>
          <p:spPr>
            <a:xfrm>
              <a:off x="1690156" y="2190379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127;p86"/>
            <p:cNvSpPr/>
            <p:nvPr/>
          </p:nvSpPr>
          <p:spPr>
            <a:xfrm>
              <a:off x="1484068" y="1984268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128;p86"/>
            <p:cNvSpPr/>
            <p:nvPr/>
          </p:nvSpPr>
          <p:spPr>
            <a:xfrm flipH="1">
              <a:off x="865779" y="2190662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129;p86"/>
            <p:cNvSpPr/>
            <p:nvPr/>
          </p:nvSpPr>
          <p:spPr>
            <a:xfrm>
              <a:off x="246070" y="1983826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130;p86"/>
            <p:cNvSpPr/>
            <p:nvPr/>
          </p:nvSpPr>
          <p:spPr>
            <a:xfrm flipH="1">
              <a:off x="659595" y="1983375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131;p86"/>
            <p:cNvSpPr/>
            <p:nvPr/>
          </p:nvSpPr>
          <p:spPr>
            <a:xfrm flipH="1">
              <a:off x="451107" y="2189486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37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омер слайда 2"/>
          <p:cNvSpPr txBox="1">
            <a:spLocks/>
          </p:cNvSpPr>
          <p:nvPr/>
        </p:nvSpPr>
        <p:spPr>
          <a:xfrm>
            <a:off x="8421645" y="4780503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38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86" y="243885"/>
            <a:ext cx="6538389" cy="556215"/>
          </a:xfrm>
        </p:spPr>
        <p:txBody>
          <a:bodyPr/>
          <a:lstStyle/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Пояснения отклонений 10% и более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процентов 2025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года к оценке 2024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года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263" name="Google Shape;761;p30"/>
          <p:cNvGraphicFramePr/>
          <p:nvPr>
            <p:extLst>
              <p:ext uri="{D42A27DB-BD31-4B8C-83A1-F6EECF244321}">
                <p14:modId xmlns:p14="http://schemas.microsoft.com/office/powerpoint/2010/main" val="2773221743"/>
              </p:ext>
            </p:extLst>
          </p:nvPr>
        </p:nvGraphicFramePr>
        <p:xfrm>
          <a:off x="230145" y="1000125"/>
          <a:ext cx="8191500" cy="39622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8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0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46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Наименование программы</a:t>
                      </a:r>
                      <a:endParaRPr sz="1200" b="1" dirty="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Пояснения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866395"/>
                  </a:ext>
                </a:extLst>
              </a:tr>
              <a:tr h="5782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Сохранение и развитие культуры в Труновском муниципальном округе Ставропольского края</a:t>
                      </a:r>
                      <a:endParaRPr sz="10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B5BB">
                        <a:alpha val="3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Отклонение на 2025 год к 2024 году составил более 10% в связи с тем, что в 2024 году реализован </a:t>
                      </a:r>
                      <a:r>
                        <a:rPr lang="ru-RU" sz="1100" dirty="0" err="1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нац.проект</a:t>
                      </a: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"Культура" - капитальный ремонт </a:t>
                      </a:r>
                      <a:r>
                        <a:rPr lang="ru-RU" sz="1100" dirty="0" err="1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Безопасненского</a:t>
                      </a: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СДК.</a:t>
                      </a:r>
                      <a:endParaRPr sz="11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B5BB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01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Развитие транспортной системы и обеспечение дорожного движения в Труновском  муниципальном округе Ставропольского края</a:t>
                      </a:r>
                      <a:endParaRPr sz="8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B5BB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 реализацию программы в 2024 году были выделены средства краевого и местного бюджета на ремонт 21 дороги протяженностью 24,9 км; в 2025 году</a:t>
                      </a:r>
                      <a:r>
                        <a:rPr lang="ru-RU" sz="1100" baseline="0" dirty="0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краевые ассигнования уменьшены</a:t>
                      </a:r>
                      <a:endParaRPr sz="11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B5BB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41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1" dirty="0" smtClean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Развитие физической культуры и спорта в Труновском муниципальном округе Ставропольского края</a:t>
                      </a:r>
                      <a:endParaRPr sz="105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B5BB">
                        <a:alpha val="3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 dirty="0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Отклонение 2025 к 2024 на -2,73 млн. руб.:</a:t>
                      </a:r>
                      <a:br>
                        <a:rPr lang="ru-RU" sz="1100" b="1" dirty="0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 2024 году в муниципальную программу «Развитие физической культуры и спорта в Труновском муниципальном округе Ставропольского края» планировались ассигнования на разработку</a:t>
                      </a:r>
                      <a:r>
                        <a:rPr lang="ru-RU" sz="1100" baseline="0" dirty="0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проектно-сметной документации.</a:t>
                      </a:r>
                      <a:endParaRPr sz="11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B5BB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41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1" dirty="0" smtClean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Развитие сельского хозяйства в Труновском муниципальном округе Ставропольского края</a:t>
                      </a:r>
                      <a:endParaRPr sz="105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B5BB">
                        <a:alpha val="3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Отклонение на 2025 год к 2024 году составило 49,07 % в связи с увеличением расходов на подпрограмму "Комплексное развитие сельских территорий Труновского муниципального округа Ставропольского края</a:t>
                      </a:r>
                      <a:endParaRPr sz="11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B5BB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914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5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омер слайда 2"/>
          <p:cNvSpPr txBox="1">
            <a:spLocks/>
          </p:cNvSpPr>
          <p:nvPr/>
        </p:nvSpPr>
        <p:spPr>
          <a:xfrm>
            <a:off x="8745495" y="4732878"/>
            <a:ext cx="322305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251E62E-5FC4-4837-A865-F9D81DA9235C}" type="slidenum">
              <a:rPr lang="ru-RU" sz="900" smtClean="0">
                <a:solidFill>
                  <a:schemeClr val="bg1"/>
                </a:solidFill>
              </a:rPr>
              <a:pPr/>
              <a:t>39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87" y="243885"/>
            <a:ext cx="5671614" cy="556215"/>
          </a:xfrm>
        </p:spPr>
        <p:txBody>
          <a:bodyPr/>
          <a:lstStyle/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Пояснения отклонений 10% и более процентов 2025 года к оценке 2024 года</a:t>
            </a: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Google Shape;762;p30"/>
          <p:cNvGraphicFramePr/>
          <p:nvPr>
            <p:extLst>
              <p:ext uri="{D42A27DB-BD31-4B8C-83A1-F6EECF244321}">
                <p14:modId xmlns:p14="http://schemas.microsoft.com/office/powerpoint/2010/main" val="4175328339"/>
              </p:ext>
            </p:extLst>
          </p:nvPr>
        </p:nvGraphicFramePr>
        <p:xfrm>
          <a:off x="161925" y="942975"/>
          <a:ext cx="8667750" cy="30478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945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Наименование программы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Пояснения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207421"/>
                  </a:ext>
                </a:extLst>
              </a:tr>
              <a:tr h="30864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1" dirty="0" smtClean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Формирование современной городской среды в Труновском муниципальном округе Ставропольского края</a:t>
                      </a:r>
                      <a:endParaRPr sz="105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9DA9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 2024 году в рамках инициативного бюджетирования за счёт средств местного бюджета и бюджета Ставропольского края были благоустроены парк пос. им. Кирова и парк с. Подлесного.  Отклонение в 2025 году связано с тем, что в бюджете заложены только средства Труновского округа</a:t>
                      </a:r>
                      <a:endParaRPr sz="11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9DA9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91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1" dirty="0" smtClean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Благоустройство территории Труновского муниципального округа Ставропольского края</a:t>
                      </a:r>
                      <a:endParaRPr sz="105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9DA9">
                        <a:alpha val="3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dirty="0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 2025 году на реализацию программы сокращен объём ассигнований за счёт межбюджетных трансфертов</a:t>
                      </a:r>
                      <a:endParaRPr sz="105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9DA9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90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1" dirty="0" smtClean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Обеспечение жильем молодых семей на территории в Труновского  муниципального округа Ставропольского края</a:t>
                      </a:r>
                      <a:endParaRPr sz="105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9DA9">
                        <a:alpha val="3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 2024 году по программе была получена субсидия из федерального краевого бюджета. Социальная выплата предоставлена 6 молодым семьям. Отклонение в 2025 году связано с тем, что в проекте заложены средства краевого и местного бюджета. Федеральные средства на реализацию программы по настоящее время не предусмотрены</a:t>
                      </a:r>
                      <a:endParaRPr sz="11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9DA9">
                        <a:alpha val="1254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066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05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800" y="193368"/>
            <a:ext cx="8100000" cy="572700"/>
          </a:xfrm>
        </p:spPr>
        <p:txBody>
          <a:bodyPr/>
          <a:lstStyle/>
          <a:p>
            <a:r>
              <a:rPr lang="ru-RU" sz="1800" b="1" dirty="0"/>
              <a:t>ОПИСАНИЕ АДМИНИСТРАТИВНО-ТЕРРИТОРИАЛЬНОГО ДЕЛЕНИЯ:</a:t>
            </a:r>
            <a:endParaRPr lang="ru-RU" sz="1800" dirty="0"/>
          </a:p>
        </p:txBody>
      </p:sp>
      <p:sp>
        <p:nvSpPr>
          <p:cNvPr id="851" name="Google Shape;851;p47"/>
          <p:cNvSpPr txBox="1">
            <a:spLocks noGrp="1"/>
          </p:cNvSpPr>
          <p:nvPr>
            <p:ph type="subTitle" idx="4294967295"/>
          </p:nvPr>
        </p:nvSpPr>
        <p:spPr>
          <a:xfrm flipH="1">
            <a:off x="5715000" y="941311"/>
            <a:ext cx="26543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b="1" dirty="0"/>
              <a:t>Официальный сайт: </a:t>
            </a:r>
            <a:r>
              <a:rPr lang="en-US" dirty="0">
                <a:hlinkClick r:id="rId3"/>
              </a:rPr>
              <a:t>www</a:t>
            </a:r>
            <a:r>
              <a:rPr lang="ru-RU" dirty="0">
                <a:hlinkClick r:id="rId3"/>
              </a:rPr>
              <a:t>.</a:t>
            </a:r>
            <a:r>
              <a:rPr lang="en-US" dirty="0" err="1">
                <a:hlinkClick r:id="rId3"/>
              </a:rPr>
              <a:t>trunovskiy</a:t>
            </a:r>
            <a:r>
              <a:rPr lang="ru-RU" dirty="0">
                <a:hlinkClick r:id="rId3"/>
              </a:rPr>
              <a:t>26</a:t>
            </a:r>
            <a:r>
              <a:rPr lang="en-US" dirty="0" err="1">
                <a:hlinkClick r:id="rId3"/>
              </a:rPr>
              <a:t>raion</a:t>
            </a:r>
            <a:r>
              <a:rPr lang="ru-RU" dirty="0">
                <a:hlinkClick r:id="rId3"/>
              </a:rPr>
              <a:t>.</a:t>
            </a:r>
            <a:r>
              <a:rPr lang="en-US" dirty="0" err="1">
                <a:hlinkClick r:id="rId3"/>
              </a:rPr>
              <a:t>ru</a:t>
            </a:r>
            <a:endParaRPr sz="2200" dirty="0"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855" name="Google Shape;855;p47"/>
          <p:cNvSpPr txBox="1">
            <a:spLocks noGrp="1"/>
          </p:cNvSpPr>
          <p:nvPr>
            <p:ph type="subTitle" idx="4294967295"/>
          </p:nvPr>
        </p:nvSpPr>
        <p:spPr>
          <a:xfrm flipH="1">
            <a:off x="5623834" y="1652718"/>
            <a:ext cx="34290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lnSpc>
                <a:spcPct val="100000"/>
              </a:lnSpc>
              <a:buNone/>
            </a:pPr>
            <a:r>
              <a:rPr lang="ru-RU" b="1" dirty="0" smtClean="0"/>
              <a:t>Административный центр муниципального округа: </a:t>
            </a:r>
            <a:endParaRPr lang="ru-RU" dirty="0" smtClean="0"/>
          </a:p>
          <a:p>
            <a:pPr marL="139700" indent="0">
              <a:lnSpc>
                <a:spcPct val="100000"/>
              </a:lnSpc>
              <a:buNone/>
            </a:pPr>
            <a:r>
              <a:rPr lang="ru-RU" dirty="0" smtClean="0"/>
              <a:t>с. Донское</a:t>
            </a:r>
            <a:endParaRPr sz="2200" dirty="0"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857" name="Google Shape;857;p47"/>
          <p:cNvSpPr txBox="1">
            <a:spLocks noGrp="1"/>
          </p:cNvSpPr>
          <p:nvPr>
            <p:ph type="subTitle" idx="4294967295"/>
          </p:nvPr>
        </p:nvSpPr>
        <p:spPr>
          <a:xfrm flipH="1">
            <a:off x="5715000" y="2703913"/>
            <a:ext cx="25146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ru-RU" b="1" dirty="0"/>
              <a:t>Площадь округа: </a:t>
            </a:r>
            <a:endParaRPr lang="ru-RU" b="1" dirty="0" smtClean="0"/>
          </a:p>
          <a:p>
            <a:pPr marL="0" lvl="0" indent="0">
              <a:lnSpc>
                <a:spcPct val="100000"/>
              </a:lnSpc>
              <a:buNone/>
            </a:pPr>
            <a:r>
              <a:rPr lang="ru-RU" dirty="0" smtClean="0"/>
              <a:t>168,5 </a:t>
            </a:r>
            <a:r>
              <a:rPr lang="ru-RU" dirty="0"/>
              <a:t>тыс. га</a:t>
            </a:r>
            <a:endParaRPr sz="2200" dirty="0"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852" name="Google Shape;852;p47"/>
          <p:cNvSpPr txBox="1"/>
          <p:nvPr/>
        </p:nvSpPr>
        <p:spPr>
          <a:xfrm flipH="1">
            <a:off x="5623834" y="3755108"/>
            <a:ext cx="2439866" cy="6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b="1" dirty="0"/>
              <a:t>Численность населения: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32 </a:t>
            </a:r>
            <a:r>
              <a:rPr lang="ru-RU" dirty="0"/>
              <a:t>тыс. 678 чел. </a:t>
            </a:r>
          </a:p>
          <a:p>
            <a:r>
              <a:rPr lang="ru-RU" dirty="0"/>
              <a:t>(на 1 января 2023 г.)</a:t>
            </a:r>
            <a:endParaRPr sz="13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53" name="Google Shape;853;p47"/>
          <p:cNvSpPr/>
          <p:nvPr/>
        </p:nvSpPr>
        <p:spPr>
          <a:xfrm flipH="1">
            <a:off x="4761034" y="1083980"/>
            <a:ext cx="862800" cy="360000"/>
          </a:xfrm>
          <a:prstGeom prst="triangle">
            <a:avLst>
              <a:gd name="adj" fmla="val 79071"/>
            </a:avLst>
          </a:prstGeom>
          <a:solidFill>
            <a:srgbClr val="FF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47"/>
          <p:cNvSpPr/>
          <p:nvPr/>
        </p:nvSpPr>
        <p:spPr>
          <a:xfrm flipH="1">
            <a:off x="4761034" y="1958975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47"/>
          <p:cNvSpPr/>
          <p:nvPr/>
        </p:nvSpPr>
        <p:spPr>
          <a:xfrm flipH="1">
            <a:off x="4761034" y="2839213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/>
          </a:p>
        </p:txBody>
      </p:sp>
      <p:pic>
        <p:nvPicPr>
          <p:cNvPr id="12" name="image17.png" descr="http://stavregion.ru/_/cms_page_media/59/trunov.gif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61"/>
                    </a14:imgEffect>
                  </a14:imgLayer>
                </a14:imgProps>
              </a:ext>
            </a:extLst>
          </a:blip>
          <a:srcRect l="-2198" t="3003" r="-1"/>
          <a:stretch/>
        </p:blipFill>
        <p:spPr>
          <a:xfrm>
            <a:off x="617622" y="1114926"/>
            <a:ext cx="3563166" cy="3900418"/>
          </a:xfrm>
          <a:prstGeom prst="rect">
            <a:avLst/>
          </a:prstGeom>
          <a:noFill/>
          <a:effectLst>
            <a:glow>
              <a:schemeClr val="accent5"/>
            </a:glow>
            <a:softEdge rad="0"/>
          </a:effectLst>
        </p:spPr>
      </p:pic>
      <p:sp>
        <p:nvSpPr>
          <p:cNvPr id="11" name="Google Shape;858;p47"/>
          <p:cNvSpPr/>
          <p:nvPr/>
        </p:nvSpPr>
        <p:spPr>
          <a:xfrm flipH="1">
            <a:off x="4767800" y="3901808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097866" y="930091"/>
            <a:ext cx="260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654921"/>
                </a:solidFill>
                <a:latin typeface="+mj-lt"/>
              </a:rPr>
              <a:t>Труновский</a:t>
            </a:r>
            <a:r>
              <a:rPr lang="ru-RU" dirty="0" smtClean="0">
                <a:solidFill>
                  <a:srgbClr val="654921"/>
                </a:solidFill>
                <a:latin typeface="+mj-lt"/>
              </a:rPr>
              <a:t> район</a:t>
            </a:r>
            <a:endParaRPr lang="ru-RU" dirty="0">
              <a:solidFill>
                <a:srgbClr val="654921"/>
              </a:solidFill>
              <a:latin typeface="+mj-lt"/>
            </a:endParaRPr>
          </a:p>
        </p:txBody>
      </p:sp>
      <p:sp>
        <p:nvSpPr>
          <p:cNvPr id="13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4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5"/>
          </p:nvPr>
        </p:nvSpPr>
        <p:spPr>
          <a:xfrm>
            <a:off x="1231053" y="154430"/>
            <a:ext cx="4980559" cy="740978"/>
          </a:xfrm>
        </p:spPr>
        <p:txBody>
          <a:bodyPr/>
          <a:lstStyle/>
          <a:p>
            <a:pPr algn="ctr"/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Муниципальная программа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Развитие физической культуры и спорта в Труновском муниципальном округе Ставропольского края»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19695" y="5362221"/>
            <a:ext cx="24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27DF5F-30E0-4DB3-AF6D-20DBB5172597}" type="slidenum">
              <a:rPr lang="ru-RU" sz="900" smtClean="0">
                <a:solidFill>
                  <a:schemeClr val="bg1">
                    <a:lumMod val="95000"/>
                  </a:schemeClr>
                </a:solidFill>
              </a:rPr>
              <a:pPr/>
              <a:t>40</a:t>
            </a:fld>
            <a:endParaRPr lang="ru-RU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55069" y="70948"/>
            <a:ext cx="21441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ОСНОВНЫЕ ЦЕЛИ И ПОКАЗАТЕЛИ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МУНИЦИПАЛЬНЫХ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ПРОГРАММ </a:t>
            </a:r>
          </a:p>
          <a:p>
            <a:pPr algn="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ТРУНОВСКОГО МУНИЦИПАЛЬНОГО ОКРУГА</a:t>
            </a:r>
            <a:endParaRPr lang="ru-RU" sz="1600" dirty="0">
              <a:latin typeface="+mj-lt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198510790"/>
              </p:ext>
            </p:extLst>
          </p:nvPr>
        </p:nvGraphicFramePr>
        <p:xfrm>
          <a:off x="78829" y="1070427"/>
          <a:ext cx="7118130" cy="3241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565;p26"/>
          <p:cNvGrpSpPr/>
          <p:nvPr/>
        </p:nvGrpSpPr>
        <p:grpSpPr>
          <a:xfrm>
            <a:off x="387596" y="216026"/>
            <a:ext cx="843456" cy="679382"/>
            <a:chOff x="2416692" y="4046126"/>
            <a:chExt cx="366441" cy="365655"/>
          </a:xfrm>
          <a:solidFill>
            <a:srgbClr val="F06E34"/>
          </a:solidFill>
        </p:grpSpPr>
        <p:sp>
          <p:nvSpPr>
            <p:cNvPr id="27" name="Google Shape;566;p26"/>
            <p:cNvSpPr/>
            <p:nvPr/>
          </p:nvSpPr>
          <p:spPr>
            <a:xfrm>
              <a:off x="2439465" y="4046126"/>
              <a:ext cx="321683" cy="207890"/>
            </a:xfrm>
            <a:custGeom>
              <a:avLst/>
              <a:gdLst/>
              <a:ahLst/>
              <a:cxnLst/>
              <a:rect l="l" t="t" r="r" b="b"/>
              <a:pathLst>
                <a:path w="9408" h="6080" extrusionOk="0">
                  <a:moveTo>
                    <a:pt x="2621" y="1239"/>
                  </a:moveTo>
                  <a:cubicBezTo>
                    <a:pt x="2978" y="1287"/>
                    <a:pt x="2978" y="1834"/>
                    <a:pt x="2621" y="1882"/>
                  </a:cubicBezTo>
                  <a:lnTo>
                    <a:pt x="1573" y="1882"/>
                  </a:lnTo>
                  <a:cubicBezTo>
                    <a:pt x="1192" y="1834"/>
                    <a:pt x="1192" y="1287"/>
                    <a:pt x="1573" y="1239"/>
                  </a:cubicBezTo>
                  <a:close/>
                  <a:moveTo>
                    <a:pt x="3442" y="2311"/>
                  </a:moveTo>
                  <a:cubicBezTo>
                    <a:pt x="3591" y="2311"/>
                    <a:pt x="3740" y="2406"/>
                    <a:pt x="3764" y="2596"/>
                  </a:cubicBezTo>
                  <a:lnTo>
                    <a:pt x="3764" y="3454"/>
                  </a:lnTo>
                  <a:cubicBezTo>
                    <a:pt x="3740" y="3632"/>
                    <a:pt x="3591" y="3722"/>
                    <a:pt x="3442" y="3722"/>
                  </a:cubicBezTo>
                  <a:cubicBezTo>
                    <a:pt x="3293" y="3722"/>
                    <a:pt x="3144" y="3632"/>
                    <a:pt x="3121" y="3454"/>
                  </a:cubicBezTo>
                  <a:lnTo>
                    <a:pt x="3121" y="2596"/>
                  </a:lnTo>
                  <a:cubicBezTo>
                    <a:pt x="3144" y="2406"/>
                    <a:pt x="3293" y="2311"/>
                    <a:pt x="3442" y="2311"/>
                  </a:cubicBezTo>
                  <a:close/>
                  <a:moveTo>
                    <a:pt x="5955" y="1072"/>
                  </a:moveTo>
                  <a:cubicBezTo>
                    <a:pt x="6103" y="1072"/>
                    <a:pt x="6252" y="1168"/>
                    <a:pt x="6264" y="1358"/>
                  </a:cubicBezTo>
                  <a:lnTo>
                    <a:pt x="6264" y="3454"/>
                  </a:lnTo>
                  <a:cubicBezTo>
                    <a:pt x="6252" y="3632"/>
                    <a:pt x="6103" y="3722"/>
                    <a:pt x="5955" y="3722"/>
                  </a:cubicBezTo>
                  <a:cubicBezTo>
                    <a:pt x="5806" y="3722"/>
                    <a:pt x="5657" y="3632"/>
                    <a:pt x="5645" y="3454"/>
                  </a:cubicBezTo>
                  <a:lnTo>
                    <a:pt x="5645" y="1358"/>
                  </a:lnTo>
                  <a:cubicBezTo>
                    <a:pt x="5657" y="1168"/>
                    <a:pt x="5806" y="1072"/>
                    <a:pt x="5955" y="1072"/>
                  </a:cubicBezTo>
                  <a:close/>
                  <a:moveTo>
                    <a:pt x="4692" y="1674"/>
                  </a:moveTo>
                  <a:cubicBezTo>
                    <a:pt x="4847" y="1674"/>
                    <a:pt x="5002" y="1775"/>
                    <a:pt x="5002" y="1977"/>
                  </a:cubicBezTo>
                  <a:lnTo>
                    <a:pt x="5002" y="3454"/>
                  </a:lnTo>
                  <a:cubicBezTo>
                    <a:pt x="5002" y="3656"/>
                    <a:pt x="4847" y="3757"/>
                    <a:pt x="4692" y="3757"/>
                  </a:cubicBezTo>
                  <a:cubicBezTo>
                    <a:pt x="4538" y="3757"/>
                    <a:pt x="4383" y="3656"/>
                    <a:pt x="4383" y="3454"/>
                  </a:cubicBezTo>
                  <a:lnTo>
                    <a:pt x="4383" y="1977"/>
                  </a:lnTo>
                  <a:cubicBezTo>
                    <a:pt x="4383" y="1775"/>
                    <a:pt x="4538" y="1674"/>
                    <a:pt x="4692" y="1674"/>
                  </a:cubicBezTo>
                  <a:close/>
                  <a:moveTo>
                    <a:pt x="930" y="1"/>
                  </a:moveTo>
                  <a:cubicBezTo>
                    <a:pt x="406" y="1"/>
                    <a:pt x="1" y="405"/>
                    <a:pt x="1" y="929"/>
                  </a:cubicBezTo>
                  <a:lnTo>
                    <a:pt x="1" y="3859"/>
                  </a:lnTo>
                  <a:cubicBezTo>
                    <a:pt x="1" y="4369"/>
                    <a:pt x="385" y="4788"/>
                    <a:pt x="888" y="4788"/>
                  </a:cubicBezTo>
                  <a:cubicBezTo>
                    <a:pt x="902" y="4788"/>
                    <a:pt x="916" y="4788"/>
                    <a:pt x="930" y="4787"/>
                  </a:cubicBezTo>
                  <a:lnTo>
                    <a:pt x="1025" y="4787"/>
                  </a:lnTo>
                  <a:lnTo>
                    <a:pt x="1025" y="5526"/>
                  </a:lnTo>
                  <a:cubicBezTo>
                    <a:pt x="1025" y="5709"/>
                    <a:pt x="1177" y="5846"/>
                    <a:pt x="1342" y="5846"/>
                  </a:cubicBezTo>
                  <a:cubicBezTo>
                    <a:pt x="1412" y="5846"/>
                    <a:pt x="1485" y="5821"/>
                    <a:pt x="1549" y="5764"/>
                  </a:cubicBezTo>
                  <a:lnTo>
                    <a:pt x="2716" y="4787"/>
                  </a:lnTo>
                  <a:lnTo>
                    <a:pt x="3883" y="4787"/>
                  </a:lnTo>
                  <a:lnTo>
                    <a:pt x="4407" y="5883"/>
                  </a:lnTo>
                  <a:cubicBezTo>
                    <a:pt x="4454" y="6014"/>
                    <a:pt x="4573" y="6079"/>
                    <a:pt x="4692" y="6079"/>
                  </a:cubicBezTo>
                  <a:cubicBezTo>
                    <a:pt x="4811" y="6079"/>
                    <a:pt x="4931" y="6014"/>
                    <a:pt x="4978" y="5883"/>
                  </a:cubicBezTo>
                  <a:lnTo>
                    <a:pt x="5526" y="4787"/>
                  </a:lnTo>
                  <a:lnTo>
                    <a:pt x="6669" y="4787"/>
                  </a:lnTo>
                  <a:lnTo>
                    <a:pt x="7836" y="5764"/>
                  </a:lnTo>
                  <a:cubicBezTo>
                    <a:pt x="7900" y="5821"/>
                    <a:pt x="7973" y="5846"/>
                    <a:pt x="8043" y="5846"/>
                  </a:cubicBezTo>
                  <a:cubicBezTo>
                    <a:pt x="8208" y="5846"/>
                    <a:pt x="8360" y="5709"/>
                    <a:pt x="8360" y="5526"/>
                  </a:cubicBezTo>
                  <a:lnTo>
                    <a:pt x="8360" y="4787"/>
                  </a:lnTo>
                  <a:lnTo>
                    <a:pt x="8455" y="4787"/>
                  </a:lnTo>
                  <a:cubicBezTo>
                    <a:pt x="8469" y="4788"/>
                    <a:pt x="8483" y="4788"/>
                    <a:pt x="8497" y="4788"/>
                  </a:cubicBezTo>
                  <a:cubicBezTo>
                    <a:pt x="9000" y="4788"/>
                    <a:pt x="9385" y="4369"/>
                    <a:pt x="9408" y="3859"/>
                  </a:cubicBezTo>
                  <a:lnTo>
                    <a:pt x="9408" y="929"/>
                  </a:lnTo>
                  <a:cubicBezTo>
                    <a:pt x="9384" y="405"/>
                    <a:pt x="8979" y="1"/>
                    <a:pt x="84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7;p26"/>
            <p:cNvSpPr/>
            <p:nvPr/>
          </p:nvSpPr>
          <p:spPr>
            <a:xfrm>
              <a:off x="2573021" y="4275762"/>
              <a:ext cx="53785" cy="68419"/>
            </a:xfrm>
            <a:custGeom>
              <a:avLst/>
              <a:gdLst/>
              <a:ahLst/>
              <a:cxnLst/>
              <a:rect l="l" t="t" r="r" b="b"/>
              <a:pathLst>
                <a:path w="1573" h="2001" extrusionOk="0">
                  <a:moveTo>
                    <a:pt x="786" y="0"/>
                  </a:moveTo>
                  <a:cubicBezTo>
                    <a:pt x="358" y="0"/>
                    <a:pt x="1" y="358"/>
                    <a:pt x="1" y="786"/>
                  </a:cubicBezTo>
                  <a:lnTo>
                    <a:pt x="1" y="1215"/>
                  </a:lnTo>
                  <a:cubicBezTo>
                    <a:pt x="1" y="1739"/>
                    <a:pt x="393" y="2001"/>
                    <a:pt x="786" y="2001"/>
                  </a:cubicBezTo>
                  <a:cubicBezTo>
                    <a:pt x="1179" y="2001"/>
                    <a:pt x="1572" y="1739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8;p26"/>
            <p:cNvSpPr/>
            <p:nvPr/>
          </p:nvSpPr>
          <p:spPr>
            <a:xfrm>
              <a:off x="2546145" y="4348216"/>
              <a:ext cx="107535" cy="63564"/>
            </a:xfrm>
            <a:custGeom>
              <a:avLst/>
              <a:gdLst/>
              <a:ahLst/>
              <a:cxnLst/>
              <a:rect l="l" t="t" r="r" b="b"/>
              <a:pathLst>
                <a:path w="3145" h="1859" extrusionOk="0">
                  <a:moveTo>
                    <a:pt x="501" y="1"/>
                  </a:moveTo>
                  <a:cubicBezTo>
                    <a:pt x="191" y="287"/>
                    <a:pt x="1" y="691"/>
                    <a:pt x="1" y="1120"/>
                  </a:cubicBezTo>
                  <a:lnTo>
                    <a:pt x="1" y="1549"/>
                  </a:lnTo>
                  <a:cubicBezTo>
                    <a:pt x="1" y="1715"/>
                    <a:pt x="144" y="1858"/>
                    <a:pt x="310" y="1858"/>
                  </a:cubicBezTo>
                  <a:lnTo>
                    <a:pt x="2835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4" y="287"/>
                    <a:pt x="2644" y="1"/>
                  </a:cubicBezTo>
                  <a:cubicBezTo>
                    <a:pt x="2370" y="334"/>
                    <a:pt x="1971" y="501"/>
                    <a:pt x="1572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69;p26"/>
            <p:cNvSpPr/>
            <p:nvPr/>
          </p:nvSpPr>
          <p:spPr>
            <a:xfrm>
              <a:off x="244356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36" y="1703"/>
                    <a:pt x="417" y="1947"/>
                    <a:pt x="795" y="1947"/>
                  </a:cubicBezTo>
                  <a:cubicBezTo>
                    <a:pt x="1173" y="1947"/>
                    <a:pt x="1548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0;p26"/>
            <p:cNvSpPr/>
            <p:nvPr/>
          </p:nvSpPr>
          <p:spPr>
            <a:xfrm>
              <a:off x="241669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500" y="1"/>
                  </a:moveTo>
                  <a:cubicBezTo>
                    <a:pt x="191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34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77" y="287"/>
                    <a:pt x="2667" y="1"/>
                  </a:cubicBezTo>
                  <a:cubicBezTo>
                    <a:pt x="2382" y="334"/>
                    <a:pt x="1977" y="501"/>
                    <a:pt x="1575" y="501"/>
                  </a:cubicBezTo>
                  <a:cubicBezTo>
                    <a:pt x="1173" y="501"/>
                    <a:pt x="774" y="334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1;p26"/>
            <p:cNvSpPr/>
            <p:nvPr/>
          </p:nvSpPr>
          <p:spPr>
            <a:xfrm>
              <a:off x="270250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24" y="1703"/>
                    <a:pt x="399" y="1947"/>
                    <a:pt x="777" y="1947"/>
                  </a:cubicBezTo>
                  <a:cubicBezTo>
                    <a:pt x="1155" y="1947"/>
                    <a:pt x="1536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2;p26"/>
            <p:cNvSpPr/>
            <p:nvPr/>
          </p:nvSpPr>
          <p:spPr>
            <a:xfrm>
              <a:off x="267563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476" y="1"/>
                  </a:moveTo>
                  <a:cubicBezTo>
                    <a:pt x="167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10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3" y="287"/>
                    <a:pt x="2644" y="1"/>
                  </a:cubicBezTo>
                  <a:cubicBezTo>
                    <a:pt x="2370" y="334"/>
                    <a:pt x="1971" y="501"/>
                    <a:pt x="1569" y="501"/>
                  </a:cubicBezTo>
                  <a:cubicBezTo>
                    <a:pt x="1167" y="501"/>
                    <a:pt x="762" y="334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267700" y="46863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117B56A-A83A-4DEC-82B5-95FD06319F1D}" type="slidenum">
              <a:rPr lang="ru-RU" sz="900" smtClean="0">
                <a:solidFill>
                  <a:schemeClr val="bg1"/>
                </a:solidFill>
              </a:rPr>
              <a:pPr/>
              <a:t>40</a:t>
            </a:fld>
            <a:endParaRPr lang="ru-RU" sz="900" dirty="0">
              <a:solidFill>
                <a:schemeClr val="bg1"/>
              </a:solidFill>
            </a:endParaRPr>
          </a:p>
        </p:txBody>
      </p:sp>
      <p:grpSp>
        <p:nvGrpSpPr>
          <p:cNvPr id="19" name="Google Shape;12274;p89"/>
          <p:cNvGrpSpPr/>
          <p:nvPr/>
        </p:nvGrpSpPr>
        <p:grpSpPr>
          <a:xfrm>
            <a:off x="8267700" y="2287427"/>
            <a:ext cx="747772" cy="1000037"/>
            <a:chOff x="1341612" y="3340055"/>
            <a:chExt cx="259399" cy="370524"/>
          </a:xfrm>
        </p:grpSpPr>
        <p:sp>
          <p:nvSpPr>
            <p:cNvPr id="20" name="Google Shape;12275;p89"/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rgbClr val="344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76;p89"/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277;p89"/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78;p89"/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79;p89"/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80;p89"/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2C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81;p89"/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82;p89"/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83;p89"/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84;p89"/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85;p89"/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6;p89"/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287;p89"/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288;p89"/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289;p89"/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290;p89"/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291;p89"/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292;p89"/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234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9695" y="5362221"/>
            <a:ext cx="24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27DF5F-30E0-4DB3-AF6D-20DBB5172597}" type="slidenum">
              <a:rPr lang="ru-RU" sz="900" smtClean="0">
                <a:solidFill>
                  <a:schemeClr val="bg1">
                    <a:lumMod val="95000"/>
                  </a:schemeClr>
                </a:solidFill>
              </a:rPr>
              <a:pPr/>
              <a:t>41</a:t>
            </a:fld>
            <a:endParaRPr lang="ru-RU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55069" y="70948"/>
            <a:ext cx="21441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ОСНОВНЫЕ ЦЕЛИ И ПОКАЗАТЕЛИ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МУНИЦИПАЛЬНЫХ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ПРОГРАММ </a:t>
            </a:r>
          </a:p>
          <a:p>
            <a:pPr algn="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ТРУНОВСКОГО МУНИЦИПАЛЬНОГО ОКРУГА</a:t>
            </a:r>
            <a:endParaRPr lang="ru-RU" sz="1600" dirty="0">
              <a:latin typeface="+mj-lt"/>
            </a:endParaRPr>
          </a:p>
        </p:txBody>
      </p:sp>
      <p:sp>
        <p:nvSpPr>
          <p:cNvPr id="22" name="Заголовок 8"/>
          <p:cNvSpPr>
            <a:spLocks noGrp="1"/>
          </p:cNvSpPr>
          <p:nvPr>
            <p:ph type="title" idx="5"/>
          </p:nvPr>
        </p:nvSpPr>
        <p:spPr>
          <a:xfrm>
            <a:off x="1354772" y="385954"/>
            <a:ext cx="4980559" cy="509452"/>
          </a:xfrm>
        </p:spPr>
        <p:txBody>
          <a:bodyPr/>
          <a:lstStyle/>
          <a:p>
            <a:pPr algn="ctr"/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Муниципальная программа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«Благоустройство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территории Труновского муниципального округа Ставропольского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края»</a:t>
            </a:r>
            <a:endParaRPr lang="ru-RU" sz="13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214592890"/>
              </p:ext>
            </p:extLst>
          </p:nvPr>
        </p:nvGraphicFramePr>
        <p:xfrm>
          <a:off x="134007" y="942964"/>
          <a:ext cx="7044782" cy="2366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Заголовок 8"/>
          <p:cNvSpPr>
            <a:spLocks noGrp="1"/>
          </p:cNvSpPr>
          <p:nvPr>
            <p:ph type="title" idx="5"/>
          </p:nvPr>
        </p:nvSpPr>
        <p:spPr>
          <a:xfrm>
            <a:off x="1354772" y="3087443"/>
            <a:ext cx="4980559" cy="509452"/>
          </a:xfrm>
        </p:spPr>
        <p:txBody>
          <a:bodyPr/>
          <a:lstStyle/>
          <a:p>
            <a:pPr algn="ctr"/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Муниципальная программа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«Сохранение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и развитие культуры в Труновском муниципальном округе Ставропольского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края»</a:t>
            </a:r>
            <a:endParaRPr lang="ru-RU" sz="13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1190002425"/>
              </p:ext>
            </p:extLst>
          </p:nvPr>
        </p:nvGraphicFramePr>
        <p:xfrm>
          <a:off x="281516" y="3649899"/>
          <a:ext cx="6897273" cy="1315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6" name="Google Shape;565;p26"/>
          <p:cNvGrpSpPr/>
          <p:nvPr/>
        </p:nvGrpSpPr>
        <p:grpSpPr>
          <a:xfrm>
            <a:off x="387596" y="216026"/>
            <a:ext cx="843456" cy="679382"/>
            <a:chOff x="2416692" y="4046126"/>
            <a:chExt cx="366441" cy="365655"/>
          </a:xfrm>
          <a:solidFill>
            <a:srgbClr val="F06E34"/>
          </a:solidFill>
        </p:grpSpPr>
        <p:sp>
          <p:nvSpPr>
            <p:cNvPr id="27" name="Google Shape;566;p26"/>
            <p:cNvSpPr/>
            <p:nvPr/>
          </p:nvSpPr>
          <p:spPr>
            <a:xfrm>
              <a:off x="2439465" y="4046126"/>
              <a:ext cx="321683" cy="207890"/>
            </a:xfrm>
            <a:custGeom>
              <a:avLst/>
              <a:gdLst/>
              <a:ahLst/>
              <a:cxnLst/>
              <a:rect l="l" t="t" r="r" b="b"/>
              <a:pathLst>
                <a:path w="9408" h="6080" extrusionOk="0">
                  <a:moveTo>
                    <a:pt x="2621" y="1239"/>
                  </a:moveTo>
                  <a:cubicBezTo>
                    <a:pt x="2978" y="1287"/>
                    <a:pt x="2978" y="1834"/>
                    <a:pt x="2621" y="1882"/>
                  </a:cubicBezTo>
                  <a:lnTo>
                    <a:pt x="1573" y="1882"/>
                  </a:lnTo>
                  <a:cubicBezTo>
                    <a:pt x="1192" y="1834"/>
                    <a:pt x="1192" y="1287"/>
                    <a:pt x="1573" y="1239"/>
                  </a:cubicBezTo>
                  <a:close/>
                  <a:moveTo>
                    <a:pt x="3442" y="2311"/>
                  </a:moveTo>
                  <a:cubicBezTo>
                    <a:pt x="3591" y="2311"/>
                    <a:pt x="3740" y="2406"/>
                    <a:pt x="3764" y="2596"/>
                  </a:cubicBezTo>
                  <a:lnTo>
                    <a:pt x="3764" y="3454"/>
                  </a:lnTo>
                  <a:cubicBezTo>
                    <a:pt x="3740" y="3632"/>
                    <a:pt x="3591" y="3722"/>
                    <a:pt x="3442" y="3722"/>
                  </a:cubicBezTo>
                  <a:cubicBezTo>
                    <a:pt x="3293" y="3722"/>
                    <a:pt x="3144" y="3632"/>
                    <a:pt x="3121" y="3454"/>
                  </a:cubicBezTo>
                  <a:lnTo>
                    <a:pt x="3121" y="2596"/>
                  </a:lnTo>
                  <a:cubicBezTo>
                    <a:pt x="3144" y="2406"/>
                    <a:pt x="3293" y="2311"/>
                    <a:pt x="3442" y="2311"/>
                  </a:cubicBezTo>
                  <a:close/>
                  <a:moveTo>
                    <a:pt x="5955" y="1072"/>
                  </a:moveTo>
                  <a:cubicBezTo>
                    <a:pt x="6103" y="1072"/>
                    <a:pt x="6252" y="1168"/>
                    <a:pt x="6264" y="1358"/>
                  </a:cubicBezTo>
                  <a:lnTo>
                    <a:pt x="6264" y="3454"/>
                  </a:lnTo>
                  <a:cubicBezTo>
                    <a:pt x="6252" y="3632"/>
                    <a:pt x="6103" y="3722"/>
                    <a:pt x="5955" y="3722"/>
                  </a:cubicBezTo>
                  <a:cubicBezTo>
                    <a:pt x="5806" y="3722"/>
                    <a:pt x="5657" y="3632"/>
                    <a:pt x="5645" y="3454"/>
                  </a:cubicBezTo>
                  <a:lnTo>
                    <a:pt x="5645" y="1358"/>
                  </a:lnTo>
                  <a:cubicBezTo>
                    <a:pt x="5657" y="1168"/>
                    <a:pt x="5806" y="1072"/>
                    <a:pt x="5955" y="1072"/>
                  </a:cubicBezTo>
                  <a:close/>
                  <a:moveTo>
                    <a:pt x="4692" y="1674"/>
                  </a:moveTo>
                  <a:cubicBezTo>
                    <a:pt x="4847" y="1674"/>
                    <a:pt x="5002" y="1775"/>
                    <a:pt x="5002" y="1977"/>
                  </a:cubicBezTo>
                  <a:lnTo>
                    <a:pt x="5002" y="3454"/>
                  </a:lnTo>
                  <a:cubicBezTo>
                    <a:pt x="5002" y="3656"/>
                    <a:pt x="4847" y="3757"/>
                    <a:pt x="4692" y="3757"/>
                  </a:cubicBezTo>
                  <a:cubicBezTo>
                    <a:pt x="4538" y="3757"/>
                    <a:pt x="4383" y="3656"/>
                    <a:pt x="4383" y="3454"/>
                  </a:cubicBezTo>
                  <a:lnTo>
                    <a:pt x="4383" y="1977"/>
                  </a:lnTo>
                  <a:cubicBezTo>
                    <a:pt x="4383" y="1775"/>
                    <a:pt x="4538" y="1674"/>
                    <a:pt x="4692" y="1674"/>
                  </a:cubicBezTo>
                  <a:close/>
                  <a:moveTo>
                    <a:pt x="930" y="1"/>
                  </a:moveTo>
                  <a:cubicBezTo>
                    <a:pt x="406" y="1"/>
                    <a:pt x="1" y="405"/>
                    <a:pt x="1" y="929"/>
                  </a:cubicBezTo>
                  <a:lnTo>
                    <a:pt x="1" y="3859"/>
                  </a:lnTo>
                  <a:cubicBezTo>
                    <a:pt x="1" y="4369"/>
                    <a:pt x="385" y="4788"/>
                    <a:pt x="888" y="4788"/>
                  </a:cubicBezTo>
                  <a:cubicBezTo>
                    <a:pt x="902" y="4788"/>
                    <a:pt x="916" y="4788"/>
                    <a:pt x="930" y="4787"/>
                  </a:cubicBezTo>
                  <a:lnTo>
                    <a:pt x="1025" y="4787"/>
                  </a:lnTo>
                  <a:lnTo>
                    <a:pt x="1025" y="5526"/>
                  </a:lnTo>
                  <a:cubicBezTo>
                    <a:pt x="1025" y="5709"/>
                    <a:pt x="1177" y="5846"/>
                    <a:pt x="1342" y="5846"/>
                  </a:cubicBezTo>
                  <a:cubicBezTo>
                    <a:pt x="1412" y="5846"/>
                    <a:pt x="1485" y="5821"/>
                    <a:pt x="1549" y="5764"/>
                  </a:cubicBezTo>
                  <a:lnTo>
                    <a:pt x="2716" y="4787"/>
                  </a:lnTo>
                  <a:lnTo>
                    <a:pt x="3883" y="4787"/>
                  </a:lnTo>
                  <a:lnTo>
                    <a:pt x="4407" y="5883"/>
                  </a:lnTo>
                  <a:cubicBezTo>
                    <a:pt x="4454" y="6014"/>
                    <a:pt x="4573" y="6079"/>
                    <a:pt x="4692" y="6079"/>
                  </a:cubicBezTo>
                  <a:cubicBezTo>
                    <a:pt x="4811" y="6079"/>
                    <a:pt x="4931" y="6014"/>
                    <a:pt x="4978" y="5883"/>
                  </a:cubicBezTo>
                  <a:lnTo>
                    <a:pt x="5526" y="4787"/>
                  </a:lnTo>
                  <a:lnTo>
                    <a:pt x="6669" y="4787"/>
                  </a:lnTo>
                  <a:lnTo>
                    <a:pt x="7836" y="5764"/>
                  </a:lnTo>
                  <a:cubicBezTo>
                    <a:pt x="7900" y="5821"/>
                    <a:pt x="7973" y="5846"/>
                    <a:pt x="8043" y="5846"/>
                  </a:cubicBezTo>
                  <a:cubicBezTo>
                    <a:pt x="8208" y="5846"/>
                    <a:pt x="8360" y="5709"/>
                    <a:pt x="8360" y="5526"/>
                  </a:cubicBezTo>
                  <a:lnTo>
                    <a:pt x="8360" y="4787"/>
                  </a:lnTo>
                  <a:lnTo>
                    <a:pt x="8455" y="4787"/>
                  </a:lnTo>
                  <a:cubicBezTo>
                    <a:pt x="8469" y="4788"/>
                    <a:pt x="8483" y="4788"/>
                    <a:pt x="8497" y="4788"/>
                  </a:cubicBezTo>
                  <a:cubicBezTo>
                    <a:pt x="9000" y="4788"/>
                    <a:pt x="9385" y="4369"/>
                    <a:pt x="9408" y="3859"/>
                  </a:cubicBezTo>
                  <a:lnTo>
                    <a:pt x="9408" y="929"/>
                  </a:lnTo>
                  <a:cubicBezTo>
                    <a:pt x="9384" y="405"/>
                    <a:pt x="8979" y="1"/>
                    <a:pt x="84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7;p26"/>
            <p:cNvSpPr/>
            <p:nvPr/>
          </p:nvSpPr>
          <p:spPr>
            <a:xfrm>
              <a:off x="2573021" y="4275762"/>
              <a:ext cx="53785" cy="68419"/>
            </a:xfrm>
            <a:custGeom>
              <a:avLst/>
              <a:gdLst/>
              <a:ahLst/>
              <a:cxnLst/>
              <a:rect l="l" t="t" r="r" b="b"/>
              <a:pathLst>
                <a:path w="1573" h="2001" extrusionOk="0">
                  <a:moveTo>
                    <a:pt x="786" y="0"/>
                  </a:moveTo>
                  <a:cubicBezTo>
                    <a:pt x="358" y="0"/>
                    <a:pt x="1" y="358"/>
                    <a:pt x="1" y="786"/>
                  </a:cubicBezTo>
                  <a:lnTo>
                    <a:pt x="1" y="1215"/>
                  </a:lnTo>
                  <a:cubicBezTo>
                    <a:pt x="1" y="1739"/>
                    <a:pt x="393" y="2001"/>
                    <a:pt x="786" y="2001"/>
                  </a:cubicBezTo>
                  <a:cubicBezTo>
                    <a:pt x="1179" y="2001"/>
                    <a:pt x="1572" y="1739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8;p26"/>
            <p:cNvSpPr/>
            <p:nvPr/>
          </p:nvSpPr>
          <p:spPr>
            <a:xfrm>
              <a:off x="2546145" y="4348216"/>
              <a:ext cx="107535" cy="63564"/>
            </a:xfrm>
            <a:custGeom>
              <a:avLst/>
              <a:gdLst/>
              <a:ahLst/>
              <a:cxnLst/>
              <a:rect l="l" t="t" r="r" b="b"/>
              <a:pathLst>
                <a:path w="3145" h="1859" extrusionOk="0">
                  <a:moveTo>
                    <a:pt x="501" y="1"/>
                  </a:moveTo>
                  <a:cubicBezTo>
                    <a:pt x="191" y="287"/>
                    <a:pt x="1" y="691"/>
                    <a:pt x="1" y="1120"/>
                  </a:cubicBezTo>
                  <a:lnTo>
                    <a:pt x="1" y="1549"/>
                  </a:lnTo>
                  <a:cubicBezTo>
                    <a:pt x="1" y="1715"/>
                    <a:pt x="144" y="1858"/>
                    <a:pt x="310" y="1858"/>
                  </a:cubicBezTo>
                  <a:lnTo>
                    <a:pt x="2835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4" y="287"/>
                    <a:pt x="2644" y="1"/>
                  </a:cubicBezTo>
                  <a:cubicBezTo>
                    <a:pt x="2370" y="334"/>
                    <a:pt x="1971" y="501"/>
                    <a:pt x="1572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69;p26"/>
            <p:cNvSpPr/>
            <p:nvPr/>
          </p:nvSpPr>
          <p:spPr>
            <a:xfrm>
              <a:off x="244356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36" y="1703"/>
                    <a:pt x="417" y="1947"/>
                    <a:pt x="795" y="1947"/>
                  </a:cubicBezTo>
                  <a:cubicBezTo>
                    <a:pt x="1173" y="1947"/>
                    <a:pt x="1548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0;p26"/>
            <p:cNvSpPr/>
            <p:nvPr/>
          </p:nvSpPr>
          <p:spPr>
            <a:xfrm>
              <a:off x="241669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500" y="1"/>
                  </a:moveTo>
                  <a:cubicBezTo>
                    <a:pt x="191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34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77" y="287"/>
                    <a:pt x="2667" y="1"/>
                  </a:cubicBezTo>
                  <a:cubicBezTo>
                    <a:pt x="2382" y="334"/>
                    <a:pt x="1977" y="501"/>
                    <a:pt x="1575" y="501"/>
                  </a:cubicBezTo>
                  <a:cubicBezTo>
                    <a:pt x="1173" y="501"/>
                    <a:pt x="774" y="334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1;p26"/>
            <p:cNvSpPr/>
            <p:nvPr/>
          </p:nvSpPr>
          <p:spPr>
            <a:xfrm>
              <a:off x="270250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24" y="1703"/>
                    <a:pt x="399" y="1947"/>
                    <a:pt x="777" y="1947"/>
                  </a:cubicBezTo>
                  <a:cubicBezTo>
                    <a:pt x="1155" y="1947"/>
                    <a:pt x="1536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2;p26"/>
            <p:cNvSpPr/>
            <p:nvPr/>
          </p:nvSpPr>
          <p:spPr>
            <a:xfrm>
              <a:off x="267563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476" y="1"/>
                  </a:moveTo>
                  <a:cubicBezTo>
                    <a:pt x="167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10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3" y="287"/>
                    <a:pt x="2644" y="1"/>
                  </a:cubicBezTo>
                  <a:cubicBezTo>
                    <a:pt x="2370" y="334"/>
                    <a:pt x="1971" y="501"/>
                    <a:pt x="1569" y="501"/>
                  </a:cubicBezTo>
                  <a:cubicBezTo>
                    <a:pt x="1167" y="501"/>
                    <a:pt x="762" y="334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267700" y="46863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117B56A-A83A-4DEC-82B5-95FD06319F1D}" type="slidenum">
              <a:rPr lang="ru-RU" sz="900" smtClean="0">
                <a:solidFill>
                  <a:schemeClr val="bg1"/>
                </a:solidFill>
              </a:rPr>
              <a:pPr/>
              <a:t>41</a:t>
            </a:fld>
            <a:endParaRPr lang="ru-RU" sz="900" dirty="0">
              <a:solidFill>
                <a:schemeClr val="bg1"/>
              </a:solidFill>
            </a:endParaRPr>
          </a:p>
        </p:txBody>
      </p:sp>
      <p:grpSp>
        <p:nvGrpSpPr>
          <p:cNvPr id="19" name="Google Shape;12274;p89"/>
          <p:cNvGrpSpPr/>
          <p:nvPr/>
        </p:nvGrpSpPr>
        <p:grpSpPr>
          <a:xfrm>
            <a:off x="8267700" y="2287427"/>
            <a:ext cx="747772" cy="1000037"/>
            <a:chOff x="1341612" y="3340055"/>
            <a:chExt cx="259399" cy="370524"/>
          </a:xfrm>
        </p:grpSpPr>
        <p:sp>
          <p:nvSpPr>
            <p:cNvPr id="20" name="Google Shape;12275;p89"/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rgbClr val="344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76;p89"/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277;p89"/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78;p89"/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79;p89"/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80;p89"/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2C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81;p89"/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82;p89"/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83;p89"/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84;p89"/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85;p89"/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6;p89"/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287;p89"/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288;p89"/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289;p89"/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290;p89"/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291;p89"/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292;p89"/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005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9695" y="5362221"/>
            <a:ext cx="24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27DF5F-30E0-4DB3-AF6D-20DBB5172597}" type="slidenum">
              <a:rPr lang="ru-RU" sz="900" smtClean="0">
                <a:solidFill>
                  <a:schemeClr val="bg1">
                    <a:lumMod val="95000"/>
                  </a:schemeClr>
                </a:solidFill>
              </a:rPr>
              <a:pPr/>
              <a:t>42</a:t>
            </a:fld>
            <a:endParaRPr lang="ru-RU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55069" y="70948"/>
            <a:ext cx="21441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ОСНОВНЫЕ ЦЕЛИ И ПОКАЗАТЕЛИ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МУНИЦИПАЛЬНЫХ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ПРОГРАММ </a:t>
            </a:r>
          </a:p>
          <a:p>
            <a:pPr algn="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ТРУНОВСКОГО МУНИЦИПАЛЬНОГО ОКРУГА</a:t>
            </a:r>
            <a:endParaRPr lang="ru-RU" sz="1600" dirty="0">
              <a:latin typeface="+mj-lt"/>
            </a:endParaRPr>
          </a:p>
        </p:txBody>
      </p:sp>
      <p:sp>
        <p:nvSpPr>
          <p:cNvPr id="22" name="Заголовок 8"/>
          <p:cNvSpPr>
            <a:spLocks noGrp="1"/>
          </p:cNvSpPr>
          <p:nvPr>
            <p:ph type="title" idx="5"/>
          </p:nvPr>
        </p:nvSpPr>
        <p:spPr>
          <a:xfrm>
            <a:off x="1416637" y="216026"/>
            <a:ext cx="4980559" cy="509452"/>
          </a:xfrm>
        </p:spPr>
        <p:txBody>
          <a:bodyPr/>
          <a:lstStyle/>
          <a:p>
            <a:pPr algn="ctr"/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Муниципальная программа «Развитие образования в Труновском  муниципальном округе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Ставропольского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края»</a:t>
            </a: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116015306"/>
              </p:ext>
            </p:extLst>
          </p:nvPr>
        </p:nvGraphicFramePr>
        <p:xfrm>
          <a:off x="134007" y="942963"/>
          <a:ext cx="7023538" cy="4141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565;p26"/>
          <p:cNvGrpSpPr/>
          <p:nvPr/>
        </p:nvGrpSpPr>
        <p:grpSpPr>
          <a:xfrm>
            <a:off x="261351" y="137330"/>
            <a:ext cx="826349" cy="666843"/>
            <a:chOff x="2416692" y="4046126"/>
            <a:chExt cx="366441" cy="365655"/>
          </a:xfrm>
          <a:solidFill>
            <a:srgbClr val="F06E34"/>
          </a:solidFill>
        </p:grpSpPr>
        <p:sp>
          <p:nvSpPr>
            <p:cNvPr id="27" name="Google Shape;566;p26"/>
            <p:cNvSpPr/>
            <p:nvPr/>
          </p:nvSpPr>
          <p:spPr>
            <a:xfrm>
              <a:off x="2439465" y="4046126"/>
              <a:ext cx="321683" cy="207890"/>
            </a:xfrm>
            <a:custGeom>
              <a:avLst/>
              <a:gdLst/>
              <a:ahLst/>
              <a:cxnLst/>
              <a:rect l="l" t="t" r="r" b="b"/>
              <a:pathLst>
                <a:path w="9408" h="6080" extrusionOk="0">
                  <a:moveTo>
                    <a:pt x="2621" y="1239"/>
                  </a:moveTo>
                  <a:cubicBezTo>
                    <a:pt x="2978" y="1287"/>
                    <a:pt x="2978" y="1834"/>
                    <a:pt x="2621" y="1882"/>
                  </a:cubicBezTo>
                  <a:lnTo>
                    <a:pt x="1573" y="1882"/>
                  </a:lnTo>
                  <a:cubicBezTo>
                    <a:pt x="1192" y="1834"/>
                    <a:pt x="1192" y="1287"/>
                    <a:pt x="1573" y="1239"/>
                  </a:cubicBezTo>
                  <a:close/>
                  <a:moveTo>
                    <a:pt x="3442" y="2311"/>
                  </a:moveTo>
                  <a:cubicBezTo>
                    <a:pt x="3591" y="2311"/>
                    <a:pt x="3740" y="2406"/>
                    <a:pt x="3764" y="2596"/>
                  </a:cubicBezTo>
                  <a:lnTo>
                    <a:pt x="3764" y="3454"/>
                  </a:lnTo>
                  <a:cubicBezTo>
                    <a:pt x="3740" y="3632"/>
                    <a:pt x="3591" y="3722"/>
                    <a:pt x="3442" y="3722"/>
                  </a:cubicBezTo>
                  <a:cubicBezTo>
                    <a:pt x="3293" y="3722"/>
                    <a:pt x="3144" y="3632"/>
                    <a:pt x="3121" y="3454"/>
                  </a:cubicBezTo>
                  <a:lnTo>
                    <a:pt x="3121" y="2596"/>
                  </a:lnTo>
                  <a:cubicBezTo>
                    <a:pt x="3144" y="2406"/>
                    <a:pt x="3293" y="2311"/>
                    <a:pt x="3442" y="2311"/>
                  </a:cubicBezTo>
                  <a:close/>
                  <a:moveTo>
                    <a:pt x="5955" y="1072"/>
                  </a:moveTo>
                  <a:cubicBezTo>
                    <a:pt x="6103" y="1072"/>
                    <a:pt x="6252" y="1168"/>
                    <a:pt x="6264" y="1358"/>
                  </a:cubicBezTo>
                  <a:lnTo>
                    <a:pt x="6264" y="3454"/>
                  </a:lnTo>
                  <a:cubicBezTo>
                    <a:pt x="6252" y="3632"/>
                    <a:pt x="6103" y="3722"/>
                    <a:pt x="5955" y="3722"/>
                  </a:cubicBezTo>
                  <a:cubicBezTo>
                    <a:pt x="5806" y="3722"/>
                    <a:pt x="5657" y="3632"/>
                    <a:pt x="5645" y="3454"/>
                  </a:cubicBezTo>
                  <a:lnTo>
                    <a:pt x="5645" y="1358"/>
                  </a:lnTo>
                  <a:cubicBezTo>
                    <a:pt x="5657" y="1168"/>
                    <a:pt x="5806" y="1072"/>
                    <a:pt x="5955" y="1072"/>
                  </a:cubicBezTo>
                  <a:close/>
                  <a:moveTo>
                    <a:pt x="4692" y="1674"/>
                  </a:moveTo>
                  <a:cubicBezTo>
                    <a:pt x="4847" y="1674"/>
                    <a:pt x="5002" y="1775"/>
                    <a:pt x="5002" y="1977"/>
                  </a:cubicBezTo>
                  <a:lnTo>
                    <a:pt x="5002" y="3454"/>
                  </a:lnTo>
                  <a:cubicBezTo>
                    <a:pt x="5002" y="3656"/>
                    <a:pt x="4847" y="3757"/>
                    <a:pt x="4692" y="3757"/>
                  </a:cubicBezTo>
                  <a:cubicBezTo>
                    <a:pt x="4538" y="3757"/>
                    <a:pt x="4383" y="3656"/>
                    <a:pt x="4383" y="3454"/>
                  </a:cubicBezTo>
                  <a:lnTo>
                    <a:pt x="4383" y="1977"/>
                  </a:lnTo>
                  <a:cubicBezTo>
                    <a:pt x="4383" y="1775"/>
                    <a:pt x="4538" y="1674"/>
                    <a:pt x="4692" y="1674"/>
                  </a:cubicBezTo>
                  <a:close/>
                  <a:moveTo>
                    <a:pt x="930" y="1"/>
                  </a:moveTo>
                  <a:cubicBezTo>
                    <a:pt x="406" y="1"/>
                    <a:pt x="1" y="405"/>
                    <a:pt x="1" y="929"/>
                  </a:cubicBezTo>
                  <a:lnTo>
                    <a:pt x="1" y="3859"/>
                  </a:lnTo>
                  <a:cubicBezTo>
                    <a:pt x="1" y="4369"/>
                    <a:pt x="385" y="4788"/>
                    <a:pt x="888" y="4788"/>
                  </a:cubicBezTo>
                  <a:cubicBezTo>
                    <a:pt x="902" y="4788"/>
                    <a:pt x="916" y="4788"/>
                    <a:pt x="930" y="4787"/>
                  </a:cubicBezTo>
                  <a:lnTo>
                    <a:pt x="1025" y="4787"/>
                  </a:lnTo>
                  <a:lnTo>
                    <a:pt x="1025" y="5526"/>
                  </a:lnTo>
                  <a:cubicBezTo>
                    <a:pt x="1025" y="5709"/>
                    <a:pt x="1177" y="5846"/>
                    <a:pt x="1342" y="5846"/>
                  </a:cubicBezTo>
                  <a:cubicBezTo>
                    <a:pt x="1412" y="5846"/>
                    <a:pt x="1485" y="5821"/>
                    <a:pt x="1549" y="5764"/>
                  </a:cubicBezTo>
                  <a:lnTo>
                    <a:pt x="2716" y="4787"/>
                  </a:lnTo>
                  <a:lnTo>
                    <a:pt x="3883" y="4787"/>
                  </a:lnTo>
                  <a:lnTo>
                    <a:pt x="4407" y="5883"/>
                  </a:lnTo>
                  <a:cubicBezTo>
                    <a:pt x="4454" y="6014"/>
                    <a:pt x="4573" y="6079"/>
                    <a:pt x="4692" y="6079"/>
                  </a:cubicBezTo>
                  <a:cubicBezTo>
                    <a:pt x="4811" y="6079"/>
                    <a:pt x="4931" y="6014"/>
                    <a:pt x="4978" y="5883"/>
                  </a:cubicBezTo>
                  <a:lnTo>
                    <a:pt x="5526" y="4787"/>
                  </a:lnTo>
                  <a:lnTo>
                    <a:pt x="6669" y="4787"/>
                  </a:lnTo>
                  <a:lnTo>
                    <a:pt x="7836" y="5764"/>
                  </a:lnTo>
                  <a:cubicBezTo>
                    <a:pt x="7900" y="5821"/>
                    <a:pt x="7973" y="5846"/>
                    <a:pt x="8043" y="5846"/>
                  </a:cubicBezTo>
                  <a:cubicBezTo>
                    <a:pt x="8208" y="5846"/>
                    <a:pt x="8360" y="5709"/>
                    <a:pt x="8360" y="5526"/>
                  </a:cubicBezTo>
                  <a:lnTo>
                    <a:pt x="8360" y="4787"/>
                  </a:lnTo>
                  <a:lnTo>
                    <a:pt x="8455" y="4787"/>
                  </a:lnTo>
                  <a:cubicBezTo>
                    <a:pt x="8469" y="4788"/>
                    <a:pt x="8483" y="4788"/>
                    <a:pt x="8497" y="4788"/>
                  </a:cubicBezTo>
                  <a:cubicBezTo>
                    <a:pt x="9000" y="4788"/>
                    <a:pt x="9385" y="4369"/>
                    <a:pt x="9408" y="3859"/>
                  </a:cubicBezTo>
                  <a:lnTo>
                    <a:pt x="9408" y="929"/>
                  </a:lnTo>
                  <a:cubicBezTo>
                    <a:pt x="9384" y="405"/>
                    <a:pt x="8979" y="1"/>
                    <a:pt x="84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7;p26"/>
            <p:cNvSpPr/>
            <p:nvPr/>
          </p:nvSpPr>
          <p:spPr>
            <a:xfrm>
              <a:off x="2573021" y="4275762"/>
              <a:ext cx="53785" cy="68419"/>
            </a:xfrm>
            <a:custGeom>
              <a:avLst/>
              <a:gdLst/>
              <a:ahLst/>
              <a:cxnLst/>
              <a:rect l="l" t="t" r="r" b="b"/>
              <a:pathLst>
                <a:path w="1573" h="2001" extrusionOk="0">
                  <a:moveTo>
                    <a:pt x="786" y="0"/>
                  </a:moveTo>
                  <a:cubicBezTo>
                    <a:pt x="358" y="0"/>
                    <a:pt x="1" y="358"/>
                    <a:pt x="1" y="786"/>
                  </a:cubicBezTo>
                  <a:lnTo>
                    <a:pt x="1" y="1215"/>
                  </a:lnTo>
                  <a:cubicBezTo>
                    <a:pt x="1" y="1739"/>
                    <a:pt x="393" y="2001"/>
                    <a:pt x="786" y="2001"/>
                  </a:cubicBezTo>
                  <a:cubicBezTo>
                    <a:pt x="1179" y="2001"/>
                    <a:pt x="1572" y="1739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8;p26"/>
            <p:cNvSpPr/>
            <p:nvPr/>
          </p:nvSpPr>
          <p:spPr>
            <a:xfrm>
              <a:off x="2546145" y="4348216"/>
              <a:ext cx="107535" cy="63564"/>
            </a:xfrm>
            <a:custGeom>
              <a:avLst/>
              <a:gdLst/>
              <a:ahLst/>
              <a:cxnLst/>
              <a:rect l="l" t="t" r="r" b="b"/>
              <a:pathLst>
                <a:path w="3145" h="1859" extrusionOk="0">
                  <a:moveTo>
                    <a:pt x="501" y="1"/>
                  </a:moveTo>
                  <a:cubicBezTo>
                    <a:pt x="191" y="287"/>
                    <a:pt x="1" y="691"/>
                    <a:pt x="1" y="1120"/>
                  </a:cubicBezTo>
                  <a:lnTo>
                    <a:pt x="1" y="1549"/>
                  </a:lnTo>
                  <a:cubicBezTo>
                    <a:pt x="1" y="1715"/>
                    <a:pt x="144" y="1858"/>
                    <a:pt x="310" y="1858"/>
                  </a:cubicBezTo>
                  <a:lnTo>
                    <a:pt x="2835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4" y="287"/>
                    <a:pt x="2644" y="1"/>
                  </a:cubicBezTo>
                  <a:cubicBezTo>
                    <a:pt x="2370" y="334"/>
                    <a:pt x="1971" y="501"/>
                    <a:pt x="1572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69;p26"/>
            <p:cNvSpPr/>
            <p:nvPr/>
          </p:nvSpPr>
          <p:spPr>
            <a:xfrm>
              <a:off x="244356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36" y="1703"/>
                    <a:pt x="417" y="1947"/>
                    <a:pt x="795" y="1947"/>
                  </a:cubicBezTo>
                  <a:cubicBezTo>
                    <a:pt x="1173" y="1947"/>
                    <a:pt x="1548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0;p26"/>
            <p:cNvSpPr/>
            <p:nvPr/>
          </p:nvSpPr>
          <p:spPr>
            <a:xfrm>
              <a:off x="241669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500" y="1"/>
                  </a:moveTo>
                  <a:cubicBezTo>
                    <a:pt x="191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34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77" y="287"/>
                    <a:pt x="2667" y="1"/>
                  </a:cubicBezTo>
                  <a:cubicBezTo>
                    <a:pt x="2382" y="334"/>
                    <a:pt x="1977" y="501"/>
                    <a:pt x="1575" y="501"/>
                  </a:cubicBezTo>
                  <a:cubicBezTo>
                    <a:pt x="1173" y="501"/>
                    <a:pt x="774" y="334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1;p26"/>
            <p:cNvSpPr/>
            <p:nvPr/>
          </p:nvSpPr>
          <p:spPr>
            <a:xfrm>
              <a:off x="270250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24" y="1703"/>
                    <a:pt x="399" y="1947"/>
                    <a:pt x="777" y="1947"/>
                  </a:cubicBezTo>
                  <a:cubicBezTo>
                    <a:pt x="1155" y="1947"/>
                    <a:pt x="1536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2;p26"/>
            <p:cNvSpPr/>
            <p:nvPr/>
          </p:nvSpPr>
          <p:spPr>
            <a:xfrm>
              <a:off x="267563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476" y="1"/>
                  </a:moveTo>
                  <a:cubicBezTo>
                    <a:pt x="167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10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3" y="287"/>
                    <a:pt x="2644" y="1"/>
                  </a:cubicBezTo>
                  <a:cubicBezTo>
                    <a:pt x="2370" y="334"/>
                    <a:pt x="1971" y="501"/>
                    <a:pt x="1569" y="501"/>
                  </a:cubicBezTo>
                  <a:cubicBezTo>
                    <a:pt x="1167" y="501"/>
                    <a:pt x="762" y="334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267700" y="46863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117B56A-A83A-4DEC-82B5-95FD06319F1D}" type="slidenum">
              <a:rPr lang="ru-RU" sz="900" smtClean="0">
                <a:solidFill>
                  <a:schemeClr val="bg1"/>
                </a:solidFill>
              </a:rPr>
              <a:pPr/>
              <a:t>42</a:t>
            </a:fld>
            <a:endParaRPr lang="ru-RU" sz="900" dirty="0">
              <a:solidFill>
                <a:schemeClr val="bg1"/>
              </a:solidFill>
            </a:endParaRPr>
          </a:p>
        </p:txBody>
      </p:sp>
      <p:grpSp>
        <p:nvGrpSpPr>
          <p:cNvPr id="19" name="Google Shape;12274;p89"/>
          <p:cNvGrpSpPr/>
          <p:nvPr/>
        </p:nvGrpSpPr>
        <p:grpSpPr>
          <a:xfrm>
            <a:off x="8267700" y="2287427"/>
            <a:ext cx="747772" cy="1000037"/>
            <a:chOff x="1341612" y="3340055"/>
            <a:chExt cx="259399" cy="370524"/>
          </a:xfrm>
        </p:grpSpPr>
        <p:sp>
          <p:nvSpPr>
            <p:cNvPr id="20" name="Google Shape;12275;p89"/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rgbClr val="344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76;p89"/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277;p89"/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78;p89"/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79;p89"/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80;p89"/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2C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81;p89"/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82;p89"/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83;p89"/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84;p89"/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85;p89"/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6;p89"/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287;p89"/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288;p89"/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289;p89"/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290;p89"/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291;p89"/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292;p89"/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50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66083" y="4666593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6C0D9CC-92C5-47BB-9599-16EFADBBDD73}" type="slidenum">
              <a:rPr lang="ru-RU" sz="900" smtClean="0">
                <a:solidFill>
                  <a:schemeClr val="bg1">
                    <a:lumMod val="95000"/>
                  </a:schemeClr>
                </a:solidFill>
              </a:rPr>
              <a:pPr/>
              <a:t>43</a:t>
            </a:fld>
            <a:endParaRPr lang="ru-RU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Заголовок 8"/>
          <p:cNvSpPr txBox="1">
            <a:spLocks/>
          </p:cNvSpPr>
          <p:nvPr/>
        </p:nvSpPr>
        <p:spPr>
          <a:xfrm>
            <a:off x="1529928" y="480764"/>
            <a:ext cx="5413050" cy="703162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Муниципальная программа </a:t>
            </a:r>
          </a:p>
          <a:p>
            <a:pPr algn="ctr">
              <a:buClrTx/>
              <a:buFontTx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«Развитие сельского хозяйства в Труновском муниципальном округе Ставропольского края»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17263956"/>
              </p:ext>
            </p:extLst>
          </p:nvPr>
        </p:nvGraphicFramePr>
        <p:xfrm>
          <a:off x="125574" y="1592019"/>
          <a:ext cx="8040459" cy="3305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055069" y="70948"/>
            <a:ext cx="21441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ОСНОВНЫЕ ЦЕЛИ И ПОКАЗАТЕЛИ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МУНИЦИПАЛЬНЫХ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ПРОГРАММ </a:t>
            </a:r>
          </a:p>
          <a:p>
            <a:pPr algn="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ТРУНОВСКОГО МУНИЦИПАЛЬНОГО ОКРУГА</a:t>
            </a:r>
            <a:endParaRPr lang="ru-RU" sz="1600" dirty="0">
              <a:latin typeface="+mj-lt"/>
            </a:endParaRPr>
          </a:p>
        </p:txBody>
      </p:sp>
      <p:grpSp>
        <p:nvGrpSpPr>
          <p:cNvPr id="7" name="Google Shape;565;p26"/>
          <p:cNvGrpSpPr/>
          <p:nvPr/>
        </p:nvGrpSpPr>
        <p:grpSpPr>
          <a:xfrm>
            <a:off x="282711" y="411352"/>
            <a:ext cx="837430" cy="703162"/>
            <a:chOff x="2416692" y="4046126"/>
            <a:chExt cx="366441" cy="365655"/>
          </a:xfrm>
          <a:solidFill>
            <a:srgbClr val="F06E34"/>
          </a:solidFill>
        </p:grpSpPr>
        <p:sp>
          <p:nvSpPr>
            <p:cNvPr id="8" name="Google Shape;566;p26"/>
            <p:cNvSpPr/>
            <p:nvPr/>
          </p:nvSpPr>
          <p:spPr>
            <a:xfrm>
              <a:off x="2439465" y="4046126"/>
              <a:ext cx="321683" cy="207890"/>
            </a:xfrm>
            <a:custGeom>
              <a:avLst/>
              <a:gdLst/>
              <a:ahLst/>
              <a:cxnLst/>
              <a:rect l="l" t="t" r="r" b="b"/>
              <a:pathLst>
                <a:path w="9408" h="6080" extrusionOk="0">
                  <a:moveTo>
                    <a:pt x="2621" y="1239"/>
                  </a:moveTo>
                  <a:cubicBezTo>
                    <a:pt x="2978" y="1287"/>
                    <a:pt x="2978" y="1834"/>
                    <a:pt x="2621" y="1882"/>
                  </a:cubicBezTo>
                  <a:lnTo>
                    <a:pt x="1573" y="1882"/>
                  </a:lnTo>
                  <a:cubicBezTo>
                    <a:pt x="1192" y="1834"/>
                    <a:pt x="1192" y="1287"/>
                    <a:pt x="1573" y="1239"/>
                  </a:cubicBezTo>
                  <a:close/>
                  <a:moveTo>
                    <a:pt x="3442" y="2311"/>
                  </a:moveTo>
                  <a:cubicBezTo>
                    <a:pt x="3591" y="2311"/>
                    <a:pt x="3740" y="2406"/>
                    <a:pt x="3764" y="2596"/>
                  </a:cubicBezTo>
                  <a:lnTo>
                    <a:pt x="3764" y="3454"/>
                  </a:lnTo>
                  <a:cubicBezTo>
                    <a:pt x="3740" y="3632"/>
                    <a:pt x="3591" y="3722"/>
                    <a:pt x="3442" y="3722"/>
                  </a:cubicBezTo>
                  <a:cubicBezTo>
                    <a:pt x="3293" y="3722"/>
                    <a:pt x="3144" y="3632"/>
                    <a:pt x="3121" y="3454"/>
                  </a:cubicBezTo>
                  <a:lnTo>
                    <a:pt x="3121" y="2596"/>
                  </a:lnTo>
                  <a:cubicBezTo>
                    <a:pt x="3144" y="2406"/>
                    <a:pt x="3293" y="2311"/>
                    <a:pt x="3442" y="2311"/>
                  </a:cubicBezTo>
                  <a:close/>
                  <a:moveTo>
                    <a:pt x="5955" y="1072"/>
                  </a:moveTo>
                  <a:cubicBezTo>
                    <a:pt x="6103" y="1072"/>
                    <a:pt x="6252" y="1168"/>
                    <a:pt x="6264" y="1358"/>
                  </a:cubicBezTo>
                  <a:lnTo>
                    <a:pt x="6264" y="3454"/>
                  </a:lnTo>
                  <a:cubicBezTo>
                    <a:pt x="6252" y="3632"/>
                    <a:pt x="6103" y="3722"/>
                    <a:pt x="5955" y="3722"/>
                  </a:cubicBezTo>
                  <a:cubicBezTo>
                    <a:pt x="5806" y="3722"/>
                    <a:pt x="5657" y="3632"/>
                    <a:pt x="5645" y="3454"/>
                  </a:cubicBezTo>
                  <a:lnTo>
                    <a:pt x="5645" y="1358"/>
                  </a:lnTo>
                  <a:cubicBezTo>
                    <a:pt x="5657" y="1168"/>
                    <a:pt x="5806" y="1072"/>
                    <a:pt x="5955" y="1072"/>
                  </a:cubicBezTo>
                  <a:close/>
                  <a:moveTo>
                    <a:pt x="4692" y="1674"/>
                  </a:moveTo>
                  <a:cubicBezTo>
                    <a:pt x="4847" y="1674"/>
                    <a:pt x="5002" y="1775"/>
                    <a:pt x="5002" y="1977"/>
                  </a:cubicBezTo>
                  <a:lnTo>
                    <a:pt x="5002" y="3454"/>
                  </a:lnTo>
                  <a:cubicBezTo>
                    <a:pt x="5002" y="3656"/>
                    <a:pt x="4847" y="3757"/>
                    <a:pt x="4692" y="3757"/>
                  </a:cubicBezTo>
                  <a:cubicBezTo>
                    <a:pt x="4538" y="3757"/>
                    <a:pt x="4383" y="3656"/>
                    <a:pt x="4383" y="3454"/>
                  </a:cubicBezTo>
                  <a:lnTo>
                    <a:pt x="4383" y="1977"/>
                  </a:lnTo>
                  <a:cubicBezTo>
                    <a:pt x="4383" y="1775"/>
                    <a:pt x="4538" y="1674"/>
                    <a:pt x="4692" y="1674"/>
                  </a:cubicBezTo>
                  <a:close/>
                  <a:moveTo>
                    <a:pt x="930" y="1"/>
                  </a:moveTo>
                  <a:cubicBezTo>
                    <a:pt x="406" y="1"/>
                    <a:pt x="1" y="405"/>
                    <a:pt x="1" y="929"/>
                  </a:cubicBezTo>
                  <a:lnTo>
                    <a:pt x="1" y="3859"/>
                  </a:lnTo>
                  <a:cubicBezTo>
                    <a:pt x="1" y="4369"/>
                    <a:pt x="385" y="4788"/>
                    <a:pt x="888" y="4788"/>
                  </a:cubicBezTo>
                  <a:cubicBezTo>
                    <a:pt x="902" y="4788"/>
                    <a:pt x="916" y="4788"/>
                    <a:pt x="930" y="4787"/>
                  </a:cubicBezTo>
                  <a:lnTo>
                    <a:pt x="1025" y="4787"/>
                  </a:lnTo>
                  <a:lnTo>
                    <a:pt x="1025" y="5526"/>
                  </a:lnTo>
                  <a:cubicBezTo>
                    <a:pt x="1025" y="5709"/>
                    <a:pt x="1177" y="5846"/>
                    <a:pt x="1342" y="5846"/>
                  </a:cubicBezTo>
                  <a:cubicBezTo>
                    <a:pt x="1412" y="5846"/>
                    <a:pt x="1485" y="5821"/>
                    <a:pt x="1549" y="5764"/>
                  </a:cubicBezTo>
                  <a:lnTo>
                    <a:pt x="2716" y="4787"/>
                  </a:lnTo>
                  <a:lnTo>
                    <a:pt x="3883" y="4787"/>
                  </a:lnTo>
                  <a:lnTo>
                    <a:pt x="4407" y="5883"/>
                  </a:lnTo>
                  <a:cubicBezTo>
                    <a:pt x="4454" y="6014"/>
                    <a:pt x="4573" y="6079"/>
                    <a:pt x="4692" y="6079"/>
                  </a:cubicBezTo>
                  <a:cubicBezTo>
                    <a:pt x="4811" y="6079"/>
                    <a:pt x="4931" y="6014"/>
                    <a:pt x="4978" y="5883"/>
                  </a:cubicBezTo>
                  <a:lnTo>
                    <a:pt x="5526" y="4787"/>
                  </a:lnTo>
                  <a:lnTo>
                    <a:pt x="6669" y="4787"/>
                  </a:lnTo>
                  <a:lnTo>
                    <a:pt x="7836" y="5764"/>
                  </a:lnTo>
                  <a:cubicBezTo>
                    <a:pt x="7900" y="5821"/>
                    <a:pt x="7973" y="5846"/>
                    <a:pt x="8043" y="5846"/>
                  </a:cubicBezTo>
                  <a:cubicBezTo>
                    <a:pt x="8208" y="5846"/>
                    <a:pt x="8360" y="5709"/>
                    <a:pt x="8360" y="5526"/>
                  </a:cubicBezTo>
                  <a:lnTo>
                    <a:pt x="8360" y="4787"/>
                  </a:lnTo>
                  <a:lnTo>
                    <a:pt x="8455" y="4787"/>
                  </a:lnTo>
                  <a:cubicBezTo>
                    <a:pt x="8469" y="4788"/>
                    <a:pt x="8483" y="4788"/>
                    <a:pt x="8497" y="4788"/>
                  </a:cubicBezTo>
                  <a:cubicBezTo>
                    <a:pt x="9000" y="4788"/>
                    <a:pt x="9385" y="4369"/>
                    <a:pt x="9408" y="3859"/>
                  </a:cubicBezTo>
                  <a:lnTo>
                    <a:pt x="9408" y="929"/>
                  </a:lnTo>
                  <a:cubicBezTo>
                    <a:pt x="9384" y="405"/>
                    <a:pt x="8979" y="1"/>
                    <a:pt x="84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7;p26"/>
            <p:cNvSpPr/>
            <p:nvPr/>
          </p:nvSpPr>
          <p:spPr>
            <a:xfrm>
              <a:off x="2573021" y="4275762"/>
              <a:ext cx="53785" cy="68419"/>
            </a:xfrm>
            <a:custGeom>
              <a:avLst/>
              <a:gdLst/>
              <a:ahLst/>
              <a:cxnLst/>
              <a:rect l="l" t="t" r="r" b="b"/>
              <a:pathLst>
                <a:path w="1573" h="2001" extrusionOk="0">
                  <a:moveTo>
                    <a:pt x="786" y="0"/>
                  </a:moveTo>
                  <a:cubicBezTo>
                    <a:pt x="358" y="0"/>
                    <a:pt x="1" y="358"/>
                    <a:pt x="1" y="786"/>
                  </a:cubicBezTo>
                  <a:lnTo>
                    <a:pt x="1" y="1215"/>
                  </a:lnTo>
                  <a:cubicBezTo>
                    <a:pt x="1" y="1739"/>
                    <a:pt x="393" y="2001"/>
                    <a:pt x="786" y="2001"/>
                  </a:cubicBezTo>
                  <a:cubicBezTo>
                    <a:pt x="1179" y="2001"/>
                    <a:pt x="1572" y="1739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68;p26"/>
            <p:cNvSpPr/>
            <p:nvPr/>
          </p:nvSpPr>
          <p:spPr>
            <a:xfrm>
              <a:off x="2546145" y="4348216"/>
              <a:ext cx="107535" cy="63564"/>
            </a:xfrm>
            <a:custGeom>
              <a:avLst/>
              <a:gdLst/>
              <a:ahLst/>
              <a:cxnLst/>
              <a:rect l="l" t="t" r="r" b="b"/>
              <a:pathLst>
                <a:path w="3145" h="1859" extrusionOk="0">
                  <a:moveTo>
                    <a:pt x="501" y="1"/>
                  </a:moveTo>
                  <a:cubicBezTo>
                    <a:pt x="191" y="287"/>
                    <a:pt x="1" y="691"/>
                    <a:pt x="1" y="1120"/>
                  </a:cubicBezTo>
                  <a:lnTo>
                    <a:pt x="1" y="1549"/>
                  </a:lnTo>
                  <a:cubicBezTo>
                    <a:pt x="1" y="1715"/>
                    <a:pt x="144" y="1858"/>
                    <a:pt x="310" y="1858"/>
                  </a:cubicBezTo>
                  <a:lnTo>
                    <a:pt x="2835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4" y="287"/>
                    <a:pt x="2644" y="1"/>
                  </a:cubicBezTo>
                  <a:cubicBezTo>
                    <a:pt x="2370" y="334"/>
                    <a:pt x="1971" y="501"/>
                    <a:pt x="1572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69;p26"/>
            <p:cNvSpPr/>
            <p:nvPr/>
          </p:nvSpPr>
          <p:spPr>
            <a:xfrm>
              <a:off x="244356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36" y="1703"/>
                    <a:pt x="417" y="1947"/>
                    <a:pt x="795" y="1947"/>
                  </a:cubicBezTo>
                  <a:cubicBezTo>
                    <a:pt x="1173" y="1947"/>
                    <a:pt x="1548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0;p26"/>
            <p:cNvSpPr/>
            <p:nvPr/>
          </p:nvSpPr>
          <p:spPr>
            <a:xfrm>
              <a:off x="241669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500" y="1"/>
                  </a:moveTo>
                  <a:cubicBezTo>
                    <a:pt x="191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34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77" y="287"/>
                    <a:pt x="2667" y="1"/>
                  </a:cubicBezTo>
                  <a:cubicBezTo>
                    <a:pt x="2382" y="334"/>
                    <a:pt x="1977" y="501"/>
                    <a:pt x="1575" y="501"/>
                  </a:cubicBezTo>
                  <a:cubicBezTo>
                    <a:pt x="1173" y="501"/>
                    <a:pt x="774" y="334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71;p26"/>
            <p:cNvSpPr/>
            <p:nvPr/>
          </p:nvSpPr>
          <p:spPr>
            <a:xfrm>
              <a:off x="270250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24" y="1703"/>
                    <a:pt x="399" y="1947"/>
                    <a:pt x="777" y="1947"/>
                  </a:cubicBezTo>
                  <a:cubicBezTo>
                    <a:pt x="1155" y="1947"/>
                    <a:pt x="1536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2;p26"/>
            <p:cNvSpPr/>
            <p:nvPr/>
          </p:nvSpPr>
          <p:spPr>
            <a:xfrm>
              <a:off x="267563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476" y="1"/>
                  </a:moveTo>
                  <a:cubicBezTo>
                    <a:pt x="167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10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3" y="287"/>
                    <a:pt x="2644" y="1"/>
                  </a:cubicBezTo>
                  <a:cubicBezTo>
                    <a:pt x="2370" y="334"/>
                    <a:pt x="1971" y="501"/>
                    <a:pt x="1569" y="501"/>
                  </a:cubicBezTo>
                  <a:cubicBezTo>
                    <a:pt x="1167" y="501"/>
                    <a:pt x="762" y="334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2274;p89"/>
          <p:cNvGrpSpPr/>
          <p:nvPr/>
        </p:nvGrpSpPr>
        <p:grpSpPr>
          <a:xfrm>
            <a:off x="8423930" y="2664822"/>
            <a:ext cx="683396" cy="849815"/>
            <a:chOff x="1341612" y="3340055"/>
            <a:chExt cx="259399" cy="370524"/>
          </a:xfrm>
        </p:grpSpPr>
        <p:sp>
          <p:nvSpPr>
            <p:cNvPr id="17" name="Google Shape;12275;p89"/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rgbClr val="344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276;p89"/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277;p89"/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278;p89"/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79;p89"/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80;p89"/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2C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81;p89"/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82;p89"/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83;p89"/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84;p89"/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85;p89"/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86;p89"/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7;p89"/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88;p89"/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289;p89"/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290;p89"/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291;p89"/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292;p89"/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37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1027" y="0"/>
            <a:ext cx="2948152" cy="572700"/>
          </a:xfrm>
        </p:spPr>
        <p:txBody>
          <a:bodyPr/>
          <a:lstStyle/>
          <a:p>
            <a:pPr algn="r"/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ОСНОВНЫЕ ЦЕЛИ И ПОКАЗАТЕЛИ МУНИЦИПАЛЬНЫХ </a:t>
            </a:r>
            <a:br>
              <a:rPr lang="ru-RU" sz="1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ПРОГРАММ </a:t>
            </a:r>
            <a:br>
              <a:rPr lang="ru-RU" sz="1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ТРУНОВСКОГО МУНИЦИПАЛЬНОГО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ОКРУГА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466083" y="4666593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6C0D9CC-92C5-47BB-9599-16EFADBBDD73}" type="slidenum">
              <a:rPr lang="ru-RU" sz="900" smtClean="0">
                <a:solidFill>
                  <a:schemeClr val="bg1">
                    <a:lumMod val="95000"/>
                  </a:schemeClr>
                </a:solidFill>
              </a:rPr>
              <a:pPr/>
              <a:t>44</a:t>
            </a:fld>
            <a:endParaRPr lang="ru-RU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Заголовок 8"/>
          <p:cNvSpPr txBox="1">
            <a:spLocks/>
          </p:cNvSpPr>
          <p:nvPr/>
        </p:nvSpPr>
        <p:spPr>
          <a:xfrm>
            <a:off x="1335200" y="151700"/>
            <a:ext cx="5783579" cy="509452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Муниципальная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программа «Развитие экономического потенциала на территории Труновского муниципального округа Ставропольского края»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43664428"/>
              </p:ext>
            </p:extLst>
          </p:nvPr>
        </p:nvGraphicFramePr>
        <p:xfrm>
          <a:off x="53485" y="705241"/>
          <a:ext cx="7360775" cy="2985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oogle Shape;565;p26"/>
          <p:cNvGrpSpPr/>
          <p:nvPr/>
        </p:nvGrpSpPr>
        <p:grpSpPr>
          <a:xfrm>
            <a:off x="213505" y="177632"/>
            <a:ext cx="738994" cy="559470"/>
            <a:chOff x="2416692" y="4046126"/>
            <a:chExt cx="366441" cy="365655"/>
          </a:xfrm>
          <a:solidFill>
            <a:srgbClr val="F06E34"/>
          </a:solidFill>
        </p:grpSpPr>
        <p:sp>
          <p:nvSpPr>
            <p:cNvPr id="7" name="Google Shape;566;p26"/>
            <p:cNvSpPr/>
            <p:nvPr/>
          </p:nvSpPr>
          <p:spPr>
            <a:xfrm>
              <a:off x="2439465" y="4046126"/>
              <a:ext cx="321683" cy="207890"/>
            </a:xfrm>
            <a:custGeom>
              <a:avLst/>
              <a:gdLst/>
              <a:ahLst/>
              <a:cxnLst/>
              <a:rect l="l" t="t" r="r" b="b"/>
              <a:pathLst>
                <a:path w="9408" h="6080" extrusionOk="0">
                  <a:moveTo>
                    <a:pt x="2621" y="1239"/>
                  </a:moveTo>
                  <a:cubicBezTo>
                    <a:pt x="2978" y="1287"/>
                    <a:pt x="2978" y="1834"/>
                    <a:pt x="2621" y="1882"/>
                  </a:cubicBezTo>
                  <a:lnTo>
                    <a:pt x="1573" y="1882"/>
                  </a:lnTo>
                  <a:cubicBezTo>
                    <a:pt x="1192" y="1834"/>
                    <a:pt x="1192" y="1287"/>
                    <a:pt x="1573" y="1239"/>
                  </a:cubicBezTo>
                  <a:close/>
                  <a:moveTo>
                    <a:pt x="3442" y="2311"/>
                  </a:moveTo>
                  <a:cubicBezTo>
                    <a:pt x="3591" y="2311"/>
                    <a:pt x="3740" y="2406"/>
                    <a:pt x="3764" y="2596"/>
                  </a:cubicBezTo>
                  <a:lnTo>
                    <a:pt x="3764" y="3454"/>
                  </a:lnTo>
                  <a:cubicBezTo>
                    <a:pt x="3740" y="3632"/>
                    <a:pt x="3591" y="3722"/>
                    <a:pt x="3442" y="3722"/>
                  </a:cubicBezTo>
                  <a:cubicBezTo>
                    <a:pt x="3293" y="3722"/>
                    <a:pt x="3144" y="3632"/>
                    <a:pt x="3121" y="3454"/>
                  </a:cubicBezTo>
                  <a:lnTo>
                    <a:pt x="3121" y="2596"/>
                  </a:lnTo>
                  <a:cubicBezTo>
                    <a:pt x="3144" y="2406"/>
                    <a:pt x="3293" y="2311"/>
                    <a:pt x="3442" y="2311"/>
                  </a:cubicBezTo>
                  <a:close/>
                  <a:moveTo>
                    <a:pt x="5955" y="1072"/>
                  </a:moveTo>
                  <a:cubicBezTo>
                    <a:pt x="6103" y="1072"/>
                    <a:pt x="6252" y="1168"/>
                    <a:pt x="6264" y="1358"/>
                  </a:cubicBezTo>
                  <a:lnTo>
                    <a:pt x="6264" y="3454"/>
                  </a:lnTo>
                  <a:cubicBezTo>
                    <a:pt x="6252" y="3632"/>
                    <a:pt x="6103" y="3722"/>
                    <a:pt x="5955" y="3722"/>
                  </a:cubicBezTo>
                  <a:cubicBezTo>
                    <a:pt x="5806" y="3722"/>
                    <a:pt x="5657" y="3632"/>
                    <a:pt x="5645" y="3454"/>
                  </a:cubicBezTo>
                  <a:lnTo>
                    <a:pt x="5645" y="1358"/>
                  </a:lnTo>
                  <a:cubicBezTo>
                    <a:pt x="5657" y="1168"/>
                    <a:pt x="5806" y="1072"/>
                    <a:pt x="5955" y="1072"/>
                  </a:cubicBezTo>
                  <a:close/>
                  <a:moveTo>
                    <a:pt x="4692" y="1674"/>
                  </a:moveTo>
                  <a:cubicBezTo>
                    <a:pt x="4847" y="1674"/>
                    <a:pt x="5002" y="1775"/>
                    <a:pt x="5002" y="1977"/>
                  </a:cubicBezTo>
                  <a:lnTo>
                    <a:pt x="5002" y="3454"/>
                  </a:lnTo>
                  <a:cubicBezTo>
                    <a:pt x="5002" y="3656"/>
                    <a:pt x="4847" y="3757"/>
                    <a:pt x="4692" y="3757"/>
                  </a:cubicBezTo>
                  <a:cubicBezTo>
                    <a:pt x="4538" y="3757"/>
                    <a:pt x="4383" y="3656"/>
                    <a:pt x="4383" y="3454"/>
                  </a:cubicBezTo>
                  <a:lnTo>
                    <a:pt x="4383" y="1977"/>
                  </a:lnTo>
                  <a:cubicBezTo>
                    <a:pt x="4383" y="1775"/>
                    <a:pt x="4538" y="1674"/>
                    <a:pt x="4692" y="1674"/>
                  </a:cubicBezTo>
                  <a:close/>
                  <a:moveTo>
                    <a:pt x="930" y="1"/>
                  </a:moveTo>
                  <a:cubicBezTo>
                    <a:pt x="406" y="1"/>
                    <a:pt x="1" y="405"/>
                    <a:pt x="1" y="929"/>
                  </a:cubicBezTo>
                  <a:lnTo>
                    <a:pt x="1" y="3859"/>
                  </a:lnTo>
                  <a:cubicBezTo>
                    <a:pt x="1" y="4369"/>
                    <a:pt x="385" y="4788"/>
                    <a:pt x="888" y="4788"/>
                  </a:cubicBezTo>
                  <a:cubicBezTo>
                    <a:pt x="902" y="4788"/>
                    <a:pt x="916" y="4788"/>
                    <a:pt x="930" y="4787"/>
                  </a:cubicBezTo>
                  <a:lnTo>
                    <a:pt x="1025" y="4787"/>
                  </a:lnTo>
                  <a:lnTo>
                    <a:pt x="1025" y="5526"/>
                  </a:lnTo>
                  <a:cubicBezTo>
                    <a:pt x="1025" y="5709"/>
                    <a:pt x="1177" y="5846"/>
                    <a:pt x="1342" y="5846"/>
                  </a:cubicBezTo>
                  <a:cubicBezTo>
                    <a:pt x="1412" y="5846"/>
                    <a:pt x="1485" y="5821"/>
                    <a:pt x="1549" y="5764"/>
                  </a:cubicBezTo>
                  <a:lnTo>
                    <a:pt x="2716" y="4787"/>
                  </a:lnTo>
                  <a:lnTo>
                    <a:pt x="3883" y="4787"/>
                  </a:lnTo>
                  <a:lnTo>
                    <a:pt x="4407" y="5883"/>
                  </a:lnTo>
                  <a:cubicBezTo>
                    <a:pt x="4454" y="6014"/>
                    <a:pt x="4573" y="6079"/>
                    <a:pt x="4692" y="6079"/>
                  </a:cubicBezTo>
                  <a:cubicBezTo>
                    <a:pt x="4811" y="6079"/>
                    <a:pt x="4931" y="6014"/>
                    <a:pt x="4978" y="5883"/>
                  </a:cubicBezTo>
                  <a:lnTo>
                    <a:pt x="5526" y="4787"/>
                  </a:lnTo>
                  <a:lnTo>
                    <a:pt x="6669" y="4787"/>
                  </a:lnTo>
                  <a:lnTo>
                    <a:pt x="7836" y="5764"/>
                  </a:lnTo>
                  <a:cubicBezTo>
                    <a:pt x="7900" y="5821"/>
                    <a:pt x="7973" y="5846"/>
                    <a:pt x="8043" y="5846"/>
                  </a:cubicBezTo>
                  <a:cubicBezTo>
                    <a:pt x="8208" y="5846"/>
                    <a:pt x="8360" y="5709"/>
                    <a:pt x="8360" y="5526"/>
                  </a:cubicBezTo>
                  <a:lnTo>
                    <a:pt x="8360" y="4787"/>
                  </a:lnTo>
                  <a:lnTo>
                    <a:pt x="8455" y="4787"/>
                  </a:lnTo>
                  <a:cubicBezTo>
                    <a:pt x="8469" y="4788"/>
                    <a:pt x="8483" y="4788"/>
                    <a:pt x="8497" y="4788"/>
                  </a:cubicBezTo>
                  <a:cubicBezTo>
                    <a:pt x="9000" y="4788"/>
                    <a:pt x="9385" y="4369"/>
                    <a:pt x="9408" y="3859"/>
                  </a:cubicBezTo>
                  <a:lnTo>
                    <a:pt x="9408" y="929"/>
                  </a:lnTo>
                  <a:cubicBezTo>
                    <a:pt x="9384" y="405"/>
                    <a:pt x="8979" y="1"/>
                    <a:pt x="84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67;p26"/>
            <p:cNvSpPr/>
            <p:nvPr/>
          </p:nvSpPr>
          <p:spPr>
            <a:xfrm>
              <a:off x="2573021" y="4275762"/>
              <a:ext cx="53785" cy="68419"/>
            </a:xfrm>
            <a:custGeom>
              <a:avLst/>
              <a:gdLst/>
              <a:ahLst/>
              <a:cxnLst/>
              <a:rect l="l" t="t" r="r" b="b"/>
              <a:pathLst>
                <a:path w="1573" h="2001" extrusionOk="0">
                  <a:moveTo>
                    <a:pt x="786" y="0"/>
                  </a:moveTo>
                  <a:cubicBezTo>
                    <a:pt x="358" y="0"/>
                    <a:pt x="1" y="358"/>
                    <a:pt x="1" y="786"/>
                  </a:cubicBezTo>
                  <a:lnTo>
                    <a:pt x="1" y="1215"/>
                  </a:lnTo>
                  <a:cubicBezTo>
                    <a:pt x="1" y="1739"/>
                    <a:pt x="393" y="2001"/>
                    <a:pt x="786" y="2001"/>
                  </a:cubicBezTo>
                  <a:cubicBezTo>
                    <a:pt x="1179" y="2001"/>
                    <a:pt x="1572" y="1739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8;p26"/>
            <p:cNvSpPr/>
            <p:nvPr/>
          </p:nvSpPr>
          <p:spPr>
            <a:xfrm>
              <a:off x="2546145" y="4348216"/>
              <a:ext cx="107535" cy="63564"/>
            </a:xfrm>
            <a:custGeom>
              <a:avLst/>
              <a:gdLst/>
              <a:ahLst/>
              <a:cxnLst/>
              <a:rect l="l" t="t" r="r" b="b"/>
              <a:pathLst>
                <a:path w="3145" h="1859" extrusionOk="0">
                  <a:moveTo>
                    <a:pt x="501" y="1"/>
                  </a:moveTo>
                  <a:cubicBezTo>
                    <a:pt x="191" y="287"/>
                    <a:pt x="1" y="691"/>
                    <a:pt x="1" y="1120"/>
                  </a:cubicBezTo>
                  <a:lnTo>
                    <a:pt x="1" y="1549"/>
                  </a:lnTo>
                  <a:cubicBezTo>
                    <a:pt x="1" y="1715"/>
                    <a:pt x="144" y="1858"/>
                    <a:pt x="310" y="1858"/>
                  </a:cubicBezTo>
                  <a:lnTo>
                    <a:pt x="2835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4" y="287"/>
                    <a:pt x="2644" y="1"/>
                  </a:cubicBezTo>
                  <a:cubicBezTo>
                    <a:pt x="2370" y="334"/>
                    <a:pt x="1971" y="501"/>
                    <a:pt x="1572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69;p26"/>
            <p:cNvSpPr/>
            <p:nvPr/>
          </p:nvSpPr>
          <p:spPr>
            <a:xfrm>
              <a:off x="244356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36" y="1703"/>
                    <a:pt x="417" y="1947"/>
                    <a:pt x="795" y="1947"/>
                  </a:cubicBezTo>
                  <a:cubicBezTo>
                    <a:pt x="1173" y="1947"/>
                    <a:pt x="1548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0;p26"/>
            <p:cNvSpPr/>
            <p:nvPr/>
          </p:nvSpPr>
          <p:spPr>
            <a:xfrm>
              <a:off x="241669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500" y="1"/>
                  </a:moveTo>
                  <a:cubicBezTo>
                    <a:pt x="191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34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77" y="287"/>
                    <a:pt x="2667" y="1"/>
                  </a:cubicBezTo>
                  <a:cubicBezTo>
                    <a:pt x="2382" y="334"/>
                    <a:pt x="1977" y="501"/>
                    <a:pt x="1575" y="501"/>
                  </a:cubicBezTo>
                  <a:cubicBezTo>
                    <a:pt x="1173" y="501"/>
                    <a:pt x="774" y="334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71;p26"/>
            <p:cNvSpPr/>
            <p:nvPr/>
          </p:nvSpPr>
          <p:spPr>
            <a:xfrm>
              <a:off x="270250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24" y="1703"/>
                    <a:pt x="399" y="1947"/>
                    <a:pt x="777" y="1947"/>
                  </a:cubicBezTo>
                  <a:cubicBezTo>
                    <a:pt x="1155" y="1947"/>
                    <a:pt x="1536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2;p26"/>
            <p:cNvSpPr/>
            <p:nvPr/>
          </p:nvSpPr>
          <p:spPr>
            <a:xfrm>
              <a:off x="267563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476" y="1"/>
                  </a:moveTo>
                  <a:cubicBezTo>
                    <a:pt x="167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10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3" y="287"/>
                    <a:pt x="2644" y="1"/>
                  </a:cubicBezTo>
                  <a:cubicBezTo>
                    <a:pt x="2370" y="334"/>
                    <a:pt x="1971" y="501"/>
                    <a:pt x="1569" y="501"/>
                  </a:cubicBezTo>
                  <a:cubicBezTo>
                    <a:pt x="1167" y="501"/>
                    <a:pt x="762" y="334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Заголовок 8"/>
          <p:cNvSpPr txBox="1">
            <a:spLocks/>
          </p:cNvSpPr>
          <p:nvPr/>
        </p:nvSpPr>
        <p:spPr>
          <a:xfrm>
            <a:off x="637237" y="3535108"/>
            <a:ext cx="6941836" cy="450482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Муниципальная программа «Обеспечение жильем молодых семей на территории Труновского  муниципального округа Ставропольского края»</a:t>
            </a:r>
            <a:endParaRPr lang="ru-RU" sz="13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004584200"/>
              </p:ext>
            </p:extLst>
          </p:nvPr>
        </p:nvGraphicFramePr>
        <p:xfrm>
          <a:off x="259431" y="4029982"/>
          <a:ext cx="7935119" cy="1113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6" name="Google Shape;12274;p89"/>
          <p:cNvGrpSpPr/>
          <p:nvPr/>
        </p:nvGrpSpPr>
        <p:grpSpPr>
          <a:xfrm>
            <a:off x="8267700" y="2287427"/>
            <a:ext cx="747772" cy="1000037"/>
            <a:chOff x="1341612" y="3340055"/>
            <a:chExt cx="259399" cy="370524"/>
          </a:xfrm>
        </p:grpSpPr>
        <p:sp>
          <p:nvSpPr>
            <p:cNvPr id="17" name="Google Shape;12275;p89"/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rgbClr val="344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276;p89"/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277;p89"/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278;p89"/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79;p89"/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80;p89"/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2C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81;p89"/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82;p89"/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83;p89"/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84;p89"/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85;p89"/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86;p89"/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7;p89"/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88;p89"/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289;p89"/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290;p89"/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291;p89"/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292;p89"/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751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5"/>
          </p:nvPr>
        </p:nvSpPr>
        <p:spPr>
          <a:xfrm>
            <a:off x="657150" y="3469052"/>
            <a:ext cx="7415837" cy="616594"/>
          </a:xfrm>
        </p:spPr>
        <p:txBody>
          <a:bodyPr/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Муниципальная программа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"Формирование современной городской среды в Труновском муниципальном округе Ставропольского края"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19695" y="5362221"/>
            <a:ext cx="24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27DF5F-30E0-4DB3-AF6D-20DBB5172597}" type="slidenum">
              <a:rPr lang="ru-RU" sz="900" smtClean="0">
                <a:solidFill>
                  <a:schemeClr val="bg1">
                    <a:lumMod val="95000"/>
                  </a:schemeClr>
                </a:solidFill>
              </a:rPr>
              <a:pPr/>
              <a:t>45</a:t>
            </a:fld>
            <a:endParaRPr lang="ru-RU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33260" y="80837"/>
            <a:ext cx="21107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ОСНОВНЫЕ ЦЕЛИ И ПОКАЗАТЕЛИ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МУНИЦИПАЛЬНЫХ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ПРОГРАММ </a:t>
            </a:r>
          </a:p>
          <a:p>
            <a:pPr algn="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ТРУНОВСКОГО МУНИЦИПАЛЬНОГО ОКРУГА</a:t>
            </a:r>
            <a:endParaRPr lang="ru-RU" sz="1600" dirty="0">
              <a:latin typeface="+mj-lt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409872999"/>
              </p:ext>
            </p:extLst>
          </p:nvPr>
        </p:nvGraphicFramePr>
        <p:xfrm>
          <a:off x="239338" y="804833"/>
          <a:ext cx="6870910" cy="257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565;p26"/>
          <p:cNvGrpSpPr/>
          <p:nvPr/>
        </p:nvGrpSpPr>
        <p:grpSpPr>
          <a:xfrm>
            <a:off x="387596" y="216026"/>
            <a:ext cx="763024" cy="679382"/>
            <a:chOff x="2416692" y="4046126"/>
            <a:chExt cx="366441" cy="365655"/>
          </a:xfrm>
          <a:solidFill>
            <a:srgbClr val="F06E34"/>
          </a:solidFill>
        </p:grpSpPr>
        <p:sp>
          <p:nvSpPr>
            <p:cNvPr id="27" name="Google Shape;566;p26"/>
            <p:cNvSpPr/>
            <p:nvPr/>
          </p:nvSpPr>
          <p:spPr>
            <a:xfrm>
              <a:off x="2439465" y="4046126"/>
              <a:ext cx="321683" cy="207890"/>
            </a:xfrm>
            <a:custGeom>
              <a:avLst/>
              <a:gdLst/>
              <a:ahLst/>
              <a:cxnLst/>
              <a:rect l="l" t="t" r="r" b="b"/>
              <a:pathLst>
                <a:path w="9408" h="6080" extrusionOk="0">
                  <a:moveTo>
                    <a:pt x="2621" y="1239"/>
                  </a:moveTo>
                  <a:cubicBezTo>
                    <a:pt x="2978" y="1287"/>
                    <a:pt x="2978" y="1834"/>
                    <a:pt x="2621" y="1882"/>
                  </a:cubicBezTo>
                  <a:lnTo>
                    <a:pt x="1573" y="1882"/>
                  </a:lnTo>
                  <a:cubicBezTo>
                    <a:pt x="1192" y="1834"/>
                    <a:pt x="1192" y="1287"/>
                    <a:pt x="1573" y="1239"/>
                  </a:cubicBezTo>
                  <a:close/>
                  <a:moveTo>
                    <a:pt x="3442" y="2311"/>
                  </a:moveTo>
                  <a:cubicBezTo>
                    <a:pt x="3591" y="2311"/>
                    <a:pt x="3740" y="2406"/>
                    <a:pt x="3764" y="2596"/>
                  </a:cubicBezTo>
                  <a:lnTo>
                    <a:pt x="3764" y="3454"/>
                  </a:lnTo>
                  <a:cubicBezTo>
                    <a:pt x="3740" y="3632"/>
                    <a:pt x="3591" y="3722"/>
                    <a:pt x="3442" y="3722"/>
                  </a:cubicBezTo>
                  <a:cubicBezTo>
                    <a:pt x="3293" y="3722"/>
                    <a:pt x="3144" y="3632"/>
                    <a:pt x="3121" y="3454"/>
                  </a:cubicBezTo>
                  <a:lnTo>
                    <a:pt x="3121" y="2596"/>
                  </a:lnTo>
                  <a:cubicBezTo>
                    <a:pt x="3144" y="2406"/>
                    <a:pt x="3293" y="2311"/>
                    <a:pt x="3442" y="2311"/>
                  </a:cubicBezTo>
                  <a:close/>
                  <a:moveTo>
                    <a:pt x="5955" y="1072"/>
                  </a:moveTo>
                  <a:cubicBezTo>
                    <a:pt x="6103" y="1072"/>
                    <a:pt x="6252" y="1168"/>
                    <a:pt x="6264" y="1358"/>
                  </a:cubicBezTo>
                  <a:lnTo>
                    <a:pt x="6264" y="3454"/>
                  </a:lnTo>
                  <a:cubicBezTo>
                    <a:pt x="6252" y="3632"/>
                    <a:pt x="6103" y="3722"/>
                    <a:pt x="5955" y="3722"/>
                  </a:cubicBezTo>
                  <a:cubicBezTo>
                    <a:pt x="5806" y="3722"/>
                    <a:pt x="5657" y="3632"/>
                    <a:pt x="5645" y="3454"/>
                  </a:cubicBezTo>
                  <a:lnTo>
                    <a:pt x="5645" y="1358"/>
                  </a:lnTo>
                  <a:cubicBezTo>
                    <a:pt x="5657" y="1168"/>
                    <a:pt x="5806" y="1072"/>
                    <a:pt x="5955" y="1072"/>
                  </a:cubicBezTo>
                  <a:close/>
                  <a:moveTo>
                    <a:pt x="4692" y="1674"/>
                  </a:moveTo>
                  <a:cubicBezTo>
                    <a:pt x="4847" y="1674"/>
                    <a:pt x="5002" y="1775"/>
                    <a:pt x="5002" y="1977"/>
                  </a:cubicBezTo>
                  <a:lnTo>
                    <a:pt x="5002" y="3454"/>
                  </a:lnTo>
                  <a:cubicBezTo>
                    <a:pt x="5002" y="3656"/>
                    <a:pt x="4847" y="3757"/>
                    <a:pt x="4692" y="3757"/>
                  </a:cubicBezTo>
                  <a:cubicBezTo>
                    <a:pt x="4538" y="3757"/>
                    <a:pt x="4383" y="3656"/>
                    <a:pt x="4383" y="3454"/>
                  </a:cubicBezTo>
                  <a:lnTo>
                    <a:pt x="4383" y="1977"/>
                  </a:lnTo>
                  <a:cubicBezTo>
                    <a:pt x="4383" y="1775"/>
                    <a:pt x="4538" y="1674"/>
                    <a:pt x="4692" y="1674"/>
                  </a:cubicBezTo>
                  <a:close/>
                  <a:moveTo>
                    <a:pt x="930" y="1"/>
                  </a:moveTo>
                  <a:cubicBezTo>
                    <a:pt x="406" y="1"/>
                    <a:pt x="1" y="405"/>
                    <a:pt x="1" y="929"/>
                  </a:cubicBezTo>
                  <a:lnTo>
                    <a:pt x="1" y="3859"/>
                  </a:lnTo>
                  <a:cubicBezTo>
                    <a:pt x="1" y="4369"/>
                    <a:pt x="385" y="4788"/>
                    <a:pt x="888" y="4788"/>
                  </a:cubicBezTo>
                  <a:cubicBezTo>
                    <a:pt x="902" y="4788"/>
                    <a:pt x="916" y="4788"/>
                    <a:pt x="930" y="4787"/>
                  </a:cubicBezTo>
                  <a:lnTo>
                    <a:pt x="1025" y="4787"/>
                  </a:lnTo>
                  <a:lnTo>
                    <a:pt x="1025" y="5526"/>
                  </a:lnTo>
                  <a:cubicBezTo>
                    <a:pt x="1025" y="5709"/>
                    <a:pt x="1177" y="5846"/>
                    <a:pt x="1342" y="5846"/>
                  </a:cubicBezTo>
                  <a:cubicBezTo>
                    <a:pt x="1412" y="5846"/>
                    <a:pt x="1485" y="5821"/>
                    <a:pt x="1549" y="5764"/>
                  </a:cubicBezTo>
                  <a:lnTo>
                    <a:pt x="2716" y="4787"/>
                  </a:lnTo>
                  <a:lnTo>
                    <a:pt x="3883" y="4787"/>
                  </a:lnTo>
                  <a:lnTo>
                    <a:pt x="4407" y="5883"/>
                  </a:lnTo>
                  <a:cubicBezTo>
                    <a:pt x="4454" y="6014"/>
                    <a:pt x="4573" y="6079"/>
                    <a:pt x="4692" y="6079"/>
                  </a:cubicBezTo>
                  <a:cubicBezTo>
                    <a:pt x="4811" y="6079"/>
                    <a:pt x="4931" y="6014"/>
                    <a:pt x="4978" y="5883"/>
                  </a:cubicBezTo>
                  <a:lnTo>
                    <a:pt x="5526" y="4787"/>
                  </a:lnTo>
                  <a:lnTo>
                    <a:pt x="6669" y="4787"/>
                  </a:lnTo>
                  <a:lnTo>
                    <a:pt x="7836" y="5764"/>
                  </a:lnTo>
                  <a:cubicBezTo>
                    <a:pt x="7900" y="5821"/>
                    <a:pt x="7973" y="5846"/>
                    <a:pt x="8043" y="5846"/>
                  </a:cubicBezTo>
                  <a:cubicBezTo>
                    <a:pt x="8208" y="5846"/>
                    <a:pt x="8360" y="5709"/>
                    <a:pt x="8360" y="5526"/>
                  </a:cubicBezTo>
                  <a:lnTo>
                    <a:pt x="8360" y="4787"/>
                  </a:lnTo>
                  <a:lnTo>
                    <a:pt x="8455" y="4787"/>
                  </a:lnTo>
                  <a:cubicBezTo>
                    <a:pt x="8469" y="4788"/>
                    <a:pt x="8483" y="4788"/>
                    <a:pt x="8497" y="4788"/>
                  </a:cubicBezTo>
                  <a:cubicBezTo>
                    <a:pt x="9000" y="4788"/>
                    <a:pt x="9385" y="4369"/>
                    <a:pt x="9408" y="3859"/>
                  </a:cubicBezTo>
                  <a:lnTo>
                    <a:pt x="9408" y="929"/>
                  </a:lnTo>
                  <a:cubicBezTo>
                    <a:pt x="9384" y="405"/>
                    <a:pt x="8979" y="1"/>
                    <a:pt x="84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7;p26"/>
            <p:cNvSpPr/>
            <p:nvPr/>
          </p:nvSpPr>
          <p:spPr>
            <a:xfrm>
              <a:off x="2573021" y="4275762"/>
              <a:ext cx="53785" cy="68419"/>
            </a:xfrm>
            <a:custGeom>
              <a:avLst/>
              <a:gdLst/>
              <a:ahLst/>
              <a:cxnLst/>
              <a:rect l="l" t="t" r="r" b="b"/>
              <a:pathLst>
                <a:path w="1573" h="2001" extrusionOk="0">
                  <a:moveTo>
                    <a:pt x="786" y="0"/>
                  </a:moveTo>
                  <a:cubicBezTo>
                    <a:pt x="358" y="0"/>
                    <a:pt x="1" y="358"/>
                    <a:pt x="1" y="786"/>
                  </a:cubicBezTo>
                  <a:lnTo>
                    <a:pt x="1" y="1215"/>
                  </a:lnTo>
                  <a:cubicBezTo>
                    <a:pt x="1" y="1739"/>
                    <a:pt x="393" y="2001"/>
                    <a:pt x="786" y="2001"/>
                  </a:cubicBezTo>
                  <a:cubicBezTo>
                    <a:pt x="1179" y="2001"/>
                    <a:pt x="1572" y="1739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8;p26"/>
            <p:cNvSpPr/>
            <p:nvPr/>
          </p:nvSpPr>
          <p:spPr>
            <a:xfrm>
              <a:off x="2546145" y="4348216"/>
              <a:ext cx="107535" cy="63564"/>
            </a:xfrm>
            <a:custGeom>
              <a:avLst/>
              <a:gdLst/>
              <a:ahLst/>
              <a:cxnLst/>
              <a:rect l="l" t="t" r="r" b="b"/>
              <a:pathLst>
                <a:path w="3145" h="1859" extrusionOk="0">
                  <a:moveTo>
                    <a:pt x="501" y="1"/>
                  </a:moveTo>
                  <a:cubicBezTo>
                    <a:pt x="191" y="287"/>
                    <a:pt x="1" y="691"/>
                    <a:pt x="1" y="1120"/>
                  </a:cubicBezTo>
                  <a:lnTo>
                    <a:pt x="1" y="1549"/>
                  </a:lnTo>
                  <a:cubicBezTo>
                    <a:pt x="1" y="1715"/>
                    <a:pt x="144" y="1858"/>
                    <a:pt x="310" y="1858"/>
                  </a:cubicBezTo>
                  <a:lnTo>
                    <a:pt x="2835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4" y="287"/>
                    <a:pt x="2644" y="1"/>
                  </a:cubicBezTo>
                  <a:cubicBezTo>
                    <a:pt x="2370" y="334"/>
                    <a:pt x="1971" y="501"/>
                    <a:pt x="1572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69;p26"/>
            <p:cNvSpPr/>
            <p:nvPr/>
          </p:nvSpPr>
          <p:spPr>
            <a:xfrm>
              <a:off x="244356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36" y="1703"/>
                    <a:pt x="417" y="1947"/>
                    <a:pt x="795" y="1947"/>
                  </a:cubicBezTo>
                  <a:cubicBezTo>
                    <a:pt x="1173" y="1947"/>
                    <a:pt x="1548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0;p26"/>
            <p:cNvSpPr/>
            <p:nvPr/>
          </p:nvSpPr>
          <p:spPr>
            <a:xfrm>
              <a:off x="241669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500" y="1"/>
                  </a:moveTo>
                  <a:cubicBezTo>
                    <a:pt x="191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34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77" y="287"/>
                    <a:pt x="2667" y="1"/>
                  </a:cubicBezTo>
                  <a:cubicBezTo>
                    <a:pt x="2382" y="334"/>
                    <a:pt x="1977" y="501"/>
                    <a:pt x="1575" y="501"/>
                  </a:cubicBezTo>
                  <a:cubicBezTo>
                    <a:pt x="1173" y="501"/>
                    <a:pt x="774" y="334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1;p26"/>
            <p:cNvSpPr/>
            <p:nvPr/>
          </p:nvSpPr>
          <p:spPr>
            <a:xfrm>
              <a:off x="270250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24" y="1703"/>
                    <a:pt x="399" y="1947"/>
                    <a:pt x="777" y="1947"/>
                  </a:cubicBezTo>
                  <a:cubicBezTo>
                    <a:pt x="1155" y="1947"/>
                    <a:pt x="1536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2;p26"/>
            <p:cNvSpPr/>
            <p:nvPr/>
          </p:nvSpPr>
          <p:spPr>
            <a:xfrm>
              <a:off x="267563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476" y="1"/>
                  </a:moveTo>
                  <a:cubicBezTo>
                    <a:pt x="167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10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3" y="287"/>
                    <a:pt x="2644" y="1"/>
                  </a:cubicBezTo>
                  <a:cubicBezTo>
                    <a:pt x="2370" y="334"/>
                    <a:pt x="1971" y="501"/>
                    <a:pt x="1569" y="501"/>
                  </a:cubicBezTo>
                  <a:cubicBezTo>
                    <a:pt x="1167" y="501"/>
                    <a:pt x="762" y="334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Заголовок 8"/>
          <p:cNvSpPr>
            <a:spLocks noGrp="1"/>
          </p:cNvSpPr>
          <p:nvPr>
            <p:ph type="title" idx="5"/>
          </p:nvPr>
        </p:nvSpPr>
        <p:spPr>
          <a:xfrm>
            <a:off x="1027880" y="257756"/>
            <a:ext cx="6157749" cy="616594"/>
          </a:xfrm>
        </p:spPr>
        <p:txBody>
          <a:bodyPr/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Муниципальная программа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"Развитие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муниципальной службы в Труновском муниципальном округе Ставропольского края"</a:t>
            </a: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131570536"/>
              </p:ext>
            </p:extLst>
          </p:nvPr>
        </p:nvGraphicFramePr>
        <p:xfrm>
          <a:off x="310319" y="4016280"/>
          <a:ext cx="7957381" cy="971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43900" y="475488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14CB02-C381-4794-AFB5-9386F0C80705}" type="slidenum">
              <a:rPr lang="ru-RU" sz="900" smtClean="0">
                <a:solidFill>
                  <a:schemeClr val="bg1"/>
                </a:solidFill>
              </a:rPr>
              <a:pPr/>
              <a:t>45</a:t>
            </a:fld>
            <a:endParaRPr lang="ru-RU" sz="900" dirty="0">
              <a:solidFill>
                <a:schemeClr val="bg1"/>
              </a:solidFill>
            </a:endParaRPr>
          </a:p>
        </p:txBody>
      </p:sp>
      <p:grpSp>
        <p:nvGrpSpPr>
          <p:cNvPr id="17" name="Google Shape;12274;p89"/>
          <p:cNvGrpSpPr/>
          <p:nvPr/>
        </p:nvGrpSpPr>
        <p:grpSpPr>
          <a:xfrm>
            <a:off x="8267700" y="2287427"/>
            <a:ext cx="747772" cy="1000037"/>
            <a:chOff x="1341612" y="3340055"/>
            <a:chExt cx="259399" cy="370524"/>
          </a:xfrm>
        </p:grpSpPr>
        <p:sp>
          <p:nvSpPr>
            <p:cNvPr id="18" name="Google Shape;12275;p89"/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rgbClr val="344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276;p89"/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77;p89"/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78;p89"/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79;p89"/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80;p89"/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2C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281;p89"/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82;p89"/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83;p89"/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84;p89"/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85;p89"/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86;p89"/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87;p89"/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88;p89"/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89;p89"/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90;p89"/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291;p89"/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292;p89"/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37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9695" y="5362221"/>
            <a:ext cx="24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27DF5F-30E0-4DB3-AF6D-20DBB5172597}" type="slidenum">
              <a:rPr lang="ru-RU" sz="900" smtClean="0">
                <a:solidFill>
                  <a:schemeClr val="bg1">
                    <a:lumMod val="95000"/>
                  </a:schemeClr>
                </a:solidFill>
              </a:rPr>
              <a:pPr/>
              <a:t>46</a:t>
            </a:fld>
            <a:endParaRPr lang="ru-RU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94667" y="88047"/>
            <a:ext cx="20399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5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ОСНОВНЫЕ ЦЕЛИ И ПОКАЗАТЕЛИ </a:t>
            </a:r>
            <a:r>
              <a:rPr lang="ru-RU" sz="155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МУНИЦИПАЛЬНЫХ </a:t>
            </a:r>
            <a:r>
              <a:rPr lang="ru-RU" sz="155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ru-RU" sz="155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155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ПРОГРАММ </a:t>
            </a:r>
          </a:p>
          <a:p>
            <a:pPr algn="r"/>
            <a:r>
              <a:rPr lang="ru-RU" sz="155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ТРУНОВСКОГО МУНИЦИПАЛЬНОГО ОКРУГА</a:t>
            </a:r>
            <a:endParaRPr lang="ru-RU" sz="1550" dirty="0">
              <a:latin typeface="+mj-lt"/>
            </a:endParaRPr>
          </a:p>
        </p:txBody>
      </p:sp>
      <p:sp>
        <p:nvSpPr>
          <p:cNvPr id="22" name="Заголовок 8"/>
          <p:cNvSpPr>
            <a:spLocks noGrp="1"/>
          </p:cNvSpPr>
          <p:nvPr>
            <p:ph type="title" idx="5"/>
          </p:nvPr>
        </p:nvSpPr>
        <p:spPr>
          <a:xfrm>
            <a:off x="1354695" y="216026"/>
            <a:ext cx="4980559" cy="509452"/>
          </a:xfrm>
        </p:spPr>
        <p:txBody>
          <a:bodyPr/>
          <a:lstStyle/>
          <a:p>
            <a:pPr algn="ctr"/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Муниципальная программа «Социальная поддержка граждан в Труновском муниципальном округе Ставропольского края»</a:t>
            </a: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036824902"/>
              </p:ext>
            </p:extLst>
          </p:nvPr>
        </p:nvGraphicFramePr>
        <p:xfrm>
          <a:off x="117439" y="775807"/>
          <a:ext cx="6969161" cy="1780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565;p26"/>
          <p:cNvGrpSpPr/>
          <p:nvPr/>
        </p:nvGrpSpPr>
        <p:grpSpPr>
          <a:xfrm>
            <a:off x="292724" y="171370"/>
            <a:ext cx="702064" cy="649326"/>
            <a:chOff x="2416692" y="4046126"/>
            <a:chExt cx="366441" cy="365655"/>
          </a:xfrm>
          <a:solidFill>
            <a:srgbClr val="F06E34"/>
          </a:solidFill>
        </p:grpSpPr>
        <p:sp>
          <p:nvSpPr>
            <p:cNvPr id="27" name="Google Shape;566;p26"/>
            <p:cNvSpPr/>
            <p:nvPr/>
          </p:nvSpPr>
          <p:spPr>
            <a:xfrm>
              <a:off x="2439465" y="4046126"/>
              <a:ext cx="321683" cy="207890"/>
            </a:xfrm>
            <a:custGeom>
              <a:avLst/>
              <a:gdLst/>
              <a:ahLst/>
              <a:cxnLst/>
              <a:rect l="l" t="t" r="r" b="b"/>
              <a:pathLst>
                <a:path w="9408" h="6080" extrusionOk="0">
                  <a:moveTo>
                    <a:pt x="2621" y="1239"/>
                  </a:moveTo>
                  <a:cubicBezTo>
                    <a:pt x="2978" y="1287"/>
                    <a:pt x="2978" y="1834"/>
                    <a:pt x="2621" y="1882"/>
                  </a:cubicBezTo>
                  <a:lnTo>
                    <a:pt x="1573" y="1882"/>
                  </a:lnTo>
                  <a:cubicBezTo>
                    <a:pt x="1192" y="1834"/>
                    <a:pt x="1192" y="1287"/>
                    <a:pt x="1573" y="1239"/>
                  </a:cubicBezTo>
                  <a:close/>
                  <a:moveTo>
                    <a:pt x="3442" y="2311"/>
                  </a:moveTo>
                  <a:cubicBezTo>
                    <a:pt x="3591" y="2311"/>
                    <a:pt x="3740" y="2406"/>
                    <a:pt x="3764" y="2596"/>
                  </a:cubicBezTo>
                  <a:lnTo>
                    <a:pt x="3764" y="3454"/>
                  </a:lnTo>
                  <a:cubicBezTo>
                    <a:pt x="3740" y="3632"/>
                    <a:pt x="3591" y="3722"/>
                    <a:pt x="3442" y="3722"/>
                  </a:cubicBezTo>
                  <a:cubicBezTo>
                    <a:pt x="3293" y="3722"/>
                    <a:pt x="3144" y="3632"/>
                    <a:pt x="3121" y="3454"/>
                  </a:cubicBezTo>
                  <a:lnTo>
                    <a:pt x="3121" y="2596"/>
                  </a:lnTo>
                  <a:cubicBezTo>
                    <a:pt x="3144" y="2406"/>
                    <a:pt x="3293" y="2311"/>
                    <a:pt x="3442" y="2311"/>
                  </a:cubicBezTo>
                  <a:close/>
                  <a:moveTo>
                    <a:pt x="5955" y="1072"/>
                  </a:moveTo>
                  <a:cubicBezTo>
                    <a:pt x="6103" y="1072"/>
                    <a:pt x="6252" y="1168"/>
                    <a:pt x="6264" y="1358"/>
                  </a:cubicBezTo>
                  <a:lnTo>
                    <a:pt x="6264" y="3454"/>
                  </a:lnTo>
                  <a:cubicBezTo>
                    <a:pt x="6252" y="3632"/>
                    <a:pt x="6103" y="3722"/>
                    <a:pt x="5955" y="3722"/>
                  </a:cubicBezTo>
                  <a:cubicBezTo>
                    <a:pt x="5806" y="3722"/>
                    <a:pt x="5657" y="3632"/>
                    <a:pt x="5645" y="3454"/>
                  </a:cubicBezTo>
                  <a:lnTo>
                    <a:pt x="5645" y="1358"/>
                  </a:lnTo>
                  <a:cubicBezTo>
                    <a:pt x="5657" y="1168"/>
                    <a:pt x="5806" y="1072"/>
                    <a:pt x="5955" y="1072"/>
                  </a:cubicBezTo>
                  <a:close/>
                  <a:moveTo>
                    <a:pt x="4692" y="1674"/>
                  </a:moveTo>
                  <a:cubicBezTo>
                    <a:pt x="4847" y="1674"/>
                    <a:pt x="5002" y="1775"/>
                    <a:pt x="5002" y="1977"/>
                  </a:cubicBezTo>
                  <a:lnTo>
                    <a:pt x="5002" y="3454"/>
                  </a:lnTo>
                  <a:cubicBezTo>
                    <a:pt x="5002" y="3656"/>
                    <a:pt x="4847" y="3757"/>
                    <a:pt x="4692" y="3757"/>
                  </a:cubicBezTo>
                  <a:cubicBezTo>
                    <a:pt x="4538" y="3757"/>
                    <a:pt x="4383" y="3656"/>
                    <a:pt x="4383" y="3454"/>
                  </a:cubicBezTo>
                  <a:lnTo>
                    <a:pt x="4383" y="1977"/>
                  </a:lnTo>
                  <a:cubicBezTo>
                    <a:pt x="4383" y="1775"/>
                    <a:pt x="4538" y="1674"/>
                    <a:pt x="4692" y="1674"/>
                  </a:cubicBezTo>
                  <a:close/>
                  <a:moveTo>
                    <a:pt x="930" y="1"/>
                  </a:moveTo>
                  <a:cubicBezTo>
                    <a:pt x="406" y="1"/>
                    <a:pt x="1" y="405"/>
                    <a:pt x="1" y="929"/>
                  </a:cubicBezTo>
                  <a:lnTo>
                    <a:pt x="1" y="3859"/>
                  </a:lnTo>
                  <a:cubicBezTo>
                    <a:pt x="1" y="4369"/>
                    <a:pt x="385" y="4788"/>
                    <a:pt x="888" y="4788"/>
                  </a:cubicBezTo>
                  <a:cubicBezTo>
                    <a:pt x="902" y="4788"/>
                    <a:pt x="916" y="4788"/>
                    <a:pt x="930" y="4787"/>
                  </a:cubicBezTo>
                  <a:lnTo>
                    <a:pt x="1025" y="4787"/>
                  </a:lnTo>
                  <a:lnTo>
                    <a:pt x="1025" y="5526"/>
                  </a:lnTo>
                  <a:cubicBezTo>
                    <a:pt x="1025" y="5709"/>
                    <a:pt x="1177" y="5846"/>
                    <a:pt x="1342" y="5846"/>
                  </a:cubicBezTo>
                  <a:cubicBezTo>
                    <a:pt x="1412" y="5846"/>
                    <a:pt x="1485" y="5821"/>
                    <a:pt x="1549" y="5764"/>
                  </a:cubicBezTo>
                  <a:lnTo>
                    <a:pt x="2716" y="4787"/>
                  </a:lnTo>
                  <a:lnTo>
                    <a:pt x="3883" y="4787"/>
                  </a:lnTo>
                  <a:lnTo>
                    <a:pt x="4407" y="5883"/>
                  </a:lnTo>
                  <a:cubicBezTo>
                    <a:pt x="4454" y="6014"/>
                    <a:pt x="4573" y="6079"/>
                    <a:pt x="4692" y="6079"/>
                  </a:cubicBezTo>
                  <a:cubicBezTo>
                    <a:pt x="4811" y="6079"/>
                    <a:pt x="4931" y="6014"/>
                    <a:pt x="4978" y="5883"/>
                  </a:cubicBezTo>
                  <a:lnTo>
                    <a:pt x="5526" y="4787"/>
                  </a:lnTo>
                  <a:lnTo>
                    <a:pt x="6669" y="4787"/>
                  </a:lnTo>
                  <a:lnTo>
                    <a:pt x="7836" y="5764"/>
                  </a:lnTo>
                  <a:cubicBezTo>
                    <a:pt x="7900" y="5821"/>
                    <a:pt x="7973" y="5846"/>
                    <a:pt x="8043" y="5846"/>
                  </a:cubicBezTo>
                  <a:cubicBezTo>
                    <a:pt x="8208" y="5846"/>
                    <a:pt x="8360" y="5709"/>
                    <a:pt x="8360" y="5526"/>
                  </a:cubicBezTo>
                  <a:lnTo>
                    <a:pt x="8360" y="4787"/>
                  </a:lnTo>
                  <a:lnTo>
                    <a:pt x="8455" y="4787"/>
                  </a:lnTo>
                  <a:cubicBezTo>
                    <a:pt x="8469" y="4788"/>
                    <a:pt x="8483" y="4788"/>
                    <a:pt x="8497" y="4788"/>
                  </a:cubicBezTo>
                  <a:cubicBezTo>
                    <a:pt x="9000" y="4788"/>
                    <a:pt x="9385" y="4369"/>
                    <a:pt x="9408" y="3859"/>
                  </a:cubicBezTo>
                  <a:lnTo>
                    <a:pt x="9408" y="929"/>
                  </a:lnTo>
                  <a:cubicBezTo>
                    <a:pt x="9384" y="405"/>
                    <a:pt x="8979" y="1"/>
                    <a:pt x="84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7;p26"/>
            <p:cNvSpPr/>
            <p:nvPr/>
          </p:nvSpPr>
          <p:spPr>
            <a:xfrm>
              <a:off x="2573021" y="4275762"/>
              <a:ext cx="53785" cy="68419"/>
            </a:xfrm>
            <a:custGeom>
              <a:avLst/>
              <a:gdLst/>
              <a:ahLst/>
              <a:cxnLst/>
              <a:rect l="l" t="t" r="r" b="b"/>
              <a:pathLst>
                <a:path w="1573" h="2001" extrusionOk="0">
                  <a:moveTo>
                    <a:pt x="786" y="0"/>
                  </a:moveTo>
                  <a:cubicBezTo>
                    <a:pt x="358" y="0"/>
                    <a:pt x="1" y="358"/>
                    <a:pt x="1" y="786"/>
                  </a:cubicBezTo>
                  <a:lnTo>
                    <a:pt x="1" y="1215"/>
                  </a:lnTo>
                  <a:cubicBezTo>
                    <a:pt x="1" y="1739"/>
                    <a:pt x="393" y="2001"/>
                    <a:pt x="786" y="2001"/>
                  </a:cubicBezTo>
                  <a:cubicBezTo>
                    <a:pt x="1179" y="2001"/>
                    <a:pt x="1572" y="1739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8;p26"/>
            <p:cNvSpPr/>
            <p:nvPr/>
          </p:nvSpPr>
          <p:spPr>
            <a:xfrm>
              <a:off x="2546145" y="4348216"/>
              <a:ext cx="107535" cy="63564"/>
            </a:xfrm>
            <a:custGeom>
              <a:avLst/>
              <a:gdLst/>
              <a:ahLst/>
              <a:cxnLst/>
              <a:rect l="l" t="t" r="r" b="b"/>
              <a:pathLst>
                <a:path w="3145" h="1859" extrusionOk="0">
                  <a:moveTo>
                    <a:pt x="501" y="1"/>
                  </a:moveTo>
                  <a:cubicBezTo>
                    <a:pt x="191" y="287"/>
                    <a:pt x="1" y="691"/>
                    <a:pt x="1" y="1120"/>
                  </a:cubicBezTo>
                  <a:lnTo>
                    <a:pt x="1" y="1549"/>
                  </a:lnTo>
                  <a:cubicBezTo>
                    <a:pt x="1" y="1715"/>
                    <a:pt x="144" y="1858"/>
                    <a:pt x="310" y="1858"/>
                  </a:cubicBezTo>
                  <a:lnTo>
                    <a:pt x="2835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4" y="287"/>
                    <a:pt x="2644" y="1"/>
                  </a:cubicBezTo>
                  <a:cubicBezTo>
                    <a:pt x="2370" y="334"/>
                    <a:pt x="1971" y="501"/>
                    <a:pt x="1572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69;p26"/>
            <p:cNvSpPr/>
            <p:nvPr/>
          </p:nvSpPr>
          <p:spPr>
            <a:xfrm>
              <a:off x="244356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36" y="1703"/>
                    <a:pt x="417" y="1947"/>
                    <a:pt x="795" y="1947"/>
                  </a:cubicBezTo>
                  <a:cubicBezTo>
                    <a:pt x="1173" y="1947"/>
                    <a:pt x="1548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0;p26"/>
            <p:cNvSpPr/>
            <p:nvPr/>
          </p:nvSpPr>
          <p:spPr>
            <a:xfrm>
              <a:off x="241669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500" y="1"/>
                  </a:moveTo>
                  <a:cubicBezTo>
                    <a:pt x="191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34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77" y="287"/>
                    <a:pt x="2667" y="1"/>
                  </a:cubicBezTo>
                  <a:cubicBezTo>
                    <a:pt x="2382" y="334"/>
                    <a:pt x="1977" y="501"/>
                    <a:pt x="1575" y="501"/>
                  </a:cubicBezTo>
                  <a:cubicBezTo>
                    <a:pt x="1173" y="501"/>
                    <a:pt x="774" y="334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1;p26"/>
            <p:cNvSpPr/>
            <p:nvPr/>
          </p:nvSpPr>
          <p:spPr>
            <a:xfrm>
              <a:off x="270250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24" y="1703"/>
                    <a:pt x="399" y="1947"/>
                    <a:pt x="777" y="1947"/>
                  </a:cubicBezTo>
                  <a:cubicBezTo>
                    <a:pt x="1155" y="1947"/>
                    <a:pt x="1536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2;p26"/>
            <p:cNvSpPr/>
            <p:nvPr/>
          </p:nvSpPr>
          <p:spPr>
            <a:xfrm>
              <a:off x="267563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476" y="1"/>
                  </a:moveTo>
                  <a:cubicBezTo>
                    <a:pt x="167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10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3" y="287"/>
                    <a:pt x="2644" y="1"/>
                  </a:cubicBezTo>
                  <a:cubicBezTo>
                    <a:pt x="2370" y="334"/>
                    <a:pt x="1971" y="501"/>
                    <a:pt x="1569" y="501"/>
                  </a:cubicBezTo>
                  <a:cubicBezTo>
                    <a:pt x="1167" y="501"/>
                    <a:pt x="762" y="334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Заголовок 8"/>
          <p:cNvSpPr>
            <a:spLocks noGrp="1"/>
          </p:cNvSpPr>
          <p:nvPr>
            <p:ph type="title" idx="5"/>
          </p:nvPr>
        </p:nvSpPr>
        <p:spPr>
          <a:xfrm>
            <a:off x="758436" y="2353372"/>
            <a:ext cx="6634474" cy="509452"/>
          </a:xfrm>
        </p:spPr>
        <p:txBody>
          <a:bodyPr/>
          <a:lstStyle/>
          <a:p>
            <a:pPr algn="ctr"/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Муниципальная программа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«Развитие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транспортной системы и обеспечение дорожного движения в Труновском  муниципальном округе Ставропольского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края»</a:t>
            </a:r>
            <a:endParaRPr lang="ru-RU" sz="13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7" name="Схема 36"/>
          <p:cNvGraphicFramePr/>
          <p:nvPr>
            <p:extLst>
              <p:ext uri="{D42A27DB-BD31-4B8C-83A1-F6EECF244321}">
                <p14:modId xmlns:p14="http://schemas.microsoft.com/office/powerpoint/2010/main" val="4258639949"/>
              </p:ext>
            </p:extLst>
          </p:nvPr>
        </p:nvGraphicFramePr>
        <p:xfrm>
          <a:off x="117439" y="2918588"/>
          <a:ext cx="8432923" cy="2050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57486" y="4779077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BA944D1-46EC-4E17-88CD-B90BFF478F90}" type="slidenum">
              <a:rPr lang="ru-RU" sz="900" smtClean="0">
                <a:solidFill>
                  <a:schemeClr val="bg1"/>
                </a:solidFill>
              </a:rPr>
              <a:pPr/>
              <a:t>46</a:t>
            </a:fld>
            <a:endParaRPr lang="ru-RU" sz="900" dirty="0">
              <a:solidFill>
                <a:schemeClr val="bg1"/>
              </a:solidFill>
            </a:endParaRPr>
          </a:p>
        </p:txBody>
      </p:sp>
      <p:grpSp>
        <p:nvGrpSpPr>
          <p:cNvPr id="17" name="Google Shape;12274;p89"/>
          <p:cNvGrpSpPr/>
          <p:nvPr/>
        </p:nvGrpSpPr>
        <p:grpSpPr>
          <a:xfrm>
            <a:off x="8195047" y="1903929"/>
            <a:ext cx="747772" cy="1000037"/>
            <a:chOff x="1341612" y="3340055"/>
            <a:chExt cx="259399" cy="370524"/>
          </a:xfrm>
        </p:grpSpPr>
        <p:sp>
          <p:nvSpPr>
            <p:cNvPr id="18" name="Google Shape;12275;p89"/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rgbClr val="344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276;p89"/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277;p89"/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78;p89"/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79;p89"/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80;p89"/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2C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281;p89"/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82;p89"/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83;p89"/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84;p89"/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85;p89"/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86;p89"/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87;p89"/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8;p89"/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289;p89"/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290;p89"/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291;p89"/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292;p89"/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19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9695" y="5362221"/>
            <a:ext cx="24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27DF5F-30E0-4DB3-AF6D-20DBB5172597}" type="slidenum">
              <a:rPr lang="ru-RU" sz="900" smtClean="0">
                <a:solidFill>
                  <a:schemeClr val="bg1">
                    <a:lumMod val="95000"/>
                  </a:schemeClr>
                </a:solidFill>
              </a:rPr>
              <a:pPr/>
              <a:t>47</a:t>
            </a:fld>
            <a:endParaRPr lang="ru-RU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55069" y="70948"/>
            <a:ext cx="21441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ОСНОВНЫЕ ЦЕЛИ И ПОКАЗАТЕЛИ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МУНИЦИПАЛЬНЫХ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ПРОГРАММ </a:t>
            </a:r>
          </a:p>
          <a:p>
            <a:pPr algn="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ТРУНОВСКОГО МУНИЦИПАЛЬНОГО ОКРУГА</a:t>
            </a:r>
            <a:endParaRPr lang="ru-RU" sz="1600" dirty="0">
              <a:latin typeface="+mj-lt"/>
            </a:endParaRPr>
          </a:p>
        </p:txBody>
      </p:sp>
      <p:sp>
        <p:nvSpPr>
          <p:cNvPr id="22" name="Заголовок 8"/>
          <p:cNvSpPr>
            <a:spLocks noGrp="1"/>
          </p:cNvSpPr>
          <p:nvPr>
            <p:ph type="title" idx="5"/>
          </p:nvPr>
        </p:nvSpPr>
        <p:spPr>
          <a:xfrm>
            <a:off x="1354772" y="233667"/>
            <a:ext cx="5700297" cy="899922"/>
          </a:xfrm>
        </p:spPr>
        <p:txBody>
          <a:bodyPr/>
          <a:lstStyle/>
          <a:p>
            <a:pPr algn="ctr"/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Муниципальная программа «Обеспечение безопасности, профилактика терроризма и экстремизма, а также минимизация и (или) ликвидация последствий проявления терроризма и экстремизма на территории Труновского муниципального округа Ставропольского края»</a:t>
            </a: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3052542923"/>
              </p:ext>
            </p:extLst>
          </p:nvPr>
        </p:nvGraphicFramePr>
        <p:xfrm>
          <a:off x="134006" y="1173992"/>
          <a:ext cx="8140081" cy="3969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565;p26"/>
          <p:cNvGrpSpPr/>
          <p:nvPr/>
        </p:nvGrpSpPr>
        <p:grpSpPr>
          <a:xfrm>
            <a:off x="320921" y="343937"/>
            <a:ext cx="843456" cy="679382"/>
            <a:chOff x="2416692" y="4046126"/>
            <a:chExt cx="366441" cy="365655"/>
          </a:xfrm>
          <a:solidFill>
            <a:srgbClr val="C00000"/>
          </a:solidFill>
        </p:grpSpPr>
        <p:sp>
          <p:nvSpPr>
            <p:cNvPr id="27" name="Google Shape;566;p26"/>
            <p:cNvSpPr/>
            <p:nvPr/>
          </p:nvSpPr>
          <p:spPr>
            <a:xfrm>
              <a:off x="2439465" y="4046126"/>
              <a:ext cx="321683" cy="207890"/>
            </a:xfrm>
            <a:custGeom>
              <a:avLst/>
              <a:gdLst/>
              <a:ahLst/>
              <a:cxnLst/>
              <a:rect l="l" t="t" r="r" b="b"/>
              <a:pathLst>
                <a:path w="9408" h="6080" extrusionOk="0">
                  <a:moveTo>
                    <a:pt x="2621" y="1239"/>
                  </a:moveTo>
                  <a:cubicBezTo>
                    <a:pt x="2978" y="1287"/>
                    <a:pt x="2978" y="1834"/>
                    <a:pt x="2621" y="1882"/>
                  </a:cubicBezTo>
                  <a:lnTo>
                    <a:pt x="1573" y="1882"/>
                  </a:lnTo>
                  <a:cubicBezTo>
                    <a:pt x="1192" y="1834"/>
                    <a:pt x="1192" y="1287"/>
                    <a:pt x="1573" y="1239"/>
                  </a:cubicBezTo>
                  <a:close/>
                  <a:moveTo>
                    <a:pt x="3442" y="2311"/>
                  </a:moveTo>
                  <a:cubicBezTo>
                    <a:pt x="3591" y="2311"/>
                    <a:pt x="3740" y="2406"/>
                    <a:pt x="3764" y="2596"/>
                  </a:cubicBezTo>
                  <a:lnTo>
                    <a:pt x="3764" y="3454"/>
                  </a:lnTo>
                  <a:cubicBezTo>
                    <a:pt x="3740" y="3632"/>
                    <a:pt x="3591" y="3722"/>
                    <a:pt x="3442" y="3722"/>
                  </a:cubicBezTo>
                  <a:cubicBezTo>
                    <a:pt x="3293" y="3722"/>
                    <a:pt x="3144" y="3632"/>
                    <a:pt x="3121" y="3454"/>
                  </a:cubicBezTo>
                  <a:lnTo>
                    <a:pt x="3121" y="2596"/>
                  </a:lnTo>
                  <a:cubicBezTo>
                    <a:pt x="3144" y="2406"/>
                    <a:pt x="3293" y="2311"/>
                    <a:pt x="3442" y="2311"/>
                  </a:cubicBezTo>
                  <a:close/>
                  <a:moveTo>
                    <a:pt x="5955" y="1072"/>
                  </a:moveTo>
                  <a:cubicBezTo>
                    <a:pt x="6103" y="1072"/>
                    <a:pt x="6252" y="1168"/>
                    <a:pt x="6264" y="1358"/>
                  </a:cubicBezTo>
                  <a:lnTo>
                    <a:pt x="6264" y="3454"/>
                  </a:lnTo>
                  <a:cubicBezTo>
                    <a:pt x="6252" y="3632"/>
                    <a:pt x="6103" y="3722"/>
                    <a:pt x="5955" y="3722"/>
                  </a:cubicBezTo>
                  <a:cubicBezTo>
                    <a:pt x="5806" y="3722"/>
                    <a:pt x="5657" y="3632"/>
                    <a:pt x="5645" y="3454"/>
                  </a:cubicBezTo>
                  <a:lnTo>
                    <a:pt x="5645" y="1358"/>
                  </a:lnTo>
                  <a:cubicBezTo>
                    <a:pt x="5657" y="1168"/>
                    <a:pt x="5806" y="1072"/>
                    <a:pt x="5955" y="1072"/>
                  </a:cubicBezTo>
                  <a:close/>
                  <a:moveTo>
                    <a:pt x="4692" y="1674"/>
                  </a:moveTo>
                  <a:cubicBezTo>
                    <a:pt x="4847" y="1674"/>
                    <a:pt x="5002" y="1775"/>
                    <a:pt x="5002" y="1977"/>
                  </a:cubicBezTo>
                  <a:lnTo>
                    <a:pt x="5002" y="3454"/>
                  </a:lnTo>
                  <a:cubicBezTo>
                    <a:pt x="5002" y="3656"/>
                    <a:pt x="4847" y="3757"/>
                    <a:pt x="4692" y="3757"/>
                  </a:cubicBezTo>
                  <a:cubicBezTo>
                    <a:pt x="4538" y="3757"/>
                    <a:pt x="4383" y="3656"/>
                    <a:pt x="4383" y="3454"/>
                  </a:cubicBezTo>
                  <a:lnTo>
                    <a:pt x="4383" y="1977"/>
                  </a:lnTo>
                  <a:cubicBezTo>
                    <a:pt x="4383" y="1775"/>
                    <a:pt x="4538" y="1674"/>
                    <a:pt x="4692" y="1674"/>
                  </a:cubicBezTo>
                  <a:close/>
                  <a:moveTo>
                    <a:pt x="930" y="1"/>
                  </a:moveTo>
                  <a:cubicBezTo>
                    <a:pt x="406" y="1"/>
                    <a:pt x="1" y="405"/>
                    <a:pt x="1" y="929"/>
                  </a:cubicBezTo>
                  <a:lnTo>
                    <a:pt x="1" y="3859"/>
                  </a:lnTo>
                  <a:cubicBezTo>
                    <a:pt x="1" y="4369"/>
                    <a:pt x="385" y="4788"/>
                    <a:pt x="888" y="4788"/>
                  </a:cubicBezTo>
                  <a:cubicBezTo>
                    <a:pt x="902" y="4788"/>
                    <a:pt x="916" y="4788"/>
                    <a:pt x="930" y="4787"/>
                  </a:cubicBezTo>
                  <a:lnTo>
                    <a:pt x="1025" y="4787"/>
                  </a:lnTo>
                  <a:lnTo>
                    <a:pt x="1025" y="5526"/>
                  </a:lnTo>
                  <a:cubicBezTo>
                    <a:pt x="1025" y="5709"/>
                    <a:pt x="1177" y="5846"/>
                    <a:pt x="1342" y="5846"/>
                  </a:cubicBezTo>
                  <a:cubicBezTo>
                    <a:pt x="1412" y="5846"/>
                    <a:pt x="1485" y="5821"/>
                    <a:pt x="1549" y="5764"/>
                  </a:cubicBezTo>
                  <a:lnTo>
                    <a:pt x="2716" y="4787"/>
                  </a:lnTo>
                  <a:lnTo>
                    <a:pt x="3883" y="4787"/>
                  </a:lnTo>
                  <a:lnTo>
                    <a:pt x="4407" y="5883"/>
                  </a:lnTo>
                  <a:cubicBezTo>
                    <a:pt x="4454" y="6014"/>
                    <a:pt x="4573" y="6079"/>
                    <a:pt x="4692" y="6079"/>
                  </a:cubicBezTo>
                  <a:cubicBezTo>
                    <a:pt x="4811" y="6079"/>
                    <a:pt x="4931" y="6014"/>
                    <a:pt x="4978" y="5883"/>
                  </a:cubicBezTo>
                  <a:lnTo>
                    <a:pt x="5526" y="4787"/>
                  </a:lnTo>
                  <a:lnTo>
                    <a:pt x="6669" y="4787"/>
                  </a:lnTo>
                  <a:lnTo>
                    <a:pt x="7836" y="5764"/>
                  </a:lnTo>
                  <a:cubicBezTo>
                    <a:pt x="7900" y="5821"/>
                    <a:pt x="7973" y="5846"/>
                    <a:pt x="8043" y="5846"/>
                  </a:cubicBezTo>
                  <a:cubicBezTo>
                    <a:pt x="8208" y="5846"/>
                    <a:pt x="8360" y="5709"/>
                    <a:pt x="8360" y="5526"/>
                  </a:cubicBezTo>
                  <a:lnTo>
                    <a:pt x="8360" y="4787"/>
                  </a:lnTo>
                  <a:lnTo>
                    <a:pt x="8455" y="4787"/>
                  </a:lnTo>
                  <a:cubicBezTo>
                    <a:pt x="8469" y="4788"/>
                    <a:pt x="8483" y="4788"/>
                    <a:pt x="8497" y="4788"/>
                  </a:cubicBezTo>
                  <a:cubicBezTo>
                    <a:pt x="9000" y="4788"/>
                    <a:pt x="9385" y="4369"/>
                    <a:pt x="9408" y="3859"/>
                  </a:cubicBezTo>
                  <a:lnTo>
                    <a:pt x="9408" y="929"/>
                  </a:lnTo>
                  <a:cubicBezTo>
                    <a:pt x="9384" y="405"/>
                    <a:pt x="8979" y="1"/>
                    <a:pt x="84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7;p26"/>
            <p:cNvSpPr/>
            <p:nvPr/>
          </p:nvSpPr>
          <p:spPr>
            <a:xfrm>
              <a:off x="2573021" y="4275762"/>
              <a:ext cx="53785" cy="68419"/>
            </a:xfrm>
            <a:custGeom>
              <a:avLst/>
              <a:gdLst/>
              <a:ahLst/>
              <a:cxnLst/>
              <a:rect l="l" t="t" r="r" b="b"/>
              <a:pathLst>
                <a:path w="1573" h="2001" extrusionOk="0">
                  <a:moveTo>
                    <a:pt x="786" y="0"/>
                  </a:moveTo>
                  <a:cubicBezTo>
                    <a:pt x="358" y="0"/>
                    <a:pt x="1" y="358"/>
                    <a:pt x="1" y="786"/>
                  </a:cubicBezTo>
                  <a:lnTo>
                    <a:pt x="1" y="1215"/>
                  </a:lnTo>
                  <a:cubicBezTo>
                    <a:pt x="1" y="1739"/>
                    <a:pt x="393" y="2001"/>
                    <a:pt x="786" y="2001"/>
                  </a:cubicBezTo>
                  <a:cubicBezTo>
                    <a:pt x="1179" y="2001"/>
                    <a:pt x="1572" y="1739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8;p26"/>
            <p:cNvSpPr/>
            <p:nvPr/>
          </p:nvSpPr>
          <p:spPr>
            <a:xfrm>
              <a:off x="2546145" y="4348216"/>
              <a:ext cx="107535" cy="63564"/>
            </a:xfrm>
            <a:custGeom>
              <a:avLst/>
              <a:gdLst/>
              <a:ahLst/>
              <a:cxnLst/>
              <a:rect l="l" t="t" r="r" b="b"/>
              <a:pathLst>
                <a:path w="3145" h="1859" extrusionOk="0">
                  <a:moveTo>
                    <a:pt x="501" y="1"/>
                  </a:moveTo>
                  <a:cubicBezTo>
                    <a:pt x="191" y="287"/>
                    <a:pt x="1" y="691"/>
                    <a:pt x="1" y="1120"/>
                  </a:cubicBezTo>
                  <a:lnTo>
                    <a:pt x="1" y="1549"/>
                  </a:lnTo>
                  <a:cubicBezTo>
                    <a:pt x="1" y="1715"/>
                    <a:pt x="144" y="1858"/>
                    <a:pt x="310" y="1858"/>
                  </a:cubicBezTo>
                  <a:lnTo>
                    <a:pt x="2835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4" y="287"/>
                    <a:pt x="2644" y="1"/>
                  </a:cubicBezTo>
                  <a:cubicBezTo>
                    <a:pt x="2370" y="334"/>
                    <a:pt x="1971" y="501"/>
                    <a:pt x="1572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69;p26"/>
            <p:cNvSpPr/>
            <p:nvPr/>
          </p:nvSpPr>
          <p:spPr>
            <a:xfrm>
              <a:off x="244356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36" y="1703"/>
                    <a:pt x="417" y="1947"/>
                    <a:pt x="795" y="1947"/>
                  </a:cubicBezTo>
                  <a:cubicBezTo>
                    <a:pt x="1173" y="1947"/>
                    <a:pt x="1548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0;p26"/>
            <p:cNvSpPr/>
            <p:nvPr/>
          </p:nvSpPr>
          <p:spPr>
            <a:xfrm>
              <a:off x="241669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500" y="1"/>
                  </a:moveTo>
                  <a:cubicBezTo>
                    <a:pt x="191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34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77" y="287"/>
                    <a:pt x="2667" y="1"/>
                  </a:cubicBezTo>
                  <a:cubicBezTo>
                    <a:pt x="2382" y="334"/>
                    <a:pt x="1977" y="501"/>
                    <a:pt x="1575" y="501"/>
                  </a:cubicBezTo>
                  <a:cubicBezTo>
                    <a:pt x="1173" y="501"/>
                    <a:pt x="774" y="334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1;p26"/>
            <p:cNvSpPr/>
            <p:nvPr/>
          </p:nvSpPr>
          <p:spPr>
            <a:xfrm>
              <a:off x="270250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24" y="1703"/>
                    <a:pt x="399" y="1947"/>
                    <a:pt x="777" y="1947"/>
                  </a:cubicBezTo>
                  <a:cubicBezTo>
                    <a:pt x="1155" y="1947"/>
                    <a:pt x="1536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2;p26"/>
            <p:cNvSpPr/>
            <p:nvPr/>
          </p:nvSpPr>
          <p:spPr>
            <a:xfrm>
              <a:off x="267563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476" y="1"/>
                  </a:moveTo>
                  <a:cubicBezTo>
                    <a:pt x="167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10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3" y="287"/>
                    <a:pt x="2644" y="1"/>
                  </a:cubicBezTo>
                  <a:cubicBezTo>
                    <a:pt x="2370" y="334"/>
                    <a:pt x="1971" y="501"/>
                    <a:pt x="1569" y="501"/>
                  </a:cubicBezTo>
                  <a:cubicBezTo>
                    <a:pt x="1167" y="501"/>
                    <a:pt x="762" y="334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267700" y="46863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117B56A-A83A-4DEC-82B5-95FD06319F1D}" type="slidenum">
              <a:rPr lang="ru-RU" sz="900" smtClean="0">
                <a:solidFill>
                  <a:schemeClr val="bg1"/>
                </a:solidFill>
              </a:rPr>
              <a:pPr/>
              <a:t>47</a:t>
            </a:fld>
            <a:endParaRPr lang="ru-RU" sz="900" dirty="0">
              <a:solidFill>
                <a:schemeClr val="bg1"/>
              </a:solidFill>
            </a:endParaRPr>
          </a:p>
        </p:txBody>
      </p:sp>
      <p:grpSp>
        <p:nvGrpSpPr>
          <p:cNvPr id="19" name="Google Shape;12274;p89"/>
          <p:cNvGrpSpPr/>
          <p:nvPr/>
        </p:nvGrpSpPr>
        <p:grpSpPr>
          <a:xfrm>
            <a:off x="8267700" y="2287427"/>
            <a:ext cx="747772" cy="1000037"/>
            <a:chOff x="1341612" y="3340055"/>
            <a:chExt cx="259399" cy="370524"/>
          </a:xfrm>
        </p:grpSpPr>
        <p:sp>
          <p:nvSpPr>
            <p:cNvPr id="20" name="Google Shape;12275;p89"/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rgbClr val="344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76;p89"/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277;p89"/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78;p89"/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79;p89"/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80;p89"/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2C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81;p89"/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82;p89"/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83;p89"/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84;p89"/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85;p89"/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6;p89"/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287;p89"/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288;p89"/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289;p89"/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290;p89"/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291;p89"/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292;p89"/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9170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9695" y="5362221"/>
            <a:ext cx="24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27DF5F-30E0-4DB3-AF6D-20DBB5172597}" type="slidenum">
              <a:rPr lang="ru-RU" sz="900" smtClean="0">
                <a:solidFill>
                  <a:schemeClr val="bg1">
                    <a:lumMod val="95000"/>
                  </a:schemeClr>
                </a:solidFill>
              </a:rPr>
              <a:pPr/>
              <a:t>48</a:t>
            </a:fld>
            <a:endParaRPr lang="ru-RU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55069" y="70948"/>
            <a:ext cx="21441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ОСНОВНЫЕ ЦЕЛИ И ПОКАЗАТЕЛИ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МУНИЦИПАЛЬНЫХ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ПРОГРАММ </a:t>
            </a:r>
          </a:p>
          <a:p>
            <a:pPr algn="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ТРУНОВСКОГО МУНИЦИПАЛЬНОГО ОКРУГА</a:t>
            </a:r>
            <a:endParaRPr lang="ru-RU" sz="1600" dirty="0">
              <a:latin typeface="+mj-lt"/>
            </a:endParaRPr>
          </a:p>
        </p:txBody>
      </p:sp>
      <p:sp>
        <p:nvSpPr>
          <p:cNvPr id="22" name="Заголовок 8"/>
          <p:cNvSpPr>
            <a:spLocks noGrp="1"/>
          </p:cNvSpPr>
          <p:nvPr>
            <p:ph type="title" idx="5"/>
          </p:nvPr>
        </p:nvSpPr>
        <p:spPr>
          <a:xfrm>
            <a:off x="1451174" y="280233"/>
            <a:ext cx="5492969" cy="899922"/>
          </a:xfrm>
        </p:spPr>
        <p:txBody>
          <a:bodyPr/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Муниципальная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 программа «Обеспечение безопасности, профилактика терроризма и экстремизма, а также минимизация и (или) ликвидация последствий проявления терроризма и экстремизма на территории Труновского муниципального округа Ставропольского края»</a:t>
            </a: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015817692"/>
              </p:ext>
            </p:extLst>
          </p:nvPr>
        </p:nvGraphicFramePr>
        <p:xfrm>
          <a:off x="112058" y="1416111"/>
          <a:ext cx="8293584" cy="2632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565;p26"/>
          <p:cNvGrpSpPr/>
          <p:nvPr/>
        </p:nvGrpSpPr>
        <p:grpSpPr>
          <a:xfrm>
            <a:off x="359021" y="343937"/>
            <a:ext cx="843456" cy="679382"/>
            <a:chOff x="2416692" y="4046126"/>
            <a:chExt cx="366441" cy="365655"/>
          </a:xfrm>
          <a:solidFill>
            <a:srgbClr val="C00000"/>
          </a:solidFill>
        </p:grpSpPr>
        <p:sp>
          <p:nvSpPr>
            <p:cNvPr id="27" name="Google Shape;566;p26"/>
            <p:cNvSpPr/>
            <p:nvPr/>
          </p:nvSpPr>
          <p:spPr>
            <a:xfrm>
              <a:off x="2439465" y="4046126"/>
              <a:ext cx="321683" cy="207890"/>
            </a:xfrm>
            <a:custGeom>
              <a:avLst/>
              <a:gdLst/>
              <a:ahLst/>
              <a:cxnLst/>
              <a:rect l="l" t="t" r="r" b="b"/>
              <a:pathLst>
                <a:path w="9408" h="6080" extrusionOk="0">
                  <a:moveTo>
                    <a:pt x="2621" y="1239"/>
                  </a:moveTo>
                  <a:cubicBezTo>
                    <a:pt x="2978" y="1287"/>
                    <a:pt x="2978" y="1834"/>
                    <a:pt x="2621" y="1882"/>
                  </a:cubicBezTo>
                  <a:lnTo>
                    <a:pt x="1573" y="1882"/>
                  </a:lnTo>
                  <a:cubicBezTo>
                    <a:pt x="1192" y="1834"/>
                    <a:pt x="1192" y="1287"/>
                    <a:pt x="1573" y="1239"/>
                  </a:cubicBezTo>
                  <a:close/>
                  <a:moveTo>
                    <a:pt x="3442" y="2311"/>
                  </a:moveTo>
                  <a:cubicBezTo>
                    <a:pt x="3591" y="2311"/>
                    <a:pt x="3740" y="2406"/>
                    <a:pt x="3764" y="2596"/>
                  </a:cubicBezTo>
                  <a:lnTo>
                    <a:pt x="3764" y="3454"/>
                  </a:lnTo>
                  <a:cubicBezTo>
                    <a:pt x="3740" y="3632"/>
                    <a:pt x="3591" y="3722"/>
                    <a:pt x="3442" y="3722"/>
                  </a:cubicBezTo>
                  <a:cubicBezTo>
                    <a:pt x="3293" y="3722"/>
                    <a:pt x="3144" y="3632"/>
                    <a:pt x="3121" y="3454"/>
                  </a:cubicBezTo>
                  <a:lnTo>
                    <a:pt x="3121" y="2596"/>
                  </a:lnTo>
                  <a:cubicBezTo>
                    <a:pt x="3144" y="2406"/>
                    <a:pt x="3293" y="2311"/>
                    <a:pt x="3442" y="2311"/>
                  </a:cubicBezTo>
                  <a:close/>
                  <a:moveTo>
                    <a:pt x="5955" y="1072"/>
                  </a:moveTo>
                  <a:cubicBezTo>
                    <a:pt x="6103" y="1072"/>
                    <a:pt x="6252" y="1168"/>
                    <a:pt x="6264" y="1358"/>
                  </a:cubicBezTo>
                  <a:lnTo>
                    <a:pt x="6264" y="3454"/>
                  </a:lnTo>
                  <a:cubicBezTo>
                    <a:pt x="6252" y="3632"/>
                    <a:pt x="6103" y="3722"/>
                    <a:pt x="5955" y="3722"/>
                  </a:cubicBezTo>
                  <a:cubicBezTo>
                    <a:pt x="5806" y="3722"/>
                    <a:pt x="5657" y="3632"/>
                    <a:pt x="5645" y="3454"/>
                  </a:cubicBezTo>
                  <a:lnTo>
                    <a:pt x="5645" y="1358"/>
                  </a:lnTo>
                  <a:cubicBezTo>
                    <a:pt x="5657" y="1168"/>
                    <a:pt x="5806" y="1072"/>
                    <a:pt x="5955" y="1072"/>
                  </a:cubicBezTo>
                  <a:close/>
                  <a:moveTo>
                    <a:pt x="4692" y="1674"/>
                  </a:moveTo>
                  <a:cubicBezTo>
                    <a:pt x="4847" y="1674"/>
                    <a:pt x="5002" y="1775"/>
                    <a:pt x="5002" y="1977"/>
                  </a:cubicBezTo>
                  <a:lnTo>
                    <a:pt x="5002" y="3454"/>
                  </a:lnTo>
                  <a:cubicBezTo>
                    <a:pt x="5002" y="3656"/>
                    <a:pt x="4847" y="3757"/>
                    <a:pt x="4692" y="3757"/>
                  </a:cubicBezTo>
                  <a:cubicBezTo>
                    <a:pt x="4538" y="3757"/>
                    <a:pt x="4383" y="3656"/>
                    <a:pt x="4383" y="3454"/>
                  </a:cubicBezTo>
                  <a:lnTo>
                    <a:pt x="4383" y="1977"/>
                  </a:lnTo>
                  <a:cubicBezTo>
                    <a:pt x="4383" y="1775"/>
                    <a:pt x="4538" y="1674"/>
                    <a:pt x="4692" y="1674"/>
                  </a:cubicBezTo>
                  <a:close/>
                  <a:moveTo>
                    <a:pt x="930" y="1"/>
                  </a:moveTo>
                  <a:cubicBezTo>
                    <a:pt x="406" y="1"/>
                    <a:pt x="1" y="405"/>
                    <a:pt x="1" y="929"/>
                  </a:cubicBezTo>
                  <a:lnTo>
                    <a:pt x="1" y="3859"/>
                  </a:lnTo>
                  <a:cubicBezTo>
                    <a:pt x="1" y="4369"/>
                    <a:pt x="385" y="4788"/>
                    <a:pt x="888" y="4788"/>
                  </a:cubicBezTo>
                  <a:cubicBezTo>
                    <a:pt x="902" y="4788"/>
                    <a:pt x="916" y="4788"/>
                    <a:pt x="930" y="4787"/>
                  </a:cubicBezTo>
                  <a:lnTo>
                    <a:pt x="1025" y="4787"/>
                  </a:lnTo>
                  <a:lnTo>
                    <a:pt x="1025" y="5526"/>
                  </a:lnTo>
                  <a:cubicBezTo>
                    <a:pt x="1025" y="5709"/>
                    <a:pt x="1177" y="5846"/>
                    <a:pt x="1342" y="5846"/>
                  </a:cubicBezTo>
                  <a:cubicBezTo>
                    <a:pt x="1412" y="5846"/>
                    <a:pt x="1485" y="5821"/>
                    <a:pt x="1549" y="5764"/>
                  </a:cubicBezTo>
                  <a:lnTo>
                    <a:pt x="2716" y="4787"/>
                  </a:lnTo>
                  <a:lnTo>
                    <a:pt x="3883" y="4787"/>
                  </a:lnTo>
                  <a:lnTo>
                    <a:pt x="4407" y="5883"/>
                  </a:lnTo>
                  <a:cubicBezTo>
                    <a:pt x="4454" y="6014"/>
                    <a:pt x="4573" y="6079"/>
                    <a:pt x="4692" y="6079"/>
                  </a:cubicBezTo>
                  <a:cubicBezTo>
                    <a:pt x="4811" y="6079"/>
                    <a:pt x="4931" y="6014"/>
                    <a:pt x="4978" y="5883"/>
                  </a:cubicBezTo>
                  <a:lnTo>
                    <a:pt x="5526" y="4787"/>
                  </a:lnTo>
                  <a:lnTo>
                    <a:pt x="6669" y="4787"/>
                  </a:lnTo>
                  <a:lnTo>
                    <a:pt x="7836" y="5764"/>
                  </a:lnTo>
                  <a:cubicBezTo>
                    <a:pt x="7900" y="5821"/>
                    <a:pt x="7973" y="5846"/>
                    <a:pt x="8043" y="5846"/>
                  </a:cubicBezTo>
                  <a:cubicBezTo>
                    <a:pt x="8208" y="5846"/>
                    <a:pt x="8360" y="5709"/>
                    <a:pt x="8360" y="5526"/>
                  </a:cubicBezTo>
                  <a:lnTo>
                    <a:pt x="8360" y="4787"/>
                  </a:lnTo>
                  <a:lnTo>
                    <a:pt x="8455" y="4787"/>
                  </a:lnTo>
                  <a:cubicBezTo>
                    <a:pt x="8469" y="4788"/>
                    <a:pt x="8483" y="4788"/>
                    <a:pt x="8497" y="4788"/>
                  </a:cubicBezTo>
                  <a:cubicBezTo>
                    <a:pt x="9000" y="4788"/>
                    <a:pt x="9385" y="4369"/>
                    <a:pt x="9408" y="3859"/>
                  </a:cubicBezTo>
                  <a:lnTo>
                    <a:pt x="9408" y="929"/>
                  </a:lnTo>
                  <a:cubicBezTo>
                    <a:pt x="9384" y="405"/>
                    <a:pt x="8979" y="1"/>
                    <a:pt x="84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7;p26"/>
            <p:cNvSpPr/>
            <p:nvPr/>
          </p:nvSpPr>
          <p:spPr>
            <a:xfrm>
              <a:off x="2573021" y="4275762"/>
              <a:ext cx="53785" cy="68419"/>
            </a:xfrm>
            <a:custGeom>
              <a:avLst/>
              <a:gdLst/>
              <a:ahLst/>
              <a:cxnLst/>
              <a:rect l="l" t="t" r="r" b="b"/>
              <a:pathLst>
                <a:path w="1573" h="2001" extrusionOk="0">
                  <a:moveTo>
                    <a:pt x="786" y="0"/>
                  </a:moveTo>
                  <a:cubicBezTo>
                    <a:pt x="358" y="0"/>
                    <a:pt x="1" y="358"/>
                    <a:pt x="1" y="786"/>
                  </a:cubicBezTo>
                  <a:lnTo>
                    <a:pt x="1" y="1215"/>
                  </a:lnTo>
                  <a:cubicBezTo>
                    <a:pt x="1" y="1739"/>
                    <a:pt x="393" y="2001"/>
                    <a:pt x="786" y="2001"/>
                  </a:cubicBezTo>
                  <a:cubicBezTo>
                    <a:pt x="1179" y="2001"/>
                    <a:pt x="1572" y="1739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8;p26"/>
            <p:cNvSpPr/>
            <p:nvPr/>
          </p:nvSpPr>
          <p:spPr>
            <a:xfrm>
              <a:off x="2546145" y="4348216"/>
              <a:ext cx="107535" cy="63564"/>
            </a:xfrm>
            <a:custGeom>
              <a:avLst/>
              <a:gdLst/>
              <a:ahLst/>
              <a:cxnLst/>
              <a:rect l="l" t="t" r="r" b="b"/>
              <a:pathLst>
                <a:path w="3145" h="1859" extrusionOk="0">
                  <a:moveTo>
                    <a:pt x="501" y="1"/>
                  </a:moveTo>
                  <a:cubicBezTo>
                    <a:pt x="191" y="287"/>
                    <a:pt x="1" y="691"/>
                    <a:pt x="1" y="1120"/>
                  </a:cubicBezTo>
                  <a:lnTo>
                    <a:pt x="1" y="1549"/>
                  </a:lnTo>
                  <a:cubicBezTo>
                    <a:pt x="1" y="1715"/>
                    <a:pt x="144" y="1858"/>
                    <a:pt x="310" y="1858"/>
                  </a:cubicBezTo>
                  <a:lnTo>
                    <a:pt x="2835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4" y="287"/>
                    <a:pt x="2644" y="1"/>
                  </a:cubicBezTo>
                  <a:cubicBezTo>
                    <a:pt x="2370" y="334"/>
                    <a:pt x="1971" y="501"/>
                    <a:pt x="1572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69;p26"/>
            <p:cNvSpPr/>
            <p:nvPr/>
          </p:nvSpPr>
          <p:spPr>
            <a:xfrm>
              <a:off x="244356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36" y="1703"/>
                    <a:pt x="417" y="1947"/>
                    <a:pt x="795" y="1947"/>
                  </a:cubicBezTo>
                  <a:cubicBezTo>
                    <a:pt x="1173" y="1947"/>
                    <a:pt x="1548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0;p26"/>
            <p:cNvSpPr/>
            <p:nvPr/>
          </p:nvSpPr>
          <p:spPr>
            <a:xfrm>
              <a:off x="241669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500" y="1"/>
                  </a:moveTo>
                  <a:cubicBezTo>
                    <a:pt x="191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34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77" y="287"/>
                    <a:pt x="2667" y="1"/>
                  </a:cubicBezTo>
                  <a:cubicBezTo>
                    <a:pt x="2382" y="334"/>
                    <a:pt x="1977" y="501"/>
                    <a:pt x="1575" y="501"/>
                  </a:cubicBezTo>
                  <a:cubicBezTo>
                    <a:pt x="1173" y="501"/>
                    <a:pt x="774" y="334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1;p26"/>
            <p:cNvSpPr/>
            <p:nvPr/>
          </p:nvSpPr>
          <p:spPr>
            <a:xfrm>
              <a:off x="270250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24" y="1703"/>
                    <a:pt x="399" y="1947"/>
                    <a:pt x="777" y="1947"/>
                  </a:cubicBezTo>
                  <a:cubicBezTo>
                    <a:pt x="1155" y="1947"/>
                    <a:pt x="1536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2;p26"/>
            <p:cNvSpPr/>
            <p:nvPr/>
          </p:nvSpPr>
          <p:spPr>
            <a:xfrm>
              <a:off x="267563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476" y="1"/>
                  </a:moveTo>
                  <a:cubicBezTo>
                    <a:pt x="167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10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3" y="287"/>
                    <a:pt x="2644" y="1"/>
                  </a:cubicBezTo>
                  <a:cubicBezTo>
                    <a:pt x="2370" y="334"/>
                    <a:pt x="1971" y="501"/>
                    <a:pt x="1569" y="501"/>
                  </a:cubicBezTo>
                  <a:cubicBezTo>
                    <a:pt x="1167" y="501"/>
                    <a:pt x="762" y="334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267700" y="46863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117B56A-A83A-4DEC-82B5-95FD06319F1D}" type="slidenum">
              <a:rPr lang="ru-RU" sz="900" smtClean="0">
                <a:solidFill>
                  <a:schemeClr val="bg1"/>
                </a:solidFill>
              </a:rPr>
              <a:pPr/>
              <a:t>48</a:t>
            </a:fld>
            <a:endParaRPr lang="ru-RU" sz="900" dirty="0">
              <a:solidFill>
                <a:schemeClr val="bg1"/>
              </a:solidFill>
            </a:endParaRPr>
          </a:p>
        </p:txBody>
      </p:sp>
      <p:grpSp>
        <p:nvGrpSpPr>
          <p:cNvPr id="19" name="Google Shape;12274;p89"/>
          <p:cNvGrpSpPr/>
          <p:nvPr/>
        </p:nvGrpSpPr>
        <p:grpSpPr>
          <a:xfrm>
            <a:off x="8267700" y="2287427"/>
            <a:ext cx="747772" cy="1000037"/>
            <a:chOff x="1341612" y="3340055"/>
            <a:chExt cx="259399" cy="370524"/>
          </a:xfrm>
        </p:grpSpPr>
        <p:sp>
          <p:nvSpPr>
            <p:cNvPr id="20" name="Google Shape;12275;p89"/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rgbClr val="344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76;p89"/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277;p89"/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78;p89"/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79;p89"/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80;p89"/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2C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81;p89"/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82;p89"/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83;p89"/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84;p89"/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85;p89"/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6;p89"/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287;p89"/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288;p89"/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289;p89"/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290;p89"/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291;p89"/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292;p89"/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351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9695" y="5362221"/>
            <a:ext cx="24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27DF5F-30E0-4DB3-AF6D-20DBB5172597}" type="slidenum">
              <a:rPr lang="ru-RU" sz="900" smtClean="0">
                <a:solidFill>
                  <a:schemeClr val="bg1">
                    <a:lumMod val="95000"/>
                  </a:schemeClr>
                </a:solidFill>
              </a:rPr>
              <a:pPr/>
              <a:t>49</a:t>
            </a:fld>
            <a:endParaRPr lang="ru-RU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55069" y="70948"/>
            <a:ext cx="21441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ОСНОВНЫЕ ЦЕЛИ И ПОКАЗАТЕЛИ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МУНИЦИПАЛЬНЫХ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ПРОГРАММ </a:t>
            </a:r>
          </a:p>
          <a:p>
            <a:pPr algn="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ТРУНОВСКОГО МУНИЦИПАЛЬНОГО ОКРУГА</a:t>
            </a:r>
            <a:endParaRPr lang="ru-RU" sz="1600" dirty="0">
              <a:latin typeface="+mj-lt"/>
            </a:endParaRPr>
          </a:p>
        </p:txBody>
      </p:sp>
      <p:sp>
        <p:nvSpPr>
          <p:cNvPr id="22" name="Заголовок 8"/>
          <p:cNvSpPr>
            <a:spLocks noGrp="1"/>
          </p:cNvSpPr>
          <p:nvPr>
            <p:ph type="title" idx="5"/>
          </p:nvPr>
        </p:nvSpPr>
        <p:spPr>
          <a:xfrm>
            <a:off x="1511496" y="173230"/>
            <a:ext cx="5779683" cy="899922"/>
          </a:xfrm>
        </p:spPr>
        <p:txBody>
          <a:bodyPr/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Муниципальная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 программа «Обеспечение безопасности, профилактика терроризма и экстремизма, а также минимизация и (или) ликвидация последствий проявления терроризма и экстремизма на территории Труновского муниципального округа Ставропольского края»</a:t>
            </a: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415425623"/>
              </p:ext>
            </p:extLst>
          </p:nvPr>
        </p:nvGraphicFramePr>
        <p:xfrm>
          <a:off x="-49310" y="1030813"/>
          <a:ext cx="8468548" cy="411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oogle Shape;565;p26"/>
          <p:cNvGrpSpPr/>
          <p:nvPr/>
        </p:nvGrpSpPr>
        <p:grpSpPr>
          <a:xfrm>
            <a:off x="359021" y="343937"/>
            <a:ext cx="843456" cy="679382"/>
            <a:chOff x="2416692" y="4046126"/>
            <a:chExt cx="366441" cy="365655"/>
          </a:xfrm>
          <a:solidFill>
            <a:schemeClr val="accent1"/>
          </a:solidFill>
        </p:grpSpPr>
        <p:sp>
          <p:nvSpPr>
            <p:cNvPr id="27" name="Google Shape;566;p26"/>
            <p:cNvSpPr/>
            <p:nvPr/>
          </p:nvSpPr>
          <p:spPr>
            <a:xfrm>
              <a:off x="2439465" y="4046126"/>
              <a:ext cx="321683" cy="207890"/>
            </a:xfrm>
            <a:custGeom>
              <a:avLst/>
              <a:gdLst/>
              <a:ahLst/>
              <a:cxnLst/>
              <a:rect l="l" t="t" r="r" b="b"/>
              <a:pathLst>
                <a:path w="9408" h="6080" extrusionOk="0">
                  <a:moveTo>
                    <a:pt x="2621" y="1239"/>
                  </a:moveTo>
                  <a:cubicBezTo>
                    <a:pt x="2978" y="1287"/>
                    <a:pt x="2978" y="1834"/>
                    <a:pt x="2621" y="1882"/>
                  </a:cubicBezTo>
                  <a:lnTo>
                    <a:pt x="1573" y="1882"/>
                  </a:lnTo>
                  <a:cubicBezTo>
                    <a:pt x="1192" y="1834"/>
                    <a:pt x="1192" y="1287"/>
                    <a:pt x="1573" y="1239"/>
                  </a:cubicBezTo>
                  <a:close/>
                  <a:moveTo>
                    <a:pt x="3442" y="2311"/>
                  </a:moveTo>
                  <a:cubicBezTo>
                    <a:pt x="3591" y="2311"/>
                    <a:pt x="3740" y="2406"/>
                    <a:pt x="3764" y="2596"/>
                  </a:cubicBezTo>
                  <a:lnTo>
                    <a:pt x="3764" y="3454"/>
                  </a:lnTo>
                  <a:cubicBezTo>
                    <a:pt x="3740" y="3632"/>
                    <a:pt x="3591" y="3722"/>
                    <a:pt x="3442" y="3722"/>
                  </a:cubicBezTo>
                  <a:cubicBezTo>
                    <a:pt x="3293" y="3722"/>
                    <a:pt x="3144" y="3632"/>
                    <a:pt x="3121" y="3454"/>
                  </a:cubicBezTo>
                  <a:lnTo>
                    <a:pt x="3121" y="2596"/>
                  </a:lnTo>
                  <a:cubicBezTo>
                    <a:pt x="3144" y="2406"/>
                    <a:pt x="3293" y="2311"/>
                    <a:pt x="3442" y="2311"/>
                  </a:cubicBezTo>
                  <a:close/>
                  <a:moveTo>
                    <a:pt x="5955" y="1072"/>
                  </a:moveTo>
                  <a:cubicBezTo>
                    <a:pt x="6103" y="1072"/>
                    <a:pt x="6252" y="1168"/>
                    <a:pt x="6264" y="1358"/>
                  </a:cubicBezTo>
                  <a:lnTo>
                    <a:pt x="6264" y="3454"/>
                  </a:lnTo>
                  <a:cubicBezTo>
                    <a:pt x="6252" y="3632"/>
                    <a:pt x="6103" y="3722"/>
                    <a:pt x="5955" y="3722"/>
                  </a:cubicBezTo>
                  <a:cubicBezTo>
                    <a:pt x="5806" y="3722"/>
                    <a:pt x="5657" y="3632"/>
                    <a:pt x="5645" y="3454"/>
                  </a:cubicBezTo>
                  <a:lnTo>
                    <a:pt x="5645" y="1358"/>
                  </a:lnTo>
                  <a:cubicBezTo>
                    <a:pt x="5657" y="1168"/>
                    <a:pt x="5806" y="1072"/>
                    <a:pt x="5955" y="1072"/>
                  </a:cubicBezTo>
                  <a:close/>
                  <a:moveTo>
                    <a:pt x="4692" y="1674"/>
                  </a:moveTo>
                  <a:cubicBezTo>
                    <a:pt x="4847" y="1674"/>
                    <a:pt x="5002" y="1775"/>
                    <a:pt x="5002" y="1977"/>
                  </a:cubicBezTo>
                  <a:lnTo>
                    <a:pt x="5002" y="3454"/>
                  </a:lnTo>
                  <a:cubicBezTo>
                    <a:pt x="5002" y="3656"/>
                    <a:pt x="4847" y="3757"/>
                    <a:pt x="4692" y="3757"/>
                  </a:cubicBezTo>
                  <a:cubicBezTo>
                    <a:pt x="4538" y="3757"/>
                    <a:pt x="4383" y="3656"/>
                    <a:pt x="4383" y="3454"/>
                  </a:cubicBezTo>
                  <a:lnTo>
                    <a:pt x="4383" y="1977"/>
                  </a:lnTo>
                  <a:cubicBezTo>
                    <a:pt x="4383" y="1775"/>
                    <a:pt x="4538" y="1674"/>
                    <a:pt x="4692" y="1674"/>
                  </a:cubicBezTo>
                  <a:close/>
                  <a:moveTo>
                    <a:pt x="930" y="1"/>
                  </a:moveTo>
                  <a:cubicBezTo>
                    <a:pt x="406" y="1"/>
                    <a:pt x="1" y="405"/>
                    <a:pt x="1" y="929"/>
                  </a:cubicBezTo>
                  <a:lnTo>
                    <a:pt x="1" y="3859"/>
                  </a:lnTo>
                  <a:cubicBezTo>
                    <a:pt x="1" y="4369"/>
                    <a:pt x="385" y="4788"/>
                    <a:pt x="888" y="4788"/>
                  </a:cubicBezTo>
                  <a:cubicBezTo>
                    <a:pt x="902" y="4788"/>
                    <a:pt x="916" y="4788"/>
                    <a:pt x="930" y="4787"/>
                  </a:cubicBezTo>
                  <a:lnTo>
                    <a:pt x="1025" y="4787"/>
                  </a:lnTo>
                  <a:lnTo>
                    <a:pt x="1025" y="5526"/>
                  </a:lnTo>
                  <a:cubicBezTo>
                    <a:pt x="1025" y="5709"/>
                    <a:pt x="1177" y="5846"/>
                    <a:pt x="1342" y="5846"/>
                  </a:cubicBezTo>
                  <a:cubicBezTo>
                    <a:pt x="1412" y="5846"/>
                    <a:pt x="1485" y="5821"/>
                    <a:pt x="1549" y="5764"/>
                  </a:cubicBezTo>
                  <a:lnTo>
                    <a:pt x="2716" y="4787"/>
                  </a:lnTo>
                  <a:lnTo>
                    <a:pt x="3883" y="4787"/>
                  </a:lnTo>
                  <a:lnTo>
                    <a:pt x="4407" y="5883"/>
                  </a:lnTo>
                  <a:cubicBezTo>
                    <a:pt x="4454" y="6014"/>
                    <a:pt x="4573" y="6079"/>
                    <a:pt x="4692" y="6079"/>
                  </a:cubicBezTo>
                  <a:cubicBezTo>
                    <a:pt x="4811" y="6079"/>
                    <a:pt x="4931" y="6014"/>
                    <a:pt x="4978" y="5883"/>
                  </a:cubicBezTo>
                  <a:lnTo>
                    <a:pt x="5526" y="4787"/>
                  </a:lnTo>
                  <a:lnTo>
                    <a:pt x="6669" y="4787"/>
                  </a:lnTo>
                  <a:lnTo>
                    <a:pt x="7836" y="5764"/>
                  </a:lnTo>
                  <a:cubicBezTo>
                    <a:pt x="7900" y="5821"/>
                    <a:pt x="7973" y="5846"/>
                    <a:pt x="8043" y="5846"/>
                  </a:cubicBezTo>
                  <a:cubicBezTo>
                    <a:pt x="8208" y="5846"/>
                    <a:pt x="8360" y="5709"/>
                    <a:pt x="8360" y="5526"/>
                  </a:cubicBezTo>
                  <a:lnTo>
                    <a:pt x="8360" y="4787"/>
                  </a:lnTo>
                  <a:lnTo>
                    <a:pt x="8455" y="4787"/>
                  </a:lnTo>
                  <a:cubicBezTo>
                    <a:pt x="8469" y="4788"/>
                    <a:pt x="8483" y="4788"/>
                    <a:pt x="8497" y="4788"/>
                  </a:cubicBezTo>
                  <a:cubicBezTo>
                    <a:pt x="9000" y="4788"/>
                    <a:pt x="9385" y="4369"/>
                    <a:pt x="9408" y="3859"/>
                  </a:cubicBezTo>
                  <a:lnTo>
                    <a:pt x="9408" y="929"/>
                  </a:lnTo>
                  <a:cubicBezTo>
                    <a:pt x="9384" y="405"/>
                    <a:pt x="8979" y="1"/>
                    <a:pt x="84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7;p26"/>
            <p:cNvSpPr/>
            <p:nvPr/>
          </p:nvSpPr>
          <p:spPr>
            <a:xfrm>
              <a:off x="2573021" y="4275762"/>
              <a:ext cx="53785" cy="68419"/>
            </a:xfrm>
            <a:custGeom>
              <a:avLst/>
              <a:gdLst/>
              <a:ahLst/>
              <a:cxnLst/>
              <a:rect l="l" t="t" r="r" b="b"/>
              <a:pathLst>
                <a:path w="1573" h="2001" extrusionOk="0">
                  <a:moveTo>
                    <a:pt x="786" y="0"/>
                  </a:moveTo>
                  <a:cubicBezTo>
                    <a:pt x="358" y="0"/>
                    <a:pt x="1" y="358"/>
                    <a:pt x="1" y="786"/>
                  </a:cubicBezTo>
                  <a:lnTo>
                    <a:pt x="1" y="1215"/>
                  </a:lnTo>
                  <a:cubicBezTo>
                    <a:pt x="1" y="1739"/>
                    <a:pt x="393" y="2001"/>
                    <a:pt x="786" y="2001"/>
                  </a:cubicBezTo>
                  <a:cubicBezTo>
                    <a:pt x="1179" y="2001"/>
                    <a:pt x="1572" y="1739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8;p26"/>
            <p:cNvSpPr/>
            <p:nvPr/>
          </p:nvSpPr>
          <p:spPr>
            <a:xfrm>
              <a:off x="2546145" y="4348216"/>
              <a:ext cx="107535" cy="63564"/>
            </a:xfrm>
            <a:custGeom>
              <a:avLst/>
              <a:gdLst/>
              <a:ahLst/>
              <a:cxnLst/>
              <a:rect l="l" t="t" r="r" b="b"/>
              <a:pathLst>
                <a:path w="3145" h="1859" extrusionOk="0">
                  <a:moveTo>
                    <a:pt x="501" y="1"/>
                  </a:moveTo>
                  <a:cubicBezTo>
                    <a:pt x="191" y="287"/>
                    <a:pt x="1" y="691"/>
                    <a:pt x="1" y="1120"/>
                  </a:cubicBezTo>
                  <a:lnTo>
                    <a:pt x="1" y="1549"/>
                  </a:lnTo>
                  <a:cubicBezTo>
                    <a:pt x="1" y="1715"/>
                    <a:pt x="144" y="1858"/>
                    <a:pt x="310" y="1858"/>
                  </a:cubicBezTo>
                  <a:lnTo>
                    <a:pt x="2835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4" y="287"/>
                    <a:pt x="2644" y="1"/>
                  </a:cubicBezTo>
                  <a:cubicBezTo>
                    <a:pt x="2370" y="334"/>
                    <a:pt x="1971" y="501"/>
                    <a:pt x="1572" y="501"/>
                  </a:cubicBezTo>
                  <a:cubicBezTo>
                    <a:pt x="1174" y="501"/>
                    <a:pt x="775" y="334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69;p26"/>
            <p:cNvSpPr/>
            <p:nvPr/>
          </p:nvSpPr>
          <p:spPr>
            <a:xfrm>
              <a:off x="244356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36" y="1703"/>
                    <a:pt x="417" y="1947"/>
                    <a:pt x="795" y="1947"/>
                  </a:cubicBezTo>
                  <a:cubicBezTo>
                    <a:pt x="1173" y="1947"/>
                    <a:pt x="1548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0;p26"/>
            <p:cNvSpPr/>
            <p:nvPr/>
          </p:nvSpPr>
          <p:spPr>
            <a:xfrm>
              <a:off x="241669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500" y="1"/>
                  </a:moveTo>
                  <a:cubicBezTo>
                    <a:pt x="191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34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77" y="287"/>
                    <a:pt x="2667" y="1"/>
                  </a:cubicBezTo>
                  <a:cubicBezTo>
                    <a:pt x="2382" y="334"/>
                    <a:pt x="1977" y="501"/>
                    <a:pt x="1575" y="501"/>
                  </a:cubicBezTo>
                  <a:cubicBezTo>
                    <a:pt x="1173" y="501"/>
                    <a:pt x="774" y="334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1;p26"/>
            <p:cNvSpPr/>
            <p:nvPr/>
          </p:nvSpPr>
          <p:spPr>
            <a:xfrm>
              <a:off x="2702508" y="4275762"/>
              <a:ext cx="53751" cy="66607"/>
            </a:xfrm>
            <a:custGeom>
              <a:avLst/>
              <a:gdLst/>
              <a:ahLst/>
              <a:cxnLst/>
              <a:rect l="l" t="t" r="r" b="b"/>
              <a:pathLst>
                <a:path w="1572" h="1948" extrusionOk="0">
                  <a:moveTo>
                    <a:pt x="786" y="0"/>
                  </a:moveTo>
                  <a:cubicBezTo>
                    <a:pt x="357" y="0"/>
                    <a:pt x="0" y="358"/>
                    <a:pt x="0" y="786"/>
                  </a:cubicBezTo>
                  <a:lnTo>
                    <a:pt x="0" y="1215"/>
                  </a:lnTo>
                  <a:cubicBezTo>
                    <a:pt x="24" y="1703"/>
                    <a:pt x="399" y="1947"/>
                    <a:pt x="777" y="1947"/>
                  </a:cubicBezTo>
                  <a:cubicBezTo>
                    <a:pt x="1155" y="1947"/>
                    <a:pt x="1536" y="1703"/>
                    <a:pt x="1572" y="1215"/>
                  </a:cubicBezTo>
                  <a:lnTo>
                    <a:pt x="1572" y="786"/>
                  </a:lnTo>
                  <a:cubicBezTo>
                    <a:pt x="1572" y="358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2;p26"/>
            <p:cNvSpPr/>
            <p:nvPr/>
          </p:nvSpPr>
          <p:spPr>
            <a:xfrm>
              <a:off x="2675632" y="4348216"/>
              <a:ext cx="107501" cy="63564"/>
            </a:xfrm>
            <a:custGeom>
              <a:avLst/>
              <a:gdLst/>
              <a:ahLst/>
              <a:cxnLst/>
              <a:rect l="l" t="t" r="r" b="b"/>
              <a:pathLst>
                <a:path w="3144" h="1859" extrusionOk="0">
                  <a:moveTo>
                    <a:pt x="476" y="1"/>
                  </a:moveTo>
                  <a:cubicBezTo>
                    <a:pt x="167" y="287"/>
                    <a:pt x="0" y="691"/>
                    <a:pt x="0" y="1120"/>
                  </a:cubicBezTo>
                  <a:lnTo>
                    <a:pt x="0" y="1549"/>
                  </a:lnTo>
                  <a:cubicBezTo>
                    <a:pt x="0" y="1715"/>
                    <a:pt x="143" y="1858"/>
                    <a:pt x="310" y="1858"/>
                  </a:cubicBezTo>
                  <a:lnTo>
                    <a:pt x="2834" y="1858"/>
                  </a:lnTo>
                  <a:cubicBezTo>
                    <a:pt x="3001" y="1858"/>
                    <a:pt x="3144" y="1715"/>
                    <a:pt x="3144" y="1549"/>
                  </a:cubicBezTo>
                  <a:lnTo>
                    <a:pt x="3144" y="1120"/>
                  </a:lnTo>
                  <a:cubicBezTo>
                    <a:pt x="3144" y="691"/>
                    <a:pt x="2953" y="287"/>
                    <a:pt x="2644" y="1"/>
                  </a:cubicBezTo>
                  <a:cubicBezTo>
                    <a:pt x="2370" y="334"/>
                    <a:pt x="1971" y="501"/>
                    <a:pt x="1569" y="501"/>
                  </a:cubicBezTo>
                  <a:cubicBezTo>
                    <a:pt x="1167" y="501"/>
                    <a:pt x="762" y="334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267700" y="46863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117B56A-A83A-4DEC-82B5-95FD06319F1D}" type="slidenum">
              <a:rPr lang="ru-RU" sz="900" smtClean="0">
                <a:solidFill>
                  <a:schemeClr val="bg1"/>
                </a:solidFill>
              </a:rPr>
              <a:pPr/>
              <a:t>49</a:t>
            </a:fld>
            <a:endParaRPr lang="ru-RU" sz="900" dirty="0">
              <a:solidFill>
                <a:schemeClr val="bg1"/>
              </a:solidFill>
            </a:endParaRPr>
          </a:p>
        </p:txBody>
      </p:sp>
      <p:grpSp>
        <p:nvGrpSpPr>
          <p:cNvPr id="19" name="Google Shape;12274;p89"/>
          <p:cNvGrpSpPr/>
          <p:nvPr/>
        </p:nvGrpSpPr>
        <p:grpSpPr>
          <a:xfrm>
            <a:off x="8267700" y="2287427"/>
            <a:ext cx="747772" cy="1000037"/>
            <a:chOff x="1341612" y="3340055"/>
            <a:chExt cx="259399" cy="370524"/>
          </a:xfrm>
        </p:grpSpPr>
        <p:sp>
          <p:nvSpPr>
            <p:cNvPr id="20" name="Google Shape;12275;p89"/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rgbClr val="344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76;p89"/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277;p89"/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78;p89"/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79;p89"/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80;p89"/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2C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81;p89"/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82;p89"/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83;p89"/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84;p89"/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85;p89"/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6;p89"/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287;p89"/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288;p89"/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289;p89"/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290;p89"/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291;p89"/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292;p89"/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19"/>
            <a:ext cx="7429500" cy="5135881"/>
          </a:xfrm>
        </p:spPr>
        <p:txBody>
          <a:bodyPr/>
          <a:lstStyle/>
          <a:p>
            <a:pPr indent="449263" algn="just">
              <a:tabLst>
                <a:tab pos="449263" algn="l"/>
              </a:tabLst>
            </a:pP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Район образован в марте 1935 г. Он имеет свою непростую историю. В июне 1924 г. Ставропольская губерния была преобразована в округ, куда вошла территория будущего Труновского района. Название он получил в честь героя гражданской войны Константина Архиповича </a:t>
            </a:r>
            <a:r>
              <a:rPr lang="ru-RU" sz="1100" dirty="0" err="1">
                <a:solidFill>
                  <a:schemeClr val="accent4">
                    <a:lumMod val="50000"/>
                  </a:schemeClr>
                </a:solidFill>
              </a:rPr>
              <a:t>Трунова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. Его именем названо и родное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село героя. В 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январе 1963 г. Указом Президиума Верховного Совета РСФСР территория района была включена в состав </a:t>
            </a:r>
            <a:r>
              <a:rPr lang="ru-RU" sz="1100" dirty="0" err="1">
                <a:solidFill>
                  <a:schemeClr val="accent4">
                    <a:lumMod val="50000"/>
                  </a:schemeClr>
                </a:solidFill>
              </a:rPr>
              <a:t>Изобильненского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района. В 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декабре 1970 г. район восстановлен в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современных границах. </a:t>
            </a:r>
            <a:b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Расположен 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он в северо-западной части края. Граничит с Петровским, Шпаковским, Красногвардейским, </a:t>
            </a:r>
            <a:r>
              <a:rPr lang="ru-RU" sz="1100" dirty="0" err="1">
                <a:solidFill>
                  <a:schemeClr val="accent4">
                    <a:lumMod val="50000"/>
                  </a:schemeClr>
                </a:solidFill>
              </a:rPr>
              <a:t>Грачевским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100" dirty="0" err="1">
                <a:solidFill>
                  <a:schemeClr val="accent4">
                    <a:lumMod val="50000"/>
                  </a:schemeClr>
                </a:solidFill>
              </a:rPr>
              <a:t>Изобильненским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 и </a:t>
            </a:r>
            <a:r>
              <a:rPr lang="ru-RU" sz="1100" dirty="0" err="1">
                <a:solidFill>
                  <a:schemeClr val="accent4">
                    <a:lumMod val="50000"/>
                  </a:schemeClr>
                </a:solidFill>
              </a:rPr>
              <a:t>Ипатовским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районами. Климат 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здесь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континентальный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, рельеф местности пересеченный. По территории протекают реки Егорлык, Ташла, Большая Кугульта, Малая Кугульта, пересыхающая летом р. </a:t>
            </a:r>
            <a:r>
              <a:rPr lang="ru-RU" sz="1100" dirty="0" err="1">
                <a:solidFill>
                  <a:schemeClr val="accent4">
                    <a:lumMod val="50000"/>
                  </a:schemeClr>
                </a:solidFill>
              </a:rPr>
              <a:t>Тугулук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. По территории района бежит рукотворная река, гордость Ставрополья - </a:t>
            </a:r>
            <a:r>
              <a:rPr lang="ru-RU" sz="1100" dirty="0" err="1">
                <a:solidFill>
                  <a:schemeClr val="accent4">
                    <a:lumMod val="50000"/>
                  </a:schemeClr>
                </a:solidFill>
              </a:rPr>
              <a:t>Правоегорлыкский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 канал. Почвы черноземные, песчано-глинистые, местами солонцевато-глинистые. Растительность типично степная, много лесных полос, есть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небольшие рощи. Территория 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района - 168,5 тыс.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га. На 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1 января 2023 г. числилось населения 32 тыс.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678 чел.</a:t>
            </a:r>
            <a:b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Для 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национального состава характерно преобладание русских (82,8 %). Ближайшая железнодорожная станция находится в г. Изобильном - 25 км от с. Донского. В райцентре - с. Донском - живет почти половина населения. Основой экономики района является сельское хозяйство. На территории находятся 12 сельскохозяйственных предприятий, 3 из них входят в 300 лучших хозяйств Российской Федерации (ЗАО совхоз им. Кирова, СПК колхоз им. Ворошилова и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СПК «</a:t>
            </a:r>
            <a:r>
              <a:rPr lang="ru-RU" sz="1100" dirty="0" err="1" smtClean="0">
                <a:solidFill>
                  <a:schemeClr val="accent4">
                    <a:lumMod val="50000"/>
                  </a:schemeClr>
                </a:solidFill>
              </a:rPr>
              <a:t>Терновское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»). </a:t>
            </a:r>
            <a:b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В 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соответствии с Федеральным законом от 6 октября 2003 года № 131-ФЗ «Об общих принципах организации местного самоуправления в Российской Федерации», законом Ставропольского края от 31 января 2020 г. № 14-кз «О преобразовании муниципальных образований, входящих в состав Труновского муниципального района Ставропольского края, и об организации местного самоуправления на территории Труновского района Ставропольского края», с согласия населения на объединение, выраженного представительными органами Труновского муниципального района Ставропольского края и каждого из объединяемых поселений, входящих в состав Труновского муниципального района Ставропольского края, в 2020 году муниципальные образования, входящие в состав Труновского муниципального района Ставропольского края, преобразованы путём их объединения без изменения границ иных муниципальных образований во вновь образованное муниципальное образование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ru-RU" sz="1100" dirty="0" err="1" smtClean="0">
                <a:solidFill>
                  <a:schemeClr val="accent4">
                    <a:lumMod val="50000"/>
                  </a:schemeClr>
                </a:solidFill>
              </a:rPr>
              <a:t>Труновский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муниципальный округ Ставропольского края.</a:t>
            </a:r>
          </a:p>
        </p:txBody>
      </p:sp>
      <p:pic>
        <p:nvPicPr>
          <p:cNvPr id="4" name="Рисунок 3" descr="D:\User_Files\Downloads\Бюджет для граждан фоны\photo_2024-06-14_20-27-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896" y="204235"/>
            <a:ext cx="1866900" cy="1397952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</p:pic>
      <p:pic>
        <p:nvPicPr>
          <p:cNvPr id="5" name="Рисунок 4" descr="D:\User_Files\Downloads\Бюджет для граждан фоны\photo_2024-05-23_12-23-5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8"/>
          <a:stretch/>
        </p:blipFill>
        <p:spPr bwMode="auto">
          <a:xfrm>
            <a:off x="7303134" y="1602187"/>
            <a:ext cx="1879600" cy="1778316"/>
          </a:xfrm>
          <a:prstGeom prst="rect">
            <a:avLst/>
          </a:prstGeom>
          <a:noFill/>
          <a:ln>
            <a:noFill/>
          </a:ln>
          <a:effectLst>
            <a:softEdge rad="190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18.png" descr="D:\User\Desktop\Информация для работы\ТОЛЬКО\Бюджет для граждан на 2024 год\Фото 2023\WhatsApp Image 2023-11-16 at 10.18.3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9959" y="3392805"/>
            <a:ext cx="1882775" cy="1337400"/>
          </a:xfrm>
          <a:prstGeom prst="rect">
            <a:avLst/>
          </a:prstGeom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8434059" y="4778455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5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1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19"/>
          <p:cNvSpPr/>
          <p:nvPr/>
        </p:nvSpPr>
        <p:spPr>
          <a:xfrm rot="2700000">
            <a:off x="3997971" y="1408620"/>
            <a:ext cx="1148059" cy="114805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36;p19"/>
          <p:cNvSpPr/>
          <p:nvPr/>
        </p:nvSpPr>
        <p:spPr>
          <a:xfrm rot="2700000">
            <a:off x="3997971" y="3172256"/>
            <a:ext cx="1148059" cy="1148059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Подзаголовок 54"/>
          <p:cNvSpPr>
            <a:spLocks noGrp="1"/>
          </p:cNvSpPr>
          <p:nvPr>
            <p:ph type="subTitle" idx="1"/>
          </p:nvPr>
        </p:nvSpPr>
        <p:spPr>
          <a:xfrm>
            <a:off x="1206128" y="715479"/>
            <a:ext cx="6235908" cy="495206"/>
          </a:xfrm>
        </p:spPr>
        <p:txBody>
          <a:bodyPr/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(расходы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на заработную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плату работникам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муниципальных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учреждений)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Google Shape;237;p19"/>
          <p:cNvSpPr txBox="1">
            <a:spLocks noGrp="1"/>
          </p:cNvSpPr>
          <p:nvPr>
            <p:ph type="title"/>
          </p:nvPr>
        </p:nvSpPr>
        <p:spPr>
          <a:xfrm>
            <a:off x="96592" y="317821"/>
            <a:ext cx="8454980" cy="451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350" b="1" dirty="0">
                <a:solidFill>
                  <a:schemeClr val="accent2">
                    <a:lumMod val="50000"/>
                  </a:schemeClr>
                </a:solidFill>
              </a:rPr>
              <a:t>ОПЛАТА ТРУДА РАБОТНИКОВ БЮДЖЕТНОЙ СФЕРЫ В </a:t>
            </a:r>
            <a:r>
              <a:rPr lang="ru-RU" sz="1350" b="1" dirty="0" smtClean="0">
                <a:solidFill>
                  <a:schemeClr val="accent2">
                    <a:lumMod val="50000"/>
                  </a:schemeClr>
                </a:solidFill>
              </a:rPr>
              <a:t>2025 </a:t>
            </a:r>
            <a:r>
              <a:rPr lang="ru-RU" sz="1350" b="1" dirty="0">
                <a:solidFill>
                  <a:schemeClr val="accent2">
                    <a:lumMod val="50000"/>
                  </a:schemeClr>
                </a:solidFill>
              </a:rPr>
              <a:t>ГОДУ И ПЛАНОВОМ ПЕРИОДЕ </a:t>
            </a:r>
            <a:r>
              <a:rPr lang="ru-RU" sz="135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35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350" b="1" dirty="0" smtClean="0">
                <a:solidFill>
                  <a:schemeClr val="accent2">
                    <a:lumMod val="50000"/>
                  </a:schemeClr>
                </a:solidFill>
              </a:rPr>
              <a:t>2026 </a:t>
            </a:r>
            <a:r>
              <a:rPr lang="ru-RU" sz="1350" b="1" dirty="0">
                <a:solidFill>
                  <a:schemeClr val="accent2">
                    <a:lumMod val="50000"/>
                  </a:schemeClr>
                </a:solidFill>
              </a:rPr>
              <a:t>И </a:t>
            </a:r>
            <a:r>
              <a:rPr lang="ru-RU" sz="1350" b="1" dirty="0" smtClean="0">
                <a:solidFill>
                  <a:schemeClr val="accent2">
                    <a:lumMod val="50000"/>
                  </a:schemeClr>
                </a:solidFill>
              </a:rPr>
              <a:t>2027 </a:t>
            </a:r>
            <a:r>
              <a:rPr lang="ru-RU" sz="1350" b="1" dirty="0">
                <a:solidFill>
                  <a:schemeClr val="accent2">
                    <a:lumMod val="50000"/>
                  </a:schemeClr>
                </a:solidFill>
              </a:rPr>
              <a:t>ГОДОВ</a:t>
            </a:r>
            <a:endParaRPr sz="13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Google Shape;238;p19"/>
          <p:cNvSpPr/>
          <p:nvPr/>
        </p:nvSpPr>
        <p:spPr>
          <a:xfrm rot="2700000">
            <a:off x="2861771" y="2290438"/>
            <a:ext cx="1148059" cy="114805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39;p19"/>
          <p:cNvSpPr/>
          <p:nvPr/>
        </p:nvSpPr>
        <p:spPr>
          <a:xfrm rot="2700000">
            <a:off x="5134170" y="2290438"/>
            <a:ext cx="1148059" cy="1148059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240;p19"/>
          <p:cNvGrpSpPr/>
          <p:nvPr/>
        </p:nvGrpSpPr>
        <p:grpSpPr>
          <a:xfrm>
            <a:off x="190156" y="2473443"/>
            <a:ext cx="3570121" cy="2011661"/>
            <a:chOff x="457187" y="2473443"/>
            <a:chExt cx="3303090" cy="2011661"/>
          </a:xfrm>
        </p:grpSpPr>
        <p:sp>
          <p:nvSpPr>
            <p:cNvPr id="18" name="Google Shape;241;p19"/>
            <p:cNvSpPr txBox="1"/>
            <p:nvPr/>
          </p:nvSpPr>
          <p:spPr>
            <a:xfrm>
              <a:off x="3111377" y="2473443"/>
              <a:ext cx="648900" cy="78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0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У</a:t>
              </a:r>
              <a:endParaRPr sz="3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9" name="Google Shape;242;p19"/>
            <p:cNvGrpSpPr/>
            <p:nvPr/>
          </p:nvGrpSpPr>
          <p:grpSpPr>
            <a:xfrm>
              <a:off x="457187" y="3171280"/>
              <a:ext cx="2427622" cy="1313824"/>
              <a:chOff x="457187" y="3171280"/>
              <a:chExt cx="2427622" cy="1313824"/>
            </a:xfrm>
          </p:grpSpPr>
          <p:sp>
            <p:nvSpPr>
              <p:cNvPr id="20" name="Google Shape;243;p19"/>
              <p:cNvSpPr txBox="1"/>
              <p:nvPr/>
            </p:nvSpPr>
            <p:spPr>
              <a:xfrm>
                <a:off x="655868" y="3171280"/>
                <a:ext cx="1854441" cy="100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ru-RU" sz="1200" b="1" dirty="0" smtClean="0"/>
                  <a:t>Указ </a:t>
                </a:r>
                <a:r>
                  <a:rPr lang="ru-RU" sz="1200" b="1" dirty="0"/>
                  <a:t>Президента Российской Федерации от 7 мая 2012 г. № 597</a:t>
                </a:r>
                <a:endParaRPr sz="12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1" name="Google Shape;244;p19"/>
              <p:cNvSpPr txBox="1"/>
              <p:nvPr/>
            </p:nvSpPr>
            <p:spPr>
              <a:xfrm>
                <a:off x="457187" y="4081604"/>
                <a:ext cx="2427622" cy="40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just"/>
                <a:r>
                  <a:rPr lang="ru-RU" sz="1200" dirty="0"/>
                  <a:t>«О мероприятиях по реализации государственной социальной политики»</a:t>
                </a:r>
                <a:endParaRPr sz="12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22" name="Google Shape;245;p19"/>
          <p:cNvGrpSpPr/>
          <p:nvPr/>
        </p:nvGrpSpPr>
        <p:grpSpPr>
          <a:xfrm>
            <a:off x="4247577" y="3355261"/>
            <a:ext cx="4635608" cy="1327687"/>
            <a:chOff x="4247576" y="3355261"/>
            <a:chExt cx="4556699" cy="1327687"/>
          </a:xfrm>
        </p:grpSpPr>
        <p:sp>
          <p:nvSpPr>
            <p:cNvPr id="23" name="Google Shape;246;p19"/>
            <p:cNvSpPr txBox="1"/>
            <p:nvPr/>
          </p:nvSpPr>
          <p:spPr>
            <a:xfrm>
              <a:off x="4247576" y="3355261"/>
              <a:ext cx="648900" cy="78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У</a:t>
              </a:r>
              <a:endParaRPr sz="3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24" name="Google Shape;247;p19"/>
            <p:cNvGrpSpPr/>
            <p:nvPr/>
          </p:nvGrpSpPr>
          <p:grpSpPr>
            <a:xfrm>
              <a:off x="6174250" y="3399067"/>
              <a:ext cx="2630025" cy="1283881"/>
              <a:chOff x="6174250" y="3399067"/>
              <a:chExt cx="2630025" cy="1283881"/>
            </a:xfrm>
          </p:grpSpPr>
          <p:sp>
            <p:nvSpPr>
              <p:cNvPr id="25" name="Google Shape;248;p19"/>
              <p:cNvSpPr txBox="1"/>
              <p:nvPr/>
            </p:nvSpPr>
            <p:spPr>
              <a:xfrm>
                <a:off x="6488924" y="3399067"/>
                <a:ext cx="2315351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ru-RU" sz="1200" b="1" dirty="0"/>
                  <a:t>Указ Президента Российской </a:t>
                </a:r>
                <a:r>
                  <a:rPr lang="ru-RU" sz="1200" b="1" dirty="0" smtClean="0"/>
                  <a:t>Федерации</a:t>
                </a:r>
              </a:p>
              <a:p>
                <a:pPr lvl="0" algn="ctr"/>
                <a:r>
                  <a:rPr lang="ru-RU" sz="1200" b="1" dirty="0"/>
                  <a:t>от 28 декабря 2012 г. № 1688</a:t>
                </a:r>
                <a:endParaRPr sz="12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6" name="Google Shape;249;p19"/>
              <p:cNvSpPr txBox="1"/>
              <p:nvPr/>
            </p:nvSpPr>
            <p:spPr>
              <a:xfrm>
                <a:off x="6174250" y="4279448"/>
                <a:ext cx="2626865" cy="40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just"/>
                <a:r>
                  <a:rPr lang="ru-RU" sz="1200" dirty="0"/>
                  <a:t>«О некоторых мерах по реализации государственной политики в сфере защиты детей-сирот и детей, оставшихся без попечения родителей»</a:t>
                </a:r>
                <a:endParaRPr sz="12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27" name="Google Shape;250;p19"/>
          <p:cNvGrpSpPr/>
          <p:nvPr/>
        </p:nvGrpSpPr>
        <p:grpSpPr>
          <a:xfrm>
            <a:off x="5359317" y="1161322"/>
            <a:ext cx="3520652" cy="2094195"/>
            <a:chOff x="5360670" y="1076182"/>
            <a:chExt cx="3326116" cy="2094195"/>
          </a:xfrm>
        </p:grpSpPr>
        <p:sp>
          <p:nvSpPr>
            <p:cNvPr id="28" name="Google Shape;251;p19"/>
            <p:cNvSpPr txBox="1"/>
            <p:nvPr/>
          </p:nvSpPr>
          <p:spPr>
            <a:xfrm>
              <a:off x="5360670" y="2388277"/>
              <a:ext cx="648900" cy="78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У</a:t>
              </a:r>
              <a:endParaRPr sz="3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29" name="Google Shape;252;p19"/>
            <p:cNvGrpSpPr/>
            <p:nvPr/>
          </p:nvGrpSpPr>
          <p:grpSpPr>
            <a:xfrm>
              <a:off x="6457216" y="1076182"/>
              <a:ext cx="2229570" cy="1080815"/>
              <a:chOff x="6457216" y="1076182"/>
              <a:chExt cx="2229570" cy="1080815"/>
            </a:xfrm>
          </p:grpSpPr>
          <p:sp>
            <p:nvSpPr>
              <p:cNvPr id="30" name="Google Shape;253;p19"/>
              <p:cNvSpPr txBox="1"/>
              <p:nvPr/>
            </p:nvSpPr>
            <p:spPr>
              <a:xfrm>
                <a:off x="6625777" y="1076182"/>
                <a:ext cx="2061009" cy="5367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ru-RU" sz="1200" b="1" dirty="0"/>
                  <a:t>Указ Президента Российской </a:t>
                </a:r>
                <a:r>
                  <a:rPr lang="ru-RU" sz="1200" b="1" dirty="0" smtClean="0"/>
                  <a:t>Федерации </a:t>
                </a:r>
                <a:r>
                  <a:rPr lang="ru-RU" sz="1200" b="1" dirty="0"/>
                  <a:t>от 1 июня 2012 г. № 761</a:t>
                </a:r>
                <a:endParaRPr sz="12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31" name="Google Shape;254;p19"/>
              <p:cNvSpPr txBox="1"/>
              <p:nvPr/>
            </p:nvSpPr>
            <p:spPr>
              <a:xfrm>
                <a:off x="6457216" y="1758297"/>
                <a:ext cx="2229570" cy="39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just"/>
                <a:r>
                  <a:rPr lang="ru-RU" sz="1100" dirty="0"/>
                  <a:t>«О </a:t>
                </a:r>
                <a:r>
                  <a:rPr lang="ru-RU" sz="1200" dirty="0"/>
                  <a:t>Национальной</a:t>
                </a:r>
                <a:r>
                  <a:rPr lang="ru-RU" sz="1100" dirty="0"/>
                  <a:t> стратегии действий в интересах детей на 2012 - 2017 годы»</a:t>
                </a:r>
                <a:endParaRPr sz="11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32" name="Google Shape;255;p19"/>
          <p:cNvGrpSpPr/>
          <p:nvPr/>
        </p:nvGrpSpPr>
        <p:grpSpPr>
          <a:xfrm>
            <a:off x="162757" y="1153677"/>
            <a:ext cx="4752989" cy="1219997"/>
            <a:chOff x="454331" y="1080518"/>
            <a:chExt cx="4486194" cy="1219997"/>
          </a:xfrm>
        </p:grpSpPr>
        <p:sp>
          <p:nvSpPr>
            <p:cNvPr id="33" name="Google Shape;256;p19"/>
            <p:cNvSpPr txBox="1"/>
            <p:nvPr/>
          </p:nvSpPr>
          <p:spPr>
            <a:xfrm>
              <a:off x="4291625" y="1518415"/>
              <a:ext cx="648900" cy="78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0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П</a:t>
              </a:r>
              <a:endParaRPr sz="3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34" name="Google Shape;257;p19"/>
            <p:cNvGrpSpPr/>
            <p:nvPr/>
          </p:nvGrpSpPr>
          <p:grpSpPr>
            <a:xfrm>
              <a:off x="454331" y="1080518"/>
              <a:ext cx="3006425" cy="1190257"/>
              <a:chOff x="454331" y="1080518"/>
              <a:chExt cx="3006425" cy="1190257"/>
            </a:xfrm>
          </p:grpSpPr>
          <p:sp>
            <p:nvSpPr>
              <p:cNvPr id="35" name="Google Shape;258;p19"/>
              <p:cNvSpPr txBox="1"/>
              <p:nvPr/>
            </p:nvSpPr>
            <p:spPr>
              <a:xfrm>
                <a:off x="454331" y="1080518"/>
                <a:ext cx="2654101" cy="517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ru-RU" sz="1200" b="1" dirty="0" smtClean="0"/>
                  <a:t>Проект </a:t>
                </a:r>
                <a:r>
                  <a:rPr lang="ru-RU" sz="1200" b="1" dirty="0"/>
                  <a:t>решения Думы Труновского муниципального округа Ставропольского края</a:t>
                </a:r>
                <a:endParaRPr sz="12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36" name="Google Shape;259;p19"/>
              <p:cNvSpPr txBox="1"/>
              <p:nvPr/>
            </p:nvSpPr>
            <p:spPr>
              <a:xfrm>
                <a:off x="454331" y="1670922"/>
                <a:ext cx="3006425" cy="599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ru-RU" sz="1200" dirty="0"/>
                  <a:t>«О бюджете Труновского муниципального округа Ставропольского края на </a:t>
                </a:r>
                <a:r>
                  <a:rPr lang="ru-RU" sz="1200" dirty="0" smtClean="0"/>
                  <a:t>2025 </a:t>
                </a:r>
                <a:r>
                  <a:rPr lang="ru-RU" sz="1200" dirty="0"/>
                  <a:t>год и плановый период </a:t>
                </a:r>
                <a:r>
                  <a:rPr lang="ru-RU" sz="1200" dirty="0" smtClean="0"/>
                  <a:t>2026 </a:t>
                </a:r>
                <a:r>
                  <a:rPr lang="ru-RU" sz="1200" dirty="0"/>
                  <a:t>и </a:t>
                </a:r>
                <a:r>
                  <a:rPr lang="ru-RU" sz="1200" dirty="0" smtClean="0"/>
                  <a:t>2027 </a:t>
                </a:r>
                <a:r>
                  <a:rPr lang="ru-RU" sz="1200" dirty="0"/>
                  <a:t>годов» </a:t>
                </a:r>
                <a:endParaRPr sz="12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cxnSp>
        <p:nvCxnSpPr>
          <p:cNvPr id="37" name="Google Shape;260;p19"/>
          <p:cNvCxnSpPr>
            <a:stCxn id="35" idx="3"/>
            <a:endCxn id="33" idx="1"/>
          </p:cNvCxnSpPr>
          <p:nvPr/>
        </p:nvCxnSpPr>
        <p:spPr>
          <a:xfrm>
            <a:off x="2974698" y="1412413"/>
            <a:ext cx="1206889" cy="643421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38" name="Google Shape;261;p19"/>
          <p:cNvCxnSpPr>
            <a:stCxn id="20" idx="3"/>
            <a:endCxn id="18" idx="1"/>
          </p:cNvCxnSpPr>
          <p:nvPr/>
        </p:nvCxnSpPr>
        <p:spPr>
          <a:xfrm flipV="1">
            <a:off x="2409258" y="2864493"/>
            <a:ext cx="649660" cy="81177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39" name="Google Shape;262;p19"/>
          <p:cNvCxnSpPr>
            <a:stCxn id="30" idx="1"/>
            <a:endCxn id="28" idx="0"/>
          </p:cNvCxnSpPr>
          <p:nvPr/>
        </p:nvCxnSpPr>
        <p:spPr>
          <a:xfrm rot="10800000" flipV="1">
            <a:off x="5727202" y="1429717"/>
            <a:ext cx="971216" cy="1128866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40" name="Google Shape;263;p19"/>
          <p:cNvCxnSpPr>
            <a:stCxn id="25" idx="1"/>
            <a:endCxn id="23" idx="3"/>
          </p:cNvCxnSpPr>
          <p:nvPr/>
        </p:nvCxnSpPr>
        <p:spPr>
          <a:xfrm rot="10800000" flipV="1">
            <a:off x="4907715" y="3537667"/>
            <a:ext cx="1620025" cy="20864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46" name="Google Shape;525;p26"/>
          <p:cNvGrpSpPr/>
          <p:nvPr/>
        </p:nvGrpSpPr>
        <p:grpSpPr>
          <a:xfrm>
            <a:off x="8177299" y="341055"/>
            <a:ext cx="616216" cy="693436"/>
            <a:chOff x="2419414" y="4045708"/>
            <a:chExt cx="361055" cy="361055"/>
          </a:xfrm>
        </p:grpSpPr>
        <p:sp>
          <p:nvSpPr>
            <p:cNvPr id="47" name="Google Shape;526;p26"/>
            <p:cNvSpPr/>
            <p:nvPr/>
          </p:nvSpPr>
          <p:spPr>
            <a:xfrm>
              <a:off x="2658167" y="4203291"/>
              <a:ext cx="76653" cy="72273"/>
            </a:xfrm>
            <a:custGeom>
              <a:avLst/>
              <a:gdLst/>
              <a:ahLst/>
              <a:cxnLst/>
              <a:rect l="l" t="t" r="r" b="b"/>
              <a:pathLst>
                <a:path w="2240" h="2112" extrusionOk="0">
                  <a:moveTo>
                    <a:pt x="1150" y="0"/>
                  </a:moveTo>
                  <a:cubicBezTo>
                    <a:pt x="576" y="0"/>
                    <a:pt x="1" y="402"/>
                    <a:pt x="1" y="1135"/>
                  </a:cubicBezTo>
                  <a:lnTo>
                    <a:pt x="1" y="2111"/>
                  </a:lnTo>
                  <a:lnTo>
                    <a:pt x="835" y="1373"/>
                  </a:lnTo>
                  <a:cubicBezTo>
                    <a:pt x="1216" y="1040"/>
                    <a:pt x="1716" y="849"/>
                    <a:pt x="2240" y="849"/>
                  </a:cubicBezTo>
                  <a:cubicBezTo>
                    <a:pt x="2089" y="270"/>
                    <a:pt x="1620" y="0"/>
                    <a:pt x="1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27;p26"/>
            <p:cNvSpPr/>
            <p:nvPr/>
          </p:nvSpPr>
          <p:spPr>
            <a:xfrm>
              <a:off x="2465030" y="4203805"/>
              <a:ext cx="315440" cy="202959"/>
            </a:xfrm>
            <a:custGeom>
              <a:avLst/>
              <a:gdLst/>
              <a:ahLst/>
              <a:cxnLst/>
              <a:rect l="l" t="t" r="r" b="b"/>
              <a:pathLst>
                <a:path w="9218" h="5931" extrusionOk="0">
                  <a:moveTo>
                    <a:pt x="977" y="1"/>
                  </a:moveTo>
                  <a:cubicBezTo>
                    <a:pt x="715" y="1"/>
                    <a:pt x="477" y="120"/>
                    <a:pt x="287" y="310"/>
                  </a:cubicBezTo>
                  <a:cubicBezTo>
                    <a:pt x="96" y="477"/>
                    <a:pt x="1" y="739"/>
                    <a:pt x="1" y="1001"/>
                  </a:cubicBezTo>
                  <a:lnTo>
                    <a:pt x="1" y="5621"/>
                  </a:lnTo>
                  <a:cubicBezTo>
                    <a:pt x="1" y="5788"/>
                    <a:pt x="120" y="5931"/>
                    <a:pt x="287" y="5931"/>
                  </a:cubicBezTo>
                  <a:lnTo>
                    <a:pt x="5169" y="5931"/>
                  </a:lnTo>
                  <a:cubicBezTo>
                    <a:pt x="5716" y="5931"/>
                    <a:pt x="6264" y="5716"/>
                    <a:pt x="6693" y="5335"/>
                  </a:cubicBezTo>
                  <a:lnTo>
                    <a:pt x="8884" y="3359"/>
                  </a:lnTo>
                  <a:cubicBezTo>
                    <a:pt x="9098" y="3168"/>
                    <a:pt x="9217" y="2906"/>
                    <a:pt x="9217" y="2620"/>
                  </a:cubicBezTo>
                  <a:cubicBezTo>
                    <a:pt x="9217" y="2335"/>
                    <a:pt x="9122" y="2073"/>
                    <a:pt x="8908" y="1882"/>
                  </a:cubicBezTo>
                  <a:lnTo>
                    <a:pt x="8908" y="1882"/>
                  </a:lnTo>
                  <a:lnTo>
                    <a:pt x="8955" y="1906"/>
                  </a:lnTo>
                  <a:cubicBezTo>
                    <a:pt x="8657" y="1608"/>
                    <a:pt x="8268" y="1459"/>
                    <a:pt x="7880" y="1459"/>
                  </a:cubicBezTo>
                  <a:cubicBezTo>
                    <a:pt x="7524" y="1459"/>
                    <a:pt x="7168" y="1584"/>
                    <a:pt x="6883" y="1834"/>
                  </a:cubicBezTo>
                  <a:lnTo>
                    <a:pt x="5169" y="3311"/>
                  </a:lnTo>
                  <a:lnTo>
                    <a:pt x="3287" y="3311"/>
                  </a:lnTo>
                  <a:cubicBezTo>
                    <a:pt x="2740" y="3311"/>
                    <a:pt x="2287" y="2858"/>
                    <a:pt x="2287" y="2311"/>
                  </a:cubicBezTo>
                  <a:lnTo>
                    <a:pt x="2287" y="1311"/>
                  </a:lnTo>
                  <a:cubicBezTo>
                    <a:pt x="2287" y="596"/>
                    <a:pt x="169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28;p26"/>
            <p:cNvSpPr/>
            <p:nvPr/>
          </p:nvSpPr>
          <p:spPr>
            <a:xfrm>
              <a:off x="2419414" y="4280355"/>
              <a:ext cx="24467" cy="126409"/>
            </a:xfrm>
            <a:custGeom>
              <a:avLst/>
              <a:gdLst/>
              <a:ahLst/>
              <a:cxnLst/>
              <a:rect l="l" t="t" r="r" b="b"/>
              <a:pathLst>
                <a:path w="715" h="3694" extrusionOk="0">
                  <a:moveTo>
                    <a:pt x="321" y="0"/>
                  </a:moveTo>
                  <a:cubicBezTo>
                    <a:pt x="146" y="0"/>
                    <a:pt x="0" y="159"/>
                    <a:pt x="0" y="360"/>
                  </a:cubicBezTo>
                  <a:lnTo>
                    <a:pt x="0" y="3336"/>
                  </a:lnTo>
                  <a:cubicBezTo>
                    <a:pt x="0" y="3574"/>
                    <a:pt x="179" y="3694"/>
                    <a:pt x="358" y="3694"/>
                  </a:cubicBezTo>
                  <a:cubicBezTo>
                    <a:pt x="536" y="3694"/>
                    <a:pt x="715" y="3574"/>
                    <a:pt x="715" y="3336"/>
                  </a:cubicBezTo>
                  <a:lnTo>
                    <a:pt x="715" y="360"/>
                  </a:lnTo>
                  <a:cubicBezTo>
                    <a:pt x="715" y="145"/>
                    <a:pt x="548" y="2"/>
                    <a:pt x="358" y="2"/>
                  </a:cubicBezTo>
                  <a:cubicBezTo>
                    <a:pt x="345" y="1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9;p26"/>
            <p:cNvSpPr/>
            <p:nvPr/>
          </p:nvSpPr>
          <p:spPr>
            <a:xfrm>
              <a:off x="2538397" y="4045708"/>
              <a:ext cx="124698" cy="36718"/>
            </a:xfrm>
            <a:custGeom>
              <a:avLst/>
              <a:gdLst/>
              <a:ahLst/>
              <a:cxnLst/>
              <a:rect l="l" t="t" r="r" b="b"/>
              <a:pathLst>
                <a:path w="3644" h="1073" extrusionOk="0">
                  <a:moveTo>
                    <a:pt x="715" y="1"/>
                  </a:moveTo>
                  <a:cubicBezTo>
                    <a:pt x="0" y="1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49"/>
                    <a:pt x="3644" y="1"/>
                    <a:pt x="2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30;p26"/>
            <p:cNvSpPr/>
            <p:nvPr/>
          </p:nvSpPr>
          <p:spPr>
            <a:xfrm>
              <a:off x="2538397" y="4106038"/>
              <a:ext cx="124698" cy="36684"/>
            </a:xfrm>
            <a:custGeom>
              <a:avLst/>
              <a:gdLst/>
              <a:ahLst/>
              <a:cxnLst/>
              <a:rect l="l" t="t" r="r" b="b"/>
              <a:pathLst>
                <a:path w="3644" h="1072" extrusionOk="0">
                  <a:moveTo>
                    <a:pt x="715" y="0"/>
                  </a:moveTo>
                  <a:cubicBezTo>
                    <a:pt x="0" y="0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72"/>
                    <a:pt x="3644" y="0"/>
                    <a:pt x="2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31;p26"/>
            <p:cNvSpPr/>
            <p:nvPr/>
          </p:nvSpPr>
          <p:spPr>
            <a:xfrm>
              <a:off x="2540006" y="4166334"/>
              <a:ext cx="120660" cy="36684"/>
            </a:xfrm>
            <a:custGeom>
              <a:avLst/>
              <a:gdLst/>
              <a:ahLst/>
              <a:cxnLst/>
              <a:rect l="l" t="t" r="r" b="b"/>
              <a:pathLst>
                <a:path w="3526" h="1072" extrusionOk="0">
                  <a:moveTo>
                    <a:pt x="668" y="0"/>
                  </a:moveTo>
                  <a:cubicBezTo>
                    <a:pt x="1" y="48"/>
                    <a:pt x="1" y="1024"/>
                    <a:pt x="668" y="1072"/>
                  </a:cubicBezTo>
                  <a:lnTo>
                    <a:pt x="2882" y="1072"/>
                  </a:lnTo>
                  <a:cubicBezTo>
                    <a:pt x="3525" y="1024"/>
                    <a:pt x="3525" y="48"/>
                    <a:pt x="2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380368" y="483108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D75C5D8-444B-44BE-90A9-F1A34A36C002}" type="slidenum">
              <a:rPr lang="ru-RU" sz="900" smtClean="0">
                <a:solidFill>
                  <a:schemeClr val="bg1"/>
                </a:solidFill>
              </a:rPr>
              <a:pPr/>
              <a:t>50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7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2" b="21892"/>
          <a:stretch/>
        </p:blipFill>
        <p:spPr>
          <a:xfrm>
            <a:off x="129115" y="713109"/>
            <a:ext cx="3620835" cy="1356609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</p:spPr>
      </p:pic>
      <p:sp>
        <p:nvSpPr>
          <p:cNvPr id="2401" name="Google Shape;2401;p63"/>
          <p:cNvSpPr txBox="1">
            <a:spLocks noGrp="1"/>
          </p:cNvSpPr>
          <p:nvPr>
            <p:ph type="subTitle" idx="4294967295"/>
          </p:nvPr>
        </p:nvSpPr>
        <p:spPr>
          <a:xfrm>
            <a:off x="174272" y="3063879"/>
            <a:ext cx="2438400" cy="17624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Средства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на оплату труда категорий работников бюджетной сферы, которые не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подпадают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под действие указов Президента Российской Федерации 2012 года</a:t>
            </a:r>
          </a:p>
        </p:txBody>
      </p:sp>
      <p:sp>
        <p:nvSpPr>
          <p:cNvPr id="2404" name="Google Shape;2404;p63"/>
          <p:cNvSpPr/>
          <p:nvPr/>
        </p:nvSpPr>
        <p:spPr>
          <a:xfrm flipH="1">
            <a:off x="244847" y="2260584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905;p35"/>
          <p:cNvGrpSpPr/>
          <p:nvPr/>
        </p:nvGrpSpPr>
        <p:grpSpPr>
          <a:xfrm>
            <a:off x="3850783" y="2441379"/>
            <a:ext cx="3814500" cy="622500"/>
            <a:chOff x="457200" y="2201848"/>
            <a:chExt cx="3814500" cy="622500"/>
          </a:xfrm>
        </p:grpSpPr>
        <p:sp>
          <p:nvSpPr>
            <p:cNvPr id="12" name="Google Shape;906;p35"/>
            <p:cNvSpPr txBox="1"/>
            <p:nvPr/>
          </p:nvSpPr>
          <p:spPr>
            <a:xfrm>
              <a:off x="457200" y="2201848"/>
              <a:ext cx="1684800" cy="622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МРОТ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2024 год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" name="Google Shape;907;p35"/>
            <p:cNvSpPr txBox="1"/>
            <p:nvPr/>
          </p:nvSpPr>
          <p:spPr>
            <a:xfrm>
              <a:off x="2142000" y="2201848"/>
              <a:ext cx="2129700" cy="622500"/>
            </a:xfrm>
            <a:prstGeom prst="rect">
              <a:avLst/>
            </a:prstGeom>
            <a:solidFill>
              <a:srgbClr val="155FE5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 smtClea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19 242 руб.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" name="Google Shape;908;p35"/>
          <p:cNvGrpSpPr/>
          <p:nvPr/>
        </p:nvGrpSpPr>
        <p:grpSpPr>
          <a:xfrm>
            <a:off x="3850783" y="3372703"/>
            <a:ext cx="3814500" cy="614700"/>
            <a:chOff x="457200" y="3161374"/>
            <a:chExt cx="3814500" cy="614700"/>
          </a:xfrm>
        </p:grpSpPr>
        <p:sp>
          <p:nvSpPr>
            <p:cNvPr id="15" name="Google Shape;909;p35"/>
            <p:cNvSpPr txBox="1"/>
            <p:nvPr/>
          </p:nvSpPr>
          <p:spPr>
            <a:xfrm>
              <a:off x="457200" y="3161374"/>
              <a:ext cx="1684800" cy="614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МРОТ</a:t>
              </a:r>
            </a:p>
            <a:p>
              <a:pPr lvl="0" algn="ctr"/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2025 </a:t>
              </a:r>
              <a:r>
                <a:rPr lang="ru-RU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год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6" name="Google Shape;910;p35"/>
            <p:cNvSpPr txBox="1"/>
            <p:nvPr/>
          </p:nvSpPr>
          <p:spPr>
            <a:xfrm>
              <a:off x="2142000" y="3161374"/>
              <a:ext cx="2129700" cy="614700"/>
            </a:xfrm>
            <a:prstGeom prst="rect">
              <a:avLst/>
            </a:prstGeom>
            <a:solidFill>
              <a:srgbClr val="2A8BFD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 smtClea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22 440 руб.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" name="Google Shape;911;p35"/>
          <p:cNvGrpSpPr/>
          <p:nvPr/>
        </p:nvGrpSpPr>
        <p:grpSpPr>
          <a:xfrm>
            <a:off x="3850783" y="179882"/>
            <a:ext cx="3814500" cy="861208"/>
            <a:chOff x="457200" y="1243690"/>
            <a:chExt cx="3814500" cy="622500"/>
          </a:xfrm>
        </p:grpSpPr>
        <p:sp>
          <p:nvSpPr>
            <p:cNvPr id="18" name="Google Shape;912;p35"/>
            <p:cNvSpPr txBox="1"/>
            <p:nvPr/>
          </p:nvSpPr>
          <p:spPr>
            <a:xfrm>
              <a:off x="457200" y="1243690"/>
              <a:ext cx="1684800" cy="6225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Среднемесячный доход от трудовой деятельности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2024 год</a:t>
              </a:r>
              <a:endParaRPr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9" name="Google Shape;913;p35"/>
            <p:cNvSpPr txBox="1"/>
            <p:nvPr/>
          </p:nvSpPr>
          <p:spPr>
            <a:xfrm>
              <a:off x="2142000" y="1243690"/>
              <a:ext cx="2129700" cy="622500"/>
            </a:xfrm>
            <a:prstGeom prst="rect">
              <a:avLst/>
            </a:prstGeom>
            <a:solidFill>
              <a:srgbClr val="1642C5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 smtClea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34 035,40 руб.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" name="Google Shape;914;p35"/>
          <p:cNvGrpSpPr/>
          <p:nvPr/>
        </p:nvGrpSpPr>
        <p:grpSpPr>
          <a:xfrm>
            <a:off x="3850783" y="4296227"/>
            <a:ext cx="3814500" cy="614700"/>
            <a:chOff x="457200" y="4120800"/>
            <a:chExt cx="3814500" cy="614700"/>
          </a:xfrm>
        </p:grpSpPr>
        <p:sp>
          <p:nvSpPr>
            <p:cNvPr id="21" name="Google Shape;915;p35"/>
            <p:cNvSpPr txBox="1"/>
            <p:nvPr/>
          </p:nvSpPr>
          <p:spPr>
            <a:xfrm>
              <a:off x="457200" y="4120800"/>
              <a:ext cx="1684800" cy="614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Прочий персонал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" name="Google Shape;916;p35"/>
            <p:cNvSpPr txBox="1"/>
            <p:nvPr/>
          </p:nvSpPr>
          <p:spPr>
            <a:xfrm>
              <a:off x="2142000" y="4120800"/>
              <a:ext cx="2129700" cy="614700"/>
            </a:xfrm>
            <a:prstGeom prst="rect">
              <a:avLst/>
            </a:prstGeom>
            <a:solidFill>
              <a:srgbClr val="434343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 smtClea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  с </a:t>
              </a:r>
              <a:r>
                <a:rPr lang="ru-RU" sz="1200" smtClea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01 января </a:t>
              </a:r>
              <a:r>
                <a:rPr lang="ru-RU" sz="1200" dirty="0" smtClea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2024 года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 smtClea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 smtClea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7 %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" name="Стрелка вверх 3"/>
          <p:cNvSpPr/>
          <p:nvPr/>
        </p:nvSpPr>
        <p:spPr>
          <a:xfrm>
            <a:off x="6265154" y="4580047"/>
            <a:ext cx="122350" cy="289006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Google Shape;3659;p74"/>
          <p:cNvGrpSpPr/>
          <p:nvPr/>
        </p:nvGrpSpPr>
        <p:grpSpPr>
          <a:xfrm>
            <a:off x="8238624" y="3852619"/>
            <a:ext cx="692313" cy="587515"/>
            <a:chOff x="7675675" y="1394350"/>
            <a:chExt cx="466750" cy="411675"/>
          </a:xfrm>
          <a:solidFill>
            <a:schemeClr val="bg1"/>
          </a:solidFill>
        </p:grpSpPr>
        <p:sp>
          <p:nvSpPr>
            <p:cNvPr id="42" name="Google Shape;3660;p74"/>
            <p:cNvSpPr/>
            <p:nvPr/>
          </p:nvSpPr>
          <p:spPr>
            <a:xfrm>
              <a:off x="7819150" y="1394350"/>
              <a:ext cx="179800" cy="193275"/>
            </a:xfrm>
            <a:custGeom>
              <a:avLst/>
              <a:gdLst/>
              <a:ahLst/>
              <a:cxnLst/>
              <a:rect l="l" t="t" r="r" b="b"/>
              <a:pathLst>
                <a:path w="7192" h="7731" extrusionOk="0">
                  <a:moveTo>
                    <a:pt x="3443" y="0"/>
                  </a:moveTo>
                  <a:cubicBezTo>
                    <a:pt x="2635" y="0"/>
                    <a:pt x="1969" y="659"/>
                    <a:pt x="1969" y="1474"/>
                  </a:cubicBezTo>
                  <a:lnTo>
                    <a:pt x="1969" y="2853"/>
                  </a:lnTo>
                  <a:cubicBezTo>
                    <a:pt x="1969" y="3105"/>
                    <a:pt x="2071" y="3323"/>
                    <a:pt x="2251" y="3489"/>
                  </a:cubicBezTo>
                  <a:lnTo>
                    <a:pt x="2251" y="4611"/>
                  </a:lnTo>
                  <a:cubicBezTo>
                    <a:pt x="1937" y="4767"/>
                    <a:pt x="1107" y="5215"/>
                    <a:pt x="330" y="5856"/>
                  </a:cubicBezTo>
                  <a:cubicBezTo>
                    <a:pt x="119" y="6029"/>
                    <a:pt x="1" y="6280"/>
                    <a:pt x="1" y="6554"/>
                  </a:cubicBezTo>
                  <a:lnTo>
                    <a:pt x="1" y="7503"/>
                  </a:lnTo>
                  <a:cubicBezTo>
                    <a:pt x="1" y="7629"/>
                    <a:pt x="102" y="7731"/>
                    <a:pt x="228" y="7731"/>
                  </a:cubicBezTo>
                  <a:cubicBezTo>
                    <a:pt x="355" y="7731"/>
                    <a:pt x="456" y="7629"/>
                    <a:pt x="456" y="7503"/>
                  </a:cubicBezTo>
                  <a:lnTo>
                    <a:pt x="456" y="6554"/>
                  </a:lnTo>
                  <a:cubicBezTo>
                    <a:pt x="456" y="6421"/>
                    <a:pt x="518" y="6287"/>
                    <a:pt x="620" y="6210"/>
                  </a:cubicBezTo>
                  <a:cubicBezTo>
                    <a:pt x="1459" y="5519"/>
                    <a:pt x="2368" y="5057"/>
                    <a:pt x="2541" y="4970"/>
                  </a:cubicBezTo>
                  <a:cubicBezTo>
                    <a:pt x="2643" y="4923"/>
                    <a:pt x="2707" y="4821"/>
                    <a:pt x="2707" y="4712"/>
                  </a:cubicBezTo>
                  <a:lnTo>
                    <a:pt x="2707" y="3380"/>
                  </a:lnTo>
                  <a:cubicBezTo>
                    <a:pt x="2707" y="3301"/>
                    <a:pt x="2667" y="3229"/>
                    <a:pt x="2603" y="3192"/>
                  </a:cubicBezTo>
                  <a:cubicBezTo>
                    <a:pt x="2494" y="3120"/>
                    <a:pt x="2432" y="2987"/>
                    <a:pt x="2432" y="2862"/>
                  </a:cubicBezTo>
                  <a:lnTo>
                    <a:pt x="2432" y="1474"/>
                  </a:lnTo>
                  <a:cubicBezTo>
                    <a:pt x="2432" y="917"/>
                    <a:pt x="2886" y="454"/>
                    <a:pt x="3443" y="454"/>
                  </a:cubicBezTo>
                  <a:lnTo>
                    <a:pt x="3742" y="454"/>
                  </a:lnTo>
                  <a:cubicBezTo>
                    <a:pt x="4306" y="454"/>
                    <a:pt x="4760" y="917"/>
                    <a:pt x="4760" y="1474"/>
                  </a:cubicBezTo>
                  <a:lnTo>
                    <a:pt x="4760" y="2853"/>
                  </a:lnTo>
                  <a:cubicBezTo>
                    <a:pt x="4760" y="2987"/>
                    <a:pt x="4698" y="3113"/>
                    <a:pt x="4589" y="3182"/>
                  </a:cubicBezTo>
                  <a:cubicBezTo>
                    <a:pt x="4525" y="3229"/>
                    <a:pt x="4485" y="3301"/>
                    <a:pt x="4485" y="3380"/>
                  </a:cubicBezTo>
                  <a:lnTo>
                    <a:pt x="4485" y="4712"/>
                  </a:lnTo>
                  <a:cubicBezTo>
                    <a:pt x="4485" y="4821"/>
                    <a:pt x="4542" y="4923"/>
                    <a:pt x="4651" y="4970"/>
                  </a:cubicBezTo>
                  <a:cubicBezTo>
                    <a:pt x="4824" y="5049"/>
                    <a:pt x="5733" y="5512"/>
                    <a:pt x="6572" y="6203"/>
                  </a:cubicBezTo>
                  <a:cubicBezTo>
                    <a:pt x="6674" y="6287"/>
                    <a:pt x="6728" y="6413"/>
                    <a:pt x="6728" y="6547"/>
                  </a:cubicBezTo>
                  <a:lnTo>
                    <a:pt x="6728" y="7495"/>
                  </a:lnTo>
                  <a:cubicBezTo>
                    <a:pt x="6728" y="7629"/>
                    <a:pt x="6838" y="7731"/>
                    <a:pt x="6964" y="7731"/>
                  </a:cubicBezTo>
                  <a:cubicBezTo>
                    <a:pt x="7090" y="7731"/>
                    <a:pt x="7191" y="7629"/>
                    <a:pt x="7191" y="7503"/>
                  </a:cubicBezTo>
                  <a:lnTo>
                    <a:pt x="7191" y="6554"/>
                  </a:lnTo>
                  <a:cubicBezTo>
                    <a:pt x="7191" y="6280"/>
                    <a:pt x="7073" y="6022"/>
                    <a:pt x="6862" y="5856"/>
                  </a:cubicBezTo>
                  <a:cubicBezTo>
                    <a:pt x="6085" y="5215"/>
                    <a:pt x="5247" y="4767"/>
                    <a:pt x="4941" y="4611"/>
                  </a:cubicBezTo>
                  <a:lnTo>
                    <a:pt x="4941" y="3489"/>
                  </a:lnTo>
                  <a:cubicBezTo>
                    <a:pt x="5114" y="3333"/>
                    <a:pt x="5215" y="3105"/>
                    <a:pt x="5215" y="2862"/>
                  </a:cubicBezTo>
                  <a:lnTo>
                    <a:pt x="5215" y="1474"/>
                  </a:lnTo>
                  <a:cubicBezTo>
                    <a:pt x="5215" y="659"/>
                    <a:pt x="4557" y="0"/>
                    <a:pt x="374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61;p74"/>
            <p:cNvSpPr/>
            <p:nvPr/>
          </p:nvSpPr>
          <p:spPr>
            <a:xfrm>
              <a:off x="7962650" y="1612925"/>
              <a:ext cx="179775" cy="193100"/>
            </a:xfrm>
            <a:custGeom>
              <a:avLst/>
              <a:gdLst/>
              <a:ahLst/>
              <a:cxnLst/>
              <a:rect l="l" t="t" r="r" b="b"/>
              <a:pathLst>
                <a:path w="7191" h="7724" extrusionOk="0">
                  <a:moveTo>
                    <a:pt x="3450" y="0"/>
                  </a:moveTo>
                  <a:cubicBezTo>
                    <a:pt x="2635" y="0"/>
                    <a:pt x="1969" y="659"/>
                    <a:pt x="1969" y="1474"/>
                  </a:cubicBezTo>
                  <a:lnTo>
                    <a:pt x="1969" y="2853"/>
                  </a:lnTo>
                  <a:cubicBezTo>
                    <a:pt x="1969" y="3096"/>
                    <a:pt x="2078" y="3323"/>
                    <a:pt x="2251" y="3481"/>
                  </a:cubicBezTo>
                  <a:lnTo>
                    <a:pt x="2251" y="4601"/>
                  </a:lnTo>
                  <a:cubicBezTo>
                    <a:pt x="1944" y="4759"/>
                    <a:pt x="1107" y="5213"/>
                    <a:pt x="330" y="5849"/>
                  </a:cubicBezTo>
                  <a:cubicBezTo>
                    <a:pt x="119" y="6022"/>
                    <a:pt x="0" y="6272"/>
                    <a:pt x="0" y="6547"/>
                  </a:cubicBezTo>
                  <a:lnTo>
                    <a:pt x="0" y="7495"/>
                  </a:lnTo>
                  <a:cubicBezTo>
                    <a:pt x="0" y="7622"/>
                    <a:pt x="102" y="7723"/>
                    <a:pt x="228" y="7723"/>
                  </a:cubicBezTo>
                  <a:cubicBezTo>
                    <a:pt x="354" y="7723"/>
                    <a:pt x="456" y="7622"/>
                    <a:pt x="456" y="7495"/>
                  </a:cubicBezTo>
                  <a:lnTo>
                    <a:pt x="456" y="6547"/>
                  </a:lnTo>
                  <a:cubicBezTo>
                    <a:pt x="456" y="6413"/>
                    <a:pt x="518" y="6287"/>
                    <a:pt x="620" y="6201"/>
                  </a:cubicBezTo>
                  <a:cubicBezTo>
                    <a:pt x="1459" y="5512"/>
                    <a:pt x="2368" y="5049"/>
                    <a:pt x="2541" y="4970"/>
                  </a:cubicBezTo>
                  <a:cubicBezTo>
                    <a:pt x="2643" y="4915"/>
                    <a:pt x="2706" y="4821"/>
                    <a:pt x="2706" y="4705"/>
                  </a:cubicBezTo>
                  <a:lnTo>
                    <a:pt x="2706" y="3370"/>
                  </a:lnTo>
                  <a:cubicBezTo>
                    <a:pt x="2706" y="3301"/>
                    <a:pt x="2667" y="3222"/>
                    <a:pt x="2603" y="3182"/>
                  </a:cubicBezTo>
                  <a:cubicBezTo>
                    <a:pt x="2494" y="3113"/>
                    <a:pt x="2432" y="2987"/>
                    <a:pt x="2432" y="2853"/>
                  </a:cubicBezTo>
                  <a:lnTo>
                    <a:pt x="2432" y="1474"/>
                  </a:lnTo>
                  <a:cubicBezTo>
                    <a:pt x="2432" y="909"/>
                    <a:pt x="2885" y="454"/>
                    <a:pt x="3450" y="454"/>
                  </a:cubicBezTo>
                  <a:lnTo>
                    <a:pt x="3742" y="454"/>
                  </a:lnTo>
                  <a:cubicBezTo>
                    <a:pt x="4306" y="454"/>
                    <a:pt x="4760" y="909"/>
                    <a:pt x="4760" y="1474"/>
                  </a:cubicBezTo>
                  <a:lnTo>
                    <a:pt x="4760" y="2853"/>
                  </a:lnTo>
                  <a:cubicBezTo>
                    <a:pt x="4760" y="2987"/>
                    <a:pt x="4697" y="3113"/>
                    <a:pt x="4588" y="3182"/>
                  </a:cubicBezTo>
                  <a:cubicBezTo>
                    <a:pt x="4524" y="3222"/>
                    <a:pt x="4485" y="3301"/>
                    <a:pt x="4485" y="3370"/>
                  </a:cubicBezTo>
                  <a:lnTo>
                    <a:pt x="4485" y="4705"/>
                  </a:lnTo>
                  <a:cubicBezTo>
                    <a:pt x="4485" y="4821"/>
                    <a:pt x="4549" y="4923"/>
                    <a:pt x="4650" y="4970"/>
                  </a:cubicBezTo>
                  <a:cubicBezTo>
                    <a:pt x="4824" y="5049"/>
                    <a:pt x="5732" y="5512"/>
                    <a:pt x="6572" y="6201"/>
                  </a:cubicBezTo>
                  <a:cubicBezTo>
                    <a:pt x="6673" y="6287"/>
                    <a:pt x="6736" y="6413"/>
                    <a:pt x="6736" y="6547"/>
                  </a:cubicBezTo>
                  <a:lnTo>
                    <a:pt x="6736" y="7495"/>
                  </a:lnTo>
                  <a:cubicBezTo>
                    <a:pt x="6736" y="7622"/>
                    <a:pt x="6837" y="7723"/>
                    <a:pt x="6963" y="7723"/>
                  </a:cubicBezTo>
                  <a:cubicBezTo>
                    <a:pt x="7089" y="7723"/>
                    <a:pt x="7191" y="7622"/>
                    <a:pt x="7191" y="7495"/>
                  </a:cubicBezTo>
                  <a:lnTo>
                    <a:pt x="7191" y="6547"/>
                  </a:lnTo>
                  <a:cubicBezTo>
                    <a:pt x="7191" y="6272"/>
                    <a:pt x="7065" y="6022"/>
                    <a:pt x="6862" y="5849"/>
                  </a:cubicBezTo>
                  <a:cubicBezTo>
                    <a:pt x="6084" y="5213"/>
                    <a:pt x="5247" y="4759"/>
                    <a:pt x="4940" y="4601"/>
                  </a:cubicBezTo>
                  <a:lnTo>
                    <a:pt x="4940" y="3481"/>
                  </a:lnTo>
                  <a:cubicBezTo>
                    <a:pt x="5113" y="3323"/>
                    <a:pt x="5223" y="3096"/>
                    <a:pt x="5223" y="2853"/>
                  </a:cubicBezTo>
                  <a:lnTo>
                    <a:pt x="5223" y="1474"/>
                  </a:lnTo>
                  <a:cubicBezTo>
                    <a:pt x="5223" y="659"/>
                    <a:pt x="4556" y="0"/>
                    <a:pt x="374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62;p74"/>
            <p:cNvSpPr/>
            <p:nvPr/>
          </p:nvSpPr>
          <p:spPr>
            <a:xfrm>
              <a:off x="7675675" y="1612925"/>
              <a:ext cx="179775" cy="193100"/>
            </a:xfrm>
            <a:custGeom>
              <a:avLst/>
              <a:gdLst/>
              <a:ahLst/>
              <a:cxnLst/>
              <a:rect l="l" t="t" r="r" b="b"/>
              <a:pathLst>
                <a:path w="7191" h="7724" extrusionOk="0">
                  <a:moveTo>
                    <a:pt x="3442" y="0"/>
                  </a:moveTo>
                  <a:cubicBezTo>
                    <a:pt x="2635" y="0"/>
                    <a:pt x="1969" y="659"/>
                    <a:pt x="1969" y="1474"/>
                  </a:cubicBezTo>
                  <a:lnTo>
                    <a:pt x="1969" y="2853"/>
                  </a:lnTo>
                  <a:cubicBezTo>
                    <a:pt x="1969" y="3096"/>
                    <a:pt x="2070" y="3323"/>
                    <a:pt x="2251" y="3481"/>
                  </a:cubicBezTo>
                  <a:lnTo>
                    <a:pt x="2251" y="4601"/>
                  </a:lnTo>
                  <a:cubicBezTo>
                    <a:pt x="1937" y="4759"/>
                    <a:pt x="1107" y="5213"/>
                    <a:pt x="330" y="5849"/>
                  </a:cubicBezTo>
                  <a:cubicBezTo>
                    <a:pt x="119" y="6022"/>
                    <a:pt x="0" y="6272"/>
                    <a:pt x="0" y="6547"/>
                  </a:cubicBezTo>
                  <a:lnTo>
                    <a:pt x="0" y="7495"/>
                  </a:lnTo>
                  <a:cubicBezTo>
                    <a:pt x="0" y="7622"/>
                    <a:pt x="102" y="7723"/>
                    <a:pt x="228" y="7723"/>
                  </a:cubicBezTo>
                  <a:cubicBezTo>
                    <a:pt x="354" y="7723"/>
                    <a:pt x="456" y="7622"/>
                    <a:pt x="456" y="7495"/>
                  </a:cubicBezTo>
                  <a:lnTo>
                    <a:pt x="456" y="6547"/>
                  </a:lnTo>
                  <a:cubicBezTo>
                    <a:pt x="456" y="6413"/>
                    <a:pt x="510" y="6287"/>
                    <a:pt x="619" y="6201"/>
                  </a:cubicBezTo>
                  <a:cubicBezTo>
                    <a:pt x="1459" y="5512"/>
                    <a:pt x="2368" y="5049"/>
                    <a:pt x="2541" y="4970"/>
                  </a:cubicBezTo>
                  <a:cubicBezTo>
                    <a:pt x="2642" y="4915"/>
                    <a:pt x="2706" y="4821"/>
                    <a:pt x="2706" y="4705"/>
                  </a:cubicBezTo>
                  <a:lnTo>
                    <a:pt x="2706" y="3370"/>
                  </a:lnTo>
                  <a:cubicBezTo>
                    <a:pt x="2706" y="3301"/>
                    <a:pt x="2667" y="3222"/>
                    <a:pt x="2603" y="3182"/>
                  </a:cubicBezTo>
                  <a:cubicBezTo>
                    <a:pt x="2494" y="3113"/>
                    <a:pt x="2424" y="2987"/>
                    <a:pt x="2424" y="2853"/>
                  </a:cubicBezTo>
                  <a:lnTo>
                    <a:pt x="2424" y="1474"/>
                  </a:lnTo>
                  <a:cubicBezTo>
                    <a:pt x="2424" y="909"/>
                    <a:pt x="2885" y="454"/>
                    <a:pt x="3442" y="454"/>
                  </a:cubicBezTo>
                  <a:lnTo>
                    <a:pt x="3741" y="454"/>
                  </a:lnTo>
                  <a:cubicBezTo>
                    <a:pt x="4306" y="454"/>
                    <a:pt x="4759" y="909"/>
                    <a:pt x="4759" y="1474"/>
                  </a:cubicBezTo>
                  <a:lnTo>
                    <a:pt x="4759" y="2853"/>
                  </a:lnTo>
                  <a:cubicBezTo>
                    <a:pt x="4759" y="2987"/>
                    <a:pt x="4697" y="3113"/>
                    <a:pt x="4588" y="3182"/>
                  </a:cubicBezTo>
                  <a:cubicBezTo>
                    <a:pt x="4517" y="3222"/>
                    <a:pt x="4485" y="3301"/>
                    <a:pt x="4485" y="3370"/>
                  </a:cubicBezTo>
                  <a:lnTo>
                    <a:pt x="4485" y="4705"/>
                  </a:lnTo>
                  <a:cubicBezTo>
                    <a:pt x="4485" y="4821"/>
                    <a:pt x="4541" y="4923"/>
                    <a:pt x="4643" y="4970"/>
                  </a:cubicBezTo>
                  <a:cubicBezTo>
                    <a:pt x="4823" y="5049"/>
                    <a:pt x="5732" y="5512"/>
                    <a:pt x="6572" y="6201"/>
                  </a:cubicBezTo>
                  <a:cubicBezTo>
                    <a:pt x="6673" y="6287"/>
                    <a:pt x="6728" y="6413"/>
                    <a:pt x="6728" y="6547"/>
                  </a:cubicBezTo>
                  <a:lnTo>
                    <a:pt x="6728" y="7495"/>
                  </a:lnTo>
                  <a:cubicBezTo>
                    <a:pt x="6728" y="7622"/>
                    <a:pt x="6829" y="7723"/>
                    <a:pt x="6963" y="7723"/>
                  </a:cubicBezTo>
                  <a:cubicBezTo>
                    <a:pt x="7089" y="7723"/>
                    <a:pt x="7191" y="7622"/>
                    <a:pt x="7191" y="7495"/>
                  </a:cubicBezTo>
                  <a:lnTo>
                    <a:pt x="7191" y="6547"/>
                  </a:lnTo>
                  <a:cubicBezTo>
                    <a:pt x="7191" y="6272"/>
                    <a:pt x="7072" y="6022"/>
                    <a:pt x="6861" y="5849"/>
                  </a:cubicBezTo>
                  <a:cubicBezTo>
                    <a:pt x="6084" y="5213"/>
                    <a:pt x="5247" y="4759"/>
                    <a:pt x="4940" y="4601"/>
                  </a:cubicBezTo>
                  <a:lnTo>
                    <a:pt x="4940" y="3481"/>
                  </a:lnTo>
                  <a:cubicBezTo>
                    <a:pt x="5113" y="3323"/>
                    <a:pt x="5215" y="3096"/>
                    <a:pt x="5215" y="2853"/>
                  </a:cubicBezTo>
                  <a:lnTo>
                    <a:pt x="5215" y="1474"/>
                  </a:lnTo>
                  <a:cubicBezTo>
                    <a:pt x="5215" y="659"/>
                    <a:pt x="4556" y="0"/>
                    <a:pt x="3741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63;p74"/>
            <p:cNvSpPr/>
            <p:nvPr/>
          </p:nvSpPr>
          <p:spPr>
            <a:xfrm>
              <a:off x="7844650" y="1583700"/>
              <a:ext cx="130150" cy="112750"/>
            </a:xfrm>
            <a:custGeom>
              <a:avLst/>
              <a:gdLst/>
              <a:ahLst/>
              <a:cxnLst/>
              <a:rect l="l" t="t" r="r" b="b"/>
              <a:pathLst>
                <a:path w="5206" h="4510" extrusionOk="0">
                  <a:moveTo>
                    <a:pt x="2603" y="0"/>
                  </a:moveTo>
                  <a:cubicBezTo>
                    <a:pt x="2477" y="0"/>
                    <a:pt x="2376" y="102"/>
                    <a:pt x="2376" y="228"/>
                  </a:cubicBezTo>
                  <a:lnTo>
                    <a:pt x="2376" y="2799"/>
                  </a:lnTo>
                  <a:lnTo>
                    <a:pt x="149" y="4086"/>
                  </a:lnTo>
                  <a:cubicBezTo>
                    <a:pt x="40" y="4148"/>
                    <a:pt x="1" y="4289"/>
                    <a:pt x="63" y="4398"/>
                  </a:cubicBezTo>
                  <a:cubicBezTo>
                    <a:pt x="110" y="4470"/>
                    <a:pt x="189" y="4509"/>
                    <a:pt x="266" y="4509"/>
                  </a:cubicBezTo>
                  <a:cubicBezTo>
                    <a:pt x="306" y="4509"/>
                    <a:pt x="338" y="4500"/>
                    <a:pt x="377" y="4485"/>
                  </a:cubicBezTo>
                  <a:lnTo>
                    <a:pt x="2603" y="3200"/>
                  </a:lnTo>
                  <a:lnTo>
                    <a:pt x="4830" y="4485"/>
                  </a:lnTo>
                  <a:cubicBezTo>
                    <a:pt x="4869" y="4500"/>
                    <a:pt x="4909" y="4509"/>
                    <a:pt x="4948" y="4509"/>
                  </a:cubicBezTo>
                  <a:cubicBezTo>
                    <a:pt x="5027" y="4509"/>
                    <a:pt x="5104" y="4470"/>
                    <a:pt x="5144" y="4398"/>
                  </a:cubicBezTo>
                  <a:cubicBezTo>
                    <a:pt x="5206" y="4289"/>
                    <a:pt x="5168" y="4148"/>
                    <a:pt x="5057" y="4086"/>
                  </a:cubicBezTo>
                  <a:lnTo>
                    <a:pt x="2831" y="2799"/>
                  </a:lnTo>
                  <a:lnTo>
                    <a:pt x="2831" y="228"/>
                  </a:lnTo>
                  <a:cubicBezTo>
                    <a:pt x="2831" y="102"/>
                    <a:pt x="2729" y="0"/>
                    <a:pt x="2603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911;p35"/>
          <p:cNvGrpSpPr/>
          <p:nvPr/>
        </p:nvGrpSpPr>
        <p:grpSpPr>
          <a:xfrm>
            <a:off x="3850783" y="1373339"/>
            <a:ext cx="3814500" cy="778865"/>
            <a:chOff x="457200" y="1243690"/>
            <a:chExt cx="3814500" cy="622500"/>
          </a:xfrm>
        </p:grpSpPr>
        <p:sp>
          <p:nvSpPr>
            <p:cNvPr id="66" name="Google Shape;912;p35"/>
            <p:cNvSpPr txBox="1"/>
            <p:nvPr/>
          </p:nvSpPr>
          <p:spPr>
            <a:xfrm>
              <a:off x="457200" y="1243690"/>
              <a:ext cx="1684800" cy="622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Среднемесячный доход от трудовой деятельности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2025 год</a:t>
              </a:r>
              <a:endParaRPr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7" name="Google Shape;913;p35"/>
            <p:cNvSpPr txBox="1"/>
            <p:nvPr/>
          </p:nvSpPr>
          <p:spPr>
            <a:xfrm>
              <a:off x="2142000" y="1243690"/>
              <a:ext cx="2129700" cy="622500"/>
            </a:xfrm>
            <a:prstGeom prst="rect">
              <a:avLst/>
            </a:prstGeom>
            <a:solidFill>
              <a:srgbClr val="1642C5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 smtClea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39 288,00 руб.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" name="Google Shape;525;p26"/>
          <p:cNvGrpSpPr/>
          <p:nvPr/>
        </p:nvGrpSpPr>
        <p:grpSpPr>
          <a:xfrm>
            <a:off x="8177299" y="341055"/>
            <a:ext cx="616216" cy="693436"/>
            <a:chOff x="2419414" y="4045708"/>
            <a:chExt cx="361055" cy="361055"/>
          </a:xfrm>
        </p:grpSpPr>
        <p:sp>
          <p:nvSpPr>
            <p:cNvPr id="27" name="Google Shape;526;p26"/>
            <p:cNvSpPr/>
            <p:nvPr/>
          </p:nvSpPr>
          <p:spPr>
            <a:xfrm>
              <a:off x="2658167" y="4203291"/>
              <a:ext cx="76653" cy="72273"/>
            </a:xfrm>
            <a:custGeom>
              <a:avLst/>
              <a:gdLst/>
              <a:ahLst/>
              <a:cxnLst/>
              <a:rect l="l" t="t" r="r" b="b"/>
              <a:pathLst>
                <a:path w="2240" h="2112" extrusionOk="0">
                  <a:moveTo>
                    <a:pt x="1150" y="0"/>
                  </a:moveTo>
                  <a:cubicBezTo>
                    <a:pt x="576" y="0"/>
                    <a:pt x="1" y="402"/>
                    <a:pt x="1" y="1135"/>
                  </a:cubicBezTo>
                  <a:lnTo>
                    <a:pt x="1" y="2111"/>
                  </a:lnTo>
                  <a:lnTo>
                    <a:pt x="835" y="1373"/>
                  </a:lnTo>
                  <a:cubicBezTo>
                    <a:pt x="1216" y="1040"/>
                    <a:pt x="1716" y="849"/>
                    <a:pt x="2240" y="849"/>
                  </a:cubicBezTo>
                  <a:cubicBezTo>
                    <a:pt x="2089" y="270"/>
                    <a:pt x="1620" y="0"/>
                    <a:pt x="1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7;p26"/>
            <p:cNvSpPr/>
            <p:nvPr/>
          </p:nvSpPr>
          <p:spPr>
            <a:xfrm>
              <a:off x="2465030" y="4203805"/>
              <a:ext cx="315440" cy="202959"/>
            </a:xfrm>
            <a:custGeom>
              <a:avLst/>
              <a:gdLst/>
              <a:ahLst/>
              <a:cxnLst/>
              <a:rect l="l" t="t" r="r" b="b"/>
              <a:pathLst>
                <a:path w="9218" h="5931" extrusionOk="0">
                  <a:moveTo>
                    <a:pt x="977" y="1"/>
                  </a:moveTo>
                  <a:cubicBezTo>
                    <a:pt x="715" y="1"/>
                    <a:pt x="477" y="120"/>
                    <a:pt x="287" y="310"/>
                  </a:cubicBezTo>
                  <a:cubicBezTo>
                    <a:pt x="96" y="477"/>
                    <a:pt x="1" y="739"/>
                    <a:pt x="1" y="1001"/>
                  </a:cubicBezTo>
                  <a:lnTo>
                    <a:pt x="1" y="5621"/>
                  </a:lnTo>
                  <a:cubicBezTo>
                    <a:pt x="1" y="5788"/>
                    <a:pt x="120" y="5931"/>
                    <a:pt x="287" y="5931"/>
                  </a:cubicBezTo>
                  <a:lnTo>
                    <a:pt x="5169" y="5931"/>
                  </a:lnTo>
                  <a:cubicBezTo>
                    <a:pt x="5716" y="5931"/>
                    <a:pt x="6264" y="5716"/>
                    <a:pt x="6693" y="5335"/>
                  </a:cubicBezTo>
                  <a:lnTo>
                    <a:pt x="8884" y="3359"/>
                  </a:lnTo>
                  <a:cubicBezTo>
                    <a:pt x="9098" y="3168"/>
                    <a:pt x="9217" y="2906"/>
                    <a:pt x="9217" y="2620"/>
                  </a:cubicBezTo>
                  <a:cubicBezTo>
                    <a:pt x="9217" y="2335"/>
                    <a:pt x="9122" y="2073"/>
                    <a:pt x="8908" y="1882"/>
                  </a:cubicBezTo>
                  <a:lnTo>
                    <a:pt x="8908" y="1882"/>
                  </a:lnTo>
                  <a:lnTo>
                    <a:pt x="8955" y="1906"/>
                  </a:lnTo>
                  <a:cubicBezTo>
                    <a:pt x="8657" y="1608"/>
                    <a:pt x="8268" y="1459"/>
                    <a:pt x="7880" y="1459"/>
                  </a:cubicBezTo>
                  <a:cubicBezTo>
                    <a:pt x="7524" y="1459"/>
                    <a:pt x="7168" y="1584"/>
                    <a:pt x="6883" y="1834"/>
                  </a:cubicBezTo>
                  <a:lnTo>
                    <a:pt x="5169" y="3311"/>
                  </a:lnTo>
                  <a:lnTo>
                    <a:pt x="3287" y="3311"/>
                  </a:lnTo>
                  <a:cubicBezTo>
                    <a:pt x="2740" y="3311"/>
                    <a:pt x="2287" y="2858"/>
                    <a:pt x="2287" y="2311"/>
                  </a:cubicBezTo>
                  <a:lnTo>
                    <a:pt x="2287" y="1311"/>
                  </a:lnTo>
                  <a:cubicBezTo>
                    <a:pt x="2287" y="596"/>
                    <a:pt x="169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8;p26"/>
            <p:cNvSpPr/>
            <p:nvPr/>
          </p:nvSpPr>
          <p:spPr>
            <a:xfrm>
              <a:off x="2419414" y="4280355"/>
              <a:ext cx="24467" cy="126409"/>
            </a:xfrm>
            <a:custGeom>
              <a:avLst/>
              <a:gdLst/>
              <a:ahLst/>
              <a:cxnLst/>
              <a:rect l="l" t="t" r="r" b="b"/>
              <a:pathLst>
                <a:path w="715" h="3694" extrusionOk="0">
                  <a:moveTo>
                    <a:pt x="321" y="0"/>
                  </a:moveTo>
                  <a:cubicBezTo>
                    <a:pt x="146" y="0"/>
                    <a:pt x="0" y="159"/>
                    <a:pt x="0" y="360"/>
                  </a:cubicBezTo>
                  <a:lnTo>
                    <a:pt x="0" y="3336"/>
                  </a:lnTo>
                  <a:cubicBezTo>
                    <a:pt x="0" y="3574"/>
                    <a:pt x="179" y="3694"/>
                    <a:pt x="358" y="3694"/>
                  </a:cubicBezTo>
                  <a:cubicBezTo>
                    <a:pt x="536" y="3694"/>
                    <a:pt x="715" y="3574"/>
                    <a:pt x="715" y="3336"/>
                  </a:cubicBezTo>
                  <a:lnTo>
                    <a:pt x="715" y="360"/>
                  </a:lnTo>
                  <a:cubicBezTo>
                    <a:pt x="715" y="145"/>
                    <a:pt x="548" y="2"/>
                    <a:pt x="358" y="2"/>
                  </a:cubicBezTo>
                  <a:cubicBezTo>
                    <a:pt x="345" y="1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9;p26"/>
            <p:cNvSpPr/>
            <p:nvPr/>
          </p:nvSpPr>
          <p:spPr>
            <a:xfrm>
              <a:off x="2538397" y="4045708"/>
              <a:ext cx="124698" cy="36718"/>
            </a:xfrm>
            <a:custGeom>
              <a:avLst/>
              <a:gdLst/>
              <a:ahLst/>
              <a:cxnLst/>
              <a:rect l="l" t="t" r="r" b="b"/>
              <a:pathLst>
                <a:path w="3644" h="1073" extrusionOk="0">
                  <a:moveTo>
                    <a:pt x="715" y="1"/>
                  </a:moveTo>
                  <a:cubicBezTo>
                    <a:pt x="0" y="1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49"/>
                    <a:pt x="3644" y="1"/>
                    <a:pt x="2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0;p26"/>
            <p:cNvSpPr/>
            <p:nvPr/>
          </p:nvSpPr>
          <p:spPr>
            <a:xfrm>
              <a:off x="2538397" y="4106038"/>
              <a:ext cx="124698" cy="36684"/>
            </a:xfrm>
            <a:custGeom>
              <a:avLst/>
              <a:gdLst/>
              <a:ahLst/>
              <a:cxnLst/>
              <a:rect l="l" t="t" r="r" b="b"/>
              <a:pathLst>
                <a:path w="3644" h="1072" extrusionOk="0">
                  <a:moveTo>
                    <a:pt x="715" y="0"/>
                  </a:moveTo>
                  <a:cubicBezTo>
                    <a:pt x="0" y="0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72"/>
                    <a:pt x="3644" y="0"/>
                    <a:pt x="2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31;p26"/>
            <p:cNvSpPr/>
            <p:nvPr/>
          </p:nvSpPr>
          <p:spPr>
            <a:xfrm>
              <a:off x="2540006" y="4166334"/>
              <a:ext cx="120660" cy="36684"/>
            </a:xfrm>
            <a:custGeom>
              <a:avLst/>
              <a:gdLst/>
              <a:ahLst/>
              <a:cxnLst/>
              <a:rect l="l" t="t" r="r" b="b"/>
              <a:pathLst>
                <a:path w="3526" h="1072" extrusionOk="0">
                  <a:moveTo>
                    <a:pt x="668" y="0"/>
                  </a:moveTo>
                  <a:cubicBezTo>
                    <a:pt x="1" y="48"/>
                    <a:pt x="1" y="1024"/>
                    <a:pt x="668" y="1072"/>
                  </a:cubicBezTo>
                  <a:lnTo>
                    <a:pt x="2882" y="1072"/>
                  </a:lnTo>
                  <a:cubicBezTo>
                    <a:pt x="3525" y="1024"/>
                    <a:pt x="3525" y="48"/>
                    <a:pt x="2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505278" y="480822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8AF9D9A-1BBB-42F4-BF1B-21D910C19C10}" type="slidenum">
              <a:rPr lang="ru-RU" sz="900" smtClean="0">
                <a:solidFill>
                  <a:schemeClr val="bg1"/>
                </a:solidFill>
              </a:rPr>
              <a:pPr/>
              <a:t>51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77200" y="486905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авая фигурная скобка 5"/>
          <p:cNvSpPr/>
          <p:nvPr/>
        </p:nvSpPr>
        <p:spPr>
          <a:xfrm flipH="1">
            <a:off x="2616092" y="2440584"/>
            <a:ext cx="1056999" cy="2469548"/>
          </a:xfrm>
          <a:prstGeom prst="rightBrace">
            <a:avLst>
              <a:gd name="adj1" fmla="val 8333"/>
              <a:gd name="adj2" fmla="val 53471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Рисунок 3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4" t="1852" r="17354" b="-1852"/>
          <a:stretch/>
        </p:blipFill>
        <p:spPr>
          <a:xfrm>
            <a:off x="924160" y="0"/>
            <a:ext cx="4972051" cy="5229225"/>
          </a:xfrm>
          <a:prstGeom prst="rect">
            <a:avLst/>
          </a:prstGeom>
        </p:spPr>
      </p:pic>
      <p:sp>
        <p:nvSpPr>
          <p:cNvPr id="72" name="Номер слайда 2"/>
          <p:cNvSpPr txBox="1">
            <a:spLocks/>
          </p:cNvSpPr>
          <p:nvPr/>
        </p:nvSpPr>
        <p:spPr>
          <a:xfrm>
            <a:off x="8421645" y="4780503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C33067CD-515C-4BE1-94AA-5E732585C446}" type="slidenum">
              <a:rPr lang="ru-RU" sz="900" smtClean="0">
                <a:solidFill>
                  <a:schemeClr val="bg1"/>
                </a:solidFill>
              </a:rPr>
              <a:pPr/>
              <a:t>52</a:t>
            </a:fld>
            <a:endParaRPr lang="ru-RU" sz="900" dirty="0">
              <a:solidFill>
                <a:schemeClr val="bg1"/>
              </a:solidFill>
            </a:endParaRPr>
          </a:p>
        </p:txBody>
      </p:sp>
      <p:grpSp>
        <p:nvGrpSpPr>
          <p:cNvPr id="249" name="Google Shape;1120;p39"/>
          <p:cNvGrpSpPr/>
          <p:nvPr/>
        </p:nvGrpSpPr>
        <p:grpSpPr>
          <a:xfrm>
            <a:off x="133349" y="1254575"/>
            <a:ext cx="3021362" cy="680664"/>
            <a:chOff x="310552" y="1245050"/>
            <a:chExt cx="2823262" cy="680664"/>
          </a:xfrm>
        </p:grpSpPr>
        <p:grpSp>
          <p:nvGrpSpPr>
            <p:cNvPr id="250" name="Google Shape;1121;p39"/>
            <p:cNvGrpSpPr/>
            <p:nvPr/>
          </p:nvGrpSpPr>
          <p:grpSpPr>
            <a:xfrm>
              <a:off x="310552" y="1245050"/>
              <a:ext cx="2207648" cy="680664"/>
              <a:chOff x="310552" y="1073600"/>
              <a:chExt cx="2207648" cy="680664"/>
            </a:xfrm>
          </p:grpSpPr>
          <p:sp>
            <p:nvSpPr>
              <p:cNvPr id="252" name="Google Shape;1122;p39"/>
              <p:cNvSpPr txBox="1"/>
              <p:nvPr/>
            </p:nvSpPr>
            <p:spPr>
              <a:xfrm>
                <a:off x="310552" y="1073600"/>
                <a:ext cx="2207647" cy="27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800" b="1" dirty="0" smtClean="0">
                    <a:solidFill>
                      <a:schemeClr val="dk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Всего: 290,65 </a:t>
                </a:r>
                <a:endParaRPr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53" name="Google Shape;1123;p39"/>
              <p:cNvSpPr txBox="1"/>
              <p:nvPr/>
            </p:nvSpPr>
            <p:spPr>
              <a:xfrm>
                <a:off x="310553" y="1355564"/>
                <a:ext cx="2207647" cy="39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dirty="0" smtClean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За счёт межбюджетных трансфертов: 240,47</a:t>
                </a:r>
                <a:endParaRPr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251" name="Google Shape;1124;p39"/>
            <p:cNvSpPr/>
            <p:nvPr/>
          </p:nvSpPr>
          <p:spPr>
            <a:xfrm>
              <a:off x="2214112" y="1320990"/>
              <a:ext cx="919702" cy="5287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2023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59" name="Google Shape;1130;p39"/>
          <p:cNvGrpSpPr/>
          <p:nvPr/>
        </p:nvGrpSpPr>
        <p:grpSpPr>
          <a:xfrm>
            <a:off x="133349" y="3737075"/>
            <a:ext cx="3067611" cy="680677"/>
            <a:chOff x="112452" y="3727550"/>
            <a:chExt cx="3067611" cy="680677"/>
          </a:xfrm>
        </p:grpSpPr>
        <p:grpSp>
          <p:nvGrpSpPr>
            <p:cNvPr id="260" name="Google Shape;1131;p39"/>
            <p:cNvGrpSpPr/>
            <p:nvPr/>
          </p:nvGrpSpPr>
          <p:grpSpPr>
            <a:xfrm>
              <a:off x="112452" y="3727550"/>
              <a:ext cx="2405748" cy="680677"/>
              <a:chOff x="112452" y="4051400"/>
              <a:chExt cx="2405748" cy="680677"/>
            </a:xfrm>
          </p:grpSpPr>
          <p:sp>
            <p:nvSpPr>
              <p:cNvPr id="262" name="Google Shape;1132;p39"/>
              <p:cNvSpPr txBox="1"/>
              <p:nvPr/>
            </p:nvSpPr>
            <p:spPr>
              <a:xfrm>
                <a:off x="112452" y="4051400"/>
                <a:ext cx="2405748" cy="27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ru-RU" sz="1800" b="1" dirty="0">
                    <a:solidFill>
                      <a:schemeClr val="dk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Всего: </a:t>
                </a:r>
                <a:r>
                  <a:rPr lang="ru-RU" sz="1800" b="1" dirty="0" smtClean="0">
                    <a:solidFill>
                      <a:schemeClr val="dk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22,64</a:t>
                </a:r>
                <a:endParaRPr lang="ru-RU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63" name="Google Shape;1133;p39"/>
              <p:cNvSpPr txBox="1"/>
              <p:nvPr/>
            </p:nvSpPr>
            <p:spPr>
              <a:xfrm>
                <a:off x="112452" y="4333377"/>
                <a:ext cx="2143126" cy="39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ru-RU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За счёт межбюджетных трансфертов: 0,00</a:t>
                </a:r>
              </a:p>
            </p:txBody>
          </p:sp>
        </p:grpSp>
        <p:sp>
          <p:nvSpPr>
            <p:cNvPr id="261" name="Google Shape;1134;p39"/>
            <p:cNvSpPr/>
            <p:nvPr/>
          </p:nvSpPr>
          <p:spPr>
            <a:xfrm>
              <a:off x="2182601" y="3770302"/>
              <a:ext cx="997462" cy="59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2027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64" name="Google Shape;1135;p39"/>
          <p:cNvGrpSpPr/>
          <p:nvPr/>
        </p:nvGrpSpPr>
        <p:grpSpPr>
          <a:xfrm>
            <a:off x="5002585" y="1254575"/>
            <a:ext cx="3286012" cy="680664"/>
            <a:chOff x="6048488" y="1245050"/>
            <a:chExt cx="3286012" cy="680664"/>
          </a:xfrm>
        </p:grpSpPr>
        <p:grpSp>
          <p:nvGrpSpPr>
            <p:cNvPr id="265" name="Google Shape;1136;p39"/>
            <p:cNvGrpSpPr/>
            <p:nvPr/>
          </p:nvGrpSpPr>
          <p:grpSpPr>
            <a:xfrm>
              <a:off x="7048500" y="1245050"/>
              <a:ext cx="2286000" cy="680664"/>
              <a:chOff x="7048500" y="1073600"/>
              <a:chExt cx="2286000" cy="680664"/>
            </a:xfrm>
          </p:grpSpPr>
          <p:sp>
            <p:nvSpPr>
              <p:cNvPr id="267" name="Google Shape;1137;p39"/>
              <p:cNvSpPr txBox="1"/>
              <p:nvPr/>
            </p:nvSpPr>
            <p:spPr>
              <a:xfrm>
                <a:off x="7048500" y="1073600"/>
                <a:ext cx="1847873" cy="27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ru-RU" sz="1800" b="1" dirty="0">
                    <a:solidFill>
                      <a:schemeClr val="dk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Всего: </a:t>
                </a:r>
                <a:r>
                  <a:rPr lang="ru-RU" sz="1800" b="1" dirty="0" smtClean="0">
                    <a:solidFill>
                      <a:schemeClr val="dk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329,01</a:t>
                </a:r>
                <a:endParaRPr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68" name="Google Shape;1138;p39"/>
              <p:cNvSpPr txBox="1"/>
              <p:nvPr/>
            </p:nvSpPr>
            <p:spPr>
              <a:xfrm>
                <a:off x="7048500" y="1355564"/>
                <a:ext cx="2286000" cy="39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ru-RU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За счёт межбюджетных трансфертов: </a:t>
                </a:r>
                <a:r>
                  <a:rPr lang="ru-RU" dirty="0" smtClean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286,98</a:t>
                </a:r>
                <a:endParaRPr lang="ru-RU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266" name="Google Shape;1139;p39"/>
            <p:cNvSpPr/>
            <p:nvPr/>
          </p:nvSpPr>
          <p:spPr>
            <a:xfrm>
              <a:off x="6048488" y="1287777"/>
              <a:ext cx="1000012" cy="59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2024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69" name="Google Shape;1140;p39"/>
          <p:cNvGrpSpPr/>
          <p:nvPr/>
        </p:nvGrpSpPr>
        <p:grpSpPr>
          <a:xfrm>
            <a:off x="5535985" y="2495825"/>
            <a:ext cx="3398164" cy="680679"/>
            <a:chOff x="6048488" y="2486300"/>
            <a:chExt cx="3398164" cy="680679"/>
          </a:xfrm>
        </p:grpSpPr>
        <p:grpSp>
          <p:nvGrpSpPr>
            <p:cNvPr id="270" name="Google Shape;1141;p39"/>
            <p:cNvGrpSpPr/>
            <p:nvPr/>
          </p:nvGrpSpPr>
          <p:grpSpPr>
            <a:xfrm>
              <a:off x="6962774" y="2486300"/>
              <a:ext cx="2483878" cy="680679"/>
              <a:chOff x="6962774" y="2034175"/>
              <a:chExt cx="2483878" cy="680679"/>
            </a:xfrm>
          </p:grpSpPr>
          <p:sp>
            <p:nvSpPr>
              <p:cNvPr id="272" name="Google Shape;1142;p39"/>
              <p:cNvSpPr txBox="1"/>
              <p:nvPr/>
            </p:nvSpPr>
            <p:spPr>
              <a:xfrm>
                <a:off x="6962774" y="2034175"/>
                <a:ext cx="1741925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ru-RU" sz="1800" b="1" dirty="0" smtClean="0">
                    <a:solidFill>
                      <a:schemeClr val="dk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Всего: 83,98</a:t>
                </a:r>
                <a:endParaRPr lang="ru-RU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73" name="Google Shape;1143;p39"/>
              <p:cNvSpPr txBox="1"/>
              <p:nvPr/>
            </p:nvSpPr>
            <p:spPr>
              <a:xfrm>
                <a:off x="7010399" y="2311354"/>
                <a:ext cx="2436253" cy="40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ru-RU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За счёт межбюджетных трансфертов</a:t>
                </a:r>
                <a:r>
                  <a:rPr lang="ru-RU" dirty="0" smtClean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: 61,50 </a:t>
                </a:r>
                <a:endParaRPr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271" name="Google Shape;1144;p39"/>
            <p:cNvSpPr/>
            <p:nvPr/>
          </p:nvSpPr>
          <p:spPr>
            <a:xfrm>
              <a:off x="6048488" y="2529040"/>
              <a:ext cx="1019062" cy="595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2025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74" name="Google Shape;1145;p39"/>
          <p:cNvGrpSpPr/>
          <p:nvPr/>
        </p:nvGrpSpPr>
        <p:grpSpPr>
          <a:xfrm>
            <a:off x="5002585" y="3737075"/>
            <a:ext cx="3286012" cy="680677"/>
            <a:chOff x="6048488" y="3727550"/>
            <a:chExt cx="3286012" cy="680677"/>
          </a:xfrm>
        </p:grpSpPr>
        <p:grpSp>
          <p:nvGrpSpPr>
            <p:cNvPr id="275" name="Google Shape;1146;p39"/>
            <p:cNvGrpSpPr/>
            <p:nvPr/>
          </p:nvGrpSpPr>
          <p:grpSpPr>
            <a:xfrm>
              <a:off x="7048500" y="3727550"/>
              <a:ext cx="2286000" cy="680677"/>
              <a:chOff x="7048500" y="4051400"/>
              <a:chExt cx="2286000" cy="680677"/>
            </a:xfrm>
          </p:grpSpPr>
          <p:sp>
            <p:nvSpPr>
              <p:cNvPr id="277" name="Google Shape;1147;p39"/>
              <p:cNvSpPr txBox="1"/>
              <p:nvPr/>
            </p:nvSpPr>
            <p:spPr>
              <a:xfrm>
                <a:off x="7048500" y="4051400"/>
                <a:ext cx="1656200" cy="27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ru-RU" sz="1800" b="1" dirty="0">
                    <a:solidFill>
                      <a:schemeClr val="dk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Всего: </a:t>
                </a:r>
                <a:r>
                  <a:rPr lang="ru-RU" sz="1800" b="1" dirty="0" smtClean="0">
                    <a:solidFill>
                      <a:schemeClr val="dk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21,65</a:t>
                </a:r>
                <a:endParaRPr lang="ru-RU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78" name="Google Shape;1148;p39"/>
              <p:cNvSpPr txBox="1"/>
              <p:nvPr/>
            </p:nvSpPr>
            <p:spPr>
              <a:xfrm>
                <a:off x="7048500" y="4333377"/>
                <a:ext cx="2286000" cy="39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ru-RU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За счёт межбюджетных трансфертов</a:t>
                </a:r>
                <a:r>
                  <a:rPr lang="ru-RU" dirty="0" smtClean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: 0,00</a:t>
                </a:r>
                <a:endParaRPr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276" name="Google Shape;1149;p39"/>
            <p:cNvSpPr/>
            <p:nvPr/>
          </p:nvSpPr>
          <p:spPr>
            <a:xfrm>
              <a:off x="6048488" y="3770302"/>
              <a:ext cx="1000012" cy="59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2026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279" name="Google Shape;1150;p39"/>
          <p:cNvSpPr/>
          <p:nvPr/>
        </p:nvSpPr>
        <p:spPr>
          <a:xfrm>
            <a:off x="2771201" y="1981962"/>
            <a:ext cx="2614893" cy="1304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Расходы на дорожное хозяйство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в 2023-2027 годах</a:t>
            </a:r>
            <a:endParaRPr sz="2000" b="1" dirty="0">
              <a:solidFill>
                <a:schemeClr val="accent2">
                  <a:lumMod val="50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280" name="Google Shape;1151;p39"/>
          <p:cNvCxnSpPr>
            <a:stCxn id="251" idx="6"/>
            <a:endCxn id="266" idx="2"/>
          </p:cNvCxnSpPr>
          <p:nvPr/>
        </p:nvCxnSpPr>
        <p:spPr>
          <a:xfrm>
            <a:off x="3154711" y="1594902"/>
            <a:ext cx="1847874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1" name="Google Shape;1152;p39"/>
          <p:cNvCxnSpPr>
            <a:stCxn id="276" idx="2"/>
            <a:endCxn id="261" idx="6"/>
          </p:cNvCxnSpPr>
          <p:nvPr/>
        </p:nvCxnSpPr>
        <p:spPr>
          <a:xfrm flipH="1">
            <a:off x="3200960" y="4077427"/>
            <a:ext cx="180162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2" name="Google Shape;1153;p39"/>
          <p:cNvCxnSpPr>
            <a:stCxn id="266" idx="4"/>
            <a:endCxn id="271" idx="0"/>
          </p:cNvCxnSpPr>
          <p:nvPr/>
        </p:nvCxnSpPr>
        <p:spPr>
          <a:xfrm rot="16200000" flipH="1">
            <a:off x="5451022" y="1944070"/>
            <a:ext cx="646063" cy="54292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3" name="Google Shape;1154;p39"/>
          <p:cNvCxnSpPr>
            <a:stCxn id="271" idx="4"/>
            <a:endCxn id="276" idx="0"/>
          </p:cNvCxnSpPr>
          <p:nvPr/>
        </p:nvCxnSpPr>
        <p:spPr>
          <a:xfrm rot="5400000">
            <a:off x="5451023" y="3185334"/>
            <a:ext cx="646062" cy="54292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8" name="Прямоугольник 297"/>
          <p:cNvSpPr/>
          <p:nvPr/>
        </p:nvSpPr>
        <p:spPr>
          <a:xfrm>
            <a:off x="7541276" y="722850"/>
            <a:ext cx="880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231295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850;p75"/>
          <p:cNvGrpSpPr/>
          <p:nvPr/>
        </p:nvGrpSpPr>
        <p:grpSpPr>
          <a:xfrm>
            <a:off x="6996130" y="243885"/>
            <a:ext cx="2119267" cy="2145172"/>
            <a:chOff x="1330300" y="760550"/>
            <a:chExt cx="4931875" cy="4321900"/>
          </a:xfrm>
        </p:grpSpPr>
        <p:sp>
          <p:nvSpPr>
            <p:cNvPr id="6" name="Google Shape;3851;p75"/>
            <p:cNvSpPr/>
            <p:nvPr/>
          </p:nvSpPr>
          <p:spPr>
            <a:xfrm>
              <a:off x="1330300" y="2234550"/>
              <a:ext cx="4931875" cy="2847900"/>
            </a:xfrm>
            <a:custGeom>
              <a:avLst/>
              <a:gdLst/>
              <a:ahLst/>
              <a:cxnLst/>
              <a:rect l="l" t="t" r="r" b="b"/>
              <a:pathLst>
                <a:path w="197275" h="113916" extrusionOk="0">
                  <a:moveTo>
                    <a:pt x="98637" y="0"/>
                  </a:moveTo>
                  <a:cubicBezTo>
                    <a:pt x="44165" y="0"/>
                    <a:pt x="0" y="25518"/>
                    <a:pt x="0" y="56974"/>
                  </a:cubicBezTo>
                  <a:cubicBezTo>
                    <a:pt x="0" y="88430"/>
                    <a:pt x="44165" y="113915"/>
                    <a:pt x="98637" y="113915"/>
                  </a:cubicBezTo>
                  <a:cubicBezTo>
                    <a:pt x="153109" y="113915"/>
                    <a:pt x="197274" y="88430"/>
                    <a:pt x="197274" y="56974"/>
                  </a:cubicBezTo>
                  <a:cubicBezTo>
                    <a:pt x="197274" y="25518"/>
                    <a:pt x="153109" y="0"/>
                    <a:pt x="98637" y="0"/>
                  </a:cubicBezTo>
                  <a:close/>
                </a:path>
              </a:pathLst>
            </a:custGeom>
            <a:solidFill>
              <a:srgbClr val="F5F5F5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852;p75"/>
            <p:cNvSpPr/>
            <p:nvPr/>
          </p:nvSpPr>
          <p:spPr>
            <a:xfrm>
              <a:off x="3699475" y="2328775"/>
              <a:ext cx="2305850" cy="1326800"/>
            </a:xfrm>
            <a:custGeom>
              <a:avLst/>
              <a:gdLst/>
              <a:ahLst/>
              <a:cxnLst/>
              <a:rect l="l" t="t" r="r" b="b"/>
              <a:pathLst>
                <a:path w="92234" h="53072" extrusionOk="0">
                  <a:moveTo>
                    <a:pt x="39029" y="1"/>
                  </a:moveTo>
                  <a:cubicBezTo>
                    <a:pt x="38745" y="1"/>
                    <a:pt x="38461" y="67"/>
                    <a:pt x="38195" y="201"/>
                  </a:cubicBezTo>
                  <a:lnTo>
                    <a:pt x="468" y="21950"/>
                  </a:lnTo>
                  <a:cubicBezTo>
                    <a:pt x="1" y="22116"/>
                    <a:pt x="1" y="22750"/>
                    <a:pt x="468" y="22917"/>
                  </a:cubicBezTo>
                  <a:lnTo>
                    <a:pt x="52371" y="52872"/>
                  </a:lnTo>
                  <a:cubicBezTo>
                    <a:pt x="52638" y="53005"/>
                    <a:pt x="52922" y="53072"/>
                    <a:pt x="53205" y="53072"/>
                  </a:cubicBezTo>
                  <a:cubicBezTo>
                    <a:pt x="53489" y="53072"/>
                    <a:pt x="53772" y="53005"/>
                    <a:pt x="54039" y="52872"/>
                  </a:cubicBezTo>
                  <a:lnTo>
                    <a:pt x="91766" y="31089"/>
                  </a:lnTo>
                  <a:cubicBezTo>
                    <a:pt x="92233" y="30956"/>
                    <a:pt x="92233" y="30289"/>
                    <a:pt x="91766" y="30122"/>
                  </a:cubicBezTo>
                  <a:lnTo>
                    <a:pt x="39862" y="201"/>
                  </a:lnTo>
                  <a:cubicBezTo>
                    <a:pt x="39596" y="67"/>
                    <a:pt x="39312" y="1"/>
                    <a:pt x="3902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853;p75"/>
            <p:cNvSpPr/>
            <p:nvPr/>
          </p:nvSpPr>
          <p:spPr>
            <a:xfrm>
              <a:off x="1966575" y="3357850"/>
              <a:ext cx="1952250" cy="1123325"/>
            </a:xfrm>
            <a:custGeom>
              <a:avLst/>
              <a:gdLst/>
              <a:ahLst/>
              <a:cxnLst/>
              <a:rect l="l" t="t" r="r" b="b"/>
              <a:pathLst>
                <a:path w="78090" h="44933" extrusionOk="0">
                  <a:moveTo>
                    <a:pt x="45354" y="0"/>
                  </a:moveTo>
                  <a:cubicBezTo>
                    <a:pt x="45066" y="0"/>
                    <a:pt x="44782" y="67"/>
                    <a:pt x="44532" y="200"/>
                  </a:cubicBezTo>
                  <a:lnTo>
                    <a:pt x="468" y="25619"/>
                  </a:lnTo>
                  <a:cubicBezTo>
                    <a:pt x="1" y="25785"/>
                    <a:pt x="1" y="26453"/>
                    <a:pt x="468" y="26586"/>
                  </a:cubicBezTo>
                  <a:lnTo>
                    <a:pt x="31923" y="44732"/>
                  </a:lnTo>
                  <a:cubicBezTo>
                    <a:pt x="32173" y="44866"/>
                    <a:pt x="32457" y="44932"/>
                    <a:pt x="32745" y="44932"/>
                  </a:cubicBezTo>
                  <a:cubicBezTo>
                    <a:pt x="33032" y="44932"/>
                    <a:pt x="33324" y="44866"/>
                    <a:pt x="33591" y="44732"/>
                  </a:cubicBezTo>
                  <a:lnTo>
                    <a:pt x="77623" y="19314"/>
                  </a:lnTo>
                  <a:cubicBezTo>
                    <a:pt x="78090" y="19147"/>
                    <a:pt x="78090" y="18480"/>
                    <a:pt x="77623" y="18347"/>
                  </a:cubicBezTo>
                  <a:lnTo>
                    <a:pt x="46200" y="200"/>
                  </a:lnTo>
                  <a:cubicBezTo>
                    <a:pt x="45933" y="67"/>
                    <a:pt x="45641" y="0"/>
                    <a:pt x="4535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854;p75"/>
            <p:cNvSpPr/>
            <p:nvPr/>
          </p:nvSpPr>
          <p:spPr>
            <a:xfrm>
              <a:off x="3054025" y="3949925"/>
              <a:ext cx="1534450" cy="882325"/>
            </a:xfrm>
            <a:custGeom>
              <a:avLst/>
              <a:gdLst/>
              <a:ahLst/>
              <a:cxnLst/>
              <a:rect l="l" t="t" r="r" b="b"/>
              <a:pathLst>
                <a:path w="61378" h="35293" extrusionOk="0">
                  <a:moveTo>
                    <a:pt x="39695" y="1"/>
                  </a:moveTo>
                  <a:cubicBezTo>
                    <a:pt x="39412" y="1"/>
                    <a:pt x="39128" y="68"/>
                    <a:pt x="38861" y="201"/>
                  </a:cubicBezTo>
                  <a:lnTo>
                    <a:pt x="467" y="22350"/>
                  </a:lnTo>
                  <a:cubicBezTo>
                    <a:pt x="0" y="22517"/>
                    <a:pt x="0" y="23151"/>
                    <a:pt x="434" y="23318"/>
                  </a:cubicBezTo>
                  <a:lnTo>
                    <a:pt x="20848" y="35093"/>
                  </a:lnTo>
                  <a:cubicBezTo>
                    <a:pt x="21099" y="35226"/>
                    <a:pt x="21382" y="35293"/>
                    <a:pt x="21670" y="35293"/>
                  </a:cubicBezTo>
                  <a:cubicBezTo>
                    <a:pt x="21958" y="35293"/>
                    <a:pt x="22249" y="35226"/>
                    <a:pt x="22516" y="35093"/>
                  </a:cubicBezTo>
                  <a:lnTo>
                    <a:pt x="60910" y="12910"/>
                  </a:lnTo>
                  <a:cubicBezTo>
                    <a:pt x="61377" y="12777"/>
                    <a:pt x="61377" y="12110"/>
                    <a:pt x="60910" y="11943"/>
                  </a:cubicBezTo>
                  <a:lnTo>
                    <a:pt x="40529" y="201"/>
                  </a:lnTo>
                  <a:cubicBezTo>
                    <a:pt x="40262" y="68"/>
                    <a:pt x="39979" y="1"/>
                    <a:pt x="3969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855;p75"/>
            <p:cNvSpPr/>
            <p:nvPr/>
          </p:nvSpPr>
          <p:spPr>
            <a:xfrm>
              <a:off x="1446200" y="2281250"/>
              <a:ext cx="2244125" cy="1290325"/>
            </a:xfrm>
            <a:custGeom>
              <a:avLst/>
              <a:gdLst/>
              <a:ahLst/>
              <a:cxnLst/>
              <a:rect l="l" t="t" r="r" b="b"/>
              <a:pathLst>
                <a:path w="89765" h="51613" extrusionOk="0">
                  <a:moveTo>
                    <a:pt x="75688" y="0"/>
                  </a:moveTo>
                  <a:cubicBezTo>
                    <a:pt x="75263" y="0"/>
                    <a:pt x="74837" y="100"/>
                    <a:pt x="74454" y="300"/>
                  </a:cubicBezTo>
                  <a:lnTo>
                    <a:pt x="701" y="42864"/>
                  </a:lnTo>
                  <a:cubicBezTo>
                    <a:pt x="1" y="43264"/>
                    <a:pt x="1" y="43932"/>
                    <a:pt x="701" y="44299"/>
                  </a:cubicBezTo>
                  <a:lnTo>
                    <a:pt x="12843" y="51337"/>
                  </a:lnTo>
                  <a:cubicBezTo>
                    <a:pt x="13227" y="51520"/>
                    <a:pt x="13652" y="51612"/>
                    <a:pt x="14077" y="51612"/>
                  </a:cubicBezTo>
                  <a:cubicBezTo>
                    <a:pt x="14503" y="51612"/>
                    <a:pt x="14928" y="51520"/>
                    <a:pt x="15312" y="51337"/>
                  </a:cubicBezTo>
                  <a:lnTo>
                    <a:pt x="89064" y="8740"/>
                  </a:lnTo>
                  <a:cubicBezTo>
                    <a:pt x="89765" y="8339"/>
                    <a:pt x="89765" y="7706"/>
                    <a:pt x="89064" y="7305"/>
                  </a:cubicBezTo>
                  <a:lnTo>
                    <a:pt x="76922" y="300"/>
                  </a:lnTo>
                  <a:cubicBezTo>
                    <a:pt x="76539" y="100"/>
                    <a:pt x="76113" y="0"/>
                    <a:pt x="7568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856;p75"/>
            <p:cNvSpPr/>
            <p:nvPr/>
          </p:nvSpPr>
          <p:spPr>
            <a:xfrm>
              <a:off x="2406900" y="2489725"/>
              <a:ext cx="752225" cy="785375"/>
            </a:xfrm>
            <a:custGeom>
              <a:avLst/>
              <a:gdLst/>
              <a:ahLst/>
              <a:cxnLst/>
              <a:rect l="l" t="t" r="r" b="b"/>
              <a:pathLst>
                <a:path w="30089" h="31415" extrusionOk="0">
                  <a:moveTo>
                    <a:pt x="18213" y="0"/>
                  </a:moveTo>
                  <a:lnTo>
                    <a:pt x="0" y="10541"/>
                  </a:lnTo>
                  <a:lnTo>
                    <a:pt x="0" y="23384"/>
                  </a:lnTo>
                  <a:cubicBezTo>
                    <a:pt x="33" y="24118"/>
                    <a:pt x="400" y="24785"/>
                    <a:pt x="1034" y="25185"/>
                  </a:cubicBezTo>
                  <a:lnTo>
                    <a:pt x="10241" y="30489"/>
                  </a:lnTo>
                  <a:cubicBezTo>
                    <a:pt x="11308" y="31106"/>
                    <a:pt x="12718" y="31415"/>
                    <a:pt x="14131" y="31415"/>
                  </a:cubicBezTo>
                  <a:cubicBezTo>
                    <a:pt x="15545" y="31415"/>
                    <a:pt x="16962" y="31106"/>
                    <a:pt x="18046" y="30489"/>
                  </a:cubicBezTo>
                  <a:lnTo>
                    <a:pt x="28487" y="24451"/>
                  </a:lnTo>
                  <a:cubicBezTo>
                    <a:pt x="29555" y="23851"/>
                    <a:pt x="30088" y="23017"/>
                    <a:pt x="30088" y="22216"/>
                  </a:cubicBezTo>
                  <a:lnTo>
                    <a:pt x="30088" y="20749"/>
                  </a:lnTo>
                  <a:lnTo>
                    <a:pt x="19247" y="14644"/>
                  </a:lnTo>
                  <a:cubicBezTo>
                    <a:pt x="18647" y="14244"/>
                    <a:pt x="18246" y="13577"/>
                    <a:pt x="18213" y="12843"/>
                  </a:cubicBezTo>
                  <a:lnTo>
                    <a:pt x="1821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857;p75"/>
            <p:cNvSpPr/>
            <p:nvPr/>
          </p:nvSpPr>
          <p:spPr>
            <a:xfrm>
              <a:off x="2406900" y="2703200"/>
              <a:ext cx="109250" cy="464525"/>
            </a:xfrm>
            <a:custGeom>
              <a:avLst/>
              <a:gdLst/>
              <a:ahLst/>
              <a:cxnLst/>
              <a:rect l="l" t="t" r="r" b="b"/>
              <a:pathLst>
                <a:path w="4370" h="18581" extrusionOk="0">
                  <a:moveTo>
                    <a:pt x="3469" y="1"/>
                  </a:moveTo>
                  <a:lnTo>
                    <a:pt x="0" y="2002"/>
                  </a:lnTo>
                  <a:lnTo>
                    <a:pt x="0" y="14845"/>
                  </a:lnTo>
                  <a:cubicBezTo>
                    <a:pt x="33" y="15579"/>
                    <a:pt x="434" y="16246"/>
                    <a:pt x="1034" y="16646"/>
                  </a:cubicBezTo>
                  <a:lnTo>
                    <a:pt x="4370" y="18581"/>
                  </a:lnTo>
                  <a:lnTo>
                    <a:pt x="4370" y="17113"/>
                  </a:lnTo>
                  <a:lnTo>
                    <a:pt x="2302" y="15912"/>
                  </a:lnTo>
                  <a:cubicBezTo>
                    <a:pt x="1668" y="15512"/>
                    <a:pt x="1301" y="14845"/>
                    <a:pt x="1268" y="14111"/>
                  </a:cubicBezTo>
                  <a:lnTo>
                    <a:pt x="1268" y="4070"/>
                  </a:lnTo>
                  <a:lnTo>
                    <a:pt x="3703" y="2669"/>
                  </a:lnTo>
                  <a:cubicBezTo>
                    <a:pt x="3603" y="1769"/>
                    <a:pt x="3536" y="868"/>
                    <a:pt x="34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58;p75"/>
            <p:cNvSpPr/>
            <p:nvPr/>
          </p:nvSpPr>
          <p:spPr>
            <a:xfrm>
              <a:off x="2437750" y="2542250"/>
              <a:ext cx="733875" cy="697000"/>
            </a:xfrm>
            <a:custGeom>
              <a:avLst/>
              <a:gdLst/>
              <a:ahLst/>
              <a:cxnLst/>
              <a:rect l="l" t="t" r="r" b="b"/>
              <a:pathLst>
                <a:path w="29355" h="27880" extrusionOk="0">
                  <a:moveTo>
                    <a:pt x="18213" y="1"/>
                  </a:moveTo>
                  <a:lnTo>
                    <a:pt x="0" y="10508"/>
                  </a:lnTo>
                  <a:lnTo>
                    <a:pt x="0" y="20549"/>
                  </a:lnTo>
                  <a:cubicBezTo>
                    <a:pt x="67" y="21283"/>
                    <a:pt x="434" y="21950"/>
                    <a:pt x="1034" y="22350"/>
                  </a:cubicBezTo>
                  <a:lnTo>
                    <a:pt x="9007" y="26954"/>
                  </a:lnTo>
                  <a:cubicBezTo>
                    <a:pt x="10074" y="27571"/>
                    <a:pt x="11484" y="27879"/>
                    <a:pt x="12893" y="27879"/>
                  </a:cubicBezTo>
                  <a:cubicBezTo>
                    <a:pt x="14302" y="27879"/>
                    <a:pt x="15712" y="27571"/>
                    <a:pt x="16779" y="26954"/>
                  </a:cubicBezTo>
                  <a:lnTo>
                    <a:pt x="27220" y="20916"/>
                  </a:lnTo>
                  <a:cubicBezTo>
                    <a:pt x="29355" y="19682"/>
                    <a:pt x="29355" y="17680"/>
                    <a:pt x="27220" y="16413"/>
                  </a:cubicBezTo>
                  <a:lnTo>
                    <a:pt x="19281" y="11843"/>
                  </a:lnTo>
                  <a:cubicBezTo>
                    <a:pt x="18647" y="11443"/>
                    <a:pt x="18280" y="10775"/>
                    <a:pt x="18213" y="10041"/>
                  </a:cubicBezTo>
                  <a:lnTo>
                    <a:pt x="18213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59;p75"/>
            <p:cNvSpPr/>
            <p:nvPr/>
          </p:nvSpPr>
          <p:spPr>
            <a:xfrm>
              <a:off x="2438575" y="2542250"/>
              <a:ext cx="534575" cy="588800"/>
            </a:xfrm>
            <a:custGeom>
              <a:avLst/>
              <a:gdLst/>
              <a:ahLst/>
              <a:cxnLst/>
              <a:rect l="l" t="t" r="r" b="b"/>
              <a:pathLst>
                <a:path w="21383" h="23552" extrusionOk="0">
                  <a:moveTo>
                    <a:pt x="18214" y="1"/>
                  </a:moveTo>
                  <a:lnTo>
                    <a:pt x="1" y="10508"/>
                  </a:lnTo>
                  <a:lnTo>
                    <a:pt x="1" y="20549"/>
                  </a:lnTo>
                  <a:cubicBezTo>
                    <a:pt x="34" y="21283"/>
                    <a:pt x="401" y="21950"/>
                    <a:pt x="1035" y="22350"/>
                  </a:cubicBezTo>
                  <a:lnTo>
                    <a:pt x="3103" y="23551"/>
                  </a:lnTo>
                  <a:lnTo>
                    <a:pt x="21383" y="13044"/>
                  </a:lnTo>
                  <a:lnTo>
                    <a:pt x="19248" y="11843"/>
                  </a:lnTo>
                  <a:cubicBezTo>
                    <a:pt x="18647" y="11443"/>
                    <a:pt x="18247" y="10775"/>
                    <a:pt x="18214" y="10041"/>
                  </a:cubicBezTo>
                  <a:lnTo>
                    <a:pt x="18214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60;p75"/>
            <p:cNvSpPr/>
            <p:nvPr/>
          </p:nvSpPr>
          <p:spPr>
            <a:xfrm>
              <a:off x="2764650" y="3008425"/>
              <a:ext cx="394475" cy="266875"/>
            </a:xfrm>
            <a:custGeom>
              <a:avLst/>
              <a:gdLst/>
              <a:ahLst/>
              <a:cxnLst/>
              <a:rect l="l" t="t" r="r" b="b"/>
              <a:pathLst>
                <a:path w="15779" h="10675" extrusionOk="0">
                  <a:moveTo>
                    <a:pt x="15778" y="1"/>
                  </a:moveTo>
                  <a:cubicBezTo>
                    <a:pt x="15778" y="835"/>
                    <a:pt x="15211" y="1635"/>
                    <a:pt x="14144" y="2269"/>
                  </a:cubicBezTo>
                  <a:lnTo>
                    <a:pt x="3736" y="8307"/>
                  </a:lnTo>
                  <a:cubicBezTo>
                    <a:pt x="2622" y="8880"/>
                    <a:pt x="1417" y="9210"/>
                    <a:pt x="179" y="9210"/>
                  </a:cubicBezTo>
                  <a:cubicBezTo>
                    <a:pt x="119" y="9210"/>
                    <a:pt x="60" y="9209"/>
                    <a:pt x="0" y="9207"/>
                  </a:cubicBezTo>
                  <a:lnTo>
                    <a:pt x="0" y="10675"/>
                  </a:lnTo>
                  <a:cubicBezTo>
                    <a:pt x="1301" y="10675"/>
                    <a:pt x="2602" y="10341"/>
                    <a:pt x="3736" y="9741"/>
                  </a:cubicBezTo>
                  <a:lnTo>
                    <a:pt x="14144" y="3703"/>
                  </a:lnTo>
                  <a:cubicBezTo>
                    <a:pt x="15211" y="3103"/>
                    <a:pt x="15778" y="2302"/>
                    <a:pt x="15778" y="1468"/>
                  </a:cubicBezTo>
                  <a:lnTo>
                    <a:pt x="15778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61;p75"/>
            <p:cNvSpPr/>
            <p:nvPr/>
          </p:nvSpPr>
          <p:spPr>
            <a:xfrm>
              <a:off x="1592975" y="760550"/>
              <a:ext cx="2049825" cy="2663200"/>
            </a:xfrm>
            <a:custGeom>
              <a:avLst/>
              <a:gdLst/>
              <a:ahLst/>
              <a:cxnLst/>
              <a:rect l="l" t="t" r="r" b="b"/>
              <a:pathLst>
                <a:path w="81993" h="106528" extrusionOk="0">
                  <a:moveTo>
                    <a:pt x="79556" y="1"/>
                  </a:moveTo>
                  <a:cubicBezTo>
                    <a:pt x="79118" y="1"/>
                    <a:pt x="78670" y="121"/>
                    <a:pt x="78256" y="385"/>
                  </a:cubicBezTo>
                  <a:lnTo>
                    <a:pt x="1301" y="44783"/>
                  </a:lnTo>
                  <a:cubicBezTo>
                    <a:pt x="534" y="45284"/>
                    <a:pt x="67" y="46118"/>
                    <a:pt x="1" y="47052"/>
                  </a:cubicBezTo>
                  <a:lnTo>
                    <a:pt x="1" y="104026"/>
                  </a:lnTo>
                  <a:cubicBezTo>
                    <a:pt x="34" y="104926"/>
                    <a:pt x="501" y="105727"/>
                    <a:pt x="1235" y="106227"/>
                  </a:cubicBezTo>
                  <a:cubicBezTo>
                    <a:pt x="1602" y="106427"/>
                    <a:pt x="2035" y="106528"/>
                    <a:pt x="2436" y="106528"/>
                  </a:cubicBezTo>
                  <a:lnTo>
                    <a:pt x="2436" y="105427"/>
                  </a:lnTo>
                  <a:cubicBezTo>
                    <a:pt x="2436" y="106031"/>
                    <a:pt x="2721" y="106370"/>
                    <a:pt x="3148" y="106370"/>
                  </a:cubicBezTo>
                  <a:cubicBezTo>
                    <a:pt x="3287" y="106370"/>
                    <a:pt x="3440" y="106334"/>
                    <a:pt x="3603" y="106261"/>
                  </a:cubicBezTo>
                  <a:lnTo>
                    <a:pt x="3636" y="106261"/>
                  </a:lnTo>
                  <a:lnTo>
                    <a:pt x="3737" y="106227"/>
                  </a:lnTo>
                  <a:lnTo>
                    <a:pt x="17013" y="98555"/>
                  </a:lnTo>
                  <a:lnTo>
                    <a:pt x="18947" y="97421"/>
                  </a:lnTo>
                  <a:lnTo>
                    <a:pt x="20949" y="96287"/>
                  </a:lnTo>
                  <a:lnTo>
                    <a:pt x="22350" y="95486"/>
                  </a:lnTo>
                  <a:lnTo>
                    <a:pt x="23751" y="94652"/>
                  </a:lnTo>
                  <a:lnTo>
                    <a:pt x="25185" y="93818"/>
                  </a:lnTo>
                  <a:lnTo>
                    <a:pt x="29655" y="91250"/>
                  </a:lnTo>
                  <a:lnTo>
                    <a:pt x="31189" y="90349"/>
                  </a:lnTo>
                  <a:lnTo>
                    <a:pt x="40696" y="84879"/>
                  </a:lnTo>
                  <a:lnTo>
                    <a:pt x="42231" y="83978"/>
                  </a:lnTo>
                  <a:lnTo>
                    <a:pt x="75221" y="64931"/>
                  </a:lnTo>
                  <a:lnTo>
                    <a:pt x="76088" y="64431"/>
                  </a:lnTo>
                  <a:lnTo>
                    <a:pt x="78090" y="63263"/>
                  </a:lnTo>
                  <a:lnTo>
                    <a:pt x="78790" y="62863"/>
                  </a:lnTo>
                  <a:lnTo>
                    <a:pt x="80691" y="61762"/>
                  </a:lnTo>
                  <a:cubicBezTo>
                    <a:pt x="81459" y="61262"/>
                    <a:pt x="81959" y="60428"/>
                    <a:pt x="81992" y="59527"/>
                  </a:cubicBezTo>
                  <a:lnTo>
                    <a:pt x="81992" y="2520"/>
                  </a:lnTo>
                  <a:cubicBezTo>
                    <a:pt x="81992" y="2420"/>
                    <a:pt x="81992" y="2353"/>
                    <a:pt x="81992" y="2286"/>
                  </a:cubicBezTo>
                  <a:cubicBezTo>
                    <a:pt x="81919" y="936"/>
                    <a:pt x="80778" y="1"/>
                    <a:pt x="7955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62;p75"/>
            <p:cNvSpPr/>
            <p:nvPr/>
          </p:nvSpPr>
          <p:spPr>
            <a:xfrm>
              <a:off x="1653850" y="800025"/>
              <a:ext cx="1988950" cy="2619775"/>
            </a:xfrm>
            <a:custGeom>
              <a:avLst/>
              <a:gdLst/>
              <a:ahLst/>
              <a:cxnLst/>
              <a:rect l="l" t="t" r="r" b="b"/>
              <a:pathLst>
                <a:path w="79558" h="104791" extrusionOk="0">
                  <a:moveTo>
                    <a:pt x="78846" y="0"/>
                  </a:moveTo>
                  <a:cubicBezTo>
                    <a:pt x="78669" y="0"/>
                    <a:pt x="78470" y="56"/>
                    <a:pt x="78256" y="174"/>
                  </a:cubicBezTo>
                  <a:lnTo>
                    <a:pt x="1302" y="44639"/>
                  </a:lnTo>
                  <a:cubicBezTo>
                    <a:pt x="534" y="45106"/>
                    <a:pt x="67" y="45940"/>
                    <a:pt x="1" y="46874"/>
                  </a:cubicBezTo>
                  <a:lnTo>
                    <a:pt x="1" y="103848"/>
                  </a:lnTo>
                  <a:cubicBezTo>
                    <a:pt x="1" y="104452"/>
                    <a:pt x="286" y="104791"/>
                    <a:pt x="713" y="104791"/>
                  </a:cubicBezTo>
                  <a:cubicBezTo>
                    <a:pt x="852" y="104791"/>
                    <a:pt x="1005" y="104755"/>
                    <a:pt x="1168" y="104682"/>
                  </a:cubicBezTo>
                  <a:lnTo>
                    <a:pt x="1201" y="104682"/>
                  </a:lnTo>
                  <a:lnTo>
                    <a:pt x="1302" y="104648"/>
                  </a:lnTo>
                  <a:lnTo>
                    <a:pt x="14578" y="96976"/>
                  </a:lnTo>
                  <a:lnTo>
                    <a:pt x="16512" y="95842"/>
                  </a:lnTo>
                  <a:lnTo>
                    <a:pt x="18514" y="94708"/>
                  </a:lnTo>
                  <a:lnTo>
                    <a:pt x="19915" y="93907"/>
                  </a:lnTo>
                  <a:lnTo>
                    <a:pt x="21316" y="93073"/>
                  </a:lnTo>
                  <a:lnTo>
                    <a:pt x="22750" y="92239"/>
                  </a:lnTo>
                  <a:lnTo>
                    <a:pt x="27220" y="89671"/>
                  </a:lnTo>
                  <a:lnTo>
                    <a:pt x="28754" y="88770"/>
                  </a:lnTo>
                  <a:lnTo>
                    <a:pt x="38261" y="83300"/>
                  </a:lnTo>
                  <a:lnTo>
                    <a:pt x="39796" y="82399"/>
                  </a:lnTo>
                  <a:lnTo>
                    <a:pt x="72786" y="63352"/>
                  </a:lnTo>
                  <a:lnTo>
                    <a:pt x="73653" y="62852"/>
                  </a:lnTo>
                  <a:lnTo>
                    <a:pt x="75655" y="61684"/>
                  </a:lnTo>
                  <a:lnTo>
                    <a:pt x="76355" y="61284"/>
                  </a:lnTo>
                  <a:lnTo>
                    <a:pt x="78256" y="60183"/>
                  </a:lnTo>
                  <a:cubicBezTo>
                    <a:pt x="79024" y="59683"/>
                    <a:pt x="79524" y="58849"/>
                    <a:pt x="79557" y="57948"/>
                  </a:cubicBezTo>
                  <a:lnTo>
                    <a:pt x="79557" y="941"/>
                  </a:lnTo>
                  <a:cubicBezTo>
                    <a:pt x="79557" y="841"/>
                    <a:pt x="79557" y="774"/>
                    <a:pt x="79557" y="707"/>
                  </a:cubicBezTo>
                  <a:cubicBezTo>
                    <a:pt x="79489" y="253"/>
                    <a:pt x="79221" y="0"/>
                    <a:pt x="78846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63;p75"/>
            <p:cNvSpPr/>
            <p:nvPr/>
          </p:nvSpPr>
          <p:spPr>
            <a:xfrm>
              <a:off x="1592975" y="3266950"/>
              <a:ext cx="89250" cy="156800"/>
            </a:xfrm>
            <a:custGeom>
              <a:avLst/>
              <a:gdLst/>
              <a:ahLst/>
              <a:cxnLst/>
              <a:rect l="l" t="t" r="r" b="b"/>
              <a:pathLst>
                <a:path w="3570" h="6272" extrusionOk="0">
                  <a:moveTo>
                    <a:pt x="1" y="0"/>
                  </a:moveTo>
                  <a:lnTo>
                    <a:pt x="1" y="3803"/>
                  </a:lnTo>
                  <a:cubicBezTo>
                    <a:pt x="34" y="4670"/>
                    <a:pt x="501" y="5504"/>
                    <a:pt x="1235" y="6005"/>
                  </a:cubicBezTo>
                  <a:cubicBezTo>
                    <a:pt x="1602" y="6205"/>
                    <a:pt x="2035" y="6272"/>
                    <a:pt x="2436" y="6272"/>
                  </a:cubicBezTo>
                  <a:cubicBezTo>
                    <a:pt x="2536" y="6272"/>
                    <a:pt x="2636" y="6272"/>
                    <a:pt x="2736" y="6238"/>
                  </a:cubicBezTo>
                  <a:cubicBezTo>
                    <a:pt x="2836" y="6238"/>
                    <a:pt x="2936" y="6238"/>
                    <a:pt x="3036" y="6205"/>
                  </a:cubicBezTo>
                  <a:lnTo>
                    <a:pt x="3069" y="6205"/>
                  </a:lnTo>
                  <a:cubicBezTo>
                    <a:pt x="3136" y="6205"/>
                    <a:pt x="3203" y="6171"/>
                    <a:pt x="3270" y="6138"/>
                  </a:cubicBezTo>
                  <a:lnTo>
                    <a:pt x="3370" y="6138"/>
                  </a:lnTo>
                  <a:cubicBezTo>
                    <a:pt x="3436" y="6105"/>
                    <a:pt x="3503" y="6071"/>
                    <a:pt x="3570" y="6038"/>
                  </a:cubicBezTo>
                  <a:lnTo>
                    <a:pt x="3570" y="6038"/>
                  </a:lnTo>
                  <a:cubicBezTo>
                    <a:pt x="3424" y="6099"/>
                    <a:pt x="3286" y="6129"/>
                    <a:pt x="3159" y="6129"/>
                  </a:cubicBezTo>
                  <a:cubicBezTo>
                    <a:pt x="2733" y="6129"/>
                    <a:pt x="2436" y="5795"/>
                    <a:pt x="2436" y="5204"/>
                  </a:cubicBezTo>
                  <a:lnTo>
                    <a:pt x="2436" y="14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64;p75"/>
            <p:cNvSpPr/>
            <p:nvPr/>
          </p:nvSpPr>
          <p:spPr>
            <a:xfrm>
              <a:off x="1653850" y="2152825"/>
              <a:ext cx="1988950" cy="1266975"/>
            </a:xfrm>
            <a:custGeom>
              <a:avLst/>
              <a:gdLst/>
              <a:ahLst/>
              <a:cxnLst/>
              <a:rect l="l" t="t" r="r" b="b"/>
              <a:pathLst>
                <a:path w="79558" h="50679" extrusionOk="0">
                  <a:moveTo>
                    <a:pt x="79557" y="0"/>
                  </a:moveTo>
                  <a:lnTo>
                    <a:pt x="1" y="45966"/>
                  </a:lnTo>
                  <a:lnTo>
                    <a:pt x="1" y="49736"/>
                  </a:lnTo>
                  <a:cubicBezTo>
                    <a:pt x="1" y="50340"/>
                    <a:pt x="286" y="50679"/>
                    <a:pt x="713" y="50679"/>
                  </a:cubicBezTo>
                  <a:cubicBezTo>
                    <a:pt x="852" y="50679"/>
                    <a:pt x="1005" y="50643"/>
                    <a:pt x="1168" y="50570"/>
                  </a:cubicBezTo>
                  <a:lnTo>
                    <a:pt x="1201" y="50570"/>
                  </a:lnTo>
                  <a:lnTo>
                    <a:pt x="1302" y="50536"/>
                  </a:lnTo>
                  <a:lnTo>
                    <a:pt x="14578" y="42864"/>
                  </a:lnTo>
                  <a:lnTo>
                    <a:pt x="16512" y="41730"/>
                  </a:lnTo>
                  <a:lnTo>
                    <a:pt x="18514" y="40596"/>
                  </a:lnTo>
                  <a:lnTo>
                    <a:pt x="19915" y="39795"/>
                  </a:lnTo>
                  <a:lnTo>
                    <a:pt x="21316" y="38961"/>
                  </a:lnTo>
                  <a:lnTo>
                    <a:pt x="22750" y="38127"/>
                  </a:lnTo>
                  <a:lnTo>
                    <a:pt x="27220" y="35559"/>
                  </a:lnTo>
                  <a:lnTo>
                    <a:pt x="28754" y="34658"/>
                  </a:lnTo>
                  <a:lnTo>
                    <a:pt x="38261" y="29188"/>
                  </a:lnTo>
                  <a:lnTo>
                    <a:pt x="39796" y="28287"/>
                  </a:lnTo>
                  <a:lnTo>
                    <a:pt x="72786" y="9240"/>
                  </a:lnTo>
                  <a:lnTo>
                    <a:pt x="73653" y="8740"/>
                  </a:lnTo>
                  <a:lnTo>
                    <a:pt x="75655" y="7572"/>
                  </a:lnTo>
                  <a:lnTo>
                    <a:pt x="76355" y="7172"/>
                  </a:lnTo>
                  <a:lnTo>
                    <a:pt x="78256" y="6071"/>
                  </a:lnTo>
                  <a:cubicBezTo>
                    <a:pt x="79024" y="5571"/>
                    <a:pt x="79524" y="4737"/>
                    <a:pt x="79557" y="3836"/>
                  </a:cubicBezTo>
                  <a:lnTo>
                    <a:pt x="7955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865;p75"/>
            <p:cNvSpPr/>
            <p:nvPr/>
          </p:nvSpPr>
          <p:spPr>
            <a:xfrm>
              <a:off x="1592975" y="1904300"/>
              <a:ext cx="70900" cy="1397700"/>
            </a:xfrm>
            <a:custGeom>
              <a:avLst/>
              <a:gdLst/>
              <a:ahLst/>
              <a:cxnLst/>
              <a:rect l="l" t="t" r="r" b="b"/>
              <a:pathLst>
                <a:path w="2836" h="55908" extrusionOk="0">
                  <a:moveTo>
                    <a:pt x="401" y="1"/>
                  </a:moveTo>
                  <a:cubicBezTo>
                    <a:pt x="167" y="401"/>
                    <a:pt x="34" y="835"/>
                    <a:pt x="1" y="1302"/>
                  </a:cubicBezTo>
                  <a:lnTo>
                    <a:pt x="1" y="54506"/>
                  </a:lnTo>
                  <a:lnTo>
                    <a:pt x="2436" y="55907"/>
                  </a:lnTo>
                  <a:lnTo>
                    <a:pt x="2436" y="2703"/>
                  </a:lnTo>
                  <a:cubicBezTo>
                    <a:pt x="2469" y="2236"/>
                    <a:pt x="2602" y="1802"/>
                    <a:pt x="2836" y="1402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866;p75"/>
            <p:cNvSpPr/>
            <p:nvPr/>
          </p:nvSpPr>
          <p:spPr>
            <a:xfrm>
              <a:off x="2613700" y="2757550"/>
              <a:ext cx="74975" cy="89950"/>
            </a:xfrm>
            <a:custGeom>
              <a:avLst/>
              <a:gdLst/>
              <a:ahLst/>
              <a:cxnLst/>
              <a:rect l="l" t="t" r="r" b="b"/>
              <a:pathLst>
                <a:path w="2999" h="3598" extrusionOk="0">
                  <a:moveTo>
                    <a:pt x="1944" y="414"/>
                  </a:moveTo>
                  <a:cubicBezTo>
                    <a:pt x="2277" y="414"/>
                    <a:pt x="2589" y="712"/>
                    <a:pt x="2469" y="1096"/>
                  </a:cubicBezTo>
                  <a:cubicBezTo>
                    <a:pt x="2436" y="1896"/>
                    <a:pt x="2002" y="2597"/>
                    <a:pt x="1368" y="3031"/>
                  </a:cubicBezTo>
                  <a:cubicBezTo>
                    <a:pt x="1256" y="3134"/>
                    <a:pt x="1125" y="3179"/>
                    <a:pt x="999" y="3179"/>
                  </a:cubicBezTo>
                  <a:cubicBezTo>
                    <a:pt x="673" y="3179"/>
                    <a:pt x="372" y="2881"/>
                    <a:pt x="468" y="2497"/>
                  </a:cubicBezTo>
                  <a:cubicBezTo>
                    <a:pt x="501" y="1730"/>
                    <a:pt x="935" y="996"/>
                    <a:pt x="1568" y="562"/>
                  </a:cubicBezTo>
                  <a:cubicBezTo>
                    <a:pt x="1681" y="459"/>
                    <a:pt x="1814" y="414"/>
                    <a:pt x="1944" y="414"/>
                  </a:cubicBezTo>
                  <a:close/>
                  <a:moveTo>
                    <a:pt x="1972" y="1"/>
                  </a:moveTo>
                  <a:cubicBezTo>
                    <a:pt x="1766" y="1"/>
                    <a:pt x="1554" y="71"/>
                    <a:pt x="1368" y="229"/>
                  </a:cubicBezTo>
                  <a:cubicBezTo>
                    <a:pt x="568" y="729"/>
                    <a:pt x="101" y="1563"/>
                    <a:pt x="34" y="2497"/>
                  </a:cubicBezTo>
                  <a:cubicBezTo>
                    <a:pt x="1" y="2897"/>
                    <a:pt x="201" y="3264"/>
                    <a:pt x="501" y="3464"/>
                  </a:cubicBezTo>
                  <a:cubicBezTo>
                    <a:pt x="634" y="3531"/>
                    <a:pt x="768" y="3598"/>
                    <a:pt x="935" y="3598"/>
                  </a:cubicBezTo>
                  <a:cubicBezTo>
                    <a:pt x="1168" y="3564"/>
                    <a:pt x="1368" y="3498"/>
                    <a:pt x="1568" y="3398"/>
                  </a:cubicBezTo>
                  <a:cubicBezTo>
                    <a:pt x="2369" y="2897"/>
                    <a:pt x="2869" y="2030"/>
                    <a:pt x="2903" y="1096"/>
                  </a:cubicBezTo>
                  <a:cubicBezTo>
                    <a:pt x="2999" y="470"/>
                    <a:pt x="2505" y="1"/>
                    <a:pt x="197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867;p75"/>
            <p:cNvSpPr/>
            <p:nvPr/>
          </p:nvSpPr>
          <p:spPr>
            <a:xfrm>
              <a:off x="1714725" y="899800"/>
              <a:ext cx="1867200" cy="2253225"/>
            </a:xfrm>
            <a:custGeom>
              <a:avLst/>
              <a:gdLst/>
              <a:ahLst/>
              <a:cxnLst/>
              <a:rect l="l" t="t" r="r" b="b"/>
              <a:pathLst>
                <a:path w="74688" h="90129" extrusionOk="0">
                  <a:moveTo>
                    <a:pt x="74264" y="0"/>
                  </a:moveTo>
                  <a:cubicBezTo>
                    <a:pt x="74159" y="0"/>
                    <a:pt x="74041" y="38"/>
                    <a:pt x="73920" y="119"/>
                  </a:cubicBezTo>
                  <a:lnTo>
                    <a:pt x="801" y="42349"/>
                  </a:lnTo>
                  <a:cubicBezTo>
                    <a:pt x="334" y="42649"/>
                    <a:pt x="34" y="43150"/>
                    <a:pt x="1" y="43683"/>
                  </a:cubicBezTo>
                  <a:lnTo>
                    <a:pt x="1" y="89549"/>
                  </a:lnTo>
                  <a:cubicBezTo>
                    <a:pt x="1" y="89907"/>
                    <a:pt x="188" y="90128"/>
                    <a:pt x="453" y="90128"/>
                  </a:cubicBezTo>
                  <a:cubicBezTo>
                    <a:pt x="559" y="90128"/>
                    <a:pt x="677" y="90093"/>
                    <a:pt x="801" y="90016"/>
                  </a:cubicBezTo>
                  <a:lnTo>
                    <a:pt x="73920" y="47786"/>
                  </a:lnTo>
                  <a:cubicBezTo>
                    <a:pt x="74354" y="47486"/>
                    <a:pt x="74654" y="46986"/>
                    <a:pt x="74687" y="46419"/>
                  </a:cubicBezTo>
                  <a:lnTo>
                    <a:pt x="74687" y="552"/>
                  </a:lnTo>
                  <a:cubicBezTo>
                    <a:pt x="74687" y="203"/>
                    <a:pt x="74509" y="0"/>
                    <a:pt x="7426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868;p75"/>
            <p:cNvSpPr/>
            <p:nvPr/>
          </p:nvSpPr>
          <p:spPr>
            <a:xfrm>
              <a:off x="1790625" y="1011550"/>
              <a:ext cx="1694550" cy="2050725"/>
            </a:xfrm>
            <a:custGeom>
              <a:avLst/>
              <a:gdLst/>
              <a:ahLst/>
              <a:cxnLst/>
              <a:rect l="l" t="t" r="r" b="b"/>
              <a:pathLst>
                <a:path w="67782" h="82029" extrusionOk="0">
                  <a:moveTo>
                    <a:pt x="67318" y="1"/>
                  </a:moveTo>
                  <a:cubicBezTo>
                    <a:pt x="67204" y="1"/>
                    <a:pt x="67077" y="39"/>
                    <a:pt x="66948" y="119"/>
                  </a:cubicBezTo>
                  <a:lnTo>
                    <a:pt x="834" y="38279"/>
                  </a:lnTo>
                  <a:cubicBezTo>
                    <a:pt x="334" y="38613"/>
                    <a:pt x="34" y="39147"/>
                    <a:pt x="0" y="39747"/>
                  </a:cubicBezTo>
                  <a:lnTo>
                    <a:pt x="0" y="81443"/>
                  </a:lnTo>
                  <a:cubicBezTo>
                    <a:pt x="0" y="81818"/>
                    <a:pt x="181" y="82028"/>
                    <a:pt x="450" y="82028"/>
                  </a:cubicBezTo>
                  <a:cubicBezTo>
                    <a:pt x="564" y="82028"/>
                    <a:pt x="695" y="81990"/>
                    <a:pt x="834" y="81910"/>
                  </a:cubicBezTo>
                  <a:lnTo>
                    <a:pt x="66948" y="43750"/>
                  </a:lnTo>
                  <a:cubicBezTo>
                    <a:pt x="67415" y="43416"/>
                    <a:pt x="67749" y="42883"/>
                    <a:pt x="67782" y="42282"/>
                  </a:cubicBezTo>
                  <a:lnTo>
                    <a:pt x="67782" y="586"/>
                  </a:lnTo>
                  <a:cubicBezTo>
                    <a:pt x="67782" y="211"/>
                    <a:pt x="67585" y="1"/>
                    <a:pt x="673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869;p75"/>
            <p:cNvSpPr/>
            <p:nvPr/>
          </p:nvSpPr>
          <p:spPr>
            <a:xfrm>
              <a:off x="3204125" y="1520075"/>
              <a:ext cx="10025" cy="697825"/>
            </a:xfrm>
            <a:custGeom>
              <a:avLst/>
              <a:gdLst/>
              <a:ahLst/>
              <a:cxnLst/>
              <a:rect l="l" t="t" r="r" b="b"/>
              <a:pathLst>
                <a:path w="401" h="27913" extrusionOk="0">
                  <a:moveTo>
                    <a:pt x="201" y="0"/>
                  </a:moveTo>
                  <a:cubicBezTo>
                    <a:pt x="101" y="0"/>
                    <a:pt x="1" y="75"/>
                    <a:pt x="1" y="226"/>
                  </a:cubicBezTo>
                  <a:lnTo>
                    <a:pt x="1" y="27679"/>
                  </a:lnTo>
                  <a:cubicBezTo>
                    <a:pt x="1" y="27812"/>
                    <a:pt x="67" y="27912"/>
                    <a:pt x="201" y="27912"/>
                  </a:cubicBezTo>
                  <a:cubicBezTo>
                    <a:pt x="301" y="27912"/>
                    <a:pt x="401" y="27812"/>
                    <a:pt x="401" y="27679"/>
                  </a:cubicBezTo>
                  <a:lnTo>
                    <a:pt x="401" y="226"/>
                  </a:lnTo>
                  <a:cubicBezTo>
                    <a:pt x="401" y="75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870;p75"/>
            <p:cNvSpPr/>
            <p:nvPr/>
          </p:nvSpPr>
          <p:spPr>
            <a:xfrm>
              <a:off x="3248325" y="1384325"/>
              <a:ext cx="196825" cy="322800"/>
            </a:xfrm>
            <a:custGeom>
              <a:avLst/>
              <a:gdLst/>
              <a:ahLst/>
              <a:cxnLst/>
              <a:rect l="l" t="t" r="r" b="b"/>
              <a:pathLst>
                <a:path w="7873" h="12912" extrusionOk="0">
                  <a:moveTo>
                    <a:pt x="7423" y="1"/>
                  </a:moveTo>
                  <a:cubicBezTo>
                    <a:pt x="7309" y="1"/>
                    <a:pt x="7178" y="39"/>
                    <a:pt x="7039" y="118"/>
                  </a:cubicBezTo>
                  <a:lnTo>
                    <a:pt x="834" y="3687"/>
                  </a:lnTo>
                  <a:cubicBezTo>
                    <a:pt x="367" y="4021"/>
                    <a:pt x="34" y="4555"/>
                    <a:pt x="0" y="5155"/>
                  </a:cubicBezTo>
                  <a:lnTo>
                    <a:pt x="0" y="12327"/>
                  </a:lnTo>
                  <a:cubicBezTo>
                    <a:pt x="0" y="12701"/>
                    <a:pt x="181" y="12912"/>
                    <a:pt x="450" y="12912"/>
                  </a:cubicBezTo>
                  <a:cubicBezTo>
                    <a:pt x="565" y="12912"/>
                    <a:pt x="695" y="12874"/>
                    <a:pt x="834" y="12794"/>
                  </a:cubicBezTo>
                  <a:lnTo>
                    <a:pt x="7039" y="9225"/>
                  </a:lnTo>
                  <a:cubicBezTo>
                    <a:pt x="7539" y="8891"/>
                    <a:pt x="7839" y="8357"/>
                    <a:pt x="7873" y="7757"/>
                  </a:cubicBezTo>
                  <a:lnTo>
                    <a:pt x="7873" y="585"/>
                  </a:lnTo>
                  <a:cubicBezTo>
                    <a:pt x="7873" y="211"/>
                    <a:pt x="7692" y="1"/>
                    <a:pt x="742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871;p75"/>
            <p:cNvSpPr/>
            <p:nvPr/>
          </p:nvSpPr>
          <p:spPr>
            <a:xfrm>
              <a:off x="3248325" y="1384325"/>
              <a:ext cx="196825" cy="322800"/>
            </a:xfrm>
            <a:custGeom>
              <a:avLst/>
              <a:gdLst/>
              <a:ahLst/>
              <a:cxnLst/>
              <a:rect l="l" t="t" r="r" b="b"/>
              <a:pathLst>
                <a:path w="7873" h="12912" extrusionOk="0">
                  <a:moveTo>
                    <a:pt x="7423" y="1"/>
                  </a:moveTo>
                  <a:cubicBezTo>
                    <a:pt x="7309" y="1"/>
                    <a:pt x="7178" y="39"/>
                    <a:pt x="7039" y="118"/>
                  </a:cubicBezTo>
                  <a:lnTo>
                    <a:pt x="834" y="3687"/>
                  </a:lnTo>
                  <a:cubicBezTo>
                    <a:pt x="367" y="4021"/>
                    <a:pt x="34" y="4555"/>
                    <a:pt x="0" y="5155"/>
                  </a:cubicBezTo>
                  <a:lnTo>
                    <a:pt x="0" y="12327"/>
                  </a:lnTo>
                  <a:cubicBezTo>
                    <a:pt x="0" y="12701"/>
                    <a:pt x="181" y="12912"/>
                    <a:pt x="450" y="12912"/>
                  </a:cubicBezTo>
                  <a:cubicBezTo>
                    <a:pt x="565" y="12912"/>
                    <a:pt x="695" y="12874"/>
                    <a:pt x="834" y="12794"/>
                  </a:cubicBezTo>
                  <a:lnTo>
                    <a:pt x="7039" y="9225"/>
                  </a:lnTo>
                  <a:cubicBezTo>
                    <a:pt x="7539" y="8891"/>
                    <a:pt x="7839" y="8357"/>
                    <a:pt x="7873" y="7757"/>
                  </a:cubicBezTo>
                  <a:lnTo>
                    <a:pt x="7873" y="585"/>
                  </a:lnTo>
                  <a:cubicBezTo>
                    <a:pt x="7873" y="211"/>
                    <a:pt x="7692" y="1"/>
                    <a:pt x="7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872;p75"/>
            <p:cNvSpPr/>
            <p:nvPr/>
          </p:nvSpPr>
          <p:spPr>
            <a:xfrm>
              <a:off x="3249150" y="1507850"/>
              <a:ext cx="196850" cy="198275"/>
            </a:xfrm>
            <a:custGeom>
              <a:avLst/>
              <a:gdLst/>
              <a:ahLst/>
              <a:cxnLst/>
              <a:rect l="l" t="t" r="r" b="b"/>
              <a:pathLst>
                <a:path w="7874" h="7931" extrusionOk="0">
                  <a:moveTo>
                    <a:pt x="6251" y="1"/>
                  </a:moveTo>
                  <a:cubicBezTo>
                    <a:pt x="6135" y="1"/>
                    <a:pt x="6018" y="61"/>
                    <a:pt x="5938" y="181"/>
                  </a:cubicBezTo>
                  <a:lnTo>
                    <a:pt x="4838" y="2082"/>
                  </a:lnTo>
                  <a:lnTo>
                    <a:pt x="5738" y="3350"/>
                  </a:lnTo>
                  <a:lnTo>
                    <a:pt x="2803" y="648"/>
                  </a:lnTo>
                  <a:cubicBezTo>
                    <a:pt x="2738" y="583"/>
                    <a:pt x="2658" y="553"/>
                    <a:pt x="2578" y="553"/>
                  </a:cubicBezTo>
                  <a:cubicBezTo>
                    <a:pt x="2453" y="553"/>
                    <a:pt x="2330" y="626"/>
                    <a:pt x="2269" y="748"/>
                  </a:cubicBezTo>
                  <a:lnTo>
                    <a:pt x="1" y="5451"/>
                  </a:lnTo>
                  <a:lnTo>
                    <a:pt x="1" y="7319"/>
                  </a:lnTo>
                  <a:cubicBezTo>
                    <a:pt x="1" y="7702"/>
                    <a:pt x="190" y="7931"/>
                    <a:pt x="469" y="7931"/>
                  </a:cubicBezTo>
                  <a:cubicBezTo>
                    <a:pt x="579" y="7931"/>
                    <a:pt x="703" y="7895"/>
                    <a:pt x="835" y="7820"/>
                  </a:cubicBezTo>
                  <a:lnTo>
                    <a:pt x="7039" y="4250"/>
                  </a:lnTo>
                  <a:cubicBezTo>
                    <a:pt x="7506" y="3917"/>
                    <a:pt x="7840" y="3383"/>
                    <a:pt x="7873" y="2783"/>
                  </a:cubicBezTo>
                  <a:lnTo>
                    <a:pt x="7873" y="1248"/>
                  </a:lnTo>
                  <a:lnTo>
                    <a:pt x="6472" y="81"/>
                  </a:lnTo>
                  <a:cubicBezTo>
                    <a:pt x="6405" y="27"/>
                    <a:pt x="6328" y="1"/>
                    <a:pt x="6251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873;p75"/>
            <p:cNvSpPr/>
            <p:nvPr/>
          </p:nvSpPr>
          <p:spPr>
            <a:xfrm>
              <a:off x="3359225" y="1449050"/>
              <a:ext cx="40075" cy="50750"/>
            </a:xfrm>
            <a:custGeom>
              <a:avLst/>
              <a:gdLst/>
              <a:ahLst/>
              <a:cxnLst/>
              <a:rect l="l" t="t" r="r" b="b"/>
              <a:pathLst>
                <a:path w="1603" h="2030" extrusionOk="0">
                  <a:moveTo>
                    <a:pt x="1139" y="1"/>
                  </a:moveTo>
                  <a:cubicBezTo>
                    <a:pt x="1038" y="1"/>
                    <a:pt x="924" y="32"/>
                    <a:pt x="802" y="98"/>
                  </a:cubicBezTo>
                  <a:cubicBezTo>
                    <a:pt x="335" y="398"/>
                    <a:pt x="34" y="932"/>
                    <a:pt x="1" y="1465"/>
                  </a:cubicBezTo>
                  <a:cubicBezTo>
                    <a:pt x="1" y="1825"/>
                    <a:pt x="190" y="2029"/>
                    <a:pt x="458" y="2029"/>
                  </a:cubicBezTo>
                  <a:cubicBezTo>
                    <a:pt x="563" y="2029"/>
                    <a:pt x="680" y="1998"/>
                    <a:pt x="802" y="1932"/>
                  </a:cubicBezTo>
                  <a:cubicBezTo>
                    <a:pt x="1269" y="1632"/>
                    <a:pt x="1569" y="1132"/>
                    <a:pt x="1602" y="565"/>
                  </a:cubicBezTo>
                  <a:cubicBezTo>
                    <a:pt x="1578" y="205"/>
                    <a:pt x="1399" y="1"/>
                    <a:pt x="11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874;p75"/>
            <p:cNvSpPr/>
            <p:nvPr/>
          </p:nvSpPr>
          <p:spPr>
            <a:xfrm>
              <a:off x="3248325" y="1640950"/>
              <a:ext cx="196825" cy="127250"/>
            </a:xfrm>
            <a:custGeom>
              <a:avLst/>
              <a:gdLst/>
              <a:ahLst/>
              <a:cxnLst/>
              <a:rect l="l" t="t" r="r" b="b"/>
              <a:pathLst>
                <a:path w="7873" h="5090" extrusionOk="0">
                  <a:moveTo>
                    <a:pt x="7665" y="1"/>
                  </a:moveTo>
                  <a:cubicBezTo>
                    <a:pt x="7609" y="1"/>
                    <a:pt x="7544" y="20"/>
                    <a:pt x="7472" y="61"/>
                  </a:cubicBezTo>
                  <a:lnTo>
                    <a:pt x="434" y="4130"/>
                  </a:lnTo>
                  <a:cubicBezTo>
                    <a:pt x="167" y="4264"/>
                    <a:pt x="34" y="4530"/>
                    <a:pt x="0" y="4797"/>
                  </a:cubicBezTo>
                  <a:cubicBezTo>
                    <a:pt x="0" y="4984"/>
                    <a:pt x="99" y="5090"/>
                    <a:pt x="238" y="5090"/>
                  </a:cubicBezTo>
                  <a:cubicBezTo>
                    <a:pt x="298" y="5090"/>
                    <a:pt x="364" y="5071"/>
                    <a:pt x="434" y="5031"/>
                  </a:cubicBezTo>
                  <a:lnTo>
                    <a:pt x="7472" y="961"/>
                  </a:lnTo>
                  <a:cubicBezTo>
                    <a:pt x="7706" y="794"/>
                    <a:pt x="7873" y="561"/>
                    <a:pt x="7873" y="261"/>
                  </a:cubicBezTo>
                  <a:cubicBezTo>
                    <a:pt x="7873" y="99"/>
                    <a:pt x="7792" y="1"/>
                    <a:pt x="76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875;p75"/>
            <p:cNvSpPr/>
            <p:nvPr/>
          </p:nvSpPr>
          <p:spPr>
            <a:xfrm>
              <a:off x="3248325" y="1675150"/>
              <a:ext cx="196825" cy="128100"/>
            </a:xfrm>
            <a:custGeom>
              <a:avLst/>
              <a:gdLst/>
              <a:ahLst/>
              <a:cxnLst/>
              <a:rect l="l" t="t" r="r" b="b"/>
              <a:pathLst>
                <a:path w="7873" h="5124" extrusionOk="0">
                  <a:moveTo>
                    <a:pt x="7665" y="0"/>
                  </a:moveTo>
                  <a:cubicBezTo>
                    <a:pt x="7609" y="0"/>
                    <a:pt x="7544" y="19"/>
                    <a:pt x="7472" y="60"/>
                  </a:cubicBezTo>
                  <a:lnTo>
                    <a:pt x="434" y="4130"/>
                  </a:lnTo>
                  <a:cubicBezTo>
                    <a:pt x="167" y="4297"/>
                    <a:pt x="34" y="4563"/>
                    <a:pt x="0" y="4864"/>
                  </a:cubicBezTo>
                  <a:cubicBezTo>
                    <a:pt x="0" y="5026"/>
                    <a:pt x="97" y="5124"/>
                    <a:pt x="234" y="5124"/>
                  </a:cubicBezTo>
                  <a:cubicBezTo>
                    <a:pt x="294" y="5124"/>
                    <a:pt x="363" y="5105"/>
                    <a:pt x="434" y="5064"/>
                  </a:cubicBezTo>
                  <a:lnTo>
                    <a:pt x="7472" y="961"/>
                  </a:lnTo>
                  <a:cubicBezTo>
                    <a:pt x="7706" y="827"/>
                    <a:pt x="7873" y="561"/>
                    <a:pt x="7873" y="260"/>
                  </a:cubicBezTo>
                  <a:cubicBezTo>
                    <a:pt x="7873" y="98"/>
                    <a:pt x="7792" y="0"/>
                    <a:pt x="766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876;p75"/>
            <p:cNvSpPr/>
            <p:nvPr/>
          </p:nvSpPr>
          <p:spPr>
            <a:xfrm>
              <a:off x="3248325" y="1710175"/>
              <a:ext cx="196825" cy="127275"/>
            </a:xfrm>
            <a:custGeom>
              <a:avLst/>
              <a:gdLst/>
              <a:ahLst/>
              <a:cxnLst/>
              <a:rect l="l" t="t" r="r" b="b"/>
              <a:pathLst>
                <a:path w="7873" h="5091" extrusionOk="0">
                  <a:moveTo>
                    <a:pt x="7665" y="0"/>
                  </a:moveTo>
                  <a:cubicBezTo>
                    <a:pt x="7609" y="0"/>
                    <a:pt x="7544" y="19"/>
                    <a:pt x="7472" y="60"/>
                  </a:cubicBezTo>
                  <a:lnTo>
                    <a:pt x="434" y="4130"/>
                  </a:lnTo>
                  <a:cubicBezTo>
                    <a:pt x="167" y="4263"/>
                    <a:pt x="34" y="4530"/>
                    <a:pt x="0" y="4830"/>
                  </a:cubicBezTo>
                  <a:cubicBezTo>
                    <a:pt x="0" y="4992"/>
                    <a:pt x="97" y="5090"/>
                    <a:pt x="234" y="5090"/>
                  </a:cubicBezTo>
                  <a:cubicBezTo>
                    <a:pt x="294" y="5090"/>
                    <a:pt x="363" y="5071"/>
                    <a:pt x="434" y="5030"/>
                  </a:cubicBezTo>
                  <a:lnTo>
                    <a:pt x="7472" y="961"/>
                  </a:lnTo>
                  <a:cubicBezTo>
                    <a:pt x="7706" y="827"/>
                    <a:pt x="7873" y="561"/>
                    <a:pt x="7873" y="260"/>
                  </a:cubicBezTo>
                  <a:cubicBezTo>
                    <a:pt x="7873" y="98"/>
                    <a:pt x="7792" y="0"/>
                    <a:pt x="766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877;p75"/>
            <p:cNvSpPr/>
            <p:nvPr/>
          </p:nvSpPr>
          <p:spPr>
            <a:xfrm>
              <a:off x="3248325" y="1773800"/>
              <a:ext cx="196825" cy="322775"/>
            </a:xfrm>
            <a:custGeom>
              <a:avLst/>
              <a:gdLst/>
              <a:ahLst/>
              <a:cxnLst/>
              <a:rect l="l" t="t" r="r" b="b"/>
              <a:pathLst>
                <a:path w="7873" h="12911" extrusionOk="0">
                  <a:moveTo>
                    <a:pt x="7419" y="0"/>
                  </a:moveTo>
                  <a:cubicBezTo>
                    <a:pt x="7306" y="0"/>
                    <a:pt x="7177" y="38"/>
                    <a:pt x="7039" y="117"/>
                  </a:cubicBezTo>
                  <a:lnTo>
                    <a:pt x="834" y="3686"/>
                  </a:lnTo>
                  <a:cubicBezTo>
                    <a:pt x="367" y="4020"/>
                    <a:pt x="34" y="4554"/>
                    <a:pt x="0" y="5154"/>
                  </a:cubicBezTo>
                  <a:lnTo>
                    <a:pt x="0" y="12326"/>
                  </a:lnTo>
                  <a:cubicBezTo>
                    <a:pt x="0" y="12700"/>
                    <a:pt x="181" y="12910"/>
                    <a:pt x="450" y="12910"/>
                  </a:cubicBezTo>
                  <a:cubicBezTo>
                    <a:pt x="565" y="12910"/>
                    <a:pt x="695" y="12872"/>
                    <a:pt x="834" y="12793"/>
                  </a:cubicBezTo>
                  <a:lnTo>
                    <a:pt x="7039" y="9224"/>
                  </a:lnTo>
                  <a:cubicBezTo>
                    <a:pt x="7539" y="8890"/>
                    <a:pt x="7839" y="8356"/>
                    <a:pt x="7873" y="7756"/>
                  </a:cubicBezTo>
                  <a:lnTo>
                    <a:pt x="7873" y="617"/>
                  </a:lnTo>
                  <a:cubicBezTo>
                    <a:pt x="7873" y="218"/>
                    <a:pt x="7690" y="0"/>
                    <a:pt x="741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878;p75"/>
            <p:cNvSpPr/>
            <p:nvPr/>
          </p:nvSpPr>
          <p:spPr>
            <a:xfrm>
              <a:off x="3248325" y="1773800"/>
              <a:ext cx="196825" cy="322775"/>
            </a:xfrm>
            <a:custGeom>
              <a:avLst/>
              <a:gdLst/>
              <a:ahLst/>
              <a:cxnLst/>
              <a:rect l="l" t="t" r="r" b="b"/>
              <a:pathLst>
                <a:path w="7873" h="12911" extrusionOk="0">
                  <a:moveTo>
                    <a:pt x="7419" y="0"/>
                  </a:moveTo>
                  <a:cubicBezTo>
                    <a:pt x="7306" y="0"/>
                    <a:pt x="7177" y="38"/>
                    <a:pt x="7039" y="117"/>
                  </a:cubicBezTo>
                  <a:lnTo>
                    <a:pt x="834" y="3686"/>
                  </a:lnTo>
                  <a:cubicBezTo>
                    <a:pt x="367" y="4020"/>
                    <a:pt x="34" y="4554"/>
                    <a:pt x="0" y="5154"/>
                  </a:cubicBezTo>
                  <a:lnTo>
                    <a:pt x="0" y="12326"/>
                  </a:lnTo>
                  <a:cubicBezTo>
                    <a:pt x="0" y="12700"/>
                    <a:pt x="181" y="12910"/>
                    <a:pt x="450" y="12910"/>
                  </a:cubicBezTo>
                  <a:cubicBezTo>
                    <a:pt x="565" y="12910"/>
                    <a:pt x="695" y="12872"/>
                    <a:pt x="834" y="12793"/>
                  </a:cubicBezTo>
                  <a:lnTo>
                    <a:pt x="7039" y="9224"/>
                  </a:lnTo>
                  <a:cubicBezTo>
                    <a:pt x="7539" y="8890"/>
                    <a:pt x="7839" y="8356"/>
                    <a:pt x="7873" y="7756"/>
                  </a:cubicBezTo>
                  <a:lnTo>
                    <a:pt x="7873" y="617"/>
                  </a:lnTo>
                  <a:cubicBezTo>
                    <a:pt x="7873" y="218"/>
                    <a:pt x="7690" y="0"/>
                    <a:pt x="7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879;p75"/>
            <p:cNvSpPr/>
            <p:nvPr/>
          </p:nvSpPr>
          <p:spPr>
            <a:xfrm>
              <a:off x="3249150" y="1898075"/>
              <a:ext cx="196850" cy="198325"/>
            </a:xfrm>
            <a:custGeom>
              <a:avLst/>
              <a:gdLst/>
              <a:ahLst/>
              <a:cxnLst/>
              <a:rect l="l" t="t" r="r" b="b"/>
              <a:pathLst>
                <a:path w="7874" h="7933" extrusionOk="0">
                  <a:moveTo>
                    <a:pt x="6241" y="1"/>
                  </a:moveTo>
                  <a:cubicBezTo>
                    <a:pt x="6128" y="1"/>
                    <a:pt x="6016" y="52"/>
                    <a:pt x="5938" y="150"/>
                  </a:cubicBezTo>
                  <a:lnTo>
                    <a:pt x="4838" y="2084"/>
                  </a:lnTo>
                  <a:lnTo>
                    <a:pt x="5738" y="3352"/>
                  </a:lnTo>
                  <a:lnTo>
                    <a:pt x="5738" y="3352"/>
                  </a:lnTo>
                  <a:lnTo>
                    <a:pt x="2803" y="617"/>
                  </a:lnTo>
                  <a:cubicBezTo>
                    <a:pt x="2744" y="569"/>
                    <a:pt x="2672" y="547"/>
                    <a:pt x="2601" y="547"/>
                  </a:cubicBezTo>
                  <a:cubicBezTo>
                    <a:pt x="2472" y="547"/>
                    <a:pt x="2346" y="621"/>
                    <a:pt x="2302" y="750"/>
                  </a:cubicBezTo>
                  <a:lnTo>
                    <a:pt x="1" y="5453"/>
                  </a:lnTo>
                  <a:lnTo>
                    <a:pt x="1" y="7321"/>
                  </a:lnTo>
                  <a:cubicBezTo>
                    <a:pt x="1" y="7704"/>
                    <a:pt x="190" y="7933"/>
                    <a:pt x="469" y="7933"/>
                  </a:cubicBezTo>
                  <a:cubicBezTo>
                    <a:pt x="579" y="7933"/>
                    <a:pt x="703" y="7897"/>
                    <a:pt x="835" y="7822"/>
                  </a:cubicBezTo>
                  <a:lnTo>
                    <a:pt x="7039" y="4219"/>
                  </a:lnTo>
                  <a:cubicBezTo>
                    <a:pt x="7540" y="3919"/>
                    <a:pt x="7840" y="3352"/>
                    <a:pt x="7873" y="2785"/>
                  </a:cubicBezTo>
                  <a:lnTo>
                    <a:pt x="7873" y="1250"/>
                  </a:lnTo>
                  <a:lnTo>
                    <a:pt x="6472" y="83"/>
                  </a:lnTo>
                  <a:cubicBezTo>
                    <a:pt x="6402" y="27"/>
                    <a:pt x="6321" y="1"/>
                    <a:pt x="6241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880;p75"/>
            <p:cNvSpPr/>
            <p:nvPr/>
          </p:nvSpPr>
          <p:spPr>
            <a:xfrm>
              <a:off x="3359225" y="1838800"/>
              <a:ext cx="40075" cy="50950"/>
            </a:xfrm>
            <a:custGeom>
              <a:avLst/>
              <a:gdLst/>
              <a:ahLst/>
              <a:cxnLst/>
              <a:rect l="l" t="t" r="r" b="b"/>
              <a:pathLst>
                <a:path w="1603" h="2038" extrusionOk="0">
                  <a:moveTo>
                    <a:pt x="1162" y="0"/>
                  </a:moveTo>
                  <a:cubicBezTo>
                    <a:pt x="1054" y="0"/>
                    <a:pt x="932" y="38"/>
                    <a:pt x="802" y="119"/>
                  </a:cubicBezTo>
                  <a:cubicBezTo>
                    <a:pt x="335" y="419"/>
                    <a:pt x="34" y="919"/>
                    <a:pt x="1" y="1453"/>
                  </a:cubicBezTo>
                  <a:cubicBezTo>
                    <a:pt x="1" y="1828"/>
                    <a:pt x="182" y="2038"/>
                    <a:pt x="439" y="2038"/>
                  </a:cubicBezTo>
                  <a:cubicBezTo>
                    <a:pt x="549" y="2038"/>
                    <a:pt x="672" y="2000"/>
                    <a:pt x="802" y="1920"/>
                  </a:cubicBezTo>
                  <a:cubicBezTo>
                    <a:pt x="1269" y="1620"/>
                    <a:pt x="1569" y="1120"/>
                    <a:pt x="1602" y="553"/>
                  </a:cubicBezTo>
                  <a:cubicBezTo>
                    <a:pt x="1579" y="203"/>
                    <a:pt x="1409" y="0"/>
                    <a:pt x="1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881;p75"/>
            <p:cNvSpPr/>
            <p:nvPr/>
          </p:nvSpPr>
          <p:spPr>
            <a:xfrm>
              <a:off x="3248325" y="2030400"/>
              <a:ext cx="196825" cy="127275"/>
            </a:xfrm>
            <a:custGeom>
              <a:avLst/>
              <a:gdLst/>
              <a:ahLst/>
              <a:cxnLst/>
              <a:rect l="l" t="t" r="r" b="b"/>
              <a:pathLst>
                <a:path w="7873" h="5091" extrusionOk="0">
                  <a:moveTo>
                    <a:pt x="7665" y="1"/>
                  </a:moveTo>
                  <a:cubicBezTo>
                    <a:pt x="7609" y="1"/>
                    <a:pt x="7544" y="20"/>
                    <a:pt x="7472" y="60"/>
                  </a:cubicBezTo>
                  <a:lnTo>
                    <a:pt x="434" y="4130"/>
                  </a:lnTo>
                  <a:cubicBezTo>
                    <a:pt x="167" y="4263"/>
                    <a:pt x="34" y="4530"/>
                    <a:pt x="0" y="4830"/>
                  </a:cubicBezTo>
                  <a:cubicBezTo>
                    <a:pt x="0" y="4993"/>
                    <a:pt x="97" y="5090"/>
                    <a:pt x="234" y="5090"/>
                  </a:cubicBezTo>
                  <a:cubicBezTo>
                    <a:pt x="294" y="5090"/>
                    <a:pt x="363" y="5071"/>
                    <a:pt x="434" y="5031"/>
                  </a:cubicBezTo>
                  <a:lnTo>
                    <a:pt x="7472" y="961"/>
                  </a:lnTo>
                  <a:cubicBezTo>
                    <a:pt x="7706" y="794"/>
                    <a:pt x="7873" y="561"/>
                    <a:pt x="7873" y="261"/>
                  </a:cubicBezTo>
                  <a:cubicBezTo>
                    <a:pt x="7873" y="98"/>
                    <a:pt x="7792" y="1"/>
                    <a:pt x="76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882;p75"/>
            <p:cNvSpPr/>
            <p:nvPr/>
          </p:nvSpPr>
          <p:spPr>
            <a:xfrm>
              <a:off x="3248325" y="2064625"/>
              <a:ext cx="196825" cy="128050"/>
            </a:xfrm>
            <a:custGeom>
              <a:avLst/>
              <a:gdLst/>
              <a:ahLst/>
              <a:cxnLst/>
              <a:rect l="l" t="t" r="r" b="b"/>
              <a:pathLst>
                <a:path w="7873" h="5122" extrusionOk="0">
                  <a:moveTo>
                    <a:pt x="7661" y="0"/>
                  </a:moveTo>
                  <a:cubicBezTo>
                    <a:pt x="7606" y="0"/>
                    <a:pt x="7542" y="19"/>
                    <a:pt x="7472" y="59"/>
                  </a:cubicBezTo>
                  <a:lnTo>
                    <a:pt x="434" y="4129"/>
                  </a:lnTo>
                  <a:cubicBezTo>
                    <a:pt x="167" y="4295"/>
                    <a:pt x="34" y="4562"/>
                    <a:pt x="0" y="4829"/>
                  </a:cubicBezTo>
                  <a:cubicBezTo>
                    <a:pt x="0" y="5016"/>
                    <a:pt x="99" y="5121"/>
                    <a:pt x="238" y="5121"/>
                  </a:cubicBezTo>
                  <a:cubicBezTo>
                    <a:pt x="298" y="5121"/>
                    <a:pt x="364" y="5102"/>
                    <a:pt x="434" y="5063"/>
                  </a:cubicBezTo>
                  <a:lnTo>
                    <a:pt x="7472" y="993"/>
                  </a:lnTo>
                  <a:cubicBezTo>
                    <a:pt x="7706" y="826"/>
                    <a:pt x="7873" y="559"/>
                    <a:pt x="7873" y="293"/>
                  </a:cubicBezTo>
                  <a:cubicBezTo>
                    <a:pt x="7873" y="105"/>
                    <a:pt x="7791" y="0"/>
                    <a:pt x="766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83;p75"/>
            <p:cNvSpPr/>
            <p:nvPr/>
          </p:nvSpPr>
          <p:spPr>
            <a:xfrm>
              <a:off x="2145025" y="1715575"/>
              <a:ext cx="984900" cy="1096500"/>
            </a:xfrm>
            <a:custGeom>
              <a:avLst/>
              <a:gdLst/>
              <a:ahLst/>
              <a:cxnLst/>
              <a:rect l="l" t="t" r="r" b="b"/>
              <a:pathLst>
                <a:path w="39396" h="43860" extrusionOk="0">
                  <a:moveTo>
                    <a:pt x="38928" y="0"/>
                  </a:moveTo>
                  <a:cubicBezTo>
                    <a:pt x="38818" y="0"/>
                    <a:pt x="38694" y="36"/>
                    <a:pt x="38562" y="111"/>
                  </a:cubicBezTo>
                  <a:lnTo>
                    <a:pt x="835" y="21893"/>
                  </a:lnTo>
                  <a:cubicBezTo>
                    <a:pt x="335" y="22227"/>
                    <a:pt x="34" y="22761"/>
                    <a:pt x="1" y="23361"/>
                  </a:cubicBezTo>
                  <a:lnTo>
                    <a:pt x="1" y="43275"/>
                  </a:lnTo>
                  <a:cubicBezTo>
                    <a:pt x="1" y="43650"/>
                    <a:pt x="182" y="43860"/>
                    <a:pt x="451" y="43860"/>
                  </a:cubicBezTo>
                  <a:cubicBezTo>
                    <a:pt x="565" y="43860"/>
                    <a:pt x="696" y="43822"/>
                    <a:pt x="835" y="43742"/>
                  </a:cubicBezTo>
                  <a:lnTo>
                    <a:pt x="38562" y="21960"/>
                  </a:lnTo>
                  <a:cubicBezTo>
                    <a:pt x="39062" y="21626"/>
                    <a:pt x="39362" y="21093"/>
                    <a:pt x="39396" y="20492"/>
                  </a:cubicBezTo>
                  <a:lnTo>
                    <a:pt x="39396" y="611"/>
                  </a:lnTo>
                  <a:cubicBezTo>
                    <a:pt x="39396" y="229"/>
                    <a:pt x="39207" y="0"/>
                    <a:pt x="3892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884;p75"/>
            <p:cNvSpPr/>
            <p:nvPr/>
          </p:nvSpPr>
          <p:spPr>
            <a:xfrm>
              <a:off x="2145025" y="1715575"/>
              <a:ext cx="984900" cy="1096500"/>
            </a:xfrm>
            <a:custGeom>
              <a:avLst/>
              <a:gdLst/>
              <a:ahLst/>
              <a:cxnLst/>
              <a:rect l="l" t="t" r="r" b="b"/>
              <a:pathLst>
                <a:path w="39396" h="43860" extrusionOk="0">
                  <a:moveTo>
                    <a:pt x="38928" y="0"/>
                  </a:moveTo>
                  <a:cubicBezTo>
                    <a:pt x="38818" y="0"/>
                    <a:pt x="38694" y="36"/>
                    <a:pt x="38562" y="111"/>
                  </a:cubicBezTo>
                  <a:lnTo>
                    <a:pt x="835" y="21893"/>
                  </a:lnTo>
                  <a:cubicBezTo>
                    <a:pt x="335" y="22227"/>
                    <a:pt x="34" y="22761"/>
                    <a:pt x="1" y="23361"/>
                  </a:cubicBezTo>
                  <a:lnTo>
                    <a:pt x="1" y="43275"/>
                  </a:lnTo>
                  <a:cubicBezTo>
                    <a:pt x="1" y="43650"/>
                    <a:pt x="182" y="43860"/>
                    <a:pt x="451" y="43860"/>
                  </a:cubicBezTo>
                  <a:cubicBezTo>
                    <a:pt x="565" y="43860"/>
                    <a:pt x="696" y="43822"/>
                    <a:pt x="835" y="43742"/>
                  </a:cubicBezTo>
                  <a:lnTo>
                    <a:pt x="38562" y="21960"/>
                  </a:lnTo>
                  <a:cubicBezTo>
                    <a:pt x="39062" y="21626"/>
                    <a:pt x="39362" y="21093"/>
                    <a:pt x="39396" y="20492"/>
                  </a:cubicBezTo>
                  <a:lnTo>
                    <a:pt x="39396" y="611"/>
                  </a:lnTo>
                  <a:cubicBezTo>
                    <a:pt x="39396" y="229"/>
                    <a:pt x="39207" y="0"/>
                    <a:pt x="389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885;p75"/>
            <p:cNvSpPr/>
            <p:nvPr/>
          </p:nvSpPr>
          <p:spPr>
            <a:xfrm>
              <a:off x="2724625" y="2004700"/>
              <a:ext cx="102600" cy="131625"/>
            </a:xfrm>
            <a:custGeom>
              <a:avLst/>
              <a:gdLst/>
              <a:ahLst/>
              <a:cxnLst/>
              <a:rect l="l" t="t" r="r" b="b"/>
              <a:pathLst>
                <a:path w="4104" h="5265" extrusionOk="0">
                  <a:moveTo>
                    <a:pt x="2959" y="1"/>
                  </a:moveTo>
                  <a:cubicBezTo>
                    <a:pt x="2680" y="1"/>
                    <a:pt x="2366" y="93"/>
                    <a:pt x="2035" y="288"/>
                  </a:cubicBezTo>
                  <a:cubicBezTo>
                    <a:pt x="834" y="1055"/>
                    <a:pt x="67" y="2356"/>
                    <a:pt x="0" y="3824"/>
                  </a:cubicBezTo>
                  <a:cubicBezTo>
                    <a:pt x="0" y="4745"/>
                    <a:pt x="452" y="5265"/>
                    <a:pt x="1118" y="5265"/>
                  </a:cubicBezTo>
                  <a:cubicBezTo>
                    <a:pt x="1393" y="5265"/>
                    <a:pt x="1704" y="5176"/>
                    <a:pt x="2035" y="4991"/>
                  </a:cubicBezTo>
                  <a:cubicBezTo>
                    <a:pt x="3236" y="4224"/>
                    <a:pt x="4003" y="2890"/>
                    <a:pt x="4103" y="1489"/>
                  </a:cubicBezTo>
                  <a:cubicBezTo>
                    <a:pt x="4103" y="544"/>
                    <a:pt x="3635" y="1"/>
                    <a:pt x="2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886;p75"/>
            <p:cNvSpPr/>
            <p:nvPr/>
          </p:nvSpPr>
          <p:spPr>
            <a:xfrm>
              <a:off x="2145025" y="2065525"/>
              <a:ext cx="984900" cy="746550"/>
            </a:xfrm>
            <a:custGeom>
              <a:avLst/>
              <a:gdLst/>
              <a:ahLst/>
              <a:cxnLst/>
              <a:rect l="l" t="t" r="r" b="b"/>
              <a:pathLst>
                <a:path w="39396" h="29862" extrusionOk="0">
                  <a:moveTo>
                    <a:pt x="31738" y="0"/>
                  </a:moveTo>
                  <a:cubicBezTo>
                    <a:pt x="31410" y="0"/>
                    <a:pt x="31086" y="148"/>
                    <a:pt x="30890" y="423"/>
                  </a:cubicBezTo>
                  <a:lnTo>
                    <a:pt x="24385" y="9296"/>
                  </a:lnTo>
                  <a:lnTo>
                    <a:pt x="27287" y="12665"/>
                  </a:lnTo>
                  <a:lnTo>
                    <a:pt x="15545" y="4226"/>
                  </a:lnTo>
                  <a:cubicBezTo>
                    <a:pt x="15372" y="4102"/>
                    <a:pt x="15166" y="4042"/>
                    <a:pt x="14958" y="4042"/>
                  </a:cubicBezTo>
                  <a:cubicBezTo>
                    <a:pt x="14608" y="4042"/>
                    <a:pt x="14254" y="4212"/>
                    <a:pt x="14044" y="4526"/>
                  </a:cubicBezTo>
                  <a:lnTo>
                    <a:pt x="1" y="27009"/>
                  </a:lnTo>
                  <a:lnTo>
                    <a:pt x="1" y="29277"/>
                  </a:lnTo>
                  <a:cubicBezTo>
                    <a:pt x="1" y="29652"/>
                    <a:pt x="182" y="29862"/>
                    <a:pt x="451" y="29862"/>
                  </a:cubicBezTo>
                  <a:cubicBezTo>
                    <a:pt x="565" y="29862"/>
                    <a:pt x="696" y="29824"/>
                    <a:pt x="835" y="29744"/>
                  </a:cubicBezTo>
                  <a:lnTo>
                    <a:pt x="38562" y="7962"/>
                  </a:lnTo>
                  <a:cubicBezTo>
                    <a:pt x="39062" y="7628"/>
                    <a:pt x="39362" y="7095"/>
                    <a:pt x="39396" y="6494"/>
                  </a:cubicBezTo>
                  <a:lnTo>
                    <a:pt x="39396" y="5460"/>
                  </a:lnTo>
                  <a:lnTo>
                    <a:pt x="32391" y="223"/>
                  </a:lnTo>
                  <a:cubicBezTo>
                    <a:pt x="32199" y="72"/>
                    <a:pt x="31967" y="0"/>
                    <a:pt x="31738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887;p75"/>
            <p:cNvSpPr/>
            <p:nvPr/>
          </p:nvSpPr>
          <p:spPr>
            <a:xfrm>
              <a:off x="1790625" y="1007375"/>
              <a:ext cx="1694550" cy="1071250"/>
            </a:xfrm>
            <a:custGeom>
              <a:avLst/>
              <a:gdLst/>
              <a:ahLst/>
              <a:cxnLst/>
              <a:rect l="l" t="t" r="r" b="b"/>
              <a:pathLst>
                <a:path w="67782" h="42850" extrusionOk="0">
                  <a:moveTo>
                    <a:pt x="67436" y="1"/>
                  </a:moveTo>
                  <a:cubicBezTo>
                    <a:pt x="67351" y="1"/>
                    <a:pt x="67254" y="28"/>
                    <a:pt x="67148" y="85"/>
                  </a:cubicBezTo>
                  <a:lnTo>
                    <a:pt x="601" y="38513"/>
                  </a:lnTo>
                  <a:cubicBezTo>
                    <a:pt x="234" y="38780"/>
                    <a:pt x="0" y="39147"/>
                    <a:pt x="0" y="39580"/>
                  </a:cubicBezTo>
                  <a:lnTo>
                    <a:pt x="0" y="42849"/>
                  </a:lnTo>
                  <a:lnTo>
                    <a:pt x="67782" y="3721"/>
                  </a:lnTo>
                  <a:lnTo>
                    <a:pt x="67782" y="452"/>
                  </a:lnTo>
                  <a:cubicBezTo>
                    <a:pt x="67782" y="167"/>
                    <a:pt x="67647" y="1"/>
                    <a:pt x="6743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888;p75"/>
            <p:cNvSpPr/>
            <p:nvPr/>
          </p:nvSpPr>
          <p:spPr>
            <a:xfrm>
              <a:off x="1790625" y="1100400"/>
              <a:ext cx="1694550" cy="1078300"/>
            </a:xfrm>
            <a:custGeom>
              <a:avLst/>
              <a:gdLst/>
              <a:ahLst/>
              <a:cxnLst/>
              <a:rect l="l" t="t" r="r" b="b"/>
              <a:pathLst>
                <a:path w="67782" h="43132" extrusionOk="0">
                  <a:moveTo>
                    <a:pt x="67782" y="0"/>
                  </a:moveTo>
                  <a:lnTo>
                    <a:pt x="19481" y="27854"/>
                  </a:lnTo>
                  <a:cubicBezTo>
                    <a:pt x="19389" y="27909"/>
                    <a:pt x="19315" y="27933"/>
                    <a:pt x="19251" y="27933"/>
                  </a:cubicBezTo>
                  <a:cubicBezTo>
                    <a:pt x="19084" y="27933"/>
                    <a:pt x="18992" y="27762"/>
                    <a:pt x="18847" y="27520"/>
                  </a:cubicBezTo>
                  <a:lnTo>
                    <a:pt x="18347" y="26586"/>
                  </a:lnTo>
                  <a:cubicBezTo>
                    <a:pt x="18190" y="26331"/>
                    <a:pt x="18033" y="26238"/>
                    <a:pt x="17863" y="26238"/>
                  </a:cubicBezTo>
                  <a:cubicBezTo>
                    <a:pt x="17743" y="26238"/>
                    <a:pt x="17617" y="26284"/>
                    <a:pt x="17479" y="26353"/>
                  </a:cubicBezTo>
                  <a:lnTo>
                    <a:pt x="2869" y="34792"/>
                  </a:lnTo>
                  <a:cubicBezTo>
                    <a:pt x="2535" y="35059"/>
                    <a:pt x="2302" y="35426"/>
                    <a:pt x="2268" y="35859"/>
                  </a:cubicBezTo>
                  <a:lnTo>
                    <a:pt x="1835" y="37327"/>
                  </a:lnTo>
                  <a:cubicBezTo>
                    <a:pt x="1701" y="37928"/>
                    <a:pt x="1568" y="38228"/>
                    <a:pt x="1234" y="38395"/>
                  </a:cubicBezTo>
                  <a:lnTo>
                    <a:pt x="0" y="39128"/>
                  </a:lnTo>
                  <a:lnTo>
                    <a:pt x="0" y="43131"/>
                  </a:lnTo>
                  <a:lnTo>
                    <a:pt x="67782" y="3970"/>
                  </a:lnTo>
                  <a:lnTo>
                    <a:pt x="67782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889;p75"/>
            <p:cNvSpPr/>
            <p:nvPr/>
          </p:nvSpPr>
          <p:spPr>
            <a:xfrm>
              <a:off x="3409275" y="1064075"/>
              <a:ext cx="32550" cy="41800"/>
            </a:xfrm>
            <a:custGeom>
              <a:avLst/>
              <a:gdLst/>
              <a:ahLst/>
              <a:cxnLst/>
              <a:rect l="l" t="t" r="r" b="b"/>
              <a:pathLst>
                <a:path w="1302" h="1672" extrusionOk="0">
                  <a:moveTo>
                    <a:pt x="929" y="1"/>
                  </a:moveTo>
                  <a:cubicBezTo>
                    <a:pt x="840" y="1"/>
                    <a:pt x="740" y="28"/>
                    <a:pt x="634" y="86"/>
                  </a:cubicBezTo>
                  <a:cubicBezTo>
                    <a:pt x="267" y="319"/>
                    <a:pt x="34" y="753"/>
                    <a:pt x="0" y="1220"/>
                  </a:cubicBezTo>
                  <a:cubicBezTo>
                    <a:pt x="0" y="1505"/>
                    <a:pt x="153" y="1672"/>
                    <a:pt x="361" y="1672"/>
                  </a:cubicBezTo>
                  <a:cubicBezTo>
                    <a:pt x="445" y="1672"/>
                    <a:pt x="538" y="1644"/>
                    <a:pt x="634" y="1587"/>
                  </a:cubicBezTo>
                  <a:cubicBezTo>
                    <a:pt x="1034" y="1353"/>
                    <a:pt x="1268" y="920"/>
                    <a:pt x="1301" y="453"/>
                  </a:cubicBezTo>
                  <a:cubicBezTo>
                    <a:pt x="1301" y="168"/>
                    <a:pt x="1149" y="1"/>
                    <a:pt x="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890;p75"/>
            <p:cNvSpPr/>
            <p:nvPr/>
          </p:nvSpPr>
          <p:spPr>
            <a:xfrm>
              <a:off x="3350075" y="1097750"/>
              <a:ext cx="33375" cy="42325"/>
            </a:xfrm>
            <a:custGeom>
              <a:avLst/>
              <a:gdLst/>
              <a:ahLst/>
              <a:cxnLst/>
              <a:rect l="l" t="t" r="r" b="b"/>
              <a:pathLst>
                <a:path w="1335" h="1693" extrusionOk="0">
                  <a:moveTo>
                    <a:pt x="980" y="1"/>
                  </a:moveTo>
                  <a:cubicBezTo>
                    <a:pt x="886" y="1"/>
                    <a:pt x="780" y="35"/>
                    <a:pt x="667" y="106"/>
                  </a:cubicBezTo>
                  <a:cubicBezTo>
                    <a:pt x="267" y="340"/>
                    <a:pt x="33" y="774"/>
                    <a:pt x="0" y="1241"/>
                  </a:cubicBezTo>
                  <a:cubicBezTo>
                    <a:pt x="0" y="1526"/>
                    <a:pt x="152" y="1692"/>
                    <a:pt x="373" y="1692"/>
                  </a:cubicBezTo>
                  <a:cubicBezTo>
                    <a:pt x="462" y="1692"/>
                    <a:pt x="562" y="1665"/>
                    <a:pt x="667" y="1607"/>
                  </a:cubicBezTo>
                  <a:cubicBezTo>
                    <a:pt x="1034" y="1341"/>
                    <a:pt x="1301" y="940"/>
                    <a:pt x="1334" y="473"/>
                  </a:cubicBezTo>
                  <a:cubicBezTo>
                    <a:pt x="1334" y="173"/>
                    <a:pt x="1190" y="1"/>
                    <a:pt x="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891;p75"/>
            <p:cNvSpPr/>
            <p:nvPr/>
          </p:nvSpPr>
          <p:spPr>
            <a:xfrm>
              <a:off x="3291700" y="1131650"/>
              <a:ext cx="32525" cy="42300"/>
            </a:xfrm>
            <a:custGeom>
              <a:avLst/>
              <a:gdLst/>
              <a:ahLst/>
              <a:cxnLst/>
              <a:rect l="l" t="t" r="r" b="b"/>
              <a:pathLst>
                <a:path w="1301" h="1692" extrusionOk="0">
                  <a:moveTo>
                    <a:pt x="925" y="1"/>
                  </a:moveTo>
                  <a:cubicBezTo>
                    <a:pt x="837" y="1"/>
                    <a:pt x="738" y="28"/>
                    <a:pt x="634" y="85"/>
                  </a:cubicBezTo>
                  <a:cubicBezTo>
                    <a:pt x="267" y="352"/>
                    <a:pt x="0" y="752"/>
                    <a:pt x="0" y="1219"/>
                  </a:cubicBezTo>
                  <a:cubicBezTo>
                    <a:pt x="0" y="1519"/>
                    <a:pt x="144" y="1691"/>
                    <a:pt x="343" y="1691"/>
                  </a:cubicBezTo>
                  <a:cubicBezTo>
                    <a:pt x="432" y="1691"/>
                    <a:pt x="531" y="1658"/>
                    <a:pt x="634" y="1586"/>
                  </a:cubicBezTo>
                  <a:cubicBezTo>
                    <a:pt x="1034" y="1352"/>
                    <a:pt x="1268" y="919"/>
                    <a:pt x="1301" y="485"/>
                  </a:cubicBezTo>
                  <a:cubicBezTo>
                    <a:pt x="1301" y="174"/>
                    <a:pt x="1147" y="1"/>
                    <a:pt x="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892;p75"/>
            <p:cNvSpPr/>
            <p:nvPr/>
          </p:nvSpPr>
          <p:spPr>
            <a:xfrm>
              <a:off x="1829800" y="2077425"/>
              <a:ext cx="32550" cy="40400"/>
            </a:xfrm>
            <a:custGeom>
              <a:avLst/>
              <a:gdLst/>
              <a:ahLst/>
              <a:cxnLst/>
              <a:rect l="l" t="t" r="r" b="b"/>
              <a:pathLst>
                <a:path w="1302" h="1616" extrusionOk="0">
                  <a:moveTo>
                    <a:pt x="608" y="1"/>
                  </a:moveTo>
                  <a:cubicBezTo>
                    <a:pt x="583" y="1"/>
                    <a:pt x="559" y="32"/>
                    <a:pt x="535" y="81"/>
                  </a:cubicBezTo>
                  <a:lnTo>
                    <a:pt x="1" y="1081"/>
                  </a:lnTo>
                  <a:cubicBezTo>
                    <a:pt x="1" y="1081"/>
                    <a:pt x="1" y="1081"/>
                    <a:pt x="1" y="1115"/>
                  </a:cubicBezTo>
                  <a:cubicBezTo>
                    <a:pt x="1" y="1115"/>
                    <a:pt x="1" y="1148"/>
                    <a:pt x="1" y="1148"/>
                  </a:cubicBezTo>
                  <a:cubicBezTo>
                    <a:pt x="1" y="1182"/>
                    <a:pt x="1" y="1182"/>
                    <a:pt x="1" y="1215"/>
                  </a:cubicBezTo>
                  <a:lnTo>
                    <a:pt x="535" y="1615"/>
                  </a:lnTo>
                  <a:lnTo>
                    <a:pt x="568" y="1615"/>
                  </a:lnTo>
                  <a:cubicBezTo>
                    <a:pt x="601" y="1615"/>
                    <a:pt x="635" y="1582"/>
                    <a:pt x="635" y="1548"/>
                  </a:cubicBezTo>
                  <a:cubicBezTo>
                    <a:pt x="668" y="1482"/>
                    <a:pt x="668" y="1415"/>
                    <a:pt x="635" y="1382"/>
                  </a:cubicBezTo>
                  <a:lnTo>
                    <a:pt x="268" y="1115"/>
                  </a:lnTo>
                  <a:lnTo>
                    <a:pt x="1235" y="548"/>
                  </a:lnTo>
                  <a:cubicBezTo>
                    <a:pt x="1302" y="514"/>
                    <a:pt x="1302" y="448"/>
                    <a:pt x="1302" y="381"/>
                  </a:cubicBezTo>
                  <a:cubicBezTo>
                    <a:pt x="1302" y="357"/>
                    <a:pt x="1285" y="334"/>
                    <a:pt x="1264" y="334"/>
                  </a:cubicBezTo>
                  <a:cubicBezTo>
                    <a:pt x="1255" y="334"/>
                    <a:pt x="1245" y="338"/>
                    <a:pt x="1235" y="348"/>
                  </a:cubicBezTo>
                  <a:lnTo>
                    <a:pt x="268" y="915"/>
                  </a:lnTo>
                  <a:lnTo>
                    <a:pt x="268" y="915"/>
                  </a:lnTo>
                  <a:lnTo>
                    <a:pt x="635" y="181"/>
                  </a:lnTo>
                  <a:cubicBezTo>
                    <a:pt x="668" y="147"/>
                    <a:pt x="668" y="81"/>
                    <a:pt x="635" y="14"/>
                  </a:cubicBezTo>
                  <a:cubicBezTo>
                    <a:pt x="626" y="5"/>
                    <a:pt x="617" y="1"/>
                    <a:pt x="6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893;p75"/>
            <p:cNvSpPr/>
            <p:nvPr/>
          </p:nvSpPr>
          <p:spPr>
            <a:xfrm>
              <a:off x="1878175" y="2047425"/>
              <a:ext cx="33375" cy="41200"/>
            </a:xfrm>
            <a:custGeom>
              <a:avLst/>
              <a:gdLst/>
              <a:ahLst/>
              <a:cxnLst/>
              <a:rect l="l" t="t" r="r" b="b"/>
              <a:pathLst>
                <a:path w="1335" h="1648" extrusionOk="0">
                  <a:moveTo>
                    <a:pt x="769" y="0"/>
                  </a:moveTo>
                  <a:cubicBezTo>
                    <a:pt x="737" y="0"/>
                    <a:pt x="701" y="31"/>
                    <a:pt x="701" y="80"/>
                  </a:cubicBezTo>
                  <a:cubicBezTo>
                    <a:pt x="668" y="113"/>
                    <a:pt x="668" y="180"/>
                    <a:pt x="701" y="247"/>
                  </a:cubicBezTo>
                  <a:lnTo>
                    <a:pt x="1068" y="514"/>
                  </a:lnTo>
                  <a:lnTo>
                    <a:pt x="101" y="1081"/>
                  </a:lnTo>
                  <a:cubicBezTo>
                    <a:pt x="34" y="1114"/>
                    <a:pt x="1" y="1181"/>
                    <a:pt x="34" y="1247"/>
                  </a:cubicBezTo>
                  <a:cubicBezTo>
                    <a:pt x="34" y="1296"/>
                    <a:pt x="52" y="1327"/>
                    <a:pt x="75" y="1327"/>
                  </a:cubicBezTo>
                  <a:cubicBezTo>
                    <a:pt x="83" y="1327"/>
                    <a:pt x="92" y="1323"/>
                    <a:pt x="101" y="1314"/>
                  </a:cubicBezTo>
                  <a:lnTo>
                    <a:pt x="1068" y="747"/>
                  </a:lnTo>
                  <a:lnTo>
                    <a:pt x="1068" y="747"/>
                  </a:lnTo>
                  <a:lnTo>
                    <a:pt x="701" y="1448"/>
                  </a:lnTo>
                  <a:cubicBezTo>
                    <a:pt x="668" y="1514"/>
                    <a:pt x="668" y="1581"/>
                    <a:pt x="701" y="1648"/>
                  </a:cubicBezTo>
                  <a:lnTo>
                    <a:pt x="735" y="1648"/>
                  </a:lnTo>
                  <a:cubicBezTo>
                    <a:pt x="768" y="1614"/>
                    <a:pt x="801" y="1614"/>
                    <a:pt x="801" y="1581"/>
                  </a:cubicBezTo>
                  <a:lnTo>
                    <a:pt x="1335" y="580"/>
                  </a:lnTo>
                  <a:cubicBezTo>
                    <a:pt x="1335" y="580"/>
                    <a:pt x="1335" y="547"/>
                    <a:pt x="1335" y="547"/>
                  </a:cubicBezTo>
                  <a:cubicBezTo>
                    <a:pt x="1335" y="514"/>
                    <a:pt x="1335" y="514"/>
                    <a:pt x="1335" y="480"/>
                  </a:cubicBezTo>
                  <a:cubicBezTo>
                    <a:pt x="1335" y="480"/>
                    <a:pt x="1335" y="447"/>
                    <a:pt x="1335" y="447"/>
                  </a:cubicBezTo>
                  <a:cubicBezTo>
                    <a:pt x="1335" y="447"/>
                    <a:pt x="1335" y="413"/>
                    <a:pt x="1335" y="413"/>
                  </a:cubicBezTo>
                  <a:lnTo>
                    <a:pt x="801" y="13"/>
                  </a:lnTo>
                  <a:cubicBezTo>
                    <a:pt x="792" y="4"/>
                    <a:pt x="781" y="0"/>
                    <a:pt x="7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894;p75"/>
            <p:cNvSpPr/>
            <p:nvPr/>
          </p:nvSpPr>
          <p:spPr>
            <a:xfrm>
              <a:off x="1931550" y="2003950"/>
              <a:ext cx="28375" cy="59150"/>
            </a:xfrm>
            <a:custGeom>
              <a:avLst/>
              <a:gdLst/>
              <a:ahLst/>
              <a:cxnLst/>
              <a:rect l="l" t="t" r="r" b="b"/>
              <a:pathLst>
                <a:path w="1135" h="2366" extrusionOk="0">
                  <a:moveTo>
                    <a:pt x="1080" y="1"/>
                  </a:moveTo>
                  <a:cubicBezTo>
                    <a:pt x="1068" y="1"/>
                    <a:pt x="1051" y="18"/>
                    <a:pt x="1035" y="51"/>
                  </a:cubicBezTo>
                  <a:lnTo>
                    <a:pt x="901" y="385"/>
                  </a:lnTo>
                  <a:cubicBezTo>
                    <a:pt x="884" y="382"/>
                    <a:pt x="867" y="381"/>
                    <a:pt x="850" y="381"/>
                  </a:cubicBezTo>
                  <a:cubicBezTo>
                    <a:pt x="630" y="381"/>
                    <a:pt x="389" y="580"/>
                    <a:pt x="234" y="952"/>
                  </a:cubicBezTo>
                  <a:cubicBezTo>
                    <a:pt x="1" y="1452"/>
                    <a:pt x="1" y="2052"/>
                    <a:pt x="234" y="2286"/>
                  </a:cubicBezTo>
                  <a:cubicBezTo>
                    <a:pt x="289" y="2341"/>
                    <a:pt x="364" y="2366"/>
                    <a:pt x="443" y="2366"/>
                  </a:cubicBezTo>
                  <a:cubicBezTo>
                    <a:pt x="508" y="2366"/>
                    <a:pt x="574" y="2349"/>
                    <a:pt x="634" y="2319"/>
                  </a:cubicBezTo>
                  <a:cubicBezTo>
                    <a:pt x="834" y="2186"/>
                    <a:pt x="968" y="1986"/>
                    <a:pt x="1068" y="1786"/>
                  </a:cubicBezTo>
                  <a:cubicBezTo>
                    <a:pt x="1101" y="1719"/>
                    <a:pt x="1101" y="1685"/>
                    <a:pt x="1068" y="1619"/>
                  </a:cubicBezTo>
                  <a:cubicBezTo>
                    <a:pt x="1059" y="1610"/>
                    <a:pt x="1048" y="1606"/>
                    <a:pt x="1035" y="1606"/>
                  </a:cubicBezTo>
                  <a:cubicBezTo>
                    <a:pt x="1001" y="1606"/>
                    <a:pt x="959" y="1637"/>
                    <a:pt x="935" y="1685"/>
                  </a:cubicBezTo>
                  <a:cubicBezTo>
                    <a:pt x="812" y="1956"/>
                    <a:pt x="617" y="2117"/>
                    <a:pt x="456" y="2117"/>
                  </a:cubicBezTo>
                  <a:cubicBezTo>
                    <a:pt x="398" y="2117"/>
                    <a:pt x="345" y="2096"/>
                    <a:pt x="301" y="2052"/>
                  </a:cubicBezTo>
                  <a:cubicBezTo>
                    <a:pt x="101" y="1752"/>
                    <a:pt x="101" y="1352"/>
                    <a:pt x="301" y="1052"/>
                  </a:cubicBezTo>
                  <a:cubicBezTo>
                    <a:pt x="434" y="785"/>
                    <a:pt x="601" y="651"/>
                    <a:pt x="768" y="618"/>
                  </a:cubicBezTo>
                  <a:lnTo>
                    <a:pt x="768" y="618"/>
                  </a:lnTo>
                  <a:lnTo>
                    <a:pt x="668" y="852"/>
                  </a:lnTo>
                  <a:cubicBezTo>
                    <a:pt x="640" y="906"/>
                    <a:pt x="658" y="960"/>
                    <a:pt x="683" y="960"/>
                  </a:cubicBezTo>
                  <a:cubicBezTo>
                    <a:pt x="689" y="960"/>
                    <a:pt x="695" y="958"/>
                    <a:pt x="701" y="952"/>
                  </a:cubicBezTo>
                  <a:lnTo>
                    <a:pt x="1101" y="718"/>
                  </a:lnTo>
                  <a:cubicBezTo>
                    <a:pt x="1135" y="685"/>
                    <a:pt x="1135" y="651"/>
                    <a:pt x="1135" y="585"/>
                  </a:cubicBezTo>
                  <a:lnTo>
                    <a:pt x="1101" y="51"/>
                  </a:lnTo>
                  <a:cubicBezTo>
                    <a:pt x="1101" y="18"/>
                    <a:pt x="1093" y="1"/>
                    <a:pt x="1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895;p75"/>
            <p:cNvSpPr/>
            <p:nvPr/>
          </p:nvSpPr>
          <p:spPr>
            <a:xfrm>
              <a:off x="2200075" y="1780550"/>
              <a:ext cx="27550" cy="53525"/>
            </a:xfrm>
            <a:custGeom>
              <a:avLst/>
              <a:gdLst/>
              <a:ahLst/>
              <a:cxnLst/>
              <a:rect l="l" t="t" r="r" b="b"/>
              <a:pathLst>
                <a:path w="1102" h="2141" extrusionOk="0">
                  <a:moveTo>
                    <a:pt x="1015" y="1"/>
                  </a:moveTo>
                  <a:cubicBezTo>
                    <a:pt x="968" y="1"/>
                    <a:pt x="926" y="32"/>
                    <a:pt x="901" y="81"/>
                  </a:cubicBezTo>
                  <a:lnTo>
                    <a:pt x="568" y="848"/>
                  </a:lnTo>
                  <a:lnTo>
                    <a:pt x="201" y="514"/>
                  </a:lnTo>
                  <a:cubicBezTo>
                    <a:pt x="192" y="506"/>
                    <a:pt x="182" y="502"/>
                    <a:pt x="170" y="502"/>
                  </a:cubicBezTo>
                  <a:cubicBezTo>
                    <a:pt x="136" y="502"/>
                    <a:pt x="92" y="539"/>
                    <a:pt x="67" y="614"/>
                  </a:cubicBezTo>
                  <a:cubicBezTo>
                    <a:pt x="1" y="681"/>
                    <a:pt x="1" y="748"/>
                    <a:pt x="67" y="814"/>
                  </a:cubicBezTo>
                  <a:lnTo>
                    <a:pt x="401" y="1181"/>
                  </a:lnTo>
                  <a:lnTo>
                    <a:pt x="67" y="1882"/>
                  </a:lnTo>
                  <a:cubicBezTo>
                    <a:pt x="1" y="1949"/>
                    <a:pt x="1" y="2049"/>
                    <a:pt x="67" y="2115"/>
                  </a:cubicBezTo>
                  <a:cubicBezTo>
                    <a:pt x="67" y="2132"/>
                    <a:pt x="76" y="2140"/>
                    <a:pt x="88" y="2140"/>
                  </a:cubicBezTo>
                  <a:cubicBezTo>
                    <a:pt x="101" y="2140"/>
                    <a:pt x="117" y="2132"/>
                    <a:pt x="134" y="2115"/>
                  </a:cubicBezTo>
                  <a:cubicBezTo>
                    <a:pt x="167" y="2115"/>
                    <a:pt x="201" y="2082"/>
                    <a:pt x="201" y="2049"/>
                  </a:cubicBezTo>
                  <a:lnTo>
                    <a:pt x="568" y="1281"/>
                  </a:lnTo>
                  <a:lnTo>
                    <a:pt x="901" y="1615"/>
                  </a:lnTo>
                  <a:cubicBezTo>
                    <a:pt x="918" y="1632"/>
                    <a:pt x="935" y="1640"/>
                    <a:pt x="947" y="1640"/>
                  </a:cubicBezTo>
                  <a:cubicBezTo>
                    <a:pt x="960" y="1640"/>
                    <a:pt x="968" y="1632"/>
                    <a:pt x="968" y="1615"/>
                  </a:cubicBezTo>
                  <a:cubicBezTo>
                    <a:pt x="1001" y="1615"/>
                    <a:pt x="1035" y="1582"/>
                    <a:pt x="1068" y="1548"/>
                  </a:cubicBezTo>
                  <a:cubicBezTo>
                    <a:pt x="1101" y="1482"/>
                    <a:pt x="1101" y="1381"/>
                    <a:pt x="1068" y="1315"/>
                  </a:cubicBezTo>
                  <a:lnTo>
                    <a:pt x="701" y="981"/>
                  </a:lnTo>
                  <a:lnTo>
                    <a:pt x="1068" y="247"/>
                  </a:lnTo>
                  <a:cubicBezTo>
                    <a:pt x="1101" y="181"/>
                    <a:pt x="1101" y="81"/>
                    <a:pt x="1068" y="14"/>
                  </a:cubicBezTo>
                  <a:cubicBezTo>
                    <a:pt x="1050" y="5"/>
                    <a:pt x="1032" y="1"/>
                    <a:pt x="101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896;p75"/>
            <p:cNvSpPr/>
            <p:nvPr/>
          </p:nvSpPr>
          <p:spPr>
            <a:xfrm>
              <a:off x="1991600" y="1174175"/>
              <a:ext cx="1406850" cy="864875"/>
            </a:xfrm>
            <a:custGeom>
              <a:avLst/>
              <a:gdLst/>
              <a:ahLst/>
              <a:cxnLst/>
              <a:rect l="l" t="t" r="r" b="b"/>
              <a:pathLst>
                <a:path w="56274" h="34595" extrusionOk="0">
                  <a:moveTo>
                    <a:pt x="55940" y="0"/>
                  </a:moveTo>
                  <a:cubicBezTo>
                    <a:pt x="55860" y="0"/>
                    <a:pt x="55769" y="27"/>
                    <a:pt x="55673" y="85"/>
                  </a:cubicBezTo>
                  <a:lnTo>
                    <a:pt x="601" y="31841"/>
                  </a:lnTo>
                  <a:cubicBezTo>
                    <a:pt x="234" y="32074"/>
                    <a:pt x="0" y="32475"/>
                    <a:pt x="0" y="32908"/>
                  </a:cubicBezTo>
                  <a:lnTo>
                    <a:pt x="0" y="34143"/>
                  </a:lnTo>
                  <a:cubicBezTo>
                    <a:pt x="0" y="34428"/>
                    <a:pt x="136" y="34594"/>
                    <a:pt x="334" y="34594"/>
                  </a:cubicBezTo>
                  <a:cubicBezTo>
                    <a:pt x="414" y="34594"/>
                    <a:pt x="505" y="34567"/>
                    <a:pt x="601" y="34510"/>
                  </a:cubicBezTo>
                  <a:lnTo>
                    <a:pt x="55673" y="2753"/>
                  </a:lnTo>
                  <a:cubicBezTo>
                    <a:pt x="56040" y="2520"/>
                    <a:pt x="56274" y="2120"/>
                    <a:pt x="56274" y="1686"/>
                  </a:cubicBezTo>
                  <a:lnTo>
                    <a:pt x="56274" y="452"/>
                  </a:lnTo>
                  <a:cubicBezTo>
                    <a:pt x="56274" y="167"/>
                    <a:pt x="56138" y="0"/>
                    <a:pt x="5594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897;p75"/>
            <p:cNvSpPr/>
            <p:nvPr/>
          </p:nvSpPr>
          <p:spPr>
            <a:xfrm>
              <a:off x="3351725" y="1187950"/>
              <a:ext cx="42550" cy="58400"/>
            </a:xfrm>
            <a:custGeom>
              <a:avLst/>
              <a:gdLst/>
              <a:ahLst/>
              <a:cxnLst/>
              <a:rect l="l" t="t" r="r" b="b"/>
              <a:pathLst>
                <a:path w="1702" h="2336" extrusionOk="0">
                  <a:moveTo>
                    <a:pt x="868" y="468"/>
                  </a:moveTo>
                  <a:lnTo>
                    <a:pt x="935" y="568"/>
                  </a:lnTo>
                  <a:cubicBezTo>
                    <a:pt x="959" y="640"/>
                    <a:pt x="1017" y="695"/>
                    <a:pt x="1086" y="695"/>
                  </a:cubicBezTo>
                  <a:cubicBezTo>
                    <a:pt x="1112" y="695"/>
                    <a:pt x="1140" y="687"/>
                    <a:pt x="1168" y="668"/>
                  </a:cubicBezTo>
                  <a:lnTo>
                    <a:pt x="1268" y="635"/>
                  </a:lnTo>
                  <a:lnTo>
                    <a:pt x="1268" y="635"/>
                  </a:lnTo>
                  <a:lnTo>
                    <a:pt x="1135" y="935"/>
                  </a:lnTo>
                  <a:cubicBezTo>
                    <a:pt x="1102" y="1002"/>
                    <a:pt x="1068" y="1068"/>
                    <a:pt x="1068" y="1135"/>
                  </a:cubicBezTo>
                  <a:lnTo>
                    <a:pt x="1135" y="1535"/>
                  </a:lnTo>
                  <a:lnTo>
                    <a:pt x="901" y="1535"/>
                  </a:lnTo>
                  <a:cubicBezTo>
                    <a:pt x="876" y="1527"/>
                    <a:pt x="853" y="1523"/>
                    <a:pt x="833" y="1523"/>
                  </a:cubicBezTo>
                  <a:cubicBezTo>
                    <a:pt x="770" y="1523"/>
                    <a:pt x="726" y="1560"/>
                    <a:pt x="701" y="1635"/>
                  </a:cubicBezTo>
                  <a:lnTo>
                    <a:pt x="601" y="1735"/>
                  </a:lnTo>
                  <a:lnTo>
                    <a:pt x="601" y="1602"/>
                  </a:lnTo>
                  <a:cubicBezTo>
                    <a:pt x="635" y="1502"/>
                    <a:pt x="601" y="1435"/>
                    <a:pt x="534" y="1369"/>
                  </a:cubicBezTo>
                  <a:lnTo>
                    <a:pt x="334" y="1235"/>
                  </a:lnTo>
                  <a:lnTo>
                    <a:pt x="668" y="968"/>
                  </a:lnTo>
                  <a:cubicBezTo>
                    <a:pt x="701" y="935"/>
                    <a:pt x="735" y="868"/>
                    <a:pt x="768" y="801"/>
                  </a:cubicBezTo>
                  <a:lnTo>
                    <a:pt x="868" y="468"/>
                  </a:lnTo>
                  <a:close/>
                  <a:moveTo>
                    <a:pt x="868" y="1"/>
                  </a:moveTo>
                  <a:cubicBezTo>
                    <a:pt x="768" y="34"/>
                    <a:pt x="668" y="101"/>
                    <a:pt x="635" y="201"/>
                  </a:cubicBezTo>
                  <a:lnTo>
                    <a:pt x="468" y="735"/>
                  </a:lnTo>
                  <a:lnTo>
                    <a:pt x="134" y="1035"/>
                  </a:lnTo>
                  <a:cubicBezTo>
                    <a:pt x="34" y="1102"/>
                    <a:pt x="1" y="1168"/>
                    <a:pt x="1" y="1268"/>
                  </a:cubicBezTo>
                  <a:cubicBezTo>
                    <a:pt x="1" y="1335"/>
                    <a:pt x="34" y="1402"/>
                    <a:pt x="101" y="1469"/>
                  </a:cubicBezTo>
                  <a:lnTo>
                    <a:pt x="301" y="1602"/>
                  </a:lnTo>
                  <a:lnTo>
                    <a:pt x="234" y="2069"/>
                  </a:lnTo>
                  <a:cubicBezTo>
                    <a:pt x="234" y="2169"/>
                    <a:pt x="268" y="2269"/>
                    <a:pt x="368" y="2336"/>
                  </a:cubicBezTo>
                  <a:lnTo>
                    <a:pt x="434" y="2336"/>
                  </a:lnTo>
                  <a:cubicBezTo>
                    <a:pt x="501" y="2303"/>
                    <a:pt x="568" y="2303"/>
                    <a:pt x="601" y="2236"/>
                  </a:cubicBezTo>
                  <a:lnTo>
                    <a:pt x="901" y="1869"/>
                  </a:lnTo>
                  <a:lnTo>
                    <a:pt x="1168" y="1902"/>
                  </a:lnTo>
                  <a:cubicBezTo>
                    <a:pt x="1235" y="1902"/>
                    <a:pt x="1302" y="1869"/>
                    <a:pt x="1368" y="1802"/>
                  </a:cubicBezTo>
                  <a:cubicBezTo>
                    <a:pt x="1435" y="1735"/>
                    <a:pt x="1468" y="1635"/>
                    <a:pt x="1435" y="1569"/>
                  </a:cubicBezTo>
                  <a:lnTo>
                    <a:pt x="1402" y="1102"/>
                  </a:lnTo>
                  <a:lnTo>
                    <a:pt x="1635" y="635"/>
                  </a:lnTo>
                  <a:cubicBezTo>
                    <a:pt x="1702" y="535"/>
                    <a:pt x="1702" y="401"/>
                    <a:pt x="1635" y="334"/>
                  </a:cubicBezTo>
                  <a:cubicBezTo>
                    <a:pt x="1611" y="286"/>
                    <a:pt x="1551" y="255"/>
                    <a:pt x="1494" y="255"/>
                  </a:cubicBezTo>
                  <a:cubicBezTo>
                    <a:pt x="1473" y="255"/>
                    <a:pt x="1453" y="259"/>
                    <a:pt x="1435" y="268"/>
                  </a:cubicBezTo>
                  <a:lnTo>
                    <a:pt x="1168" y="368"/>
                  </a:lnTo>
                  <a:lnTo>
                    <a:pt x="1035" y="134"/>
                  </a:lnTo>
                  <a:cubicBezTo>
                    <a:pt x="1035" y="34"/>
                    <a:pt x="935" y="1"/>
                    <a:pt x="8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898;p75"/>
            <p:cNvSpPr/>
            <p:nvPr/>
          </p:nvSpPr>
          <p:spPr>
            <a:xfrm>
              <a:off x="3410950" y="1139550"/>
              <a:ext cx="53375" cy="33425"/>
            </a:xfrm>
            <a:custGeom>
              <a:avLst/>
              <a:gdLst/>
              <a:ahLst/>
              <a:cxnLst/>
              <a:rect l="l" t="t" r="r" b="b"/>
              <a:pathLst>
                <a:path w="2135" h="1337" extrusionOk="0">
                  <a:moveTo>
                    <a:pt x="1914" y="1"/>
                  </a:moveTo>
                  <a:cubicBezTo>
                    <a:pt x="1876" y="1"/>
                    <a:pt x="1837" y="12"/>
                    <a:pt x="1801" y="36"/>
                  </a:cubicBezTo>
                  <a:lnTo>
                    <a:pt x="200" y="970"/>
                  </a:lnTo>
                  <a:cubicBezTo>
                    <a:pt x="0" y="1070"/>
                    <a:pt x="100" y="1336"/>
                    <a:pt x="300" y="1336"/>
                  </a:cubicBezTo>
                  <a:cubicBezTo>
                    <a:pt x="334" y="1336"/>
                    <a:pt x="367" y="1303"/>
                    <a:pt x="400" y="1303"/>
                  </a:cubicBezTo>
                  <a:lnTo>
                    <a:pt x="2002" y="369"/>
                  </a:lnTo>
                  <a:cubicBezTo>
                    <a:pt x="2102" y="302"/>
                    <a:pt x="2135" y="202"/>
                    <a:pt x="2068" y="102"/>
                  </a:cubicBezTo>
                  <a:cubicBezTo>
                    <a:pt x="2047" y="38"/>
                    <a:pt x="1983" y="1"/>
                    <a:pt x="191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99;p75"/>
            <p:cNvSpPr/>
            <p:nvPr/>
          </p:nvSpPr>
          <p:spPr>
            <a:xfrm>
              <a:off x="3410950" y="1163000"/>
              <a:ext cx="54950" cy="33325"/>
            </a:xfrm>
            <a:custGeom>
              <a:avLst/>
              <a:gdLst/>
              <a:ahLst/>
              <a:cxnLst/>
              <a:rect l="l" t="t" r="r" b="b"/>
              <a:pathLst>
                <a:path w="2198" h="1333" extrusionOk="0">
                  <a:moveTo>
                    <a:pt x="1910" y="1"/>
                  </a:moveTo>
                  <a:cubicBezTo>
                    <a:pt x="1876" y="1"/>
                    <a:pt x="1839" y="10"/>
                    <a:pt x="1801" y="32"/>
                  </a:cubicBezTo>
                  <a:lnTo>
                    <a:pt x="200" y="966"/>
                  </a:lnTo>
                  <a:cubicBezTo>
                    <a:pt x="0" y="1066"/>
                    <a:pt x="100" y="1332"/>
                    <a:pt x="300" y="1332"/>
                  </a:cubicBezTo>
                  <a:cubicBezTo>
                    <a:pt x="334" y="1332"/>
                    <a:pt x="367" y="1299"/>
                    <a:pt x="400" y="1299"/>
                  </a:cubicBezTo>
                  <a:lnTo>
                    <a:pt x="2002" y="365"/>
                  </a:lnTo>
                  <a:cubicBezTo>
                    <a:pt x="2197" y="253"/>
                    <a:pt x="2088" y="1"/>
                    <a:pt x="191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00;p75"/>
            <p:cNvSpPr/>
            <p:nvPr/>
          </p:nvSpPr>
          <p:spPr>
            <a:xfrm>
              <a:off x="3410950" y="1186250"/>
              <a:ext cx="53375" cy="33425"/>
            </a:xfrm>
            <a:custGeom>
              <a:avLst/>
              <a:gdLst/>
              <a:ahLst/>
              <a:cxnLst/>
              <a:rect l="l" t="t" r="r" b="b"/>
              <a:pathLst>
                <a:path w="2135" h="1337" extrusionOk="0">
                  <a:moveTo>
                    <a:pt x="1914" y="1"/>
                  </a:moveTo>
                  <a:cubicBezTo>
                    <a:pt x="1876" y="1"/>
                    <a:pt x="1837" y="12"/>
                    <a:pt x="1801" y="36"/>
                  </a:cubicBezTo>
                  <a:lnTo>
                    <a:pt x="200" y="970"/>
                  </a:lnTo>
                  <a:cubicBezTo>
                    <a:pt x="0" y="1070"/>
                    <a:pt x="100" y="1336"/>
                    <a:pt x="300" y="1336"/>
                  </a:cubicBezTo>
                  <a:cubicBezTo>
                    <a:pt x="334" y="1336"/>
                    <a:pt x="367" y="1303"/>
                    <a:pt x="400" y="1303"/>
                  </a:cubicBezTo>
                  <a:lnTo>
                    <a:pt x="2002" y="369"/>
                  </a:lnTo>
                  <a:cubicBezTo>
                    <a:pt x="2102" y="302"/>
                    <a:pt x="2135" y="169"/>
                    <a:pt x="2068" y="102"/>
                  </a:cubicBezTo>
                  <a:cubicBezTo>
                    <a:pt x="2047" y="38"/>
                    <a:pt x="1983" y="1"/>
                    <a:pt x="191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01;p75"/>
            <p:cNvSpPr/>
            <p:nvPr/>
          </p:nvSpPr>
          <p:spPr>
            <a:xfrm>
              <a:off x="1879850" y="2105975"/>
              <a:ext cx="146800" cy="108400"/>
            </a:xfrm>
            <a:custGeom>
              <a:avLst/>
              <a:gdLst/>
              <a:ahLst/>
              <a:cxnLst/>
              <a:rect l="l" t="t" r="r" b="b"/>
              <a:pathLst>
                <a:path w="5872" h="4336" extrusionOk="0">
                  <a:moveTo>
                    <a:pt x="5669" y="0"/>
                  </a:moveTo>
                  <a:cubicBezTo>
                    <a:pt x="5627" y="0"/>
                    <a:pt x="5582" y="13"/>
                    <a:pt x="5538" y="40"/>
                  </a:cubicBezTo>
                  <a:lnTo>
                    <a:pt x="367" y="3042"/>
                  </a:lnTo>
                  <a:cubicBezTo>
                    <a:pt x="134" y="3175"/>
                    <a:pt x="34" y="3409"/>
                    <a:pt x="0" y="3642"/>
                  </a:cubicBezTo>
                  <a:lnTo>
                    <a:pt x="0" y="4076"/>
                  </a:lnTo>
                  <a:cubicBezTo>
                    <a:pt x="0" y="4238"/>
                    <a:pt x="81" y="4336"/>
                    <a:pt x="197" y="4336"/>
                  </a:cubicBezTo>
                  <a:cubicBezTo>
                    <a:pt x="248" y="4336"/>
                    <a:pt x="306" y="4317"/>
                    <a:pt x="367" y="4276"/>
                  </a:cubicBezTo>
                  <a:lnTo>
                    <a:pt x="5538" y="1307"/>
                  </a:lnTo>
                  <a:cubicBezTo>
                    <a:pt x="5738" y="1174"/>
                    <a:pt x="5871" y="940"/>
                    <a:pt x="5871" y="707"/>
                  </a:cubicBezTo>
                  <a:lnTo>
                    <a:pt x="5871" y="240"/>
                  </a:lnTo>
                  <a:cubicBezTo>
                    <a:pt x="5871" y="93"/>
                    <a:pt x="5782" y="0"/>
                    <a:pt x="566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02;p75"/>
            <p:cNvSpPr/>
            <p:nvPr/>
          </p:nvSpPr>
          <p:spPr>
            <a:xfrm>
              <a:off x="1826475" y="2206350"/>
              <a:ext cx="26700" cy="39200"/>
            </a:xfrm>
            <a:custGeom>
              <a:avLst/>
              <a:gdLst/>
              <a:ahLst/>
              <a:cxnLst/>
              <a:rect l="l" t="t" r="r" b="b"/>
              <a:pathLst>
                <a:path w="1068" h="1568" extrusionOk="0">
                  <a:moveTo>
                    <a:pt x="883" y="1"/>
                  </a:moveTo>
                  <a:cubicBezTo>
                    <a:pt x="836" y="1"/>
                    <a:pt x="785" y="20"/>
                    <a:pt x="734" y="61"/>
                  </a:cubicBezTo>
                  <a:lnTo>
                    <a:pt x="334" y="261"/>
                  </a:lnTo>
                  <a:cubicBezTo>
                    <a:pt x="134" y="394"/>
                    <a:pt x="1" y="628"/>
                    <a:pt x="1" y="861"/>
                  </a:cubicBezTo>
                  <a:lnTo>
                    <a:pt x="1" y="1328"/>
                  </a:lnTo>
                  <a:cubicBezTo>
                    <a:pt x="1" y="1475"/>
                    <a:pt x="72" y="1568"/>
                    <a:pt x="189" y="1568"/>
                  </a:cubicBezTo>
                  <a:cubicBezTo>
                    <a:pt x="232" y="1568"/>
                    <a:pt x="280" y="1555"/>
                    <a:pt x="334" y="1528"/>
                  </a:cubicBezTo>
                  <a:lnTo>
                    <a:pt x="734" y="1295"/>
                  </a:lnTo>
                  <a:cubicBezTo>
                    <a:pt x="935" y="1162"/>
                    <a:pt x="1035" y="928"/>
                    <a:pt x="1068" y="695"/>
                  </a:cubicBezTo>
                  <a:lnTo>
                    <a:pt x="1068" y="261"/>
                  </a:lnTo>
                  <a:cubicBezTo>
                    <a:pt x="1068" y="99"/>
                    <a:pt x="988" y="1"/>
                    <a:pt x="88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03;p75"/>
            <p:cNvSpPr/>
            <p:nvPr/>
          </p:nvSpPr>
          <p:spPr>
            <a:xfrm>
              <a:off x="1879850" y="2168375"/>
              <a:ext cx="146800" cy="108025"/>
            </a:xfrm>
            <a:custGeom>
              <a:avLst/>
              <a:gdLst/>
              <a:ahLst/>
              <a:cxnLst/>
              <a:rect l="l" t="t" r="r" b="b"/>
              <a:pathLst>
                <a:path w="5872" h="4321" extrusionOk="0">
                  <a:moveTo>
                    <a:pt x="5683" y="0"/>
                  </a:moveTo>
                  <a:cubicBezTo>
                    <a:pt x="5638" y="0"/>
                    <a:pt x="5588" y="15"/>
                    <a:pt x="5538" y="45"/>
                  </a:cubicBezTo>
                  <a:lnTo>
                    <a:pt x="367" y="3047"/>
                  </a:lnTo>
                  <a:cubicBezTo>
                    <a:pt x="134" y="3181"/>
                    <a:pt x="34" y="3381"/>
                    <a:pt x="0" y="3648"/>
                  </a:cubicBezTo>
                  <a:lnTo>
                    <a:pt x="0" y="4082"/>
                  </a:lnTo>
                  <a:cubicBezTo>
                    <a:pt x="0" y="4228"/>
                    <a:pt x="90" y="4321"/>
                    <a:pt x="216" y="4321"/>
                  </a:cubicBezTo>
                  <a:cubicBezTo>
                    <a:pt x="262" y="4321"/>
                    <a:pt x="314" y="4308"/>
                    <a:pt x="367" y="4282"/>
                  </a:cubicBezTo>
                  <a:lnTo>
                    <a:pt x="5538" y="1280"/>
                  </a:lnTo>
                  <a:cubicBezTo>
                    <a:pt x="5738" y="1146"/>
                    <a:pt x="5871" y="946"/>
                    <a:pt x="5871" y="679"/>
                  </a:cubicBezTo>
                  <a:lnTo>
                    <a:pt x="5871" y="245"/>
                  </a:lnTo>
                  <a:cubicBezTo>
                    <a:pt x="5871" y="82"/>
                    <a:pt x="5790" y="0"/>
                    <a:pt x="568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04;p75"/>
            <p:cNvSpPr/>
            <p:nvPr/>
          </p:nvSpPr>
          <p:spPr>
            <a:xfrm>
              <a:off x="1826475" y="2268575"/>
              <a:ext cx="26700" cy="39050"/>
            </a:xfrm>
            <a:custGeom>
              <a:avLst/>
              <a:gdLst/>
              <a:ahLst/>
              <a:cxnLst/>
              <a:rect l="l" t="t" r="r" b="b"/>
              <a:pathLst>
                <a:path w="1068" h="1562" extrusionOk="0">
                  <a:moveTo>
                    <a:pt x="865" y="1"/>
                  </a:moveTo>
                  <a:cubicBezTo>
                    <a:pt x="824" y="1"/>
                    <a:pt x="779" y="13"/>
                    <a:pt x="734" y="40"/>
                  </a:cubicBezTo>
                  <a:lnTo>
                    <a:pt x="334" y="274"/>
                  </a:lnTo>
                  <a:cubicBezTo>
                    <a:pt x="134" y="407"/>
                    <a:pt x="1" y="641"/>
                    <a:pt x="1" y="874"/>
                  </a:cubicBezTo>
                  <a:lnTo>
                    <a:pt x="1" y="1308"/>
                  </a:lnTo>
                  <a:cubicBezTo>
                    <a:pt x="1" y="1452"/>
                    <a:pt x="70" y="1562"/>
                    <a:pt x="183" y="1562"/>
                  </a:cubicBezTo>
                  <a:cubicBezTo>
                    <a:pt x="228" y="1562"/>
                    <a:pt x="278" y="1545"/>
                    <a:pt x="334" y="1508"/>
                  </a:cubicBezTo>
                  <a:lnTo>
                    <a:pt x="734" y="1308"/>
                  </a:lnTo>
                  <a:cubicBezTo>
                    <a:pt x="935" y="1174"/>
                    <a:pt x="1035" y="941"/>
                    <a:pt x="1068" y="707"/>
                  </a:cubicBezTo>
                  <a:lnTo>
                    <a:pt x="1068" y="240"/>
                  </a:lnTo>
                  <a:cubicBezTo>
                    <a:pt x="1068" y="94"/>
                    <a:pt x="979" y="1"/>
                    <a:pt x="86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05;p75"/>
            <p:cNvSpPr/>
            <p:nvPr/>
          </p:nvSpPr>
          <p:spPr>
            <a:xfrm>
              <a:off x="1879850" y="2230525"/>
              <a:ext cx="146800" cy="108425"/>
            </a:xfrm>
            <a:custGeom>
              <a:avLst/>
              <a:gdLst/>
              <a:ahLst/>
              <a:cxnLst/>
              <a:rect l="l" t="t" r="r" b="b"/>
              <a:pathLst>
                <a:path w="5872" h="4337" extrusionOk="0">
                  <a:moveTo>
                    <a:pt x="5690" y="0"/>
                  </a:moveTo>
                  <a:cubicBezTo>
                    <a:pt x="5642" y="0"/>
                    <a:pt x="5590" y="19"/>
                    <a:pt x="5538" y="61"/>
                  </a:cubicBezTo>
                  <a:lnTo>
                    <a:pt x="367" y="3030"/>
                  </a:lnTo>
                  <a:cubicBezTo>
                    <a:pt x="134" y="3163"/>
                    <a:pt x="34" y="3397"/>
                    <a:pt x="0" y="3630"/>
                  </a:cubicBezTo>
                  <a:lnTo>
                    <a:pt x="0" y="4097"/>
                  </a:lnTo>
                  <a:cubicBezTo>
                    <a:pt x="0" y="4244"/>
                    <a:pt x="90" y="4337"/>
                    <a:pt x="216" y="4337"/>
                  </a:cubicBezTo>
                  <a:cubicBezTo>
                    <a:pt x="262" y="4337"/>
                    <a:pt x="314" y="4324"/>
                    <a:pt x="367" y="4297"/>
                  </a:cubicBezTo>
                  <a:lnTo>
                    <a:pt x="5538" y="1295"/>
                  </a:lnTo>
                  <a:cubicBezTo>
                    <a:pt x="5738" y="1162"/>
                    <a:pt x="5871" y="928"/>
                    <a:pt x="5871" y="695"/>
                  </a:cubicBezTo>
                  <a:lnTo>
                    <a:pt x="5871" y="228"/>
                  </a:lnTo>
                  <a:cubicBezTo>
                    <a:pt x="5871" y="91"/>
                    <a:pt x="5793" y="0"/>
                    <a:pt x="56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06;p75"/>
            <p:cNvSpPr/>
            <p:nvPr/>
          </p:nvSpPr>
          <p:spPr>
            <a:xfrm>
              <a:off x="1826475" y="2330975"/>
              <a:ext cx="26700" cy="38825"/>
            </a:xfrm>
            <a:custGeom>
              <a:avLst/>
              <a:gdLst/>
              <a:ahLst/>
              <a:cxnLst/>
              <a:rect l="l" t="t" r="r" b="b"/>
              <a:pathLst>
                <a:path w="1068" h="1553" extrusionOk="0">
                  <a:moveTo>
                    <a:pt x="880" y="1"/>
                  </a:moveTo>
                  <a:cubicBezTo>
                    <a:pt x="834" y="1"/>
                    <a:pt x="784" y="16"/>
                    <a:pt x="734" y="46"/>
                  </a:cubicBezTo>
                  <a:lnTo>
                    <a:pt x="334" y="279"/>
                  </a:lnTo>
                  <a:cubicBezTo>
                    <a:pt x="134" y="413"/>
                    <a:pt x="1" y="613"/>
                    <a:pt x="1" y="880"/>
                  </a:cubicBezTo>
                  <a:lnTo>
                    <a:pt x="1" y="1314"/>
                  </a:lnTo>
                  <a:cubicBezTo>
                    <a:pt x="1" y="1460"/>
                    <a:pt x="72" y="1553"/>
                    <a:pt x="189" y="1553"/>
                  </a:cubicBezTo>
                  <a:cubicBezTo>
                    <a:pt x="232" y="1553"/>
                    <a:pt x="280" y="1540"/>
                    <a:pt x="334" y="1514"/>
                  </a:cubicBezTo>
                  <a:lnTo>
                    <a:pt x="734" y="1280"/>
                  </a:lnTo>
                  <a:cubicBezTo>
                    <a:pt x="935" y="1147"/>
                    <a:pt x="1035" y="947"/>
                    <a:pt x="1068" y="680"/>
                  </a:cubicBezTo>
                  <a:lnTo>
                    <a:pt x="1068" y="246"/>
                  </a:lnTo>
                  <a:cubicBezTo>
                    <a:pt x="1068" y="83"/>
                    <a:pt x="986" y="1"/>
                    <a:pt x="88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07;p75"/>
            <p:cNvSpPr/>
            <p:nvPr/>
          </p:nvSpPr>
          <p:spPr>
            <a:xfrm>
              <a:off x="1879850" y="2291800"/>
              <a:ext cx="146800" cy="108175"/>
            </a:xfrm>
            <a:custGeom>
              <a:avLst/>
              <a:gdLst/>
              <a:ahLst/>
              <a:cxnLst/>
              <a:rect l="l" t="t" r="r" b="b"/>
              <a:pathLst>
                <a:path w="5872" h="4327" extrusionOk="0">
                  <a:moveTo>
                    <a:pt x="5683" y="0"/>
                  </a:moveTo>
                  <a:cubicBezTo>
                    <a:pt x="5638" y="0"/>
                    <a:pt x="5588" y="15"/>
                    <a:pt x="5538" y="45"/>
                  </a:cubicBezTo>
                  <a:lnTo>
                    <a:pt x="367" y="3047"/>
                  </a:lnTo>
                  <a:cubicBezTo>
                    <a:pt x="134" y="3181"/>
                    <a:pt x="34" y="3381"/>
                    <a:pt x="0" y="3648"/>
                  </a:cubicBezTo>
                  <a:lnTo>
                    <a:pt x="0" y="4081"/>
                  </a:lnTo>
                  <a:cubicBezTo>
                    <a:pt x="0" y="4245"/>
                    <a:pt x="82" y="4327"/>
                    <a:pt x="200" y="4327"/>
                  </a:cubicBezTo>
                  <a:cubicBezTo>
                    <a:pt x="250" y="4327"/>
                    <a:pt x="307" y="4312"/>
                    <a:pt x="367" y="4282"/>
                  </a:cubicBezTo>
                  <a:lnTo>
                    <a:pt x="5538" y="1279"/>
                  </a:lnTo>
                  <a:cubicBezTo>
                    <a:pt x="5738" y="1146"/>
                    <a:pt x="5871" y="946"/>
                    <a:pt x="5871" y="679"/>
                  </a:cubicBezTo>
                  <a:lnTo>
                    <a:pt x="5871" y="245"/>
                  </a:lnTo>
                  <a:cubicBezTo>
                    <a:pt x="5871" y="82"/>
                    <a:pt x="5790" y="0"/>
                    <a:pt x="568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08;p75"/>
            <p:cNvSpPr/>
            <p:nvPr/>
          </p:nvSpPr>
          <p:spPr>
            <a:xfrm>
              <a:off x="1826475" y="2392000"/>
              <a:ext cx="26700" cy="39050"/>
            </a:xfrm>
            <a:custGeom>
              <a:avLst/>
              <a:gdLst/>
              <a:ahLst/>
              <a:cxnLst/>
              <a:rect l="l" t="t" r="r" b="b"/>
              <a:pathLst>
                <a:path w="1068" h="1562" extrusionOk="0">
                  <a:moveTo>
                    <a:pt x="865" y="1"/>
                  </a:moveTo>
                  <a:cubicBezTo>
                    <a:pt x="824" y="1"/>
                    <a:pt x="779" y="13"/>
                    <a:pt x="734" y="40"/>
                  </a:cubicBezTo>
                  <a:lnTo>
                    <a:pt x="334" y="274"/>
                  </a:lnTo>
                  <a:cubicBezTo>
                    <a:pt x="134" y="407"/>
                    <a:pt x="1" y="640"/>
                    <a:pt x="1" y="874"/>
                  </a:cubicBezTo>
                  <a:lnTo>
                    <a:pt x="1" y="1308"/>
                  </a:lnTo>
                  <a:cubicBezTo>
                    <a:pt x="1" y="1452"/>
                    <a:pt x="70" y="1561"/>
                    <a:pt x="183" y="1561"/>
                  </a:cubicBezTo>
                  <a:cubicBezTo>
                    <a:pt x="228" y="1561"/>
                    <a:pt x="278" y="1545"/>
                    <a:pt x="334" y="1508"/>
                  </a:cubicBezTo>
                  <a:lnTo>
                    <a:pt x="734" y="1308"/>
                  </a:lnTo>
                  <a:cubicBezTo>
                    <a:pt x="935" y="1174"/>
                    <a:pt x="1035" y="941"/>
                    <a:pt x="1068" y="707"/>
                  </a:cubicBezTo>
                  <a:lnTo>
                    <a:pt x="1068" y="240"/>
                  </a:lnTo>
                  <a:cubicBezTo>
                    <a:pt x="1068" y="94"/>
                    <a:pt x="979" y="1"/>
                    <a:pt x="86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09;p75"/>
            <p:cNvSpPr/>
            <p:nvPr/>
          </p:nvSpPr>
          <p:spPr>
            <a:xfrm>
              <a:off x="1879850" y="2350300"/>
              <a:ext cx="146800" cy="108425"/>
            </a:xfrm>
            <a:custGeom>
              <a:avLst/>
              <a:gdLst/>
              <a:ahLst/>
              <a:cxnLst/>
              <a:rect l="l" t="t" r="r" b="b"/>
              <a:pathLst>
                <a:path w="5872" h="4337" extrusionOk="0">
                  <a:moveTo>
                    <a:pt x="5669" y="1"/>
                  </a:moveTo>
                  <a:cubicBezTo>
                    <a:pt x="5627" y="1"/>
                    <a:pt x="5582" y="13"/>
                    <a:pt x="5538" y="40"/>
                  </a:cubicBezTo>
                  <a:lnTo>
                    <a:pt x="367" y="3042"/>
                  </a:lnTo>
                  <a:cubicBezTo>
                    <a:pt x="134" y="3176"/>
                    <a:pt x="34" y="3409"/>
                    <a:pt x="0" y="3643"/>
                  </a:cubicBezTo>
                  <a:lnTo>
                    <a:pt x="0" y="4076"/>
                  </a:lnTo>
                  <a:cubicBezTo>
                    <a:pt x="0" y="4239"/>
                    <a:pt x="81" y="4336"/>
                    <a:pt x="197" y="4336"/>
                  </a:cubicBezTo>
                  <a:cubicBezTo>
                    <a:pt x="248" y="4336"/>
                    <a:pt x="306" y="4317"/>
                    <a:pt x="367" y="4277"/>
                  </a:cubicBezTo>
                  <a:lnTo>
                    <a:pt x="5538" y="1308"/>
                  </a:lnTo>
                  <a:cubicBezTo>
                    <a:pt x="5738" y="1174"/>
                    <a:pt x="5871" y="941"/>
                    <a:pt x="5871" y="707"/>
                  </a:cubicBezTo>
                  <a:lnTo>
                    <a:pt x="5871" y="240"/>
                  </a:lnTo>
                  <a:cubicBezTo>
                    <a:pt x="5871" y="94"/>
                    <a:pt x="5782" y="1"/>
                    <a:pt x="56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10;p75"/>
            <p:cNvSpPr/>
            <p:nvPr/>
          </p:nvSpPr>
          <p:spPr>
            <a:xfrm>
              <a:off x="1826475" y="2450700"/>
              <a:ext cx="26700" cy="39200"/>
            </a:xfrm>
            <a:custGeom>
              <a:avLst/>
              <a:gdLst/>
              <a:ahLst/>
              <a:cxnLst/>
              <a:rect l="l" t="t" r="r" b="b"/>
              <a:pathLst>
                <a:path w="1068" h="1568" extrusionOk="0">
                  <a:moveTo>
                    <a:pt x="883" y="1"/>
                  </a:moveTo>
                  <a:cubicBezTo>
                    <a:pt x="836" y="1"/>
                    <a:pt x="785" y="20"/>
                    <a:pt x="734" y="60"/>
                  </a:cubicBezTo>
                  <a:lnTo>
                    <a:pt x="334" y="261"/>
                  </a:lnTo>
                  <a:cubicBezTo>
                    <a:pt x="134" y="394"/>
                    <a:pt x="1" y="627"/>
                    <a:pt x="1" y="861"/>
                  </a:cubicBezTo>
                  <a:lnTo>
                    <a:pt x="1" y="1328"/>
                  </a:lnTo>
                  <a:cubicBezTo>
                    <a:pt x="1" y="1474"/>
                    <a:pt x="72" y="1567"/>
                    <a:pt x="189" y="1567"/>
                  </a:cubicBezTo>
                  <a:cubicBezTo>
                    <a:pt x="232" y="1567"/>
                    <a:pt x="280" y="1555"/>
                    <a:pt x="334" y="1528"/>
                  </a:cubicBezTo>
                  <a:lnTo>
                    <a:pt x="734" y="1295"/>
                  </a:lnTo>
                  <a:cubicBezTo>
                    <a:pt x="935" y="1161"/>
                    <a:pt x="1035" y="928"/>
                    <a:pt x="1068" y="694"/>
                  </a:cubicBezTo>
                  <a:lnTo>
                    <a:pt x="1068" y="261"/>
                  </a:lnTo>
                  <a:cubicBezTo>
                    <a:pt x="1068" y="98"/>
                    <a:pt x="988" y="1"/>
                    <a:pt x="88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11;p75"/>
            <p:cNvSpPr/>
            <p:nvPr/>
          </p:nvSpPr>
          <p:spPr>
            <a:xfrm>
              <a:off x="2060800" y="2043575"/>
              <a:ext cx="10050" cy="833125"/>
            </a:xfrm>
            <a:custGeom>
              <a:avLst/>
              <a:gdLst/>
              <a:ahLst/>
              <a:cxnLst/>
              <a:rect l="l" t="t" r="r" b="b"/>
              <a:pathLst>
                <a:path w="402" h="33325" extrusionOk="0">
                  <a:moveTo>
                    <a:pt x="201" y="0"/>
                  </a:moveTo>
                  <a:cubicBezTo>
                    <a:pt x="101" y="0"/>
                    <a:pt x="1" y="100"/>
                    <a:pt x="1" y="201"/>
                  </a:cubicBezTo>
                  <a:lnTo>
                    <a:pt x="1" y="33124"/>
                  </a:lnTo>
                  <a:cubicBezTo>
                    <a:pt x="1" y="33224"/>
                    <a:pt x="101" y="33324"/>
                    <a:pt x="201" y="33324"/>
                  </a:cubicBezTo>
                  <a:cubicBezTo>
                    <a:pt x="301" y="33324"/>
                    <a:pt x="401" y="33224"/>
                    <a:pt x="401" y="33124"/>
                  </a:cubicBezTo>
                  <a:lnTo>
                    <a:pt x="401" y="201"/>
                  </a:lnTo>
                  <a:cubicBezTo>
                    <a:pt x="401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12;p75"/>
            <p:cNvSpPr/>
            <p:nvPr/>
          </p:nvSpPr>
          <p:spPr>
            <a:xfrm>
              <a:off x="2145025" y="2090900"/>
              <a:ext cx="95950" cy="123350"/>
            </a:xfrm>
            <a:custGeom>
              <a:avLst/>
              <a:gdLst/>
              <a:ahLst/>
              <a:cxnLst/>
              <a:rect l="l" t="t" r="r" b="b"/>
              <a:pathLst>
                <a:path w="3838" h="4934" extrusionOk="0">
                  <a:moveTo>
                    <a:pt x="2771" y="1"/>
                  </a:moveTo>
                  <a:cubicBezTo>
                    <a:pt x="2511" y="1"/>
                    <a:pt x="2217" y="89"/>
                    <a:pt x="1902" y="276"/>
                  </a:cubicBezTo>
                  <a:cubicBezTo>
                    <a:pt x="768" y="1009"/>
                    <a:pt x="68" y="2244"/>
                    <a:pt x="1" y="3578"/>
                  </a:cubicBezTo>
                  <a:cubicBezTo>
                    <a:pt x="1" y="4433"/>
                    <a:pt x="424" y="4933"/>
                    <a:pt x="1053" y="4933"/>
                  </a:cubicBezTo>
                  <a:cubicBezTo>
                    <a:pt x="1307" y="4933"/>
                    <a:pt x="1595" y="4852"/>
                    <a:pt x="1902" y="4679"/>
                  </a:cubicBezTo>
                  <a:cubicBezTo>
                    <a:pt x="3036" y="3945"/>
                    <a:pt x="3737" y="2711"/>
                    <a:pt x="3837" y="1376"/>
                  </a:cubicBezTo>
                  <a:cubicBezTo>
                    <a:pt x="3813" y="506"/>
                    <a:pt x="3392" y="1"/>
                    <a:pt x="277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13;p75"/>
            <p:cNvSpPr/>
            <p:nvPr/>
          </p:nvSpPr>
          <p:spPr>
            <a:xfrm>
              <a:off x="2177550" y="2111650"/>
              <a:ext cx="29600" cy="34525"/>
            </a:xfrm>
            <a:custGeom>
              <a:avLst/>
              <a:gdLst/>
              <a:ahLst/>
              <a:cxnLst/>
              <a:rect l="l" t="t" r="r" b="b"/>
              <a:pathLst>
                <a:path w="1184" h="1381" extrusionOk="0">
                  <a:moveTo>
                    <a:pt x="769" y="0"/>
                  </a:moveTo>
                  <a:cubicBezTo>
                    <a:pt x="689" y="0"/>
                    <a:pt x="607" y="25"/>
                    <a:pt x="535" y="79"/>
                  </a:cubicBezTo>
                  <a:cubicBezTo>
                    <a:pt x="234" y="280"/>
                    <a:pt x="68" y="580"/>
                    <a:pt x="34" y="947"/>
                  </a:cubicBezTo>
                  <a:cubicBezTo>
                    <a:pt x="1" y="1080"/>
                    <a:pt x="101" y="1247"/>
                    <a:pt x="201" y="1314"/>
                  </a:cubicBezTo>
                  <a:cubicBezTo>
                    <a:pt x="268" y="1347"/>
                    <a:pt x="334" y="1380"/>
                    <a:pt x="401" y="1380"/>
                  </a:cubicBezTo>
                  <a:cubicBezTo>
                    <a:pt x="468" y="1380"/>
                    <a:pt x="568" y="1347"/>
                    <a:pt x="635" y="1314"/>
                  </a:cubicBezTo>
                  <a:cubicBezTo>
                    <a:pt x="935" y="1113"/>
                    <a:pt x="1135" y="780"/>
                    <a:pt x="1135" y="446"/>
                  </a:cubicBezTo>
                  <a:cubicBezTo>
                    <a:pt x="1184" y="179"/>
                    <a:pt x="984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14;p75"/>
            <p:cNvSpPr/>
            <p:nvPr/>
          </p:nvSpPr>
          <p:spPr>
            <a:xfrm>
              <a:off x="2166725" y="2147700"/>
              <a:ext cx="53400" cy="51300"/>
            </a:xfrm>
            <a:custGeom>
              <a:avLst/>
              <a:gdLst/>
              <a:ahLst/>
              <a:cxnLst/>
              <a:rect l="l" t="t" r="r" b="b"/>
              <a:pathLst>
                <a:path w="2136" h="2052" extrusionOk="0">
                  <a:moveTo>
                    <a:pt x="1493" y="0"/>
                  </a:moveTo>
                  <a:cubicBezTo>
                    <a:pt x="1368" y="0"/>
                    <a:pt x="1242" y="34"/>
                    <a:pt x="1134" y="105"/>
                  </a:cubicBezTo>
                  <a:lnTo>
                    <a:pt x="868" y="272"/>
                  </a:lnTo>
                  <a:cubicBezTo>
                    <a:pt x="334" y="605"/>
                    <a:pt x="34" y="1173"/>
                    <a:pt x="0" y="1773"/>
                  </a:cubicBezTo>
                  <a:lnTo>
                    <a:pt x="0" y="1973"/>
                  </a:lnTo>
                  <a:cubicBezTo>
                    <a:pt x="129" y="2024"/>
                    <a:pt x="267" y="2051"/>
                    <a:pt x="406" y="2051"/>
                  </a:cubicBezTo>
                  <a:cubicBezTo>
                    <a:pt x="627" y="2051"/>
                    <a:pt x="850" y="1983"/>
                    <a:pt x="1034" y="1840"/>
                  </a:cubicBezTo>
                  <a:cubicBezTo>
                    <a:pt x="1468" y="1573"/>
                    <a:pt x="1835" y="1206"/>
                    <a:pt x="2102" y="772"/>
                  </a:cubicBezTo>
                  <a:lnTo>
                    <a:pt x="2102" y="706"/>
                  </a:lnTo>
                  <a:cubicBezTo>
                    <a:pt x="2135" y="472"/>
                    <a:pt x="2002" y="205"/>
                    <a:pt x="1802" y="72"/>
                  </a:cubicBezTo>
                  <a:cubicBezTo>
                    <a:pt x="1709" y="25"/>
                    <a:pt x="1601" y="0"/>
                    <a:pt x="14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15;p75"/>
            <p:cNvSpPr/>
            <p:nvPr/>
          </p:nvSpPr>
          <p:spPr>
            <a:xfrm>
              <a:off x="2274300" y="1935375"/>
              <a:ext cx="236025" cy="163925"/>
            </a:xfrm>
            <a:custGeom>
              <a:avLst/>
              <a:gdLst/>
              <a:ahLst/>
              <a:cxnLst/>
              <a:rect l="l" t="t" r="r" b="b"/>
              <a:pathLst>
                <a:path w="9441" h="6557" extrusionOk="0">
                  <a:moveTo>
                    <a:pt x="9010" y="0"/>
                  </a:moveTo>
                  <a:cubicBezTo>
                    <a:pt x="8891" y="0"/>
                    <a:pt x="8754" y="41"/>
                    <a:pt x="8606" y="125"/>
                  </a:cubicBezTo>
                  <a:lnTo>
                    <a:pt x="834" y="4629"/>
                  </a:lnTo>
                  <a:cubicBezTo>
                    <a:pt x="334" y="4929"/>
                    <a:pt x="34" y="5429"/>
                    <a:pt x="0" y="6030"/>
                  </a:cubicBezTo>
                  <a:cubicBezTo>
                    <a:pt x="0" y="6370"/>
                    <a:pt x="170" y="6556"/>
                    <a:pt x="426" y="6556"/>
                  </a:cubicBezTo>
                  <a:cubicBezTo>
                    <a:pt x="546" y="6556"/>
                    <a:pt x="685" y="6515"/>
                    <a:pt x="834" y="6430"/>
                  </a:cubicBezTo>
                  <a:lnTo>
                    <a:pt x="8606" y="1927"/>
                  </a:lnTo>
                  <a:cubicBezTo>
                    <a:pt x="9107" y="1626"/>
                    <a:pt x="9407" y="1126"/>
                    <a:pt x="9440" y="559"/>
                  </a:cubicBezTo>
                  <a:cubicBezTo>
                    <a:pt x="9440" y="194"/>
                    <a:pt x="9268" y="0"/>
                    <a:pt x="901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16;p75"/>
            <p:cNvSpPr/>
            <p:nvPr/>
          </p:nvSpPr>
          <p:spPr>
            <a:xfrm>
              <a:off x="2274300" y="2065450"/>
              <a:ext cx="121775" cy="85525"/>
            </a:xfrm>
            <a:custGeom>
              <a:avLst/>
              <a:gdLst/>
              <a:ahLst/>
              <a:cxnLst/>
              <a:rect l="l" t="t" r="r" b="b"/>
              <a:pathLst>
                <a:path w="4871" h="3421" extrusionOk="0">
                  <a:moveTo>
                    <a:pt x="4644" y="1"/>
                  </a:moveTo>
                  <a:cubicBezTo>
                    <a:pt x="4590" y="1"/>
                    <a:pt x="4530" y="20"/>
                    <a:pt x="4470" y="59"/>
                  </a:cubicBezTo>
                  <a:lnTo>
                    <a:pt x="434" y="2394"/>
                  </a:lnTo>
                  <a:cubicBezTo>
                    <a:pt x="167" y="2561"/>
                    <a:pt x="0" y="2828"/>
                    <a:pt x="0" y="3128"/>
                  </a:cubicBezTo>
                  <a:cubicBezTo>
                    <a:pt x="0" y="3315"/>
                    <a:pt x="99" y="3421"/>
                    <a:pt x="238" y="3421"/>
                  </a:cubicBezTo>
                  <a:cubicBezTo>
                    <a:pt x="298" y="3421"/>
                    <a:pt x="364" y="3402"/>
                    <a:pt x="434" y="3362"/>
                  </a:cubicBezTo>
                  <a:lnTo>
                    <a:pt x="4470" y="1027"/>
                  </a:lnTo>
                  <a:cubicBezTo>
                    <a:pt x="4704" y="860"/>
                    <a:pt x="4870" y="593"/>
                    <a:pt x="4870" y="293"/>
                  </a:cubicBezTo>
                  <a:cubicBezTo>
                    <a:pt x="4870" y="106"/>
                    <a:pt x="4772" y="1"/>
                    <a:pt x="464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17;p75"/>
            <p:cNvSpPr/>
            <p:nvPr/>
          </p:nvSpPr>
          <p:spPr>
            <a:xfrm>
              <a:off x="2060800" y="1199625"/>
              <a:ext cx="1424375" cy="942375"/>
            </a:xfrm>
            <a:custGeom>
              <a:avLst/>
              <a:gdLst/>
              <a:ahLst/>
              <a:cxnLst/>
              <a:rect l="l" t="t" r="r" b="b"/>
              <a:pathLst>
                <a:path w="56975" h="37695" extrusionOk="0">
                  <a:moveTo>
                    <a:pt x="56975" y="1"/>
                  </a:moveTo>
                  <a:lnTo>
                    <a:pt x="1" y="32891"/>
                  </a:lnTo>
                  <a:lnTo>
                    <a:pt x="1" y="37695"/>
                  </a:lnTo>
                  <a:lnTo>
                    <a:pt x="56975" y="4804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18;p75"/>
            <p:cNvSpPr/>
            <p:nvPr/>
          </p:nvSpPr>
          <p:spPr>
            <a:xfrm>
              <a:off x="2060800" y="1199625"/>
              <a:ext cx="1424375" cy="942375"/>
            </a:xfrm>
            <a:custGeom>
              <a:avLst/>
              <a:gdLst/>
              <a:ahLst/>
              <a:cxnLst/>
              <a:rect l="l" t="t" r="r" b="b"/>
              <a:pathLst>
                <a:path w="56975" h="37695" extrusionOk="0">
                  <a:moveTo>
                    <a:pt x="56975" y="1"/>
                  </a:moveTo>
                  <a:lnTo>
                    <a:pt x="1" y="32891"/>
                  </a:lnTo>
                  <a:lnTo>
                    <a:pt x="1" y="37695"/>
                  </a:lnTo>
                  <a:lnTo>
                    <a:pt x="56975" y="4804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19;p75"/>
            <p:cNvSpPr/>
            <p:nvPr/>
          </p:nvSpPr>
          <p:spPr>
            <a:xfrm>
              <a:off x="2145025" y="1566075"/>
              <a:ext cx="788100" cy="482175"/>
            </a:xfrm>
            <a:custGeom>
              <a:avLst/>
              <a:gdLst/>
              <a:ahLst/>
              <a:cxnLst/>
              <a:rect l="l" t="t" r="r" b="b"/>
              <a:pathLst>
                <a:path w="31524" h="19287" extrusionOk="0">
                  <a:moveTo>
                    <a:pt x="31082" y="1"/>
                  </a:moveTo>
                  <a:cubicBezTo>
                    <a:pt x="30966" y="1"/>
                    <a:pt x="30832" y="39"/>
                    <a:pt x="30690" y="120"/>
                  </a:cubicBezTo>
                  <a:lnTo>
                    <a:pt x="835" y="17366"/>
                  </a:lnTo>
                  <a:cubicBezTo>
                    <a:pt x="335" y="17666"/>
                    <a:pt x="34" y="18166"/>
                    <a:pt x="1" y="18767"/>
                  </a:cubicBezTo>
                  <a:cubicBezTo>
                    <a:pt x="1" y="19091"/>
                    <a:pt x="178" y="19287"/>
                    <a:pt x="442" y="19287"/>
                  </a:cubicBezTo>
                  <a:cubicBezTo>
                    <a:pt x="559" y="19287"/>
                    <a:pt x="692" y="19249"/>
                    <a:pt x="835" y="19167"/>
                  </a:cubicBezTo>
                  <a:lnTo>
                    <a:pt x="30690" y="1921"/>
                  </a:lnTo>
                  <a:cubicBezTo>
                    <a:pt x="31157" y="1621"/>
                    <a:pt x="31490" y="1121"/>
                    <a:pt x="31523" y="520"/>
                  </a:cubicBezTo>
                  <a:cubicBezTo>
                    <a:pt x="31523" y="196"/>
                    <a:pt x="31347" y="1"/>
                    <a:pt x="3108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20;p75"/>
            <p:cNvSpPr/>
            <p:nvPr/>
          </p:nvSpPr>
          <p:spPr>
            <a:xfrm>
              <a:off x="5767625" y="2716150"/>
              <a:ext cx="383625" cy="463050"/>
            </a:xfrm>
            <a:custGeom>
              <a:avLst/>
              <a:gdLst/>
              <a:ahLst/>
              <a:cxnLst/>
              <a:rect l="l" t="t" r="r" b="b"/>
              <a:pathLst>
                <a:path w="15345" h="18522" extrusionOk="0">
                  <a:moveTo>
                    <a:pt x="12516" y="1"/>
                  </a:moveTo>
                  <a:cubicBezTo>
                    <a:pt x="10988" y="1"/>
                    <a:pt x="9880" y="1061"/>
                    <a:pt x="8540" y="1684"/>
                  </a:cubicBezTo>
                  <a:cubicBezTo>
                    <a:pt x="8326" y="1787"/>
                    <a:pt x="8123" y="1828"/>
                    <a:pt x="7926" y="1828"/>
                  </a:cubicBezTo>
                  <a:cubicBezTo>
                    <a:pt x="7357" y="1828"/>
                    <a:pt x="6842" y="1483"/>
                    <a:pt x="6272" y="1284"/>
                  </a:cubicBezTo>
                  <a:cubicBezTo>
                    <a:pt x="5983" y="1190"/>
                    <a:pt x="5687" y="1147"/>
                    <a:pt x="5391" y="1147"/>
                  </a:cubicBezTo>
                  <a:cubicBezTo>
                    <a:pt x="4319" y="1147"/>
                    <a:pt x="3256" y="1722"/>
                    <a:pt x="2602" y="2585"/>
                  </a:cubicBezTo>
                  <a:cubicBezTo>
                    <a:pt x="2035" y="3352"/>
                    <a:pt x="1668" y="4253"/>
                    <a:pt x="1535" y="5220"/>
                  </a:cubicBezTo>
                  <a:cubicBezTo>
                    <a:pt x="1401" y="6154"/>
                    <a:pt x="1602" y="7022"/>
                    <a:pt x="1768" y="7956"/>
                  </a:cubicBezTo>
                  <a:cubicBezTo>
                    <a:pt x="1935" y="8856"/>
                    <a:pt x="1935" y="9824"/>
                    <a:pt x="1768" y="10724"/>
                  </a:cubicBezTo>
                  <a:cubicBezTo>
                    <a:pt x="1501" y="11725"/>
                    <a:pt x="801" y="12526"/>
                    <a:pt x="467" y="13460"/>
                  </a:cubicBezTo>
                  <a:cubicBezTo>
                    <a:pt x="0" y="14727"/>
                    <a:pt x="267" y="16028"/>
                    <a:pt x="601" y="17296"/>
                  </a:cubicBezTo>
                  <a:cubicBezTo>
                    <a:pt x="634" y="17663"/>
                    <a:pt x="834" y="17963"/>
                    <a:pt x="1101" y="18230"/>
                  </a:cubicBezTo>
                  <a:cubicBezTo>
                    <a:pt x="1268" y="18296"/>
                    <a:pt x="1468" y="18363"/>
                    <a:pt x="1635" y="18396"/>
                  </a:cubicBezTo>
                  <a:cubicBezTo>
                    <a:pt x="2059" y="18477"/>
                    <a:pt x="2471" y="18521"/>
                    <a:pt x="2886" y="18521"/>
                  </a:cubicBezTo>
                  <a:cubicBezTo>
                    <a:pt x="3156" y="18521"/>
                    <a:pt x="3427" y="18503"/>
                    <a:pt x="3703" y="18463"/>
                  </a:cubicBezTo>
                  <a:cubicBezTo>
                    <a:pt x="4504" y="18363"/>
                    <a:pt x="5271" y="18063"/>
                    <a:pt x="5938" y="17629"/>
                  </a:cubicBezTo>
                  <a:cubicBezTo>
                    <a:pt x="6939" y="16962"/>
                    <a:pt x="7639" y="15928"/>
                    <a:pt x="7839" y="14761"/>
                  </a:cubicBezTo>
                  <a:cubicBezTo>
                    <a:pt x="8006" y="13860"/>
                    <a:pt x="7206" y="12426"/>
                    <a:pt x="7939" y="11725"/>
                  </a:cubicBezTo>
                  <a:cubicBezTo>
                    <a:pt x="8940" y="10824"/>
                    <a:pt x="11942" y="11458"/>
                    <a:pt x="12543" y="9657"/>
                  </a:cubicBezTo>
                  <a:cubicBezTo>
                    <a:pt x="13010" y="8156"/>
                    <a:pt x="11175" y="6922"/>
                    <a:pt x="12076" y="5487"/>
                  </a:cubicBezTo>
                  <a:cubicBezTo>
                    <a:pt x="12810" y="4320"/>
                    <a:pt x="14344" y="3753"/>
                    <a:pt x="14811" y="2452"/>
                  </a:cubicBezTo>
                  <a:cubicBezTo>
                    <a:pt x="15345" y="1051"/>
                    <a:pt x="14144" y="183"/>
                    <a:pt x="12843" y="17"/>
                  </a:cubicBezTo>
                  <a:cubicBezTo>
                    <a:pt x="12732" y="6"/>
                    <a:pt x="12623" y="1"/>
                    <a:pt x="12516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21;p75"/>
            <p:cNvSpPr/>
            <p:nvPr/>
          </p:nvSpPr>
          <p:spPr>
            <a:xfrm>
              <a:off x="5842675" y="2757925"/>
              <a:ext cx="249375" cy="290550"/>
            </a:xfrm>
            <a:custGeom>
              <a:avLst/>
              <a:gdLst/>
              <a:ahLst/>
              <a:cxnLst/>
              <a:rect l="l" t="t" r="r" b="b"/>
              <a:pathLst>
                <a:path w="9975" h="11622" extrusionOk="0">
                  <a:moveTo>
                    <a:pt x="9782" y="1"/>
                  </a:moveTo>
                  <a:cubicBezTo>
                    <a:pt x="9758" y="1"/>
                    <a:pt x="9733" y="5"/>
                    <a:pt x="9708" y="13"/>
                  </a:cubicBezTo>
                  <a:cubicBezTo>
                    <a:pt x="6539" y="1181"/>
                    <a:pt x="534" y="5951"/>
                    <a:pt x="34" y="11422"/>
                  </a:cubicBezTo>
                  <a:cubicBezTo>
                    <a:pt x="1" y="11522"/>
                    <a:pt x="67" y="11588"/>
                    <a:pt x="167" y="11622"/>
                  </a:cubicBezTo>
                  <a:lnTo>
                    <a:pt x="201" y="11622"/>
                  </a:lnTo>
                  <a:cubicBezTo>
                    <a:pt x="267" y="11588"/>
                    <a:pt x="334" y="11522"/>
                    <a:pt x="367" y="11455"/>
                  </a:cubicBezTo>
                  <a:cubicBezTo>
                    <a:pt x="868" y="6151"/>
                    <a:pt x="6705" y="1448"/>
                    <a:pt x="9841" y="314"/>
                  </a:cubicBezTo>
                  <a:cubicBezTo>
                    <a:pt x="9908" y="280"/>
                    <a:pt x="9974" y="180"/>
                    <a:pt x="9941" y="114"/>
                  </a:cubicBezTo>
                  <a:cubicBezTo>
                    <a:pt x="9916" y="39"/>
                    <a:pt x="9853" y="1"/>
                    <a:pt x="9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22;p75"/>
            <p:cNvSpPr/>
            <p:nvPr/>
          </p:nvSpPr>
          <p:spPr>
            <a:xfrm>
              <a:off x="5897325" y="2899825"/>
              <a:ext cx="128000" cy="26075"/>
            </a:xfrm>
            <a:custGeom>
              <a:avLst/>
              <a:gdLst/>
              <a:ahLst/>
              <a:cxnLst/>
              <a:rect l="l" t="t" r="r" b="b"/>
              <a:pathLst>
                <a:path w="5120" h="1043" extrusionOk="0">
                  <a:moveTo>
                    <a:pt x="1865" y="1"/>
                  </a:moveTo>
                  <a:cubicBezTo>
                    <a:pt x="1320" y="1"/>
                    <a:pt x="746" y="76"/>
                    <a:pt x="183" y="275"/>
                  </a:cubicBezTo>
                  <a:cubicBezTo>
                    <a:pt x="1" y="305"/>
                    <a:pt x="95" y="584"/>
                    <a:pt x="239" y="584"/>
                  </a:cubicBezTo>
                  <a:cubicBezTo>
                    <a:pt x="253" y="584"/>
                    <a:pt x="268" y="581"/>
                    <a:pt x="283" y="575"/>
                  </a:cubicBezTo>
                  <a:cubicBezTo>
                    <a:pt x="798" y="390"/>
                    <a:pt x="1329" y="320"/>
                    <a:pt x="1838" y="320"/>
                  </a:cubicBezTo>
                  <a:cubicBezTo>
                    <a:pt x="3439" y="320"/>
                    <a:pt x="4828" y="1017"/>
                    <a:pt x="4853" y="1042"/>
                  </a:cubicBezTo>
                  <a:lnTo>
                    <a:pt x="4920" y="1042"/>
                  </a:lnTo>
                  <a:cubicBezTo>
                    <a:pt x="4986" y="1042"/>
                    <a:pt x="5053" y="1009"/>
                    <a:pt x="5086" y="976"/>
                  </a:cubicBezTo>
                  <a:cubicBezTo>
                    <a:pt x="5120" y="876"/>
                    <a:pt x="5086" y="775"/>
                    <a:pt x="4986" y="742"/>
                  </a:cubicBezTo>
                  <a:cubicBezTo>
                    <a:pt x="4911" y="692"/>
                    <a:pt x="3516" y="1"/>
                    <a:pt x="1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23;p75"/>
            <p:cNvSpPr/>
            <p:nvPr/>
          </p:nvSpPr>
          <p:spPr>
            <a:xfrm>
              <a:off x="5871000" y="2815175"/>
              <a:ext cx="39250" cy="126350"/>
            </a:xfrm>
            <a:custGeom>
              <a:avLst/>
              <a:gdLst/>
              <a:ahLst/>
              <a:cxnLst/>
              <a:rect l="l" t="t" r="r" b="b"/>
              <a:pathLst>
                <a:path w="1570" h="5054" extrusionOk="0">
                  <a:moveTo>
                    <a:pt x="228" y="0"/>
                  </a:moveTo>
                  <a:cubicBezTo>
                    <a:pt x="115" y="0"/>
                    <a:pt x="1" y="113"/>
                    <a:pt x="68" y="225"/>
                  </a:cubicBezTo>
                  <a:cubicBezTo>
                    <a:pt x="1169" y="2227"/>
                    <a:pt x="402" y="4795"/>
                    <a:pt x="402" y="4829"/>
                  </a:cubicBezTo>
                  <a:cubicBezTo>
                    <a:pt x="402" y="4862"/>
                    <a:pt x="402" y="4895"/>
                    <a:pt x="402" y="4929"/>
                  </a:cubicBezTo>
                  <a:cubicBezTo>
                    <a:pt x="419" y="5012"/>
                    <a:pt x="485" y="5054"/>
                    <a:pt x="556" y="5054"/>
                  </a:cubicBezTo>
                  <a:cubicBezTo>
                    <a:pt x="627" y="5054"/>
                    <a:pt x="702" y="5012"/>
                    <a:pt x="736" y="4929"/>
                  </a:cubicBezTo>
                  <a:cubicBezTo>
                    <a:pt x="769" y="4795"/>
                    <a:pt x="1570" y="2193"/>
                    <a:pt x="369" y="92"/>
                  </a:cubicBezTo>
                  <a:cubicBezTo>
                    <a:pt x="336" y="27"/>
                    <a:pt x="282" y="0"/>
                    <a:pt x="2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24;p75"/>
            <p:cNvSpPr/>
            <p:nvPr/>
          </p:nvSpPr>
          <p:spPr>
            <a:xfrm>
              <a:off x="1884850" y="2978675"/>
              <a:ext cx="310250" cy="601025"/>
            </a:xfrm>
            <a:custGeom>
              <a:avLst/>
              <a:gdLst/>
              <a:ahLst/>
              <a:cxnLst/>
              <a:rect l="l" t="t" r="r" b="b"/>
              <a:pathLst>
                <a:path w="12410" h="24041" extrusionOk="0">
                  <a:moveTo>
                    <a:pt x="3244" y="0"/>
                  </a:moveTo>
                  <a:cubicBezTo>
                    <a:pt x="2921" y="0"/>
                    <a:pt x="2636" y="53"/>
                    <a:pt x="2402" y="157"/>
                  </a:cubicBezTo>
                  <a:cubicBezTo>
                    <a:pt x="401" y="991"/>
                    <a:pt x="1" y="3392"/>
                    <a:pt x="3703" y="7962"/>
                  </a:cubicBezTo>
                  <a:cubicBezTo>
                    <a:pt x="5905" y="10664"/>
                    <a:pt x="8240" y="16568"/>
                    <a:pt x="8340" y="24040"/>
                  </a:cubicBezTo>
                  <a:lnTo>
                    <a:pt x="11375" y="22272"/>
                  </a:lnTo>
                  <a:cubicBezTo>
                    <a:pt x="11375" y="22272"/>
                    <a:pt x="12409" y="15668"/>
                    <a:pt x="11375" y="9964"/>
                  </a:cubicBezTo>
                  <a:cubicBezTo>
                    <a:pt x="10082" y="2911"/>
                    <a:pt x="5631" y="0"/>
                    <a:pt x="324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25;p75"/>
            <p:cNvSpPr/>
            <p:nvPr/>
          </p:nvSpPr>
          <p:spPr>
            <a:xfrm>
              <a:off x="1884850" y="2978675"/>
              <a:ext cx="310250" cy="601025"/>
            </a:xfrm>
            <a:custGeom>
              <a:avLst/>
              <a:gdLst/>
              <a:ahLst/>
              <a:cxnLst/>
              <a:rect l="l" t="t" r="r" b="b"/>
              <a:pathLst>
                <a:path w="12410" h="24041" extrusionOk="0">
                  <a:moveTo>
                    <a:pt x="3244" y="0"/>
                  </a:moveTo>
                  <a:cubicBezTo>
                    <a:pt x="2921" y="0"/>
                    <a:pt x="2636" y="53"/>
                    <a:pt x="2402" y="157"/>
                  </a:cubicBezTo>
                  <a:cubicBezTo>
                    <a:pt x="401" y="991"/>
                    <a:pt x="1" y="3392"/>
                    <a:pt x="3703" y="7962"/>
                  </a:cubicBezTo>
                  <a:cubicBezTo>
                    <a:pt x="5905" y="10664"/>
                    <a:pt x="8240" y="16568"/>
                    <a:pt x="8340" y="24040"/>
                  </a:cubicBezTo>
                  <a:lnTo>
                    <a:pt x="11375" y="22272"/>
                  </a:lnTo>
                  <a:cubicBezTo>
                    <a:pt x="11375" y="22272"/>
                    <a:pt x="12409" y="15668"/>
                    <a:pt x="11375" y="9964"/>
                  </a:cubicBezTo>
                  <a:cubicBezTo>
                    <a:pt x="10082" y="2911"/>
                    <a:pt x="5631" y="0"/>
                    <a:pt x="3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26;p75"/>
            <p:cNvSpPr/>
            <p:nvPr/>
          </p:nvSpPr>
          <p:spPr>
            <a:xfrm>
              <a:off x="1973350" y="3007100"/>
              <a:ext cx="180050" cy="487525"/>
            </a:xfrm>
            <a:custGeom>
              <a:avLst/>
              <a:gdLst/>
              <a:ahLst/>
              <a:cxnLst/>
              <a:rect l="l" t="t" r="r" b="b"/>
              <a:pathLst>
                <a:path w="7202" h="19501" extrusionOk="0">
                  <a:moveTo>
                    <a:pt x="263" y="1"/>
                  </a:moveTo>
                  <a:cubicBezTo>
                    <a:pt x="112" y="1"/>
                    <a:pt x="0" y="191"/>
                    <a:pt x="130" y="321"/>
                  </a:cubicBezTo>
                  <a:cubicBezTo>
                    <a:pt x="3632" y="3556"/>
                    <a:pt x="6835" y="11762"/>
                    <a:pt x="5967" y="19301"/>
                  </a:cubicBezTo>
                  <a:cubicBezTo>
                    <a:pt x="5967" y="19401"/>
                    <a:pt x="6034" y="19501"/>
                    <a:pt x="6134" y="19501"/>
                  </a:cubicBezTo>
                  <a:lnTo>
                    <a:pt x="6167" y="19501"/>
                  </a:lnTo>
                  <a:cubicBezTo>
                    <a:pt x="6234" y="19501"/>
                    <a:pt x="6334" y="19434"/>
                    <a:pt x="6334" y="19367"/>
                  </a:cubicBezTo>
                  <a:cubicBezTo>
                    <a:pt x="7202" y="11695"/>
                    <a:pt x="3933" y="3356"/>
                    <a:pt x="397" y="54"/>
                  </a:cubicBezTo>
                  <a:cubicBezTo>
                    <a:pt x="352" y="16"/>
                    <a:pt x="306" y="1"/>
                    <a:pt x="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27;p75"/>
            <p:cNvSpPr/>
            <p:nvPr/>
          </p:nvSpPr>
          <p:spPr>
            <a:xfrm>
              <a:off x="1789775" y="3152275"/>
              <a:ext cx="351950" cy="526675"/>
            </a:xfrm>
            <a:custGeom>
              <a:avLst/>
              <a:gdLst/>
              <a:ahLst/>
              <a:cxnLst/>
              <a:rect l="l" t="t" r="r" b="b"/>
              <a:pathLst>
                <a:path w="14078" h="21067" extrusionOk="0">
                  <a:moveTo>
                    <a:pt x="2701" y="1"/>
                  </a:moveTo>
                  <a:cubicBezTo>
                    <a:pt x="2251" y="1"/>
                    <a:pt x="1797" y="140"/>
                    <a:pt x="1435" y="418"/>
                  </a:cubicBezTo>
                  <a:cubicBezTo>
                    <a:pt x="968" y="951"/>
                    <a:pt x="868" y="1685"/>
                    <a:pt x="1168" y="2319"/>
                  </a:cubicBezTo>
                  <a:cubicBezTo>
                    <a:pt x="1435" y="2920"/>
                    <a:pt x="1769" y="3520"/>
                    <a:pt x="2169" y="4054"/>
                  </a:cubicBezTo>
                  <a:cubicBezTo>
                    <a:pt x="2336" y="4321"/>
                    <a:pt x="2436" y="4621"/>
                    <a:pt x="2503" y="4921"/>
                  </a:cubicBezTo>
                  <a:cubicBezTo>
                    <a:pt x="2503" y="5455"/>
                    <a:pt x="2369" y="5955"/>
                    <a:pt x="2069" y="6355"/>
                  </a:cubicBezTo>
                  <a:cubicBezTo>
                    <a:pt x="1702" y="6956"/>
                    <a:pt x="1202" y="7456"/>
                    <a:pt x="768" y="7990"/>
                  </a:cubicBezTo>
                  <a:cubicBezTo>
                    <a:pt x="301" y="8557"/>
                    <a:pt x="34" y="9224"/>
                    <a:pt x="1" y="9925"/>
                  </a:cubicBezTo>
                  <a:cubicBezTo>
                    <a:pt x="34" y="10825"/>
                    <a:pt x="735" y="11492"/>
                    <a:pt x="1435" y="11959"/>
                  </a:cubicBezTo>
                  <a:cubicBezTo>
                    <a:pt x="2069" y="12426"/>
                    <a:pt x="2736" y="12927"/>
                    <a:pt x="2836" y="13694"/>
                  </a:cubicBezTo>
                  <a:cubicBezTo>
                    <a:pt x="2870" y="14061"/>
                    <a:pt x="2836" y="14428"/>
                    <a:pt x="2703" y="14795"/>
                  </a:cubicBezTo>
                  <a:cubicBezTo>
                    <a:pt x="2603" y="15162"/>
                    <a:pt x="2503" y="15529"/>
                    <a:pt x="2436" y="15895"/>
                  </a:cubicBezTo>
                  <a:cubicBezTo>
                    <a:pt x="2302" y="16296"/>
                    <a:pt x="2236" y="16663"/>
                    <a:pt x="2169" y="17063"/>
                  </a:cubicBezTo>
                  <a:cubicBezTo>
                    <a:pt x="2069" y="17797"/>
                    <a:pt x="2202" y="18531"/>
                    <a:pt x="2536" y="19198"/>
                  </a:cubicBezTo>
                  <a:cubicBezTo>
                    <a:pt x="2836" y="19765"/>
                    <a:pt x="3303" y="20265"/>
                    <a:pt x="3837" y="20599"/>
                  </a:cubicBezTo>
                  <a:cubicBezTo>
                    <a:pt x="4103" y="20758"/>
                    <a:pt x="4687" y="21066"/>
                    <a:pt x="5115" y="21066"/>
                  </a:cubicBezTo>
                  <a:cubicBezTo>
                    <a:pt x="5225" y="21066"/>
                    <a:pt x="5324" y="21046"/>
                    <a:pt x="5405" y="20999"/>
                  </a:cubicBezTo>
                  <a:cubicBezTo>
                    <a:pt x="5471" y="20966"/>
                    <a:pt x="12210" y="17096"/>
                    <a:pt x="12210" y="17063"/>
                  </a:cubicBezTo>
                  <a:cubicBezTo>
                    <a:pt x="12710" y="16329"/>
                    <a:pt x="13110" y="15529"/>
                    <a:pt x="13510" y="14728"/>
                  </a:cubicBezTo>
                  <a:cubicBezTo>
                    <a:pt x="13811" y="13994"/>
                    <a:pt x="14011" y="13194"/>
                    <a:pt x="14044" y="12393"/>
                  </a:cubicBezTo>
                  <a:cubicBezTo>
                    <a:pt x="14078" y="11926"/>
                    <a:pt x="13977" y="11426"/>
                    <a:pt x="13744" y="11025"/>
                  </a:cubicBezTo>
                  <a:cubicBezTo>
                    <a:pt x="12943" y="9758"/>
                    <a:pt x="11309" y="9124"/>
                    <a:pt x="11409" y="7389"/>
                  </a:cubicBezTo>
                  <a:cubicBezTo>
                    <a:pt x="11476" y="6322"/>
                    <a:pt x="11943" y="5154"/>
                    <a:pt x="11309" y="4154"/>
                  </a:cubicBezTo>
                  <a:cubicBezTo>
                    <a:pt x="10542" y="2986"/>
                    <a:pt x="9007" y="3253"/>
                    <a:pt x="7873" y="2819"/>
                  </a:cubicBezTo>
                  <a:cubicBezTo>
                    <a:pt x="7006" y="2519"/>
                    <a:pt x="6405" y="1785"/>
                    <a:pt x="5638" y="1252"/>
                  </a:cubicBezTo>
                  <a:cubicBezTo>
                    <a:pt x="4871" y="718"/>
                    <a:pt x="3937" y="51"/>
                    <a:pt x="2970" y="17"/>
                  </a:cubicBezTo>
                  <a:cubicBezTo>
                    <a:pt x="2881" y="6"/>
                    <a:pt x="2791" y="1"/>
                    <a:pt x="270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28;p75"/>
            <p:cNvSpPr/>
            <p:nvPr/>
          </p:nvSpPr>
          <p:spPr>
            <a:xfrm>
              <a:off x="1871500" y="3180625"/>
              <a:ext cx="161825" cy="441600"/>
            </a:xfrm>
            <a:custGeom>
              <a:avLst/>
              <a:gdLst/>
              <a:ahLst/>
              <a:cxnLst/>
              <a:rect l="l" t="t" r="r" b="b"/>
              <a:pathLst>
                <a:path w="6473" h="17664" extrusionOk="0">
                  <a:moveTo>
                    <a:pt x="188" y="1"/>
                  </a:moveTo>
                  <a:cubicBezTo>
                    <a:pt x="143" y="1"/>
                    <a:pt x="101" y="18"/>
                    <a:pt x="68" y="51"/>
                  </a:cubicBezTo>
                  <a:cubicBezTo>
                    <a:pt x="1" y="118"/>
                    <a:pt x="1" y="218"/>
                    <a:pt x="68" y="318"/>
                  </a:cubicBezTo>
                  <a:cubicBezTo>
                    <a:pt x="2569" y="2519"/>
                    <a:pt x="6105" y="10325"/>
                    <a:pt x="5972" y="17463"/>
                  </a:cubicBezTo>
                  <a:cubicBezTo>
                    <a:pt x="5972" y="17563"/>
                    <a:pt x="6038" y="17664"/>
                    <a:pt x="6172" y="17664"/>
                  </a:cubicBezTo>
                  <a:cubicBezTo>
                    <a:pt x="6239" y="17664"/>
                    <a:pt x="6339" y="17597"/>
                    <a:pt x="6339" y="17497"/>
                  </a:cubicBezTo>
                  <a:cubicBezTo>
                    <a:pt x="6472" y="10258"/>
                    <a:pt x="2870" y="2319"/>
                    <a:pt x="334" y="51"/>
                  </a:cubicBezTo>
                  <a:cubicBezTo>
                    <a:pt x="284" y="18"/>
                    <a:pt x="234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29;p75"/>
            <p:cNvSpPr/>
            <p:nvPr/>
          </p:nvSpPr>
          <p:spPr>
            <a:xfrm>
              <a:off x="1858175" y="3384525"/>
              <a:ext cx="141775" cy="27550"/>
            </a:xfrm>
            <a:custGeom>
              <a:avLst/>
              <a:gdLst/>
              <a:ahLst/>
              <a:cxnLst/>
              <a:rect l="l" t="t" r="r" b="b"/>
              <a:pathLst>
                <a:path w="5671" h="1102" extrusionOk="0">
                  <a:moveTo>
                    <a:pt x="200" y="1"/>
                  </a:moveTo>
                  <a:cubicBezTo>
                    <a:pt x="100" y="1"/>
                    <a:pt x="0" y="101"/>
                    <a:pt x="0" y="201"/>
                  </a:cubicBezTo>
                  <a:cubicBezTo>
                    <a:pt x="0" y="301"/>
                    <a:pt x="100" y="368"/>
                    <a:pt x="200" y="368"/>
                  </a:cubicBezTo>
                  <a:cubicBezTo>
                    <a:pt x="1935" y="434"/>
                    <a:pt x="3703" y="668"/>
                    <a:pt x="5404" y="1102"/>
                  </a:cubicBezTo>
                  <a:lnTo>
                    <a:pt x="5437" y="1102"/>
                  </a:lnTo>
                  <a:cubicBezTo>
                    <a:pt x="5637" y="1068"/>
                    <a:pt x="5671" y="801"/>
                    <a:pt x="5471" y="735"/>
                  </a:cubicBezTo>
                  <a:cubicBezTo>
                    <a:pt x="3769" y="301"/>
                    <a:pt x="1968" y="67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30;p75"/>
            <p:cNvSpPr/>
            <p:nvPr/>
          </p:nvSpPr>
          <p:spPr>
            <a:xfrm>
              <a:off x="2018275" y="3287375"/>
              <a:ext cx="1819650" cy="1048275"/>
            </a:xfrm>
            <a:custGeom>
              <a:avLst/>
              <a:gdLst/>
              <a:ahLst/>
              <a:cxnLst/>
              <a:rect l="l" t="t" r="r" b="b"/>
              <a:pathLst>
                <a:path w="72786" h="41931" extrusionOk="0">
                  <a:moveTo>
                    <a:pt x="40494" y="3215"/>
                  </a:moveTo>
                  <a:cubicBezTo>
                    <a:pt x="40685" y="3215"/>
                    <a:pt x="40874" y="3284"/>
                    <a:pt x="41030" y="3420"/>
                  </a:cubicBezTo>
                  <a:lnTo>
                    <a:pt x="67182" y="18497"/>
                  </a:lnTo>
                  <a:cubicBezTo>
                    <a:pt x="67482" y="18597"/>
                    <a:pt x="67482" y="19031"/>
                    <a:pt x="67182" y="19164"/>
                  </a:cubicBezTo>
                  <a:lnTo>
                    <a:pt x="33191" y="38745"/>
                  </a:lnTo>
                  <a:cubicBezTo>
                    <a:pt x="33024" y="38828"/>
                    <a:pt x="32832" y="38870"/>
                    <a:pt x="32641" y="38870"/>
                  </a:cubicBezTo>
                  <a:cubicBezTo>
                    <a:pt x="32449" y="38870"/>
                    <a:pt x="32257" y="38828"/>
                    <a:pt x="32090" y="38745"/>
                  </a:cubicBezTo>
                  <a:lnTo>
                    <a:pt x="5938" y="23668"/>
                  </a:lnTo>
                  <a:cubicBezTo>
                    <a:pt x="5605" y="23534"/>
                    <a:pt x="5605" y="23101"/>
                    <a:pt x="5938" y="23000"/>
                  </a:cubicBezTo>
                  <a:lnTo>
                    <a:pt x="40096" y="3320"/>
                  </a:lnTo>
                  <a:cubicBezTo>
                    <a:pt x="40221" y="3250"/>
                    <a:pt x="40358" y="3215"/>
                    <a:pt x="40494" y="3215"/>
                  </a:cubicBezTo>
                  <a:close/>
                  <a:moveTo>
                    <a:pt x="43699" y="1"/>
                  </a:moveTo>
                  <a:cubicBezTo>
                    <a:pt x="43473" y="1"/>
                    <a:pt x="43248" y="51"/>
                    <a:pt x="43031" y="151"/>
                  </a:cubicBezTo>
                  <a:lnTo>
                    <a:pt x="334" y="24835"/>
                  </a:lnTo>
                  <a:cubicBezTo>
                    <a:pt x="1" y="24969"/>
                    <a:pt x="1" y="25436"/>
                    <a:pt x="334" y="25569"/>
                  </a:cubicBezTo>
                  <a:lnTo>
                    <a:pt x="28421" y="41781"/>
                  </a:lnTo>
                  <a:cubicBezTo>
                    <a:pt x="28638" y="41881"/>
                    <a:pt x="28863" y="41931"/>
                    <a:pt x="29088" y="41931"/>
                  </a:cubicBezTo>
                  <a:cubicBezTo>
                    <a:pt x="29313" y="41931"/>
                    <a:pt x="29538" y="41881"/>
                    <a:pt x="29755" y="41781"/>
                  </a:cubicBezTo>
                  <a:lnTo>
                    <a:pt x="72452" y="17130"/>
                  </a:lnTo>
                  <a:cubicBezTo>
                    <a:pt x="72786" y="16963"/>
                    <a:pt x="72786" y="16529"/>
                    <a:pt x="72452" y="16362"/>
                  </a:cubicBezTo>
                  <a:lnTo>
                    <a:pt x="44366" y="151"/>
                  </a:lnTo>
                  <a:cubicBezTo>
                    <a:pt x="44149" y="51"/>
                    <a:pt x="43924" y="1"/>
                    <a:pt x="436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31;p75"/>
            <p:cNvSpPr/>
            <p:nvPr/>
          </p:nvSpPr>
          <p:spPr>
            <a:xfrm>
              <a:off x="2387700" y="4073575"/>
              <a:ext cx="94275" cy="59025"/>
            </a:xfrm>
            <a:custGeom>
              <a:avLst/>
              <a:gdLst/>
              <a:ahLst/>
              <a:cxnLst/>
              <a:rect l="l" t="t" r="r" b="b"/>
              <a:pathLst>
                <a:path w="3771" h="2361" extrusionOk="0">
                  <a:moveTo>
                    <a:pt x="2022" y="419"/>
                  </a:moveTo>
                  <a:cubicBezTo>
                    <a:pt x="2363" y="419"/>
                    <a:pt x="2679" y="514"/>
                    <a:pt x="2970" y="659"/>
                  </a:cubicBezTo>
                  <a:cubicBezTo>
                    <a:pt x="3237" y="826"/>
                    <a:pt x="3370" y="993"/>
                    <a:pt x="3370" y="1193"/>
                  </a:cubicBezTo>
                  <a:cubicBezTo>
                    <a:pt x="3370" y="1359"/>
                    <a:pt x="3237" y="1526"/>
                    <a:pt x="2970" y="1693"/>
                  </a:cubicBezTo>
                  <a:cubicBezTo>
                    <a:pt x="2619" y="1860"/>
                    <a:pt x="2244" y="1943"/>
                    <a:pt x="1873" y="1943"/>
                  </a:cubicBezTo>
                  <a:cubicBezTo>
                    <a:pt x="1502" y="1943"/>
                    <a:pt x="1135" y="1860"/>
                    <a:pt x="801" y="1693"/>
                  </a:cubicBezTo>
                  <a:cubicBezTo>
                    <a:pt x="535" y="1526"/>
                    <a:pt x="401" y="1359"/>
                    <a:pt x="401" y="1193"/>
                  </a:cubicBezTo>
                  <a:cubicBezTo>
                    <a:pt x="401" y="993"/>
                    <a:pt x="535" y="826"/>
                    <a:pt x="801" y="659"/>
                  </a:cubicBezTo>
                  <a:cubicBezTo>
                    <a:pt x="1092" y="514"/>
                    <a:pt x="1408" y="419"/>
                    <a:pt x="1727" y="419"/>
                  </a:cubicBezTo>
                  <a:cubicBezTo>
                    <a:pt x="1774" y="419"/>
                    <a:pt x="1821" y="421"/>
                    <a:pt x="1869" y="425"/>
                  </a:cubicBezTo>
                  <a:cubicBezTo>
                    <a:pt x="1921" y="421"/>
                    <a:pt x="1972" y="419"/>
                    <a:pt x="2022" y="419"/>
                  </a:cubicBezTo>
                  <a:close/>
                  <a:moveTo>
                    <a:pt x="1886" y="0"/>
                  </a:moveTo>
                  <a:cubicBezTo>
                    <a:pt x="1444" y="0"/>
                    <a:pt x="1002" y="109"/>
                    <a:pt x="601" y="325"/>
                  </a:cubicBezTo>
                  <a:cubicBezTo>
                    <a:pt x="234" y="459"/>
                    <a:pt x="1" y="792"/>
                    <a:pt x="1" y="1193"/>
                  </a:cubicBezTo>
                  <a:cubicBezTo>
                    <a:pt x="1" y="1560"/>
                    <a:pt x="234" y="1893"/>
                    <a:pt x="601" y="2060"/>
                  </a:cubicBezTo>
                  <a:cubicBezTo>
                    <a:pt x="968" y="2260"/>
                    <a:pt x="1435" y="2360"/>
                    <a:pt x="1869" y="2360"/>
                  </a:cubicBezTo>
                  <a:cubicBezTo>
                    <a:pt x="2336" y="2360"/>
                    <a:pt x="2770" y="2260"/>
                    <a:pt x="3170" y="2060"/>
                  </a:cubicBezTo>
                  <a:cubicBezTo>
                    <a:pt x="3537" y="1893"/>
                    <a:pt x="3737" y="1560"/>
                    <a:pt x="3770" y="1193"/>
                  </a:cubicBezTo>
                  <a:cubicBezTo>
                    <a:pt x="3737" y="792"/>
                    <a:pt x="3537" y="459"/>
                    <a:pt x="3170" y="325"/>
                  </a:cubicBezTo>
                  <a:cubicBezTo>
                    <a:pt x="2770" y="109"/>
                    <a:pt x="2328" y="0"/>
                    <a:pt x="1886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32;p75"/>
            <p:cNvSpPr/>
            <p:nvPr/>
          </p:nvSpPr>
          <p:spPr>
            <a:xfrm>
              <a:off x="2745475" y="3698100"/>
              <a:ext cx="1100800" cy="716350"/>
            </a:xfrm>
            <a:custGeom>
              <a:avLst/>
              <a:gdLst/>
              <a:ahLst/>
              <a:cxnLst/>
              <a:rect l="l" t="t" r="r" b="b"/>
              <a:pathLst>
                <a:path w="44032" h="28654" extrusionOk="0">
                  <a:moveTo>
                    <a:pt x="43464" y="0"/>
                  </a:moveTo>
                  <a:lnTo>
                    <a:pt x="43464" y="0"/>
                  </a:lnTo>
                  <a:cubicBezTo>
                    <a:pt x="43731" y="200"/>
                    <a:pt x="43698" y="500"/>
                    <a:pt x="43364" y="701"/>
                  </a:cubicBezTo>
                  <a:lnTo>
                    <a:pt x="667" y="25385"/>
                  </a:lnTo>
                  <a:cubicBezTo>
                    <a:pt x="534" y="25452"/>
                    <a:pt x="400" y="25485"/>
                    <a:pt x="267" y="25518"/>
                  </a:cubicBezTo>
                  <a:lnTo>
                    <a:pt x="0" y="25518"/>
                  </a:lnTo>
                  <a:lnTo>
                    <a:pt x="0" y="28654"/>
                  </a:lnTo>
                  <a:lnTo>
                    <a:pt x="167" y="28654"/>
                  </a:lnTo>
                  <a:cubicBezTo>
                    <a:pt x="334" y="28654"/>
                    <a:pt x="500" y="28587"/>
                    <a:pt x="667" y="28520"/>
                  </a:cubicBezTo>
                  <a:lnTo>
                    <a:pt x="43364" y="3836"/>
                  </a:lnTo>
                  <a:cubicBezTo>
                    <a:pt x="43765" y="3603"/>
                    <a:pt x="43998" y="3169"/>
                    <a:pt x="44032" y="2702"/>
                  </a:cubicBezTo>
                  <a:lnTo>
                    <a:pt x="44032" y="1068"/>
                  </a:lnTo>
                  <a:cubicBezTo>
                    <a:pt x="43998" y="634"/>
                    <a:pt x="43798" y="234"/>
                    <a:pt x="4346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33;p75"/>
            <p:cNvSpPr/>
            <p:nvPr/>
          </p:nvSpPr>
          <p:spPr>
            <a:xfrm>
              <a:off x="2158375" y="3367750"/>
              <a:ext cx="1546975" cy="891400"/>
            </a:xfrm>
            <a:custGeom>
              <a:avLst/>
              <a:gdLst/>
              <a:ahLst/>
              <a:cxnLst/>
              <a:rect l="l" t="t" r="r" b="b"/>
              <a:pathLst>
                <a:path w="61879" h="35656" extrusionOk="0">
                  <a:moveTo>
                    <a:pt x="34890" y="0"/>
                  </a:moveTo>
                  <a:cubicBezTo>
                    <a:pt x="34754" y="0"/>
                    <a:pt x="34617" y="35"/>
                    <a:pt x="34492" y="105"/>
                  </a:cubicBezTo>
                  <a:lnTo>
                    <a:pt x="334" y="19785"/>
                  </a:lnTo>
                  <a:cubicBezTo>
                    <a:pt x="1" y="19886"/>
                    <a:pt x="1" y="20319"/>
                    <a:pt x="334" y="20453"/>
                  </a:cubicBezTo>
                  <a:lnTo>
                    <a:pt x="26486" y="35530"/>
                  </a:lnTo>
                  <a:cubicBezTo>
                    <a:pt x="26653" y="35613"/>
                    <a:pt x="26845" y="35655"/>
                    <a:pt x="27037" y="35655"/>
                  </a:cubicBezTo>
                  <a:cubicBezTo>
                    <a:pt x="27228" y="35655"/>
                    <a:pt x="27420" y="35613"/>
                    <a:pt x="27587" y="35530"/>
                  </a:cubicBezTo>
                  <a:lnTo>
                    <a:pt x="61578" y="15949"/>
                  </a:lnTo>
                  <a:cubicBezTo>
                    <a:pt x="61878" y="15816"/>
                    <a:pt x="61878" y="15382"/>
                    <a:pt x="61578" y="15282"/>
                  </a:cubicBezTo>
                  <a:lnTo>
                    <a:pt x="35426" y="205"/>
                  </a:lnTo>
                  <a:cubicBezTo>
                    <a:pt x="35270" y="69"/>
                    <a:pt x="35081" y="0"/>
                    <a:pt x="3489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34;p75"/>
            <p:cNvSpPr/>
            <p:nvPr/>
          </p:nvSpPr>
          <p:spPr>
            <a:xfrm>
              <a:off x="2158375" y="3367750"/>
              <a:ext cx="1546975" cy="891400"/>
            </a:xfrm>
            <a:custGeom>
              <a:avLst/>
              <a:gdLst/>
              <a:ahLst/>
              <a:cxnLst/>
              <a:rect l="l" t="t" r="r" b="b"/>
              <a:pathLst>
                <a:path w="61879" h="35656" extrusionOk="0">
                  <a:moveTo>
                    <a:pt x="34890" y="0"/>
                  </a:moveTo>
                  <a:cubicBezTo>
                    <a:pt x="34754" y="0"/>
                    <a:pt x="34617" y="35"/>
                    <a:pt x="34492" y="105"/>
                  </a:cubicBezTo>
                  <a:lnTo>
                    <a:pt x="334" y="19785"/>
                  </a:lnTo>
                  <a:cubicBezTo>
                    <a:pt x="1" y="19886"/>
                    <a:pt x="1" y="20319"/>
                    <a:pt x="334" y="20453"/>
                  </a:cubicBezTo>
                  <a:lnTo>
                    <a:pt x="26486" y="35530"/>
                  </a:lnTo>
                  <a:cubicBezTo>
                    <a:pt x="26653" y="35613"/>
                    <a:pt x="26845" y="35655"/>
                    <a:pt x="27037" y="35655"/>
                  </a:cubicBezTo>
                  <a:cubicBezTo>
                    <a:pt x="27228" y="35655"/>
                    <a:pt x="27420" y="35613"/>
                    <a:pt x="27587" y="35530"/>
                  </a:cubicBezTo>
                  <a:lnTo>
                    <a:pt x="61578" y="15949"/>
                  </a:lnTo>
                  <a:cubicBezTo>
                    <a:pt x="61878" y="15816"/>
                    <a:pt x="61878" y="15382"/>
                    <a:pt x="61578" y="15282"/>
                  </a:cubicBezTo>
                  <a:lnTo>
                    <a:pt x="35426" y="205"/>
                  </a:lnTo>
                  <a:cubicBezTo>
                    <a:pt x="35270" y="69"/>
                    <a:pt x="35081" y="0"/>
                    <a:pt x="348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35;p75"/>
            <p:cNvSpPr/>
            <p:nvPr/>
          </p:nvSpPr>
          <p:spPr>
            <a:xfrm>
              <a:off x="2300975" y="3452925"/>
              <a:ext cx="1262600" cy="722200"/>
            </a:xfrm>
            <a:custGeom>
              <a:avLst/>
              <a:gdLst/>
              <a:ahLst/>
              <a:cxnLst/>
              <a:rect l="l" t="t" r="r" b="b"/>
              <a:pathLst>
                <a:path w="50504" h="28888" extrusionOk="0">
                  <a:moveTo>
                    <a:pt x="29188" y="0"/>
                  </a:moveTo>
                  <a:cubicBezTo>
                    <a:pt x="28613" y="0"/>
                    <a:pt x="28037" y="133"/>
                    <a:pt x="27520" y="400"/>
                  </a:cubicBezTo>
                  <a:lnTo>
                    <a:pt x="901" y="15745"/>
                  </a:lnTo>
                  <a:cubicBezTo>
                    <a:pt x="1" y="16278"/>
                    <a:pt x="1" y="17146"/>
                    <a:pt x="901" y="17679"/>
                  </a:cubicBezTo>
                  <a:lnTo>
                    <a:pt x="19615" y="28487"/>
                  </a:lnTo>
                  <a:cubicBezTo>
                    <a:pt x="20148" y="28754"/>
                    <a:pt x="20724" y="28887"/>
                    <a:pt x="21299" y="28887"/>
                  </a:cubicBezTo>
                  <a:cubicBezTo>
                    <a:pt x="21875" y="28887"/>
                    <a:pt x="22450" y="28754"/>
                    <a:pt x="22984" y="28487"/>
                  </a:cubicBezTo>
                  <a:lnTo>
                    <a:pt x="49569" y="13143"/>
                  </a:lnTo>
                  <a:cubicBezTo>
                    <a:pt x="50503" y="12609"/>
                    <a:pt x="50503" y="11708"/>
                    <a:pt x="49569" y="11175"/>
                  </a:cubicBezTo>
                  <a:lnTo>
                    <a:pt x="30856" y="400"/>
                  </a:lnTo>
                  <a:cubicBezTo>
                    <a:pt x="30339" y="133"/>
                    <a:pt x="29764" y="0"/>
                    <a:pt x="29188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36;p75"/>
            <p:cNvSpPr/>
            <p:nvPr/>
          </p:nvSpPr>
          <p:spPr>
            <a:xfrm>
              <a:off x="2561175" y="3580100"/>
              <a:ext cx="773075" cy="445750"/>
            </a:xfrm>
            <a:custGeom>
              <a:avLst/>
              <a:gdLst/>
              <a:ahLst/>
              <a:cxnLst/>
              <a:rect l="l" t="t" r="r" b="b"/>
              <a:pathLst>
                <a:path w="30923" h="17830" extrusionOk="0">
                  <a:moveTo>
                    <a:pt x="18776" y="779"/>
                  </a:moveTo>
                  <a:cubicBezTo>
                    <a:pt x="19249" y="779"/>
                    <a:pt x="19695" y="908"/>
                    <a:pt x="20115" y="1117"/>
                  </a:cubicBezTo>
                  <a:lnTo>
                    <a:pt x="29354" y="6455"/>
                  </a:lnTo>
                  <a:cubicBezTo>
                    <a:pt x="29688" y="6655"/>
                    <a:pt x="29855" y="6888"/>
                    <a:pt x="29855" y="7088"/>
                  </a:cubicBezTo>
                  <a:cubicBezTo>
                    <a:pt x="29855" y="7289"/>
                    <a:pt x="29688" y="7522"/>
                    <a:pt x="29354" y="7722"/>
                  </a:cubicBezTo>
                  <a:lnTo>
                    <a:pt x="13810" y="16695"/>
                  </a:lnTo>
                  <a:cubicBezTo>
                    <a:pt x="13343" y="16929"/>
                    <a:pt x="12834" y="17046"/>
                    <a:pt x="12326" y="17046"/>
                  </a:cubicBezTo>
                  <a:cubicBezTo>
                    <a:pt x="11817" y="17046"/>
                    <a:pt x="11308" y="16929"/>
                    <a:pt x="10841" y="16695"/>
                  </a:cubicBezTo>
                  <a:lnTo>
                    <a:pt x="1568" y="11358"/>
                  </a:lnTo>
                  <a:cubicBezTo>
                    <a:pt x="1268" y="11191"/>
                    <a:pt x="1068" y="10958"/>
                    <a:pt x="1068" y="10724"/>
                  </a:cubicBezTo>
                  <a:cubicBezTo>
                    <a:pt x="1068" y="10524"/>
                    <a:pt x="1268" y="10291"/>
                    <a:pt x="1568" y="10091"/>
                  </a:cubicBezTo>
                  <a:lnTo>
                    <a:pt x="17146" y="1117"/>
                  </a:lnTo>
                  <a:cubicBezTo>
                    <a:pt x="17535" y="908"/>
                    <a:pt x="18005" y="779"/>
                    <a:pt x="18459" y="779"/>
                  </a:cubicBezTo>
                  <a:cubicBezTo>
                    <a:pt x="18511" y="779"/>
                    <a:pt x="18562" y="781"/>
                    <a:pt x="18613" y="784"/>
                  </a:cubicBezTo>
                  <a:cubicBezTo>
                    <a:pt x="18668" y="781"/>
                    <a:pt x="18722" y="779"/>
                    <a:pt x="18776" y="779"/>
                  </a:cubicBezTo>
                  <a:close/>
                  <a:moveTo>
                    <a:pt x="18613" y="0"/>
                  </a:moveTo>
                  <a:cubicBezTo>
                    <a:pt x="17971" y="0"/>
                    <a:pt x="17329" y="150"/>
                    <a:pt x="16745" y="450"/>
                  </a:cubicBezTo>
                  <a:lnTo>
                    <a:pt x="1201" y="9423"/>
                  </a:lnTo>
                  <a:cubicBezTo>
                    <a:pt x="0" y="9890"/>
                    <a:pt x="0" y="11558"/>
                    <a:pt x="1201" y="12025"/>
                  </a:cubicBezTo>
                  <a:lnTo>
                    <a:pt x="10441" y="17396"/>
                  </a:lnTo>
                  <a:cubicBezTo>
                    <a:pt x="11008" y="17696"/>
                    <a:pt x="11675" y="17829"/>
                    <a:pt x="12309" y="17829"/>
                  </a:cubicBezTo>
                  <a:cubicBezTo>
                    <a:pt x="12976" y="17829"/>
                    <a:pt x="13610" y="17696"/>
                    <a:pt x="14177" y="17396"/>
                  </a:cubicBezTo>
                  <a:lnTo>
                    <a:pt x="29755" y="8389"/>
                  </a:lnTo>
                  <a:cubicBezTo>
                    <a:pt x="30922" y="7922"/>
                    <a:pt x="30922" y="6255"/>
                    <a:pt x="29755" y="5788"/>
                  </a:cubicBezTo>
                  <a:lnTo>
                    <a:pt x="20481" y="450"/>
                  </a:lnTo>
                  <a:cubicBezTo>
                    <a:pt x="19898" y="150"/>
                    <a:pt x="19256" y="0"/>
                    <a:pt x="1861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37;p75"/>
            <p:cNvSpPr/>
            <p:nvPr/>
          </p:nvSpPr>
          <p:spPr>
            <a:xfrm>
              <a:off x="2799675" y="3739750"/>
              <a:ext cx="258725" cy="145275"/>
            </a:xfrm>
            <a:custGeom>
              <a:avLst/>
              <a:gdLst/>
              <a:ahLst/>
              <a:cxnLst/>
              <a:rect l="l" t="t" r="r" b="b"/>
              <a:pathLst>
                <a:path w="10349" h="5811" extrusionOk="0">
                  <a:moveTo>
                    <a:pt x="9956" y="1"/>
                  </a:moveTo>
                  <a:cubicBezTo>
                    <a:pt x="9885" y="1"/>
                    <a:pt x="9802" y="12"/>
                    <a:pt x="9707" y="35"/>
                  </a:cubicBezTo>
                  <a:lnTo>
                    <a:pt x="567" y="2304"/>
                  </a:lnTo>
                  <a:cubicBezTo>
                    <a:pt x="34" y="2437"/>
                    <a:pt x="0" y="2737"/>
                    <a:pt x="467" y="3004"/>
                  </a:cubicBezTo>
                  <a:lnTo>
                    <a:pt x="5071" y="5673"/>
                  </a:lnTo>
                  <a:cubicBezTo>
                    <a:pt x="5245" y="5766"/>
                    <a:pt x="5432" y="5810"/>
                    <a:pt x="5615" y="5810"/>
                  </a:cubicBezTo>
                  <a:cubicBezTo>
                    <a:pt x="5957" y="5810"/>
                    <a:pt x="6288" y="5655"/>
                    <a:pt x="6505" y="5372"/>
                  </a:cubicBezTo>
                  <a:lnTo>
                    <a:pt x="10074" y="569"/>
                  </a:lnTo>
                  <a:cubicBezTo>
                    <a:pt x="10349" y="240"/>
                    <a:pt x="10284" y="1"/>
                    <a:pt x="995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38;p75"/>
            <p:cNvSpPr/>
            <p:nvPr/>
          </p:nvSpPr>
          <p:spPr>
            <a:xfrm>
              <a:off x="2009950" y="3909075"/>
              <a:ext cx="735550" cy="505375"/>
            </a:xfrm>
            <a:custGeom>
              <a:avLst/>
              <a:gdLst/>
              <a:ahLst/>
              <a:cxnLst/>
              <a:rect l="l" t="t" r="r" b="b"/>
              <a:pathLst>
                <a:path w="29422" h="20215" extrusionOk="0">
                  <a:moveTo>
                    <a:pt x="567" y="0"/>
                  </a:moveTo>
                  <a:lnTo>
                    <a:pt x="567" y="0"/>
                  </a:lnTo>
                  <a:cubicBezTo>
                    <a:pt x="234" y="267"/>
                    <a:pt x="33" y="668"/>
                    <a:pt x="0" y="1101"/>
                  </a:cubicBezTo>
                  <a:lnTo>
                    <a:pt x="0" y="2736"/>
                  </a:lnTo>
                  <a:cubicBezTo>
                    <a:pt x="33" y="3203"/>
                    <a:pt x="267" y="3603"/>
                    <a:pt x="667" y="3870"/>
                  </a:cubicBezTo>
                  <a:lnTo>
                    <a:pt x="28754" y="20081"/>
                  </a:lnTo>
                  <a:cubicBezTo>
                    <a:pt x="28954" y="20182"/>
                    <a:pt x="29188" y="20215"/>
                    <a:pt x="29421" y="20215"/>
                  </a:cubicBezTo>
                  <a:lnTo>
                    <a:pt x="29421" y="17079"/>
                  </a:lnTo>
                  <a:cubicBezTo>
                    <a:pt x="29188" y="17079"/>
                    <a:pt x="28954" y="17013"/>
                    <a:pt x="28754" y="16913"/>
                  </a:cubicBezTo>
                  <a:lnTo>
                    <a:pt x="667" y="701"/>
                  </a:lnTo>
                  <a:cubicBezTo>
                    <a:pt x="334" y="534"/>
                    <a:pt x="300" y="234"/>
                    <a:pt x="5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39;p75"/>
            <p:cNvSpPr/>
            <p:nvPr/>
          </p:nvSpPr>
          <p:spPr>
            <a:xfrm>
              <a:off x="3436800" y="3516700"/>
              <a:ext cx="15025" cy="7750"/>
            </a:xfrm>
            <a:custGeom>
              <a:avLst/>
              <a:gdLst/>
              <a:ahLst/>
              <a:cxnLst/>
              <a:rect l="l" t="t" r="r" b="b"/>
              <a:pathLst>
                <a:path w="601" h="310" extrusionOk="0">
                  <a:moveTo>
                    <a:pt x="300" y="1"/>
                  </a:moveTo>
                  <a:cubicBezTo>
                    <a:pt x="234" y="1"/>
                    <a:pt x="167" y="18"/>
                    <a:pt x="100" y="51"/>
                  </a:cubicBezTo>
                  <a:cubicBezTo>
                    <a:pt x="0" y="84"/>
                    <a:pt x="0" y="218"/>
                    <a:pt x="100" y="284"/>
                  </a:cubicBezTo>
                  <a:cubicBezTo>
                    <a:pt x="167" y="301"/>
                    <a:pt x="234" y="309"/>
                    <a:pt x="300" y="309"/>
                  </a:cubicBezTo>
                  <a:cubicBezTo>
                    <a:pt x="367" y="309"/>
                    <a:pt x="434" y="301"/>
                    <a:pt x="501" y="284"/>
                  </a:cubicBezTo>
                  <a:cubicBezTo>
                    <a:pt x="601" y="218"/>
                    <a:pt x="601" y="84"/>
                    <a:pt x="501" y="51"/>
                  </a:cubicBezTo>
                  <a:cubicBezTo>
                    <a:pt x="434" y="18"/>
                    <a:pt x="367" y="1"/>
                    <a:pt x="3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40;p75"/>
            <p:cNvSpPr/>
            <p:nvPr/>
          </p:nvSpPr>
          <p:spPr>
            <a:xfrm>
              <a:off x="3450125" y="3554650"/>
              <a:ext cx="30900" cy="16075"/>
            </a:xfrm>
            <a:custGeom>
              <a:avLst/>
              <a:gdLst/>
              <a:ahLst/>
              <a:cxnLst/>
              <a:rect l="l" t="t" r="r" b="b"/>
              <a:pathLst>
                <a:path w="1236" h="643" extrusionOk="0">
                  <a:moveTo>
                    <a:pt x="614" y="1"/>
                  </a:moveTo>
                  <a:cubicBezTo>
                    <a:pt x="476" y="1"/>
                    <a:pt x="334" y="34"/>
                    <a:pt x="201" y="101"/>
                  </a:cubicBezTo>
                  <a:cubicBezTo>
                    <a:pt x="1" y="167"/>
                    <a:pt x="1" y="468"/>
                    <a:pt x="201" y="568"/>
                  </a:cubicBezTo>
                  <a:cubicBezTo>
                    <a:pt x="334" y="618"/>
                    <a:pt x="468" y="643"/>
                    <a:pt x="601" y="643"/>
                  </a:cubicBezTo>
                  <a:cubicBezTo>
                    <a:pt x="735" y="643"/>
                    <a:pt x="868" y="618"/>
                    <a:pt x="1002" y="568"/>
                  </a:cubicBezTo>
                  <a:cubicBezTo>
                    <a:pt x="1235" y="468"/>
                    <a:pt x="1235" y="167"/>
                    <a:pt x="1002" y="101"/>
                  </a:cubicBezTo>
                  <a:cubicBezTo>
                    <a:pt x="885" y="34"/>
                    <a:pt x="751" y="1"/>
                    <a:pt x="6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41;p75"/>
            <p:cNvSpPr/>
            <p:nvPr/>
          </p:nvSpPr>
          <p:spPr>
            <a:xfrm>
              <a:off x="3359225" y="3501075"/>
              <a:ext cx="85925" cy="49025"/>
            </a:xfrm>
            <a:custGeom>
              <a:avLst/>
              <a:gdLst/>
              <a:ahLst/>
              <a:cxnLst/>
              <a:rect l="l" t="t" r="r" b="b"/>
              <a:pathLst>
                <a:path w="3437" h="1961" extrusionOk="0">
                  <a:moveTo>
                    <a:pt x="405" y="0"/>
                  </a:moveTo>
                  <a:cubicBezTo>
                    <a:pt x="310" y="0"/>
                    <a:pt x="218" y="25"/>
                    <a:pt x="134" y="75"/>
                  </a:cubicBezTo>
                  <a:cubicBezTo>
                    <a:pt x="1" y="142"/>
                    <a:pt x="1" y="309"/>
                    <a:pt x="134" y="376"/>
                  </a:cubicBezTo>
                  <a:lnTo>
                    <a:pt x="2770" y="1910"/>
                  </a:lnTo>
                  <a:cubicBezTo>
                    <a:pt x="2853" y="1943"/>
                    <a:pt x="2945" y="1960"/>
                    <a:pt x="3036" y="1960"/>
                  </a:cubicBezTo>
                  <a:cubicBezTo>
                    <a:pt x="3128" y="1960"/>
                    <a:pt x="3220" y="1943"/>
                    <a:pt x="3303" y="1910"/>
                  </a:cubicBezTo>
                  <a:cubicBezTo>
                    <a:pt x="3437" y="1810"/>
                    <a:pt x="3437" y="1677"/>
                    <a:pt x="3303" y="1577"/>
                  </a:cubicBezTo>
                  <a:lnTo>
                    <a:pt x="701" y="75"/>
                  </a:lnTo>
                  <a:cubicBezTo>
                    <a:pt x="601" y="25"/>
                    <a:pt x="501" y="0"/>
                    <a:pt x="4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42;p75"/>
            <p:cNvSpPr/>
            <p:nvPr/>
          </p:nvSpPr>
          <p:spPr>
            <a:xfrm>
              <a:off x="3084050" y="4181775"/>
              <a:ext cx="1451050" cy="609000"/>
            </a:xfrm>
            <a:custGeom>
              <a:avLst/>
              <a:gdLst/>
              <a:ahLst/>
              <a:cxnLst/>
              <a:rect l="l" t="t" r="r" b="b"/>
              <a:pathLst>
                <a:path w="58042" h="24360" extrusionOk="0">
                  <a:moveTo>
                    <a:pt x="57408" y="0"/>
                  </a:moveTo>
                  <a:cubicBezTo>
                    <a:pt x="57430" y="16"/>
                    <a:pt x="57451" y="32"/>
                    <a:pt x="57472" y="49"/>
                  </a:cubicBezTo>
                  <a:lnTo>
                    <a:pt x="57472" y="49"/>
                  </a:lnTo>
                  <a:cubicBezTo>
                    <a:pt x="57452" y="32"/>
                    <a:pt x="57431" y="16"/>
                    <a:pt x="57408" y="0"/>
                  </a:cubicBezTo>
                  <a:close/>
                  <a:moveTo>
                    <a:pt x="601" y="9974"/>
                  </a:moveTo>
                  <a:lnTo>
                    <a:pt x="601" y="9974"/>
                  </a:lnTo>
                  <a:cubicBezTo>
                    <a:pt x="593" y="9980"/>
                    <a:pt x="587" y="9987"/>
                    <a:pt x="580" y="9993"/>
                  </a:cubicBezTo>
                  <a:lnTo>
                    <a:pt x="580" y="9993"/>
                  </a:lnTo>
                  <a:cubicBezTo>
                    <a:pt x="587" y="9987"/>
                    <a:pt x="594" y="9980"/>
                    <a:pt x="601" y="9974"/>
                  </a:cubicBezTo>
                  <a:close/>
                  <a:moveTo>
                    <a:pt x="57472" y="49"/>
                  </a:moveTo>
                  <a:cubicBezTo>
                    <a:pt x="57701" y="251"/>
                    <a:pt x="57649" y="550"/>
                    <a:pt x="57341" y="734"/>
                  </a:cubicBezTo>
                  <a:lnTo>
                    <a:pt x="21082" y="21682"/>
                  </a:lnTo>
                  <a:cubicBezTo>
                    <a:pt x="20865" y="21799"/>
                    <a:pt x="20623" y="21858"/>
                    <a:pt x="20381" y="21858"/>
                  </a:cubicBezTo>
                  <a:cubicBezTo>
                    <a:pt x="20139" y="21858"/>
                    <a:pt x="19898" y="21799"/>
                    <a:pt x="19681" y="21682"/>
                  </a:cubicBezTo>
                  <a:lnTo>
                    <a:pt x="701" y="10708"/>
                  </a:lnTo>
                  <a:cubicBezTo>
                    <a:pt x="376" y="10546"/>
                    <a:pt x="336" y="10225"/>
                    <a:pt x="580" y="9993"/>
                  </a:cubicBezTo>
                  <a:lnTo>
                    <a:pt x="580" y="9993"/>
                  </a:lnTo>
                  <a:cubicBezTo>
                    <a:pt x="257" y="10291"/>
                    <a:pt x="33" y="10684"/>
                    <a:pt x="0" y="11142"/>
                  </a:cubicBezTo>
                  <a:lnTo>
                    <a:pt x="0" y="12042"/>
                  </a:lnTo>
                  <a:cubicBezTo>
                    <a:pt x="33" y="12509"/>
                    <a:pt x="300" y="12976"/>
                    <a:pt x="701" y="13243"/>
                  </a:cubicBezTo>
                  <a:lnTo>
                    <a:pt x="19681" y="24184"/>
                  </a:lnTo>
                  <a:cubicBezTo>
                    <a:pt x="19898" y="24301"/>
                    <a:pt x="20131" y="24359"/>
                    <a:pt x="20369" y="24359"/>
                  </a:cubicBezTo>
                  <a:cubicBezTo>
                    <a:pt x="20606" y="24359"/>
                    <a:pt x="20848" y="24301"/>
                    <a:pt x="21082" y="24184"/>
                  </a:cubicBezTo>
                  <a:lnTo>
                    <a:pt x="57341" y="3236"/>
                  </a:lnTo>
                  <a:cubicBezTo>
                    <a:pt x="57741" y="2969"/>
                    <a:pt x="58008" y="2535"/>
                    <a:pt x="58042" y="2035"/>
                  </a:cubicBezTo>
                  <a:lnTo>
                    <a:pt x="58042" y="1134"/>
                  </a:lnTo>
                  <a:cubicBezTo>
                    <a:pt x="58010" y="695"/>
                    <a:pt x="57802" y="315"/>
                    <a:pt x="57472" y="49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943;p75"/>
            <p:cNvSpPr/>
            <p:nvPr/>
          </p:nvSpPr>
          <p:spPr>
            <a:xfrm>
              <a:off x="3084050" y="4181775"/>
              <a:ext cx="1451050" cy="609000"/>
            </a:xfrm>
            <a:custGeom>
              <a:avLst/>
              <a:gdLst/>
              <a:ahLst/>
              <a:cxnLst/>
              <a:rect l="l" t="t" r="r" b="b"/>
              <a:pathLst>
                <a:path w="58042" h="24360" extrusionOk="0">
                  <a:moveTo>
                    <a:pt x="57408" y="0"/>
                  </a:moveTo>
                  <a:cubicBezTo>
                    <a:pt x="57430" y="16"/>
                    <a:pt x="57451" y="32"/>
                    <a:pt x="57472" y="49"/>
                  </a:cubicBezTo>
                  <a:lnTo>
                    <a:pt x="57472" y="49"/>
                  </a:lnTo>
                  <a:cubicBezTo>
                    <a:pt x="57452" y="32"/>
                    <a:pt x="57431" y="16"/>
                    <a:pt x="57408" y="0"/>
                  </a:cubicBezTo>
                  <a:close/>
                  <a:moveTo>
                    <a:pt x="601" y="9974"/>
                  </a:moveTo>
                  <a:lnTo>
                    <a:pt x="601" y="9974"/>
                  </a:lnTo>
                  <a:cubicBezTo>
                    <a:pt x="593" y="9980"/>
                    <a:pt x="587" y="9987"/>
                    <a:pt x="580" y="9993"/>
                  </a:cubicBezTo>
                  <a:lnTo>
                    <a:pt x="580" y="9993"/>
                  </a:lnTo>
                  <a:cubicBezTo>
                    <a:pt x="587" y="9987"/>
                    <a:pt x="594" y="9980"/>
                    <a:pt x="601" y="9974"/>
                  </a:cubicBezTo>
                  <a:close/>
                  <a:moveTo>
                    <a:pt x="57472" y="49"/>
                  </a:moveTo>
                  <a:cubicBezTo>
                    <a:pt x="57701" y="251"/>
                    <a:pt x="57649" y="550"/>
                    <a:pt x="57341" y="734"/>
                  </a:cubicBezTo>
                  <a:lnTo>
                    <a:pt x="21082" y="21682"/>
                  </a:lnTo>
                  <a:cubicBezTo>
                    <a:pt x="20865" y="21799"/>
                    <a:pt x="20623" y="21858"/>
                    <a:pt x="20381" y="21858"/>
                  </a:cubicBezTo>
                  <a:cubicBezTo>
                    <a:pt x="20139" y="21858"/>
                    <a:pt x="19898" y="21799"/>
                    <a:pt x="19681" y="21682"/>
                  </a:cubicBezTo>
                  <a:lnTo>
                    <a:pt x="701" y="10708"/>
                  </a:lnTo>
                  <a:cubicBezTo>
                    <a:pt x="376" y="10546"/>
                    <a:pt x="336" y="10225"/>
                    <a:pt x="580" y="9993"/>
                  </a:cubicBezTo>
                  <a:lnTo>
                    <a:pt x="580" y="9993"/>
                  </a:lnTo>
                  <a:cubicBezTo>
                    <a:pt x="257" y="10291"/>
                    <a:pt x="33" y="10684"/>
                    <a:pt x="0" y="11142"/>
                  </a:cubicBezTo>
                  <a:lnTo>
                    <a:pt x="0" y="12042"/>
                  </a:lnTo>
                  <a:cubicBezTo>
                    <a:pt x="33" y="12509"/>
                    <a:pt x="300" y="12976"/>
                    <a:pt x="701" y="13243"/>
                  </a:cubicBezTo>
                  <a:lnTo>
                    <a:pt x="19681" y="24184"/>
                  </a:lnTo>
                  <a:cubicBezTo>
                    <a:pt x="19898" y="24301"/>
                    <a:pt x="20131" y="24359"/>
                    <a:pt x="20369" y="24359"/>
                  </a:cubicBezTo>
                  <a:cubicBezTo>
                    <a:pt x="20606" y="24359"/>
                    <a:pt x="20848" y="24301"/>
                    <a:pt x="21082" y="24184"/>
                  </a:cubicBezTo>
                  <a:lnTo>
                    <a:pt x="57341" y="3236"/>
                  </a:lnTo>
                  <a:cubicBezTo>
                    <a:pt x="57741" y="2969"/>
                    <a:pt x="58008" y="2535"/>
                    <a:pt x="58042" y="2035"/>
                  </a:cubicBezTo>
                  <a:lnTo>
                    <a:pt x="58042" y="1134"/>
                  </a:lnTo>
                  <a:cubicBezTo>
                    <a:pt x="58010" y="695"/>
                    <a:pt x="57802" y="315"/>
                    <a:pt x="5747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944;p75"/>
            <p:cNvSpPr/>
            <p:nvPr/>
          </p:nvSpPr>
          <p:spPr>
            <a:xfrm>
              <a:off x="3092375" y="3901975"/>
              <a:ext cx="1434375" cy="825625"/>
            </a:xfrm>
            <a:custGeom>
              <a:avLst/>
              <a:gdLst/>
              <a:ahLst/>
              <a:cxnLst/>
              <a:rect l="l" t="t" r="r" b="b"/>
              <a:pathLst>
                <a:path w="57375" h="33025" extrusionOk="0">
                  <a:moveTo>
                    <a:pt x="34135" y="2906"/>
                  </a:moveTo>
                  <a:cubicBezTo>
                    <a:pt x="34341" y="2906"/>
                    <a:pt x="34545" y="2966"/>
                    <a:pt x="34725" y="3086"/>
                  </a:cubicBezTo>
                  <a:lnTo>
                    <a:pt x="51971" y="13060"/>
                  </a:lnTo>
                  <a:cubicBezTo>
                    <a:pt x="52305" y="13194"/>
                    <a:pt x="52305" y="13627"/>
                    <a:pt x="51971" y="13761"/>
                  </a:cubicBezTo>
                  <a:lnTo>
                    <a:pt x="23751" y="30072"/>
                  </a:lnTo>
                  <a:cubicBezTo>
                    <a:pt x="23551" y="30173"/>
                    <a:pt x="23342" y="30223"/>
                    <a:pt x="23138" y="30223"/>
                  </a:cubicBezTo>
                  <a:cubicBezTo>
                    <a:pt x="22934" y="30223"/>
                    <a:pt x="22734" y="30173"/>
                    <a:pt x="22550" y="30072"/>
                  </a:cubicBezTo>
                  <a:lnTo>
                    <a:pt x="5304" y="20099"/>
                  </a:lnTo>
                  <a:cubicBezTo>
                    <a:pt x="4971" y="19999"/>
                    <a:pt x="4971" y="19532"/>
                    <a:pt x="5304" y="19431"/>
                  </a:cubicBezTo>
                  <a:lnTo>
                    <a:pt x="33725" y="2986"/>
                  </a:lnTo>
                  <a:cubicBezTo>
                    <a:pt x="33858" y="2933"/>
                    <a:pt x="33997" y="2906"/>
                    <a:pt x="34135" y="2906"/>
                  </a:cubicBezTo>
                  <a:close/>
                  <a:moveTo>
                    <a:pt x="37327" y="1"/>
                  </a:moveTo>
                  <a:cubicBezTo>
                    <a:pt x="37085" y="1"/>
                    <a:pt x="36844" y="51"/>
                    <a:pt x="36627" y="151"/>
                  </a:cubicBezTo>
                  <a:lnTo>
                    <a:pt x="368" y="21099"/>
                  </a:lnTo>
                  <a:cubicBezTo>
                    <a:pt x="1" y="21333"/>
                    <a:pt x="1" y="21700"/>
                    <a:pt x="368" y="21900"/>
                  </a:cubicBezTo>
                  <a:lnTo>
                    <a:pt x="19348" y="32874"/>
                  </a:lnTo>
                  <a:cubicBezTo>
                    <a:pt x="19565" y="32975"/>
                    <a:pt x="19806" y="33025"/>
                    <a:pt x="20048" y="33025"/>
                  </a:cubicBezTo>
                  <a:cubicBezTo>
                    <a:pt x="20290" y="33025"/>
                    <a:pt x="20532" y="32975"/>
                    <a:pt x="20749" y="32874"/>
                  </a:cubicBezTo>
                  <a:lnTo>
                    <a:pt x="57008" y="11926"/>
                  </a:lnTo>
                  <a:cubicBezTo>
                    <a:pt x="57375" y="11793"/>
                    <a:pt x="57375" y="11259"/>
                    <a:pt x="57008" y="11126"/>
                  </a:cubicBezTo>
                  <a:lnTo>
                    <a:pt x="38028" y="151"/>
                  </a:lnTo>
                  <a:cubicBezTo>
                    <a:pt x="37811" y="51"/>
                    <a:pt x="37569" y="1"/>
                    <a:pt x="3732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945;p75"/>
            <p:cNvSpPr/>
            <p:nvPr/>
          </p:nvSpPr>
          <p:spPr>
            <a:xfrm>
              <a:off x="3092375" y="3901975"/>
              <a:ext cx="1434375" cy="825625"/>
            </a:xfrm>
            <a:custGeom>
              <a:avLst/>
              <a:gdLst/>
              <a:ahLst/>
              <a:cxnLst/>
              <a:rect l="l" t="t" r="r" b="b"/>
              <a:pathLst>
                <a:path w="57375" h="33025" extrusionOk="0">
                  <a:moveTo>
                    <a:pt x="34135" y="2906"/>
                  </a:moveTo>
                  <a:cubicBezTo>
                    <a:pt x="34341" y="2906"/>
                    <a:pt x="34545" y="2966"/>
                    <a:pt x="34725" y="3086"/>
                  </a:cubicBezTo>
                  <a:lnTo>
                    <a:pt x="51971" y="13060"/>
                  </a:lnTo>
                  <a:cubicBezTo>
                    <a:pt x="52305" y="13194"/>
                    <a:pt x="52305" y="13627"/>
                    <a:pt x="51971" y="13761"/>
                  </a:cubicBezTo>
                  <a:lnTo>
                    <a:pt x="23751" y="30072"/>
                  </a:lnTo>
                  <a:cubicBezTo>
                    <a:pt x="23551" y="30173"/>
                    <a:pt x="23342" y="30223"/>
                    <a:pt x="23138" y="30223"/>
                  </a:cubicBezTo>
                  <a:cubicBezTo>
                    <a:pt x="22934" y="30223"/>
                    <a:pt x="22734" y="30173"/>
                    <a:pt x="22550" y="30072"/>
                  </a:cubicBezTo>
                  <a:lnTo>
                    <a:pt x="5304" y="20099"/>
                  </a:lnTo>
                  <a:cubicBezTo>
                    <a:pt x="4971" y="19999"/>
                    <a:pt x="4971" y="19532"/>
                    <a:pt x="5304" y="19431"/>
                  </a:cubicBezTo>
                  <a:lnTo>
                    <a:pt x="33725" y="2986"/>
                  </a:lnTo>
                  <a:cubicBezTo>
                    <a:pt x="33858" y="2933"/>
                    <a:pt x="33997" y="2906"/>
                    <a:pt x="34135" y="2906"/>
                  </a:cubicBezTo>
                  <a:close/>
                  <a:moveTo>
                    <a:pt x="37327" y="1"/>
                  </a:moveTo>
                  <a:cubicBezTo>
                    <a:pt x="37085" y="1"/>
                    <a:pt x="36844" y="51"/>
                    <a:pt x="36627" y="151"/>
                  </a:cubicBezTo>
                  <a:lnTo>
                    <a:pt x="368" y="21099"/>
                  </a:lnTo>
                  <a:cubicBezTo>
                    <a:pt x="1" y="21333"/>
                    <a:pt x="1" y="21700"/>
                    <a:pt x="368" y="21900"/>
                  </a:cubicBezTo>
                  <a:lnTo>
                    <a:pt x="19348" y="32874"/>
                  </a:lnTo>
                  <a:cubicBezTo>
                    <a:pt x="19565" y="32975"/>
                    <a:pt x="19806" y="33025"/>
                    <a:pt x="20048" y="33025"/>
                  </a:cubicBezTo>
                  <a:cubicBezTo>
                    <a:pt x="20290" y="33025"/>
                    <a:pt x="20532" y="32975"/>
                    <a:pt x="20749" y="32874"/>
                  </a:cubicBezTo>
                  <a:lnTo>
                    <a:pt x="57008" y="11926"/>
                  </a:lnTo>
                  <a:cubicBezTo>
                    <a:pt x="57375" y="11793"/>
                    <a:pt x="57375" y="11259"/>
                    <a:pt x="57008" y="11126"/>
                  </a:cubicBezTo>
                  <a:lnTo>
                    <a:pt x="38028" y="151"/>
                  </a:lnTo>
                  <a:cubicBezTo>
                    <a:pt x="37811" y="51"/>
                    <a:pt x="37569" y="1"/>
                    <a:pt x="373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946;p75"/>
            <p:cNvSpPr/>
            <p:nvPr/>
          </p:nvSpPr>
          <p:spPr>
            <a:xfrm>
              <a:off x="3593575" y="4181775"/>
              <a:ext cx="941525" cy="608800"/>
            </a:xfrm>
            <a:custGeom>
              <a:avLst/>
              <a:gdLst/>
              <a:ahLst/>
              <a:cxnLst/>
              <a:rect l="l" t="t" r="r" b="b"/>
              <a:pathLst>
                <a:path w="37661" h="24352" extrusionOk="0">
                  <a:moveTo>
                    <a:pt x="37060" y="0"/>
                  </a:moveTo>
                  <a:cubicBezTo>
                    <a:pt x="37100" y="32"/>
                    <a:pt x="37139" y="66"/>
                    <a:pt x="37176" y="102"/>
                  </a:cubicBezTo>
                  <a:lnTo>
                    <a:pt x="37176" y="102"/>
                  </a:lnTo>
                  <a:cubicBezTo>
                    <a:pt x="37145" y="65"/>
                    <a:pt x="37107" y="31"/>
                    <a:pt x="37060" y="0"/>
                  </a:cubicBezTo>
                  <a:close/>
                  <a:moveTo>
                    <a:pt x="37176" y="102"/>
                  </a:moveTo>
                  <a:lnTo>
                    <a:pt x="37176" y="102"/>
                  </a:lnTo>
                  <a:cubicBezTo>
                    <a:pt x="37342" y="301"/>
                    <a:pt x="37270" y="565"/>
                    <a:pt x="36960" y="734"/>
                  </a:cubicBezTo>
                  <a:lnTo>
                    <a:pt x="701" y="21682"/>
                  </a:lnTo>
                  <a:cubicBezTo>
                    <a:pt x="467" y="21816"/>
                    <a:pt x="234" y="21849"/>
                    <a:pt x="0" y="21849"/>
                  </a:cubicBezTo>
                  <a:lnTo>
                    <a:pt x="0" y="24351"/>
                  </a:lnTo>
                  <a:cubicBezTo>
                    <a:pt x="234" y="24351"/>
                    <a:pt x="467" y="24318"/>
                    <a:pt x="701" y="24184"/>
                  </a:cubicBezTo>
                  <a:lnTo>
                    <a:pt x="36960" y="3236"/>
                  </a:lnTo>
                  <a:cubicBezTo>
                    <a:pt x="37360" y="2969"/>
                    <a:pt x="37627" y="2535"/>
                    <a:pt x="37661" y="2035"/>
                  </a:cubicBezTo>
                  <a:lnTo>
                    <a:pt x="37661" y="1134"/>
                  </a:lnTo>
                  <a:cubicBezTo>
                    <a:pt x="37631" y="723"/>
                    <a:pt x="37447" y="364"/>
                    <a:pt x="37176" y="102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947;p75"/>
            <p:cNvSpPr/>
            <p:nvPr/>
          </p:nvSpPr>
          <p:spPr>
            <a:xfrm>
              <a:off x="3593575" y="4181775"/>
              <a:ext cx="941525" cy="608800"/>
            </a:xfrm>
            <a:custGeom>
              <a:avLst/>
              <a:gdLst/>
              <a:ahLst/>
              <a:cxnLst/>
              <a:rect l="l" t="t" r="r" b="b"/>
              <a:pathLst>
                <a:path w="37661" h="24352" extrusionOk="0">
                  <a:moveTo>
                    <a:pt x="37060" y="0"/>
                  </a:moveTo>
                  <a:cubicBezTo>
                    <a:pt x="37100" y="32"/>
                    <a:pt x="37139" y="66"/>
                    <a:pt x="37176" y="102"/>
                  </a:cubicBezTo>
                  <a:lnTo>
                    <a:pt x="37176" y="102"/>
                  </a:lnTo>
                  <a:cubicBezTo>
                    <a:pt x="37145" y="65"/>
                    <a:pt x="37107" y="31"/>
                    <a:pt x="37060" y="0"/>
                  </a:cubicBezTo>
                  <a:close/>
                  <a:moveTo>
                    <a:pt x="37176" y="102"/>
                  </a:moveTo>
                  <a:lnTo>
                    <a:pt x="37176" y="102"/>
                  </a:lnTo>
                  <a:cubicBezTo>
                    <a:pt x="37342" y="301"/>
                    <a:pt x="37270" y="565"/>
                    <a:pt x="36960" y="734"/>
                  </a:cubicBezTo>
                  <a:lnTo>
                    <a:pt x="701" y="21682"/>
                  </a:lnTo>
                  <a:cubicBezTo>
                    <a:pt x="467" y="21816"/>
                    <a:pt x="234" y="21849"/>
                    <a:pt x="0" y="21849"/>
                  </a:cubicBezTo>
                  <a:lnTo>
                    <a:pt x="0" y="24351"/>
                  </a:lnTo>
                  <a:cubicBezTo>
                    <a:pt x="234" y="24351"/>
                    <a:pt x="467" y="24318"/>
                    <a:pt x="701" y="24184"/>
                  </a:cubicBezTo>
                  <a:lnTo>
                    <a:pt x="36960" y="3236"/>
                  </a:lnTo>
                  <a:cubicBezTo>
                    <a:pt x="37360" y="2969"/>
                    <a:pt x="37627" y="2535"/>
                    <a:pt x="37661" y="2035"/>
                  </a:cubicBezTo>
                  <a:lnTo>
                    <a:pt x="37661" y="1134"/>
                  </a:lnTo>
                  <a:cubicBezTo>
                    <a:pt x="37631" y="723"/>
                    <a:pt x="37447" y="364"/>
                    <a:pt x="37176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948;p75"/>
            <p:cNvSpPr/>
            <p:nvPr/>
          </p:nvSpPr>
          <p:spPr>
            <a:xfrm>
              <a:off x="4228200" y="4054175"/>
              <a:ext cx="36700" cy="19000"/>
            </a:xfrm>
            <a:custGeom>
              <a:avLst/>
              <a:gdLst/>
              <a:ahLst/>
              <a:cxnLst/>
              <a:rect l="l" t="t" r="r" b="b"/>
              <a:pathLst>
                <a:path w="1468" h="760" extrusionOk="0">
                  <a:moveTo>
                    <a:pt x="734" y="1"/>
                  </a:moveTo>
                  <a:cubicBezTo>
                    <a:pt x="576" y="1"/>
                    <a:pt x="417" y="34"/>
                    <a:pt x="267" y="101"/>
                  </a:cubicBezTo>
                  <a:cubicBezTo>
                    <a:pt x="0" y="201"/>
                    <a:pt x="0" y="534"/>
                    <a:pt x="267" y="634"/>
                  </a:cubicBezTo>
                  <a:cubicBezTo>
                    <a:pt x="417" y="718"/>
                    <a:pt x="576" y="759"/>
                    <a:pt x="734" y="759"/>
                  </a:cubicBezTo>
                  <a:cubicBezTo>
                    <a:pt x="892" y="759"/>
                    <a:pt x="1051" y="718"/>
                    <a:pt x="1201" y="634"/>
                  </a:cubicBezTo>
                  <a:cubicBezTo>
                    <a:pt x="1468" y="568"/>
                    <a:pt x="1468" y="201"/>
                    <a:pt x="1201" y="101"/>
                  </a:cubicBezTo>
                  <a:cubicBezTo>
                    <a:pt x="1051" y="34"/>
                    <a:pt x="892" y="1"/>
                    <a:pt x="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949;p75"/>
            <p:cNvSpPr/>
            <p:nvPr/>
          </p:nvSpPr>
          <p:spPr>
            <a:xfrm>
              <a:off x="3340050" y="4527850"/>
              <a:ext cx="87600" cy="55075"/>
            </a:xfrm>
            <a:custGeom>
              <a:avLst/>
              <a:gdLst/>
              <a:ahLst/>
              <a:cxnLst/>
              <a:rect l="l" t="t" r="r" b="b"/>
              <a:pathLst>
                <a:path w="3504" h="2203" extrusionOk="0">
                  <a:moveTo>
                    <a:pt x="1735" y="434"/>
                  </a:moveTo>
                  <a:cubicBezTo>
                    <a:pt x="2102" y="434"/>
                    <a:pt x="2436" y="501"/>
                    <a:pt x="2736" y="668"/>
                  </a:cubicBezTo>
                  <a:cubicBezTo>
                    <a:pt x="2903" y="734"/>
                    <a:pt x="3036" y="901"/>
                    <a:pt x="3070" y="1101"/>
                  </a:cubicBezTo>
                  <a:cubicBezTo>
                    <a:pt x="3036" y="1301"/>
                    <a:pt x="2903" y="1468"/>
                    <a:pt x="2736" y="1568"/>
                  </a:cubicBezTo>
                  <a:cubicBezTo>
                    <a:pt x="2419" y="1718"/>
                    <a:pt x="2077" y="1793"/>
                    <a:pt x="1739" y="1793"/>
                  </a:cubicBezTo>
                  <a:cubicBezTo>
                    <a:pt x="1402" y="1793"/>
                    <a:pt x="1068" y="1718"/>
                    <a:pt x="768" y="1568"/>
                  </a:cubicBezTo>
                  <a:cubicBezTo>
                    <a:pt x="568" y="1468"/>
                    <a:pt x="434" y="1301"/>
                    <a:pt x="401" y="1101"/>
                  </a:cubicBezTo>
                  <a:cubicBezTo>
                    <a:pt x="434" y="901"/>
                    <a:pt x="568" y="734"/>
                    <a:pt x="768" y="668"/>
                  </a:cubicBezTo>
                  <a:cubicBezTo>
                    <a:pt x="1068" y="501"/>
                    <a:pt x="1402" y="434"/>
                    <a:pt x="1735" y="434"/>
                  </a:cubicBezTo>
                  <a:close/>
                  <a:moveTo>
                    <a:pt x="1752" y="1"/>
                  </a:moveTo>
                  <a:cubicBezTo>
                    <a:pt x="1343" y="1"/>
                    <a:pt x="935" y="101"/>
                    <a:pt x="568" y="301"/>
                  </a:cubicBezTo>
                  <a:cubicBezTo>
                    <a:pt x="234" y="434"/>
                    <a:pt x="34" y="768"/>
                    <a:pt x="1" y="1101"/>
                  </a:cubicBezTo>
                  <a:cubicBezTo>
                    <a:pt x="34" y="1468"/>
                    <a:pt x="234" y="1768"/>
                    <a:pt x="568" y="1935"/>
                  </a:cubicBezTo>
                  <a:cubicBezTo>
                    <a:pt x="935" y="2102"/>
                    <a:pt x="1335" y="2202"/>
                    <a:pt x="1735" y="2202"/>
                  </a:cubicBezTo>
                  <a:cubicBezTo>
                    <a:pt x="2169" y="2202"/>
                    <a:pt x="2569" y="2102"/>
                    <a:pt x="2936" y="1935"/>
                  </a:cubicBezTo>
                  <a:cubicBezTo>
                    <a:pt x="3270" y="1768"/>
                    <a:pt x="3470" y="1468"/>
                    <a:pt x="3503" y="1101"/>
                  </a:cubicBezTo>
                  <a:cubicBezTo>
                    <a:pt x="3470" y="768"/>
                    <a:pt x="3270" y="434"/>
                    <a:pt x="2936" y="301"/>
                  </a:cubicBezTo>
                  <a:cubicBezTo>
                    <a:pt x="2569" y="101"/>
                    <a:pt x="2161" y="1"/>
                    <a:pt x="1752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950;p75"/>
            <p:cNvSpPr/>
            <p:nvPr/>
          </p:nvSpPr>
          <p:spPr>
            <a:xfrm>
              <a:off x="4151475" y="4050000"/>
              <a:ext cx="118425" cy="66750"/>
            </a:xfrm>
            <a:custGeom>
              <a:avLst/>
              <a:gdLst/>
              <a:ahLst/>
              <a:cxnLst/>
              <a:rect l="l" t="t" r="r" b="b"/>
              <a:pathLst>
                <a:path w="4737" h="2670" extrusionOk="0">
                  <a:moveTo>
                    <a:pt x="567" y="1"/>
                  </a:moveTo>
                  <a:cubicBezTo>
                    <a:pt x="442" y="1"/>
                    <a:pt x="317" y="34"/>
                    <a:pt x="200" y="101"/>
                  </a:cubicBezTo>
                  <a:cubicBezTo>
                    <a:pt x="0" y="201"/>
                    <a:pt x="0" y="401"/>
                    <a:pt x="234" y="535"/>
                  </a:cubicBezTo>
                  <a:lnTo>
                    <a:pt x="3803" y="2569"/>
                  </a:lnTo>
                  <a:cubicBezTo>
                    <a:pt x="3920" y="2636"/>
                    <a:pt x="4045" y="2669"/>
                    <a:pt x="4170" y="2669"/>
                  </a:cubicBezTo>
                  <a:cubicBezTo>
                    <a:pt x="4295" y="2669"/>
                    <a:pt x="4420" y="2636"/>
                    <a:pt x="4537" y="2569"/>
                  </a:cubicBezTo>
                  <a:cubicBezTo>
                    <a:pt x="4737" y="2469"/>
                    <a:pt x="4737" y="2302"/>
                    <a:pt x="4537" y="2169"/>
                  </a:cubicBezTo>
                  <a:lnTo>
                    <a:pt x="934" y="101"/>
                  </a:lnTo>
                  <a:cubicBezTo>
                    <a:pt x="818" y="34"/>
                    <a:pt x="692" y="1"/>
                    <a:pt x="5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51;p75"/>
            <p:cNvSpPr/>
            <p:nvPr/>
          </p:nvSpPr>
          <p:spPr>
            <a:xfrm>
              <a:off x="3216625" y="3974850"/>
              <a:ext cx="1183375" cy="682700"/>
            </a:xfrm>
            <a:custGeom>
              <a:avLst/>
              <a:gdLst/>
              <a:ahLst/>
              <a:cxnLst/>
              <a:rect l="l" t="t" r="r" b="b"/>
              <a:pathLst>
                <a:path w="47335" h="27308" extrusionOk="0">
                  <a:moveTo>
                    <a:pt x="29182" y="1"/>
                  </a:moveTo>
                  <a:cubicBezTo>
                    <a:pt x="29039" y="1"/>
                    <a:pt x="28894" y="35"/>
                    <a:pt x="28755" y="105"/>
                  </a:cubicBezTo>
                  <a:lnTo>
                    <a:pt x="334" y="16516"/>
                  </a:lnTo>
                  <a:cubicBezTo>
                    <a:pt x="1" y="16617"/>
                    <a:pt x="1" y="17084"/>
                    <a:pt x="334" y="17184"/>
                  </a:cubicBezTo>
                  <a:lnTo>
                    <a:pt x="17580" y="27157"/>
                  </a:lnTo>
                  <a:cubicBezTo>
                    <a:pt x="17764" y="27258"/>
                    <a:pt x="17964" y="27308"/>
                    <a:pt x="18168" y="27308"/>
                  </a:cubicBezTo>
                  <a:cubicBezTo>
                    <a:pt x="18372" y="27308"/>
                    <a:pt x="18581" y="27258"/>
                    <a:pt x="18781" y="27157"/>
                  </a:cubicBezTo>
                  <a:lnTo>
                    <a:pt x="47001" y="10846"/>
                  </a:lnTo>
                  <a:cubicBezTo>
                    <a:pt x="47335" y="10746"/>
                    <a:pt x="47335" y="10279"/>
                    <a:pt x="47001" y="10179"/>
                  </a:cubicBezTo>
                  <a:lnTo>
                    <a:pt x="29755" y="205"/>
                  </a:lnTo>
                  <a:cubicBezTo>
                    <a:pt x="29580" y="69"/>
                    <a:pt x="29383" y="1"/>
                    <a:pt x="2918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52;p75"/>
            <p:cNvSpPr/>
            <p:nvPr/>
          </p:nvSpPr>
          <p:spPr>
            <a:xfrm>
              <a:off x="3926300" y="4009350"/>
              <a:ext cx="10875" cy="6275"/>
            </a:xfrm>
            <a:custGeom>
              <a:avLst/>
              <a:gdLst/>
              <a:ahLst/>
              <a:cxnLst/>
              <a:rect l="l" t="t" r="r" b="b"/>
              <a:pathLst>
                <a:path w="435" h="251" extrusionOk="0">
                  <a:moveTo>
                    <a:pt x="301" y="1"/>
                  </a:moveTo>
                  <a:cubicBezTo>
                    <a:pt x="276" y="1"/>
                    <a:pt x="251" y="9"/>
                    <a:pt x="234" y="26"/>
                  </a:cubicBezTo>
                  <a:lnTo>
                    <a:pt x="68" y="126"/>
                  </a:lnTo>
                  <a:cubicBezTo>
                    <a:pt x="1" y="159"/>
                    <a:pt x="1" y="192"/>
                    <a:pt x="68" y="226"/>
                  </a:cubicBezTo>
                  <a:cubicBezTo>
                    <a:pt x="84" y="242"/>
                    <a:pt x="109" y="251"/>
                    <a:pt x="134" y="251"/>
                  </a:cubicBezTo>
                  <a:cubicBezTo>
                    <a:pt x="159" y="251"/>
                    <a:pt x="184" y="242"/>
                    <a:pt x="201" y="226"/>
                  </a:cubicBezTo>
                  <a:lnTo>
                    <a:pt x="401" y="126"/>
                  </a:lnTo>
                  <a:cubicBezTo>
                    <a:pt x="434" y="92"/>
                    <a:pt x="434" y="59"/>
                    <a:pt x="401" y="26"/>
                  </a:cubicBezTo>
                  <a:lnTo>
                    <a:pt x="368" y="26"/>
                  </a:lnTo>
                  <a:cubicBezTo>
                    <a:pt x="351" y="9"/>
                    <a:pt x="326" y="1"/>
                    <a:pt x="3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53;p75"/>
            <p:cNvSpPr/>
            <p:nvPr/>
          </p:nvSpPr>
          <p:spPr>
            <a:xfrm>
              <a:off x="3934650" y="4012700"/>
              <a:ext cx="14200" cy="7300"/>
            </a:xfrm>
            <a:custGeom>
              <a:avLst/>
              <a:gdLst/>
              <a:ahLst/>
              <a:cxnLst/>
              <a:rect l="l" t="t" r="r" b="b"/>
              <a:pathLst>
                <a:path w="568" h="292" extrusionOk="0">
                  <a:moveTo>
                    <a:pt x="434" y="0"/>
                  </a:moveTo>
                  <a:cubicBezTo>
                    <a:pt x="409" y="0"/>
                    <a:pt x="384" y="8"/>
                    <a:pt x="367" y="25"/>
                  </a:cubicBezTo>
                  <a:lnTo>
                    <a:pt x="34" y="192"/>
                  </a:lnTo>
                  <a:cubicBezTo>
                    <a:pt x="0" y="225"/>
                    <a:pt x="0" y="259"/>
                    <a:pt x="34" y="292"/>
                  </a:cubicBezTo>
                  <a:lnTo>
                    <a:pt x="201" y="292"/>
                  </a:lnTo>
                  <a:lnTo>
                    <a:pt x="534" y="92"/>
                  </a:lnTo>
                  <a:cubicBezTo>
                    <a:pt x="567" y="92"/>
                    <a:pt x="567" y="25"/>
                    <a:pt x="534" y="25"/>
                  </a:cubicBezTo>
                  <a:lnTo>
                    <a:pt x="501" y="25"/>
                  </a:lnTo>
                  <a:cubicBezTo>
                    <a:pt x="484" y="8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54;p75"/>
            <p:cNvSpPr/>
            <p:nvPr/>
          </p:nvSpPr>
          <p:spPr>
            <a:xfrm>
              <a:off x="3942975" y="4015200"/>
              <a:ext cx="16725" cy="9600"/>
            </a:xfrm>
            <a:custGeom>
              <a:avLst/>
              <a:gdLst/>
              <a:ahLst/>
              <a:cxnLst/>
              <a:rect l="l" t="t" r="r" b="b"/>
              <a:pathLst>
                <a:path w="669" h="384" extrusionOk="0">
                  <a:moveTo>
                    <a:pt x="568" y="0"/>
                  </a:moveTo>
                  <a:cubicBezTo>
                    <a:pt x="543" y="0"/>
                    <a:pt x="518" y="8"/>
                    <a:pt x="501" y="25"/>
                  </a:cubicBezTo>
                  <a:lnTo>
                    <a:pt x="34" y="292"/>
                  </a:lnTo>
                  <a:cubicBezTo>
                    <a:pt x="1" y="325"/>
                    <a:pt x="1" y="359"/>
                    <a:pt x="34" y="359"/>
                  </a:cubicBezTo>
                  <a:cubicBezTo>
                    <a:pt x="51" y="375"/>
                    <a:pt x="76" y="384"/>
                    <a:pt x="101" y="384"/>
                  </a:cubicBezTo>
                  <a:cubicBezTo>
                    <a:pt x="126" y="384"/>
                    <a:pt x="151" y="375"/>
                    <a:pt x="168" y="359"/>
                  </a:cubicBezTo>
                  <a:lnTo>
                    <a:pt x="635" y="92"/>
                  </a:lnTo>
                  <a:cubicBezTo>
                    <a:pt x="668" y="92"/>
                    <a:pt x="668" y="59"/>
                    <a:pt x="635" y="25"/>
                  </a:cubicBezTo>
                  <a:cubicBezTo>
                    <a:pt x="618" y="8"/>
                    <a:pt x="593" y="0"/>
                    <a:pt x="5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55;p75"/>
            <p:cNvSpPr/>
            <p:nvPr/>
          </p:nvSpPr>
          <p:spPr>
            <a:xfrm>
              <a:off x="3951325" y="4015200"/>
              <a:ext cx="25875" cy="14600"/>
            </a:xfrm>
            <a:custGeom>
              <a:avLst/>
              <a:gdLst/>
              <a:ahLst/>
              <a:cxnLst/>
              <a:rect l="l" t="t" r="r" b="b"/>
              <a:pathLst>
                <a:path w="1035" h="584" extrusionOk="0">
                  <a:moveTo>
                    <a:pt x="901" y="0"/>
                  </a:moveTo>
                  <a:cubicBezTo>
                    <a:pt x="876" y="0"/>
                    <a:pt x="851" y="8"/>
                    <a:pt x="834" y="25"/>
                  </a:cubicBezTo>
                  <a:lnTo>
                    <a:pt x="67" y="492"/>
                  </a:lnTo>
                  <a:cubicBezTo>
                    <a:pt x="1" y="492"/>
                    <a:pt x="1" y="526"/>
                    <a:pt x="67" y="559"/>
                  </a:cubicBezTo>
                  <a:cubicBezTo>
                    <a:pt x="84" y="576"/>
                    <a:pt x="109" y="584"/>
                    <a:pt x="134" y="584"/>
                  </a:cubicBezTo>
                  <a:cubicBezTo>
                    <a:pt x="159" y="584"/>
                    <a:pt x="184" y="576"/>
                    <a:pt x="201" y="559"/>
                  </a:cubicBezTo>
                  <a:lnTo>
                    <a:pt x="1001" y="125"/>
                  </a:lnTo>
                  <a:cubicBezTo>
                    <a:pt x="1035" y="92"/>
                    <a:pt x="1035" y="59"/>
                    <a:pt x="1001" y="25"/>
                  </a:cubicBezTo>
                  <a:lnTo>
                    <a:pt x="968" y="25"/>
                  </a:lnTo>
                  <a:cubicBezTo>
                    <a:pt x="951" y="8"/>
                    <a:pt x="926" y="0"/>
                    <a:pt x="9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56;p75"/>
            <p:cNvSpPr/>
            <p:nvPr/>
          </p:nvSpPr>
          <p:spPr>
            <a:xfrm>
              <a:off x="3967175" y="4032500"/>
              <a:ext cx="25875" cy="10025"/>
            </a:xfrm>
            <a:custGeom>
              <a:avLst/>
              <a:gdLst/>
              <a:ahLst/>
              <a:cxnLst/>
              <a:rect l="l" t="t" r="r" b="b"/>
              <a:pathLst>
                <a:path w="1035" h="401" extrusionOk="0">
                  <a:moveTo>
                    <a:pt x="801" y="34"/>
                  </a:moveTo>
                  <a:lnTo>
                    <a:pt x="501" y="200"/>
                  </a:lnTo>
                  <a:lnTo>
                    <a:pt x="234" y="34"/>
                  </a:lnTo>
                  <a:close/>
                  <a:moveTo>
                    <a:pt x="34" y="0"/>
                  </a:moveTo>
                  <a:lnTo>
                    <a:pt x="0" y="34"/>
                  </a:lnTo>
                  <a:lnTo>
                    <a:pt x="367" y="267"/>
                  </a:lnTo>
                  <a:lnTo>
                    <a:pt x="267" y="334"/>
                  </a:lnTo>
                  <a:cubicBezTo>
                    <a:pt x="267" y="334"/>
                    <a:pt x="267" y="367"/>
                    <a:pt x="267" y="367"/>
                  </a:cubicBezTo>
                  <a:lnTo>
                    <a:pt x="334" y="401"/>
                  </a:lnTo>
                  <a:lnTo>
                    <a:pt x="401" y="401"/>
                  </a:lnTo>
                  <a:lnTo>
                    <a:pt x="534" y="334"/>
                  </a:lnTo>
                  <a:lnTo>
                    <a:pt x="601" y="367"/>
                  </a:lnTo>
                  <a:lnTo>
                    <a:pt x="701" y="367"/>
                  </a:lnTo>
                  <a:cubicBezTo>
                    <a:pt x="701" y="334"/>
                    <a:pt x="701" y="334"/>
                    <a:pt x="701" y="334"/>
                  </a:cubicBezTo>
                  <a:lnTo>
                    <a:pt x="601" y="267"/>
                  </a:lnTo>
                  <a:lnTo>
                    <a:pt x="1034" y="34"/>
                  </a:lnTo>
                  <a:lnTo>
                    <a:pt x="1001" y="34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57;p75"/>
            <p:cNvSpPr/>
            <p:nvPr/>
          </p:nvSpPr>
          <p:spPr>
            <a:xfrm>
              <a:off x="3985525" y="4038325"/>
              <a:ext cx="28375" cy="16700"/>
            </a:xfrm>
            <a:custGeom>
              <a:avLst/>
              <a:gdLst/>
              <a:ahLst/>
              <a:cxnLst/>
              <a:rect l="l" t="t" r="r" b="b"/>
              <a:pathLst>
                <a:path w="1135" h="668" extrusionOk="0">
                  <a:moveTo>
                    <a:pt x="534" y="1"/>
                  </a:moveTo>
                  <a:cubicBezTo>
                    <a:pt x="400" y="1"/>
                    <a:pt x="267" y="34"/>
                    <a:pt x="167" y="101"/>
                  </a:cubicBezTo>
                  <a:cubicBezTo>
                    <a:pt x="34" y="168"/>
                    <a:pt x="0" y="234"/>
                    <a:pt x="0" y="301"/>
                  </a:cubicBezTo>
                  <a:cubicBezTo>
                    <a:pt x="34" y="368"/>
                    <a:pt x="100" y="468"/>
                    <a:pt x="234" y="535"/>
                  </a:cubicBezTo>
                  <a:cubicBezTo>
                    <a:pt x="334" y="601"/>
                    <a:pt x="467" y="635"/>
                    <a:pt x="567" y="668"/>
                  </a:cubicBezTo>
                  <a:lnTo>
                    <a:pt x="634" y="668"/>
                  </a:lnTo>
                  <a:lnTo>
                    <a:pt x="901" y="501"/>
                  </a:lnTo>
                  <a:lnTo>
                    <a:pt x="934" y="468"/>
                  </a:lnTo>
                  <a:lnTo>
                    <a:pt x="901" y="468"/>
                  </a:lnTo>
                  <a:lnTo>
                    <a:pt x="667" y="301"/>
                  </a:lnTo>
                  <a:lnTo>
                    <a:pt x="534" y="301"/>
                  </a:lnTo>
                  <a:lnTo>
                    <a:pt x="534" y="334"/>
                  </a:lnTo>
                  <a:cubicBezTo>
                    <a:pt x="534" y="368"/>
                    <a:pt x="567" y="368"/>
                    <a:pt x="567" y="368"/>
                  </a:cubicBezTo>
                  <a:lnTo>
                    <a:pt x="734" y="434"/>
                  </a:lnTo>
                  <a:lnTo>
                    <a:pt x="534" y="535"/>
                  </a:lnTo>
                  <a:lnTo>
                    <a:pt x="434" y="535"/>
                  </a:lnTo>
                  <a:cubicBezTo>
                    <a:pt x="400" y="501"/>
                    <a:pt x="367" y="501"/>
                    <a:pt x="367" y="468"/>
                  </a:cubicBezTo>
                  <a:cubicBezTo>
                    <a:pt x="267" y="434"/>
                    <a:pt x="234" y="368"/>
                    <a:pt x="200" y="334"/>
                  </a:cubicBezTo>
                  <a:cubicBezTo>
                    <a:pt x="200" y="268"/>
                    <a:pt x="234" y="201"/>
                    <a:pt x="334" y="168"/>
                  </a:cubicBezTo>
                  <a:cubicBezTo>
                    <a:pt x="434" y="101"/>
                    <a:pt x="501" y="101"/>
                    <a:pt x="601" y="101"/>
                  </a:cubicBezTo>
                  <a:cubicBezTo>
                    <a:pt x="701" y="101"/>
                    <a:pt x="801" y="134"/>
                    <a:pt x="867" y="168"/>
                  </a:cubicBezTo>
                  <a:cubicBezTo>
                    <a:pt x="934" y="201"/>
                    <a:pt x="1001" y="234"/>
                    <a:pt x="1034" y="301"/>
                  </a:cubicBezTo>
                  <a:lnTo>
                    <a:pt x="1134" y="301"/>
                  </a:lnTo>
                  <a:cubicBezTo>
                    <a:pt x="1134" y="268"/>
                    <a:pt x="1101" y="234"/>
                    <a:pt x="1068" y="201"/>
                  </a:cubicBezTo>
                  <a:cubicBezTo>
                    <a:pt x="1034" y="168"/>
                    <a:pt x="968" y="134"/>
                    <a:pt x="934" y="134"/>
                  </a:cubicBezTo>
                  <a:cubicBezTo>
                    <a:pt x="801" y="34"/>
                    <a:pt x="667" y="1"/>
                    <a:pt x="5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58;p75"/>
            <p:cNvSpPr/>
            <p:nvPr/>
          </p:nvSpPr>
          <p:spPr>
            <a:xfrm>
              <a:off x="4128950" y="4119225"/>
              <a:ext cx="25875" cy="15025"/>
            </a:xfrm>
            <a:custGeom>
              <a:avLst/>
              <a:gdLst/>
              <a:ahLst/>
              <a:cxnLst/>
              <a:rect l="l" t="t" r="r" b="b"/>
              <a:pathLst>
                <a:path w="1035" h="601" extrusionOk="0">
                  <a:moveTo>
                    <a:pt x="468" y="0"/>
                  </a:moveTo>
                  <a:lnTo>
                    <a:pt x="67" y="267"/>
                  </a:lnTo>
                  <a:cubicBezTo>
                    <a:pt x="1" y="267"/>
                    <a:pt x="1" y="334"/>
                    <a:pt x="67" y="334"/>
                  </a:cubicBezTo>
                  <a:lnTo>
                    <a:pt x="468" y="601"/>
                  </a:lnTo>
                  <a:lnTo>
                    <a:pt x="601" y="601"/>
                  </a:lnTo>
                  <a:lnTo>
                    <a:pt x="1001" y="334"/>
                  </a:lnTo>
                  <a:cubicBezTo>
                    <a:pt x="1035" y="334"/>
                    <a:pt x="1035" y="301"/>
                    <a:pt x="1001" y="267"/>
                  </a:cubicBezTo>
                  <a:lnTo>
                    <a:pt x="60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59;p75"/>
            <p:cNvSpPr/>
            <p:nvPr/>
          </p:nvSpPr>
          <p:spPr>
            <a:xfrm>
              <a:off x="4143975" y="4117775"/>
              <a:ext cx="13350" cy="8150"/>
            </a:xfrm>
            <a:custGeom>
              <a:avLst/>
              <a:gdLst/>
              <a:ahLst/>
              <a:cxnLst/>
              <a:rect l="l" t="t" r="r" b="b"/>
              <a:pathLst>
                <a:path w="534" h="326" extrusionOk="0">
                  <a:moveTo>
                    <a:pt x="317" y="0"/>
                  </a:moveTo>
                  <a:cubicBezTo>
                    <a:pt x="267" y="0"/>
                    <a:pt x="217" y="8"/>
                    <a:pt x="167" y="25"/>
                  </a:cubicBezTo>
                  <a:lnTo>
                    <a:pt x="0" y="125"/>
                  </a:lnTo>
                  <a:lnTo>
                    <a:pt x="33" y="192"/>
                  </a:lnTo>
                  <a:lnTo>
                    <a:pt x="200" y="92"/>
                  </a:lnTo>
                  <a:cubicBezTo>
                    <a:pt x="234" y="75"/>
                    <a:pt x="267" y="67"/>
                    <a:pt x="304" y="67"/>
                  </a:cubicBezTo>
                  <a:cubicBezTo>
                    <a:pt x="342" y="67"/>
                    <a:pt x="384" y="75"/>
                    <a:pt x="434" y="92"/>
                  </a:cubicBezTo>
                  <a:cubicBezTo>
                    <a:pt x="434" y="92"/>
                    <a:pt x="467" y="125"/>
                    <a:pt x="467" y="125"/>
                  </a:cubicBezTo>
                  <a:cubicBezTo>
                    <a:pt x="467" y="159"/>
                    <a:pt x="467" y="159"/>
                    <a:pt x="434" y="192"/>
                  </a:cubicBezTo>
                  <a:lnTo>
                    <a:pt x="267" y="259"/>
                  </a:lnTo>
                  <a:lnTo>
                    <a:pt x="300" y="325"/>
                  </a:lnTo>
                  <a:lnTo>
                    <a:pt x="467" y="259"/>
                  </a:lnTo>
                  <a:cubicBezTo>
                    <a:pt x="534" y="192"/>
                    <a:pt x="534" y="58"/>
                    <a:pt x="467" y="25"/>
                  </a:cubicBezTo>
                  <a:cubicBezTo>
                    <a:pt x="417" y="8"/>
                    <a:pt x="367" y="0"/>
                    <a:pt x="31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60;p75"/>
            <p:cNvSpPr/>
            <p:nvPr/>
          </p:nvSpPr>
          <p:spPr>
            <a:xfrm>
              <a:off x="4303250" y="4218050"/>
              <a:ext cx="50050" cy="30050"/>
            </a:xfrm>
            <a:custGeom>
              <a:avLst/>
              <a:gdLst/>
              <a:ahLst/>
              <a:cxnLst/>
              <a:rect l="l" t="t" r="r" b="b"/>
              <a:pathLst>
                <a:path w="2002" h="1202" extrusionOk="0">
                  <a:moveTo>
                    <a:pt x="680" y="67"/>
                  </a:moveTo>
                  <a:cubicBezTo>
                    <a:pt x="726" y="67"/>
                    <a:pt x="767" y="84"/>
                    <a:pt x="801" y="117"/>
                  </a:cubicBezTo>
                  <a:lnTo>
                    <a:pt x="1902" y="717"/>
                  </a:lnTo>
                  <a:cubicBezTo>
                    <a:pt x="1902" y="751"/>
                    <a:pt x="1935" y="751"/>
                    <a:pt x="1935" y="751"/>
                  </a:cubicBezTo>
                  <a:cubicBezTo>
                    <a:pt x="1935" y="784"/>
                    <a:pt x="1935" y="818"/>
                    <a:pt x="1902" y="818"/>
                  </a:cubicBezTo>
                  <a:lnTo>
                    <a:pt x="1468" y="1051"/>
                  </a:lnTo>
                  <a:cubicBezTo>
                    <a:pt x="1435" y="1068"/>
                    <a:pt x="1393" y="1076"/>
                    <a:pt x="1347" y="1076"/>
                  </a:cubicBezTo>
                  <a:cubicBezTo>
                    <a:pt x="1301" y="1076"/>
                    <a:pt x="1251" y="1068"/>
                    <a:pt x="1201" y="1051"/>
                  </a:cubicBezTo>
                  <a:lnTo>
                    <a:pt x="100" y="417"/>
                  </a:lnTo>
                  <a:cubicBezTo>
                    <a:pt x="100" y="417"/>
                    <a:pt x="67" y="417"/>
                    <a:pt x="67" y="384"/>
                  </a:cubicBezTo>
                  <a:cubicBezTo>
                    <a:pt x="67" y="384"/>
                    <a:pt x="67" y="351"/>
                    <a:pt x="134" y="317"/>
                  </a:cubicBezTo>
                  <a:lnTo>
                    <a:pt x="534" y="117"/>
                  </a:lnTo>
                  <a:cubicBezTo>
                    <a:pt x="584" y="84"/>
                    <a:pt x="634" y="67"/>
                    <a:pt x="680" y="67"/>
                  </a:cubicBezTo>
                  <a:close/>
                  <a:moveTo>
                    <a:pt x="655" y="0"/>
                  </a:moveTo>
                  <a:cubicBezTo>
                    <a:pt x="601" y="0"/>
                    <a:pt x="551" y="17"/>
                    <a:pt x="501" y="50"/>
                  </a:cubicBezTo>
                  <a:lnTo>
                    <a:pt x="67" y="284"/>
                  </a:lnTo>
                  <a:cubicBezTo>
                    <a:pt x="34" y="284"/>
                    <a:pt x="0" y="351"/>
                    <a:pt x="0" y="384"/>
                  </a:cubicBezTo>
                  <a:cubicBezTo>
                    <a:pt x="0" y="417"/>
                    <a:pt x="0" y="451"/>
                    <a:pt x="0" y="451"/>
                  </a:cubicBezTo>
                  <a:cubicBezTo>
                    <a:pt x="0" y="484"/>
                    <a:pt x="34" y="484"/>
                    <a:pt x="67" y="517"/>
                  </a:cubicBezTo>
                  <a:lnTo>
                    <a:pt x="1168" y="1151"/>
                  </a:lnTo>
                  <a:cubicBezTo>
                    <a:pt x="1218" y="1184"/>
                    <a:pt x="1276" y="1201"/>
                    <a:pt x="1335" y="1201"/>
                  </a:cubicBezTo>
                  <a:cubicBezTo>
                    <a:pt x="1393" y="1201"/>
                    <a:pt x="1451" y="1184"/>
                    <a:pt x="1501" y="1151"/>
                  </a:cubicBezTo>
                  <a:lnTo>
                    <a:pt x="1902" y="918"/>
                  </a:lnTo>
                  <a:cubicBezTo>
                    <a:pt x="1968" y="884"/>
                    <a:pt x="2002" y="851"/>
                    <a:pt x="2002" y="784"/>
                  </a:cubicBezTo>
                  <a:cubicBezTo>
                    <a:pt x="2002" y="751"/>
                    <a:pt x="1968" y="684"/>
                    <a:pt x="1935" y="684"/>
                  </a:cubicBezTo>
                  <a:lnTo>
                    <a:pt x="834" y="50"/>
                  </a:lnTo>
                  <a:cubicBezTo>
                    <a:pt x="767" y="17"/>
                    <a:pt x="709" y="0"/>
                    <a:pt x="65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61;p75"/>
            <p:cNvSpPr/>
            <p:nvPr/>
          </p:nvSpPr>
          <p:spPr>
            <a:xfrm>
              <a:off x="4309075" y="4222850"/>
              <a:ext cx="38400" cy="20450"/>
            </a:xfrm>
            <a:custGeom>
              <a:avLst/>
              <a:gdLst/>
              <a:ahLst/>
              <a:cxnLst/>
              <a:rect l="l" t="t" r="r" b="b"/>
              <a:pathLst>
                <a:path w="1536" h="818" extrusionOk="0">
                  <a:moveTo>
                    <a:pt x="434" y="0"/>
                  </a:moveTo>
                  <a:cubicBezTo>
                    <a:pt x="401" y="0"/>
                    <a:pt x="368" y="8"/>
                    <a:pt x="334" y="25"/>
                  </a:cubicBezTo>
                  <a:lnTo>
                    <a:pt x="1" y="225"/>
                  </a:lnTo>
                  <a:lnTo>
                    <a:pt x="968" y="792"/>
                  </a:lnTo>
                  <a:cubicBezTo>
                    <a:pt x="1001" y="809"/>
                    <a:pt x="1035" y="817"/>
                    <a:pt x="1068" y="817"/>
                  </a:cubicBezTo>
                  <a:cubicBezTo>
                    <a:pt x="1102" y="817"/>
                    <a:pt x="1135" y="809"/>
                    <a:pt x="1168" y="792"/>
                  </a:cubicBezTo>
                  <a:lnTo>
                    <a:pt x="1535" y="592"/>
                  </a:lnTo>
                  <a:lnTo>
                    <a:pt x="534" y="25"/>
                  </a:lnTo>
                  <a:cubicBezTo>
                    <a:pt x="501" y="8"/>
                    <a:pt x="468" y="0"/>
                    <a:pt x="4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62;p75"/>
            <p:cNvSpPr/>
            <p:nvPr/>
          </p:nvSpPr>
          <p:spPr>
            <a:xfrm>
              <a:off x="4341600" y="4240975"/>
              <a:ext cx="12550" cy="6700"/>
            </a:xfrm>
            <a:custGeom>
              <a:avLst/>
              <a:gdLst/>
              <a:ahLst/>
              <a:cxnLst/>
              <a:rect l="l" t="t" r="r" b="b"/>
              <a:pathLst>
                <a:path w="502" h="268" extrusionOk="0">
                  <a:moveTo>
                    <a:pt x="368" y="1"/>
                  </a:moveTo>
                  <a:lnTo>
                    <a:pt x="1" y="201"/>
                  </a:lnTo>
                  <a:lnTo>
                    <a:pt x="67" y="267"/>
                  </a:lnTo>
                  <a:cubicBezTo>
                    <a:pt x="134" y="267"/>
                    <a:pt x="234" y="267"/>
                    <a:pt x="301" y="201"/>
                  </a:cubicBezTo>
                  <a:lnTo>
                    <a:pt x="368" y="167"/>
                  </a:lnTo>
                  <a:cubicBezTo>
                    <a:pt x="434" y="134"/>
                    <a:pt x="501" y="67"/>
                    <a:pt x="434" y="34"/>
                  </a:cubicBezTo>
                  <a:lnTo>
                    <a:pt x="36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63;p75"/>
            <p:cNvSpPr/>
            <p:nvPr/>
          </p:nvSpPr>
          <p:spPr>
            <a:xfrm>
              <a:off x="3867925" y="4121850"/>
              <a:ext cx="110100" cy="55575"/>
            </a:xfrm>
            <a:custGeom>
              <a:avLst/>
              <a:gdLst/>
              <a:ahLst/>
              <a:cxnLst/>
              <a:rect l="l" t="t" r="r" b="b"/>
              <a:pathLst>
                <a:path w="4404" h="2223" extrusionOk="0">
                  <a:moveTo>
                    <a:pt x="2640" y="404"/>
                  </a:moveTo>
                  <a:cubicBezTo>
                    <a:pt x="2820" y="404"/>
                    <a:pt x="3003" y="446"/>
                    <a:pt x="3170" y="529"/>
                  </a:cubicBezTo>
                  <a:cubicBezTo>
                    <a:pt x="3503" y="729"/>
                    <a:pt x="3570" y="996"/>
                    <a:pt x="3170" y="1330"/>
                  </a:cubicBezTo>
                  <a:cubicBezTo>
                    <a:pt x="2836" y="1330"/>
                    <a:pt x="2503" y="1296"/>
                    <a:pt x="2202" y="1130"/>
                  </a:cubicBezTo>
                  <a:cubicBezTo>
                    <a:pt x="1869" y="930"/>
                    <a:pt x="1802" y="729"/>
                    <a:pt x="2136" y="529"/>
                  </a:cubicBezTo>
                  <a:cubicBezTo>
                    <a:pt x="2286" y="446"/>
                    <a:pt x="2461" y="404"/>
                    <a:pt x="2640" y="404"/>
                  </a:cubicBezTo>
                  <a:close/>
                  <a:moveTo>
                    <a:pt x="2358" y="0"/>
                  </a:moveTo>
                  <a:cubicBezTo>
                    <a:pt x="2075" y="0"/>
                    <a:pt x="1794" y="53"/>
                    <a:pt x="1535" y="162"/>
                  </a:cubicBezTo>
                  <a:cubicBezTo>
                    <a:pt x="968" y="496"/>
                    <a:pt x="1135" y="896"/>
                    <a:pt x="1735" y="1263"/>
                  </a:cubicBezTo>
                  <a:cubicBezTo>
                    <a:pt x="2069" y="1430"/>
                    <a:pt x="2436" y="1530"/>
                    <a:pt x="2836" y="1530"/>
                  </a:cubicBezTo>
                  <a:cubicBezTo>
                    <a:pt x="2532" y="1727"/>
                    <a:pt x="2190" y="1827"/>
                    <a:pt x="1851" y="1827"/>
                  </a:cubicBezTo>
                  <a:cubicBezTo>
                    <a:pt x="1557" y="1827"/>
                    <a:pt x="1265" y="1752"/>
                    <a:pt x="1002" y="1597"/>
                  </a:cubicBezTo>
                  <a:cubicBezTo>
                    <a:pt x="801" y="1530"/>
                    <a:pt x="668" y="1363"/>
                    <a:pt x="635" y="1163"/>
                  </a:cubicBezTo>
                  <a:lnTo>
                    <a:pt x="1" y="1130"/>
                  </a:lnTo>
                  <a:lnTo>
                    <a:pt x="1" y="1130"/>
                  </a:lnTo>
                  <a:cubicBezTo>
                    <a:pt x="101" y="1463"/>
                    <a:pt x="334" y="1730"/>
                    <a:pt x="668" y="1864"/>
                  </a:cubicBezTo>
                  <a:cubicBezTo>
                    <a:pt x="1103" y="2105"/>
                    <a:pt x="1578" y="2223"/>
                    <a:pt x="2053" y="2223"/>
                  </a:cubicBezTo>
                  <a:cubicBezTo>
                    <a:pt x="2562" y="2223"/>
                    <a:pt x="3071" y="2089"/>
                    <a:pt x="3537" y="1830"/>
                  </a:cubicBezTo>
                  <a:cubicBezTo>
                    <a:pt x="4404" y="1296"/>
                    <a:pt x="4237" y="729"/>
                    <a:pt x="3537" y="329"/>
                  </a:cubicBezTo>
                  <a:cubicBezTo>
                    <a:pt x="3181" y="112"/>
                    <a:pt x="2768" y="0"/>
                    <a:pt x="235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64;p75"/>
            <p:cNvSpPr/>
            <p:nvPr/>
          </p:nvSpPr>
          <p:spPr>
            <a:xfrm>
              <a:off x="3937975" y="4170300"/>
              <a:ext cx="65925" cy="35800"/>
            </a:xfrm>
            <a:custGeom>
              <a:avLst/>
              <a:gdLst/>
              <a:ahLst/>
              <a:cxnLst/>
              <a:rect l="l" t="t" r="r" b="b"/>
              <a:pathLst>
                <a:path w="2637" h="1432" extrusionOk="0">
                  <a:moveTo>
                    <a:pt x="1923" y="1"/>
                  </a:moveTo>
                  <a:cubicBezTo>
                    <a:pt x="1825" y="1"/>
                    <a:pt x="1727" y="19"/>
                    <a:pt x="1635" y="59"/>
                  </a:cubicBezTo>
                  <a:cubicBezTo>
                    <a:pt x="1435" y="159"/>
                    <a:pt x="1469" y="359"/>
                    <a:pt x="1702" y="493"/>
                  </a:cubicBezTo>
                  <a:cubicBezTo>
                    <a:pt x="1827" y="564"/>
                    <a:pt x="1962" y="597"/>
                    <a:pt x="2101" y="597"/>
                  </a:cubicBezTo>
                  <a:cubicBezTo>
                    <a:pt x="2222" y="597"/>
                    <a:pt x="2345" y="572"/>
                    <a:pt x="2469" y="526"/>
                  </a:cubicBezTo>
                  <a:cubicBezTo>
                    <a:pt x="2636" y="426"/>
                    <a:pt x="2603" y="259"/>
                    <a:pt x="2369" y="126"/>
                  </a:cubicBezTo>
                  <a:cubicBezTo>
                    <a:pt x="2228" y="45"/>
                    <a:pt x="2074" y="1"/>
                    <a:pt x="1923" y="1"/>
                  </a:cubicBezTo>
                  <a:close/>
                  <a:moveTo>
                    <a:pt x="481" y="835"/>
                  </a:moveTo>
                  <a:cubicBezTo>
                    <a:pt x="378" y="835"/>
                    <a:pt x="273" y="853"/>
                    <a:pt x="168" y="893"/>
                  </a:cubicBezTo>
                  <a:cubicBezTo>
                    <a:pt x="1" y="993"/>
                    <a:pt x="34" y="1193"/>
                    <a:pt x="268" y="1327"/>
                  </a:cubicBezTo>
                  <a:cubicBezTo>
                    <a:pt x="393" y="1398"/>
                    <a:pt x="528" y="1431"/>
                    <a:pt x="667" y="1431"/>
                  </a:cubicBezTo>
                  <a:cubicBezTo>
                    <a:pt x="787" y="1431"/>
                    <a:pt x="911" y="1406"/>
                    <a:pt x="1035" y="1360"/>
                  </a:cubicBezTo>
                  <a:cubicBezTo>
                    <a:pt x="1202" y="1260"/>
                    <a:pt x="1168" y="1093"/>
                    <a:pt x="935" y="960"/>
                  </a:cubicBezTo>
                  <a:cubicBezTo>
                    <a:pt x="793" y="879"/>
                    <a:pt x="640" y="835"/>
                    <a:pt x="481" y="835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65;p75"/>
            <p:cNvSpPr/>
            <p:nvPr/>
          </p:nvSpPr>
          <p:spPr>
            <a:xfrm>
              <a:off x="3981350" y="4187550"/>
              <a:ext cx="106775" cy="55175"/>
            </a:xfrm>
            <a:custGeom>
              <a:avLst/>
              <a:gdLst/>
              <a:ahLst/>
              <a:cxnLst/>
              <a:rect l="l" t="t" r="r" b="b"/>
              <a:pathLst>
                <a:path w="4271" h="2207" extrusionOk="0">
                  <a:moveTo>
                    <a:pt x="2676" y="407"/>
                  </a:moveTo>
                  <a:cubicBezTo>
                    <a:pt x="2872" y="407"/>
                    <a:pt x="3034" y="456"/>
                    <a:pt x="3169" y="536"/>
                  </a:cubicBezTo>
                  <a:cubicBezTo>
                    <a:pt x="3503" y="737"/>
                    <a:pt x="3503" y="1037"/>
                    <a:pt x="2736" y="1437"/>
                  </a:cubicBezTo>
                  <a:cubicBezTo>
                    <a:pt x="2279" y="1707"/>
                    <a:pt x="1913" y="1822"/>
                    <a:pt x="1613" y="1822"/>
                  </a:cubicBezTo>
                  <a:cubicBezTo>
                    <a:pt x="1431" y="1822"/>
                    <a:pt x="1273" y="1780"/>
                    <a:pt x="1135" y="1704"/>
                  </a:cubicBezTo>
                  <a:cubicBezTo>
                    <a:pt x="801" y="1504"/>
                    <a:pt x="801" y="1204"/>
                    <a:pt x="1568" y="770"/>
                  </a:cubicBezTo>
                  <a:cubicBezTo>
                    <a:pt x="2025" y="512"/>
                    <a:pt x="2387" y="407"/>
                    <a:pt x="2676" y="407"/>
                  </a:cubicBezTo>
                  <a:close/>
                  <a:moveTo>
                    <a:pt x="2307" y="1"/>
                  </a:moveTo>
                  <a:cubicBezTo>
                    <a:pt x="1823" y="1"/>
                    <a:pt x="1345" y="135"/>
                    <a:pt x="934" y="403"/>
                  </a:cubicBezTo>
                  <a:cubicBezTo>
                    <a:pt x="34" y="937"/>
                    <a:pt x="0" y="1504"/>
                    <a:pt x="734" y="1904"/>
                  </a:cubicBezTo>
                  <a:cubicBezTo>
                    <a:pt x="1121" y="2105"/>
                    <a:pt x="1545" y="2206"/>
                    <a:pt x="1967" y="2206"/>
                  </a:cubicBezTo>
                  <a:cubicBezTo>
                    <a:pt x="2454" y="2206"/>
                    <a:pt x="2941" y="2072"/>
                    <a:pt x="3369" y="1804"/>
                  </a:cubicBezTo>
                  <a:cubicBezTo>
                    <a:pt x="4270" y="1270"/>
                    <a:pt x="4270" y="737"/>
                    <a:pt x="3536" y="303"/>
                  </a:cubicBezTo>
                  <a:cubicBezTo>
                    <a:pt x="3149" y="102"/>
                    <a:pt x="2726" y="1"/>
                    <a:pt x="230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66;p75"/>
            <p:cNvSpPr/>
            <p:nvPr/>
          </p:nvSpPr>
          <p:spPr>
            <a:xfrm>
              <a:off x="4053900" y="4229250"/>
              <a:ext cx="105925" cy="55150"/>
            </a:xfrm>
            <a:custGeom>
              <a:avLst/>
              <a:gdLst/>
              <a:ahLst/>
              <a:cxnLst/>
              <a:rect l="l" t="t" r="r" b="b"/>
              <a:pathLst>
                <a:path w="4237" h="2206" extrusionOk="0">
                  <a:moveTo>
                    <a:pt x="2617" y="397"/>
                  </a:moveTo>
                  <a:cubicBezTo>
                    <a:pt x="2825" y="397"/>
                    <a:pt x="2995" y="452"/>
                    <a:pt x="3136" y="536"/>
                  </a:cubicBezTo>
                  <a:cubicBezTo>
                    <a:pt x="3470" y="736"/>
                    <a:pt x="3470" y="1003"/>
                    <a:pt x="2736" y="1437"/>
                  </a:cubicBezTo>
                  <a:cubicBezTo>
                    <a:pt x="2258" y="1707"/>
                    <a:pt x="1897" y="1822"/>
                    <a:pt x="1604" y="1822"/>
                  </a:cubicBezTo>
                  <a:cubicBezTo>
                    <a:pt x="1426" y="1822"/>
                    <a:pt x="1273" y="1779"/>
                    <a:pt x="1135" y="1704"/>
                  </a:cubicBezTo>
                  <a:cubicBezTo>
                    <a:pt x="768" y="1504"/>
                    <a:pt x="801" y="1203"/>
                    <a:pt x="1535" y="770"/>
                  </a:cubicBezTo>
                  <a:cubicBezTo>
                    <a:pt x="1978" y="500"/>
                    <a:pt x="2333" y="397"/>
                    <a:pt x="2617" y="397"/>
                  </a:cubicBezTo>
                  <a:close/>
                  <a:moveTo>
                    <a:pt x="2302" y="1"/>
                  </a:moveTo>
                  <a:cubicBezTo>
                    <a:pt x="1824" y="1"/>
                    <a:pt x="1345" y="135"/>
                    <a:pt x="934" y="403"/>
                  </a:cubicBezTo>
                  <a:cubicBezTo>
                    <a:pt x="0" y="937"/>
                    <a:pt x="0" y="1470"/>
                    <a:pt x="734" y="1904"/>
                  </a:cubicBezTo>
                  <a:cubicBezTo>
                    <a:pt x="1122" y="2105"/>
                    <a:pt x="1545" y="2206"/>
                    <a:pt x="1964" y="2206"/>
                  </a:cubicBezTo>
                  <a:cubicBezTo>
                    <a:pt x="2447" y="2206"/>
                    <a:pt x="2925" y="2072"/>
                    <a:pt x="3336" y="1804"/>
                  </a:cubicBezTo>
                  <a:cubicBezTo>
                    <a:pt x="4237" y="1270"/>
                    <a:pt x="4237" y="736"/>
                    <a:pt x="3503" y="303"/>
                  </a:cubicBezTo>
                  <a:cubicBezTo>
                    <a:pt x="3131" y="102"/>
                    <a:pt x="2716" y="1"/>
                    <a:pt x="23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67;p75"/>
            <p:cNvSpPr/>
            <p:nvPr/>
          </p:nvSpPr>
          <p:spPr>
            <a:xfrm>
              <a:off x="3580225" y="4168850"/>
              <a:ext cx="498725" cy="285425"/>
            </a:xfrm>
            <a:custGeom>
              <a:avLst/>
              <a:gdLst/>
              <a:ahLst/>
              <a:cxnLst/>
              <a:rect l="l" t="t" r="r" b="b"/>
              <a:pathLst>
                <a:path w="19949" h="11417" extrusionOk="0">
                  <a:moveTo>
                    <a:pt x="4571" y="0"/>
                  </a:moveTo>
                  <a:cubicBezTo>
                    <a:pt x="4379" y="0"/>
                    <a:pt x="4187" y="50"/>
                    <a:pt x="4003" y="150"/>
                  </a:cubicBezTo>
                  <a:lnTo>
                    <a:pt x="301" y="2285"/>
                  </a:lnTo>
                  <a:cubicBezTo>
                    <a:pt x="1" y="2385"/>
                    <a:pt x="1" y="2819"/>
                    <a:pt x="301" y="2919"/>
                  </a:cubicBezTo>
                  <a:lnTo>
                    <a:pt x="14811" y="11292"/>
                  </a:lnTo>
                  <a:cubicBezTo>
                    <a:pt x="14995" y="11375"/>
                    <a:pt x="15186" y="11417"/>
                    <a:pt x="15378" y="11417"/>
                  </a:cubicBezTo>
                  <a:cubicBezTo>
                    <a:pt x="15570" y="11417"/>
                    <a:pt x="15762" y="11375"/>
                    <a:pt x="15945" y="11292"/>
                  </a:cubicBezTo>
                  <a:lnTo>
                    <a:pt x="19648" y="9157"/>
                  </a:lnTo>
                  <a:cubicBezTo>
                    <a:pt x="19948" y="8957"/>
                    <a:pt x="19948" y="8690"/>
                    <a:pt x="19648" y="8490"/>
                  </a:cubicBezTo>
                  <a:lnTo>
                    <a:pt x="5138" y="150"/>
                  </a:lnTo>
                  <a:cubicBezTo>
                    <a:pt x="4954" y="50"/>
                    <a:pt x="4762" y="0"/>
                    <a:pt x="4571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968;p75"/>
            <p:cNvSpPr/>
            <p:nvPr/>
          </p:nvSpPr>
          <p:spPr>
            <a:xfrm>
              <a:off x="3818725" y="4272450"/>
              <a:ext cx="117625" cy="66325"/>
            </a:xfrm>
            <a:custGeom>
              <a:avLst/>
              <a:gdLst/>
              <a:ahLst/>
              <a:cxnLst/>
              <a:rect l="l" t="t" r="r" b="b"/>
              <a:pathLst>
                <a:path w="4705" h="2653" extrusionOk="0">
                  <a:moveTo>
                    <a:pt x="480" y="1"/>
                  </a:moveTo>
                  <a:cubicBezTo>
                    <a:pt x="376" y="1"/>
                    <a:pt x="268" y="26"/>
                    <a:pt x="168" y="76"/>
                  </a:cubicBezTo>
                  <a:cubicBezTo>
                    <a:pt x="1" y="143"/>
                    <a:pt x="1" y="309"/>
                    <a:pt x="168" y="409"/>
                  </a:cubicBezTo>
                  <a:lnTo>
                    <a:pt x="3904" y="2578"/>
                  </a:lnTo>
                  <a:cubicBezTo>
                    <a:pt x="4004" y="2628"/>
                    <a:pt x="4112" y="2653"/>
                    <a:pt x="4220" y="2653"/>
                  </a:cubicBezTo>
                  <a:cubicBezTo>
                    <a:pt x="4329" y="2653"/>
                    <a:pt x="4437" y="2628"/>
                    <a:pt x="4537" y="2578"/>
                  </a:cubicBezTo>
                  <a:cubicBezTo>
                    <a:pt x="4704" y="2511"/>
                    <a:pt x="4704" y="2344"/>
                    <a:pt x="4537" y="2244"/>
                  </a:cubicBezTo>
                  <a:lnTo>
                    <a:pt x="768" y="76"/>
                  </a:lnTo>
                  <a:cubicBezTo>
                    <a:pt x="685" y="26"/>
                    <a:pt x="585" y="1"/>
                    <a:pt x="48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969;p75"/>
            <p:cNvSpPr/>
            <p:nvPr/>
          </p:nvSpPr>
          <p:spPr>
            <a:xfrm>
              <a:off x="3789550" y="4289125"/>
              <a:ext cx="214350" cy="122200"/>
            </a:xfrm>
            <a:custGeom>
              <a:avLst/>
              <a:gdLst/>
              <a:ahLst/>
              <a:cxnLst/>
              <a:rect l="l" t="t" r="r" b="b"/>
              <a:pathLst>
                <a:path w="8574" h="4888" extrusionOk="0">
                  <a:moveTo>
                    <a:pt x="480" y="1"/>
                  </a:moveTo>
                  <a:cubicBezTo>
                    <a:pt x="376" y="1"/>
                    <a:pt x="267" y="26"/>
                    <a:pt x="167" y="76"/>
                  </a:cubicBezTo>
                  <a:cubicBezTo>
                    <a:pt x="0" y="176"/>
                    <a:pt x="0" y="343"/>
                    <a:pt x="167" y="410"/>
                  </a:cubicBezTo>
                  <a:lnTo>
                    <a:pt x="7772" y="4813"/>
                  </a:lnTo>
                  <a:cubicBezTo>
                    <a:pt x="7873" y="4863"/>
                    <a:pt x="7981" y="4888"/>
                    <a:pt x="8085" y="4888"/>
                  </a:cubicBezTo>
                  <a:cubicBezTo>
                    <a:pt x="8189" y="4888"/>
                    <a:pt x="8290" y="4863"/>
                    <a:pt x="8373" y="4813"/>
                  </a:cubicBezTo>
                  <a:cubicBezTo>
                    <a:pt x="8573" y="4713"/>
                    <a:pt x="8540" y="4579"/>
                    <a:pt x="8373" y="4479"/>
                  </a:cubicBezTo>
                  <a:lnTo>
                    <a:pt x="767" y="76"/>
                  </a:lnTo>
                  <a:cubicBezTo>
                    <a:pt x="684" y="26"/>
                    <a:pt x="584" y="1"/>
                    <a:pt x="48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970;p75"/>
            <p:cNvSpPr/>
            <p:nvPr/>
          </p:nvSpPr>
          <p:spPr>
            <a:xfrm>
              <a:off x="3761200" y="4305825"/>
              <a:ext cx="213500" cy="122175"/>
            </a:xfrm>
            <a:custGeom>
              <a:avLst/>
              <a:gdLst/>
              <a:ahLst/>
              <a:cxnLst/>
              <a:rect l="l" t="t" r="r" b="b"/>
              <a:pathLst>
                <a:path w="8540" h="4887" extrusionOk="0">
                  <a:moveTo>
                    <a:pt x="467" y="0"/>
                  </a:moveTo>
                  <a:cubicBezTo>
                    <a:pt x="367" y="0"/>
                    <a:pt x="267" y="25"/>
                    <a:pt x="167" y="75"/>
                  </a:cubicBezTo>
                  <a:cubicBezTo>
                    <a:pt x="0" y="175"/>
                    <a:pt x="0" y="309"/>
                    <a:pt x="167" y="409"/>
                  </a:cubicBezTo>
                  <a:lnTo>
                    <a:pt x="7772" y="4812"/>
                  </a:lnTo>
                  <a:cubicBezTo>
                    <a:pt x="7856" y="4862"/>
                    <a:pt x="7956" y="4887"/>
                    <a:pt x="8060" y="4887"/>
                  </a:cubicBezTo>
                  <a:cubicBezTo>
                    <a:pt x="8164" y="4887"/>
                    <a:pt x="8273" y="4862"/>
                    <a:pt x="8373" y="4812"/>
                  </a:cubicBezTo>
                  <a:cubicBezTo>
                    <a:pt x="8540" y="4712"/>
                    <a:pt x="8540" y="4545"/>
                    <a:pt x="8373" y="4445"/>
                  </a:cubicBezTo>
                  <a:lnTo>
                    <a:pt x="767" y="75"/>
                  </a:lnTo>
                  <a:cubicBezTo>
                    <a:pt x="667" y="25"/>
                    <a:pt x="567" y="0"/>
                    <a:pt x="4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971;p75"/>
            <p:cNvSpPr/>
            <p:nvPr/>
          </p:nvSpPr>
          <p:spPr>
            <a:xfrm>
              <a:off x="3639425" y="4200125"/>
              <a:ext cx="149300" cy="85075"/>
            </a:xfrm>
            <a:custGeom>
              <a:avLst/>
              <a:gdLst/>
              <a:ahLst/>
              <a:cxnLst/>
              <a:rect l="l" t="t" r="r" b="b"/>
              <a:pathLst>
                <a:path w="5972" h="3403" extrusionOk="0">
                  <a:moveTo>
                    <a:pt x="3003" y="234"/>
                  </a:moveTo>
                  <a:cubicBezTo>
                    <a:pt x="3103" y="234"/>
                    <a:pt x="3237" y="267"/>
                    <a:pt x="3337" y="300"/>
                  </a:cubicBezTo>
                  <a:cubicBezTo>
                    <a:pt x="3470" y="334"/>
                    <a:pt x="3604" y="367"/>
                    <a:pt x="3737" y="434"/>
                  </a:cubicBezTo>
                  <a:cubicBezTo>
                    <a:pt x="3937" y="567"/>
                    <a:pt x="4004" y="567"/>
                    <a:pt x="4471" y="867"/>
                  </a:cubicBezTo>
                  <a:cubicBezTo>
                    <a:pt x="4938" y="1134"/>
                    <a:pt x="5005" y="1168"/>
                    <a:pt x="5171" y="1268"/>
                  </a:cubicBezTo>
                  <a:cubicBezTo>
                    <a:pt x="5271" y="1334"/>
                    <a:pt x="5371" y="1401"/>
                    <a:pt x="5438" y="1501"/>
                  </a:cubicBezTo>
                  <a:cubicBezTo>
                    <a:pt x="5538" y="1635"/>
                    <a:pt x="5538" y="1801"/>
                    <a:pt x="5438" y="1901"/>
                  </a:cubicBezTo>
                  <a:cubicBezTo>
                    <a:pt x="5371" y="2002"/>
                    <a:pt x="5271" y="2068"/>
                    <a:pt x="5171" y="2135"/>
                  </a:cubicBezTo>
                  <a:cubicBezTo>
                    <a:pt x="5005" y="2235"/>
                    <a:pt x="4938" y="2268"/>
                    <a:pt x="4471" y="2535"/>
                  </a:cubicBezTo>
                  <a:cubicBezTo>
                    <a:pt x="4004" y="2835"/>
                    <a:pt x="3937" y="2869"/>
                    <a:pt x="3737" y="2969"/>
                  </a:cubicBezTo>
                  <a:cubicBezTo>
                    <a:pt x="3604" y="3036"/>
                    <a:pt x="3470" y="3069"/>
                    <a:pt x="3337" y="3136"/>
                  </a:cubicBezTo>
                  <a:cubicBezTo>
                    <a:pt x="3237" y="3169"/>
                    <a:pt x="3103" y="3169"/>
                    <a:pt x="3003" y="3169"/>
                  </a:cubicBezTo>
                  <a:cubicBezTo>
                    <a:pt x="2870" y="3169"/>
                    <a:pt x="2770" y="3136"/>
                    <a:pt x="2670" y="3136"/>
                  </a:cubicBezTo>
                  <a:cubicBezTo>
                    <a:pt x="2536" y="3069"/>
                    <a:pt x="2403" y="3036"/>
                    <a:pt x="2269" y="2969"/>
                  </a:cubicBezTo>
                  <a:cubicBezTo>
                    <a:pt x="2069" y="2869"/>
                    <a:pt x="2002" y="2835"/>
                    <a:pt x="1535" y="2535"/>
                  </a:cubicBezTo>
                  <a:cubicBezTo>
                    <a:pt x="1035" y="2268"/>
                    <a:pt x="1002" y="2235"/>
                    <a:pt x="802" y="2135"/>
                  </a:cubicBezTo>
                  <a:cubicBezTo>
                    <a:pt x="701" y="2068"/>
                    <a:pt x="635" y="2002"/>
                    <a:pt x="535" y="1901"/>
                  </a:cubicBezTo>
                  <a:cubicBezTo>
                    <a:pt x="435" y="1801"/>
                    <a:pt x="435" y="1635"/>
                    <a:pt x="535" y="1501"/>
                  </a:cubicBezTo>
                  <a:cubicBezTo>
                    <a:pt x="601" y="1401"/>
                    <a:pt x="701" y="1334"/>
                    <a:pt x="802" y="1268"/>
                  </a:cubicBezTo>
                  <a:cubicBezTo>
                    <a:pt x="1002" y="1168"/>
                    <a:pt x="1068" y="1134"/>
                    <a:pt x="1535" y="867"/>
                  </a:cubicBezTo>
                  <a:cubicBezTo>
                    <a:pt x="2002" y="601"/>
                    <a:pt x="2069" y="567"/>
                    <a:pt x="2269" y="434"/>
                  </a:cubicBezTo>
                  <a:cubicBezTo>
                    <a:pt x="2403" y="367"/>
                    <a:pt x="2536" y="334"/>
                    <a:pt x="2670" y="300"/>
                  </a:cubicBezTo>
                  <a:cubicBezTo>
                    <a:pt x="2770" y="267"/>
                    <a:pt x="2870" y="234"/>
                    <a:pt x="3003" y="234"/>
                  </a:cubicBezTo>
                  <a:close/>
                  <a:moveTo>
                    <a:pt x="3003" y="0"/>
                  </a:moveTo>
                  <a:cubicBezTo>
                    <a:pt x="2836" y="0"/>
                    <a:pt x="2636" y="0"/>
                    <a:pt x="2469" y="67"/>
                  </a:cubicBezTo>
                  <a:cubicBezTo>
                    <a:pt x="2303" y="100"/>
                    <a:pt x="2136" y="167"/>
                    <a:pt x="1969" y="267"/>
                  </a:cubicBezTo>
                  <a:cubicBezTo>
                    <a:pt x="1769" y="367"/>
                    <a:pt x="1702" y="400"/>
                    <a:pt x="1202" y="667"/>
                  </a:cubicBezTo>
                  <a:cubicBezTo>
                    <a:pt x="701" y="967"/>
                    <a:pt x="668" y="1001"/>
                    <a:pt x="468" y="1101"/>
                  </a:cubicBezTo>
                  <a:cubicBezTo>
                    <a:pt x="335" y="1168"/>
                    <a:pt x="234" y="1268"/>
                    <a:pt x="134" y="1401"/>
                  </a:cubicBezTo>
                  <a:cubicBezTo>
                    <a:pt x="68" y="1468"/>
                    <a:pt x="1" y="1601"/>
                    <a:pt x="1" y="1701"/>
                  </a:cubicBezTo>
                  <a:cubicBezTo>
                    <a:pt x="1" y="1801"/>
                    <a:pt x="68" y="1901"/>
                    <a:pt x="134" y="2002"/>
                  </a:cubicBezTo>
                  <a:cubicBezTo>
                    <a:pt x="234" y="2102"/>
                    <a:pt x="335" y="2235"/>
                    <a:pt x="468" y="2302"/>
                  </a:cubicBezTo>
                  <a:cubicBezTo>
                    <a:pt x="668" y="2402"/>
                    <a:pt x="701" y="2469"/>
                    <a:pt x="1202" y="2702"/>
                  </a:cubicBezTo>
                  <a:cubicBezTo>
                    <a:pt x="1702" y="2969"/>
                    <a:pt x="1769" y="3036"/>
                    <a:pt x="1969" y="3136"/>
                  </a:cubicBezTo>
                  <a:cubicBezTo>
                    <a:pt x="2136" y="3236"/>
                    <a:pt x="2303" y="3302"/>
                    <a:pt x="2469" y="3336"/>
                  </a:cubicBezTo>
                  <a:cubicBezTo>
                    <a:pt x="2636" y="3369"/>
                    <a:pt x="2836" y="3403"/>
                    <a:pt x="3003" y="3403"/>
                  </a:cubicBezTo>
                  <a:cubicBezTo>
                    <a:pt x="3170" y="3403"/>
                    <a:pt x="3337" y="3369"/>
                    <a:pt x="3537" y="3336"/>
                  </a:cubicBezTo>
                  <a:cubicBezTo>
                    <a:pt x="3704" y="3302"/>
                    <a:pt x="3870" y="3202"/>
                    <a:pt x="4037" y="3136"/>
                  </a:cubicBezTo>
                  <a:cubicBezTo>
                    <a:pt x="4237" y="3036"/>
                    <a:pt x="4304" y="3002"/>
                    <a:pt x="4804" y="2702"/>
                  </a:cubicBezTo>
                  <a:cubicBezTo>
                    <a:pt x="5271" y="2435"/>
                    <a:pt x="5338" y="2402"/>
                    <a:pt x="5505" y="2302"/>
                  </a:cubicBezTo>
                  <a:cubicBezTo>
                    <a:pt x="5638" y="2235"/>
                    <a:pt x="5772" y="2135"/>
                    <a:pt x="5872" y="2002"/>
                  </a:cubicBezTo>
                  <a:cubicBezTo>
                    <a:pt x="5939" y="1901"/>
                    <a:pt x="5972" y="1801"/>
                    <a:pt x="5972" y="1701"/>
                  </a:cubicBezTo>
                  <a:cubicBezTo>
                    <a:pt x="5972" y="1601"/>
                    <a:pt x="5939" y="1468"/>
                    <a:pt x="5872" y="1401"/>
                  </a:cubicBezTo>
                  <a:cubicBezTo>
                    <a:pt x="5772" y="1268"/>
                    <a:pt x="5638" y="1168"/>
                    <a:pt x="5505" y="1101"/>
                  </a:cubicBezTo>
                  <a:cubicBezTo>
                    <a:pt x="5338" y="967"/>
                    <a:pt x="5271" y="934"/>
                    <a:pt x="4804" y="667"/>
                  </a:cubicBezTo>
                  <a:cubicBezTo>
                    <a:pt x="4304" y="400"/>
                    <a:pt x="4237" y="367"/>
                    <a:pt x="4037" y="267"/>
                  </a:cubicBezTo>
                  <a:cubicBezTo>
                    <a:pt x="3870" y="167"/>
                    <a:pt x="3704" y="100"/>
                    <a:pt x="3537" y="67"/>
                  </a:cubicBezTo>
                  <a:cubicBezTo>
                    <a:pt x="3337" y="0"/>
                    <a:pt x="3170" y="0"/>
                    <a:pt x="30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972;p75"/>
            <p:cNvSpPr/>
            <p:nvPr/>
          </p:nvSpPr>
          <p:spPr>
            <a:xfrm>
              <a:off x="3678625" y="4224300"/>
              <a:ext cx="71750" cy="37350"/>
            </a:xfrm>
            <a:custGeom>
              <a:avLst/>
              <a:gdLst/>
              <a:ahLst/>
              <a:cxnLst/>
              <a:rect l="l" t="t" r="r" b="b"/>
              <a:pathLst>
                <a:path w="2870" h="1494" extrusionOk="0">
                  <a:moveTo>
                    <a:pt x="1423" y="251"/>
                  </a:moveTo>
                  <a:cubicBezTo>
                    <a:pt x="1627" y="251"/>
                    <a:pt x="1835" y="301"/>
                    <a:pt x="2036" y="401"/>
                  </a:cubicBezTo>
                  <a:cubicBezTo>
                    <a:pt x="2369" y="501"/>
                    <a:pt x="2369" y="968"/>
                    <a:pt x="2036" y="1101"/>
                  </a:cubicBezTo>
                  <a:cubicBezTo>
                    <a:pt x="1835" y="1185"/>
                    <a:pt x="1627" y="1226"/>
                    <a:pt x="1423" y="1226"/>
                  </a:cubicBezTo>
                  <a:cubicBezTo>
                    <a:pt x="1218" y="1226"/>
                    <a:pt x="1018" y="1185"/>
                    <a:pt x="835" y="1101"/>
                  </a:cubicBezTo>
                  <a:cubicBezTo>
                    <a:pt x="501" y="968"/>
                    <a:pt x="501" y="501"/>
                    <a:pt x="835" y="401"/>
                  </a:cubicBezTo>
                  <a:cubicBezTo>
                    <a:pt x="1018" y="301"/>
                    <a:pt x="1218" y="251"/>
                    <a:pt x="1423" y="251"/>
                  </a:cubicBezTo>
                  <a:close/>
                  <a:moveTo>
                    <a:pt x="1435" y="0"/>
                  </a:moveTo>
                  <a:cubicBezTo>
                    <a:pt x="1118" y="0"/>
                    <a:pt x="801" y="67"/>
                    <a:pt x="501" y="201"/>
                  </a:cubicBezTo>
                  <a:cubicBezTo>
                    <a:pt x="1" y="401"/>
                    <a:pt x="1" y="1101"/>
                    <a:pt x="501" y="1268"/>
                  </a:cubicBezTo>
                  <a:cubicBezTo>
                    <a:pt x="801" y="1418"/>
                    <a:pt x="1118" y="1493"/>
                    <a:pt x="1435" y="1493"/>
                  </a:cubicBezTo>
                  <a:cubicBezTo>
                    <a:pt x="1752" y="1493"/>
                    <a:pt x="2069" y="1418"/>
                    <a:pt x="2369" y="1268"/>
                  </a:cubicBezTo>
                  <a:cubicBezTo>
                    <a:pt x="2869" y="1101"/>
                    <a:pt x="2869" y="401"/>
                    <a:pt x="2369" y="201"/>
                  </a:cubicBezTo>
                  <a:cubicBezTo>
                    <a:pt x="2069" y="67"/>
                    <a:pt x="1752" y="0"/>
                    <a:pt x="1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973;p75"/>
            <p:cNvSpPr/>
            <p:nvPr/>
          </p:nvSpPr>
          <p:spPr>
            <a:xfrm>
              <a:off x="3754525" y="4238900"/>
              <a:ext cx="15875" cy="8350"/>
            </a:xfrm>
            <a:custGeom>
              <a:avLst/>
              <a:gdLst/>
              <a:ahLst/>
              <a:cxnLst/>
              <a:rect l="l" t="t" r="r" b="b"/>
              <a:pathLst>
                <a:path w="635" h="334" extrusionOk="0">
                  <a:moveTo>
                    <a:pt x="317" y="0"/>
                  </a:moveTo>
                  <a:cubicBezTo>
                    <a:pt x="242" y="0"/>
                    <a:pt x="167" y="17"/>
                    <a:pt x="100" y="50"/>
                  </a:cubicBezTo>
                  <a:cubicBezTo>
                    <a:pt x="0" y="84"/>
                    <a:pt x="0" y="250"/>
                    <a:pt x="100" y="284"/>
                  </a:cubicBezTo>
                  <a:cubicBezTo>
                    <a:pt x="167" y="317"/>
                    <a:pt x="242" y="334"/>
                    <a:pt x="317" y="334"/>
                  </a:cubicBezTo>
                  <a:cubicBezTo>
                    <a:pt x="392" y="334"/>
                    <a:pt x="467" y="317"/>
                    <a:pt x="534" y="284"/>
                  </a:cubicBezTo>
                  <a:cubicBezTo>
                    <a:pt x="634" y="217"/>
                    <a:pt x="634" y="117"/>
                    <a:pt x="534" y="50"/>
                  </a:cubicBezTo>
                  <a:cubicBezTo>
                    <a:pt x="467" y="17"/>
                    <a:pt x="392" y="0"/>
                    <a:pt x="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974;p75"/>
            <p:cNvSpPr/>
            <p:nvPr/>
          </p:nvSpPr>
          <p:spPr>
            <a:xfrm>
              <a:off x="3400100" y="4275375"/>
              <a:ext cx="498725" cy="284825"/>
            </a:xfrm>
            <a:custGeom>
              <a:avLst/>
              <a:gdLst/>
              <a:ahLst/>
              <a:cxnLst/>
              <a:rect l="l" t="t" r="r" b="b"/>
              <a:pathLst>
                <a:path w="19949" h="11393" extrusionOk="0">
                  <a:moveTo>
                    <a:pt x="4587" y="1"/>
                  </a:moveTo>
                  <a:cubicBezTo>
                    <a:pt x="4395" y="1"/>
                    <a:pt x="4203" y="42"/>
                    <a:pt x="4037" y="126"/>
                  </a:cubicBezTo>
                  <a:lnTo>
                    <a:pt x="334" y="2261"/>
                  </a:lnTo>
                  <a:cubicBezTo>
                    <a:pt x="0" y="2361"/>
                    <a:pt x="0" y="2794"/>
                    <a:pt x="334" y="2894"/>
                  </a:cubicBezTo>
                  <a:lnTo>
                    <a:pt x="14811" y="11267"/>
                  </a:lnTo>
                  <a:cubicBezTo>
                    <a:pt x="14995" y="11350"/>
                    <a:pt x="15186" y="11392"/>
                    <a:pt x="15378" y="11392"/>
                  </a:cubicBezTo>
                  <a:cubicBezTo>
                    <a:pt x="15570" y="11392"/>
                    <a:pt x="15762" y="11350"/>
                    <a:pt x="15945" y="11267"/>
                  </a:cubicBezTo>
                  <a:lnTo>
                    <a:pt x="19648" y="9132"/>
                  </a:lnTo>
                  <a:cubicBezTo>
                    <a:pt x="19948" y="9032"/>
                    <a:pt x="19948" y="8598"/>
                    <a:pt x="19648" y="8498"/>
                  </a:cubicBezTo>
                  <a:lnTo>
                    <a:pt x="5137" y="126"/>
                  </a:lnTo>
                  <a:cubicBezTo>
                    <a:pt x="4971" y="42"/>
                    <a:pt x="4779" y="1"/>
                    <a:pt x="4587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975;p75"/>
            <p:cNvSpPr/>
            <p:nvPr/>
          </p:nvSpPr>
          <p:spPr>
            <a:xfrm>
              <a:off x="3638600" y="4379200"/>
              <a:ext cx="116775" cy="66325"/>
            </a:xfrm>
            <a:custGeom>
              <a:avLst/>
              <a:gdLst/>
              <a:ahLst/>
              <a:cxnLst/>
              <a:rect l="l" t="t" r="r" b="b"/>
              <a:pathLst>
                <a:path w="4671" h="2653" extrusionOk="0">
                  <a:moveTo>
                    <a:pt x="468" y="1"/>
                  </a:moveTo>
                  <a:cubicBezTo>
                    <a:pt x="368" y="1"/>
                    <a:pt x="267" y="26"/>
                    <a:pt x="167" y="76"/>
                  </a:cubicBezTo>
                  <a:cubicBezTo>
                    <a:pt x="1" y="142"/>
                    <a:pt x="1" y="309"/>
                    <a:pt x="167" y="409"/>
                  </a:cubicBezTo>
                  <a:lnTo>
                    <a:pt x="3903" y="2577"/>
                  </a:lnTo>
                  <a:cubicBezTo>
                    <a:pt x="3987" y="2627"/>
                    <a:pt x="4087" y="2652"/>
                    <a:pt x="4191" y="2652"/>
                  </a:cubicBezTo>
                  <a:cubicBezTo>
                    <a:pt x="4295" y="2652"/>
                    <a:pt x="4404" y="2627"/>
                    <a:pt x="4504" y="2577"/>
                  </a:cubicBezTo>
                  <a:cubicBezTo>
                    <a:pt x="4671" y="2477"/>
                    <a:pt x="4671" y="2311"/>
                    <a:pt x="4504" y="2210"/>
                  </a:cubicBezTo>
                  <a:lnTo>
                    <a:pt x="768" y="76"/>
                  </a:lnTo>
                  <a:cubicBezTo>
                    <a:pt x="668" y="26"/>
                    <a:pt x="568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976;p75"/>
            <p:cNvSpPr/>
            <p:nvPr/>
          </p:nvSpPr>
          <p:spPr>
            <a:xfrm>
              <a:off x="3610250" y="4395875"/>
              <a:ext cx="213500" cy="121375"/>
            </a:xfrm>
            <a:custGeom>
              <a:avLst/>
              <a:gdLst/>
              <a:ahLst/>
              <a:cxnLst/>
              <a:rect l="l" t="t" r="r" b="b"/>
              <a:pathLst>
                <a:path w="8540" h="4855" extrusionOk="0">
                  <a:moveTo>
                    <a:pt x="467" y="1"/>
                  </a:moveTo>
                  <a:cubicBezTo>
                    <a:pt x="367" y="1"/>
                    <a:pt x="267" y="26"/>
                    <a:pt x="167" y="76"/>
                  </a:cubicBezTo>
                  <a:cubicBezTo>
                    <a:pt x="0" y="142"/>
                    <a:pt x="0" y="309"/>
                    <a:pt x="167" y="409"/>
                  </a:cubicBezTo>
                  <a:lnTo>
                    <a:pt x="7773" y="4779"/>
                  </a:lnTo>
                  <a:cubicBezTo>
                    <a:pt x="7856" y="4829"/>
                    <a:pt x="7956" y="4854"/>
                    <a:pt x="8060" y="4854"/>
                  </a:cubicBezTo>
                  <a:cubicBezTo>
                    <a:pt x="8165" y="4854"/>
                    <a:pt x="8273" y="4829"/>
                    <a:pt x="8373" y="4779"/>
                  </a:cubicBezTo>
                  <a:cubicBezTo>
                    <a:pt x="8540" y="4712"/>
                    <a:pt x="8540" y="4546"/>
                    <a:pt x="8373" y="4446"/>
                  </a:cubicBezTo>
                  <a:lnTo>
                    <a:pt x="768" y="76"/>
                  </a:lnTo>
                  <a:cubicBezTo>
                    <a:pt x="668" y="26"/>
                    <a:pt x="568" y="1"/>
                    <a:pt x="4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977;p75"/>
            <p:cNvSpPr/>
            <p:nvPr/>
          </p:nvSpPr>
          <p:spPr>
            <a:xfrm>
              <a:off x="3581050" y="4411725"/>
              <a:ext cx="213525" cy="122200"/>
            </a:xfrm>
            <a:custGeom>
              <a:avLst/>
              <a:gdLst/>
              <a:ahLst/>
              <a:cxnLst/>
              <a:rect l="l" t="t" r="r" b="b"/>
              <a:pathLst>
                <a:path w="8541" h="4888" extrusionOk="0">
                  <a:moveTo>
                    <a:pt x="468" y="1"/>
                  </a:moveTo>
                  <a:cubicBezTo>
                    <a:pt x="368" y="1"/>
                    <a:pt x="268" y="26"/>
                    <a:pt x="168" y="76"/>
                  </a:cubicBezTo>
                  <a:cubicBezTo>
                    <a:pt x="1" y="176"/>
                    <a:pt x="1" y="342"/>
                    <a:pt x="168" y="442"/>
                  </a:cubicBezTo>
                  <a:lnTo>
                    <a:pt x="7773" y="4812"/>
                  </a:lnTo>
                  <a:cubicBezTo>
                    <a:pt x="7857" y="4862"/>
                    <a:pt x="7957" y="4887"/>
                    <a:pt x="8061" y="4887"/>
                  </a:cubicBezTo>
                  <a:cubicBezTo>
                    <a:pt x="8165" y="4887"/>
                    <a:pt x="8274" y="4862"/>
                    <a:pt x="8374" y="4812"/>
                  </a:cubicBezTo>
                  <a:cubicBezTo>
                    <a:pt x="8540" y="4712"/>
                    <a:pt x="8540" y="4579"/>
                    <a:pt x="8374" y="4479"/>
                  </a:cubicBezTo>
                  <a:lnTo>
                    <a:pt x="768" y="76"/>
                  </a:lnTo>
                  <a:cubicBezTo>
                    <a:pt x="668" y="26"/>
                    <a:pt x="568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978;p75"/>
            <p:cNvSpPr/>
            <p:nvPr/>
          </p:nvSpPr>
          <p:spPr>
            <a:xfrm>
              <a:off x="3482650" y="4325825"/>
              <a:ext cx="102600" cy="48600"/>
            </a:xfrm>
            <a:custGeom>
              <a:avLst/>
              <a:gdLst/>
              <a:ahLst/>
              <a:cxnLst/>
              <a:rect l="l" t="t" r="r" b="b"/>
              <a:pathLst>
                <a:path w="4104" h="1944" extrusionOk="0">
                  <a:moveTo>
                    <a:pt x="3136" y="1"/>
                  </a:moveTo>
                  <a:cubicBezTo>
                    <a:pt x="2928" y="1"/>
                    <a:pt x="2719" y="59"/>
                    <a:pt x="2536" y="176"/>
                  </a:cubicBezTo>
                  <a:lnTo>
                    <a:pt x="2102" y="409"/>
                  </a:lnTo>
                  <a:lnTo>
                    <a:pt x="1835" y="243"/>
                  </a:lnTo>
                  <a:lnTo>
                    <a:pt x="1302" y="543"/>
                  </a:lnTo>
                  <a:lnTo>
                    <a:pt x="1569" y="710"/>
                  </a:lnTo>
                  <a:lnTo>
                    <a:pt x="1" y="1644"/>
                  </a:lnTo>
                  <a:lnTo>
                    <a:pt x="535" y="1944"/>
                  </a:lnTo>
                  <a:lnTo>
                    <a:pt x="2136" y="1043"/>
                  </a:lnTo>
                  <a:lnTo>
                    <a:pt x="2503" y="1277"/>
                  </a:lnTo>
                  <a:lnTo>
                    <a:pt x="3070" y="976"/>
                  </a:lnTo>
                  <a:lnTo>
                    <a:pt x="2669" y="743"/>
                  </a:lnTo>
                  <a:lnTo>
                    <a:pt x="2970" y="543"/>
                  </a:lnTo>
                  <a:cubicBezTo>
                    <a:pt x="3036" y="509"/>
                    <a:pt x="3086" y="493"/>
                    <a:pt x="3132" y="493"/>
                  </a:cubicBezTo>
                  <a:cubicBezTo>
                    <a:pt x="3178" y="493"/>
                    <a:pt x="3220" y="509"/>
                    <a:pt x="3270" y="543"/>
                  </a:cubicBezTo>
                  <a:lnTo>
                    <a:pt x="3570" y="710"/>
                  </a:lnTo>
                  <a:lnTo>
                    <a:pt x="4104" y="376"/>
                  </a:lnTo>
                  <a:lnTo>
                    <a:pt x="3737" y="176"/>
                  </a:lnTo>
                  <a:cubicBezTo>
                    <a:pt x="3553" y="59"/>
                    <a:pt x="3345" y="1"/>
                    <a:pt x="3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979;p75"/>
            <p:cNvSpPr/>
            <p:nvPr/>
          </p:nvSpPr>
          <p:spPr>
            <a:xfrm>
              <a:off x="3719500" y="2364625"/>
              <a:ext cx="2091500" cy="1249250"/>
            </a:xfrm>
            <a:custGeom>
              <a:avLst/>
              <a:gdLst/>
              <a:ahLst/>
              <a:cxnLst/>
              <a:rect l="l" t="t" r="r" b="b"/>
              <a:pathLst>
                <a:path w="83660" h="49970" extrusionOk="0">
                  <a:moveTo>
                    <a:pt x="31310" y="1"/>
                  </a:moveTo>
                  <a:cubicBezTo>
                    <a:pt x="30864" y="1"/>
                    <a:pt x="30422" y="101"/>
                    <a:pt x="30022" y="301"/>
                  </a:cubicBezTo>
                  <a:lnTo>
                    <a:pt x="1735" y="16613"/>
                  </a:lnTo>
                  <a:cubicBezTo>
                    <a:pt x="0" y="17547"/>
                    <a:pt x="0" y="20015"/>
                    <a:pt x="1735" y="20916"/>
                  </a:cubicBezTo>
                  <a:lnTo>
                    <a:pt x="51504" y="49670"/>
                  </a:lnTo>
                  <a:cubicBezTo>
                    <a:pt x="51921" y="49870"/>
                    <a:pt x="52371" y="49970"/>
                    <a:pt x="52817" y="49970"/>
                  </a:cubicBezTo>
                  <a:cubicBezTo>
                    <a:pt x="53263" y="49970"/>
                    <a:pt x="53705" y="49870"/>
                    <a:pt x="54106" y="49670"/>
                  </a:cubicBezTo>
                  <a:lnTo>
                    <a:pt x="82359" y="33358"/>
                  </a:lnTo>
                  <a:cubicBezTo>
                    <a:pt x="83126" y="32858"/>
                    <a:pt x="83593" y="32057"/>
                    <a:pt x="83660" y="31190"/>
                  </a:cubicBezTo>
                  <a:cubicBezTo>
                    <a:pt x="83593" y="30289"/>
                    <a:pt x="83126" y="29489"/>
                    <a:pt x="82359" y="29022"/>
                  </a:cubicBezTo>
                  <a:lnTo>
                    <a:pt x="32624" y="301"/>
                  </a:lnTo>
                  <a:cubicBezTo>
                    <a:pt x="32207" y="101"/>
                    <a:pt x="31756" y="1"/>
                    <a:pt x="3131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980;p75"/>
            <p:cNvSpPr/>
            <p:nvPr/>
          </p:nvSpPr>
          <p:spPr>
            <a:xfrm>
              <a:off x="3731175" y="2784100"/>
              <a:ext cx="1308450" cy="829775"/>
            </a:xfrm>
            <a:custGeom>
              <a:avLst/>
              <a:gdLst/>
              <a:ahLst/>
              <a:cxnLst/>
              <a:rect l="l" t="t" r="r" b="b"/>
              <a:pathLst>
                <a:path w="52338" h="33191" extrusionOk="0">
                  <a:moveTo>
                    <a:pt x="1034" y="1"/>
                  </a:moveTo>
                  <a:cubicBezTo>
                    <a:pt x="434" y="501"/>
                    <a:pt x="34" y="1201"/>
                    <a:pt x="0" y="2002"/>
                  </a:cubicBezTo>
                  <a:cubicBezTo>
                    <a:pt x="34" y="2869"/>
                    <a:pt x="534" y="3670"/>
                    <a:pt x="1268" y="4137"/>
                  </a:cubicBezTo>
                  <a:lnTo>
                    <a:pt x="51037" y="32891"/>
                  </a:lnTo>
                  <a:cubicBezTo>
                    <a:pt x="51437" y="33091"/>
                    <a:pt x="51904" y="33191"/>
                    <a:pt x="52338" y="33191"/>
                  </a:cubicBezTo>
                  <a:lnTo>
                    <a:pt x="52338" y="30389"/>
                  </a:lnTo>
                  <a:cubicBezTo>
                    <a:pt x="51904" y="30389"/>
                    <a:pt x="51437" y="30289"/>
                    <a:pt x="51037" y="30055"/>
                  </a:cubicBezTo>
                  <a:lnTo>
                    <a:pt x="1268" y="1335"/>
                  </a:lnTo>
                  <a:cubicBezTo>
                    <a:pt x="667" y="968"/>
                    <a:pt x="567" y="40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981;p75"/>
            <p:cNvSpPr/>
            <p:nvPr/>
          </p:nvSpPr>
          <p:spPr>
            <a:xfrm>
              <a:off x="3745350" y="2364625"/>
              <a:ext cx="2051475" cy="1179000"/>
            </a:xfrm>
            <a:custGeom>
              <a:avLst/>
              <a:gdLst/>
              <a:ahLst/>
              <a:cxnLst/>
              <a:rect l="l" t="t" r="r" b="b"/>
              <a:pathLst>
                <a:path w="82059" h="47160" extrusionOk="0">
                  <a:moveTo>
                    <a:pt x="30276" y="1"/>
                  </a:moveTo>
                  <a:cubicBezTo>
                    <a:pt x="29830" y="1"/>
                    <a:pt x="29388" y="101"/>
                    <a:pt x="28988" y="301"/>
                  </a:cubicBezTo>
                  <a:lnTo>
                    <a:pt x="701" y="16613"/>
                  </a:lnTo>
                  <a:cubicBezTo>
                    <a:pt x="0" y="17046"/>
                    <a:pt x="0" y="17714"/>
                    <a:pt x="701" y="18114"/>
                  </a:cubicBezTo>
                  <a:lnTo>
                    <a:pt x="50470" y="46834"/>
                  </a:lnTo>
                  <a:cubicBezTo>
                    <a:pt x="50887" y="47051"/>
                    <a:pt x="51337" y="47160"/>
                    <a:pt x="51783" y="47160"/>
                  </a:cubicBezTo>
                  <a:cubicBezTo>
                    <a:pt x="52229" y="47160"/>
                    <a:pt x="52671" y="47051"/>
                    <a:pt x="53072" y="46834"/>
                  </a:cubicBezTo>
                  <a:lnTo>
                    <a:pt x="81325" y="30523"/>
                  </a:lnTo>
                  <a:cubicBezTo>
                    <a:pt x="82059" y="30122"/>
                    <a:pt x="82059" y="29455"/>
                    <a:pt x="81325" y="29022"/>
                  </a:cubicBezTo>
                  <a:lnTo>
                    <a:pt x="31590" y="301"/>
                  </a:lnTo>
                  <a:cubicBezTo>
                    <a:pt x="31173" y="101"/>
                    <a:pt x="30722" y="1"/>
                    <a:pt x="30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982;p75"/>
            <p:cNvSpPr/>
            <p:nvPr/>
          </p:nvSpPr>
          <p:spPr>
            <a:xfrm>
              <a:off x="5039600" y="3092650"/>
              <a:ext cx="783075" cy="521225"/>
            </a:xfrm>
            <a:custGeom>
              <a:avLst/>
              <a:gdLst/>
              <a:ahLst/>
              <a:cxnLst/>
              <a:rect l="l" t="t" r="r" b="b"/>
              <a:pathLst>
                <a:path w="31323" h="20849" extrusionOk="0">
                  <a:moveTo>
                    <a:pt x="29688" y="1"/>
                  </a:moveTo>
                  <a:cubicBezTo>
                    <a:pt x="30289" y="434"/>
                    <a:pt x="30256" y="1035"/>
                    <a:pt x="29555" y="1435"/>
                  </a:cubicBezTo>
                  <a:lnTo>
                    <a:pt x="1302" y="17747"/>
                  </a:lnTo>
                  <a:cubicBezTo>
                    <a:pt x="901" y="17947"/>
                    <a:pt x="468" y="18047"/>
                    <a:pt x="1" y="18047"/>
                  </a:cubicBezTo>
                  <a:lnTo>
                    <a:pt x="1" y="20849"/>
                  </a:lnTo>
                  <a:cubicBezTo>
                    <a:pt x="468" y="20849"/>
                    <a:pt x="901" y="20749"/>
                    <a:pt x="1302" y="20549"/>
                  </a:cubicBezTo>
                  <a:lnTo>
                    <a:pt x="29555" y="4237"/>
                  </a:lnTo>
                  <a:cubicBezTo>
                    <a:pt x="31256" y="3370"/>
                    <a:pt x="31323" y="1001"/>
                    <a:pt x="29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983;p75"/>
            <p:cNvSpPr/>
            <p:nvPr/>
          </p:nvSpPr>
          <p:spPr>
            <a:xfrm>
              <a:off x="4501725" y="1286350"/>
              <a:ext cx="1356825" cy="1812175"/>
            </a:xfrm>
            <a:custGeom>
              <a:avLst/>
              <a:gdLst/>
              <a:ahLst/>
              <a:cxnLst/>
              <a:rect l="l" t="t" r="r" b="b"/>
              <a:pathLst>
                <a:path w="54273" h="72487" extrusionOk="0">
                  <a:moveTo>
                    <a:pt x="1877" y="0"/>
                  </a:moveTo>
                  <a:cubicBezTo>
                    <a:pt x="1465" y="0"/>
                    <a:pt x="1051" y="92"/>
                    <a:pt x="667" y="268"/>
                  </a:cubicBezTo>
                  <a:cubicBezTo>
                    <a:pt x="0" y="668"/>
                    <a:pt x="34" y="1302"/>
                    <a:pt x="34" y="2136"/>
                  </a:cubicBezTo>
                  <a:lnTo>
                    <a:pt x="34" y="41197"/>
                  </a:lnTo>
                  <a:cubicBezTo>
                    <a:pt x="100" y="42098"/>
                    <a:pt x="567" y="42932"/>
                    <a:pt x="1335" y="43432"/>
                  </a:cubicBezTo>
                  <a:lnTo>
                    <a:pt x="51103" y="72153"/>
                  </a:lnTo>
                  <a:cubicBezTo>
                    <a:pt x="51503" y="72379"/>
                    <a:pt x="51948" y="72487"/>
                    <a:pt x="52396" y="72487"/>
                  </a:cubicBezTo>
                  <a:cubicBezTo>
                    <a:pt x="52807" y="72487"/>
                    <a:pt x="53222" y="72395"/>
                    <a:pt x="53605" y="72219"/>
                  </a:cubicBezTo>
                  <a:cubicBezTo>
                    <a:pt x="54272" y="71819"/>
                    <a:pt x="54239" y="71152"/>
                    <a:pt x="54239" y="70351"/>
                  </a:cubicBezTo>
                  <a:lnTo>
                    <a:pt x="54239" y="31290"/>
                  </a:lnTo>
                  <a:cubicBezTo>
                    <a:pt x="54172" y="30389"/>
                    <a:pt x="53705" y="29556"/>
                    <a:pt x="52938" y="29055"/>
                  </a:cubicBezTo>
                  <a:lnTo>
                    <a:pt x="3169" y="335"/>
                  </a:lnTo>
                  <a:cubicBezTo>
                    <a:pt x="2770" y="109"/>
                    <a:pt x="2325" y="0"/>
                    <a:pt x="187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984;p75"/>
            <p:cNvSpPr/>
            <p:nvPr/>
          </p:nvSpPr>
          <p:spPr>
            <a:xfrm>
              <a:off x="4501725" y="1286250"/>
              <a:ext cx="1346825" cy="777350"/>
            </a:xfrm>
            <a:custGeom>
              <a:avLst/>
              <a:gdLst/>
              <a:ahLst/>
              <a:cxnLst/>
              <a:rect l="l" t="t" r="r" b="b"/>
              <a:pathLst>
                <a:path w="53873" h="31094" extrusionOk="0">
                  <a:moveTo>
                    <a:pt x="1903" y="1"/>
                  </a:moveTo>
                  <a:cubicBezTo>
                    <a:pt x="1482" y="1"/>
                    <a:pt x="1059" y="92"/>
                    <a:pt x="667" y="272"/>
                  </a:cubicBezTo>
                  <a:cubicBezTo>
                    <a:pt x="0" y="672"/>
                    <a:pt x="34" y="1306"/>
                    <a:pt x="34" y="2140"/>
                  </a:cubicBezTo>
                  <a:cubicBezTo>
                    <a:pt x="34" y="1555"/>
                    <a:pt x="313" y="1216"/>
                    <a:pt x="733" y="1216"/>
                  </a:cubicBezTo>
                  <a:cubicBezTo>
                    <a:pt x="912" y="1216"/>
                    <a:pt x="1116" y="1277"/>
                    <a:pt x="1335" y="1406"/>
                  </a:cubicBezTo>
                  <a:lnTo>
                    <a:pt x="51103" y="30127"/>
                  </a:lnTo>
                  <a:cubicBezTo>
                    <a:pt x="51470" y="30360"/>
                    <a:pt x="51771" y="30694"/>
                    <a:pt x="52004" y="31094"/>
                  </a:cubicBezTo>
                  <a:lnTo>
                    <a:pt x="53872" y="30027"/>
                  </a:lnTo>
                  <a:cubicBezTo>
                    <a:pt x="53639" y="29626"/>
                    <a:pt x="53338" y="29293"/>
                    <a:pt x="52938" y="29059"/>
                  </a:cubicBezTo>
                  <a:lnTo>
                    <a:pt x="3169" y="305"/>
                  </a:lnTo>
                  <a:cubicBezTo>
                    <a:pt x="2777" y="101"/>
                    <a:pt x="2342" y="1"/>
                    <a:pt x="19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985;p75"/>
            <p:cNvSpPr/>
            <p:nvPr/>
          </p:nvSpPr>
          <p:spPr>
            <a:xfrm>
              <a:off x="4502550" y="1316625"/>
              <a:ext cx="1308450" cy="1778325"/>
            </a:xfrm>
            <a:custGeom>
              <a:avLst/>
              <a:gdLst/>
              <a:ahLst/>
              <a:cxnLst/>
              <a:rect l="l" t="t" r="r" b="b"/>
              <a:pathLst>
                <a:path w="52338" h="71133" extrusionOk="0">
                  <a:moveTo>
                    <a:pt x="689" y="1"/>
                  </a:moveTo>
                  <a:cubicBezTo>
                    <a:pt x="280" y="1"/>
                    <a:pt x="1" y="340"/>
                    <a:pt x="1" y="925"/>
                  </a:cubicBezTo>
                  <a:lnTo>
                    <a:pt x="1" y="39986"/>
                  </a:lnTo>
                  <a:cubicBezTo>
                    <a:pt x="34" y="40887"/>
                    <a:pt x="534" y="41721"/>
                    <a:pt x="1268" y="42221"/>
                  </a:cubicBezTo>
                  <a:lnTo>
                    <a:pt x="51037" y="70942"/>
                  </a:lnTo>
                  <a:cubicBezTo>
                    <a:pt x="51256" y="71071"/>
                    <a:pt x="51460" y="71132"/>
                    <a:pt x="51638" y="71132"/>
                  </a:cubicBezTo>
                  <a:cubicBezTo>
                    <a:pt x="52059" y="71132"/>
                    <a:pt x="52338" y="70793"/>
                    <a:pt x="52338" y="70208"/>
                  </a:cubicBezTo>
                  <a:lnTo>
                    <a:pt x="52338" y="31180"/>
                  </a:lnTo>
                  <a:cubicBezTo>
                    <a:pt x="52305" y="30246"/>
                    <a:pt x="51804" y="29412"/>
                    <a:pt x="51037" y="28912"/>
                  </a:cubicBezTo>
                  <a:lnTo>
                    <a:pt x="1268" y="191"/>
                  </a:lnTo>
                  <a:cubicBezTo>
                    <a:pt x="1059" y="62"/>
                    <a:pt x="862" y="1"/>
                    <a:pt x="6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986;p75"/>
            <p:cNvSpPr/>
            <p:nvPr/>
          </p:nvSpPr>
          <p:spPr>
            <a:xfrm>
              <a:off x="5782625" y="2036900"/>
              <a:ext cx="75925" cy="1061625"/>
            </a:xfrm>
            <a:custGeom>
              <a:avLst/>
              <a:gdLst/>
              <a:ahLst/>
              <a:cxnLst/>
              <a:rect l="l" t="t" r="r" b="b"/>
              <a:pathLst>
                <a:path w="3037" h="42465" extrusionOk="0">
                  <a:moveTo>
                    <a:pt x="2636" y="1"/>
                  </a:moveTo>
                  <a:lnTo>
                    <a:pt x="768" y="1068"/>
                  </a:lnTo>
                  <a:cubicBezTo>
                    <a:pt x="1002" y="1468"/>
                    <a:pt x="1135" y="1902"/>
                    <a:pt x="1135" y="2369"/>
                  </a:cubicBezTo>
                  <a:lnTo>
                    <a:pt x="1135" y="41397"/>
                  </a:lnTo>
                  <a:cubicBezTo>
                    <a:pt x="1135" y="41988"/>
                    <a:pt x="838" y="42322"/>
                    <a:pt x="412" y="42322"/>
                  </a:cubicBezTo>
                  <a:cubicBezTo>
                    <a:pt x="285" y="42322"/>
                    <a:pt x="146" y="42292"/>
                    <a:pt x="1" y="42231"/>
                  </a:cubicBezTo>
                  <a:lnTo>
                    <a:pt x="1" y="42231"/>
                  </a:lnTo>
                  <a:cubicBezTo>
                    <a:pt x="365" y="42389"/>
                    <a:pt x="752" y="42465"/>
                    <a:pt x="1137" y="42465"/>
                  </a:cubicBezTo>
                  <a:cubicBezTo>
                    <a:pt x="1562" y="42465"/>
                    <a:pt x="1984" y="42372"/>
                    <a:pt x="2369" y="42197"/>
                  </a:cubicBezTo>
                  <a:cubicBezTo>
                    <a:pt x="3036" y="41797"/>
                    <a:pt x="3003" y="41130"/>
                    <a:pt x="3003" y="40329"/>
                  </a:cubicBezTo>
                  <a:lnTo>
                    <a:pt x="3003" y="1268"/>
                  </a:lnTo>
                  <a:cubicBezTo>
                    <a:pt x="2970" y="834"/>
                    <a:pt x="2870" y="367"/>
                    <a:pt x="26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987;p75"/>
            <p:cNvSpPr/>
            <p:nvPr/>
          </p:nvSpPr>
          <p:spPr>
            <a:xfrm>
              <a:off x="4542575" y="1382350"/>
              <a:ext cx="1238425" cy="1594350"/>
            </a:xfrm>
            <a:custGeom>
              <a:avLst/>
              <a:gdLst/>
              <a:ahLst/>
              <a:cxnLst/>
              <a:rect l="l" t="t" r="r" b="b"/>
              <a:pathLst>
                <a:path w="49537" h="63774" extrusionOk="0">
                  <a:moveTo>
                    <a:pt x="445" y="0"/>
                  </a:moveTo>
                  <a:cubicBezTo>
                    <a:pt x="190" y="0"/>
                    <a:pt x="1" y="205"/>
                    <a:pt x="1" y="564"/>
                  </a:cubicBezTo>
                  <a:lnTo>
                    <a:pt x="1" y="34622"/>
                  </a:lnTo>
                  <a:cubicBezTo>
                    <a:pt x="34" y="35156"/>
                    <a:pt x="301" y="35689"/>
                    <a:pt x="768" y="35990"/>
                  </a:cubicBezTo>
                  <a:lnTo>
                    <a:pt x="48769" y="63676"/>
                  </a:lnTo>
                  <a:cubicBezTo>
                    <a:pt x="48882" y="63742"/>
                    <a:pt x="48992" y="63773"/>
                    <a:pt x="49092" y="63773"/>
                  </a:cubicBezTo>
                  <a:cubicBezTo>
                    <a:pt x="49347" y="63773"/>
                    <a:pt x="49536" y="63569"/>
                    <a:pt x="49536" y="63209"/>
                  </a:cubicBezTo>
                  <a:lnTo>
                    <a:pt x="49536" y="29118"/>
                  </a:lnTo>
                  <a:cubicBezTo>
                    <a:pt x="49503" y="28584"/>
                    <a:pt x="49203" y="28084"/>
                    <a:pt x="48769" y="27784"/>
                  </a:cubicBezTo>
                  <a:lnTo>
                    <a:pt x="768" y="97"/>
                  </a:lnTo>
                  <a:cubicBezTo>
                    <a:pt x="655" y="31"/>
                    <a:pt x="545" y="0"/>
                    <a:pt x="44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988;p75"/>
            <p:cNvSpPr/>
            <p:nvPr/>
          </p:nvSpPr>
          <p:spPr>
            <a:xfrm>
              <a:off x="4586775" y="1458175"/>
              <a:ext cx="1149175" cy="1445200"/>
            </a:xfrm>
            <a:custGeom>
              <a:avLst/>
              <a:gdLst/>
              <a:ahLst/>
              <a:cxnLst/>
              <a:rect l="l" t="t" r="r" b="b"/>
              <a:pathLst>
                <a:path w="45967" h="57808" extrusionOk="0">
                  <a:moveTo>
                    <a:pt x="439" y="0"/>
                  </a:moveTo>
                  <a:cubicBezTo>
                    <a:pt x="195" y="0"/>
                    <a:pt x="34" y="260"/>
                    <a:pt x="34" y="700"/>
                  </a:cubicBezTo>
                  <a:lnTo>
                    <a:pt x="34" y="30588"/>
                  </a:lnTo>
                  <a:cubicBezTo>
                    <a:pt x="1" y="31122"/>
                    <a:pt x="268" y="31622"/>
                    <a:pt x="668" y="31989"/>
                  </a:cubicBezTo>
                  <a:lnTo>
                    <a:pt x="45300" y="57741"/>
                  </a:lnTo>
                  <a:cubicBezTo>
                    <a:pt x="45382" y="57786"/>
                    <a:pt x="45460" y="57807"/>
                    <a:pt x="45533" y="57807"/>
                  </a:cubicBezTo>
                  <a:cubicBezTo>
                    <a:pt x="45786" y="57807"/>
                    <a:pt x="45967" y="57548"/>
                    <a:pt x="45967" y="57107"/>
                  </a:cubicBezTo>
                  <a:lnTo>
                    <a:pt x="45967" y="27219"/>
                  </a:lnTo>
                  <a:cubicBezTo>
                    <a:pt x="45967" y="26685"/>
                    <a:pt x="45733" y="26152"/>
                    <a:pt x="45300" y="25818"/>
                  </a:cubicBezTo>
                  <a:lnTo>
                    <a:pt x="668" y="66"/>
                  </a:lnTo>
                  <a:cubicBezTo>
                    <a:pt x="586" y="22"/>
                    <a:pt x="509" y="0"/>
                    <a:pt x="43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989;p75"/>
            <p:cNvSpPr/>
            <p:nvPr/>
          </p:nvSpPr>
          <p:spPr>
            <a:xfrm>
              <a:off x="4635975" y="1736250"/>
              <a:ext cx="1064125" cy="690550"/>
            </a:xfrm>
            <a:custGeom>
              <a:avLst/>
              <a:gdLst/>
              <a:ahLst/>
              <a:cxnLst/>
              <a:rect l="l" t="t" r="r" b="b"/>
              <a:pathLst>
                <a:path w="42565" h="27622" extrusionOk="0">
                  <a:moveTo>
                    <a:pt x="377" y="1"/>
                  </a:moveTo>
                  <a:cubicBezTo>
                    <a:pt x="155" y="1"/>
                    <a:pt x="1" y="174"/>
                    <a:pt x="1" y="485"/>
                  </a:cubicBezTo>
                  <a:lnTo>
                    <a:pt x="1" y="2553"/>
                  </a:lnTo>
                  <a:cubicBezTo>
                    <a:pt x="1" y="3020"/>
                    <a:pt x="268" y="3454"/>
                    <a:pt x="668" y="3721"/>
                  </a:cubicBezTo>
                  <a:lnTo>
                    <a:pt x="41897" y="27538"/>
                  </a:lnTo>
                  <a:cubicBezTo>
                    <a:pt x="42001" y="27594"/>
                    <a:pt x="42100" y="27622"/>
                    <a:pt x="42188" y="27622"/>
                  </a:cubicBezTo>
                  <a:cubicBezTo>
                    <a:pt x="42410" y="27622"/>
                    <a:pt x="42564" y="27448"/>
                    <a:pt x="42564" y="27137"/>
                  </a:cubicBezTo>
                  <a:lnTo>
                    <a:pt x="42564" y="25069"/>
                  </a:lnTo>
                  <a:cubicBezTo>
                    <a:pt x="42531" y="24569"/>
                    <a:pt x="42298" y="24135"/>
                    <a:pt x="41897" y="23902"/>
                  </a:cubicBezTo>
                  <a:lnTo>
                    <a:pt x="668" y="85"/>
                  </a:lnTo>
                  <a:cubicBezTo>
                    <a:pt x="564" y="28"/>
                    <a:pt x="465" y="1"/>
                    <a:pt x="377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990;p75"/>
            <p:cNvSpPr/>
            <p:nvPr/>
          </p:nvSpPr>
          <p:spPr>
            <a:xfrm>
              <a:off x="4637650" y="1850525"/>
              <a:ext cx="126775" cy="256125"/>
            </a:xfrm>
            <a:custGeom>
              <a:avLst/>
              <a:gdLst/>
              <a:ahLst/>
              <a:cxnLst/>
              <a:rect l="l" t="t" r="r" b="b"/>
              <a:pathLst>
                <a:path w="5071" h="10245" extrusionOk="0">
                  <a:moveTo>
                    <a:pt x="359" y="0"/>
                  </a:moveTo>
                  <a:cubicBezTo>
                    <a:pt x="148" y="0"/>
                    <a:pt x="0" y="239"/>
                    <a:pt x="0" y="584"/>
                  </a:cubicBezTo>
                  <a:lnTo>
                    <a:pt x="0" y="6722"/>
                  </a:lnTo>
                  <a:cubicBezTo>
                    <a:pt x="0" y="7189"/>
                    <a:pt x="201" y="7589"/>
                    <a:pt x="534" y="7889"/>
                  </a:cubicBezTo>
                  <a:lnTo>
                    <a:pt x="4537" y="10191"/>
                  </a:lnTo>
                  <a:cubicBezTo>
                    <a:pt x="4603" y="10227"/>
                    <a:pt x="4665" y="10245"/>
                    <a:pt x="4722" y="10245"/>
                  </a:cubicBezTo>
                  <a:cubicBezTo>
                    <a:pt x="4928" y="10245"/>
                    <a:pt x="5071" y="10022"/>
                    <a:pt x="5071" y="9657"/>
                  </a:cubicBezTo>
                  <a:lnTo>
                    <a:pt x="5071" y="3519"/>
                  </a:lnTo>
                  <a:cubicBezTo>
                    <a:pt x="5071" y="3052"/>
                    <a:pt x="4871" y="2652"/>
                    <a:pt x="4537" y="2352"/>
                  </a:cubicBezTo>
                  <a:lnTo>
                    <a:pt x="534" y="50"/>
                  </a:lnTo>
                  <a:cubicBezTo>
                    <a:pt x="473" y="16"/>
                    <a:pt x="414" y="0"/>
                    <a:pt x="35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991;p75"/>
            <p:cNvSpPr/>
            <p:nvPr/>
          </p:nvSpPr>
          <p:spPr>
            <a:xfrm>
              <a:off x="4637650" y="1850525"/>
              <a:ext cx="126775" cy="256125"/>
            </a:xfrm>
            <a:custGeom>
              <a:avLst/>
              <a:gdLst/>
              <a:ahLst/>
              <a:cxnLst/>
              <a:rect l="l" t="t" r="r" b="b"/>
              <a:pathLst>
                <a:path w="5071" h="10245" extrusionOk="0">
                  <a:moveTo>
                    <a:pt x="359" y="0"/>
                  </a:moveTo>
                  <a:cubicBezTo>
                    <a:pt x="148" y="0"/>
                    <a:pt x="0" y="239"/>
                    <a:pt x="0" y="584"/>
                  </a:cubicBezTo>
                  <a:lnTo>
                    <a:pt x="0" y="6722"/>
                  </a:lnTo>
                  <a:cubicBezTo>
                    <a:pt x="0" y="7189"/>
                    <a:pt x="201" y="7589"/>
                    <a:pt x="534" y="7889"/>
                  </a:cubicBezTo>
                  <a:lnTo>
                    <a:pt x="4537" y="10191"/>
                  </a:lnTo>
                  <a:cubicBezTo>
                    <a:pt x="4603" y="10227"/>
                    <a:pt x="4665" y="10245"/>
                    <a:pt x="4722" y="10245"/>
                  </a:cubicBezTo>
                  <a:cubicBezTo>
                    <a:pt x="4928" y="10245"/>
                    <a:pt x="5071" y="10022"/>
                    <a:pt x="5071" y="9657"/>
                  </a:cubicBezTo>
                  <a:lnTo>
                    <a:pt x="5071" y="3519"/>
                  </a:lnTo>
                  <a:cubicBezTo>
                    <a:pt x="5071" y="3052"/>
                    <a:pt x="4871" y="2652"/>
                    <a:pt x="4537" y="2352"/>
                  </a:cubicBezTo>
                  <a:lnTo>
                    <a:pt x="534" y="50"/>
                  </a:lnTo>
                  <a:cubicBezTo>
                    <a:pt x="473" y="16"/>
                    <a:pt x="414" y="0"/>
                    <a:pt x="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992;p75"/>
            <p:cNvSpPr/>
            <p:nvPr/>
          </p:nvSpPr>
          <p:spPr>
            <a:xfrm>
              <a:off x="4637650" y="1926450"/>
              <a:ext cx="126775" cy="181025"/>
            </a:xfrm>
            <a:custGeom>
              <a:avLst/>
              <a:gdLst/>
              <a:ahLst/>
              <a:cxnLst/>
              <a:rect l="l" t="t" r="r" b="b"/>
              <a:pathLst>
                <a:path w="5071" h="7241" extrusionOk="0">
                  <a:moveTo>
                    <a:pt x="1504" y="1"/>
                  </a:moveTo>
                  <a:cubicBezTo>
                    <a:pt x="1490" y="1"/>
                    <a:pt x="1478" y="5"/>
                    <a:pt x="1468" y="15"/>
                  </a:cubicBezTo>
                  <a:lnTo>
                    <a:pt x="0" y="2117"/>
                  </a:lnTo>
                  <a:lnTo>
                    <a:pt x="0" y="3718"/>
                  </a:lnTo>
                  <a:cubicBezTo>
                    <a:pt x="0" y="4152"/>
                    <a:pt x="201" y="4585"/>
                    <a:pt x="534" y="4852"/>
                  </a:cubicBezTo>
                  <a:lnTo>
                    <a:pt x="4537" y="7187"/>
                  </a:lnTo>
                  <a:cubicBezTo>
                    <a:pt x="4603" y="7224"/>
                    <a:pt x="4665" y="7241"/>
                    <a:pt x="4722" y="7241"/>
                  </a:cubicBezTo>
                  <a:cubicBezTo>
                    <a:pt x="4928" y="7241"/>
                    <a:pt x="5071" y="7019"/>
                    <a:pt x="5071" y="6653"/>
                  </a:cubicBezTo>
                  <a:lnTo>
                    <a:pt x="5071" y="5353"/>
                  </a:lnTo>
                  <a:lnTo>
                    <a:pt x="4170" y="3084"/>
                  </a:lnTo>
                  <a:cubicBezTo>
                    <a:pt x="4085" y="2857"/>
                    <a:pt x="3952" y="2703"/>
                    <a:pt x="3873" y="2703"/>
                  </a:cubicBezTo>
                  <a:cubicBezTo>
                    <a:pt x="3859" y="2703"/>
                    <a:pt x="3847" y="2707"/>
                    <a:pt x="3837" y="2717"/>
                  </a:cubicBezTo>
                  <a:lnTo>
                    <a:pt x="3203" y="3351"/>
                  </a:lnTo>
                  <a:lnTo>
                    <a:pt x="3736" y="5286"/>
                  </a:lnTo>
                  <a:lnTo>
                    <a:pt x="1835" y="382"/>
                  </a:lnTo>
                  <a:cubicBezTo>
                    <a:pt x="1722" y="155"/>
                    <a:pt x="1584" y="1"/>
                    <a:pt x="15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993;p75"/>
            <p:cNvSpPr/>
            <p:nvPr/>
          </p:nvSpPr>
          <p:spPr>
            <a:xfrm>
              <a:off x="4709375" y="1924525"/>
              <a:ext cx="25025" cy="41700"/>
            </a:xfrm>
            <a:custGeom>
              <a:avLst/>
              <a:gdLst/>
              <a:ahLst/>
              <a:cxnLst/>
              <a:rect l="l" t="t" r="r" b="b"/>
              <a:pathLst>
                <a:path w="1001" h="1668" extrusionOk="0">
                  <a:moveTo>
                    <a:pt x="319" y="0"/>
                  </a:moveTo>
                  <a:cubicBezTo>
                    <a:pt x="136" y="0"/>
                    <a:pt x="0" y="195"/>
                    <a:pt x="0" y="526"/>
                  </a:cubicBezTo>
                  <a:cubicBezTo>
                    <a:pt x="0" y="960"/>
                    <a:pt x="167" y="1360"/>
                    <a:pt x="501" y="1627"/>
                  </a:cubicBezTo>
                  <a:cubicBezTo>
                    <a:pt x="563" y="1654"/>
                    <a:pt x="620" y="1668"/>
                    <a:pt x="673" y="1668"/>
                  </a:cubicBezTo>
                  <a:cubicBezTo>
                    <a:pt x="875" y="1668"/>
                    <a:pt x="1001" y="1471"/>
                    <a:pt x="1001" y="1126"/>
                  </a:cubicBezTo>
                  <a:cubicBezTo>
                    <a:pt x="1001" y="693"/>
                    <a:pt x="834" y="292"/>
                    <a:pt x="501" y="59"/>
                  </a:cubicBezTo>
                  <a:cubicBezTo>
                    <a:pt x="437" y="19"/>
                    <a:pt x="376" y="0"/>
                    <a:pt x="31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994;p75"/>
            <p:cNvSpPr/>
            <p:nvPr/>
          </p:nvSpPr>
          <p:spPr>
            <a:xfrm>
              <a:off x="4637650" y="2064300"/>
              <a:ext cx="126775" cy="255850"/>
            </a:xfrm>
            <a:custGeom>
              <a:avLst/>
              <a:gdLst/>
              <a:ahLst/>
              <a:cxnLst/>
              <a:rect l="l" t="t" r="r" b="b"/>
              <a:pathLst>
                <a:path w="5071" h="10234" extrusionOk="0">
                  <a:moveTo>
                    <a:pt x="328" y="0"/>
                  </a:moveTo>
                  <a:cubicBezTo>
                    <a:pt x="134" y="0"/>
                    <a:pt x="0" y="220"/>
                    <a:pt x="0" y="572"/>
                  </a:cubicBezTo>
                  <a:lnTo>
                    <a:pt x="0" y="6743"/>
                  </a:lnTo>
                  <a:cubicBezTo>
                    <a:pt x="0" y="7177"/>
                    <a:pt x="201" y="7611"/>
                    <a:pt x="534" y="7878"/>
                  </a:cubicBezTo>
                  <a:lnTo>
                    <a:pt x="4537" y="10179"/>
                  </a:lnTo>
                  <a:cubicBezTo>
                    <a:pt x="4603" y="10216"/>
                    <a:pt x="4666" y="10233"/>
                    <a:pt x="4724" y="10233"/>
                  </a:cubicBezTo>
                  <a:cubicBezTo>
                    <a:pt x="4929" y="10233"/>
                    <a:pt x="5071" y="10017"/>
                    <a:pt x="5071" y="9679"/>
                  </a:cubicBezTo>
                  <a:lnTo>
                    <a:pt x="5071" y="3508"/>
                  </a:lnTo>
                  <a:cubicBezTo>
                    <a:pt x="5071" y="3074"/>
                    <a:pt x="4871" y="2641"/>
                    <a:pt x="4537" y="2374"/>
                  </a:cubicBezTo>
                  <a:lnTo>
                    <a:pt x="534" y="72"/>
                  </a:lnTo>
                  <a:cubicBezTo>
                    <a:pt x="461" y="23"/>
                    <a:pt x="391" y="0"/>
                    <a:pt x="32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995;p75"/>
            <p:cNvSpPr/>
            <p:nvPr/>
          </p:nvSpPr>
          <p:spPr>
            <a:xfrm>
              <a:off x="4637650" y="2064300"/>
              <a:ext cx="126775" cy="255850"/>
            </a:xfrm>
            <a:custGeom>
              <a:avLst/>
              <a:gdLst/>
              <a:ahLst/>
              <a:cxnLst/>
              <a:rect l="l" t="t" r="r" b="b"/>
              <a:pathLst>
                <a:path w="5071" h="10234" extrusionOk="0">
                  <a:moveTo>
                    <a:pt x="328" y="0"/>
                  </a:moveTo>
                  <a:cubicBezTo>
                    <a:pt x="134" y="0"/>
                    <a:pt x="0" y="220"/>
                    <a:pt x="0" y="572"/>
                  </a:cubicBezTo>
                  <a:lnTo>
                    <a:pt x="0" y="6743"/>
                  </a:lnTo>
                  <a:cubicBezTo>
                    <a:pt x="0" y="7177"/>
                    <a:pt x="201" y="7611"/>
                    <a:pt x="534" y="7878"/>
                  </a:cubicBezTo>
                  <a:lnTo>
                    <a:pt x="4537" y="10179"/>
                  </a:lnTo>
                  <a:cubicBezTo>
                    <a:pt x="4603" y="10216"/>
                    <a:pt x="4666" y="10233"/>
                    <a:pt x="4724" y="10233"/>
                  </a:cubicBezTo>
                  <a:cubicBezTo>
                    <a:pt x="4929" y="10233"/>
                    <a:pt x="5071" y="10017"/>
                    <a:pt x="5071" y="9679"/>
                  </a:cubicBezTo>
                  <a:lnTo>
                    <a:pt x="5071" y="3508"/>
                  </a:lnTo>
                  <a:cubicBezTo>
                    <a:pt x="5071" y="3074"/>
                    <a:pt x="4871" y="2641"/>
                    <a:pt x="4537" y="2374"/>
                  </a:cubicBezTo>
                  <a:lnTo>
                    <a:pt x="534" y="72"/>
                  </a:lnTo>
                  <a:cubicBezTo>
                    <a:pt x="461" y="23"/>
                    <a:pt x="391" y="0"/>
                    <a:pt x="3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996;p75"/>
            <p:cNvSpPr/>
            <p:nvPr/>
          </p:nvSpPr>
          <p:spPr>
            <a:xfrm>
              <a:off x="4637650" y="2139950"/>
              <a:ext cx="126775" cy="180200"/>
            </a:xfrm>
            <a:custGeom>
              <a:avLst/>
              <a:gdLst/>
              <a:ahLst/>
              <a:cxnLst/>
              <a:rect l="l" t="t" r="r" b="b"/>
              <a:pathLst>
                <a:path w="5071" h="7208" extrusionOk="0">
                  <a:moveTo>
                    <a:pt x="1504" y="0"/>
                  </a:moveTo>
                  <a:cubicBezTo>
                    <a:pt x="1490" y="0"/>
                    <a:pt x="1478" y="5"/>
                    <a:pt x="1468" y="15"/>
                  </a:cubicBezTo>
                  <a:lnTo>
                    <a:pt x="0" y="2083"/>
                  </a:lnTo>
                  <a:lnTo>
                    <a:pt x="0" y="3717"/>
                  </a:lnTo>
                  <a:cubicBezTo>
                    <a:pt x="0" y="4151"/>
                    <a:pt x="201" y="4585"/>
                    <a:pt x="534" y="4852"/>
                  </a:cubicBezTo>
                  <a:lnTo>
                    <a:pt x="4537" y="7153"/>
                  </a:lnTo>
                  <a:cubicBezTo>
                    <a:pt x="4603" y="7190"/>
                    <a:pt x="4666" y="7207"/>
                    <a:pt x="4724" y="7207"/>
                  </a:cubicBezTo>
                  <a:cubicBezTo>
                    <a:pt x="4929" y="7207"/>
                    <a:pt x="5071" y="6991"/>
                    <a:pt x="5071" y="6653"/>
                  </a:cubicBezTo>
                  <a:lnTo>
                    <a:pt x="5071" y="5319"/>
                  </a:lnTo>
                  <a:lnTo>
                    <a:pt x="4170" y="3084"/>
                  </a:lnTo>
                  <a:cubicBezTo>
                    <a:pt x="4085" y="2857"/>
                    <a:pt x="3952" y="2702"/>
                    <a:pt x="3873" y="2702"/>
                  </a:cubicBezTo>
                  <a:cubicBezTo>
                    <a:pt x="3859" y="2702"/>
                    <a:pt x="3847" y="2707"/>
                    <a:pt x="3837" y="2717"/>
                  </a:cubicBezTo>
                  <a:lnTo>
                    <a:pt x="3203" y="3351"/>
                  </a:lnTo>
                  <a:lnTo>
                    <a:pt x="3736" y="5285"/>
                  </a:lnTo>
                  <a:lnTo>
                    <a:pt x="3736" y="5285"/>
                  </a:lnTo>
                  <a:lnTo>
                    <a:pt x="1835" y="382"/>
                  </a:lnTo>
                  <a:cubicBezTo>
                    <a:pt x="1722" y="155"/>
                    <a:pt x="1584" y="0"/>
                    <a:pt x="150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997;p75"/>
            <p:cNvSpPr/>
            <p:nvPr/>
          </p:nvSpPr>
          <p:spPr>
            <a:xfrm>
              <a:off x="4709375" y="2138125"/>
              <a:ext cx="25875" cy="41925"/>
            </a:xfrm>
            <a:custGeom>
              <a:avLst/>
              <a:gdLst/>
              <a:ahLst/>
              <a:cxnLst/>
              <a:rect l="l" t="t" r="r" b="b"/>
              <a:pathLst>
                <a:path w="1035" h="1677" extrusionOk="0">
                  <a:moveTo>
                    <a:pt x="331" y="0"/>
                  </a:moveTo>
                  <a:cubicBezTo>
                    <a:pt x="142" y="0"/>
                    <a:pt x="0" y="217"/>
                    <a:pt x="0" y="555"/>
                  </a:cubicBezTo>
                  <a:cubicBezTo>
                    <a:pt x="0" y="955"/>
                    <a:pt x="167" y="1355"/>
                    <a:pt x="501" y="1622"/>
                  </a:cubicBezTo>
                  <a:cubicBezTo>
                    <a:pt x="567" y="1659"/>
                    <a:pt x="628" y="1676"/>
                    <a:pt x="683" y="1676"/>
                  </a:cubicBezTo>
                  <a:cubicBezTo>
                    <a:pt x="879" y="1676"/>
                    <a:pt x="1001" y="1460"/>
                    <a:pt x="1001" y="1122"/>
                  </a:cubicBezTo>
                  <a:cubicBezTo>
                    <a:pt x="1034" y="722"/>
                    <a:pt x="834" y="321"/>
                    <a:pt x="501" y="54"/>
                  </a:cubicBezTo>
                  <a:cubicBezTo>
                    <a:pt x="442" y="18"/>
                    <a:pt x="385" y="0"/>
                    <a:pt x="33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998;p75"/>
            <p:cNvSpPr/>
            <p:nvPr/>
          </p:nvSpPr>
          <p:spPr>
            <a:xfrm>
              <a:off x="4793600" y="1953675"/>
              <a:ext cx="906500" cy="536700"/>
            </a:xfrm>
            <a:custGeom>
              <a:avLst/>
              <a:gdLst/>
              <a:ahLst/>
              <a:cxnLst/>
              <a:rect l="l" t="t" r="r" b="b"/>
              <a:pathLst>
                <a:path w="36260" h="21468" extrusionOk="0">
                  <a:moveTo>
                    <a:pt x="208" y="1"/>
                  </a:moveTo>
                  <a:cubicBezTo>
                    <a:pt x="81" y="1"/>
                    <a:pt x="0" y="99"/>
                    <a:pt x="0" y="261"/>
                  </a:cubicBezTo>
                  <a:cubicBezTo>
                    <a:pt x="0" y="561"/>
                    <a:pt x="167" y="828"/>
                    <a:pt x="401" y="995"/>
                  </a:cubicBezTo>
                  <a:lnTo>
                    <a:pt x="35826" y="21409"/>
                  </a:lnTo>
                  <a:cubicBezTo>
                    <a:pt x="35896" y="21449"/>
                    <a:pt x="35962" y="21468"/>
                    <a:pt x="36022" y="21468"/>
                  </a:cubicBezTo>
                  <a:cubicBezTo>
                    <a:pt x="36161" y="21468"/>
                    <a:pt x="36259" y="21363"/>
                    <a:pt x="36259" y="21176"/>
                  </a:cubicBezTo>
                  <a:cubicBezTo>
                    <a:pt x="36226" y="20909"/>
                    <a:pt x="36059" y="20642"/>
                    <a:pt x="35826" y="20475"/>
                  </a:cubicBezTo>
                  <a:lnTo>
                    <a:pt x="401" y="61"/>
                  </a:lnTo>
                  <a:cubicBezTo>
                    <a:pt x="329" y="20"/>
                    <a:pt x="264" y="1"/>
                    <a:pt x="20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999;p75"/>
            <p:cNvSpPr/>
            <p:nvPr/>
          </p:nvSpPr>
          <p:spPr>
            <a:xfrm>
              <a:off x="4793600" y="1998875"/>
              <a:ext cx="906500" cy="537375"/>
            </a:xfrm>
            <a:custGeom>
              <a:avLst/>
              <a:gdLst/>
              <a:ahLst/>
              <a:cxnLst/>
              <a:rect l="l" t="t" r="r" b="b"/>
              <a:pathLst>
                <a:path w="36260" h="21495" extrusionOk="0">
                  <a:moveTo>
                    <a:pt x="226" y="1"/>
                  </a:moveTo>
                  <a:cubicBezTo>
                    <a:pt x="88" y="1"/>
                    <a:pt x="0" y="118"/>
                    <a:pt x="0" y="287"/>
                  </a:cubicBezTo>
                  <a:cubicBezTo>
                    <a:pt x="0" y="588"/>
                    <a:pt x="167" y="854"/>
                    <a:pt x="401" y="988"/>
                  </a:cubicBezTo>
                  <a:lnTo>
                    <a:pt x="35826" y="21436"/>
                  </a:lnTo>
                  <a:cubicBezTo>
                    <a:pt x="35896" y="21476"/>
                    <a:pt x="35962" y="21495"/>
                    <a:pt x="36022" y="21495"/>
                  </a:cubicBezTo>
                  <a:cubicBezTo>
                    <a:pt x="36161" y="21495"/>
                    <a:pt x="36259" y="21389"/>
                    <a:pt x="36259" y="21202"/>
                  </a:cubicBezTo>
                  <a:cubicBezTo>
                    <a:pt x="36226" y="20902"/>
                    <a:pt x="36059" y="20635"/>
                    <a:pt x="35826" y="20502"/>
                  </a:cubicBezTo>
                  <a:lnTo>
                    <a:pt x="401" y="54"/>
                  </a:lnTo>
                  <a:cubicBezTo>
                    <a:pt x="337" y="17"/>
                    <a:pt x="278" y="1"/>
                    <a:pt x="22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00;p75"/>
            <p:cNvSpPr/>
            <p:nvPr/>
          </p:nvSpPr>
          <p:spPr>
            <a:xfrm>
              <a:off x="4793600" y="2044600"/>
              <a:ext cx="906500" cy="537525"/>
            </a:xfrm>
            <a:custGeom>
              <a:avLst/>
              <a:gdLst/>
              <a:ahLst/>
              <a:cxnLst/>
              <a:rect l="l" t="t" r="r" b="b"/>
              <a:pathLst>
                <a:path w="36260" h="21501" extrusionOk="0">
                  <a:moveTo>
                    <a:pt x="212" y="1"/>
                  </a:moveTo>
                  <a:cubicBezTo>
                    <a:pt x="82" y="1"/>
                    <a:pt x="0" y="106"/>
                    <a:pt x="0" y="293"/>
                  </a:cubicBezTo>
                  <a:cubicBezTo>
                    <a:pt x="0" y="560"/>
                    <a:pt x="167" y="827"/>
                    <a:pt x="401" y="993"/>
                  </a:cubicBezTo>
                  <a:lnTo>
                    <a:pt x="35826" y="21441"/>
                  </a:lnTo>
                  <a:cubicBezTo>
                    <a:pt x="35896" y="21481"/>
                    <a:pt x="35962" y="21500"/>
                    <a:pt x="36022" y="21500"/>
                  </a:cubicBezTo>
                  <a:cubicBezTo>
                    <a:pt x="36161" y="21500"/>
                    <a:pt x="36259" y="21395"/>
                    <a:pt x="36259" y="21208"/>
                  </a:cubicBezTo>
                  <a:cubicBezTo>
                    <a:pt x="36226" y="20908"/>
                    <a:pt x="36059" y="20641"/>
                    <a:pt x="35826" y="20474"/>
                  </a:cubicBezTo>
                  <a:lnTo>
                    <a:pt x="401" y="59"/>
                  </a:lnTo>
                  <a:cubicBezTo>
                    <a:pt x="331" y="20"/>
                    <a:pt x="267" y="1"/>
                    <a:pt x="212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01;p75"/>
            <p:cNvSpPr/>
            <p:nvPr/>
          </p:nvSpPr>
          <p:spPr>
            <a:xfrm>
              <a:off x="4793600" y="2090450"/>
              <a:ext cx="906500" cy="536700"/>
            </a:xfrm>
            <a:custGeom>
              <a:avLst/>
              <a:gdLst/>
              <a:ahLst/>
              <a:cxnLst/>
              <a:rect l="l" t="t" r="r" b="b"/>
              <a:pathLst>
                <a:path w="36260" h="21468" extrusionOk="0">
                  <a:moveTo>
                    <a:pt x="208" y="0"/>
                  </a:moveTo>
                  <a:cubicBezTo>
                    <a:pt x="81" y="0"/>
                    <a:pt x="0" y="98"/>
                    <a:pt x="0" y="260"/>
                  </a:cubicBezTo>
                  <a:cubicBezTo>
                    <a:pt x="0" y="560"/>
                    <a:pt x="167" y="827"/>
                    <a:pt x="401" y="994"/>
                  </a:cubicBezTo>
                  <a:lnTo>
                    <a:pt x="35826" y="21409"/>
                  </a:lnTo>
                  <a:cubicBezTo>
                    <a:pt x="35896" y="21449"/>
                    <a:pt x="35962" y="21468"/>
                    <a:pt x="36022" y="21468"/>
                  </a:cubicBezTo>
                  <a:cubicBezTo>
                    <a:pt x="36161" y="21468"/>
                    <a:pt x="36259" y="21362"/>
                    <a:pt x="36259" y="21175"/>
                  </a:cubicBezTo>
                  <a:cubicBezTo>
                    <a:pt x="36226" y="20908"/>
                    <a:pt x="36059" y="20641"/>
                    <a:pt x="35826" y="20475"/>
                  </a:cubicBezTo>
                  <a:lnTo>
                    <a:pt x="401" y="60"/>
                  </a:lnTo>
                  <a:cubicBezTo>
                    <a:pt x="329" y="19"/>
                    <a:pt x="264" y="0"/>
                    <a:pt x="20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02;p75"/>
            <p:cNvSpPr/>
            <p:nvPr/>
          </p:nvSpPr>
          <p:spPr>
            <a:xfrm>
              <a:off x="4793600" y="2165675"/>
              <a:ext cx="906500" cy="537375"/>
            </a:xfrm>
            <a:custGeom>
              <a:avLst/>
              <a:gdLst/>
              <a:ahLst/>
              <a:cxnLst/>
              <a:rect l="l" t="t" r="r" b="b"/>
              <a:pathLst>
                <a:path w="36260" h="21495" extrusionOk="0">
                  <a:moveTo>
                    <a:pt x="226" y="0"/>
                  </a:moveTo>
                  <a:cubicBezTo>
                    <a:pt x="88" y="0"/>
                    <a:pt x="0" y="117"/>
                    <a:pt x="0" y="287"/>
                  </a:cubicBezTo>
                  <a:cubicBezTo>
                    <a:pt x="0" y="587"/>
                    <a:pt x="167" y="854"/>
                    <a:pt x="401" y="1021"/>
                  </a:cubicBezTo>
                  <a:lnTo>
                    <a:pt x="35826" y="21435"/>
                  </a:lnTo>
                  <a:cubicBezTo>
                    <a:pt x="35896" y="21475"/>
                    <a:pt x="35962" y="21494"/>
                    <a:pt x="36022" y="21494"/>
                  </a:cubicBezTo>
                  <a:cubicBezTo>
                    <a:pt x="36161" y="21494"/>
                    <a:pt x="36259" y="21389"/>
                    <a:pt x="36259" y="21202"/>
                  </a:cubicBezTo>
                  <a:cubicBezTo>
                    <a:pt x="36226" y="20935"/>
                    <a:pt x="36059" y="20668"/>
                    <a:pt x="35826" y="20501"/>
                  </a:cubicBezTo>
                  <a:lnTo>
                    <a:pt x="401" y="53"/>
                  </a:lnTo>
                  <a:cubicBezTo>
                    <a:pt x="337" y="17"/>
                    <a:pt x="278" y="0"/>
                    <a:pt x="22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03;p75"/>
            <p:cNvSpPr/>
            <p:nvPr/>
          </p:nvSpPr>
          <p:spPr>
            <a:xfrm>
              <a:off x="4793600" y="2211400"/>
              <a:ext cx="906500" cy="537500"/>
            </a:xfrm>
            <a:custGeom>
              <a:avLst/>
              <a:gdLst/>
              <a:ahLst/>
              <a:cxnLst/>
              <a:rect l="l" t="t" r="r" b="b"/>
              <a:pathLst>
                <a:path w="36260" h="21500" extrusionOk="0">
                  <a:moveTo>
                    <a:pt x="212" y="0"/>
                  </a:moveTo>
                  <a:cubicBezTo>
                    <a:pt x="82" y="0"/>
                    <a:pt x="0" y="105"/>
                    <a:pt x="0" y="292"/>
                  </a:cubicBezTo>
                  <a:cubicBezTo>
                    <a:pt x="0" y="593"/>
                    <a:pt x="167" y="826"/>
                    <a:pt x="401" y="993"/>
                  </a:cubicBezTo>
                  <a:lnTo>
                    <a:pt x="35826" y="21441"/>
                  </a:lnTo>
                  <a:cubicBezTo>
                    <a:pt x="35896" y="21481"/>
                    <a:pt x="35962" y="21500"/>
                    <a:pt x="36022" y="21500"/>
                  </a:cubicBezTo>
                  <a:cubicBezTo>
                    <a:pt x="36161" y="21500"/>
                    <a:pt x="36259" y="21395"/>
                    <a:pt x="36259" y="21207"/>
                  </a:cubicBezTo>
                  <a:cubicBezTo>
                    <a:pt x="36226" y="20907"/>
                    <a:pt x="36059" y="20640"/>
                    <a:pt x="35826" y="20507"/>
                  </a:cubicBezTo>
                  <a:lnTo>
                    <a:pt x="401" y="59"/>
                  </a:lnTo>
                  <a:cubicBezTo>
                    <a:pt x="331" y="19"/>
                    <a:pt x="267" y="0"/>
                    <a:pt x="21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04;p75"/>
            <p:cNvSpPr/>
            <p:nvPr/>
          </p:nvSpPr>
          <p:spPr>
            <a:xfrm>
              <a:off x="4793600" y="2257250"/>
              <a:ext cx="906500" cy="536700"/>
            </a:xfrm>
            <a:custGeom>
              <a:avLst/>
              <a:gdLst/>
              <a:ahLst/>
              <a:cxnLst/>
              <a:rect l="l" t="t" r="r" b="b"/>
              <a:pathLst>
                <a:path w="36260" h="21468" extrusionOk="0">
                  <a:moveTo>
                    <a:pt x="212" y="1"/>
                  </a:moveTo>
                  <a:cubicBezTo>
                    <a:pt x="82" y="1"/>
                    <a:pt x="0" y="106"/>
                    <a:pt x="0" y="293"/>
                  </a:cubicBezTo>
                  <a:cubicBezTo>
                    <a:pt x="0" y="560"/>
                    <a:pt x="167" y="827"/>
                    <a:pt x="401" y="994"/>
                  </a:cubicBezTo>
                  <a:lnTo>
                    <a:pt x="35826" y="21408"/>
                  </a:lnTo>
                  <a:cubicBezTo>
                    <a:pt x="35897" y="21449"/>
                    <a:pt x="35966" y="21468"/>
                    <a:pt x="36026" y="21468"/>
                  </a:cubicBezTo>
                  <a:cubicBezTo>
                    <a:pt x="36163" y="21468"/>
                    <a:pt x="36259" y="21370"/>
                    <a:pt x="36259" y="21208"/>
                  </a:cubicBezTo>
                  <a:cubicBezTo>
                    <a:pt x="36226" y="20908"/>
                    <a:pt x="36059" y="20641"/>
                    <a:pt x="35826" y="20474"/>
                  </a:cubicBezTo>
                  <a:lnTo>
                    <a:pt x="401" y="60"/>
                  </a:lnTo>
                  <a:cubicBezTo>
                    <a:pt x="331" y="20"/>
                    <a:pt x="267" y="1"/>
                    <a:pt x="212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05;p75"/>
            <p:cNvSpPr/>
            <p:nvPr/>
          </p:nvSpPr>
          <p:spPr>
            <a:xfrm>
              <a:off x="4793600" y="2303100"/>
              <a:ext cx="906500" cy="536700"/>
            </a:xfrm>
            <a:custGeom>
              <a:avLst/>
              <a:gdLst/>
              <a:ahLst/>
              <a:cxnLst/>
              <a:rect l="l" t="t" r="r" b="b"/>
              <a:pathLst>
                <a:path w="36260" h="21468" extrusionOk="0">
                  <a:moveTo>
                    <a:pt x="208" y="0"/>
                  </a:moveTo>
                  <a:cubicBezTo>
                    <a:pt x="81" y="0"/>
                    <a:pt x="0" y="98"/>
                    <a:pt x="0" y="260"/>
                  </a:cubicBezTo>
                  <a:cubicBezTo>
                    <a:pt x="0" y="561"/>
                    <a:pt x="167" y="827"/>
                    <a:pt x="401" y="994"/>
                  </a:cubicBezTo>
                  <a:lnTo>
                    <a:pt x="35826" y="21409"/>
                  </a:lnTo>
                  <a:cubicBezTo>
                    <a:pt x="35896" y="21449"/>
                    <a:pt x="35962" y="21468"/>
                    <a:pt x="36022" y="21468"/>
                  </a:cubicBezTo>
                  <a:cubicBezTo>
                    <a:pt x="36161" y="21468"/>
                    <a:pt x="36259" y="21363"/>
                    <a:pt x="36259" y="21175"/>
                  </a:cubicBezTo>
                  <a:cubicBezTo>
                    <a:pt x="36226" y="20908"/>
                    <a:pt x="36059" y="20642"/>
                    <a:pt x="35826" y="20475"/>
                  </a:cubicBezTo>
                  <a:lnTo>
                    <a:pt x="401" y="60"/>
                  </a:lnTo>
                  <a:cubicBezTo>
                    <a:pt x="329" y="19"/>
                    <a:pt x="264" y="0"/>
                    <a:pt x="20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06;p75"/>
            <p:cNvSpPr/>
            <p:nvPr/>
          </p:nvSpPr>
          <p:spPr>
            <a:xfrm>
              <a:off x="4587625" y="1454525"/>
              <a:ext cx="1148325" cy="761700"/>
            </a:xfrm>
            <a:custGeom>
              <a:avLst/>
              <a:gdLst/>
              <a:ahLst/>
              <a:cxnLst/>
              <a:rect l="l" t="t" r="r" b="b"/>
              <a:pathLst>
                <a:path w="45933" h="30468" extrusionOk="0">
                  <a:moveTo>
                    <a:pt x="299" y="1"/>
                  </a:moveTo>
                  <a:cubicBezTo>
                    <a:pt x="120" y="1"/>
                    <a:pt x="0" y="176"/>
                    <a:pt x="0" y="513"/>
                  </a:cubicBezTo>
                  <a:lnTo>
                    <a:pt x="0" y="3948"/>
                  </a:lnTo>
                  <a:lnTo>
                    <a:pt x="45933" y="30467"/>
                  </a:lnTo>
                  <a:lnTo>
                    <a:pt x="45933" y="27032"/>
                  </a:lnTo>
                  <a:cubicBezTo>
                    <a:pt x="45933" y="26631"/>
                    <a:pt x="45766" y="26264"/>
                    <a:pt x="45466" y="26031"/>
                  </a:cubicBezTo>
                  <a:lnTo>
                    <a:pt x="467" y="46"/>
                  </a:lnTo>
                  <a:cubicBezTo>
                    <a:pt x="407" y="16"/>
                    <a:pt x="350" y="1"/>
                    <a:pt x="2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07;p75"/>
            <p:cNvSpPr/>
            <p:nvPr/>
          </p:nvSpPr>
          <p:spPr>
            <a:xfrm>
              <a:off x="4587625" y="1515175"/>
              <a:ext cx="1148325" cy="805275"/>
            </a:xfrm>
            <a:custGeom>
              <a:avLst/>
              <a:gdLst/>
              <a:ahLst/>
              <a:cxnLst/>
              <a:rect l="l" t="t" r="r" b="b"/>
              <a:pathLst>
                <a:path w="45933" h="32211" extrusionOk="0">
                  <a:moveTo>
                    <a:pt x="2113" y="0"/>
                  </a:moveTo>
                  <a:cubicBezTo>
                    <a:pt x="1957" y="0"/>
                    <a:pt x="1879" y="211"/>
                    <a:pt x="1801" y="522"/>
                  </a:cubicBezTo>
                  <a:lnTo>
                    <a:pt x="1468" y="1622"/>
                  </a:lnTo>
                  <a:cubicBezTo>
                    <a:pt x="1364" y="1958"/>
                    <a:pt x="1281" y="2134"/>
                    <a:pt x="1125" y="2134"/>
                  </a:cubicBezTo>
                  <a:cubicBezTo>
                    <a:pt x="1079" y="2134"/>
                    <a:pt x="1027" y="2119"/>
                    <a:pt x="967" y="2089"/>
                  </a:cubicBezTo>
                  <a:lnTo>
                    <a:pt x="0" y="1522"/>
                  </a:lnTo>
                  <a:lnTo>
                    <a:pt x="0" y="5692"/>
                  </a:lnTo>
                  <a:lnTo>
                    <a:pt x="45933" y="32211"/>
                  </a:lnTo>
                  <a:lnTo>
                    <a:pt x="45933" y="28041"/>
                  </a:lnTo>
                  <a:lnTo>
                    <a:pt x="15311" y="10362"/>
                  </a:lnTo>
                  <a:cubicBezTo>
                    <a:pt x="15044" y="10229"/>
                    <a:pt x="14977" y="9928"/>
                    <a:pt x="14844" y="9361"/>
                  </a:cubicBezTo>
                  <a:lnTo>
                    <a:pt x="14410" y="7827"/>
                  </a:lnTo>
                  <a:cubicBezTo>
                    <a:pt x="14210" y="7093"/>
                    <a:pt x="14010" y="6826"/>
                    <a:pt x="13743" y="6693"/>
                  </a:cubicBezTo>
                  <a:lnTo>
                    <a:pt x="2268" y="55"/>
                  </a:lnTo>
                  <a:cubicBezTo>
                    <a:pt x="2209" y="17"/>
                    <a:pt x="2158" y="0"/>
                    <a:pt x="2113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08;p75"/>
            <p:cNvSpPr/>
            <p:nvPr/>
          </p:nvSpPr>
          <p:spPr>
            <a:xfrm>
              <a:off x="5676725" y="2116325"/>
              <a:ext cx="25875" cy="42050"/>
            </a:xfrm>
            <a:custGeom>
              <a:avLst/>
              <a:gdLst/>
              <a:ahLst/>
              <a:cxnLst/>
              <a:rect l="l" t="t" r="r" b="b"/>
              <a:pathLst>
                <a:path w="1035" h="1682" extrusionOk="0">
                  <a:moveTo>
                    <a:pt x="319" y="1"/>
                  </a:moveTo>
                  <a:cubicBezTo>
                    <a:pt x="136" y="1"/>
                    <a:pt x="0" y="196"/>
                    <a:pt x="0" y="526"/>
                  </a:cubicBezTo>
                  <a:cubicBezTo>
                    <a:pt x="0" y="960"/>
                    <a:pt x="167" y="1360"/>
                    <a:pt x="501" y="1627"/>
                  </a:cubicBezTo>
                  <a:cubicBezTo>
                    <a:pt x="567" y="1664"/>
                    <a:pt x="630" y="1681"/>
                    <a:pt x="688" y="1681"/>
                  </a:cubicBezTo>
                  <a:cubicBezTo>
                    <a:pt x="893" y="1681"/>
                    <a:pt x="1035" y="1465"/>
                    <a:pt x="1035" y="1127"/>
                  </a:cubicBezTo>
                  <a:cubicBezTo>
                    <a:pt x="1035" y="693"/>
                    <a:pt x="834" y="293"/>
                    <a:pt x="501" y="59"/>
                  </a:cubicBezTo>
                  <a:cubicBezTo>
                    <a:pt x="437" y="20"/>
                    <a:pt x="376" y="1"/>
                    <a:pt x="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09;p75"/>
            <p:cNvSpPr/>
            <p:nvPr/>
          </p:nvSpPr>
          <p:spPr>
            <a:xfrm>
              <a:off x="5630025" y="2089650"/>
              <a:ext cx="25875" cy="42025"/>
            </a:xfrm>
            <a:custGeom>
              <a:avLst/>
              <a:gdLst/>
              <a:ahLst/>
              <a:cxnLst/>
              <a:rect l="l" t="t" r="r" b="b"/>
              <a:pathLst>
                <a:path w="1035" h="1681" extrusionOk="0">
                  <a:moveTo>
                    <a:pt x="338" y="0"/>
                  </a:moveTo>
                  <a:cubicBezTo>
                    <a:pt x="148" y="0"/>
                    <a:pt x="26" y="195"/>
                    <a:pt x="0" y="526"/>
                  </a:cubicBezTo>
                  <a:cubicBezTo>
                    <a:pt x="0" y="959"/>
                    <a:pt x="201" y="1360"/>
                    <a:pt x="534" y="1627"/>
                  </a:cubicBezTo>
                  <a:cubicBezTo>
                    <a:pt x="593" y="1663"/>
                    <a:pt x="650" y="1681"/>
                    <a:pt x="704" y="1681"/>
                  </a:cubicBezTo>
                  <a:cubicBezTo>
                    <a:pt x="893" y="1681"/>
                    <a:pt x="1035" y="1464"/>
                    <a:pt x="1035" y="1126"/>
                  </a:cubicBezTo>
                  <a:cubicBezTo>
                    <a:pt x="1035" y="693"/>
                    <a:pt x="868" y="292"/>
                    <a:pt x="534" y="59"/>
                  </a:cubicBezTo>
                  <a:cubicBezTo>
                    <a:pt x="463" y="19"/>
                    <a:pt x="397" y="0"/>
                    <a:pt x="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10;p75"/>
            <p:cNvSpPr/>
            <p:nvPr/>
          </p:nvSpPr>
          <p:spPr>
            <a:xfrm>
              <a:off x="5584150" y="2062950"/>
              <a:ext cx="25875" cy="42050"/>
            </a:xfrm>
            <a:custGeom>
              <a:avLst/>
              <a:gdLst/>
              <a:ahLst/>
              <a:cxnLst/>
              <a:rect l="l" t="t" r="r" b="b"/>
              <a:pathLst>
                <a:path w="1035" h="1682" extrusionOk="0">
                  <a:moveTo>
                    <a:pt x="319" y="1"/>
                  </a:moveTo>
                  <a:cubicBezTo>
                    <a:pt x="137" y="1"/>
                    <a:pt x="1" y="196"/>
                    <a:pt x="1" y="526"/>
                  </a:cubicBezTo>
                  <a:cubicBezTo>
                    <a:pt x="1" y="960"/>
                    <a:pt x="168" y="1360"/>
                    <a:pt x="501" y="1627"/>
                  </a:cubicBezTo>
                  <a:cubicBezTo>
                    <a:pt x="567" y="1664"/>
                    <a:pt x="630" y="1681"/>
                    <a:pt x="688" y="1681"/>
                  </a:cubicBezTo>
                  <a:cubicBezTo>
                    <a:pt x="893" y="1681"/>
                    <a:pt x="1035" y="1465"/>
                    <a:pt x="1035" y="1127"/>
                  </a:cubicBezTo>
                  <a:cubicBezTo>
                    <a:pt x="1035" y="693"/>
                    <a:pt x="835" y="293"/>
                    <a:pt x="501" y="59"/>
                  </a:cubicBezTo>
                  <a:cubicBezTo>
                    <a:pt x="438" y="20"/>
                    <a:pt x="376" y="1"/>
                    <a:pt x="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011;p75"/>
            <p:cNvSpPr/>
            <p:nvPr/>
          </p:nvSpPr>
          <p:spPr>
            <a:xfrm>
              <a:off x="4617625" y="1609600"/>
              <a:ext cx="26725" cy="42875"/>
            </a:xfrm>
            <a:custGeom>
              <a:avLst/>
              <a:gdLst/>
              <a:ahLst/>
              <a:cxnLst/>
              <a:rect l="l" t="t" r="r" b="b"/>
              <a:pathLst>
                <a:path w="1069" h="1715" extrusionOk="0">
                  <a:moveTo>
                    <a:pt x="461" y="1"/>
                  </a:moveTo>
                  <a:cubicBezTo>
                    <a:pt x="452" y="1"/>
                    <a:pt x="443" y="5"/>
                    <a:pt x="435" y="14"/>
                  </a:cubicBezTo>
                  <a:lnTo>
                    <a:pt x="34" y="514"/>
                  </a:lnTo>
                  <a:lnTo>
                    <a:pt x="34" y="547"/>
                  </a:lnTo>
                  <a:cubicBezTo>
                    <a:pt x="1" y="547"/>
                    <a:pt x="1" y="581"/>
                    <a:pt x="34" y="581"/>
                  </a:cubicBezTo>
                  <a:cubicBezTo>
                    <a:pt x="1" y="614"/>
                    <a:pt x="1" y="614"/>
                    <a:pt x="34" y="647"/>
                  </a:cubicBezTo>
                  <a:cubicBezTo>
                    <a:pt x="1" y="647"/>
                    <a:pt x="1" y="681"/>
                    <a:pt x="34" y="681"/>
                  </a:cubicBezTo>
                  <a:lnTo>
                    <a:pt x="435" y="1648"/>
                  </a:lnTo>
                  <a:cubicBezTo>
                    <a:pt x="435" y="1681"/>
                    <a:pt x="468" y="1681"/>
                    <a:pt x="468" y="1715"/>
                  </a:cubicBezTo>
                  <a:lnTo>
                    <a:pt x="535" y="1715"/>
                  </a:lnTo>
                  <a:cubicBezTo>
                    <a:pt x="535" y="1648"/>
                    <a:pt x="535" y="1581"/>
                    <a:pt x="535" y="1515"/>
                  </a:cubicBezTo>
                  <a:lnTo>
                    <a:pt x="234" y="848"/>
                  </a:lnTo>
                  <a:lnTo>
                    <a:pt x="1002" y="1248"/>
                  </a:lnTo>
                  <a:cubicBezTo>
                    <a:pt x="1011" y="1257"/>
                    <a:pt x="1020" y="1261"/>
                    <a:pt x="1028" y="1261"/>
                  </a:cubicBezTo>
                  <a:cubicBezTo>
                    <a:pt x="1050" y="1261"/>
                    <a:pt x="1068" y="1230"/>
                    <a:pt x="1068" y="1181"/>
                  </a:cubicBezTo>
                  <a:cubicBezTo>
                    <a:pt x="1068" y="1114"/>
                    <a:pt x="1035" y="1048"/>
                    <a:pt x="1002" y="1014"/>
                  </a:cubicBezTo>
                  <a:lnTo>
                    <a:pt x="234" y="614"/>
                  </a:lnTo>
                  <a:lnTo>
                    <a:pt x="535" y="247"/>
                  </a:lnTo>
                  <a:cubicBezTo>
                    <a:pt x="535" y="180"/>
                    <a:pt x="535" y="147"/>
                    <a:pt x="535" y="80"/>
                  </a:cubicBezTo>
                  <a:cubicBezTo>
                    <a:pt x="510" y="31"/>
                    <a:pt x="486" y="1"/>
                    <a:pt x="4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012;p75"/>
            <p:cNvSpPr/>
            <p:nvPr/>
          </p:nvSpPr>
          <p:spPr>
            <a:xfrm>
              <a:off x="4656825" y="1632125"/>
              <a:ext cx="25875" cy="42675"/>
            </a:xfrm>
            <a:custGeom>
              <a:avLst/>
              <a:gdLst/>
              <a:ahLst/>
              <a:cxnLst/>
              <a:rect l="l" t="t" r="r" b="b"/>
              <a:pathLst>
                <a:path w="1035" h="1707" extrusionOk="0">
                  <a:moveTo>
                    <a:pt x="541" y="0"/>
                  </a:moveTo>
                  <a:cubicBezTo>
                    <a:pt x="537" y="0"/>
                    <a:pt x="534" y="4"/>
                    <a:pt x="534" y="13"/>
                  </a:cubicBezTo>
                  <a:cubicBezTo>
                    <a:pt x="501" y="80"/>
                    <a:pt x="501" y="147"/>
                    <a:pt x="534" y="213"/>
                  </a:cubicBezTo>
                  <a:lnTo>
                    <a:pt x="801" y="881"/>
                  </a:lnTo>
                  <a:lnTo>
                    <a:pt x="67" y="480"/>
                  </a:lnTo>
                  <a:cubicBezTo>
                    <a:pt x="58" y="470"/>
                    <a:pt x="48" y="466"/>
                    <a:pt x="39" y="466"/>
                  </a:cubicBezTo>
                  <a:cubicBezTo>
                    <a:pt x="17" y="466"/>
                    <a:pt x="1" y="490"/>
                    <a:pt x="1" y="514"/>
                  </a:cubicBezTo>
                  <a:cubicBezTo>
                    <a:pt x="1" y="580"/>
                    <a:pt x="1" y="647"/>
                    <a:pt x="34" y="680"/>
                  </a:cubicBezTo>
                  <a:lnTo>
                    <a:pt x="801" y="1114"/>
                  </a:lnTo>
                  <a:lnTo>
                    <a:pt x="501" y="1448"/>
                  </a:lnTo>
                  <a:cubicBezTo>
                    <a:pt x="501" y="1514"/>
                    <a:pt x="501" y="1581"/>
                    <a:pt x="501" y="1614"/>
                  </a:cubicBezTo>
                  <a:cubicBezTo>
                    <a:pt x="534" y="1648"/>
                    <a:pt x="534" y="1681"/>
                    <a:pt x="568" y="1681"/>
                  </a:cubicBezTo>
                  <a:cubicBezTo>
                    <a:pt x="568" y="1698"/>
                    <a:pt x="576" y="1706"/>
                    <a:pt x="584" y="1706"/>
                  </a:cubicBezTo>
                  <a:cubicBezTo>
                    <a:pt x="593" y="1706"/>
                    <a:pt x="601" y="1698"/>
                    <a:pt x="601" y="1681"/>
                  </a:cubicBezTo>
                  <a:lnTo>
                    <a:pt x="1035" y="1214"/>
                  </a:lnTo>
                  <a:cubicBezTo>
                    <a:pt x="1035" y="1181"/>
                    <a:pt x="1035" y="1181"/>
                    <a:pt x="1035" y="1181"/>
                  </a:cubicBezTo>
                  <a:cubicBezTo>
                    <a:pt x="1035" y="1147"/>
                    <a:pt x="1035" y="1147"/>
                    <a:pt x="1035" y="1114"/>
                  </a:cubicBezTo>
                  <a:cubicBezTo>
                    <a:pt x="1035" y="1114"/>
                    <a:pt x="1035" y="1081"/>
                    <a:pt x="1035" y="1081"/>
                  </a:cubicBezTo>
                  <a:lnTo>
                    <a:pt x="1035" y="1047"/>
                  </a:lnTo>
                  <a:lnTo>
                    <a:pt x="601" y="80"/>
                  </a:lnTo>
                  <a:cubicBezTo>
                    <a:pt x="577" y="31"/>
                    <a:pt x="552" y="0"/>
                    <a:pt x="54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013;p75"/>
            <p:cNvSpPr/>
            <p:nvPr/>
          </p:nvSpPr>
          <p:spPr>
            <a:xfrm>
              <a:off x="4697700" y="1652000"/>
              <a:ext cx="23375" cy="50925"/>
            </a:xfrm>
            <a:custGeom>
              <a:avLst/>
              <a:gdLst/>
              <a:ahLst/>
              <a:cxnLst/>
              <a:rect l="l" t="t" r="r" b="b"/>
              <a:pathLst>
                <a:path w="935" h="2037" extrusionOk="0">
                  <a:moveTo>
                    <a:pt x="401" y="0"/>
                  </a:moveTo>
                  <a:cubicBezTo>
                    <a:pt x="325" y="0"/>
                    <a:pt x="254" y="38"/>
                    <a:pt x="200" y="119"/>
                  </a:cubicBezTo>
                  <a:cubicBezTo>
                    <a:pt x="0" y="586"/>
                    <a:pt x="0" y="1086"/>
                    <a:pt x="200" y="1520"/>
                  </a:cubicBezTo>
                  <a:cubicBezTo>
                    <a:pt x="234" y="1720"/>
                    <a:pt x="367" y="1887"/>
                    <a:pt x="534" y="1987"/>
                  </a:cubicBezTo>
                  <a:cubicBezTo>
                    <a:pt x="569" y="2022"/>
                    <a:pt x="612" y="2036"/>
                    <a:pt x="656" y="2036"/>
                  </a:cubicBezTo>
                  <a:cubicBezTo>
                    <a:pt x="738" y="2036"/>
                    <a:pt x="824" y="1985"/>
                    <a:pt x="867" y="1920"/>
                  </a:cubicBezTo>
                  <a:cubicBezTo>
                    <a:pt x="901" y="1853"/>
                    <a:pt x="901" y="1787"/>
                    <a:pt x="867" y="1720"/>
                  </a:cubicBezTo>
                  <a:cubicBezTo>
                    <a:pt x="844" y="1696"/>
                    <a:pt x="820" y="1673"/>
                    <a:pt x="809" y="1673"/>
                  </a:cubicBezTo>
                  <a:cubicBezTo>
                    <a:pt x="804" y="1673"/>
                    <a:pt x="801" y="1677"/>
                    <a:pt x="801" y="1687"/>
                  </a:cubicBezTo>
                  <a:cubicBezTo>
                    <a:pt x="748" y="1750"/>
                    <a:pt x="692" y="1780"/>
                    <a:pt x="635" y="1780"/>
                  </a:cubicBezTo>
                  <a:cubicBezTo>
                    <a:pt x="511" y="1780"/>
                    <a:pt x="381" y="1638"/>
                    <a:pt x="267" y="1386"/>
                  </a:cubicBezTo>
                  <a:cubicBezTo>
                    <a:pt x="134" y="1053"/>
                    <a:pt x="134" y="686"/>
                    <a:pt x="267" y="352"/>
                  </a:cubicBezTo>
                  <a:cubicBezTo>
                    <a:pt x="314" y="289"/>
                    <a:pt x="376" y="256"/>
                    <a:pt x="439" y="256"/>
                  </a:cubicBezTo>
                  <a:cubicBezTo>
                    <a:pt x="510" y="256"/>
                    <a:pt x="581" y="298"/>
                    <a:pt x="634" y="386"/>
                  </a:cubicBezTo>
                  <a:lnTo>
                    <a:pt x="567" y="553"/>
                  </a:lnTo>
                  <a:cubicBezTo>
                    <a:pt x="567" y="586"/>
                    <a:pt x="567" y="653"/>
                    <a:pt x="601" y="686"/>
                  </a:cubicBezTo>
                  <a:lnTo>
                    <a:pt x="901" y="819"/>
                  </a:lnTo>
                  <a:cubicBezTo>
                    <a:pt x="934" y="819"/>
                    <a:pt x="934" y="819"/>
                    <a:pt x="934" y="753"/>
                  </a:cubicBezTo>
                  <a:lnTo>
                    <a:pt x="901" y="119"/>
                  </a:lnTo>
                  <a:cubicBezTo>
                    <a:pt x="901" y="72"/>
                    <a:pt x="884" y="25"/>
                    <a:pt x="863" y="25"/>
                  </a:cubicBezTo>
                  <a:cubicBezTo>
                    <a:pt x="854" y="25"/>
                    <a:pt x="844" y="33"/>
                    <a:pt x="834" y="52"/>
                  </a:cubicBezTo>
                  <a:lnTo>
                    <a:pt x="734" y="219"/>
                  </a:lnTo>
                  <a:cubicBezTo>
                    <a:pt x="635" y="80"/>
                    <a:pt x="512" y="0"/>
                    <a:pt x="4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014;p75"/>
            <p:cNvSpPr/>
            <p:nvPr/>
          </p:nvSpPr>
          <p:spPr>
            <a:xfrm>
              <a:off x="4909500" y="1689950"/>
              <a:ext cx="20875" cy="53425"/>
            </a:xfrm>
            <a:custGeom>
              <a:avLst/>
              <a:gdLst/>
              <a:ahLst/>
              <a:cxnLst/>
              <a:rect l="l" t="t" r="r" b="b"/>
              <a:pathLst>
                <a:path w="835" h="2137" extrusionOk="0">
                  <a:moveTo>
                    <a:pt x="70" y="1"/>
                  </a:moveTo>
                  <a:cubicBezTo>
                    <a:pt x="58" y="1"/>
                    <a:pt x="46" y="12"/>
                    <a:pt x="34" y="35"/>
                  </a:cubicBezTo>
                  <a:cubicBezTo>
                    <a:pt x="1" y="102"/>
                    <a:pt x="1" y="202"/>
                    <a:pt x="34" y="269"/>
                  </a:cubicBezTo>
                  <a:lnTo>
                    <a:pt x="301" y="1003"/>
                  </a:lnTo>
                  <a:lnTo>
                    <a:pt x="34" y="1403"/>
                  </a:lnTo>
                  <a:cubicBezTo>
                    <a:pt x="1" y="1503"/>
                    <a:pt x="1" y="1570"/>
                    <a:pt x="34" y="1670"/>
                  </a:cubicBezTo>
                  <a:cubicBezTo>
                    <a:pt x="34" y="1670"/>
                    <a:pt x="68" y="1703"/>
                    <a:pt x="68" y="1736"/>
                  </a:cubicBezTo>
                  <a:lnTo>
                    <a:pt x="134" y="1736"/>
                  </a:lnTo>
                  <a:lnTo>
                    <a:pt x="401" y="1336"/>
                  </a:lnTo>
                  <a:lnTo>
                    <a:pt x="701" y="2037"/>
                  </a:lnTo>
                  <a:cubicBezTo>
                    <a:pt x="701" y="2070"/>
                    <a:pt x="735" y="2103"/>
                    <a:pt x="735" y="2137"/>
                  </a:cubicBezTo>
                  <a:lnTo>
                    <a:pt x="801" y="2137"/>
                  </a:lnTo>
                  <a:cubicBezTo>
                    <a:pt x="835" y="2037"/>
                    <a:pt x="835" y="1970"/>
                    <a:pt x="801" y="1870"/>
                  </a:cubicBezTo>
                  <a:lnTo>
                    <a:pt x="535" y="1136"/>
                  </a:lnTo>
                  <a:lnTo>
                    <a:pt x="801" y="736"/>
                  </a:lnTo>
                  <a:cubicBezTo>
                    <a:pt x="835" y="636"/>
                    <a:pt x="835" y="569"/>
                    <a:pt x="801" y="469"/>
                  </a:cubicBezTo>
                  <a:cubicBezTo>
                    <a:pt x="777" y="420"/>
                    <a:pt x="753" y="389"/>
                    <a:pt x="728" y="389"/>
                  </a:cubicBezTo>
                  <a:cubicBezTo>
                    <a:pt x="719" y="389"/>
                    <a:pt x="710" y="393"/>
                    <a:pt x="701" y="402"/>
                  </a:cubicBezTo>
                  <a:lnTo>
                    <a:pt x="401" y="836"/>
                  </a:lnTo>
                  <a:lnTo>
                    <a:pt x="134" y="102"/>
                  </a:lnTo>
                  <a:cubicBezTo>
                    <a:pt x="113" y="37"/>
                    <a:pt x="91" y="1"/>
                    <a:pt x="7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15;p75"/>
            <p:cNvSpPr/>
            <p:nvPr/>
          </p:nvSpPr>
          <p:spPr>
            <a:xfrm>
              <a:off x="4744400" y="1666850"/>
              <a:ext cx="924000" cy="591700"/>
            </a:xfrm>
            <a:custGeom>
              <a:avLst/>
              <a:gdLst/>
              <a:ahLst/>
              <a:cxnLst/>
              <a:rect l="l" t="t" r="r" b="b"/>
              <a:pathLst>
                <a:path w="36960" h="23668" extrusionOk="0">
                  <a:moveTo>
                    <a:pt x="323" y="0"/>
                  </a:moveTo>
                  <a:cubicBezTo>
                    <a:pt x="150" y="0"/>
                    <a:pt x="34" y="195"/>
                    <a:pt x="34" y="526"/>
                  </a:cubicBezTo>
                  <a:lnTo>
                    <a:pt x="34" y="1827"/>
                  </a:lnTo>
                  <a:cubicBezTo>
                    <a:pt x="0" y="2227"/>
                    <a:pt x="200" y="2594"/>
                    <a:pt x="501" y="2827"/>
                  </a:cubicBezTo>
                  <a:lnTo>
                    <a:pt x="36460" y="23609"/>
                  </a:lnTo>
                  <a:cubicBezTo>
                    <a:pt x="36523" y="23648"/>
                    <a:pt x="36584" y="23667"/>
                    <a:pt x="36641" y="23667"/>
                  </a:cubicBezTo>
                  <a:cubicBezTo>
                    <a:pt x="36824" y="23667"/>
                    <a:pt x="36960" y="23472"/>
                    <a:pt x="36960" y="23142"/>
                  </a:cubicBezTo>
                  <a:lnTo>
                    <a:pt x="36960" y="21874"/>
                  </a:lnTo>
                  <a:cubicBezTo>
                    <a:pt x="36960" y="21474"/>
                    <a:pt x="36793" y="21074"/>
                    <a:pt x="36460" y="20840"/>
                  </a:cubicBezTo>
                  <a:lnTo>
                    <a:pt x="501" y="59"/>
                  </a:lnTo>
                  <a:cubicBezTo>
                    <a:pt x="437" y="19"/>
                    <a:pt x="378" y="0"/>
                    <a:pt x="32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016;p75"/>
            <p:cNvSpPr/>
            <p:nvPr/>
          </p:nvSpPr>
          <p:spPr>
            <a:xfrm>
              <a:off x="5630025" y="2189500"/>
              <a:ext cx="35875" cy="59250"/>
            </a:xfrm>
            <a:custGeom>
              <a:avLst/>
              <a:gdLst/>
              <a:ahLst/>
              <a:cxnLst/>
              <a:rect l="l" t="t" r="r" b="b"/>
              <a:pathLst>
                <a:path w="1435" h="2370" extrusionOk="0">
                  <a:moveTo>
                    <a:pt x="701" y="601"/>
                  </a:moveTo>
                  <a:lnTo>
                    <a:pt x="734" y="801"/>
                  </a:lnTo>
                  <a:cubicBezTo>
                    <a:pt x="768" y="868"/>
                    <a:pt x="801" y="902"/>
                    <a:pt x="834" y="968"/>
                  </a:cubicBezTo>
                  <a:lnTo>
                    <a:pt x="1101" y="1202"/>
                  </a:lnTo>
                  <a:lnTo>
                    <a:pt x="934" y="1402"/>
                  </a:lnTo>
                  <a:cubicBezTo>
                    <a:pt x="901" y="1435"/>
                    <a:pt x="868" y="1502"/>
                    <a:pt x="868" y="1602"/>
                  </a:cubicBezTo>
                  <a:lnTo>
                    <a:pt x="868" y="1702"/>
                  </a:lnTo>
                  <a:cubicBezTo>
                    <a:pt x="834" y="1635"/>
                    <a:pt x="768" y="1602"/>
                    <a:pt x="701" y="1602"/>
                  </a:cubicBezTo>
                  <a:cubicBezTo>
                    <a:pt x="690" y="1591"/>
                    <a:pt x="682" y="1587"/>
                    <a:pt x="676" y="1587"/>
                  </a:cubicBezTo>
                  <a:cubicBezTo>
                    <a:pt x="664" y="1587"/>
                    <a:pt x="657" y="1602"/>
                    <a:pt x="634" y="1602"/>
                  </a:cubicBezTo>
                  <a:lnTo>
                    <a:pt x="534" y="1635"/>
                  </a:lnTo>
                  <a:lnTo>
                    <a:pt x="568" y="1202"/>
                  </a:lnTo>
                  <a:cubicBezTo>
                    <a:pt x="568" y="1168"/>
                    <a:pt x="568" y="1102"/>
                    <a:pt x="534" y="1035"/>
                  </a:cubicBezTo>
                  <a:lnTo>
                    <a:pt x="401" y="701"/>
                  </a:lnTo>
                  <a:lnTo>
                    <a:pt x="467" y="735"/>
                  </a:lnTo>
                  <a:cubicBezTo>
                    <a:pt x="485" y="741"/>
                    <a:pt x="503" y="743"/>
                    <a:pt x="520" y="743"/>
                  </a:cubicBezTo>
                  <a:cubicBezTo>
                    <a:pt x="601" y="743"/>
                    <a:pt x="674" y="684"/>
                    <a:pt x="701" y="601"/>
                  </a:cubicBezTo>
                  <a:close/>
                  <a:moveTo>
                    <a:pt x="701" y="1"/>
                  </a:moveTo>
                  <a:cubicBezTo>
                    <a:pt x="634" y="1"/>
                    <a:pt x="534" y="68"/>
                    <a:pt x="534" y="134"/>
                  </a:cubicBezTo>
                  <a:lnTo>
                    <a:pt x="434" y="401"/>
                  </a:lnTo>
                  <a:lnTo>
                    <a:pt x="267" y="368"/>
                  </a:lnTo>
                  <a:lnTo>
                    <a:pt x="134" y="334"/>
                  </a:lnTo>
                  <a:lnTo>
                    <a:pt x="67" y="401"/>
                  </a:lnTo>
                  <a:cubicBezTo>
                    <a:pt x="0" y="501"/>
                    <a:pt x="0" y="635"/>
                    <a:pt x="67" y="735"/>
                  </a:cubicBezTo>
                  <a:lnTo>
                    <a:pt x="267" y="1202"/>
                  </a:lnTo>
                  <a:lnTo>
                    <a:pt x="201" y="1669"/>
                  </a:lnTo>
                  <a:cubicBezTo>
                    <a:pt x="201" y="1802"/>
                    <a:pt x="234" y="1902"/>
                    <a:pt x="334" y="1969"/>
                  </a:cubicBezTo>
                  <a:lnTo>
                    <a:pt x="434" y="2036"/>
                  </a:lnTo>
                  <a:lnTo>
                    <a:pt x="668" y="1936"/>
                  </a:lnTo>
                  <a:lnTo>
                    <a:pt x="868" y="2269"/>
                  </a:lnTo>
                  <a:cubicBezTo>
                    <a:pt x="901" y="2303"/>
                    <a:pt x="968" y="2369"/>
                    <a:pt x="1035" y="2369"/>
                  </a:cubicBezTo>
                  <a:cubicBezTo>
                    <a:pt x="1068" y="2369"/>
                    <a:pt x="1068" y="2369"/>
                    <a:pt x="1101" y="2336"/>
                  </a:cubicBezTo>
                  <a:cubicBezTo>
                    <a:pt x="1201" y="2303"/>
                    <a:pt x="1268" y="2202"/>
                    <a:pt x="1235" y="2102"/>
                  </a:cubicBezTo>
                  <a:lnTo>
                    <a:pt x="1201" y="1569"/>
                  </a:lnTo>
                  <a:lnTo>
                    <a:pt x="1368" y="1369"/>
                  </a:lnTo>
                  <a:cubicBezTo>
                    <a:pt x="1401" y="1335"/>
                    <a:pt x="1435" y="1268"/>
                    <a:pt x="1435" y="1202"/>
                  </a:cubicBezTo>
                  <a:cubicBezTo>
                    <a:pt x="1435" y="1102"/>
                    <a:pt x="1368" y="1035"/>
                    <a:pt x="1335" y="968"/>
                  </a:cubicBezTo>
                  <a:lnTo>
                    <a:pt x="1068" y="735"/>
                  </a:lnTo>
                  <a:lnTo>
                    <a:pt x="934" y="201"/>
                  </a:lnTo>
                  <a:cubicBezTo>
                    <a:pt x="901" y="101"/>
                    <a:pt x="834" y="1"/>
                    <a:pt x="70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017;p75"/>
            <p:cNvSpPr/>
            <p:nvPr/>
          </p:nvSpPr>
          <p:spPr>
            <a:xfrm>
              <a:off x="5679325" y="2208525"/>
              <a:ext cx="39775" cy="33225"/>
            </a:xfrm>
            <a:custGeom>
              <a:avLst/>
              <a:gdLst/>
              <a:ahLst/>
              <a:cxnLst/>
              <a:rect l="l" t="t" r="r" b="b"/>
              <a:pathLst>
                <a:path w="1591" h="1329" extrusionOk="0">
                  <a:moveTo>
                    <a:pt x="72" y="1"/>
                  </a:moveTo>
                  <a:cubicBezTo>
                    <a:pt x="22" y="1"/>
                    <a:pt x="1" y="91"/>
                    <a:pt x="30" y="207"/>
                  </a:cubicBezTo>
                  <a:cubicBezTo>
                    <a:pt x="63" y="307"/>
                    <a:pt x="97" y="407"/>
                    <a:pt x="163" y="507"/>
                  </a:cubicBezTo>
                  <a:cubicBezTo>
                    <a:pt x="197" y="541"/>
                    <a:pt x="230" y="574"/>
                    <a:pt x="263" y="574"/>
                  </a:cubicBezTo>
                  <a:lnTo>
                    <a:pt x="1498" y="1308"/>
                  </a:lnTo>
                  <a:cubicBezTo>
                    <a:pt x="1512" y="1322"/>
                    <a:pt x="1525" y="1329"/>
                    <a:pt x="1536" y="1329"/>
                  </a:cubicBezTo>
                  <a:cubicBezTo>
                    <a:pt x="1576" y="1329"/>
                    <a:pt x="1591" y="1239"/>
                    <a:pt x="1564" y="1108"/>
                  </a:cubicBezTo>
                  <a:cubicBezTo>
                    <a:pt x="1531" y="974"/>
                    <a:pt x="1464" y="841"/>
                    <a:pt x="1331" y="741"/>
                  </a:cubicBezTo>
                  <a:lnTo>
                    <a:pt x="97" y="7"/>
                  </a:lnTo>
                  <a:cubicBezTo>
                    <a:pt x="88" y="3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018;p75"/>
            <p:cNvSpPr/>
            <p:nvPr/>
          </p:nvSpPr>
          <p:spPr>
            <a:xfrm>
              <a:off x="5679325" y="2232725"/>
              <a:ext cx="39850" cy="33700"/>
            </a:xfrm>
            <a:custGeom>
              <a:avLst/>
              <a:gdLst/>
              <a:ahLst/>
              <a:cxnLst/>
              <a:rect l="l" t="t" r="r" b="b"/>
              <a:pathLst>
                <a:path w="1594" h="1348" extrusionOk="0">
                  <a:moveTo>
                    <a:pt x="73" y="0"/>
                  </a:moveTo>
                  <a:cubicBezTo>
                    <a:pt x="22" y="0"/>
                    <a:pt x="1" y="95"/>
                    <a:pt x="30" y="240"/>
                  </a:cubicBezTo>
                  <a:cubicBezTo>
                    <a:pt x="63" y="340"/>
                    <a:pt x="97" y="440"/>
                    <a:pt x="163" y="507"/>
                  </a:cubicBezTo>
                  <a:cubicBezTo>
                    <a:pt x="197" y="540"/>
                    <a:pt x="230" y="574"/>
                    <a:pt x="263" y="607"/>
                  </a:cubicBezTo>
                  <a:lnTo>
                    <a:pt x="1498" y="1341"/>
                  </a:lnTo>
                  <a:cubicBezTo>
                    <a:pt x="1506" y="1345"/>
                    <a:pt x="1514" y="1347"/>
                    <a:pt x="1522" y="1347"/>
                  </a:cubicBezTo>
                  <a:cubicBezTo>
                    <a:pt x="1572" y="1347"/>
                    <a:pt x="1593" y="1252"/>
                    <a:pt x="1564" y="1107"/>
                  </a:cubicBezTo>
                  <a:cubicBezTo>
                    <a:pt x="1531" y="974"/>
                    <a:pt x="1464" y="840"/>
                    <a:pt x="1331" y="740"/>
                  </a:cubicBezTo>
                  <a:lnTo>
                    <a:pt x="97" y="6"/>
                  </a:ln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019;p75"/>
            <p:cNvSpPr/>
            <p:nvPr/>
          </p:nvSpPr>
          <p:spPr>
            <a:xfrm>
              <a:off x="5679400" y="2257375"/>
              <a:ext cx="39775" cy="33225"/>
            </a:xfrm>
            <a:custGeom>
              <a:avLst/>
              <a:gdLst/>
              <a:ahLst/>
              <a:cxnLst/>
              <a:rect l="l" t="t" r="r" b="b"/>
              <a:pathLst>
                <a:path w="1591" h="1329" extrusionOk="0">
                  <a:moveTo>
                    <a:pt x="56" y="0"/>
                  </a:moveTo>
                  <a:cubicBezTo>
                    <a:pt x="16" y="0"/>
                    <a:pt x="1" y="90"/>
                    <a:pt x="27" y="221"/>
                  </a:cubicBezTo>
                  <a:cubicBezTo>
                    <a:pt x="60" y="321"/>
                    <a:pt x="94" y="421"/>
                    <a:pt x="160" y="522"/>
                  </a:cubicBezTo>
                  <a:cubicBezTo>
                    <a:pt x="194" y="522"/>
                    <a:pt x="227" y="555"/>
                    <a:pt x="260" y="588"/>
                  </a:cubicBezTo>
                  <a:lnTo>
                    <a:pt x="1495" y="1322"/>
                  </a:lnTo>
                  <a:cubicBezTo>
                    <a:pt x="1503" y="1326"/>
                    <a:pt x="1512" y="1329"/>
                    <a:pt x="1519" y="1329"/>
                  </a:cubicBezTo>
                  <a:cubicBezTo>
                    <a:pt x="1569" y="1329"/>
                    <a:pt x="1590" y="1238"/>
                    <a:pt x="1561" y="1122"/>
                  </a:cubicBezTo>
                  <a:cubicBezTo>
                    <a:pt x="1528" y="955"/>
                    <a:pt x="1461" y="855"/>
                    <a:pt x="1328" y="755"/>
                  </a:cubicBezTo>
                  <a:lnTo>
                    <a:pt x="94" y="21"/>
                  </a:lnTo>
                  <a:cubicBezTo>
                    <a:pt x="79" y="7"/>
                    <a:pt x="67" y="0"/>
                    <a:pt x="5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020;p75"/>
            <p:cNvSpPr/>
            <p:nvPr/>
          </p:nvSpPr>
          <p:spPr>
            <a:xfrm>
              <a:off x="4474200" y="2421125"/>
              <a:ext cx="1222575" cy="704500"/>
            </a:xfrm>
            <a:custGeom>
              <a:avLst/>
              <a:gdLst/>
              <a:ahLst/>
              <a:cxnLst/>
              <a:rect l="l" t="t" r="r" b="b"/>
              <a:pathLst>
                <a:path w="48903" h="28180" extrusionOk="0">
                  <a:moveTo>
                    <a:pt x="1752" y="1"/>
                  </a:moveTo>
                  <a:cubicBezTo>
                    <a:pt x="1527" y="1"/>
                    <a:pt x="1301" y="59"/>
                    <a:pt x="1101" y="176"/>
                  </a:cubicBezTo>
                  <a:lnTo>
                    <a:pt x="334" y="576"/>
                  </a:lnTo>
                  <a:cubicBezTo>
                    <a:pt x="0" y="743"/>
                    <a:pt x="0" y="1177"/>
                    <a:pt x="334" y="1343"/>
                  </a:cubicBezTo>
                  <a:lnTo>
                    <a:pt x="46534" y="28029"/>
                  </a:lnTo>
                  <a:cubicBezTo>
                    <a:pt x="46734" y="28129"/>
                    <a:pt x="46959" y="28179"/>
                    <a:pt x="47184" y="28179"/>
                  </a:cubicBezTo>
                  <a:cubicBezTo>
                    <a:pt x="47409" y="28179"/>
                    <a:pt x="47634" y="28129"/>
                    <a:pt x="47835" y="28029"/>
                  </a:cubicBezTo>
                  <a:lnTo>
                    <a:pt x="48602" y="27596"/>
                  </a:lnTo>
                  <a:cubicBezTo>
                    <a:pt x="48902" y="27429"/>
                    <a:pt x="48902" y="26995"/>
                    <a:pt x="48602" y="26862"/>
                  </a:cubicBezTo>
                  <a:lnTo>
                    <a:pt x="2402" y="176"/>
                  </a:lnTo>
                  <a:cubicBezTo>
                    <a:pt x="2202" y="59"/>
                    <a:pt x="1977" y="1"/>
                    <a:pt x="17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021;p75"/>
            <p:cNvSpPr/>
            <p:nvPr/>
          </p:nvSpPr>
          <p:spPr>
            <a:xfrm>
              <a:off x="4107275" y="2475100"/>
              <a:ext cx="1501925" cy="864600"/>
            </a:xfrm>
            <a:custGeom>
              <a:avLst/>
              <a:gdLst/>
              <a:ahLst/>
              <a:cxnLst/>
              <a:rect l="l" t="t" r="r" b="b"/>
              <a:pathLst>
                <a:path w="60077" h="34584" extrusionOk="0">
                  <a:moveTo>
                    <a:pt x="12824" y="1"/>
                  </a:moveTo>
                  <a:cubicBezTo>
                    <a:pt x="12633" y="1"/>
                    <a:pt x="12444" y="42"/>
                    <a:pt x="12276" y="118"/>
                  </a:cubicBezTo>
                  <a:lnTo>
                    <a:pt x="301" y="7090"/>
                  </a:lnTo>
                  <a:cubicBezTo>
                    <a:pt x="0" y="7257"/>
                    <a:pt x="67" y="7557"/>
                    <a:pt x="434" y="7757"/>
                  </a:cubicBezTo>
                  <a:lnTo>
                    <a:pt x="46567" y="34410"/>
                  </a:lnTo>
                  <a:cubicBezTo>
                    <a:pt x="46775" y="34523"/>
                    <a:pt x="47005" y="34583"/>
                    <a:pt x="47232" y="34583"/>
                  </a:cubicBezTo>
                  <a:cubicBezTo>
                    <a:pt x="47405" y="34583"/>
                    <a:pt x="47576" y="34548"/>
                    <a:pt x="47734" y="34476"/>
                  </a:cubicBezTo>
                  <a:lnTo>
                    <a:pt x="59776" y="27538"/>
                  </a:lnTo>
                  <a:cubicBezTo>
                    <a:pt x="60077" y="27371"/>
                    <a:pt x="60010" y="27071"/>
                    <a:pt x="59643" y="26871"/>
                  </a:cubicBezTo>
                  <a:lnTo>
                    <a:pt x="13477" y="185"/>
                  </a:lnTo>
                  <a:cubicBezTo>
                    <a:pt x="13278" y="59"/>
                    <a:pt x="13050" y="1"/>
                    <a:pt x="128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022;p75"/>
            <p:cNvSpPr/>
            <p:nvPr/>
          </p:nvSpPr>
          <p:spPr>
            <a:xfrm>
              <a:off x="4134800" y="2491600"/>
              <a:ext cx="1427700" cy="831875"/>
            </a:xfrm>
            <a:custGeom>
              <a:avLst/>
              <a:gdLst/>
              <a:ahLst/>
              <a:cxnLst/>
              <a:rect l="l" t="t" r="r" b="b"/>
              <a:pathLst>
                <a:path w="57108" h="33275" extrusionOk="0">
                  <a:moveTo>
                    <a:pt x="11875" y="1"/>
                  </a:moveTo>
                  <a:cubicBezTo>
                    <a:pt x="11842" y="1"/>
                    <a:pt x="11809" y="9"/>
                    <a:pt x="11775" y="26"/>
                  </a:cubicBezTo>
                  <a:lnTo>
                    <a:pt x="10374" y="826"/>
                  </a:lnTo>
                  <a:cubicBezTo>
                    <a:pt x="10341" y="859"/>
                    <a:pt x="10341" y="893"/>
                    <a:pt x="10374" y="960"/>
                  </a:cubicBezTo>
                  <a:lnTo>
                    <a:pt x="12175" y="1960"/>
                  </a:lnTo>
                  <a:cubicBezTo>
                    <a:pt x="12199" y="1984"/>
                    <a:pt x="12256" y="2007"/>
                    <a:pt x="12311" y="2007"/>
                  </a:cubicBezTo>
                  <a:cubicBezTo>
                    <a:pt x="12334" y="2007"/>
                    <a:pt x="12356" y="2003"/>
                    <a:pt x="12376" y="1994"/>
                  </a:cubicBezTo>
                  <a:lnTo>
                    <a:pt x="12376" y="1960"/>
                  </a:lnTo>
                  <a:lnTo>
                    <a:pt x="13743" y="1160"/>
                  </a:lnTo>
                  <a:cubicBezTo>
                    <a:pt x="13810" y="1126"/>
                    <a:pt x="13810" y="1093"/>
                    <a:pt x="13743" y="1060"/>
                  </a:cubicBezTo>
                  <a:lnTo>
                    <a:pt x="11975" y="26"/>
                  </a:lnTo>
                  <a:cubicBezTo>
                    <a:pt x="11942" y="9"/>
                    <a:pt x="11909" y="1"/>
                    <a:pt x="11875" y="1"/>
                  </a:cubicBezTo>
                  <a:close/>
                  <a:moveTo>
                    <a:pt x="9474" y="1368"/>
                  </a:moveTo>
                  <a:cubicBezTo>
                    <a:pt x="9440" y="1368"/>
                    <a:pt x="9407" y="1377"/>
                    <a:pt x="9373" y="1393"/>
                  </a:cubicBezTo>
                  <a:lnTo>
                    <a:pt x="7972" y="2194"/>
                  </a:lnTo>
                  <a:cubicBezTo>
                    <a:pt x="7939" y="2227"/>
                    <a:pt x="7939" y="2294"/>
                    <a:pt x="7972" y="2327"/>
                  </a:cubicBezTo>
                  <a:lnTo>
                    <a:pt x="9440" y="3161"/>
                  </a:lnTo>
                  <a:cubicBezTo>
                    <a:pt x="9474" y="3194"/>
                    <a:pt x="9574" y="3194"/>
                    <a:pt x="9640" y="3194"/>
                  </a:cubicBezTo>
                  <a:lnTo>
                    <a:pt x="9640" y="3161"/>
                  </a:lnTo>
                  <a:lnTo>
                    <a:pt x="11008" y="2361"/>
                  </a:lnTo>
                  <a:cubicBezTo>
                    <a:pt x="11075" y="2327"/>
                    <a:pt x="11075" y="2294"/>
                    <a:pt x="11008" y="2227"/>
                  </a:cubicBezTo>
                  <a:lnTo>
                    <a:pt x="9574" y="1393"/>
                  </a:lnTo>
                  <a:cubicBezTo>
                    <a:pt x="9540" y="1377"/>
                    <a:pt x="9507" y="1368"/>
                    <a:pt x="9474" y="1368"/>
                  </a:cubicBezTo>
                  <a:close/>
                  <a:moveTo>
                    <a:pt x="15223" y="1935"/>
                  </a:moveTo>
                  <a:cubicBezTo>
                    <a:pt x="15186" y="1935"/>
                    <a:pt x="15144" y="1944"/>
                    <a:pt x="15111" y="1960"/>
                  </a:cubicBezTo>
                  <a:lnTo>
                    <a:pt x="13743" y="2761"/>
                  </a:lnTo>
                  <a:cubicBezTo>
                    <a:pt x="13677" y="2794"/>
                    <a:pt x="13677" y="2828"/>
                    <a:pt x="13743" y="2894"/>
                  </a:cubicBezTo>
                  <a:lnTo>
                    <a:pt x="15178" y="3728"/>
                  </a:lnTo>
                  <a:cubicBezTo>
                    <a:pt x="15211" y="3745"/>
                    <a:pt x="15244" y="3753"/>
                    <a:pt x="15278" y="3753"/>
                  </a:cubicBezTo>
                  <a:cubicBezTo>
                    <a:pt x="15311" y="3753"/>
                    <a:pt x="15344" y="3745"/>
                    <a:pt x="15378" y="3728"/>
                  </a:cubicBezTo>
                  <a:lnTo>
                    <a:pt x="16779" y="2928"/>
                  </a:lnTo>
                  <a:cubicBezTo>
                    <a:pt x="16812" y="2894"/>
                    <a:pt x="16812" y="2828"/>
                    <a:pt x="16779" y="2794"/>
                  </a:cubicBezTo>
                  <a:lnTo>
                    <a:pt x="15311" y="1960"/>
                  </a:lnTo>
                  <a:cubicBezTo>
                    <a:pt x="15294" y="1944"/>
                    <a:pt x="15261" y="1935"/>
                    <a:pt x="15223" y="1935"/>
                  </a:cubicBezTo>
                  <a:close/>
                  <a:moveTo>
                    <a:pt x="11575" y="2636"/>
                  </a:moveTo>
                  <a:cubicBezTo>
                    <a:pt x="11542" y="2636"/>
                    <a:pt x="11508" y="2644"/>
                    <a:pt x="11475" y="2661"/>
                  </a:cubicBezTo>
                  <a:lnTo>
                    <a:pt x="10107" y="3461"/>
                  </a:lnTo>
                  <a:cubicBezTo>
                    <a:pt x="10041" y="3495"/>
                    <a:pt x="10041" y="3528"/>
                    <a:pt x="10107" y="3561"/>
                  </a:cubicBezTo>
                  <a:lnTo>
                    <a:pt x="11542" y="4395"/>
                  </a:lnTo>
                  <a:cubicBezTo>
                    <a:pt x="11575" y="4412"/>
                    <a:pt x="11608" y="4420"/>
                    <a:pt x="11642" y="4420"/>
                  </a:cubicBezTo>
                  <a:cubicBezTo>
                    <a:pt x="11675" y="4420"/>
                    <a:pt x="11708" y="4412"/>
                    <a:pt x="11742" y="4395"/>
                  </a:cubicBezTo>
                  <a:lnTo>
                    <a:pt x="13143" y="3595"/>
                  </a:lnTo>
                  <a:cubicBezTo>
                    <a:pt x="13176" y="3561"/>
                    <a:pt x="13176" y="3528"/>
                    <a:pt x="13109" y="3495"/>
                  </a:cubicBezTo>
                  <a:lnTo>
                    <a:pt x="13143" y="3495"/>
                  </a:lnTo>
                  <a:lnTo>
                    <a:pt x="11675" y="2661"/>
                  </a:lnTo>
                  <a:cubicBezTo>
                    <a:pt x="11642" y="2644"/>
                    <a:pt x="11608" y="2636"/>
                    <a:pt x="11575" y="2636"/>
                  </a:cubicBezTo>
                  <a:close/>
                  <a:moveTo>
                    <a:pt x="7472" y="2536"/>
                  </a:moveTo>
                  <a:cubicBezTo>
                    <a:pt x="7439" y="2536"/>
                    <a:pt x="7405" y="2544"/>
                    <a:pt x="7372" y="2561"/>
                  </a:cubicBezTo>
                  <a:lnTo>
                    <a:pt x="6004" y="3361"/>
                  </a:lnTo>
                  <a:cubicBezTo>
                    <a:pt x="5938" y="3395"/>
                    <a:pt x="5938" y="3461"/>
                    <a:pt x="6004" y="3495"/>
                  </a:cubicBezTo>
                  <a:lnTo>
                    <a:pt x="8206" y="4762"/>
                  </a:lnTo>
                  <a:cubicBezTo>
                    <a:pt x="8239" y="4779"/>
                    <a:pt x="8281" y="4787"/>
                    <a:pt x="8323" y="4787"/>
                  </a:cubicBezTo>
                  <a:cubicBezTo>
                    <a:pt x="8364" y="4787"/>
                    <a:pt x="8406" y="4779"/>
                    <a:pt x="8439" y="4762"/>
                  </a:cubicBezTo>
                  <a:lnTo>
                    <a:pt x="9807" y="3962"/>
                  </a:lnTo>
                  <a:cubicBezTo>
                    <a:pt x="9874" y="3928"/>
                    <a:pt x="9874" y="3895"/>
                    <a:pt x="9807" y="3862"/>
                  </a:cubicBezTo>
                  <a:lnTo>
                    <a:pt x="7572" y="2561"/>
                  </a:lnTo>
                  <a:cubicBezTo>
                    <a:pt x="7539" y="2544"/>
                    <a:pt x="7505" y="2536"/>
                    <a:pt x="7472" y="2536"/>
                  </a:cubicBezTo>
                  <a:close/>
                  <a:moveTo>
                    <a:pt x="17346" y="3169"/>
                  </a:moveTo>
                  <a:cubicBezTo>
                    <a:pt x="17312" y="3169"/>
                    <a:pt x="17279" y="3178"/>
                    <a:pt x="17246" y="3194"/>
                  </a:cubicBezTo>
                  <a:lnTo>
                    <a:pt x="15878" y="3995"/>
                  </a:lnTo>
                  <a:cubicBezTo>
                    <a:pt x="15811" y="4028"/>
                    <a:pt x="15811" y="4062"/>
                    <a:pt x="15878" y="4095"/>
                  </a:cubicBezTo>
                  <a:lnTo>
                    <a:pt x="17312" y="4929"/>
                  </a:lnTo>
                  <a:cubicBezTo>
                    <a:pt x="17346" y="4946"/>
                    <a:pt x="17379" y="4954"/>
                    <a:pt x="17413" y="4954"/>
                  </a:cubicBezTo>
                  <a:cubicBezTo>
                    <a:pt x="17446" y="4954"/>
                    <a:pt x="17479" y="4946"/>
                    <a:pt x="17513" y="4929"/>
                  </a:cubicBezTo>
                  <a:lnTo>
                    <a:pt x="18914" y="4128"/>
                  </a:lnTo>
                  <a:cubicBezTo>
                    <a:pt x="18947" y="4095"/>
                    <a:pt x="18947" y="4062"/>
                    <a:pt x="18914" y="4028"/>
                  </a:cubicBezTo>
                  <a:lnTo>
                    <a:pt x="17446" y="3194"/>
                  </a:lnTo>
                  <a:cubicBezTo>
                    <a:pt x="17413" y="3178"/>
                    <a:pt x="17379" y="3169"/>
                    <a:pt x="17346" y="3169"/>
                  </a:cubicBezTo>
                  <a:close/>
                  <a:moveTo>
                    <a:pt x="13677" y="3837"/>
                  </a:moveTo>
                  <a:cubicBezTo>
                    <a:pt x="13643" y="3837"/>
                    <a:pt x="13610" y="3845"/>
                    <a:pt x="13576" y="3862"/>
                  </a:cubicBezTo>
                  <a:lnTo>
                    <a:pt x="12175" y="4662"/>
                  </a:lnTo>
                  <a:cubicBezTo>
                    <a:pt x="12142" y="4696"/>
                    <a:pt x="12142" y="4762"/>
                    <a:pt x="12175" y="4796"/>
                  </a:cubicBezTo>
                  <a:lnTo>
                    <a:pt x="13643" y="5630"/>
                  </a:lnTo>
                  <a:cubicBezTo>
                    <a:pt x="13677" y="5646"/>
                    <a:pt x="13710" y="5655"/>
                    <a:pt x="13743" y="5655"/>
                  </a:cubicBezTo>
                  <a:cubicBezTo>
                    <a:pt x="13777" y="5655"/>
                    <a:pt x="13810" y="5646"/>
                    <a:pt x="13843" y="5630"/>
                  </a:cubicBezTo>
                  <a:lnTo>
                    <a:pt x="15244" y="4829"/>
                  </a:lnTo>
                  <a:cubicBezTo>
                    <a:pt x="15311" y="4796"/>
                    <a:pt x="15278" y="4729"/>
                    <a:pt x="15244" y="4696"/>
                  </a:cubicBezTo>
                  <a:lnTo>
                    <a:pt x="13777" y="3862"/>
                  </a:lnTo>
                  <a:cubicBezTo>
                    <a:pt x="13743" y="3845"/>
                    <a:pt x="13710" y="3837"/>
                    <a:pt x="13677" y="3837"/>
                  </a:cubicBezTo>
                  <a:close/>
                  <a:moveTo>
                    <a:pt x="10374" y="4204"/>
                  </a:moveTo>
                  <a:cubicBezTo>
                    <a:pt x="10341" y="4204"/>
                    <a:pt x="10307" y="4212"/>
                    <a:pt x="10274" y="4229"/>
                  </a:cubicBezTo>
                  <a:lnTo>
                    <a:pt x="8906" y="5029"/>
                  </a:lnTo>
                  <a:cubicBezTo>
                    <a:pt x="8840" y="5062"/>
                    <a:pt x="8840" y="5129"/>
                    <a:pt x="8906" y="5163"/>
                  </a:cubicBezTo>
                  <a:lnTo>
                    <a:pt x="10341" y="5996"/>
                  </a:lnTo>
                  <a:cubicBezTo>
                    <a:pt x="10374" y="6013"/>
                    <a:pt x="10408" y="6022"/>
                    <a:pt x="10441" y="6022"/>
                  </a:cubicBezTo>
                  <a:cubicBezTo>
                    <a:pt x="10474" y="6022"/>
                    <a:pt x="10508" y="6013"/>
                    <a:pt x="10541" y="5996"/>
                  </a:cubicBezTo>
                  <a:lnTo>
                    <a:pt x="11942" y="5196"/>
                  </a:lnTo>
                  <a:cubicBezTo>
                    <a:pt x="11975" y="5163"/>
                    <a:pt x="11975" y="5096"/>
                    <a:pt x="11942" y="5062"/>
                  </a:cubicBezTo>
                  <a:lnTo>
                    <a:pt x="10474" y="4229"/>
                  </a:lnTo>
                  <a:cubicBezTo>
                    <a:pt x="10441" y="4212"/>
                    <a:pt x="10408" y="4204"/>
                    <a:pt x="10374" y="4204"/>
                  </a:cubicBezTo>
                  <a:close/>
                  <a:moveTo>
                    <a:pt x="19435" y="4404"/>
                  </a:moveTo>
                  <a:cubicBezTo>
                    <a:pt x="19397" y="4404"/>
                    <a:pt x="19364" y="4412"/>
                    <a:pt x="19347" y="4429"/>
                  </a:cubicBezTo>
                  <a:lnTo>
                    <a:pt x="17946" y="5196"/>
                  </a:lnTo>
                  <a:cubicBezTo>
                    <a:pt x="17880" y="5263"/>
                    <a:pt x="17913" y="5296"/>
                    <a:pt x="17946" y="5329"/>
                  </a:cubicBezTo>
                  <a:lnTo>
                    <a:pt x="19381" y="6163"/>
                  </a:lnTo>
                  <a:cubicBezTo>
                    <a:pt x="19414" y="6180"/>
                    <a:pt x="19456" y="6188"/>
                    <a:pt x="19497" y="6188"/>
                  </a:cubicBezTo>
                  <a:cubicBezTo>
                    <a:pt x="19539" y="6188"/>
                    <a:pt x="19581" y="6180"/>
                    <a:pt x="19614" y="6163"/>
                  </a:cubicBezTo>
                  <a:lnTo>
                    <a:pt x="20982" y="5363"/>
                  </a:lnTo>
                  <a:cubicBezTo>
                    <a:pt x="21048" y="5329"/>
                    <a:pt x="21048" y="5296"/>
                    <a:pt x="20982" y="5263"/>
                  </a:cubicBezTo>
                  <a:lnTo>
                    <a:pt x="19547" y="4429"/>
                  </a:lnTo>
                  <a:cubicBezTo>
                    <a:pt x="19514" y="4412"/>
                    <a:pt x="19472" y="4404"/>
                    <a:pt x="19435" y="4404"/>
                  </a:cubicBezTo>
                  <a:close/>
                  <a:moveTo>
                    <a:pt x="5517" y="3670"/>
                  </a:moveTo>
                  <a:cubicBezTo>
                    <a:pt x="5479" y="3670"/>
                    <a:pt x="5437" y="3678"/>
                    <a:pt x="5404" y="3695"/>
                  </a:cubicBezTo>
                  <a:lnTo>
                    <a:pt x="4003" y="4529"/>
                  </a:lnTo>
                  <a:cubicBezTo>
                    <a:pt x="3936" y="4562"/>
                    <a:pt x="3970" y="4595"/>
                    <a:pt x="4003" y="4629"/>
                  </a:cubicBezTo>
                  <a:lnTo>
                    <a:pt x="6805" y="6230"/>
                  </a:lnTo>
                  <a:cubicBezTo>
                    <a:pt x="6838" y="6247"/>
                    <a:pt x="6872" y="6255"/>
                    <a:pt x="6905" y="6255"/>
                  </a:cubicBezTo>
                  <a:cubicBezTo>
                    <a:pt x="6938" y="6255"/>
                    <a:pt x="6972" y="6247"/>
                    <a:pt x="7005" y="6230"/>
                  </a:cubicBezTo>
                  <a:lnTo>
                    <a:pt x="8406" y="5429"/>
                  </a:lnTo>
                  <a:cubicBezTo>
                    <a:pt x="8439" y="5396"/>
                    <a:pt x="8439" y="5329"/>
                    <a:pt x="8406" y="5296"/>
                  </a:cubicBezTo>
                  <a:lnTo>
                    <a:pt x="5604" y="3695"/>
                  </a:lnTo>
                  <a:cubicBezTo>
                    <a:pt x="5587" y="3678"/>
                    <a:pt x="5554" y="3670"/>
                    <a:pt x="5517" y="3670"/>
                  </a:cubicBezTo>
                  <a:close/>
                  <a:moveTo>
                    <a:pt x="3536" y="4804"/>
                  </a:moveTo>
                  <a:cubicBezTo>
                    <a:pt x="3503" y="4804"/>
                    <a:pt x="3469" y="4812"/>
                    <a:pt x="3436" y="4829"/>
                  </a:cubicBezTo>
                  <a:lnTo>
                    <a:pt x="2035" y="5630"/>
                  </a:lnTo>
                  <a:cubicBezTo>
                    <a:pt x="2002" y="5663"/>
                    <a:pt x="2002" y="5696"/>
                    <a:pt x="2035" y="5763"/>
                  </a:cubicBezTo>
                  <a:lnTo>
                    <a:pt x="3836" y="6764"/>
                  </a:lnTo>
                  <a:cubicBezTo>
                    <a:pt x="3875" y="6803"/>
                    <a:pt x="3914" y="6819"/>
                    <a:pt x="3953" y="6819"/>
                  </a:cubicBezTo>
                  <a:cubicBezTo>
                    <a:pt x="3981" y="6819"/>
                    <a:pt x="4009" y="6811"/>
                    <a:pt x="4036" y="6797"/>
                  </a:cubicBezTo>
                  <a:lnTo>
                    <a:pt x="4036" y="6764"/>
                  </a:lnTo>
                  <a:lnTo>
                    <a:pt x="5437" y="5996"/>
                  </a:lnTo>
                  <a:cubicBezTo>
                    <a:pt x="5471" y="5930"/>
                    <a:pt x="5471" y="5896"/>
                    <a:pt x="5437" y="5863"/>
                  </a:cubicBezTo>
                  <a:lnTo>
                    <a:pt x="3636" y="4829"/>
                  </a:lnTo>
                  <a:cubicBezTo>
                    <a:pt x="3603" y="4812"/>
                    <a:pt x="3569" y="4804"/>
                    <a:pt x="3536" y="4804"/>
                  </a:cubicBezTo>
                  <a:close/>
                  <a:moveTo>
                    <a:pt x="15795" y="5071"/>
                  </a:moveTo>
                  <a:cubicBezTo>
                    <a:pt x="15753" y="5071"/>
                    <a:pt x="15711" y="5079"/>
                    <a:pt x="15678" y="5096"/>
                  </a:cubicBezTo>
                  <a:lnTo>
                    <a:pt x="14310" y="5896"/>
                  </a:lnTo>
                  <a:cubicBezTo>
                    <a:pt x="14244" y="5896"/>
                    <a:pt x="14244" y="5963"/>
                    <a:pt x="14310" y="5996"/>
                  </a:cubicBezTo>
                  <a:lnTo>
                    <a:pt x="15745" y="6830"/>
                  </a:lnTo>
                  <a:cubicBezTo>
                    <a:pt x="15778" y="6847"/>
                    <a:pt x="15811" y="6855"/>
                    <a:pt x="15845" y="6855"/>
                  </a:cubicBezTo>
                  <a:cubicBezTo>
                    <a:pt x="15878" y="6855"/>
                    <a:pt x="15911" y="6847"/>
                    <a:pt x="15945" y="6830"/>
                  </a:cubicBezTo>
                  <a:lnTo>
                    <a:pt x="17346" y="6030"/>
                  </a:lnTo>
                  <a:cubicBezTo>
                    <a:pt x="17413" y="5996"/>
                    <a:pt x="17413" y="5963"/>
                    <a:pt x="17346" y="5930"/>
                  </a:cubicBezTo>
                  <a:lnTo>
                    <a:pt x="15911" y="5096"/>
                  </a:lnTo>
                  <a:cubicBezTo>
                    <a:pt x="15878" y="5079"/>
                    <a:pt x="15836" y="5071"/>
                    <a:pt x="15795" y="5071"/>
                  </a:cubicBezTo>
                  <a:close/>
                  <a:moveTo>
                    <a:pt x="12476" y="5438"/>
                  </a:moveTo>
                  <a:cubicBezTo>
                    <a:pt x="12442" y="5438"/>
                    <a:pt x="12409" y="5446"/>
                    <a:pt x="12376" y="5463"/>
                  </a:cubicBezTo>
                  <a:lnTo>
                    <a:pt x="10975" y="6263"/>
                  </a:lnTo>
                  <a:cubicBezTo>
                    <a:pt x="10941" y="6297"/>
                    <a:pt x="10941" y="6330"/>
                    <a:pt x="10975" y="6363"/>
                  </a:cubicBezTo>
                  <a:lnTo>
                    <a:pt x="12442" y="7197"/>
                  </a:lnTo>
                  <a:cubicBezTo>
                    <a:pt x="12476" y="7214"/>
                    <a:pt x="12509" y="7222"/>
                    <a:pt x="12542" y="7222"/>
                  </a:cubicBezTo>
                  <a:cubicBezTo>
                    <a:pt x="12576" y="7222"/>
                    <a:pt x="12609" y="7214"/>
                    <a:pt x="12642" y="7197"/>
                  </a:cubicBezTo>
                  <a:lnTo>
                    <a:pt x="14043" y="6397"/>
                  </a:lnTo>
                  <a:cubicBezTo>
                    <a:pt x="14110" y="6397"/>
                    <a:pt x="14077" y="6330"/>
                    <a:pt x="14043" y="6297"/>
                  </a:cubicBezTo>
                  <a:lnTo>
                    <a:pt x="12576" y="5463"/>
                  </a:lnTo>
                  <a:cubicBezTo>
                    <a:pt x="12542" y="5446"/>
                    <a:pt x="12509" y="5438"/>
                    <a:pt x="12476" y="5438"/>
                  </a:cubicBezTo>
                  <a:close/>
                  <a:moveTo>
                    <a:pt x="21549" y="5605"/>
                  </a:moveTo>
                  <a:cubicBezTo>
                    <a:pt x="21515" y="5605"/>
                    <a:pt x="21482" y="5613"/>
                    <a:pt x="21449" y="5630"/>
                  </a:cubicBezTo>
                  <a:lnTo>
                    <a:pt x="20048" y="6430"/>
                  </a:lnTo>
                  <a:cubicBezTo>
                    <a:pt x="20014" y="6463"/>
                    <a:pt x="20014" y="6530"/>
                    <a:pt x="20048" y="6564"/>
                  </a:cubicBezTo>
                  <a:lnTo>
                    <a:pt x="21515" y="7397"/>
                  </a:lnTo>
                  <a:cubicBezTo>
                    <a:pt x="21549" y="7414"/>
                    <a:pt x="21582" y="7423"/>
                    <a:pt x="21616" y="7423"/>
                  </a:cubicBezTo>
                  <a:cubicBezTo>
                    <a:pt x="21649" y="7423"/>
                    <a:pt x="21682" y="7414"/>
                    <a:pt x="21716" y="7397"/>
                  </a:cubicBezTo>
                  <a:lnTo>
                    <a:pt x="23117" y="6597"/>
                  </a:lnTo>
                  <a:cubicBezTo>
                    <a:pt x="23150" y="6564"/>
                    <a:pt x="23150" y="6497"/>
                    <a:pt x="23117" y="6463"/>
                  </a:cubicBezTo>
                  <a:lnTo>
                    <a:pt x="21649" y="5630"/>
                  </a:lnTo>
                  <a:cubicBezTo>
                    <a:pt x="21616" y="5613"/>
                    <a:pt x="21582" y="5605"/>
                    <a:pt x="21549" y="5605"/>
                  </a:cubicBezTo>
                  <a:close/>
                  <a:moveTo>
                    <a:pt x="8973" y="5671"/>
                  </a:moveTo>
                  <a:cubicBezTo>
                    <a:pt x="8940" y="5671"/>
                    <a:pt x="8906" y="5680"/>
                    <a:pt x="8873" y="5696"/>
                  </a:cubicBezTo>
                  <a:lnTo>
                    <a:pt x="7472" y="6497"/>
                  </a:lnTo>
                  <a:cubicBezTo>
                    <a:pt x="7439" y="6530"/>
                    <a:pt x="7439" y="6564"/>
                    <a:pt x="7472" y="6630"/>
                  </a:cubicBezTo>
                  <a:lnTo>
                    <a:pt x="8940" y="7464"/>
                  </a:lnTo>
                  <a:cubicBezTo>
                    <a:pt x="8957" y="7481"/>
                    <a:pt x="8990" y="7489"/>
                    <a:pt x="9027" y="7489"/>
                  </a:cubicBezTo>
                  <a:cubicBezTo>
                    <a:pt x="9065" y="7489"/>
                    <a:pt x="9107" y="7481"/>
                    <a:pt x="9140" y="7464"/>
                  </a:cubicBezTo>
                  <a:lnTo>
                    <a:pt x="10508" y="6664"/>
                  </a:lnTo>
                  <a:cubicBezTo>
                    <a:pt x="10574" y="6630"/>
                    <a:pt x="10574" y="6564"/>
                    <a:pt x="10508" y="6530"/>
                  </a:cubicBezTo>
                  <a:lnTo>
                    <a:pt x="9073" y="5696"/>
                  </a:lnTo>
                  <a:cubicBezTo>
                    <a:pt x="9040" y="5680"/>
                    <a:pt x="9007" y="5671"/>
                    <a:pt x="8973" y="5671"/>
                  </a:cubicBezTo>
                  <a:close/>
                  <a:moveTo>
                    <a:pt x="5988" y="6238"/>
                  </a:moveTo>
                  <a:cubicBezTo>
                    <a:pt x="5946" y="6238"/>
                    <a:pt x="5904" y="6247"/>
                    <a:pt x="5871" y="6263"/>
                  </a:cubicBezTo>
                  <a:lnTo>
                    <a:pt x="4503" y="7064"/>
                  </a:lnTo>
                  <a:cubicBezTo>
                    <a:pt x="4437" y="7097"/>
                    <a:pt x="4437" y="7131"/>
                    <a:pt x="4503" y="7197"/>
                  </a:cubicBezTo>
                  <a:lnTo>
                    <a:pt x="5938" y="8031"/>
                  </a:lnTo>
                  <a:cubicBezTo>
                    <a:pt x="5971" y="8048"/>
                    <a:pt x="6013" y="8056"/>
                    <a:pt x="6054" y="8056"/>
                  </a:cubicBezTo>
                  <a:cubicBezTo>
                    <a:pt x="6096" y="8056"/>
                    <a:pt x="6138" y="8048"/>
                    <a:pt x="6171" y="8031"/>
                  </a:cubicBezTo>
                  <a:lnTo>
                    <a:pt x="7539" y="7231"/>
                  </a:lnTo>
                  <a:cubicBezTo>
                    <a:pt x="7606" y="7197"/>
                    <a:pt x="7606" y="7131"/>
                    <a:pt x="7539" y="7097"/>
                  </a:cubicBezTo>
                  <a:lnTo>
                    <a:pt x="6104" y="6263"/>
                  </a:lnTo>
                  <a:cubicBezTo>
                    <a:pt x="6071" y="6247"/>
                    <a:pt x="6029" y="6238"/>
                    <a:pt x="5988" y="6238"/>
                  </a:cubicBezTo>
                  <a:close/>
                  <a:moveTo>
                    <a:pt x="17913" y="6272"/>
                  </a:moveTo>
                  <a:cubicBezTo>
                    <a:pt x="17880" y="6272"/>
                    <a:pt x="17846" y="6280"/>
                    <a:pt x="17813" y="6297"/>
                  </a:cubicBezTo>
                  <a:lnTo>
                    <a:pt x="16412" y="7097"/>
                  </a:lnTo>
                  <a:cubicBezTo>
                    <a:pt x="16378" y="7131"/>
                    <a:pt x="16378" y="7197"/>
                    <a:pt x="16412" y="7231"/>
                  </a:cubicBezTo>
                  <a:lnTo>
                    <a:pt x="17880" y="8065"/>
                  </a:lnTo>
                  <a:cubicBezTo>
                    <a:pt x="17896" y="8081"/>
                    <a:pt x="17930" y="8090"/>
                    <a:pt x="17967" y="8090"/>
                  </a:cubicBezTo>
                  <a:cubicBezTo>
                    <a:pt x="18005" y="8090"/>
                    <a:pt x="18046" y="8081"/>
                    <a:pt x="18080" y="8065"/>
                  </a:cubicBezTo>
                  <a:lnTo>
                    <a:pt x="19447" y="7264"/>
                  </a:lnTo>
                  <a:cubicBezTo>
                    <a:pt x="19514" y="7231"/>
                    <a:pt x="19514" y="7164"/>
                    <a:pt x="19447" y="7131"/>
                  </a:cubicBezTo>
                  <a:lnTo>
                    <a:pt x="18013" y="6297"/>
                  </a:lnTo>
                  <a:cubicBezTo>
                    <a:pt x="17980" y="6280"/>
                    <a:pt x="17946" y="6272"/>
                    <a:pt x="17913" y="6272"/>
                  </a:cubicBezTo>
                  <a:close/>
                  <a:moveTo>
                    <a:pt x="1551" y="5971"/>
                  </a:moveTo>
                  <a:cubicBezTo>
                    <a:pt x="1510" y="5971"/>
                    <a:pt x="1468" y="5980"/>
                    <a:pt x="1434" y="5996"/>
                  </a:cubicBezTo>
                  <a:lnTo>
                    <a:pt x="67" y="6797"/>
                  </a:lnTo>
                  <a:cubicBezTo>
                    <a:pt x="0" y="6830"/>
                    <a:pt x="0" y="6864"/>
                    <a:pt x="67" y="6897"/>
                  </a:cubicBezTo>
                  <a:lnTo>
                    <a:pt x="2268" y="8198"/>
                  </a:lnTo>
                  <a:cubicBezTo>
                    <a:pt x="2302" y="8215"/>
                    <a:pt x="2343" y="8223"/>
                    <a:pt x="2385" y="8223"/>
                  </a:cubicBezTo>
                  <a:cubicBezTo>
                    <a:pt x="2427" y="8223"/>
                    <a:pt x="2469" y="8215"/>
                    <a:pt x="2502" y="8198"/>
                  </a:cubicBezTo>
                  <a:lnTo>
                    <a:pt x="3870" y="7397"/>
                  </a:lnTo>
                  <a:cubicBezTo>
                    <a:pt x="3936" y="7364"/>
                    <a:pt x="3936" y="7297"/>
                    <a:pt x="3870" y="7264"/>
                  </a:cubicBezTo>
                  <a:lnTo>
                    <a:pt x="1668" y="5996"/>
                  </a:lnTo>
                  <a:cubicBezTo>
                    <a:pt x="1635" y="5980"/>
                    <a:pt x="1593" y="5971"/>
                    <a:pt x="1551" y="5971"/>
                  </a:cubicBezTo>
                  <a:close/>
                  <a:moveTo>
                    <a:pt x="14594" y="6639"/>
                  </a:moveTo>
                  <a:cubicBezTo>
                    <a:pt x="14552" y="6639"/>
                    <a:pt x="14510" y="6647"/>
                    <a:pt x="14477" y="6664"/>
                  </a:cubicBezTo>
                  <a:lnTo>
                    <a:pt x="13109" y="7464"/>
                  </a:lnTo>
                  <a:cubicBezTo>
                    <a:pt x="13043" y="7498"/>
                    <a:pt x="13043" y="7564"/>
                    <a:pt x="13109" y="7598"/>
                  </a:cubicBezTo>
                  <a:lnTo>
                    <a:pt x="14544" y="8432"/>
                  </a:lnTo>
                  <a:cubicBezTo>
                    <a:pt x="14577" y="8448"/>
                    <a:pt x="14611" y="8457"/>
                    <a:pt x="14644" y="8457"/>
                  </a:cubicBezTo>
                  <a:cubicBezTo>
                    <a:pt x="14677" y="8457"/>
                    <a:pt x="14711" y="8448"/>
                    <a:pt x="14744" y="8432"/>
                  </a:cubicBezTo>
                  <a:lnTo>
                    <a:pt x="16145" y="7631"/>
                  </a:lnTo>
                  <a:cubicBezTo>
                    <a:pt x="16212" y="7598"/>
                    <a:pt x="16212" y="7531"/>
                    <a:pt x="16145" y="7498"/>
                  </a:cubicBezTo>
                  <a:lnTo>
                    <a:pt x="14711" y="6664"/>
                  </a:lnTo>
                  <a:cubicBezTo>
                    <a:pt x="14677" y="6647"/>
                    <a:pt x="14636" y="6639"/>
                    <a:pt x="14594" y="6639"/>
                  </a:cubicBezTo>
                  <a:close/>
                  <a:moveTo>
                    <a:pt x="11058" y="6872"/>
                  </a:moveTo>
                  <a:cubicBezTo>
                    <a:pt x="11016" y="6872"/>
                    <a:pt x="10975" y="6880"/>
                    <a:pt x="10941" y="6897"/>
                  </a:cubicBezTo>
                  <a:lnTo>
                    <a:pt x="9574" y="7698"/>
                  </a:lnTo>
                  <a:cubicBezTo>
                    <a:pt x="9507" y="7731"/>
                    <a:pt x="9507" y="7798"/>
                    <a:pt x="9574" y="7831"/>
                  </a:cubicBezTo>
                  <a:lnTo>
                    <a:pt x="11008" y="8665"/>
                  </a:lnTo>
                  <a:cubicBezTo>
                    <a:pt x="11041" y="8682"/>
                    <a:pt x="11083" y="8690"/>
                    <a:pt x="11125" y="8690"/>
                  </a:cubicBezTo>
                  <a:cubicBezTo>
                    <a:pt x="11166" y="8690"/>
                    <a:pt x="11208" y="8682"/>
                    <a:pt x="11241" y="8665"/>
                  </a:cubicBezTo>
                  <a:lnTo>
                    <a:pt x="12609" y="7864"/>
                  </a:lnTo>
                  <a:cubicBezTo>
                    <a:pt x="12676" y="7831"/>
                    <a:pt x="12676" y="7764"/>
                    <a:pt x="12609" y="7731"/>
                  </a:cubicBezTo>
                  <a:lnTo>
                    <a:pt x="11175" y="6897"/>
                  </a:lnTo>
                  <a:cubicBezTo>
                    <a:pt x="11141" y="6880"/>
                    <a:pt x="11100" y="6872"/>
                    <a:pt x="11058" y="6872"/>
                  </a:cubicBezTo>
                  <a:close/>
                  <a:moveTo>
                    <a:pt x="24584" y="7372"/>
                  </a:moveTo>
                  <a:cubicBezTo>
                    <a:pt x="24551" y="7372"/>
                    <a:pt x="24518" y="7381"/>
                    <a:pt x="24484" y="7397"/>
                  </a:cubicBezTo>
                  <a:lnTo>
                    <a:pt x="23083" y="8198"/>
                  </a:lnTo>
                  <a:cubicBezTo>
                    <a:pt x="23050" y="8231"/>
                    <a:pt x="23050" y="8265"/>
                    <a:pt x="23083" y="8298"/>
                  </a:cubicBezTo>
                  <a:lnTo>
                    <a:pt x="24551" y="9132"/>
                  </a:lnTo>
                  <a:cubicBezTo>
                    <a:pt x="24584" y="9149"/>
                    <a:pt x="24618" y="9157"/>
                    <a:pt x="24651" y="9157"/>
                  </a:cubicBezTo>
                  <a:cubicBezTo>
                    <a:pt x="24684" y="9157"/>
                    <a:pt x="24718" y="9149"/>
                    <a:pt x="24751" y="9132"/>
                  </a:cubicBezTo>
                  <a:lnTo>
                    <a:pt x="26119" y="8331"/>
                  </a:lnTo>
                  <a:cubicBezTo>
                    <a:pt x="26185" y="8298"/>
                    <a:pt x="26185" y="8265"/>
                    <a:pt x="26119" y="8231"/>
                  </a:cubicBezTo>
                  <a:lnTo>
                    <a:pt x="24684" y="7397"/>
                  </a:lnTo>
                  <a:cubicBezTo>
                    <a:pt x="24651" y="7381"/>
                    <a:pt x="24618" y="7372"/>
                    <a:pt x="24584" y="7372"/>
                  </a:cubicBezTo>
                  <a:close/>
                  <a:moveTo>
                    <a:pt x="8106" y="7448"/>
                  </a:moveTo>
                  <a:cubicBezTo>
                    <a:pt x="8073" y="7448"/>
                    <a:pt x="8039" y="7464"/>
                    <a:pt x="8006" y="7498"/>
                  </a:cubicBezTo>
                  <a:lnTo>
                    <a:pt x="6605" y="8265"/>
                  </a:lnTo>
                  <a:cubicBezTo>
                    <a:pt x="6538" y="8298"/>
                    <a:pt x="6538" y="8365"/>
                    <a:pt x="6605" y="8398"/>
                  </a:cubicBezTo>
                  <a:lnTo>
                    <a:pt x="6638" y="8398"/>
                  </a:lnTo>
                  <a:lnTo>
                    <a:pt x="8073" y="9232"/>
                  </a:lnTo>
                  <a:cubicBezTo>
                    <a:pt x="8106" y="9249"/>
                    <a:pt x="8139" y="9257"/>
                    <a:pt x="8173" y="9257"/>
                  </a:cubicBezTo>
                  <a:cubicBezTo>
                    <a:pt x="8206" y="9257"/>
                    <a:pt x="8239" y="9249"/>
                    <a:pt x="8273" y="9232"/>
                  </a:cubicBezTo>
                  <a:lnTo>
                    <a:pt x="9674" y="8432"/>
                  </a:lnTo>
                  <a:cubicBezTo>
                    <a:pt x="9707" y="8398"/>
                    <a:pt x="9707" y="8365"/>
                    <a:pt x="9674" y="8331"/>
                  </a:cubicBezTo>
                  <a:lnTo>
                    <a:pt x="8206" y="7498"/>
                  </a:lnTo>
                  <a:cubicBezTo>
                    <a:pt x="8173" y="7464"/>
                    <a:pt x="8139" y="7448"/>
                    <a:pt x="8106" y="7448"/>
                  </a:cubicBezTo>
                  <a:close/>
                  <a:moveTo>
                    <a:pt x="20014" y="7506"/>
                  </a:moveTo>
                  <a:cubicBezTo>
                    <a:pt x="19981" y="7506"/>
                    <a:pt x="19948" y="7514"/>
                    <a:pt x="19914" y="7531"/>
                  </a:cubicBezTo>
                  <a:lnTo>
                    <a:pt x="18547" y="8331"/>
                  </a:lnTo>
                  <a:cubicBezTo>
                    <a:pt x="18480" y="8365"/>
                    <a:pt x="18480" y="8398"/>
                    <a:pt x="18547" y="8432"/>
                  </a:cubicBezTo>
                  <a:lnTo>
                    <a:pt x="19981" y="9265"/>
                  </a:lnTo>
                  <a:cubicBezTo>
                    <a:pt x="20014" y="9282"/>
                    <a:pt x="20048" y="9291"/>
                    <a:pt x="20081" y="9291"/>
                  </a:cubicBezTo>
                  <a:cubicBezTo>
                    <a:pt x="20114" y="9291"/>
                    <a:pt x="20148" y="9282"/>
                    <a:pt x="20181" y="9265"/>
                  </a:cubicBezTo>
                  <a:lnTo>
                    <a:pt x="21582" y="8465"/>
                  </a:lnTo>
                  <a:cubicBezTo>
                    <a:pt x="21649" y="8465"/>
                    <a:pt x="21649" y="8398"/>
                    <a:pt x="21582" y="8365"/>
                  </a:cubicBezTo>
                  <a:lnTo>
                    <a:pt x="20114" y="7531"/>
                  </a:lnTo>
                  <a:cubicBezTo>
                    <a:pt x="20081" y="7514"/>
                    <a:pt x="20048" y="7506"/>
                    <a:pt x="20014" y="7506"/>
                  </a:cubicBezTo>
                  <a:close/>
                  <a:moveTo>
                    <a:pt x="4441" y="7639"/>
                  </a:moveTo>
                  <a:cubicBezTo>
                    <a:pt x="4403" y="7639"/>
                    <a:pt x="4370" y="7648"/>
                    <a:pt x="4337" y="7664"/>
                  </a:cubicBezTo>
                  <a:lnTo>
                    <a:pt x="2969" y="8465"/>
                  </a:lnTo>
                  <a:cubicBezTo>
                    <a:pt x="2902" y="8498"/>
                    <a:pt x="2902" y="8532"/>
                    <a:pt x="2969" y="8565"/>
                  </a:cubicBezTo>
                  <a:lnTo>
                    <a:pt x="4737" y="9599"/>
                  </a:lnTo>
                  <a:cubicBezTo>
                    <a:pt x="4770" y="9616"/>
                    <a:pt x="4804" y="9624"/>
                    <a:pt x="4837" y="9624"/>
                  </a:cubicBezTo>
                  <a:cubicBezTo>
                    <a:pt x="4870" y="9624"/>
                    <a:pt x="4904" y="9616"/>
                    <a:pt x="4937" y="9599"/>
                  </a:cubicBezTo>
                  <a:lnTo>
                    <a:pt x="6338" y="8798"/>
                  </a:lnTo>
                  <a:cubicBezTo>
                    <a:pt x="6405" y="8765"/>
                    <a:pt x="6371" y="8732"/>
                    <a:pt x="6338" y="8698"/>
                  </a:cubicBezTo>
                  <a:lnTo>
                    <a:pt x="4570" y="7664"/>
                  </a:lnTo>
                  <a:cubicBezTo>
                    <a:pt x="4520" y="7648"/>
                    <a:pt x="4478" y="7639"/>
                    <a:pt x="4441" y="7639"/>
                  </a:cubicBezTo>
                  <a:close/>
                  <a:moveTo>
                    <a:pt x="16712" y="7873"/>
                  </a:moveTo>
                  <a:cubicBezTo>
                    <a:pt x="16679" y="7873"/>
                    <a:pt x="16645" y="7881"/>
                    <a:pt x="16612" y="7898"/>
                  </a:cubicBezTo>
                  <a:lnTo>
                    <a:pt x="15244" y="8698"/>
                  </a:lnTo>
                  <a:cubicBezTo>
                    <a:pt x="15178" y="8732"/>
                    <a:pt x="15178" y="8765"/>
                    <a:pt x="15244" y="8798"/>
                  </a:cubicBezTo>
                  <a:lnTo>
                    <a:pt x="16679" y="9632"/>
                  </a:lnTo>
                  <a:cubicBezTo>
                    <a:pt x="16712" y="9649"/>
                    <a:pt x="16745" y="9657"/>
                    <a:pt x="16779" y="9657"/>
                  </a:cubicBezTo>
                  <a:cubicBezTo>
                    <a:pt x="16812" y="9657"/>
                    <a:pt x="16845" y="9649"/>
                    <a:pt x="16879" y="9632"/>
                  </a:cubicBezTo>
                  <a:lnTo>
                    <a:pt x="18280" y="8832"/>
                  </a:lnTo>
                  <a:cubicBezTo>
                    <a:pt x="18313" y="8832"/>
                    <a:pt x="18313" y="8765"/>
                    <a:pt x="18246" y="8732"/>
                  </a:cubicBezTo>
                  <a:lnTo>
                    <a:pt x="16812" y="7898"/>
                  </a:lnTo>
                  <a:cubicBezTo>
                    <a:pt x="16779" y="7881"/>
                    <a:pt x="16745" y="7873"/>
                    <a:pt x="16712" y="7873"/>
                  </a:cubicBezTo>
                  <a:close/>
                  <a:moveTo>
                    <a:pt x="13176" y="8106"/>
                  </a:moveTo>
                  <a:cubicBezTo>
                    <a:pt x="13143" y="8106"/>
                    <a:pt x="13109" y="8115"/>
                    <a:pt x="13076" y="8131"/>
                  </a:cubicBezTo>
                  <a:lnTo>
                    <a:pt x="11708" y="8932"/>
                  </a:lnTo>
                  <a:cubicBezTo>
                    <a:pt x="11642" y="8965"/>
                    <a:pt x="11642" y="9032"/>
                    <a:pt x="11708" y="9065"/>
                  </a:cubicBezTo>
                  <a:lnTo>
                    <a:pt x="13143" y="9899"/>
                  </a:lnTo>
                  <a:cubicBezTo>
                    <a:pt x="13176" y="9916"/>
                    <a:pt x="13210" y="9924"/>
                    <a:pt x="13243" y="9924"/>
                  </a:cubicBezTo>
                  <a:cubicBezTo>
                    <a:pt x="13276" y="9924"/>
                    <a:pt x="13310" y="9916"/>
                    <a:pt x="13343" y="9899"/>
                  </a:cubicBezTo>
                  <a:lnTo>
                    <a:pt x="14744" y="9099"/>
                  </a:lnTo>
                  <a:cubicBezTo>
                    <a:pt x="14777" y="9065"/>
                    <a:pt x="14777" y="8999"/>
                    <a:pt x="14744" y="8965"/>
                  </a:cubicBezTo>
                  <a:lnTo>
                    <a:pt x="13276" y="8131"/>
                  </a:lnTo>
                  <a:cubicBezTo>
                    <a:pt x="13243" y="8115"/>
                    <a:pt x="13210" y="8106"/>
                    <a:pt x="13176" y="8106"/>
                  </a:cubicBezTo>
                  <a:close/>
                  <a:moveTo>
                    <a:pt x="26719" y="8573"/>
                  </a:moveTo>
                  <a:cubicBezTo>
                    <a:pt x="26686" y="8573"/>
                    <a:pt x="26652" y="8582"/>
                    <a:pt x="26619" y="8598"/>
                  </a:cubicBezTo>
                  <a:lnTo>
                    <a:pt x="25251" y="9399"/>
                  </a:lnTo>
                  <a:cubicBezTo>
                    <a:pt x="25185" y="9432"/>
                    <a:pt x="25185" y="9499"/>
                    <a:pt x="25251" y="9532"/>
                  </a:cubicBezTo>
                  <a:lnTo>
                    <a:pt x="26686" y="10366"/>
                  </a:lnTo>
                  <a:cubicBezTo>
                    <a:pt x="26719" y="10383"/>
                    <a:pt x="26753" y="10391"/>
                    <a:pt x="26786" y="10391"/>
                  </a:cubicBezTo>
                  <a:cubicBezTo>
                    <a:pt x="26819" y="10391"/>
                    <a:pt x="26853" y="10383"/>
                    <a:pt x="26886" y="10366"/>
                  </a:cubicBezTo>
                  <a:lnTo>
                    <a:pt x="28287" y="9566"/>
                  </a:lnTo>
                  <a:cubicBezTo>
                    <a:pt x="28320" y="9532"/>
                    <a:pt x="28320" y="9466"/>
                    <a:pt x="28287" y="9432"/>
                  </a:cubicBezTo>
                  <a:lnTo>
                    <a:pt x="26819" y="8598"/>
                  </a:lnTo>
                  <a:cubicBezTo>
                    <a:pt x="26786" y="8582"/>
                    <a:pt x="26753" y="8573"/>
                    <a:pt x="26719" y="8573"/>
                  </a:cubicBezTo>
                  <a:close/>
                  <a:moveTo>
                    <a:pt x="10207" y="8640"/>
                  </a:moveTo>
                  <a:cubicBezTo>
                    <a:pt x="10174" y="8640"/>
                    <a:pt x="10141" y="8648"/>
                    <a:pt x="10107" y="8665"/>
                  </a:cubicBezTo>
                  <a:lnTo>
                    <a:pt x="8740" y="9466"/>
                  </a:lnTo>
                  <a:cubicBezTo>
                    <a:pt x="8640" y="9532"/>
                    <a:pt x="8673" y="9566"/>
                    <a:pt x="8706" y="9599"/>
                  </a:cubicBezTo>
                  <a:lnTo>
                    <a:pt x="8740" y="9599"/>
                  </a:lnTo>
                  <a:lnTo>
                    <a:pt x="10174" y="10433"/>
                  </a:lnTo>
                  <a:cubicBezTo>
                    <a:pt x="10207" y="10450"/>
                    <a:pt x="10241" y="10458"/>
                    <a:pt x="10274" y="10458"/>
                  </a:cubicBezTo>
                  <a:cubicBezTo>
                    <a:pt x="10307" y="10458"/>
                    <a:pt x="10341" y="10450"/>
                    <a:pt x="10374" y="10433"/>
                  </a:cubicBezTo>
                  <a:lnTo>
                    <a:pt x="11775" y="9632"/>
                  </a:lnTo>
                  <a:cubicBezTo>
                    <a:pt x="11809" y="9599"/>
                    <a:pt x="11809" y="9532"/>
                    <a:pt x="11775" y="9499"/>
                  </a:cubicBezTo>
                  <a:lnTo>
                    <a:pt x="10307" y="8665"/>
                  </a:lnTo>
                  <a:cubicBezTo>
                    <a:pt x="10274" y="8648"/>
                    <a:pt x="10241" y="8640"/>
                    <a:pt x="10207" y="8640"/>
                  </a:cubicBezTo>
                  <a:close/>
                  <a:moveTo>
                    <a:pt x="22133" y="8707"/>
                  </a:moveTo>
                  <a:cubicBezTo>
                    <a:pt x="22091" y="8707"/>
                    <a:pt x="22049" y="8715"/>
                    <a:pt x="22016" y="8732"/>
                  </a:cubicBezTo>
                  <a:lnTo>
                    <a:pt x="20648" y="9532"/>
                  </a:lnTo>
                  <a:cubicBezTo>
                    <a:pt x="20581" y="9566"/>
                    <a:pt x="20615" y="9632"/>
                    <a:pt x="20648" y="9666"/>
                  </a:cubicBezTo>
                  <a:lnTo>
                    <a:pt x="22083" y="10500"/>
                  </a:lnTo>
                  <a:cubicBezTo>
                    <a:pt x="22116" y="10516"/>
                    <a:pt x="22158" y="10525"/>
                    <a:pt x="22199" y="10525"/>
                  </a:cubicBezTo>
                  <a:cubicBezTo>
                    <a:pt x="22241" y="10525"/>
                    <a:pt x="22283" y="10516"/>
                    <a:pt x="22316" y="10500"/>
                  </a:cubicBezTo>
                  <a:lnTo>
                    <a:pt x="23684" y="9699"/>
                  </a:lnTo>
                  <a:cubicBezTo>
                    <a:pt x="23750" y="9666"/>
                    <a:pt x="23750" y="9632"/>
                    <a:pt x="23684" y="9566"/>
                  </a:cubicBezTo>
                  <a:lnTo>
                    <a:pt x="22249" y="8732"/>
                  </a:lnTo>
                  <a:cubicBezTo>
                    <a:pt x="22216" y="8715"/>
                    <a:pt x="22174" y="8707"/>
                    <a:pt x="22133" y="8707"/>
                  </a:cubicBezTo>
                  <a:close/>
                  <a:moveTo>
                    <a:pt x="18814" y="9074"/>
                  </a:moveTo>
                  <a:cubicBezTo>
                    <a:pt x="18780" y="9074"/>
                    <a:pt x="18747" y="9082"/>
                    <a:pt x="18713" y="9099"/>
                  </a:cubicBezTo>
                  <a:lnTo>
                    <a:pt x="17346" y="9899"/>
                  </a:lnTo>
                  <a:cubicBezTo>
                    <a:pt x="17279" y="9933"/>
                    <a:pt x="17279" y="9966"/>
                    <a:pt x="17346" y="10033"/>
                  </a:cubicBezTo>
                  <a:lnTo>
                    <a:pt x="18780" y="10867"/>
                  </a:lnTo>
                  <a:cubicBezTo>
                    <a:pt x="18814" y="10883"/>
                    <a:pt x="18847" y="10892"/>
                    <a:pt x="18880" y="10892"/>
                  </a:cubicBezTo>
                  <a:cubicBezTo>
                    <a:pt x="18914" y="10892"/>
                    <a:pt x="18947" y="10883"/>
                    <a:pt x="18980" y="10867"/>
                  </a:cubicBezTo>
                  <a:lnTo>
                    <a:pt x="20381" y="10066"/>
                  </a:lnTo>
                  <a:cubicBezTo>
                    <a:pt x="20448" y="10033"/>
                    <a:pt x="20448" y="9999"/>
                    <a:pt x="20381" y="9933"/>
                  </a:cubicBezTo>
                  <a:lnTo>
                    <a:pt x="18914" y="9099"/>
                  </a:lnTo>
                  <a:cubicBezTo>
                    <a:pt x="18880" y="9082"/>
                    <a:pt x="18847" y="9074"/>
                    <a:pt x="18814" y="9074"/>
                  </a:cubicBezTo>
                  <a:close/>
                  <a:moveTo>
                    <a:pt x="6905" y="9040"/>
                  </a:moveTo>
                  <a:cubicBezTo>
                    <a:pt x="6872" y="9040"/>
                    <a:pt x="6838" y="9049"/>
                    <a:pt x="6805" y="9065"/>
                  </a:cubicBezTo>
                  <a:lnTo>
                    <a:pt x="5404" y="9866"/>
                  </a:lnTo>
                  <a:cubicBezTo>
                    <a:pt x="5337" y="9899"/>
                    <a:pt x="5371" y="9966"/>
                    <a:pt x="5404" y="9999"/>
                  </a:cubicBezTo>
                  <a:lnTo>
                    <a:pt x="7172" y="11033"/>
                  </a:lnTo>
                  <a:cubicBezTo>
                    <a:pt x="7205" y="11050"/>
                    <a:pt x="7247" y="11058"/>
                    <a:pt x="7289" y="11058"/>
                  </a:cubicBezTo>
                  <a:cubicBezTo>
                    <a:pt x="7330" y="11058"/>
                    <a:pt x="7372" y="11050"/>
                    <a:pt x="7405" y="11033"/>
                  </a:cubicBezTo>
                  <a:lnTo>
                    <a:pt x="8773" y="10233"/>
                  </a:lnTo>
                  <a:cubicBezTo>
                    <a:pt x="8840" y="10199"/>
                    <a:pt x="8840" y="10133"/>
                    <a:pt x="8773" y="10099"/>
                  </a:cubicBezTo>
                  <a:lnTo>
                    <a:pt x="7005" y="9065"/>
                  </a:lnTo>
                  <a:cubicBezTo>
                    <a:pt x="6972" y="9049"/>
                    <a:pt x="6938" y="9040"/>
                    <a:pt x="6905" y="9040"/>
                  </a:cubicBezTo>
                  <a:close/>
                  <a:moveTo>
                    <a:pt x="15294" y="9316"/>
                  </a:moveTo>
                  <a:cubicBezTo>
                    <a:pt x="15253" y="9316"/>
                    <a:pt x="15211" y="9332"/>
                    <a:pt x="15178" y="9366"/>
                  </a:cubicBezTo>
                  <a:lnTo>
                    <a:pt x="13810" y="10166"/>
                  </a:lnTo>
                  <a:cubicBezTo>
                    <a:pt x="13743" y="10166"/>
                    <a:pt x="13743" y="10233"/>
                    <a:pt x="13810" y="10266"/>
                  </a:cubicBezTo>
                  <a:lnTo>
                    <a:pt x="15244" y="11100"/>
                  </a:lnTo>
                  <a:cubicBezTo>
                    <a:pt x="15278" y="11117"/>
                    <a:pt x="15319" y="11125"/>
                    <a:pt x="15361" y="11125"/>
                  </a:cubicBezTo>
                  <a:cubicBezTo>
                    <a:pt x="15403" y="11125"/>
                    <a:pt x="15444" y="11117"/>
                    <a:pt x="15478" y="11100"/>
                  </a:cubicBezTo>
                  <a:lnTo>
                    <a:pt x="16845" y="10300"/>
                  </a:lnTo>
                  <a:cubicBezTo>
                    <a:pt x="16912" y="10266"/>
                    <a:pt x="16912" y="10233"/>
                    <a:pt x="16845" y="10199"/>
                  </a:cubicBezTo>
                  <a:lnTo>
                    <a:pt x="15411" y="9366"/>
                  </a:lnTo>
                  <a:cubicBezTo>
                    <a:pt x="15378" y="9332"/>
                    <a:pt x="15336" y="9316"/>
                    <a:pt x="15294" y="9316"/>
                  </a:cubicBezTo>
                  <a:close/>
                  <a:moveTo>
                    <a:pt x="28808" y="9808"/>
                  </a:moveTo>
                  <a:cubicBezTo>
                    <a:pt x="28771" y="9808"/>
                    <a:pt x="28737" y="9816"/>
                    <a:pt x="28721" y="9833"/>
                  </a:cubicBezTo>
                  <a:lnTo>
                    <a:pt x="27320" y="10633"/>
                  </a:lnTo>
                  <a:cubicBezTo>
                    <a:pt x="27253" y="10666"/>
                    <a:pt x="27286" y="10700"/>
                    <a:pt x="27320" y="10733"/>
                  </a:cubicBezTo>
                  <a:lnTo>
                    <a:pt x="28754" y="11567"/>
                  </a:lnTo>
                  <a:cubicBezTo>
                    <a:pt x="28787" y="11584"/>
                    <a:pt x="28829" y="11592"/>
                    <a:pt x="28871" y="11592"/>
                  </a:cubicBezTo>
                  <a:cubicBezTo>
                    <a:pt x="28912" y="11592"/>
                    <a:pt x="28954" y="11584"/>
                    <a:pt x="28987" y="11567"/>
                  </a:cubicBezTo>
                  <a:lnTo>
                    <a:pt x="30355" y="10800"/>
                  </a:lnTo>
                  <a:cubicBezTo>
                    <a:pt x="30422" y="10733"/>
                    <a:pt x="30422" y="10700"/>
                    <a:pt x="30355" y="10666"/>
                  </a:cubicBezTo>
                  <a:lnTo>
                    <a:pt x="28921" y="9833"/>
                  </a:lnTo>
                  <a:cubicBezTo>
                    <a:pt x="28887" y="9816"/>
                    <a:pt x="28846" y="9808"/>
                    <a:pt x="28808" y="9808"/>
                  </a:cubicBezTo>
                  <a:close/>
                  <a:moveTo>
                    <a:pt x="12309" y="9874"/>
                  </a:moveTo>
                  <a:cubicBezTo>
                    <a:pt x="12276" y="9874"/>
                    <a:pt x="12242" y="9883"/>
                    <a:pt x="12209" y="9899"/>
                  </a:cubicBezTo>
                  <a:lnTo>
                    <a:pt x="10841" y="10700"/>
                  </a:lnTo>
                  <a:cubicBezTo>
                    <a:pt x="10774" y="10733"/>
                    <a:pt x="10774" y="10800"/>
                    <a:pt x="10841" y="10833"/>
                  </a:cubicBezTo>
                  <a:lnTo>
                    <a:pt x="12276" y="11667"/>
                  </a:lnTo>
                  <a:cubicBezTo>
                    <a:pt x="12309" y="11684"/>
                    <a:pt x="12342" y="11692"/>
                    <a:pt x="12376" y="11692"/>
                  </a:cubicBezTo>
                  <a:cubicBezTo>
                    <a:pt x="12409" y="11692"/>
                    <a:pt x="12442" y="11684"/>
                    <a:pt x="12476" y="11667"/>
                  </a:cubicBezTo>
                  <a:lnTo>
                    <a:pt x="13877" y="10867"/>
                  </a:lnTo>
                  <a:cubicBezTo>
                    <a:pt x="13910" y="10833"/>
                    <a:pt x="13910" y="10800"/>
                    <a:pt x="13877" y="10733"/>
                  </a:cubicBezTo>
                  <a:lnTo>
                    <a:pt x="12409" y="9899"/>
                  </a:lnTo>
                  <a:cubicBezTo>
                    <a:pt x="12376" y="9883"/>
                    <a:pt x="12342" y="9874"/>
                    <a:pt x="12309" y="9874"/>
                  </a:cubicBezTo>
                  <a:close/>
                  <a:moveTo>
                    <a:pt x="24251" y="9941"/>
                  </a:moveTo>
                  <a:cubicBezTo>
                    <a:pt x="24217" y="9941"/>
                    <a:pt x="24184" y="9949"/>
                    <a:pt x="24151" y="9966"/>
                  </a:cubicBezTo>
                  <a:lnTo>
                    <a:pt x="22750" y="10767"/>
                  </a:lnTo>
                  <a:cubicBezTo>
                    <a:pt x="22716" y="10800"/>
                    <a:pt x="22716" y="10867"/>
                    <a:pt x="22750" y="10900"/>
                  </a:cubicBezTo>
                  <a:lnTo>
                    <a:pt x="24217" y="11734"/>
                  </a:lnTo>
                  <a:cubicBezTo>
                    <a:pt x="24251" y="11751"/>
                    <a:pt x="24284" y="11759"/>
                    <a:pt x="24317" y="11759"/>
                  </a:cubicBezTo>
                  <a:cubicBezTo>
                    <a:pt x="24351" y="11759"/>
                    <a:pt x="24384" y="11751"/>
                    <a:pt x="24418" y="11734"/>
                  </a:cubicBezTo>
                  <a:lnTo>
                    <a:pt x="25785" y="10933"/>
                  </a:lnTo>
                  <a:cubicBezTo>
                    <a:pt x="25852" y="10900"/>
                    <a:pt x="25852" y="10833"/>
                    <a:pt x="25785" y="10800"/>
                  </a:cubicBezTo>
                  <a:lnTo>
                    <a:pt x="24351" y="9966"/>
                  </a:lnTo>
                  <a:cubicBezTo>
                    <a:pt x="24317" y="9949"/>
                    <a:pt x="24284" y="9941"/>
                    <a:pt x="24251" y="9941"/>
                  </a:cubicBezTo>
                  <a:close/>
                  <a:moveTo>
                    <a:pt x="20932" y="10308"/>
                  </a:moveTo>
                  <a:cubicBezTo>
                    <a:pt x="20890" y="10308"/>
                    <a:pt x="20848" y="10316"/>
                    <a:pt x="20815" y="10333"/>
                  </a:cubicBezTo>
                  <a:lnTo>
                    <a:pt x="19447" y="11133"/>
                  </a:lnTo>
                  <a:cubicBezTo>
                    <a:pt x="19381" y="11167"/>
                    <a:pt x="19381" y="11200"/>
                    <a:pt x="19447" y="11234"/>
                  </a:cubicBezTo>
                  <a:lnTo>
                    <a:pt x="20882" y="12067"/>
                  </a:lnTo>
                  <a:cubicBezTo>
                    <a:pt x="20915" y="12084"/>
                    <a:pt x="20957" y="12093"/>
                    <a:pt x="20998" y="12093"/>
                  </a:cubicBezTo>
                  <a:cubicBezTo>
                    <a:pt x="21040" y="12093"/>
                    <a:pt x="21082" y="12084"/>
                    <a:pt x="21115" y="12067"/>
                  </a:cubicBezTo>
                  <a:lnTo>
                    <a:pt x="22483" y="11267"/>
                  </a:lnTo>
                  <a:cubicBezTo>
                    <a:pt x="22550" y="11267"/>
                    <a:pt x="22550" y="11200"/>
                    <a:pt x="22483" y="11200"/>
                  </a:cubicBezTo>
                  <a:lnTo>
                    <a:pt x="22483" y="11167"/>
                  </a:lnTo>
                  <a:lnTo>
                    <a:pt x="21048" y="10333"/>
                  </a:lnTo>
                  <a:cubicBezTo>
                    <a:pt x="21015" y="10316"/>
                    <a:pt x="20973" y="10308"/>
                    <a:pt x="20932" y="10308"/>
                  </a:cubicBezTo>
                  <a:close/>
                  <a:moveTo>
                    <a:pt x="17413" y="10541"/>
                  </a:moveTo>
                  <a:cubicBezTo>
                    <a:pt x="17379" y="10541"/>
                    <a:pt x="17346" y="10550"/>
                    <a:pt x="17312" y="10566"/>
                  </a:cubicBezTo>
                  <a:lnTo>
                    <a:pt x="15911" y="11367"/>
                  </a:lnTo>
                  <a:cubicBezTo>
                    <a:pt x="15845" y="11400"/>
                    <a:pt x="15878" y="11467"/>
                    <a:pt x="15911" y="11500"/>
                  </a:cubicBezTo>
                  <a:lnTo>
                    <a:pt x="17379" y="12334"/>
                  </a:lnTo>
                  <a:cubicBezTo>
                    <a:pt x="17413" y="12351"/>
                    <a:pt x="17446" y="12359"/>
                    <a:pt x="17479" y="12359"/>
                  </a:cubicBezTo>
                  <a:cubicBezTo>
                    <a:pt x="17513" y="12359"/>
                    <a:pt x="17546" y="12351"/>
                    <a:pt x="17579" y="12334"/>
                  </a:cubicBezTo>
                  <a:lnTo>
                    <a:pt x="18980" y="11534"/>
                  </a:lnTo>
                  <a:cubicBezTo>
                    <a:pt x="19014" y="11500"/>
                    <a:pt x="19014" y="11434"/>
                    <a:pt x="18980" y="11400"/>
                  </a:cubicBezTo>
                  <a:lnTo>
                    <a:pt x="17513" y="10566"/>
                  </a:lnTo>
                  <a:cubicBezTo>
                    <a:pt x="17479" y="10550"/>
                    <a:pt x="17446" y="10541"/>
                    <a:pt x="17413" y="10541"/>
                  </a:cubicBezTo>
                  <a:close/>
                  <a:moveTo>
                    <a:pt x="30939" y="11008"/>
                  </a:moveTo>
                  <a:cubicBezTo>
                    <a:pt x="30897" y="11008"/>
                    <a:pt x="30855" y="11017"/>
                    <a:pt x="30822" y="11033"/>
                  </a:cubicBezTo>
                  <a:lnTo>
                    <a:pt x="29454" y="11834"/>
                  </a:lnTo>
                  <a:cubicBezTo>
                    <a:pt x="29388" y="11867"/>
                    <a:pt x="29388" y="11934"/>
                    <a:pt x="29454" y="11934"/>
                  </a:cubicBezTo>
                  <a:lnTo>
                    <a:pt x="30889" y="12768"/>
                  </a:lnTo>
                  <a:cubicBezTo>
                    <a:pt x="30922" y="12801"/>
                    <a:pt x="30964" y="12818"/>
                    <a:pt x="31006" y="12818"/>
                  </a:cubicBezTo>
                  <a:cubicBezTo>
                    <a:pt x="31047" y="12818"/>
                    <a:pt x="31089" y="12801"/>
                    <a:pt x="31122" y="12768"/>
                  </a:cubicBezTo>
                  <a:lnTo>
                    <a:pt x="32490" y="12001"/>
                  </a:lnTo>
                  <a:cubicBezTo>
                    <a:pt x="32557" y="11967"/>
                    <a:pt x="32557" y="11901"/>
                    <a:pt x="32490" y="11867"/>
                  </a:cubicBezTo>
                  <a:lnTo>
                    <a:pt x="31056" y="11033"/>
                  </a:lnTo>
                  <a:cubicBezTo>
                    <a:pt x="31022" y="11017"/>
                    <a:pt x="30981" y="11008"/>
                    <a:pt x="30939" y="11008"/>
                  </a:cubicBezTo>
                  <a:close/>
                  <a:moveTo>
                    <a:pt x="14427" y="11108"/>
                  </a:moveTo>
                  <a:cubicBezTo>
                    <a:pt x="14385" y="11108"/>
                    <a:pt x="14344" y="11117"/>
                    <a:pt x="14310" y="11133"/>
                  </a:cubicBezTo>
                  <a:lnTo>
                    <a:pt x="12943" y="11934"/>
                  </a:lnTo>
                  <a:cubicBezTo>
                    <a:pt x="12876" y="11967"/>
                    <a:pt x="12876" y="12034"/>
                    <a:pt x="12943" y="12067"/>
                  </a:cubicBezTo>
                  <a:lnTo>
                    <a:pt x="14377" y="12901"/>
                  </a:lnTo>
                  <a:lnTo>
                    <a:pt x="14611" y="12901"/>
                  </a:lnTo>
                  <a:lnTo>
                    <a:pt x="15978" y="12101"/>
                  </a:lnTo>
                  <a:cubicBezTo>
                    <a:pt x="16045" y="12067"/>
                    <a:pt x="16045" y="12001"/>
                    <a:pt x="15978" y="11967"/>
                  </a:cubicBezTo>
                  <a:lnTo>
                    <a:pt x="14544" y="11133"/>
                  </a:lnTo>
                  <a:cubicBezTo>
                    <a:pt x="14510" y="11117"/>
                    <a:pt x="14469" y="11108"/>
                    <a:pt x="14427" y="11108"/>
                  </a:cubicBezTo>
                  <a:close/>
                  <a:moveTo>
                    <a:pt x="26386" y="11150"/>
                  </a:moveTo>
                  <a:cubicBezTo>
                    <a:pt x="26352" y="11150"/>
                    <a:pt x="26319" y="11167"/>
                    <a:pt x="26286" y="11200"/>
                  </a:cubicBezTo>
                  <a:lnTo>
                    <a:pt x="24885" y="11967"/>
                  </a:lnTo>
                  <a:cubicBezTo>
                    <a:pt x="24851" y="12001"/>
                    <a:pt x="24851" y="12067"/>
                    <a:pt x="24885" y="12101"/>
                  </a:cubicBezTo>
                  <a:lnTo>
                    <a:pt x="26352" y="12935"/>
                  </a:lnTo>
                  <a:cubicBezTo>
                    <a:pt x="26386" y="12951"/>
                    <a:pt x="26419" y="12960"/>
                    <a:pt x="26452" y="12960"/>
                  </a:cubicBezTo>
                  <a:cubicBezTo>
                    <a:pt x="26486" y="12960"/>
                    <a:pt x="26519" y="12951"/>
                    <a:pt x="26552" y="12935"/>
                  </a:cubicBezTo>
                  <a:lnTo>
                    <a:pt x="27920" y="12134"/>
                  </a:lnTo>
                  <a:cubicBezTo>
                    <a:pt x="27987" y="12101"/>
                    <a:pt x="27987" y="12067"/>
                    <a:pt x="27920" y="12034"/>
                  </a:cubicBezTo>
                  <a:lnTo>
                    <a:pt x="26486" y="11200"/>
                  </a:lnTo>
                  <a:cubicBezTo>
                    <a:pt x="26452" y="11167"/>
                    <a:pt x="26419" y="11150"/>
                    <a:pt x="26386" y="11150"/>
                  </a:cubicBezTo>
                  <a:close/>
                  <a:moveTo>
                    <a:pt x="23050" y="11542"/>
                  </a:moveTo>
                  <a:cubicBezTo>
                    <a:pt x="23017" y="11542"/>
                    <a:pt x="22983" y="11550"/>
                    <a:pt x="22950" y="11567"/>
                  </a:cubicBezTo>
                  <a:lnTo>
                    <a:pt x="21549" y="12368"/>
                  </a:lnTo>
                  <a:cubicBezTo>
                    <a:pt x="21515" y="12401"/>
                    <a:pt x="21515" y="12434"/>
                    <a:pt x="21549" y="12468"/>
                  </a:cubicBezTo>
                  <a:lnTo>
                    <a:pt x="23017" y="13302"/>
                  </a:lnTo>
                  <a:cubicBezTo>
                    <a:pt x="23050" y="13318"/>
                    <a:pt x="23083" y="13327"/>
                    <a:pt x="23117" y="13327"/>
                  </a:cubicBezTo>
                  <a:cubicBezTo>
                    <a:pt x="23150" y="13327"/>
                    <a:pt x="23183" y="13318"/>
                    <a:pt x="23217" y="13302"/>
                  </a:cubicBezTo>
                  <a:lnTo>
                    <a:pt x="24584" y="12501"/>
                  </a:lnTo>
                  <a:cubicBezTo>
                    <a:pt x="24684" y="12468"/>
                    <a:pt x="24651" y="12434"/>
                    <a:pt x="24584" y="12401"/>
                  </a:cubicBezTo>
                  <a:lnTo>
                    <a:pt x="23150" y="11567"/>
                  </a:lnTo>
                  <a:cubicBezTo>
                    <a:pt x="23117" y="11550"/>
                    <a:pt x="23083" y="11542"/>
                    <a:pt x="23050" y="11542"/>
                  </a:cubicBezTo>
                  <a:close/>
                  <a:moveTo>
                    <a:pt x="19531" y="11776"/>
                  </a:moveTo>
                  <a:cubicBezTo>
                    <a:pt x="19489" y="11776"/>
                    <a:pt x="19447" y="11784"/>
                    <a:pt x="19414" y="11801"/>
                  </a:cubicBezTo>
                  <a:lnTo>
                    <a:pt x="18046" y="12601"/>
                  </a:lnTo>
                  <a:cubicBezTo>
                    <a:pt x="17980" y="12635"/>
                    <a:pt x="17980" y="12668"/>
                    <a:pt x="18046" y="12701"/>
                  </a:cubicBezTo>
                  <a:lnTo>
                    <a:pt x="19481" y="13535"/>
                  </a:lnTo>
                  <a:cubicBezTo>
                    <a:pt x="19514" y="13552"/>
                    <a:pt x="19547" y="13560"/>
                    <a:pt x="19581" y="13560"/>
                  </a:cubicBezTo>
                  <a:cubicBezTo>
                    <a:pt x="19614" y="13560"/>
                    <a:pt x="19647" y="13552"/>
                    <a:pt x="19681" y="13535"/>
                  </a:cubicBezTo>
                  <a:lnTo>
                    <a:pt x="21082" y="12735"/>
                  </a:lnTo>
                  <a:cubicBezTo>
                    <a:pt x="21149" y="12701"/>
                    <a:pt x="21115" y="12668"/>
                    <a:pt x="21082" y="12635"/>
                  </a:cubicBezTo>
                  <a:lnTo>
                    <a:pt x="19647" y="11801"/>
                  </a:lnTo>
                  <a:cubicBezTo>
                    <a:pt x="19614" y="11784"/>
                    <a:pt x="19572" y="11776"/>
                    <a:pt x="19531" y="11776"/>
                  </a:cubicBezTo>
                  <a:close/>
                  <a:moveTo>
                    <a:pt x="16545" y="12318"/>
                  </a:moveTo>
                  <a:cubicBezTo>
                    <a:pt x="16512" y="12318"/>
                    <a:pt x="16479" y="12334"/>
                    <a:pt x="16445" y="12368"/>
                  </a:cubicBezTo>
                  <a:lnTo>
                    <a:pt x="15044" y="13135"/>
                  </a:lnTo>
                  <a:cubicBezTo>
                    <a:pt x="14977" y="13202"/>
                    <a:pt x="15011" y="13235"/>
                    <a:pt x="15078" y="13268"/>
                  </a:cubicBezTo>
                  <a:lnTo>
                    <a:pt x="16512" y="14102"/>
                  </a:lnTo>
                  <a:cubicBezTo>
                    <a:pt x="16545" y="14119"/>
                    <a:pt x="16579" y="14127"/>
                    <a:pt x="16612" y="14127"/>
                  </a:cubicBezTo>
                  <a:cubicBezTo>
                    <a:pt x="16645" y="14127"/>
                    <a:pt x="16679" y="14119"/>
                    <a:pt x="16712" y="14102"/>
                  </a:cubicBezTo>
                  <a:lnTo>
                    <a:pt x="18113" y="13302"/>
                  </a:lnTo>
                  <a:cubicBezTo>
                    <a:pt x="18146" y="13268"/>
                    <a:pt x="18146" y="13235"/>
                    <a:pt x="18113" y="13202"/>
                  </a:cubicBezTo>
                  <a:lnTo>
                    <a:pt x="16645" y="12368"/>
                  </a:lnTo>
                  <a:cubicBezTo>
                    <a:pt x="16612" y="12334"/>
                    <a:pt x="16579" y="12318"/>
                    <a:pt x="16545" y="12318"/>
                  </a:cubicBezTo>
                  <a:close/>
                  <a:moveTo>
                    <a:pt x="28487" y="12376"/>
                  </a:moveTo>
                  <a:cubicBezTo>
                    <a:pt x="28454" y="12376"/>
                    <a:pt x="28420" y="12384"/>
                    <a:pt x="28387" y="12401"/>
                  </a:cubicBezTo>
                  <a:lnTo>
                    <a:pt x="27019" y="13202"/>
                  </a:lnTo>
                  <a:cubicBezTo>
                    <a:pt x="26953" y="13235"/>
                    <a:pt x="26953" y="13302"/>
                    <a:pt x="27019" y="13335"/>
                  </a:cubicBezTo>
                  <a:lnTo>
                    <a:pt x="28454" y="14169"/>
                  </a:lnTo>
                  <a:cubicBezTo>
                    <a:pt x="28487" y="14186"/>
                    <a:pt x="28520" y="14194"/>
                    <a:pt x="28554" y="14194"/>
                  </a:cubicBezTo>
                  <a:cubicBezTo>
                    <a:pt x="28587" y="14194"/>
                    <a:pt x="28621" y="14186"/>
                    <a:pt x="28654" y="14169"/>
                  </a:cubicBezTo>
                  <a:lnTo>
                    <a:pt x="30055" y="13368"/>
                  </a:lnTo>
                  <a:cubicBezTo>
                    <a:pt x="30088" y="13335"/>
                    <a:pt x="30088" y="13268"/>
                    <a:pt x="30022" y="13235"/>
                  </a:cubicBezTo>
                  <a:lnTo>
                    <a:pt x="30055" y="13235"/>
                  </a:lnTo>
                  <a:lnTo>
                    <a:pt x="28587" y="12401"/>
                  </a:lnTo>
                  <a:cubicBezTo>
                    <a:pt x="28554" y="12384"/>
                    <a:pt x="28520" y="12376"/>
                    <a:pt x="28487" y="12376"/>
                  </a:cubicBezTo>
                  <a:close/>
                  <a:moveTo>
                    <a:pt x="25151" y="12743"/>
                  </a:moveTo>
                  <a:cubicBezTo>
                    <a:pt x="25118" y="12743"/>
                    <a:pt x="25085" y="12751"/>
                    <a:pt x="25051" y="12768"/>
                  </a:cubicBezTo>
                  <a:lnTo>
                    <a:pt x="23684" y="13569"/>
                  </a:lnTo>
                  <a:cubicBezTo>
                    <a:pt x="23617" y="13602"/>
                    <a:pt x="23617" y="13669"/>
                    <a:pt x="23684" y="13702"/>
                  </a:cubicBezTo>
                  <a:lnTo>
                    <a:pt x="25118" y="14536"/>
                  </a:lnTo>
                  <a:cubicBezTo>
                    <a:pt x="25151" y="14553"/>
                    <a:pt x="25185" y="14561"/>
                    <a:pt x="25218" y="14561"/>
                  </a:cubicBezTo>
                  <a:cubicBezTo>
                    <a:pt x="25251" y="14561"/>
                    <a:pt x="25285" y="14553"/>
                    <a:pt x="25318" y="14536"/>
                  </a:cubicBezTo>
                  <a:lnTo>
                    <a:pt x="26719" y="13735"/>
                  </a:lnTo>
                  <a:cubicBezTo>
                    <a:pt x="26786" y="13702"/>
                    <a:pt x="26786" y="13635"/>
                    <a:pt x="26719" y="13602"/>
                  </a:cubicBezTo>
                  <a:lnTo>
                    <a:pt x="25251" y="12768"/>
                  </a:lnTo>
                  <a:cubicBezTo>
                    <a:pt x="25218" y="12751"/>
                    <a:pt x="25185" y="12743"/>
                    <a:pt x="25151" y="12743"/>
                  </a:cubicBezTo>
                  <a:close/>
                  <a:moveTo>
                    <a:pt x="33941" y="12743"/>
                  </a:moveTo>
                  <a:cubicBezTo>
                    <a:pt x="33899" y="12743"/>
                    <a:pt x="33858" y="12751"/>
                    <a:pt x="33824" y="12768"/>
                  </a:cubicBezTo>
                  <a:lnTo>
                    <a:pt x="32457" y="13569"/>
                  </a:lnTo>
                  <a:cubicBezTo>
                    <a:pt x="32390" y="13602"/>
                    <a:pt x="32390" y="13669"/>
                    <a:pt x="32457" y="13702"/>
                  </a:cubicBezTo>
                  <a:lnTo>
                    <a:pt x="33891" y="14536"/>
                  </a:lnTo>
                  <a:cubicBezTo>
                    <a:pt x="33924" y="14553"/>
                    <a:pt x="33958" y="14561"/>
                    <a:pt x="33991" y="14561"/>
                  </a:cubicBezTo>
                  <a:cubicBezTo>
                    <a:pt x="34024" y="14561"/>
                    <a:pt x="34058" y="14553"/>
                    <a:pt x="34091" y="14536"/>
                  </a:cubicBezTo>
                  <a:lnTo>
                    <a:pt x="35492" y="13735"/>
                  </a:lnTo>
                  <a:cubicBezTo>
                    <a:pt x="35559" y="13702"/>
                    <a:pt x="35525" y="13635"/>
                    <a:pt x="35492" y="13602"/>
                  </a:cubicBezTo>
                  <a:lnTo>
                    <a:pt x="34058" y="12768"/>
                  </a:lnTo>
                  <a:cubicBezTo>
                    <a:pt x="34024" y="12751"/>
                    <a:pt x="33983" y="12743"/>
                    <a:pt x="33941" y="12743"/>
                  </a:cubicBezTo>
                  <a:close/>
                  <a:moveTo>
                    <a:pt x="21649" y="13010"/>
                  </a:moveTo>
                  <a:cubicBezTo>
                    <a:pt x="21616" y="13010"/>
                    <a:pt x="21582" y="13018"/>
                    <a:pt x="21549" y="13035"/>
                  </a:cubicBezTo>
                  <a:lnTo>
                    <a:pt x="20148" y="13835"/>
                  </a:lnTo>
                  <a:cubicBezTo>
                    <a:pt x="20081" y="13835"/>
                    <a:pt x="20081" y="13902"/>
                    <a:pt x="20148" y="13936"/>
                  </a:cubicBezTo>
                  <a:lnTo>
                    <a:pt x="21616" y="14769"/>
                  </a:lnTo>
                  <a:cubicBezTo>
                    <a:pt x="21632" y="14786"/>
                    <a:pt x="21666" y="14794"/>
                    <a:pt x="21703" y="14794"/>
                  </a:cubicBezTo>
                  <a:cubicBezTo>
                    <a:pt x="21741" y="14794"/>
                    <a:pt x="21782" y="14786"/>
                    <a:pt x="21816" y="14769"/>
                  </a:cubicBezTo>
                  <a:lnTo>
                    <a:pt x="23183" y="13969"/>
                  </a:lnTo>
                  <a:cubicBezTo>
                    <a:pt x="23250" y="13936"/>
                    <a:pt x="23250" y="13902"/>
                    <a:pt x="23183" y="13869"/>
                  </a:cubicBezTo>
                  <a:lnTo>
                    <a:pt x="21749" y="13035"/>
                  </a:lnTo>
                  <a:cubicBezTo>
                    <a:pt x="21716" y="13018"/>
                    <a:pt x="21682" y="13010"/>
                    <a:pt x="21649" y="13010"/>
                  </a:cubicBezTo>
                  <a:close/>
                  <a:moveTo>
                    <a:pt x="18680" y="13544"/>
                  </a:moveTo>
                  <a:cubicBezTo>
                    <a:pt x="18647" y="13544"/>
                    <a:pt x="18613" y="13552"/>
                    <a:pt x="18580" y="13569"/>
                  </a:cubicBezTo>
                  <a:lnTo>
                    <a:pt x="17179" y="14369"/>
                  </a:lnTo>
                  <a:cubicBezTo>
                    <a:pt x="17112" y="14403"/>
                    <a:pt x="17112" y="14469"/>
                    <a:pt x="17179" y="14503"/>
                  </a:cubicBezTo>
                  <a:lnTo>
                    <a:pt x="18613" y="15337"/>
                  </a:lnTo>
                  <a:cubicBezTo>
                    <a:pt x="18647" y="15353"/>
                    <a:pt x="18688" y="15362"/>
                    <a:pt x="18730" y="15362"/>
                  </a:cubicBezTo>
                  <a:cubicBezTo>
                    <a:pt x="18772" y="15362"/>
                    <a:pt x="18814" y="15353"/>
                    <a:pt x="18847" y="15337"/>
                  </a:cubicBezTo>
                  <a:lnTo>
                    <a:pt x="20248" y="14536"/>
                  </a:lnTo>
                  <a:cubicBezTo>
                    <a:pt x="20281" y="14503"/>
                    <a:pt x="20281" y="14436"/>
                    <a:pt x="20248" y="14403"/>
                  </a:cubicBezTo>
                  <a:lnTo>
                    <a:pt x="18780" y="13569"/>
                  </a:lnTo>
                  <a:cubicBezTo>
                    <a:pt x="18747" y="13552"/>
                    <a:pt x="18713" y="13544"/>
                    <a:pt x="18680" y="13544"/>
                  </a:cubicBezTo>
                  <a:close/>
                  <a:moveTo>
                    <a:pt x="30605" y="13610"/>
                  </a:moveTo>
                  <a:cubicBezTo>
                    <a:pt x="30564" y="13610"/>
                    <a:pt x="30522" y="13619"/>
                    <a:pt x="30489" y="13635"/>
                  </a:cubicBezTo>
                  <a:lnTo>
                    <a:pt x="29121" y="14436"/>
                  </a:lnTo>
                  <a:cubicBezTo>
                    <a:pt x="29054" y="14469"/>
                    <a:pt x="29088" y="14503"/>
                    <a:pt x="29121" y="14569"/>
                  </a:cubicBezTo>
                  <a:lnTo>
                    <a:pt x="30555" y="15403"/>
                  </a:lnTo>
                  <a:cubicBezTo>
                    <a:pt x="30589" y="15420"/>
                    <a:pt x="30630" y="15428"/>
                    <a:pt x="30672" y="15428"/>
                  </a:cubicBezTo>
                  <a:cubicBezTo>
                    <a:pt x="30714" y="15428"/>
                    <a:pt x="30755" y="15420"/>
                    <a:pt x="30789" y="15403"/>
                  </a:cubicBezTo>
                  <a:lnTo>
                    <a:pt x="32156" y="14603"/>
                  </a:lnTo>
                  <a:cubicBezTo>
                    <a:pt x="32223" y="14569"/>
                    <a:pt x="32190" y="14536"/>
                    <a:pt x="32156" y="14469"/>
                  </a:cubicBezTo>
                  <a:lnTo>
                    <a:pt x="30722" y="13635"/>
                  </a:lnTo>
                  <a:cubicBezTo>
                    <a:pt x="30689" y="13619"/>
                    <a:pt x="30647" y="13610"/>
                    <a:pt x="30605" y="13610"/>
                  </a:cubicBezTo>
                  <a:close/>
                  <a:moveTo>
                    <a:pt x="27270" y="13977"/>
                  </a:moveTo>
                  <a:cubicBezTo>
                    <a:pt x="27228" y="13977"/>
                    <a:pt x="27186" y="13986"/>
                    <a:pt x="27153" y="14002"/>
                  </a:cubicBezTo>
                  <a:lnTo>
                    <a:pt x="25785" y="14803"/>
                  </a:lnTo>
                  <a:cubicBezTo>
                    <a:pt x="25718" y="14836"/>
                    <a:pt x="25752" y="14870"/>
                    <a:pt x="25785" y="14936"/>
                  </a:cubicBezTo>
                  <a:lnTo>
                    <a:pt x="27220" y="15770"/>
                  </a:lnTo>
                  <a:lnTo>
                    <a:pt x="27453" y="15770"/>
                  </a:lnTo>
                  <a:lnTo>
                    <a:pt x="28821" y="14970"/>
                  </a:lnTo>
                  <a:cubicBezTo>
                    <a:pt x="28887" y="14936"/>
                    <a:pt x="28887" y="14870"/>
                    <a:pt x="28821" y="14836"/>
                  </a:cubicBezTo>
                  <a:lnTo>
                    <a:pt x="27386" y="14002"/>
                  </a:lnTo>
                  <a:cubicBezTo>
                    <a:pt x="27353" y="13986"/>
                    <a:pt x="27311" y="13977"/>
                    <a:pt x="27270" y="13977"/>
                  </a:cubicBezTo>
                  <a:close/>
                  <a:moveTo>
                    <a:pt x="36080" y="13986"/>
                  </a:moveTo>
                  <a:cubicBezTo>
                    <a:pt x="36043" y="13986"/>
                    <a:pt x="36009" y="14002"/>
                    <a:pt x="35992" y="14036"/>
                  </a:cubicBezTo>
                  <a:lnTo>
                    <a:pt x="34591" y="14836"/>
                  </a:lnTo>
                  <a:cubicBezTo>
                    <a:pt x="34525" y="14836"/>
                    <a:pt x="34558" y="14903"/>
                    <a:pt x="34591" y="14936"/>
                  </a:cubicBezTo>
                  <a:lnTo>
                    <a:pt x="36026" y="15770"/>
                  </a:lnTo>
                  <a:cubicBezTo>
                    <a:pt x="36059" y="15787"/>
                    <a:pt x="36101" y="15795"/>
                    <a:pt x="36143" y="15795"/>
                  </a:cubicBezTo>
                  <a:cubicBezTo>
                    <a:pt x="36184" y="15795"/>
                    <a:pt x="36226" y="15787"/>
                    <a:pt x="36259" y="15770"/>
                  </a:cubicBezTo>
                  <a:lnTo>
                    <a:pt x="37627" y="14970"/>
                  </a:lnTo>
                  <a:cubicBezTo>
                    <a:pt x="37694" y="14936"/>
                    <a:pt x="37694" y="14903"/>
                    <a:pt x="37627" y="14870"/>
                  </a:cubicBezTo>
                  <a:lnTo>
                    <a:pt x="36193" y="14036"/>
                  </a:lnTo>
                  <a:cubicBezTo>
                    <a:pt x="36159" y="14002"/>
                    <a:pt x="36118" y="13986"/>
                    <a:pt x="36080" y="13986"/>
                  </a:cubicBezTo>
                  <a:close/>
                  <a:moveTo>
                    <a:pt x="23784" y="14211"/>
                  </a:moveTo>
                  <a:cubicBezTo>
                    <a:pt x="23750" y="14211"/>
                    <a:pt x="23717" y="14219"/>
                    <a:pt x="23684" y="14236"/>
                  </a:cubicBezTo>
                  <a:lnTo>
                    <a:pt x="22283" y="15036"/>
                  </a:lnTo>
                  <a:cubicBezTo>
                    <a:pt x="22216" y="15070"/>
                    <a:pt x="22216" y="15103"/>
                    <a:pt x="22283" y="15170"/>
                  </a:cubicBezTo>
                  <a:lnTo>
                    <a:pt x="23750" y="16004"/>
                  </a:lnTo>
                  <a:lnTo>
                    <a:pt x="23951" y="16004"/>
                  </a:lnTo>
                  <a:lnTo>
                    <a:pt x="25318" y="15203"/>
                  </a:lnTo>
                  <a:cubicBezTo>
                    <a:pt x="25385" y="15170"/>
                    <a:pt x="25385" y="15103"/>
                    <a:pt x="25318" y="15070"/>
                  </a:cubicBezTo>
                  <a:lnTo>
                    <a:pt x="23884" y="14236"/>
                  </a:lnTo>
                  <a:cubicBezTo>
                    <a:pt x="23850" y="14219"/>
                    <a:pt x="23817" y="14211"/>
                    <a:pt x="23784" y="14211"/>
                  </a:cubicBezTo>
                  <a:close/>
                  <a:moveTo>
                    <a:pt x="20765" y="14778"/>
                  </a:moveTo>
                  <a:cubicBezTo>
                    <a:pt x="20723" y="14778"/>
                    <a:pt x="20682" y="14786"/>
                    <a:pt x="20648" y="14803"/>
                  </a:cubicBezTo>
                  <a:lnTo>
                    <a:pt x="19281" y="15603"/>
                  </a:lnTo>
                  <a:cubicBezTo>
                    <a:pt x="19214" y="15637"/>
                    <a:pt x="19214" y="15670"/>
                    <a:pt x="19281" y="15703"/>
                  </a:cubicBezTo>
                  <a:lnTo>
                    <a:pt x="20748" y="16537"/>
                  </a:lnTo>
                  <a:cubicBezTo>
                    <a:pt x="20782" y="16554"/>
                    <a:pt x="20815" y="16562"/>
                    <a:pt x="20848" y="16562"/>
                  </a:cubicBezTo>
                  <a:cubicBezTo>
                    <a:pt x="20882" y="16562"/>
                    <a:pt x="20915" y="16554"/>
                    <a:pt x="20948" y="16537"/>
                  </a:cubicBezTo>
                  <a:lnTo>
                    <a:pt x="22316" y="15770"/>
                  </a:lnTo>
                  <a:cubicBezTo>
                    <a:pt x="22383" y="15737"/>
                    <a:pt x="22349" y="15703"/>
                    <a:pt x="22316" y="15637"/>
                  </a:cubicBezTo>
                  <a:lnTo>
                    <a:pt x="20882" y="14803"/>
                  </a:lnTo>
                  <a:cubicBezTo>
                    <a:pt x="20848" y="14786"/>
                    <a:pt x="20807" y="14778"/>
                    <a:pt x="20765" y="14778"/>
                  </a:cubicBezTo>
                  <a:close/>
                  <a:moveTo>
                    <a:pt x="32707" y="14811"/>
                  </a:moveTo>
                  <a:cubicBezTo>
                    <a:pt x="32665" y="14811"/>
                    <a:pt x="32623" y="14819"/>
                    <a:pt x="32590" y="14836"/>
                  </a:cubicBezTo>
                  <a:lnTo>
                    <a:pt x="31222" y="15637"/>
                  </a:lnTo>
                  <a:cubicBezTo>
                    <a:pt x="31156" y="15670"/>
                    <a:pt x="31156" y="15737"/>
                    <a:pt x="31222" y="15770"/>
                  </a:cubicBezTo>
                  <a:lnTo>
                    <a:pt x="32657" y="16604"/>
                  </a:lnTo>
                  <a:cubicBezTo>
                    <a:pt x="32690" y="16621"/>
                    <a:pt x="32723" y="16629"/>
                    <a:pt x="32757" y="16629"/>
                  </a:cubicBezTo>
                  <a:cubicBezTo>
                    <a:pt x="32790" y="16629"/>
                    <a:pt x="32824" y="16621"/>
                    <a:pt x="32857" y="16604"/>
                  </a:cubicBezTo>
                  <a:lnTo>
                    <a:pt x="34258" y="15804"/>
                  </a:lnTo>
                  <a:cubicBezTo>
                    <a:pt x="34325" y="15770"/>
                    <a:pt x="34325" y="15703"/>
                    <a:pt x="34258" y="15670"/>
                  </a:cubicBezTo>
                  <a:lnTo>
                    <a:pt x="32824" y="14836"/>
                  </a:lnTo>
                  <a:cubicBezTo>
                    <a:pt x="32790" y="14819"/>
                    <a:pt x="32749" y="14811"/>
                    <a:pt x="32707" y="14811"/>
                  </a:cubicBezTo>
                  <a:close/>
                  <a:moveTo>
                    <a:pt x="29392" y="15186"/>
                  </a:moveTo>
                  <a:cubicBezTo>
                    <a:pt x="29354" y="15186"/>
                    <a:pt x="29321" y="15203"/>
                    <a:pt x="29288" y="15236"/>
                  </a:cubicBezTo>
                  <a:lnTo>
                    <a:pt x="27920" y="16004"/>
                  </a:lnTo>
                  <a:cubicBezTo>
                    <a:pt x="27853" y="16037"/>
                    <a:pt x="27853" y="16104"/>
                    <a:pt x="27920" y="16137"/>
                  </a:cubicBezTo>
                  <a:lnTo>
                    <a:pt x="29354" y="16971"/>
                  </a:lnTo>
                  <a:cubicBezTo>
                    <a:pt x="29388" y="16988"/>
                    <a:pt x="29421" y="16996"/>
                    <a:pt x="29454" y="16996"/>
                  </a:cubicBezTo>
                  <a:cubicBezTo>
                    <a:pt x="29488" y="16996"/>
                    <a:pt x="29521" y="16988"/>
                    <a:pt x="29555" y="16971"/>
                  </a:cubicBezTo>
                  <a:lnTo>
                    <a:pt x="30956" y="16170"/>
                  </a:lnTo>
                  <a:cubicBezTo>
                    <a:pt x="31022" y="16137"/>
                    <a:pt x="30989" y="16104"/>
                    <a:pt x="30956" y="16070"/>
                  </a:cubicBezTo>
                  <a:lnTo>
                    <a:pt x="29521" y="15236"/>
                  </a:lnTo>
                  <a:cubicBezTo>
                    <a:pt x="29471" y="15203"/>
                    <a:pt x="29429" y="15186"/>
                    <a:pt x="29392" y="15186"/>
                  </a:cubicBezTo>
                  <a:close/>
                  <a:moveTo>
                    <a:pt x="38194" y="15211"/>
                  </a:moveTo>
                  <a:cubicBezTo>
                    <a:pt x="38161" y="15211"/>
                    <a:pt x="38127" y="15220"/>
                    <a:pt x="38094" y="15236"/>
                  </a:cubicBezTo>
                  <a:lnTo>
                    <a:pt x="36693" y="16037"/>
                  </a:lnTo>
                  <a:cubicBezTo>
                    <a:pt x="36660" y="16070"/>
                    <a:pt x="36660" y="16137"/>
                    <a:pt x="36693" y="16170"/>
                  </a:cubicBezTo>
                  <a:lnTo>
                    <a:pt x="38161" y="17004"/>
                  </a:lnTo>
                  <a:cubicBezTo>
                    <a:pt x="38194" y="17021"/>
                    <a:pt x="38227" y="17029"/>
                    <a:pt x="38261" y="17029"/>
                  </a:cubicBezTo>
                  <a:cubicBezTo>
                    <a:pt x="38294" y="17029"/>
                    <a:pt x="38327" y="17021"/>
                    <a:pt x="38361" y="17004"/>
                  </a:cubicBezTo>
                  <a:lnTo>
                    <a:pt x="39762" y="16204"/>
                  </a:lnTo>
                  <a:cubicBezTo>
                    <a:pt x="39795" y="16170"/>
                    <a:pt x="39795" y="16104"/>
                    <a:pt x="39762" y="16070"/>
                  </a:cubicBezTo>
                  <a:lnTo>
                    <a:pt x="38294" y="15236"/>
                  </a:lnTo>
                  <a:cubicBezTo>
                    <a:pt x="38261" y="15220"/>
                    <a:pt x="38227" y="15211"/>
                    <a:pt x="38194" y="15211"/>
                  </a:cubicBezTo>
                  <a:close/>
                  <a:moveTo>
                    <a:pt x="25885" y="15420"/>
                  </a:moveTo>
                  <a:cubicBezTo>
                    <a:pt x="25852" y="15420"/>
                    <a:pt x="25819" y="15437"/>
                    <a:pt x="25785" y="15470"/>
                  </a:cubicBezTo>
                  <a:lnTo>
                    <a:pt x="24418" y="16237"/>
                  </a:lnTo>
                  <a:cubicBezTo>
                    <a:pt x="24317" y="16271"/>
                    <a:pt x="24317" y="16337"/>
                    <a:pt x="24418" y="16371"/>
                  </a:cubicBezTo>
                  <a:lnTo>
                    <a:pt x="25852" y="17205"/>
                  </a:lnTo>
                  <a:cubicBezTo>
                    <a:pt x="25885" y="17221"/>
                    <a:pt x="25919" y="17230"/>
                    <a:pt x="25952" y="17230"/>
                  </a:cubicBezTo>
                  <a:cubicBezTo>
                    <a:pt x="25985" y="17230"/>
                    <a:pt x="26019" y="17221"/>
                    <a:pt x="26052" y="17205"/>
                  </a:cubicBezTo>
                  <a:lnTo>
                    <a:pt x="27453" y="16404"/>
                  </a:lnTo>
                  <a:cubicBezTo>
                    <a:pt x="27486" y="16371"/>
                    <a:pt x="27486" y="16337"/>
                    <a:pt x="27453" y="16304"/>
                  </a:cubicBezTo>
                  <a:lnTo>
                    <a:pt x="25985" y="15470"/>
                  </a:lnTo>
                  <a:cubicBezTo>
                    <a:pt x="25952" y="15437"/>
                    <a:pt x="25919" y="15420"/>
                    <a:pt x="25885" y="15420"/>
                  </a:cubicBezTo>
                  <a:close/>
                  <a:moveTo>
                    <a:pt x="22883" y="15979"/>
                  </a:moveTo>
                  <a:cubicBezTo>
                    <a:pt x="22850" y="15979"/>
                    <a:pt x="22816" y="15987"/>
                    <a:pt x="22783" y="16004"/>
                  </a:cubicBezTo>
                  <a:lnTo>
                    <a:pt x="21415" y="16804"/>
                  </a:lnTo>
                  <a:cubicBezTo>
                    <a:pt x="21349" y="16838"/>
                    <a:pt x="21349" y="16904"/>
                    <a:pt x="21415" y="16938"/>
                  </a:cubicBezTo>
                  <a:lnTo>
                    <a:pt x="22850" y="17772"/>
                  </a:lnTo>
                  <a:cubicBezTo>
                    <a:pt x="22883" y="17788"/>
                    <a:pt x="22916" y="17797"/>
                    <a:pt x="22950" y="17797"/>
                  </a:cubicBezTo>
                  <a:cubicBezTo>
                    <a:pt x="22983" y="17797"/>
                    <a:pt x="23017" y="17788"/>
                    <a:pt x="23050" y="17772"/>
                  </a:cubicBezTo>
                  <a:lnTo>
                    <a:pt x="24451" y="16971"/>
                  </a:lnTo>
                  <a:cubicBezTo>
                    <a:pt x="24484" y="16938"/>
                    <a:pt x="24484" y="16871"/>
                    <a:pt x="24451" y="16838"/>
                  </a:cubicBezTo>
                  <a:lnTo>
                    <a:pt x="22983" y="16004"/>
                  </a:lnTo>
                  <a:cubicBezTo>
                    <a:pt x="22950" y="15987"/>
                    <a:pt x="22916" y="15979"/>
                    <a:pt x="22883" y="15979"/>
                  </a:cubicBezTo>
                  <a:close/>
                  <a:moveTo>
                    <a:pt x="34825" y="16045"/>
                  </a:moveTo>
                  <a:cubicBezTo>
                    <a:pt x="34792" y="16045"/>
                    <a:pt x="34758" y="16054"/>
                    <a:pt x="34725" y="16070"/>
                  </a:cubicBezTo>
                  <a:lnTo>
                    <a:pt x="33324" y="16871"/>
                  </a:lnTo>
                  <a:cubicBezTo>
                    <a:pt x="33257" y="16904"/>
                    <a:pt x="33291" y="16938"/>
                    <a:pt x="33324" y="16971"/>
                  </a:cubicBezTo>
                  <a:lnTo>
                    <a:pt x="34758" y="17805"/>
                  </a:lnTo>
                  <a:cubicBezTo>
                    <a:pt x="34792" y="17822"/>
                    <a:pt x="34833" y="17830"/>
                    <a:pt x="34875" y="17830"/>
                  </a:cubicBezTo>
                  <a:cubicBezTo>
                    <a:pt x="34917" y="17830"/>
                    <a:pt x="34958" y="17822"/>
                    <a:pt x="34992" y="17805"/>
                  </a:cubicBezTo>
                  <a:lnTo>
                    <a:pt x="36359" y="17004"/>
                  </a:lnTo>
                  <a:cubicBezTo>
                    <a:pt x="36426" y="17004"/>
                    <a:pt x="36426" y="16938"/>
                    <a:pt x="36359" y="16904"/>
                  </a:cubicBezTo>
                  <a:lnTo>
                    <a:pt x="34925" y="16070"/>
                  </a:lnTo>
                  <a:cubicBezTo>
                    <a:pt x="34892" y="16054"/>
                    <a:pt x="34858" y="16045"/>
                    <a:pt x="34825" y="16045"/>
                  </a:cubicBezTo>
                  <a:close/>
                  <a:moveTo>
                    <a:pt x="31506" y="16412"/>
                  </a:moveTo>
                  <a:cubicBezTo>
                    <a:pt x="31464" y="16412"/>
                    <a:pt x="31423" y="16421"/>
                    <a:pt x="31389" y="16437"/>
                  </a:cubicBezTo>
                  <a:lnTo>
                    <a:pt x="30022" y="17238"/>
                  </a:lnTo>
                  <a:cubicBezTo>
                    <a:pt x="29955" y="17271"/>
                    <a:pt x="29955" y="17338"/>
                    <a:pt x="30022" y="17371"/>
                  </a:cubicBezTo>
                  <a:lnTo>
                    <a:pt x="31456" y="18205"/>
                  </a:lnTo>
                  <a:cubicBezTo>
                    <a:pt x="31489" y="18222"/>
                    <a:pt x="31531" y="18230"/>
                    <a:pt x="31573" y="18230"/>
                  </a:cubicBezTo>
                  <a:cubicBezTo>
                    <a:pt x="31614" y="18230"/>
                    <a:pt x="31656" y="18222"/>
                    <a:pt x="31689" y="18205"/>
                  </a:cubicBezTo>
                  <a:lnTo>
                    <a:pt x="33057" y="17405"/>
                  </a:lnTo>
                  <a:cubicBezTo>
                    <a:pt x="33124" y="17371"/>
                    <a:pt x="33124" y="17305"/>
                    <a:pt x="33057" y="17271"/>
                  </a:cubicBezTo>
                  <a:lnTo>
                    <a:pt x="31623" y="16437"/>
                  </a:lnTo>
                  <a:cubicBezTo>
                    <a:pt x="31589" y="16421"/>
                    <a:pt x="31548" y="16412"/>
                    <a:pt x="31506" y="16412"/>
                  </a:cubicBezTo>
                  <a:close/>
                  <a:moveTo>
                    <a:pt x="40329" y="16446"/>
                  </a:moveTo>
                  <a:cubicBezTo>
                    <a:pt x="40296" y="16446"/>
                    <a:pt x="40262" y="16454"/>
                    <a:pt x="40229" y="16471"/>
                  </a:cubicBezTo>
                  <a:lnTo>
                    <a:pt x="38828" y="17271"/>
                  </a:lnTo>
                  <a:cubicBezTo>
                    <a:pt x="38761" y="17305"/>
                    <a:pt x="38761" y="17338"/>
                    <a:pt x="38828" y="17371"/>
                  </a:cubicBezTo>
                  <a:lnTo>
                    <a:pt x="40262" y="18205"/>
                  </a:lnTo>
                  <a:cubicBezTo>
                    <a:pt x="40296" y="18222"/>
                    <a:pt x="40329" y="18230"/>
                    <a:pt x="40362" y="18230"/>
                  </a:cubicBezTo>
                  <a:cubicBezTo>
                    <a:pt x="40396" y="18230"/>
                    <a:pt x="40429" y="18222"/>
                    <a:pt x="40462" y="18205"/>
                  </a:cubicBezTo>
                  <a:lnTo>
                    <a:pt x="41863" y="17438"/>
                  </a:lnTo>
                  <a:cubicBezTo>
                    <a:pt x="41930" y="17405"/>
                    <a:pt x="41930" y="17338"/>
                    <a:pt x="41863" y="17305"/>
                  </a:cubicBezTo>
                  <a:lnTo>
                    <a:pt x="40429" y="16471"/>
                  </a:lnTo>
                  <a:cubicBezTo>
                    <a:pt x="40396" y="16454"/>
                    <a:pt x="40362" y="16446"/>
                    <a:pt x="40329" y="16446"/>
                  </a:cubicBezTo>
                  <a:close/>
                  <a:moveTo>
                    <a:pt x="9340" y="10475"/>
                  </a:moveTo>
                  <a:cubicBezTo>
                    <a:pt x="9307" y="10475"/>
                    <a:pt x="9273" y="10483"/>
                    <a:pt x="9240" y="10500"/>
                  </a:cubicBezTo>
                  <a:lnTo>
                    <a:pt x="7839" y="11300"/>
                  </a:lnTo>
                  <a:cubicBezTo>
                    <a:pt x="7806" y="11334"/>
                    <a:pt x="7806" y="11367"/>
                    <a:pt x="7839" y="11400"/>
                  </a:cubicBezTo>
                  <a:lnTo>
                    <a:pt x="19748" y="18272"/>
                  </a:lnTo>
                  <a:cubicBezTo>
                    <a:pt x="19781" y="18289"/>
                    <a:pt x="19823" y="18297"/>
                    <a:pt x="19864" y="18297"/>
                  </a:cubicBezTo>
                  <a:cubicBezTo>
                    <a:pt x="19906" y="18297"/>
                    <a:pt x="19948" y="18289"/>
                    <a:pt x="19981" y="18272"/>
                  </a:cubicBezTo>
                  <a:lnTo>
                    <a:pt x="21349" y="17471"/>
                  </a:lnTo>
                  <a:cubicBezTo>
                    <a:pt x="21415" y="17438"/>
                    <a:pt x="21415" y="17405"/>
                    <a:pt x="21349" y="17371"/>
                  </a:cubicBezTo>
                  <a:lnTo>
                    <a:pt x="9440" y="10500"/>
                  </a:lnTo>
                  <a:cubicBezTo>
                    <a:pt x="9407" y="10483"/>
                    <a:pt x="9373" y="10475"/>
                    <a:pt x="9340" y="10475"/>
                  </a:cubicBezTo>
                  <a:close/>
                  <a:moveTo>
                    <a:pt x="27974" y="16646"/>
                  </a:moveTo>
                  <a:cubicBezTo>
                    <a:pt x="27937" y="16646"/>
                    <a:pt x="27903" y="16654"/>
                    <a:pt x="27887" y="16671"/>
                  </a:cubicBezTo>
                  <a:lnTo>
                    <a:pt x="26486" y="17471"/>
                  </a:lnTo>
                  <a:cubicBezTo>
                    <a:pt x="26419" y="17505"/>
                    <a:pt x="26419" y="17571"/>
                    <a:pt x="26486" y="17605"/>
                  </a:cubicBezTo>
                  <a:lnTo>
                    <a:pt x="27920" y="18439"/>
                  </a:lnTo>
                  <a:cubicBezTo>
                    <a:pt x="27953" y="18455"/>
                    <a:pt x="27995" y="18464"/>
                    <a:pt x="28037" y="18464"/>
                  </a:cubicBezTo>
                  <a:cubicBezTo>
                    <a:pt x="28079" y="18464"/>
                    <a:pt x="28120" y="18455"/>
                    <a:pt x="28154" y="18439"/>
                  </a:cubicBezTo>
                  <a:lnTo>
                    <a:pt x="29521" y="17638"/>
                  </a:lnTo>
                  <a:cubicBezTo>
                    <a:pt x="29588" y="17605"/>
                    <a:pt x="29588" y="17538"/>
                    <a:pt x="29521" y="17505"/>
                  </a:cubicBezTo>
                  <a:lnTo>
                    <a:pt x="28087" y="16671"/>
                  </a:lnTo>
                  <a:cubicBezTo>
                    <a:pt x="28053" y="16654"/>
                    <a:pt x="28012" y="16646"/>
                    <a:pt x="27974" y="16646"/>
                  </a:cubicBezTo>
                  <a:close/>
                  <a:moveTo>
                    <a:pt x="25001" y="17213"/>
                  </a:moveTo>
                  <a:cubicBezTo>
                    <a:pt x="24960" y="17213"/>
                    <a:pt x="24918" y="17221"/>
                    <a:pt x="24885" y="17238"/>
                  </a:cubicBezTo>
                  <a:lnTo>
                    <a:pt x="23517" y="18038"/>
                  </a:lnTo>
                  <a:cubicBezTo>
                    <a:pt x="23450" y="18072"/>
                    <a:pt x="23450" y="18139"/>
                    <a:pt x="23517" y="18172"/>
                  </a:cubicBezTo>
                  <a:lnTo>
                    <a:pt x="23517" y="18139"/>
                  </a:lnTo>
                  <a:lnTo>
                    <a:pt x="24951" y="18972"/>
                  </a:lnTo>
                  <a:cubicBezTo>
                    <a:pt x="24985" y="18989"/>
                    <a:pt x="25026" y="18997"/>
                    <a:pt x="25068" y="18997"/>
                  </a:cubicBezTo>
                  <a:cubicBezTo>
                    <a:pt x="25110" y="18997"/>
                    <a:pt x="25151" y="18989"/>
                    <a:pt x="25185" y="18972"/>
                  </a:cubicBezTo>
                  <a:lnTo>
                    <a:pt x="26552" y="18205"/>
                  </a:lnTo>
                  <a:cubicBezTo>
                    <a:pt x="26619" y="18172"/>
                    <a:pt x="26619" y="18105"/>
                    <a:pt x="26552" y="18072"/>
                  </a:cubicBezTo>
                  <a:lnTo>
                    <a:pt x="25118" y="17238"/>
                  </a:lnTo>
                  <a:cubicBezTo>
                    <a:pt x="25085" y="17221"/>
                    <a:pt x="25043" y="17213"/>
                    <a:pt x="25001" y="17213"/>
                  </a:cubicBezTo>
                  <a:close/>
                  <a:moveTo>
                    <a:pt x="33624" y="17646"/>
                  </a:moveTo>
                  <a:cubicBezTo>
                    <a:pt x="33591" y="17646"/>
                    <a:pt x="33557" y="17655"/>
                    <a:pt x="33524" y="17672"/>
                  </a:cubicBezTo>
                  <a:lnTo>
                    <a:pt x="32123" y="18472"/>
                  </a:lnTo>
                  <a:cubicBezTo>
                    <a:pt x="32090" y="18472"/>
                    <a:pt x="32090" y="18539"/>
                    <a:pt x="32156" y="18572"/>
                  </a:cubicBezTo>
                  <a:lnTo>
                    <a:pt x="32123" y="18572"/>
                  </a:lnTo>
                  <a:lnTo>
                    <a:pt x="33591" y="19406"/>
                  </a:lnTo>
                  <a:cubicBezTo>
                    <a:pt x="33624" y="19423"/>
                    <a:pt x="33657" y="19431"/>
                    <a:pt x="33691" y="19431"/>
                  </a:cubicBezTo>
                  <a:cubicBezTo>
                    <a:pt x="33724" y="19431"/>
                    <a:pt x="33758" y="19423"/>
                    <a:pt x="33791" y="19406"/>
                  </a:cubicBezTo>
                  <a:lnTo>
                    <a:pt x="35192" y="18606"/>
                  </a:lnTo>
                  <a:cubicBezTo>
                    <a:pt x="35225" y="18606"/>
                    <a:pt x="35225" y="18539"/>
                    <a:pt x="35192" y="18505"/>
                  </a:cubicBezTo>
                  <a:lnTo>
                    <a:pt x="33724" y="17672"/>
                  </a:lnTo>
                  <a:cubicBezTo>
                    <a:pt x="33691" y="17655"/>
                    <a:pt x="33657" y="17646"/>
                    <a:pt x="33624" y="17646"/>
                  </a:cubicBezTo>
                  <a:close/>
                  <a:moveTo>
                    <a:pt x="36926" y="17246"/>
                  </a:moveTo>
                  <a:cubicBezTo>
                    <a:pt x="36893" y="17246"/>
                    <a:pt x="36860" y="17255"/>
                    <a:pt x="36826" y="17271"/>
                  </a:cubicBezTo>
                  <a:lnTo>
                    <a:pt x="35459" y="18072"/>
                  </a:lnTo>
                  <a:cubicBezTo>
                    <a:pt x="35392" y="18105"/>
                    <a:pt x="35392" y="18172"/>
                    <a:pt x="35459" y="18205"/>
                  </a:cubicBezTo>
                  <a:lnTo>
                    <a:pt x="37894" y="19606"/>
                  </a:lnTo>
                  <a:cubicBezTo>
                    <a:pt x="37927" y="19623"/>
                    <a:pt x="37961" y="19631"/>
                    <a:pt x="37994" y="19631"/>
                  </a:cubicBezTo>
                  <a:cubicBezTo>
                    <a:pt x="38027" y="19631"/>
                    <a:pt x="38061" y="19623"/>
                    <a:pt x="38094" y="19606"/>
                  </a:cubicBezTo>
                  <a:lnTo>
                    <a:pt x="39495" y="18806"/>
                  </a:lnTo>
                  <a:cubicBezTo>
                    <a:pt x="39562" y="18806"/>
                    <a:pt x="39562" y="18739"/>
                    <a:pt x="39495" y="18706"/>
                  </a:cubicBezTo>
                  <a:lnTo>
                    <a:pt x="37027" y="17271"/>
                  </a:lnTo>
                  <a:cubicBezTo>
                    <a:pt x="36993" y="17255"/>
                    <a:pt x="36960" y="17246"/>
                    <a:pt x="36926" y="17246"/>
                  </a:cubicBezTo>
                  <a:close/>
                  <a:moveTo>
                    <a:pt x="30088" y="17847"/>
                  </a:moveTo>
                  <a:cubicBezTo>
                    <a:pt x="30055" y="17847"/>
                    <a:pt x="30022" y="17855"/>
                    <a:pt x="29988" y="17872"/>
                  </a:cubicBezTo>
                  <a:lnTo>
                    <a:pt x="28587" y="18706"/>
                  </a:lnTo>
                  <a:cubicBezTo>
                    <a:pt x="28554" y="18739"/>
                    <a:pt x="28554" y="18772"/>
                    <a:pt x="28621" y="18806"/>
                  </a:cubicBezTo>
                  <a:lnTo>
                    <a:pt x="30055" y="19640"/>
                  </a:lnTo>
                  <a:cubicBezTo>
                    <a:pt x="30088" y="19656"/>
                    <a:pt x="30122" y="19665"/>
                    <a:pt x="30155" y="19665"/>
                  </a:cubicBezTo>
                  <a:cubicBezTo>
                    <a:pt x="30188" y="19665"/>
                    <a:pt x="30222" y="19656"/>
                    <a:pt x="30255" y="19640"/>
                  </a:cubicBezTo>
                  <a:lnTo>
                    <a:pt x="31656" y="18839"/>
                  </a:lnTo>
                  <a:cubicBezTo>
                    <a:pt x="31689" y="18806"/>
                    <a:pt x="31689" y="18739"/>
                    <a:pt x="31656" y="18706"/>
                  </a:cubicBezTo>
                  <a:lnTo>
                    <a:pt x="30188" y="17872"/>
                  </a:lnTo>
                  <a:cubicBezTo>
                    <a:pt x="30155" y="17855"/>
                    <a:pt x="30122" y="17847"/>
                    <a:pt x="30088" y="17847"/>
                  </a:cubicBezTo>
                  <a:close/>
                  <a:moveTo>
                    <a:pt x="21916" y="17713"/>
                  </a:moveTo>
                  <a:cubicBezTo>
                    <a:pt x="21882" y="17713"/>
                    <a:pt x="21849" y="17722"/>
                    <a:pt x="21816" y="17738"/>
                  </a:cubicBezTo>
                  <a:lnTo>
                    <a:pt x="20415" y="18539"/>
                  </a:lnTo>
                  <a:cubicBezTo>
                    <a:pt x="20348" y="18572"/>
                    <a:pt x="20381" y="18639"/>
                    <a:pt x="20415" y="18672"/>
                  </a:cubicBezTo>
                  <a:lnTo>
                    <a:pt x="22183" y="19706"/>
                  </a:lnTo>
                  <a:cubicBezTo>
                    <a:pt x="22216" y="19723"/>
                    <a:pt x="22258" y="19731"/>
                    <a:pt x="22299" y="19731"/>
                  </a:cubicBezTo>
                  <a:cubicBezTo>
                    <a:pt x="22341" y="19731"/>
                    <a:pt x="22383" y="19723"/>
                    <a:pt x="22416" y="19706"/>
                  </a:cubicBezTo>
                  <a:lnTo>
                    <a:pt x="23784" y="18906"/>
                  </a:lnTo>
                  <a:cubicBezTo>
                    <a:pt x="23850" y="18872"/>
                    <a:pt x="23850" y="18806"/>
                    <a:pt x="23784" y="18772"/>
                  </a:cubicBezTo>
                  <a:lnTo>
                    <a:pt x="22016" y="17738"/>
                  </a:lnTo>
                  <a:cubicBezTo>
                    <a:pt x="21982" y="17722"/>
                    <a:pt x="21949" y="17713"/>
                    <a:pt x="21916" y="17713"/>
                  </a:cubicBezTo>
                  <a:close/>
                  <a:moveTo>
                    <a:pt x="42897" y="17947"/>
                  </a:moveTo>
                  <a:cubicBezTo>
                    <a:pt x="42864" y="17947"/>
                    <a:pt x="42831" y="17955"/>
                    <a:pt x="42797" y="17972"/>
                  </a:cubicBezTo>
                  <a:lnTo>
                    <a:pt x="41396" y="18772"/>
                  </a:lnTo>
                  <a:cubicBezTo>
                    <a:pt x="41363" y="18806"/>
                    <a:pt x="41363" y="18839"/>
                    <a:pt x="41396" y="18872"/>
                  </a:cubicBezTo>
                  <a:lnTo>
                    <a:pt x="42864" y="19706"/>
                  </a:lnTo>
                  <a:cubicBezTo>
                    <a:pt x="42881" y="19723"/>
                    <a:pt x="42914" y="19731"/>
                    <a:pt x="42952" y="19731"/>
                  </a:cubicBezTo>
                  <a:cubicBezTo>
                    <a:pt x="42989" y="19731"/>
                    <a:pt x="43031" y="19723"/>
                    <a:pt x="43064" y="19706"/>
                  </a:cubicBezTo>
                  <a:lnTo>
                    <a:pt x="44432" y="18906"/>
                  </a:lnTo>
                  <a:cubicBezTo>
                    <a:pt x="44499" y="18872"/>
                    <a:pt x="44499" y="18839"/>
                    <a:pt x="44432" y="18806"/>
                  </a:cubicBezTo>
                  <a:lnTo>
                    <a:pt x="42997" y="17972"/>
                  </a:lnTo>
                  <a:cubicBezTo>
                    <a:pt x="42964" y="17955"/>
                    <a:pt x="42931" y="17947"/>
                    <a:pt x="42897" y="17947"/>
                  </a:cubicBezTo>
                  <a:close/>
                  <a:moveTo>
                    <a:pt x="27119" y="18414"/>
                  </a:moveTo>
                  <a:cubicBezTo>
                    <a:pt x="27086" y="18414"/>
                    <a:pt x="27053" y="18422"/>
                    <a:pt x="27019" y="18439"/>
                  </a:cubicBezTo>
                  <a:lnTo>
                    <a:pt x="25618" y="19239"/>
                  </a:lnTo>
                  <a:cubicBezTo>
                    <a:pt x="25552" y="19273"/>
                    <a:pt x="25585" y="19339"/>
                    <a:pt x="25618" y="19373"/>
                  </a:cubicBezTo>
                  <a:lnTo>
                    <a:pt x="27086" y="20207"/>
                  </a:lnTo>
                  <a:cubicBezTo>
                    <a:pt x="27119" y="20223"/>
                    <a:pt x="27153" y="20232"/>
                    <a:pt x="27186" y="20232"/>
                  </a:cubicBezTo>
                  <a:cubicBezTo>
                    <a:pt x="27220" y="20232"/>
                    <a:pt x="27253" y="20223"/>
                    <a:pt x="27286" y="20207"/>
                  </a:cubicBezTo>
                  <a:lnTo>
                    <a:pt x="28654" y="19406"/>
                  </a:lnTo>
                  <a:cubicBezTo>
                    <a:pt x="28721" y="19373"/>
                    <a:pt x="28721" y="19306"/>
                    <a:pt x="28654" y="19273"/>
                  </a:cubicBezTo>
                  <a:lnTo>
                    <a:pt x="27220" y="18439"/>
                  </a:lnTo>
                  <a:cubicBezTo>
                    <a:pt x="27186" y="18422"/>
                    <a:pt x="27153" y="18414"/>
                    <a:pt x="27119" y="18414"/>
                  </a:cubicBezTo>
                  <a:close/>
                  <a:moveTo>
                    <a:pt x="44999" y="19148"/>
                  </a:moveTo>
                  <a:cubicBezTo>
                    <a:pt x="44966" y="19148"/>
                    <a:pt x="44932" y="19156"/>
                    <a:pt x="44899" y="19173"/>
                  </a:cubicBezTo>
                  <a:lnTo>
                    <a:pt x="43531" y="19973"/>
                  </a:lnTo>
                  <a:cubicBezTo>
                    <a:pt x="43464" y="20007"/>
                    <a:pt x="43464" y="20040"/>
                    <a:pt x="43531" y="20107"/>
                  </a:cubicBezTo>
                  <a:lnTo>
                    <a:pt x="44966" y="20941"/>
                  </a:lnTo>
                  <a:cubicBezTo>
                    <a:pt x="44999" y="20957"/>
                    <a:pt x="45032" y="20966"/>
                    <a:pt x="45066" y="20966"/>
                  </a:cubicBezTo>
                  <a:cubicBezTo>
                    <a:pt x="45099" y="20966"/>
                    <a:pt x="45132" y="20957"/>
                    <a:pt x="45166" y="20941"/>
                  </a:cubicBezTo>
                  <a:lnTo>
                    <a:pt x="46567" y="20140"/>
                  </a:lnTo>
                  <a:cubicBezTo>
                    <a:pt x="46600" y="20107"/>
                    <a:pt x="46600" y="20040"/>
                    <a:pt x="46567" y="20007"/>
                  </a:cubicBezTo>
                  <a:lnTo>
                    <a:pt x="45099" y="19173"/>
                  </a:lnTo>
                  <a:cubicBezTo>
                    <a:pt x="45066" y="19156"/>
                    <a:pt x="45032" y="19148"/>
                    <a:pt x="44999" y="19148"/>
                  </a:cubicBezTo>
                  <a:close/>
                  <a:moveTo>
                    <a:pt x="24351" y="19148"/>
                  </a:moveTo>
                  <a:cubicBezTo>
                    <a:pt x="24317" y="19148"/>
                    <a:pt x="24284" y="19156"/>
                    <a:pt x="24251" y="19173"/>
                  </a:cubicBezTo>
                  <a:lnTo>
                    <a:pt x="22850" y="19940"/>
                  </a:lnTo>
                  <a:cubicBezTo>
                    <a:pt x="22816" y="19973"/>
                    <a:pt x="22816" y="20040"/>
                    <a:pt x="22850" y="20073"/>
                  </a:cubicBezTo>
                  <a:lnTo>
                    <a:pt x="24651" y="21074"/>
                  </a:lnTo>
                  <a:cubicBezTo>
                    <a:pt x="24684" y="21091"/>
                    <a:pt x="24718" y="21099"/>
                    <a:pt x="24751" y="21099"/>
                  </a:cubicBezTo>
                  <a:cubicBezTo>
                    <a:pt x="24784" y="21099"/>
                    <a:pt x="24818" y="21091"/>
                    <a:pt x="24851" y="21074"/>
                  </a:cubicBezTo>
                  <a:lnTo>
                    <a:pt x="26252" y="20307"/>
                  </a:lnTo>
                  <a:cubicBezTo>
                    <a:pt x="26286" y="20273"/>
                    <a:pt x="26286" y="20240"/>
                    <a:pt x="26252" y="20207"/>
                  </a:cubicBezTo>
                  <a:lnTo>
                    <a:pt x="24451" y="19173"/>
                  </a:lnTo>
                  <a:cubicBezTo>
                    <a:pt x="24418" y="19156"/>
                    <a:pt x="24384" y="19148"/>
                    <a:pt x="24351" y="19148"/>
                  </a:cubicBezTo>
                  <a:close/>
                  <a:moveTo>
                    <a:pt x="40496" y="19314"/>
                  </a:moveTo>
                  <a:cubicBezTo>
                    <a:pt x="40462" y="19314"/>
                    <a:pt x="40429" y="19323"/>
                    <a:pt x="40396" y="19339"/>
                  </a:cubicBezTo>
                  <a:lnTo>
                    <a:pt x="38995" y="20140"/>
                  </a:lnTo>
                  <a:cubicBezTo>
                    <a:pt x="38928" y="20173"/>
                    <a:pt x="38961" y="20207"/>
                    <a:pt x="38995" y="20273"/>
                  </a:cubicBezTo>
                  <a:lnTo>
                    <a:pt x="40429" y="21107"/>
                  </a:lnTo>
                  <a:cubicBezTo>
                    <a:pt x="40462" y="21124"/>
                    <a:pt x="40504" y="21132"/>
                    <a:pt x="40546" y="21132"/>
                  </a:cubicBezTo>
                  <a:cubicBezTo>
                    <a:pt x="40587" y="21132"/>
                    <a:pt x="40629" y="21124"/>
                    <a:pt x="40662" y="21107"/>
                  </a:cubicBezTo>
                  <a:lnTo>
                    <a:pt x="42030" y="20307"/>
                  </a:lnTo>
                  <a:cubicBezTo>
                    <a:pt x="42097" y="20273"/>
                    <a:pt x="42097" y="20207"/>
                    <a:pt x="42030" y="20173"/>
                  </a:cubicBezTo>
                  <a:lnTo>
                    <a:pt x="40596" y="19339"/>
                  </a:lnTo>
                  <a:cubicBezTo>
                    <a:pt x="40562" y="19323"/>
                    <a:pt x="40529" y="19314"/>
                    <a:pt x="40496" y="19314"/>
                  </a:cubicBezTo>
                  <a:close/>
                  <a:moveTo>
                    <a:pt x="35759" y="18847"/>
                  </a:moveTo>
                  <a:cubicBezTo>
                    <a:pt x="35726" y="18847"/>
                    <a:pt x="35692" y="18856"/>
                    <a:pt x="35659" y="18872"/>
                  </a:cubicBezTo>
                  <a:lnTo>
                    <a:pt x="33891" y="19906"/>
                  </a:lnTo>
                  <a:cubicBezTo>
                    <a:pt x="33858" y="19923"/>
                    <a:pt x="33816" y="19931"/>
                    <a:pt x="33778" y="19931"/>
                  </a:cubicBezTo>
                  <a:cubicBezTo>
                    <a:pt x="33741" y="19931"/>
                    <a:pt x="33708" y="19923"/>
                    <a:pt x="33691" y="19906"/>
                  </a:cubicBezTo>
                  <a:lnTo>
                    <a:pt x="32323" y="19106"/>
                  </a:lnTo>
                  <a:cubicBezTo>
                    <a:pt x="32290" y="19089"/>
                    <a:pt x="32256" y="19081"/>
                    <a:pt x="32223" y="19081"/>
                  </a:cubicBezTo>
                  <a:cubicBezTo>
                    <a:pt x="32190" y="19081"/>
                    <a:pt x="32156" y="19089"/>
                    <a:pt x="32123" y="19106"/>
                  </a:cubicBezTo>
                  <a:lnTo>
                    <a:pt x="30722" y="19906"/>
                  </a:lnTo>
                  <a:cubicBezTo>
                    <a:pt x="30655" y="19940"/>
                    <a:pt x="30655" y="20007"/>
                    <a:pt x="30722" y="20040"/>
                  </a:cubicBezTo>
                  <a:lnTo>
                    <a:pt x="30755" y="20040"/>
                  </a:lnTo>
                  <a:lnTo>
                    <a:pt x="33958" y="21908"/>
                  </a:lnTo>
                  <a:cubicBezTo>
                    <a:pt x="33991" y="21925"/>
                    <a:pt x="34033" y="21933"/>
                    <a:pt x="34074" y="21933"/>
                  </a:cubicBezTo>
                  <a:cubicBezTo>
                    <a:pt x="34116" y="21933"/>
                    <a:pt x="34158" y="21925"/>
                    <a:pt x="34191" y="21908"/>
                  </a:cubicBezTo>
                  <a:lnTo>
                    <a:pt x="37527" y="19973"/>
                  </a:lnTo>
                  <a:cubicBezTo>
                    <a:pt x="37594" y="19940"/>
                    <a:pt x="37594" y="19873"/>
                    <a:pt x="37527" y="19840"/>
                  </a:cubicBezTo>
                  <a:lnTo>
                    <a:pt x="35859" y="18872"/>
                  </a:lnTo>
                  <a:cubicBezTo>
                    <a:pt x="35826" y="18856"/>
                    <a:pt x="35792" y="18847"/>
                    <a:pt x="35759" y="18847"/>
                  </a:cubicBezTo>
                  <a:close/>
                  <a:moveTo>
                    <a:pt x="47117" y="20382"/>
                  </a:moveTo>
                  <a:cubicBezTo>
                    <a:pt x="47075" y="20382"/>
                    <a:pt x="47034" y="20390"/>
                    <a:pt x="47000" y="20407"/>
                  </a:cubicBezTo>
                  <a:lnTo>
                    <a:pt x="45633" y="21207"/>
                  </a:lnTo>
                  <a:cubicBezTo>
                    <a:pt x="45566" y="21241"/>
                    <a:pt x="45566" y="21274"/>
                    <a:pt x="45633" y="21307"/>
                  </a:cubicBezTo>
                  <a:lnTo>
                    <a:pt x="47067" y="22141"/>
                  </a:lnTo>
                  <a:cubicBezTo>
                    <a:pt x="47100" y="22158"/>
                    <a:pt x="47142" y="22166"/>
                    <a:pt x="47184" y="22166"/>
                  </a:cubicBezTo>
                  <a:cubicBezTo>
                    <a:pt x="47226" y="22166"/>
                    <a:pt x="47267" y="22158"/>
                    <a:pt x="47301" y="22141"/>
                  </a:cubicBezTo>
                  <a:lnTo>
                    <a:pt x="48668" y="21341"/>
                  </a:lnTo>
                  <a:cubicBezTo>
                    <a:pt x="48735" y="21307"/>
                    <a:pt x="48702" y="21274"/>
                    <a:pt x="48668" y="21241"/>
                  </a:cubicBezTo>
                  <a:lnTo>
                    <a:pt x="47234" y="20407"/>
                  </a:lnTo>
                  <a:cubicBezTo>
                    <a:pt x="47200" y="20390"/>
                    <a:pt x="47159" y="20382"/>
                    <a:pt x="47117" y="20382"/>
                  </a:cubicBezTo>
                  <a:close/>
                  <a:moveTo>
                    <a:pt x="38544" y="20448"/>
                  </a:moveTo>
                  <a:cubicBezTo>
                    <a:pt x="38503" y="20448"/>
                    <a:pt x="38461" y="20457"/>
                    <a:pt x="38428" y="20474"/>
                  </a:cubicBezTo>
                  <a:lnTo>
                    <a:pt x="37060" y="21274"/>
                  </a:lnTo>
                  <a:cubicBezTo>
                    <a:pt x="36960" y="21307"/>
                    <a:pt x="36993" y="21374"/>
                    <a:pt x="37027" y="21408"/>
                  </a:cubicBezTo>
                  <a:lnTo>
                    <a:pt x="37060" y="21408"/>
                  </a:lnTo>
                  <a:lnTo>
                    <a:pt x="38494" y="22241"/>
                  </a:lnTo>
                  <a:cubicBezTo>
                    <a:pt x="38528" y="22258"/>
                    <a:pt x="38569" y="22266"/>
                    <a:pt x="38611" y="22266"/>
                  </a:cubicBezTo>
                  <a:cubicBezTo>
                    <a:pt x="38653" y="22266"/>
                    <a:pt x="38694" y="22258"/>
                    <a:pt x="38728" y="22241"/>
                  </a:cubicBezTo>
                  <a:lnTo>
                    <a:pt x="40095" y="21441"/>
                  </a:lnTo>
                  <a:cubicBezTo>
                    <a:pt x="40162" y="21408"/>
                    <a:pt x="40162" y="21341"/>
                    <a:pt x="40095" y="21307"/>
                  </a:cubicBezTo>
                  <a:lnTo>
                    <a:pt x="38661" y="20474"/>
                  </a:lnTo>
                  <a:cubicBezTo>
                    <a:pt x="38628" y="20457"/>
                    <a:pt x="38586" y="20448"/>
                    <a:pt x="38544" y="20448"/>
                  </a:cubicBezTo>
                  <a:close/>
                  <a:moveTo>
                    <a:pt x="42597" y="20549"/>
                  </a:moveTo>
                  <a:cubicBezTo>
                    <a:pt x="42564" y="20549"/>
                    <a:pt x="42530" y="20557"/>
                    <a:pt x="42497" y="20574"/>
                  </a:cubicBezTo>
                  <a:lnTo>
                    <a:pt x="41129" y="21374"/>
                  </a:lnTo>
                  <a:cubicBezTo>
                    <a:pt x="41063" y="21408"/>
                    <a:pt x="41063" y="21441"/>
                    <a:pt x="41129" y="21474"/>
                  </a:cubicBezTo>
                  <a:lnTo>
                    <a:pt x="42564" y="22308"/>
                  </a:lnTo>
                  <a:cubicBezTo>
                    <a:pt x="42597" y="22325"/>
                    <a:pt x="42631" y="22333"/>
                    <a:pt x="42664" y="22333"/>
                  </a:cubicBezTo>
                  <a:cubicBezTo>
                    <a:pt x="42697" y="22333"/>
                    <a:pt x="42731" y="22325"/>
                    <a:pt x="42764" y="22308"/>
                  </a:cubicBezTo>
                  <a:lnTo>
                    <a:pt x="44165" y="21508"/>
                  </a:lnTo>
                  <a:cubicBezTo>
                    <a:pt x="44232" y="21474"/>
                    <a:pt x="44232" y="21441"/>
                    <a:pt x="44165" y="21408"/>
                  </a:cubicBezTo>
                  <a:lnTo>
                    <a:pt x="42697" y="20574"/>
                  </a:lnTo>
                  <a:cubicBezTo>
                    <a:pt x="42664" y="20557"/>
                    <a:pt x="42631" y="20549"/>
                    <a:pt x="42597" y="20549"/>
                  </a:cubicBezTo>
                  <a:close/>
                  <a:moveTo>
                    <a:pt x="26803" y="20549"/>
                  </a:moveTo>
                  <a:cubicBezTo>
                    <a:pt x="26761" y="20549"/>
                    <a:pt x="26719" y="20557"/>
                    <a:pt x="26686" y="20574"/>
                  </a:cubicBezTo>
                  <a:lnTo>
                    <a:pt x="25318" y="21374"/>
                  </a:lnTo>
                  <a:cubicBezTo>
                    <a:pt x="25251" y="21408"/>
                    <a:pt x="25251" y="21441"/>
                    <a:pt x="25318" y="21508"/>
                  </a:cubicBezTo>
                  <a:lnTo>
                    <a:pt x="27086" y="22508"/>
                  </a:lnTo>
                  <a:cubicBezTo>
                    <a:pt x="27119" y="22525"/>
                    <a:pt x="27153" y="22533"/>
                    <a:pt x="27186" y="22533"/>
                  </a:cubicBezTo>
                  <a:cubicBezTo>
                    <a:pt x="27220" y="22533"/>
                    <a:pt x="27253" y="22525"/>
                    <a:pt x="27286" y="22508"/>
                  </a:cubicBezTo>
                  <a:lnTo>
                    <a:pt x="28687" y="21741"/>
                  </a:lnTo>
                  <a:cubicBezTo>
                    <a:pt x="28754" y="21708"/>
                    <a:pt x="28754" y="21641"/>
                    <a:pt x="28687" y="21608"/>
                  </a:cubicBezTo>
                  <a:lnTo>
                    <a:pt x="26919" y="20574"/>
                  </a:lnTo>
                  <a:cubicBezTo>
                    <a:pt x="26886" y="20557"/>
                    <a:pt x="26844" y="20549"/>
                    <a:pt x="26803" y="20549"/>
                  </a:cubicBezTo>
                  <a:close/>
                  <a:moveTo>
                    <a:pt x="29221" y="19648"/>
                  </a:moveTo>
                  <a:cubicBezTo>
                    <a:pt x="29188" y="19648"/>
                    <a:pt x="29154" y="19656"/>
                    <a:pt x="29121" y="19673"/>
                  </a:cubicBezTo>
                  <a:lnTo>
                    <a:pt x="27753" y="20474"/>
                  </a:lnTo>
                  <a:cubicBezTo>
                    <a:pt x="27687" y="20507"/>
                    <a:pt x="27687" y="20574"/>
                    <a:pt x="27753" y="20607"/>
                  </a:cubicBezTo>
                  <a:lnTo>
                    <a:pt x="31956" y="23042"/>
                  </a:lnTo>
                  <a:cubicBezTo>
                    <a:pt x="31990" y="23059"/>
                    <a:pt x="32031" y="23067"/>
                    <a:pt x="32073" y="23067"/>
                  </a:cubicBezTo>
                  <a:cubicBezTo>
                    <a:pt x="32115" y="23067"/>
                    <a:pt x="32156" y="23059"/>
                    <a:pt x="32190" y="23042"/>
                  </a:cubicBezTo>
                  <a:lnTo>
                    <a:pt x="33557" y="22241"/>
                  </a:lnTo>
                  <a:cubicBezTo>
                    <a:pt x="33624" y="22208"/>
                    <a:pt x="33624" y="22141"/>
                    <a:pt x="33557" y="22108"/>
                  </a:cubicBezTo>
                  <a:lnTo>
                    <a:pt x="29321" y="19673"/>
                  </a:lnTo>
                  <a:cubicBezTo>
                    <a:pt x="29288" y="19656"/>
                    <a:pt x="29254" y="19648"/>
                    <a:pt x="29221" y="19648"/>
                  </a:cubicBezTo>
                  <a:close/>
                  <a:moveTo>
                    <a:pt x="49169" y="22150"/>
                  </a:moveTo>
                  <a:cubicBezTo>
                    <a:pt x="49135" y="22150"/>
                    <a:pt x="49102" y="22158"/>
                    <a:pt x="49068" y="22175"/>
                  </a:cubicBezTo>
                  <a:lnTo>
                    <a:pt x="48702" y="22375"/>
                  </a:lnTo>
                  <a:cubicBezTo>
                    <a:pt x="48635" y="22408"/>
                    <a:pt x="48635" y="22475"/>
                    <a:pt x="48702" y="22508"/>
                  </a:cubicBezTo>
                  <a:lnTo>
                    <a:pt x="50136" y="23342"/>
                  </a:lnTo>
                  <a:cubicBezTo>
                    <a:pt x="50169" y="23359"/>
                    <a:pt x="50203" y="23367"/>
                    <a:pt x="50236" y="23367"/>
                  </a:cubicBezTo>
                  <a:cubicBezTo>
                    <a:pt x="50269" y="23367"/>
                    <a:pt x="50303" y="23359"/>
                    <a:pt x="50336" y="23342"/>
                  </a:cubicBezTo>
                  <a:lnTo>
                    <a:pt x="50736" y="23109"/>
                  </a:lnTo>
                  <a:cubicBezTo>
                    <a:pt x="50770" y="23075"/>
                    <a:pt x="50770" y="23042"/>
                    <a:pt x="50736" y="23009"/>
                  </a:cubicBezTo>
                  <a:lnTo>
                    <a:pt x="49269" y="22175"/>
                  </a:lnTo>
                  <a:cubicBezTo>
                    <a:pt x="49235" y="22158"/>
                    <a:pt x="49202" y="22150"/>
                    <a:pt x="49169" y="22150"/>
                  </a:cubicBezTo>
                  <a:close/>
                  <a:moveTo>
                    <a:pt x="40629" y="21683"/>
                  </a:moveTo>
                  <a:cubicBezTo>
                    <a:pt x="40596" y="21683"/>
                    <a:pt x="40562" y="21691"/>
                    <a:pt x="40529" y="21708"/>
                  </a:cubicBezTo>
                  <a:lnTo>
                    <a:pt x="39161" y="22508"/>
                  </a:lnTo>
                  <a:cubicBezTo>
                    <a:pt x="39095" y="22542"/>
                    <a:pt x="39095" y="22575"/>
                    <a:pt x="39161" y="22608"/>
                  </a:cubicBezTo>
                  <a:lnTo>
                    <a:pt x="40596" y="23442"/>
                  </a:lnTo>
                  <a:cubicBezTo>
                    <a:pt x="40629" y="23459"/>
                    <a:pt x="40662" y="23467"/>
                    <a:pt x="40696" y="23467"/>
                  </a:cubicBezTo>
                  <a:cubicBezTo>
                    <a:pt x="40729" y="23467"/>
                    <a:pt x="40763" y="23459"/>
                    <a:pt x="40796" y="23442"/>
                  </a:cubicBezTo>
                  <a:lnTo>
                    <a:pt x="42197" y="22642"/>
                  </a:lnTo>
                  <a:cubicBezTo>
                    <a:pt x="42230" y="22608"/>
                    <a:pt x="42230" y="22575"/>
                    <a:pt x="42197" y="22542"/>
                  </a:cubicBezTo>
                  <a:lnTo>
                    <a:pt x="40729" y="21708"/>
                  </a:lnTo>
                  <a:cubicBezTo>
                    <a:pt x="40696" y="21691"/>
                    <a:pt x="40662" y="21683"/>
                    <a:pt x="40629" y="21683"/>
                  </a:cubicBezTo>
                  <a:close/>
                  <a:moveTo>
                    <a:pt x="44715" y="21783"/>
                  </a:moveTo>
                  <a:cubicBezTo>
                    <a:pt x="44674" y="21783"/>
                    <a:pt x="44632" y="21791"/>
                    <a:pt x="44599" y="21808"/>
                  </a:cubicBezTo>
                  <a:lnTo>
                    <a:pt x="43231" y="22608"/>
                  </a:lnTo>
                  <a:cubicBezTo>
                    <a:pt x="43164" y="22642"/>
                    <a:pt x="43198" y="22675"/>
                    <a:pt x="43231" y="22708"/>
                  </a:cubicBezTo>
                  <a:lnTo>
                    <a:pt x="44665" y="23542"/>
                  </a:lnTo>
                  <a:cubicBezTo>
                    <a:pt x="44699" y="23559"/>
                    <a:pt x="44740" y="23567"/>
                    <a:pt x="44782" y="23567"/>
                  </a:cubicBezTo>
                  <a:cubicBezTo>
                    <a:pt x="44824" y="23567"/>
                    <a:pt x="44865" y="23559"/>
                    <a:pt x="44899" y="23542"/>
                  </a:cubicBezTo>
                  <a:lnTo>
                    <a:pt x="46266" y="22742"/>
                  </a:lnTo>
                  <a:cubicBezTo>
                    <a:pt x="46333" y="22708"/>
                    <a:pt x="46333" y="22642"/>
                    <a:pt x="46266" y="22608"/>
                  </a:cubicBezTo>
                  <a:lnTo>
                    <a:pt x="46266" y="22642"/>
                  </a:lnTo>
                  <a:lnTo>
                    <a:pt x="44832" y="21808"/>
                  </a:lnTo>
                  <a:cubicBezTo>
                    <a:pt x="44799" y="21791"/>
                    <a:pt x="44757" y="21783"/>
                    <a:pt x="44715" y="21783"/>
                  </a:cubicBezTo>
                  <a:close/>
                  <a:moveTo>
                    <a:pt x="29254" y="21983"/>
                  </a:moveTo>
                  <a:cubicBezTo>
                    <a:pt x="29221" y="21983"/>
                    <a:pt x="29188" y="21991"/>
                    <a:pt x="29154" y="22008"/>
                  </a:cubicBezTo>
                  <a:lnTo>
                    <a:pt x="27753" y="22775"/>
                  </a:lnTo>
                  <a:cubicBezTo>
                    <a:pt x="27720" y="22809"/>
                    <a:pt x="27720" y="22875"/>
                    <a:pt x="27753" y="22909"/>
                  </a:cubicBezTo>
                  <a:lnTo>
                    <a:pt x="29988" y="24210"/>
                  </a:lnTo>
                  <a:cubicBezTo>
                    <a:pt x="30022" y="24226"/>
                    <a:pt x="30055" y="24235"/>
                    <a:pt x="30088" y="24235"/>
                  </a:cubicBezTo>
                  <a:cubicBezTo>
                    <a:pt x="30122" y="24235"/>
                    <a:pt x="30155" y="24226"/>
                    <a:pt x="30188" y="24210"/>
                  </a:cubicBezTo>
                  <a:lnTo>
                    <a:pt x="31589" y="23409"/>
                  </a:lnTo>
                  <a:cubicBezTo>
                    <a:pt x="31623" y="23376"/>
                    <a:pt x="31623" y="23309"/>
                    <a:pt x="31589" y="23276"/>
                  </a:cubicBezTo>
                  <a:lnTo>
                    <a:pt x="29354" y="22008"/>
                  </a:lnTo>
                  <a:cubicBezTo>
                    <a:pt x="29321" y="21991"/>
                    <a:pt x="29288" y="21983"/>
                    <a:pt x="29254" y="21983"/>
                  </a:cubicBezTo>
                  <a:close/>
                  <a:moveTo>
                    <a:pt x="51270" y="23351"/>
                  </a:moveTo>
                  <a:cubicBezTo>
                    <a:pt x="51237" y="23351"/>
                    <a:pt x="51203" y="23359"/>
                    <a:pt x="51170" y="23376"/>
                  </a:cubicBezTo>
                  <a:lnTo>
                    <a:pt x="50803" y="23576"/>
                  </a:lnTo>
                  <a:cubicBezTo>
                    <a:pt x="50736" y="23609"/>
                    <a:pt x="50736" y="23676"/>
                    <a:pt x="50803" y="23709"/>
                  </a:cubicBezTo>
                  <a:lnTo>
                    <a:pt x="52237" y="24543"/>
                  </a:lnTo>
                  <a:cubicBezTo>
                    <a:pt x="52271" y="24560"/>
                    <a:pt x="52304" y="24568"/>
                    <a:pt x="52337" y="24568"/>
                  </a:cubicBezTo>
                  <a:cubicBezTo>
                    <a:pt x="52371" y="24568"/>
                    <a:pt x="52404" y="24560"/>
                    <a:pt x="52438" y="24543"/>
                  </a:cubicBezTo>
                  <a:lnTo>
                    <a:pt x="52838" y="24343"/>
                  </a:lnTo>
                  <a:cubicBezTo>
                    <a:pt x="52871" y="24310"/>
                    <a:pt x="52871" y="24243"/>
                    <a:pt x="52838" y="24210"/>
                  </a:cubicBezTo>
                  <a:lnTo>
                    <a:pt x="51370" y="23376"/>
                  </a:lnTo>
                  <a:cubicBezTo>
                    <a:pt x="51337" y="23359"/>
                    <a:pt x="51303" y="23351"/>
                    <a:pt x="51270" y="23351"/>
                  </a:cubicBezTo>
                  <a:close/>
                  <a:moveTo>
                    <a:pt x="42751" y="22917"/>
                  </a:moveTo>
                  <a:cubicBezTo>
                    <a:pt x="42714" y="22917"/>
                    <a:pt x="42681" y="22925"/>
                    <a:pt x="42664" y="22942"/>
                  </a:cubicBezTo>
                  <a:lnTo>
                    <a:pt x="41263" y="23743"/>
                  </a:lnTo>
                  <a:cubicBezTo>
                    <a:pt x="41196" y="23743"/>
                    <a:pt x="41196" y="23809"/>
                    <a:pt x="41263" y="23843"/>
                  </a:cubicBezTo>
                  <a:lnTo>
                    <a:pt x="42697" y="24677"/>
                  </a:lnTo>
                  <a:cubicBezTo>
                    <a:pt x="42731" y="24693"/>
                    <a:pt x="42772" y="24702"/>
                    <a:pt x="42814" y="24702"/>
                  </a:cubicBezTo>
                  <a:cubicBezTo>
                    <a:pt x="42856" y="24702"/>
                    <a:pt x="42897" y="24693"/>
                    <a:pt x="42931" y="24677"/>
                  </a:cubicBezTo>
                  <a:lnTo>
                    <a:pt x="44298" y="23876"/>
                  </a:lnTo>
                  <a:cubicBezTo>
                    <a:pt x="44365" y="23876"/>
                    <a:pt x="44365" y="23809"/>
                    <a:pt x="44298" y="23776"/>
                  </a:cubicBezTo>
                  <a:lnTo>
                    <a:pt x="42864" y="22942"/>
                  </a:lnTo>
                  <a:cubicBezTo>
                    <a:pt x="42831" y="22925"/>
                    <a:pt x="42789" y="22917"/>
                    <a:pt x="42751" y="22917"/>
                  </a:cubicBezTo>
                  <a:close/>
                  <a:moveTo>
                    <a:pt x="47267" y="23251"/>
                  </a:moveTo>
                  <a:cubicBezTo>
                    <a:pt x="47234" y="23251"/>
                    <a:pt x="47200" y="23259"/>
                    <a:pt x="47167" y="23276"/>
                  </a:cubicBezTo>
                  <a:lnTo>
                    <a:pt x="45799" y="24076"/>
                  </a:lnTo>
                  <a:cubicBezTo>
                    <a:pt x="45733" y="24109"/>
                    <a:pt x="45733" y="24176"/>
                    <a:pt x="45799" y="24210"/>
                  </a:cubicBezTo>
                  <a:lnTo>
                    <a:pt x="47234" y="25043"/>
                  </a:lnTo>
                  <a:cubicBezTo>
                    <a:pt x="47267" y="25060"/>
                    <a:pt x="47301" y="25068"/>
                    <a:pt x="47334" y="25068"/>
                  </a:cubicBezTo>
                  <a:cubicBezTo>
                    <a:pt x="47367" y="25068"/>
                    <a:pt x="47401" y="25060"/>
                    <a:pt x="47434" y="25043"/>
                  </a:cubicBezTo>
                  <a:lnTo>
                    <a:pt x="48835" y="24243"/>
                  </a:lnTo>
                  <a:cubicBezTo>
                    <a:pt x="48902" y="24176"/>
                    <a:pt x="48902" y="24143"/>
                    <a:pt x="48835" y="24109"/>
                  </a:cubicBezTo>
                  <a:lnTo>
                    <a:pt x="47367" y="23276"/>
                  </a:lnTo>
                  <a:cubicBezTo>
                    <a:pt x="47334" y="23259"/>
                    <a:pt x="47301" y="23251"/>
                    <a:pt x="47267" y="23251"/>
                  </a:cubicBezTo>
                  <a:close/>
                  <a:moveTo>
                    <a:pt x="32590" y="23884"/>
                  </a:moveTo>
                  <a:cubicBezTo>
                    <a:pt x="32557" y="23884"/>
                    <a:pt x="32523" y="23893"/>
                    <a:pt x="32490" y="23909"/>
                  </a:cubicBezTo>
                  <a:lnTo>
                    <a:pt x="31089" y="24710"/>
                  </a:lnTo>
                  <a:cubicBezTo>
                    <a:pt x="31056" y="24743"/>
                    <a:pt x="31056" y="24777"/>
                    <a:pt x="31089" y="24843"/>
                  </a:cubicBezTo>
                  <a:lnTo>
                    <a:pt x="32557" y="25677"/>
                  </a:lnTo>
                  <a:cubicBezTo>
                    <a:pt x="32590" y="25694"/>
                    <a:pt x="32623" y="25702"/>
                    <a:pt x="32657" y="25702"/>
                  </a:cubicBezTo>
                  <a:cubicBezTo>
                    <a:pt x="32690" y="25702"/>
                    <a:pt x="32723" y="25694"/>
                    <a:pt x="32757" y="25677"/>
                  </a:cubicBezTo>
                  <a:lnTo>
                    <a:pt x="34124" y="24877"/>
                  </a:lnTo>
                  <a:cubicBezTo>
                    <a:pt x="34191" y="24843"/>
                    <a:pt x="34191" y="24777"/>
                    <a:pt x="34124" y="24743"/>
                  </a:cubicBezTo>
                  <a:lnTo>
                    <a:pt x="32690" y="23909"/>
                  </a:lnTo>
                  <a:cubicBezTo>
                    <a:pt x="32657" y="23893"/>
                    <a:pt x="32623" y="23884"/>
                    <a:pt x="32590" y="23884"/>
                  </a:cubicBezTo>
                  <a:close/>
                  <a:moveTo>
                    <a:pt x="36660" y="23951"/>
                  </a:moveTo>
                  <a:cubicBezTo>
                    <a:pt x="36626" y="23951"/>
                    <a:pt x="36593" y="23959"/>
                    <a:pt x="36560" y="23976"/>
                  </a:cubicBezTo>
                  <a:lnTo>
                    <a:pt x="35192" y="24777"/>
                  </a:lnTo>
                  <a:cubicBezTo>
                    <a:pt x="35125" y="24810"/>
                    <a:pt x="35125" y="24877"/>
                    <a:pt x="35192" y="24910"/>
                  </a:cubicBezTo>
                  <a:lnTo>
                    <a:pt x="36626" y="25744"/>
                  </a:lnTo>
                  <a:cubicBezTo>
                    <a:pt x="36660" y="25761"/>
                    <a:pt x="36693" y="25769"/>
                    <a:pt x="36726" y="25769"/>
                  </a:cubicBezTo>
                  <a:cubicBezTo>
                    <a:pt x="36760" y="25769"/>
                    <a:pt x="36793" y="25761"/>
                    <a:pt x="36826" y="25744"/>
                  </a:cubicBezTo>
                  <a:lnTo>
                    <a:pt x="38227" y="24943"/>
                  </a:lnTo>
                  <a:cubicBezTo>
                    <a:pt x="38261" y="24910"/>
                    <a:pt x="38261" y="24877"/>
                    <a:pt x="38227" y="24810"/>
                  </a:cubicBezTo>
                  <a:lnTo>
                    <a:pt x="36760" y="23976"/>
                  </a:lnTo>
                  <a:cubicBezTo>
                    <a:pt x="36726" y="23959"/>
                    <a:pt x="36693" y="23951"/>
                    <a:pt x="36660" y="23951"/>
                  </a:cubicBezTo>
                  <a:close/>
                  <a:moveTo>
                    <a:pt x="53405" y="24585"/>
                  </a:moveTo>
                  <a:cubicBezTo>
                    <a:pt x="53372" y="24585"/>
                    <a:pt x="53338" y="24593"/>
                    <a:pt x="53305" y="24610"/>
                  </a:cubicBezTo>
                  <a:lnTo>
                    <a:pt x="52938" y="24810"/>
                  </a:lnTo>
                  <a:cubicBezTo>
                    <a:pt x="52871" y="24843"/>
                    <a:pt x="52871" y="24910"/>
                    <a:pt x="52938" y="24943"/>
                  </a:cubicBezTo>
                  <a:lnTo>
                    <a:pt x="54372" y="25777"/>
                  </a:lnTo>
                  <a:cubicBezTo>
                    <a:pt x="54406" y="25794"/>
                    <a:pt x="54439" y="25802"/>
                    <a:pt x="54472" y="25802"/>
                  </a:cubicBezTo>
                  <a:cubicBezTo>
                    <a:pt x="54506" y="25802"/>
                    <a:pt x="54539" y="25794"/>
                    <a:pt x="54572" y="25777"/>
                  </a:cubicBezTo>
                  <a:lnTo>
                    <a:pt x="54939" y="25577"/>
                  </a:lnTo>
                  <a:cubicBezTo>
                    <a:pt x="55006" y="25544"/>
                    <a:pt x="55006" y="25477"/>
                    <a:pt x="54939" y="25444"/>
                  </a:cubicBezTo>
                  <a:lnTo>
                    <a:pt x="53505" y="24610"/>
                  </a:lnTo>
                  <a:cubicBezTo>
                    <a:pt x="53472" y="24593"/>
                    <a:pt x="53438" y="24585"/>
                    <a:pt x="53405" y="24585"/>
                  </a:cubicBezTo>
                  <a:close/>
                  <a:moveTo>
                    <a:pt x="45299" y="24360"/>
                  </a:moveTo>
                  <a:cubicBezTo>
                    <a:pt x="45266" y="24360"/>
                    <a:pt x="45232" y="24376"/>
                    <a:pt x="45199" y="24410"/>
                  </a:cubicBezTo>
                  <a:lnTo>
                    <a:pt x="43831" y="25177"/>
                  </a:lnTo>
                  <a:cubicBezTo>
                    <a:pt x="43765" y="25210"/>
                    <a:pt x="43765" y="25277"/>
                    <a:pt x="43831" y="25310"/>
                  </a:cubicBezTo>
                  <a:lnTo>
                    <a:pt x="45266" y="26144"/>
                  </a:lnTo>
                  <a:cubicBezTo>
                    <a:pt x="45299" y="26161"/>
                    <a:pt x="45332" y="26169"/>
                    <a:pt x="45366" y="26169"/>
                  </a:cubicBezTo>
                  <a:cubicBezTo>
                    <a:pt x="45399" y="26169"/>
                    <a:pt x="45433" y="26161"/>
                    <a:pt x="45466" y="26144"/>
                  </a:cubicBezTo>
                  <a:lnTo>
                    <a:pt x="46867" y="25344"/>
                  </a:lnTo>
                  <a:cubicBezTo>
                    <a:pt x="46934" y="25344"/>
                    <a:pt x="46934" y="25277"/>
                    <a:pt x="46867" y="25244"/>
                  </a:cubicBezTo>
                  <a:lnTo>
                    <a:pt x="45399" y="24410"/>
                  </a:lnTo>
                  <a:cubicBezTo>
                    <a:pt x="45366" y="24376"/>
                    <a:pt x="45332" y="24360"/>
                    <a:pt x="45299" y="24360"/>
                  </a:cubicBezTo>
                  <a:close/>
                  <a:moveTo>
                    <a:pt x="49385" y="24485"/>
                  </a:moveTo>
                  <a:cubicBezTo>
                    <a:pt x="49344" y="24485"/>
                    <a:pt x="49302" y="24493"/>
                    <a:pt x="49269" y="24510"/>
                  </a:cubicBezTo>
                  <a:lnTo>
                    <a:pt x="47901" y="25310"/>
                  </a:lnTo>
                  <a:cubicBezTo>
                    <a:pt x="47834" y="25344"/>
                    <a:pt x="47834" y="25377"/>
                    <a:pt x="47901" y="25410"/>
                  </a:cubicBezTo>
                  <a:lnTo>
                    <a:pt x="49335" y="26244"/>
                  </a:lnTo>
                  <a:cubicBezTo>
                    <a:pt x="49369" y="26261"/>
                    <a:pt x="49410" y="26269"/>
                    <a:pt x="49452" y="26269"/>
                  </a:cubicBezTo>
                  <a:cubicBezTo>
                    <a:pt x="49494" y="26269"/>
                    <a:pt x="49535" y="26261"/>
                    <a:pt x="49569" y="26244"/>
                  </a:cubicBezTo>
                  <a:lnTo>
                    <a:pt x="50936" y="25444"/>
                  </a:lnTo>
                  <a:cubicBezTo>
                    <a:pt x="51003" y="25410"/>
                    <a:pt x="51003" y="25377"/>
                    <a:pt x="50936" y="25310"/>
                  </a:cubicBezTo>
                  <a:lnTo>
                    <a:pt x="50936" y="25344"/>
                  </a:lnTo>
                  <a:lnTo>
                    <a:pt x="49502" y="24510"/>
                  </a:lnTo>
                  <a:cubicBezTo>
                    <a:pt x="49469" y="24493"/>
                    <a:pt x="49427" y="24485"/>
                    <a:pt x="49385" y="24485"/>
                  </a:cubicBezTo>
                  <a:close/>
                  <a:moveTo>
                    <a:pt x="34708" y="25119"/>
                  </a:moveTo>
                  <a:cubicBezTo>
                    <a:pt x="34667" y="25119"/>
                    <a:pt x="34625" y="25127"/>
                    <a:pt x="34591" y="25144"/>
                  </a:cubicBezTo>
                  <a:lnTo>
                    <a:pt x="33224" y="25944"/>
                  </a:lnTo>
                  <a:cubicBezTo>
                    <a:pt x="33157" y="25977"/>
                    <a:pt x="33157" y="26044"/>
                    <a:pt x="33224" y="26078"/>
                  </a:cubicBezTo>
                  <a:lnTo>
                    <a:pt x="34658" y="26911"/>
                  </a:lnTo>
                  <a:cubicBezTo>
                    <a:pt x="34692" y="26928"/>
                    <a:pt x="34733" y="26936"/>
                    <a:pt x="34775" y="26936"/>
                  </a:cubicBezTo>
                  <a:cubicBezTo>
                    <a:pt x="34817" y="26936"/>
                    <a:pt x="34858" y="26928"/>
                    <a:pt x="34892" y="26911"/>
                  </a:cubicBezTo>
                  <a:lnTo>
                    <a:pt x="36259" y="26111"/>
                  </a:lnTo>
                  <a:cubicBezTo>
                    <a:pt x="36326" y="26078"/>
                    <a:pt x="36326" y="26011"/>
                    <a:pt x="36259" y="25977"/>
                  </a:cubicBezTo>
                  <a:lnTo>
                    <a:pt x="34825" y="25144"/>
                  </a:lnTo>
                  <a:cubicBezTo>
                    <a:pt x="34792" y="25127"/>
                    <a:pt x="34750" y="25119"/>
                    <a:pt x="34708" y="25119"/>
                  </a:cubicBezTo>
                  <a:close/>
                  <a:moveTo>
                    <a:pt x="55506" y="25786"/>
                  </a:moveTo>
                  <a:cubicBezTo>
                    <a:pt x="55473" y="25786"/>
                    <a:pt x="55440" y="25794"/>
                    <a:pt x="55406" y="25811"/>
                  </a:cubicBezTo>
                  <a:lnTo>
                    <a:pt x="55039" y="26044"/>
                  </a:lnTo>
                  <a:cubicBezTo>
                    <a:pt x="54973" y="26078"/>
                    <a:pt x="54973" y="26111"/>
                    <a:pt x="55039" y="26144"/>
                  </a:cubicBezTo>
                  <a:lnTo>
                    <a:pt x="56474" y="26978"/>
                  </a:lnTo>
                  <a:cubicBezTo>
                    <a:pt x="56507" y="26995"/>
                    <a:pt x="56549" y="27003"/>
                    <a:pt x="56591" y="27003"/>
                  </a:cubicBezTo>
                  <a:cubicBezTo>
                    <a:pt x="56632" y="27003"/>
                    <a:pt x="56674" y="26995"/>
                    <a:pt x="56707" y="26978"/>
                  </a:cubicBezTo>
                  <a:lnTo>
                    <a:pt x="57074" y="26778"/>
                  </a:lnTo>
                  <a:cubicBezTo>
                    <a:pt x="57108" y="26745"/>
                    <a:pt x="57108" y="26711"/>
                    <a:pt x="57074" y="26645"/>
                  </a:cubicBezTo>
                  <a:lnTo>
                    <a:pt x="55606" y="25811"/>
                  </a:lnTo>
                  <a:cubicBezTo>
                    <a:pt x="55573" y="25794"/>
                    <a:pt x="55540" y="25786"/>
                    <a:pt x="55506" y="25786"/>
                  </a:cubicBezTo>
                  <a:close/>
                  <a:moveTo>
                    <a:pt x="43331" y="25519"/>
                  </a:moveTo>
                  <a:cubicBezTo>
                    <a:pt x="43298" y="25519"/>
                    <a:pt x="43264" y="25527"/>
                    <a:pt x="43231" y="25544"/>
                  </a:cubicBezTo>
                  <a:lnTo>
                    <a:pt x="41830" y="26344"/>
                  </a:lnTo>
                  <a:cubicBezTo>
                    <a:pt x="41797" y="26378"/>
                    <a:pt x="41797" y="26411"/>
                    <a:pt x="41863" y="26444"/>
                  </a:cubicBezTo>
                  <a:lnTo>
                    <a:pt x="41830" y="26444"/>
                  </a:lnTo>
                  <a:lnTo>
                    <a:pt x="43298" y="27278"/>
                  </a:lnTo>
                  <a:cubicBezTo>
                    <a:pt x="43331" y="27295"/>
                    <a:pt x="43364" y="27303"/>
                    <a:pt x="43398" y="27303"/>
                  </a:cubicBezTo>
                  <a:cubicBezTo>
                    <a:pt x="43431" y="27303"/>
                    <a:pt x="43464" y="27295"/>
                    <a:pt x="43498" y="27278"/>
                  </a:cubicBezTo>
                  <a:lnTo>
                    <a:pt x="44899" y="26478"/>
                  </a:lnTo>
                  <a:cubicBezTo>
                    <a:pt x="44932" y="26478"/>
                    <a:pt x="44932" y="26411"/>
                    <a:pt x="44899" y="26378"/>
                  </a:cubicBezTo>
                  <a:lnTo>
                    <a:pt x="43431" y="25544"/>
                  </a:lnTo>
                  <a:cubicBezTo>
                    <a:pt x="43398" y="25527"/>
                    <a:pt x="43364" y="25519"/>
                    <a:pt x="43331" y="25519"/>
                  </a:cubicBezTo>
                  <a:close/>
                  <a:moveTo>
                    <a:pt x="47434" y="25586"/>
                  </a:moveTo>
                  <a:cubicBezTo>
                    <a:pt x="47401" y="25586"/>
                    <a:pt x="47367" y="25594"/>
                    <a:pt x="47334" y="25611"/>
                  </a:cubicBezTo>
                  <a:lnTo>
                    <a:pt x="45933" y="26411"/>
                  </a:lnTo>
                  <a:cubicBezTo>
                    <a:pt x="45866" y="26444"/>
                    <a:pt x="45866" y="26511"/>
                    <a:pt x="45933" y="26545"/>
                  </a:cubicBezTo>
                  <a:lnTo>
                    <a:pt x="47401" y="27378"/>
                  </a:lnTo>
                  <a:cubicBezTo>
                    <a:pt x="47434" y="27395"/>
                    <a:pt x="47467" y="27403"/>
                    <a:pt x="47501" y="27403"/>
                  </a:cubicBezTo>
                  <a:cubicBezTo>
                    <a:pt x="47534" y="27403"/>
                    <a:pt x="47567" y="27395"/>
                    <a:pt x="47601" y="27378"/>
                  </a:cubicBezTo>
                  <a:lnTo>
                    <a:pt x="49002" y="26578"/>
                  </a:lnTo>
                  <a:cubicBezTo>
                    <a:pt x="49035" y="26545"/>
                    <a:pt x="49035" y="26478"/>
                    <a:pt x="49002" y="26444"/>
                  </a:cubicBezTo>
                  <a:lnTo>
                    <a:pt x="47534" y="25611"/>
                  </a:lnTo>
                  <a:cubicBezTo>
                    <a:pt x="47501" y="25594"/>
                    <a:pt x="47467" y="25586"/>
                    <a:pt x="47434" y="25586"/>
                  </a:cubicBezTo>
                  <a:close/>
                  <a:moveTo>
                    <a:pt x="51516" y="25686"/>
                  </a:moveTo>
                  <a:cubicBezTo>
                    <a:pt x="51479" y="25686"/>
                    <a:pt x="51437" y="25694"/>
                    <a:pt x="51403" y="25711"/>
                  </a:cubicBezTo>
                  <a:lnTo>
                    <a:pt x="50036" y="26511"/>
                  </a:lnTo>
                  <a:cubicBezTo>
                    <a:pt x="49969" y="26545"/>
                    <a:pt x="49969" y="26611"/>
                    <a:pt x="50036" y="26645"/>
                  </a:cubicBezTo>
                  <a:lnTo>
                    <a:pt x="51470" y="27479"/>
                  </a:lnTo>
                  <a:cubicBezTo>
                    <a:pt x="51504" y="27495"/>
                    <a:pt x="51537" y="27504"/>
                    <a:pt x="51570" y="27504"/>
                  </a:cubicBezTo>
                  <a:cubicBezTo>
                    <a:pt x="51604" y="27504"/>
                    <a:pt x="51637" y="27495"/>
                    <a:pt x="51670" y="27479"/>
                  </a:cubicBezTo>
                  <a:lnTo>
                    <a:pt x="53071" y="26678"/>
                  </a:lnTo>
                  <a:cubicBezTo>
                    <a:pt x="53105" y="26645"/>
                    <a:pt x="53105" y="26578"/>
                    <a:pt x="53071" y="26545"/>
                  </a:cubicBezTo>
                  <a:lnTo>
                    <a:pt x="51604" y="25711"/>
                  </a:lnTo>
                  <a:cubicBezTo>
                    <a:pt x="51587" y="25694"/>
                    <a:pt x="51554" y="25686"/>
                    <a:pt x="51516" y="25686"/>
                  </a:cubicBezTo>
                  <a:close/>
                  <a:moveTo>
                    <a:pt x="36814" y="26319"/>
                  </a:moveTo>
                  <a:cubicBezTo>
                    <a:pt x="36776" y="26319"/>
                    <a:pt x="36743" y="26328"/>
                    <a:pt x="36726" y="26344"/>
                  </a:cubicBezTo>
                  <a:lnTo>
                    <a:pt x="35325" y="27145"/>
                  </a:lnTo>
                  <a:cubicBezTo>
                    <a:pt x="35259" y="27178"/>
                    <a:pt x="35292" y="27245"/>
                    <a:pt x="35325" y="27278"/>
                  </a:cubicBezTo>
                  <a:lnTo>
                    <a:pt x="36760" y="28112"/>
                  </a:lnTo>
                  <a:cubicBezTo>
                    <a:pt x="36793" y="28129"/>
                    <a:pt x="36835" y="28137"/>
                    <a:pt x="36876" y="28137"/>
                  </a:cubicBezTo>
                  <a:cubicBezTo>
                    <a:pt x="36918" y="28137"/>
                    <a:pt x="36960" y="28129"/>
                    <a:pt x="36993" y="28112"/>
                  </a:cubicBezTo>
                  <a:lnTo>
                    <a:pt x="38361" y="27312"/>
                  </a:lnTo>
                  <a:cubicBezTo>
                    <a:pt x="38428" y="27278"/>
                    <a:pt x="38428" y="27212"/>
                    <a:pt x="38361" y="27178"/>
                  </a:cubicBezTo>
                  <a:lnTo>
                    <a:pt x="36926" y="26344"/>
                  </a:lnTo>
                  <a:cubicBezTo>
                    <a:pt x="36893" y="26328"/>
                    <a:pt x="36851" y="26319"/>
                    <a:pt x="36814" y="26319"/>
                  </a:cubicBezTo>
                  <a:close/>
                  <a:moveTo>
                    <a:pt x="41346" y="26653"/>
                  </a:moveTo>
                  <a:cubicBezTo>
                    <a:pt x="41305" y="26653"/>
                    <a:pt x="41263" y="26661"/>
                    <a:pt x="41230" y="26678"/>
                  </a:cubicBezTo>
                  <a:lnTo>
                    <a:pt x="39862" y="27479"/>
                  </a:lnTo>
                  <a:cubicBezTo>
                    <a:pt x="39795" y="27512"/>
                    <a:pt x="39795" y="27545"/>
                    <a:pt x="39862" y="27612"/>
                  </a:cubicBezTo>
                  <a:lnTo>
                    <a:pt x="41296" y="28446"/>
                  </a:lnTo>
                  <a:cubicBezTo>
                    <a:pt x="41330" y="28463"/>
                    <a:pt x="41363" y="28471"/>
                    <a:pt x="41396" y="28471"/>
                  </a:cubicBezTo>
                  <a:cubicBezTo>
                    <a:pt x="41430" y="28471"/>
                    <a:pt x="41463" y="28463"/>
                    <a:pt x="41496" y="28446"/>
                  </a:cubicBezTo>
                  <a:lnTo>
                    <a:pt x="42897" y="27645"/>
                  </a:lnTo>
                  <a:cubicBezTo>
                    <a:pt x="42964" y="27612"/>
                    <a:pt x="42931" y="27545"/>
                    <a:pt x="42897" y="27512"/>
                  </a:cubicBezTo>
                  <a:lnTo>
                    <a:pt x="41463" y="26678"/>
                  </a:lnTo>
                  <a:cubicBezTo>
                    <a:pt x="41430" y="26661"/>
                    <a:pt x="41388" y="26653"/>
                    <a:pt x="41346" y="26653"/>
                  </a:cubicBezTo>
                  <a:close/>
                  <a:moveTo>
                    <a:pt x="45449" y="26720"/>
                  </a:moveTo>
                  <a:cubicBezTo>
                    <a:pt x="45408" y="26720"/>
                    <a:pt x="45366" y="26728"/>
                    <a:pt x="45332" y="26745"/>
                  </a:cubicBezTo>
                  <a:lnTo>
                    <a:pt x="43965" y="27545"/>
                  </a:lnTo>
                  <a:cubicBezTo>
                    <a:pt x="43898" y="27579"/>
                    <a:pt x="43898" y="27645"/>
                    <a:pt x="43965" y="27679"/>
                  </a:cubicBezTo>
                  <a:lnTo>
                    <a:pt x="45399" y="28513"/>
                  </a:lnTo>
                  <a:cubicBezTo>
                    <a:pt x="45433" y="28529"/>
                    <a:pt x="45466" y="28538"/>
                    <a:pt x="45499" y="28538"/>
                  </a:cubicBezTo>
                  <a:cubicBezTo>
                    <a:pt x="45533" y="28538"/>
                    <a:pt x="45566" y="28529"/>
                    <a:pt x="45599" y="28513"/>
                  </a:cubicBezTo>
                  <a:lnTo>
                    <a:pt x="47000" y="27712"/>
                  </a:lnTo>
                  <a:cubicBezTo>
                    <a:pt x="47067" y="27679"/>
                    <a:pt x="47034" y="27645"/>
                    <a:pt x="47000" y="27579"/>
                  </a:cubicBezTo>
                  <a:lnTo>
                    <a:pt x="45566" y="26745"/>
                  </a:lnTo>
                  <a:cubicBezTo>
                    <a:pt x="45533" y="26728"/>
                    <a:pt x="45491" y="26720"/>
                    <a:pt x="45449" y="26720"/>
                  </a:cubicBezTo>
                  <a:close/>
                  <a:moveTo>
                    <a:pt x="49552" y="26820"/>
                  </a:moveTo>
                  <a:cubicBezTo>
                    <a:pt x="49510" y="26820"/>
                    <a:pt x="49469" y="26828"/>
                    <a:pt x="49435" y="26845"/>
                  </a:cubicBezTo>
                  <a:lnTo>
                    <a:pt x="48068" y="27645"/>
                  </a:lnTo>
                  <a:cubicBezTo>
                    <a:pt x="48001" y="27679"/>
                    <a:pt x="48001" y="27712"/>
                    <a:pt x="48068" y="27745"/>
                  </a:cubicBezTo>
                  <a:lnTo>
                    <a:pt x="49502" y="28579"/>
                  </a:lnTo>
                  <a:cubicBezTo>
                    <a:pt x="49535" y="28596"/>
                    <a:pt x="49569" y="28604"/>
                    <a:pt x="49602" y="28604"/>
                  </a:cubicBezTo>
                  <a:cubicBezTo>
                    <a:pt x="49636" y="28604"/>
                    <a:pt x="49669" y="28596"/>
                    <a:pt x="49702" y="28579"/>
                  </a:cubicBezTo>
                  <a:lnTo>
                    <a:pt x="51103" y="27779"/>
                  </a:lnTo>
                  <a:cubicBezTo>
                    <a:pt x="51170" y="27745"/>
                    <a:pt x="51137" y="27712"/>
                    <a:pt x="51103" y="27679"/>
                  </a:cubicBezTo>
                  <a:lnTo>
                    <a:pt x="49669" y="26845"/>
                  </a:lnTo>
                  <a:cubicBezTo>
                    <a:pt x="49636" y="26828"/>
                    <a:pt x="49594" y="26820"/>
                    <a:pt x="49552" y="26820"/>
                  </a:cubicBezTo>
                  <a:close/>
                  <a:moveTo>
                    <a:pt x="53605" y="26886"/>
                  </a:moveTo>
                  <a:cubicBezTo>
                    <a:pt x="53572" y="26886"/>
                    <a:pt x="53538" y="26895"/>
                    <a:pt x="53505" y="26911"/>
                  </a:cubicBezTo>
                  <a:lnTo>
                    <a:pt x="52104" y="27712"/>
                  </a:lnTo>
                  <a:cubicBezTo>
                    <a:pt x="52071" y="27745"/>
                    <a:pt x="52071" y="27779"/>
                    <a:pt x="52104" y="27812"/>
                  </a:cubicBezTo>
                  <a:lnTo>
                    <a:pt x="53572" y="28646"/>
                  </a:lnTo>
                  <a:cubicBezTo>
                    <a:pt x="53605" y="28663"/>
                    <a:pt x="53638" y="28671"/>
                    <a:pt x="53672" y="28671"/>
                  </a:cubicBezTo>
                  <a:cubicBezTo>
                    <a:pt x="53705" y="28671"/>
                    <a:pt x="53738" y="28663"/>
                    <a:pt x="53772" y="28646"/>
                  </a:cubicBezTo>
                  <a:lnTo>
                    <a:pt x="55173" y="27845"/>
                  </a:lnTo>
                  <a:cubicBezTo>
                    <a:pt x="55206" y="27845"/>
                    <a:pt x="55206" y="27779"/>
                    <a:pt x="55173" y="27745"/>
                  </a:cubicBezTo>
                  <a:lnTo>
                    <a:pt x="53705" y="26911"/>
                  </a:lnTo>
                  <a:cubicBezTo>
                    <a:pt x="53672" y="26895"/>
                    <a:pt x="53638" y="26886"/>
                    <a:pt x="53605" y="26886"/>
                  </a:cubicBezTo>
                  <a:close/>
                  <a:moveTo>
                    <a:pt x="43464" y="27887"/>
                  </a:moveTo>
                  <a:cubicBezTo>
                    <a:pt x="43431" y="27887"/>
                    <a:pt x="43398" y="27895"/>
                    <a:pt x="43364" y="27912"/>
                  </a:cubicBezTo>
                  <a:lnTo>
                    <a:pt x="41963" y="28713"/>
                  </a:lnTo>
                  <a:cubicBezTo>
                    <a:pt x="41930" y="28746"/>
                    <a:pt x="41930" y="28779"/>
                    <a:pt x="41997" y="28813"/>
                  </a:cubicBezTo>
                  <a:lnTo>
                    <a:pt x="41997" y="28846"/>
                  </a:lnTo>
                  <a:lnTo>
                    <a:pt x="43431" y="29680"/>
                  </a:lnTo>
                  <a:cubicBezTo>
                    <a:pt x="43464" y="29697"/>
                    <a:pt x="43498" y="29705"/>
                    <a:pt x="43531" y="29705"/>
                  </a:cubicBezTo>
                  <a:cubicBezTo>
                    <a:pt x="43565" y="29705"/>
                    <a:pt x="43598" y="29697"/>
                    <a:pt x="43631" y="29680"/>
                  </a:cubicBezTo>
                  <a:lnTo>
                    <a:pt x="45032" y="28880"/>
                  </a:lnTo>
                  <a:cubicBezTo>
                    <a:pt x="45066" y="28846"/>
                    <a:pt x="45066" y="28779"/>
                    <a:pt x="45032" y="28746"/>
                  </a:cubicBezTo>
                  <a:lnTo>
                    <a:pt x="43565" y="27912"/>
                  </a:lnTo>
                  <a:cubicBezTo>
                    <a:pt x="43531" y="27895"/>
                    <a:pt x="43498" y="27887"/>
                    <a:pt x="43464" y="27887"/>
                  </a:cubicBezTo>
                  <a:close/>
                  <a:moveTo>
                    <a:pt x="47567" y="27954"/>
                  </a:moveTo>
                  <a:cubicBezTo>
                    <a:pt x="47534" y="27954"/>
                    <a:pt x="47501" y="27962"/>
                    <a:pt x="47467" y="27979"/>
                  </a:cubicBezTo>
                  <a:lnTo>
                    <a:pt x="46100" y="28779"/>
                  </a:lnTo>
                  <a:cubicBezTo>
                    <a:pt x="46000" y="28813"/>
                    <a:pt x="46000" y="28846"/>
                    <a:pt x="46100" y="28913"/>
                  </a:cubicBezTo>
                  <a:lnTo>
                    <a:pt x="47534" y="29747"/>
                  </a:lnTo>
                  <a:cubicBezTo>
                    <a:pt x="47567" y="29763"/>
                    <a:pt x="47601" y="29772"/>
                    <a:pt x="47634" y="29772"/>
                  </a:cubicBezTo>
                  <a:cubicBezTo>
                    <a:pt x="47667" y="29772"/>
                    <a:pt x="47701" y="29763"/>
                    <a:pt x="47734" y="29747"/>
                  </a:cubicBezTo>
                  <a:lnTo>
                    <a:pt x="49135" y="28946"/>
                  </a:lnTo>
                  <a:cubicBezTo>
                    <a:pt x="49169" y="28913"/>
                    <a:pt x="49169" y="28846"/>
                    <a:pt x="49135" y="28813"/>
                  </a:cubicBezTo>
                  <a:lnTo>
                    <a:pt x="47667" y="27979"/>
                  </a:lnTo>
                  <a:cubicBezTo>
                    <a:pt x="47634" y="27962"/>
                    <a:pt x="47601" y="27954"/>
                    <a:pt x="47567" y="27954"/>
                  </a:cubicBezTo>
                  <a:close/>
                  <a:moveTo>
                    <a:pt x="39378" y="27787"/>
                  </a:moveTo>
                  <a:cubicBezTo>
                    <a:pt x="39337" y="27787"/>
                    <a:pt x="39295" y="27795"/>
                    <a:pt x="39261" y="27812"/>
                  </a:cubicBezTo>
                  <a:lnTo>
                    <a:pt x="37894" y="28613"/>
                  </a:lnTo>
                  <a:cubicBezTo>
                    <a:pt x="37827" y="28646"/>
                    <a:pt x="37827" y="28713"/>
                    <a:pt x="37894" y="28746"/>
                  </a:cubicBezTo>
                  <a:lnTo>
                    <a:pt x="41463" y="30781"/>
                  </a:lnTo>
                  <a:cubicBezTo>
                    <a:pt x="41496" y="30798"/>
                    <a:pt x="41530" y="30806"/>
                    <a:pt x="41563" y="30806"/>
                  </a:cubicBezTo>
                  <a:cubicBezTo>
                    <a:pt x="41596" y="30806"/>
                    <a:pt x="41630" y="30798"/>
                    <a:pt x="41663" y="30781"/>
                  </a:cubicBezTo>
                  <a:lnTo>
                    <a:pt x="43031" y="30014"/>
                  </a:lnTo>
                  <a:cubicBezTo>
                    <a:pt x="43098" y="29980"/>
                    <a:pt x="43098" y="29914"/>
                    <a:pt x="43031" y="29880"/>
                  </a:cubicBezTo>
                  <a:lnTo>
                    <a:pt x="39495" y="27812"/>
                  </a:lnTo>
                  <a:cubicBezTo>
                    <a:pt x="39462" y="27795"/>
                    <a:pt x="39420" y="27787"/>
                    <a:pt x="39378" y="27787"/>
                  </a:cubicBezTo>
                  <a:close/>
                  <a:moveTo>
                    <a:pt x="45566" y="29088"/>
                  </a:moveTo>
                  <a:cubicBezTo>
                    <a:pt x="45533" y="29088"/>
                    <a:pt x="45499" y="29096"/>
                    <a:pt x="45466" y="29113"/>
                  </a:cubicBezTo>
                  <a:lnTo>
                    <a:pt x="44065" y="29914"/>
                  </a:lnTo>
                  <a:cubicBezTo>
                    <a:pt x="44032" y="29947"/>
                    <a:pt x="44032" y="30014"/>
                    <a:pt x="44098" y="30047"/>
                  </a:cubicBezTo>
                  <a:lnTo>
                    <a:pt x="44098" y="30014"/>
                  </a:lnTo>
                  <a:lnTo>
                    <a:pt x="45533" y="30848"/>
                  </a:lnTo>
                  <a:cubicBezTo>
                    <a:pt x="45566" y="30864"/>
                    <a:pt x="45599" y="30873"/>
                    <a:pt x="45633" y="30873"/>
                  </a:cubicBezTo>
                  <a:cubicBezTo>
                    <a:pt x="45666" y="30873"/>
                    <a:pt x="45699" y="30864"/>
                    <a:pt x="45733" y="30848"/>
                  </a:cubicBezTo>
                  <a:lnTo>
                    <a:pt x="47134" y="30047"/>
                  </a:lnTo>
                  <a:cubicBezTo>
                    <a:pt x="47167" y="30047"/>
                    <a:pt x="47167" y="29980"/>
                    <a:pt x="47134" y="29947"/>
                  </a:cubicBezTo>
                  <a:lnTo>
                    <a:pt x="45666" y="29113"/>
                  </a:lnTo>
                  <a:cubicBezTo>
                    <a:pt x="45633" y="29096"/>
                    <a:pt x="45599" y="29088"/>
                    <a:pt x="45566" y="29088"/>
                  </a:cubicBezTo>
                  <a:close/>
                  <a:moveTo>
                    <a:pt x="51637" y="28021"/>
                  </a:moveTo>
                  <a:cubicBezTo>
                    <a:pt x="51604" y="28021"/>
                    <a:pt x="51570" y="28029"/>
                    <a:pt x="51537" y="28046"/>
                  </a:cubicBezTo>
                  <a:lnTo>
                    <a:pt x="48168" y="30014"/>
                  </a:lnTo>
                  <a:cubicBezTo>
                    <a:pt x="48101" y="30047"/>
                    <a:pt x="48134" y="30080"/>
                    <a:pt x="48168" y="30114"/>
                  </a:cubicBezTo>
                  <a:lnTo>
                    <a:pt x="49602" y="30948"/>
                  </a:lnTo>
                  <a:cubicBezTo>
                    <a:pt x="49636" y="30964"/>
                    <a:pt x="49677" y="30973"/>
                    <a:pt x="49719" y="30973"/>
                  </a:cubicBezTo>
                  <a:cubicBezTo>
                    <a:pt x="49761" y="30973"/>
                    <a:pt x="49802" y="30964"/>
                    <a:pt x="49836" y="30948"/>
                  </a:cubicBezTo>
                  <a:lnTo>
                    <a:pt x="53171" y="29013"/>
                  </a:lnTo>
                  <a:cubicBezTo>
                    <a:pt x="53238" y="28980"/>
                    <a:pt x="53238" y="28913"/>
                    <a:pt x="53171" y="28880"/>
                  </a:cubicBezTo>
                  <a:lnTo>
                    <a:pt x="51737" y="28046"/>
                  </a:lnTo>
                  <a:cubicBezTo>
                    <a:pt x="51704" y="28029"/>
                    <a:pt x="51670" y="28021"/>
                    <a:pt x="51637" y="28021"/>
                  </a:cubicBezTo>
                  <a:close/>
                  <a:moveTo>
                    <a:pt x="43598" y="30256"/>
                  </a:moveTo>
                  <a:cubicBezTo>
                    <a:pt x="43565" y="30256"/>
                    <a:pt x="43531" y="30264"/>
                    <a:pt x="43498" y="30281"/>
                  </a:cubicBezTo>
                  <a:lnTo>
                    <a:pt x="42130" y="31081"/>
                  </a:lnTo>
                  <a:cubicBezTo>
                    <a:pt x="42063" y="31081"/>
                    <a:pt x="42063" y="31148"/>
                    <a:pt x="42130" y="31181"/>
                  </a:cubicBezTo>
                  <a:lnTo>
                    <a:pt x="43565" y="32015"/>
                  </a:lnTo>
                  <a:cubicBezTo>
                    <a:pt x="43598" y="32032"/>
                    <a:pt x="43631" y="32040"/>
                    <a:pt x="43665" y="32040"/>
                  </a:cubicBezTo>
                  <a:cubicBezTo>
                    <a:pt x="43698" y="32040"/>
                    <a:pt x="43731" y="32032"/>
                    <a:pt x="43765" y="32015"/>
                  </a:cubicBezTo>
                  <a:lnTo>
                    <a:pt x="45166" y="31215"/>
                  </a:lnTo>
                  <a:cubicBezTo>
                    <a:pt x="45199" y="31181"/>
                    <a:pt x="45199" y="31148"/>
                    <a:pt x="45166" y="31114"/>
                  </a:cubicBezTo>
                  <a:lnTo>
                    <a:pt x="43698" y="30281"/>
                  </a:lnTo>
                  <a:cubicBezTo>
                    <a:pt x="43665" y="30264"/>
                    <a:pt x="43631" y="30256"/>
                    <a:pt x="43598" y="30256"/>
                  </a:cubicBezTo>
                  <a:close/>
                  <a:moveTo>
                    <a:pt x="47701" y="30322"/>
                  </a:moveTo>
                  <a:cubicBezTo>
                    <a:pt x="47667" y="30322"/>
                    <a:pt x="47634" y="30331"/>
                    <a:pt x="47601" y="30347"/>
                  </a:cubicBezTo>
                  <a:lnTo>
                    <a:pt x="44232" y="32282"/>
                  </a:lnTo>
                  <a:cubicBezTo>
                    <a:pt x="44165" y="32315"/>
                    <a:pt x="44165" y="32382"/>
                    <a:pt x="44232" y="32415"/>
                  </a:cubicBezTo>
                  <a:lnTo>
                    <a:pt x="45666" y="33249"/>
                  </a:lnTo>
                  <a:cubicBezTo>
                    <a:pt x="45699" y="33266"/>
                    <a:pt x="45741" y="33274"/>
                    <a:pt x="45783" y="33274"/>
                  </a:cubicBezTo>
                  <a:cubicBezTo>
                    <a:pt x="45825" y="33274"/>
                    <a:pt x="45866" y="33266"/>
                    <a:pt x="45900" y="33249"/>
                  </a:cubicBezTo>
                  <a:lnTo>
                    <a:pt x="49235" y="31315"/>
                  </a:lnTo>
                  <a:cubicBezTo>
                    <a:pt x="49302" y="31281"/>
                    <a:pt x="49302" y="31215"/>
                    <a:pt x="49235" y="31181"/>
                  </a:cubicBezTo>
                  <a:lnTo>
                    <a:pt x="47801" y="30347"/>
                  </a:lnTo>
                  <a:cubicBezTo>
                    <a:pt x="47768" y="30331"/>
                    <a:pt x="47734" y="30322"/>
                    <a:pt x="47701" y="3032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023;p75"/>
            <p:cNvSpPr/>
            <p:nvPr/>
          </p:nvSpPr>
          <p:spPr>
            <a:xfrm>
              <a:off x="4269875" y="2921700"/>
              <a:ext cx="562100" cy="324425"/>
            </a:xfrm>
            <a:custGeom>
              <a:avLst/>
              <a:gdLst/>
              <a:ahLst/>
              <a:cxnLst/>
              <a:rect l="l" t="t" r="r" b="b"/>
              <a:pathLst>
                <a:path w="22484" h="12977" extrusionOk="0">
                  <a:moveTo>
                    <a:pt x="8173" y="1"/>
                  </a:moveTo>
                  <a:lnTo>
                    <a:pt x="1" y="4737"/>
                  </a:lnTo>
                  <a:lnTo>
                    <a:pt x="301" y="4904"/>
                  </a:lnTo>
                  <a:lnTo>
                    <a:pt x="14311" y="12976"/>
                  </a:lnTo>
                  <a:lnTo>
                    <a:pt x="22183" y="8440"/>
                  </a:lnTo>
                  <a:lnTo>
                    <a:pt x="22484" y="8273"/>
                  </a:lnTo>
                  <a:lnTo>
                    <a:pt x="817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024;p75"/>
            <p:cNvSpPr/>
            <p:nvPr/>
          </p:nvSpPr>
          <p:spPr>
            <a:xfrm>
              <a:off x="4277400" y="2930050"/>
              <a:ext cx="547075" cy="316075"/>
            </a:xfrm>
            <a:custGeom>
              <a:avLst/>
              <a:gdLst/>
              <a:ahLst/>
              <a:cxnLst/>
              <a:rect l="l" t="t" r="r" b="b"/>
              <a:pathLst>
                <a:path w="21883" h="12643" extrusionOk="0">
                  <a:moveTo>
                    <a:pt x="7872" y="0"/>
                  </a:moveTo>
                  <a:lnTo>
                    <a:pt x="0" y="4570"/>
                  </a:lnTo>
                  <a:lnTo>
                    <a:pt x="14010" y="12642"/>
                  </a:lnTo>
                  <a:lnTo>
                    <a:pt x="21882" y="8106"/>
                  </a:lnTo>
                  <a:lnTo>
                    <a:pt x="787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025;p75"/>
            <p:cNvSpPr/>
            <p:nvPr/>
          </p:nvSpPr>
          <p:spPr>
            <a:xfrm>
              <a:off x="4277400" y="2930050"/>
              <a:ext cx="547075" cy="316075"/>
            </a:xfrm>
            <a:custGeom>
              <a:avLst/>
              <a:gdLst/>
              <a:ahLst/>
              <a:cxnLst/>
              <a:rect l="l" t="t" r="r" b="b"/>
              <a:pathLst>
                <a:path w="21883" h="12643" extrusionOk="0">
                  <a:moveTo>
                    <a:pt x="7872" y="0"/>
                  </a:moveTo>
                  <a:lnTo>
                    <a:pt x="0" y="4570"/>
                  </a:lnTo>
                  <a:lnTo>
                    <a:pt x="14010" y="12642"/>
                  </a:lnTo>
                  <a:lnTo>
                    <a:pt x="21882" y="8106"/>
                  </a:lnTo>
                  <a:lnTo>
                    <a:pt x="78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026;p75"/>
            <p:cNvSpPr/>
            <p:nvPr/>
          </p:nvSpPr>
          <p:spPr>
            <a:xfrm>
              <a:off x="5785125" y="3094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027;p75"/>
            <p:cNvSpPr/>
            <p:nvPr/>
          </p:nvSpPr>
          <p:spPr>
            <a:xfrm>
              <a:off x="4532575" y="3311525"/>
              <a:ext cx="114275" cy="338225"/>
            </a:xfrm>
            <a:custGeom>
              <a:avLst/>
              <a:gdLst/>
              <a:ahLst/>
              <a:cxnLst/>
              <a:rect l="l" t="t" r="r" b="b"/>
              <a:pathLst>
                <a:path w="4571" h="13529" extrusionOk="0">
                  <a:moveTo>
                    <a:pt x="4018" y="0"/>
                  </a:moveTo>
                  <a:cubicBezTo>
                    <a:pt x="2539" y="0"/>
                    <a:pt x="1737" y="1194"/>
                    <a:pt x="1468" y="2387"/>
                  </a:cubicBezTo>
                  <a:cubicBezTo>
                    <a:pt x="1168" y="3688"/>
                    <a:pt x="0" y="10059"/>
                    <a:pt x="0" y="10059"/>
                  </a:cubicBezTo>
                  <a:lnTo>
                    <a:pt x="1368" y="13528"/>
                  </a:lnTo>
                  <a:cubicBezTo>
                    <a:pt x="2069" y="12694"/>
                    <a:pt x="2636" y="11327"/>
                    <a:pt x="2903" y="11060"/>
                  </a:cubicBezTo>
                  <a:cubicBezTo>
                    <a:pt x="3636" y="10359"/>
                    <a:pt x="4570" y="52"/>
                    <a:pt x="4570" y="52"/>
                  </a:cubicBezTo>
                  <a:cubicBezTo>
                    <a:pt x="4377" y="17"/>
                    <a:pt x="4193" y="0"/>
                    <a:pt x="4018" y="0"/>
                  </a:cubicBez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028;p75"/>
            <p:cNvSpPr/>
            <p:nvPr/>
          </p:nvSpPr>
          <p:spPr>
            <a:xfrm>
              <a:off x="4535900" y="3311050"/>
              <a:ext cx="120950" cy="235075"/>
            </a:xfrm>
            <a:custGeom>
              <a:avLst/>
              <a:gdLst/>
              <a:ahLst/>
              <a:cxnLst/>
              <a:rect l="l" t="t" r="r" b="b"/>
              <a:pathLst>
                <a:path w="4838" h="9403" extrusionOk="0">
                  <a:moveTo>
                    <a:pt x="4264" y="1"/>
                  </a:moveTo>
                  <a:cubicBezTo>
                    <a:pt x="3684" y="1"/>
                    <a:pt x="2785" y="106"/>
                    <a:pt x="2136" y="671"/>
                  </a:cubicBezTo>
                  <a:cubicBezTo>
                    <a:pt x="968" y="1706"/>
                    <a:pt x="835" y="3340"/>
                    <a:pt x="1" y="8310"/>
                  </a:cubicBezTo>
                  <a:cubicBezTo>
                    <a:pt x="199" y="8820"/>
                    <a:pt x="1096" y="9403"/>
                    <a:pt x="2711" y="9403"/>
                  </a:cubicBezTo>
                  <a:cubicBezTo>
                    <a:pt x="2997" y="9403"/>
                    <a:pt x="3306" y="9384"/>
                    <a:pt x="3637" y="9344"/>
                  </a:cubicBezTo>
                  <a:lnTo>
                    <a:pt x="4838" y="38"/>
                  </a:lnTo>
                  <a:cubicBezTo>
                    <a:pt x="4838" y="38"/>
                    <a:pt x="4607" y="1"/>
                    <a:pt x="4264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029;p75"/>
            <p:cNvSpPr/>
            <p:nvPr/>
          </p:nvSpPr>
          <p:spPr>
            <a:xfrm>
              <a:off x="4281550" y="3662225"/>
              <a:ext cx="668850" cy="432950"/>
            </a:xfrm>
            <a:custGeom>
              <a:avLst/>
              <a:gdLst/>
              <a:ahLst/>
              <a:cxnLst/>
              <a:rect l="l" t="t" r="r" b="b"/>
              <a:pathLst>
                <a:path w="26754" h="17318" extrusionOk="0">
                  <a:moveTo>
                    <a:pt x="21883" y="1"/>
                  </a:moveTo>
                  <a:lnTo>
                    <a:pt x="11843" y="601"/>
                  </a:lnTo>
                  <a:cubicBezTo>
                    <a:pt x="7206" y="901"/>
                    <a:pt x="3203" y="1335"/>
                    <a:pt x="1168" y="1935"/>
                  </a:cubicBezTo>
                  <a:cubicBezTo>
                    <a:pt x="1" y="2269"/>
                    <a:pt x="2970" y="5671"/>
                    <a:pt x="5738" y="6239"/>
                  </a:cubicBezTo>
                  <a:cubicBezTo>
                    <a:pt x="7540" y="6625"/>
                    <a:pt x="10554" y="6693"/>
                    <a:pt x="12477" y="6693"/>
                  </a:cubicBezTo>
                  <a:cubicBezTo>
                    <a:pt x="13546" y="6693"/>
                    <a:pt x="14278" y="6672"/>
                    <a:pt x="14278" y="6672"/>
                  </a:cubicBezTo>
                  <a:cubicBezTo>
                    <a:pt x="14978" y="7106"/>
                    <a:pt x="15779" y="7473"/>
                    <a:pt x="16579" y="7740"/>
                  </a:cubicBezTo>
                  <a:cubicBezTo>
                    <a:pt x="16579" y="7740"/>
                    <a:pt x="18881" y="11809"/>
                    <a:pt x="19482" y="13110"/>
                  </a:cubicBezTo>
                  <a:cubicBezTo>
                    <a:pt x="20948" y="16242"/>
                    <a:pt x="23063" y="17318"/>
                    <a:pt x="24487" y="17318"/>
                  </a:cubicBezTo>
                  <a:cubicBezTo>
                    <a:pt x="24974" y="17318"/>
                    <a:pt x="25381" y="17192"/>
                    <a:pt x="25653" y="16980"/>
                  </a:cubicBezTo>
                  <a:cubicBezTo>
                    <a:pt x="26753" y="16179"/>
                    <a:pt x="26453" y="13844"/>
                    <a:pt x="25653" y="10508"/>
                  </a:cubicBezTo>
                  <a:cubicBezTo>
                    <a:pt x="24819" y="6906"/>
                    <a:pt x="22717" y="1735"/>
                    <a:pt x="21883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030;p75"/>
            <p:cNvSpPr/>
            <p:nvPr/>
          </p:nvSpPr>
          <p:spPr>
            <a:xfrm>
              <a:off x="4404975" y="3762300"/>
              <a:ext cx="342775" cy="110100"/>
            </a:xfrm>
            <a:custGeom>
              <a:avLst/>
              <a:gdLst/>
              <a:ahLst/>
              <a:cxnLst/>
              <a:rect l="l" t="t" r="r" b="b"/>
              <a:pathLst>
                <a:path w="13711" h="4404" extrusionOk="0">
                  <a:moveTo>
                    <a:pt x="7706" y="1"/>
                  </a:moveTo>
                  <a:cubicBezTo>
                    <a:pt x="7640" y="368"/>
                    <a:pt x="7606" y="734"/>
                    <a:pt x="7673" y="1135"/>
                  </a:cubicBezTo>
                  <a:cubicBezTo>
                    <a:pt x="6872" y="1360"/>
                    <a:pt x="5640" y="1641"/>
                    <a:pt x="4539" y="1641"/>
                  </a:cubicBezTo>
                  <a:cubicBezTo>
                    <a:pt x="4173" y="1641"/>
                    <a:pt x="3820" y="1610"/>
                    <a:pt x="3503" y="1535"/>
                  </a:cubicBezTo>
                  <a:cubicBezTo>
                    <a:pt x="1775" y="322"/>
                    <a:pt x="294" y="267"/>
                    <a:pt x="40" y="267"/>
                  </a:cubicBezTo>
                  <a:cubicBezTo>
                    <a:pt x="14" y="267"/>
                    <a:pt x="1" y="267"/>
                    <a:pt x="1" y="267"/>
                  </a:cubicBezTo>
                  <a:lnTo>
                    <a:pt x="3303" y="2536"/>
                  </a:lnTo>
                  <a:cubicBezTo>
                    <a:pt x="4704" y="2636"/>
                    <a:pt x="6205" y="2661"/>
                    <a:pt x="7356" y="2661"/>
                  </a:cubicBezTo>
                  <a:cubicBezTo>
                    <a:pt x="8507" y="2661"/>
                    <a:pt x="9307" y="2636"/>
                    <a:pt x="9307" y="2636"/>
                  </a:cubicBezTo>
                  <a:cubicBezTo>
                    <a:pt x="10041" y="3069"/>
                    <a:pt x="10809" y="3436"/>
                    <a:pt x="11609" y="3737"/>
                  </a:cubicBezTo>
                  <a:lnTo>
                    <a:pt x="11976" y="4404"/>
                  </a:lnTo>
                  <a:cubicBezTo>
                    <a:pt x="11376" y="2936"/>
                    <a:pt x="13110" y="1702"/>
                    <a:pt x="13711" y="1302"/>
                  </a:cubicBezTo>
                  <a:lnTo>
                    <a:pt x="13711" y="1302"/>
                  </a:lnTo>
                  <a:cubicBezTo>
                    <a:pt x="12843" y="1502"/>
                    <a:pt x="12109" y="1969"/>
                    <a:pt x="11576" y="2669"/>
                  </a:cubicBezTo>
                  <a:cubicBezTo>
                    <a:pt x="11528" y="2709"/>
                    <a:pt x="11453" y="2726"/>
                    <a:pt x="11359" y="2726"/>
                  </a:cubicBezTo>
                  <a:cubicBezTo>
                    <a:pt x="10731" y="2726"/>
                    <a:pt x="9216" y="1954"/>
                    <a:pt x="8607" y="1635"/>
                  </a:cubicBezTo>
                  <a:lnTo>
                    <a:pt x="8173" y="1402"/>
                  </a:lnTo>
                  <a:cubicBezTo>
                    <a:pt x="7940" y="968"/>
                    <a:pt x="7773" y="501"/>
                    <a:pt x="77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031;p75"/>
            <p:cNvSpPr/>
            <p:nvPr/>
          </p:nvSpPr>
          <p:spPr>
            <a:xfrm>
              <a:off x="4552600" y="3900725"/>
              <a:ext cx="202650" cy="216375"/>
            </a:xfrm>
            <a:custGeom>
              <a:avLst/>
              <a:gdLst/>
              <a:ahLst/>
              <a:cxnLst/>
              <a:rect l="l" t="t" r="r" b="b"/>
              <a:pathLst>
                <a:path w="8106" h="8655" extrusionOk="0">
                  <a:moveTo>
                    <a:pt x="834" y="1"/>
                  </a:moveTo>
                  <a:lnTo>
                    <a:pt x="0" y="2102"/>
                  </a:lnTo>
                  <a:cubicBezTo>
                    <a:pt x="901" y="2803"/>
                    <a:pt x="1801" y="3570"/>
                    <a:pt x="2602" y="4371"/>
                  </a:cubicBezTo>
                  <a:cubicBezTo>
                    <a:pt x="3669" y="5338"/>
                    <a:pt x="4603" y="6405"/>
                    <a:pt x="5404" y="7573"/>
                  </a:cubicBezTo>
                  <a:cubicBezTo>
                    <a:pt x="5711" y="8126"/>
                    <a:pt x="6183" y="8655"/>
                    <a:pt x="6655" y="8655"/>
                  </a:cubicBezTo>
                  <a:cubicBezTo>
                    <a:pt x="6951" y="8655"/>
                    <a:pt x="7248" y="8447"/>
                    <a:pt x="7505" y="7907"/>
                  </a:cubicBezTo>
                  <a:cubicBezTo>
                    <a:pt x="7872" y="7073"/>
                    <a:pt x="8106" y="5872"/>
                    <a:pt x="7372" y="5071"/>
                  </a:cubicBezTo>
                  <a:cubicBezTo>
                    <a:pt x="6638" y="4271"/>
                    <a:pt x="5304" y="3403"/>
                    <a:pt x="4904" y="1936"/>
                  </a:cubicBezTo>
                  <a:cubicBezTo>
                    <a:pt x="4637" y="990"/>
                    <a:pt x="4070" y="767"/>
                    <a:pt x="3538" y="767"/>
                  </a:cubicBezTo>
                  <a:cubicBezTo>
                    <a:pt x="3337" y="767"/>
                    <a:pt x="3142" y="798"/>
                    <a:pt x="2969" y="835"/>
                  </a:cubicBezTo>
                  <a:cubicBezTo>
                    <a:pt x="2875" y="859"/>
                    <a:pt x="2776" y="871"/>
                    <a:pt x="2671" y="871"/>
                  </a:cubicBezTo>
                  <a:cubicBezTo>
                    <a:pt x="2068" y="871"/>
                    <a:pt x="1318" y="484"/>
                    <a:pt x="834" y="1"/>
                  </a:cubicBez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032;p75"/>
            <p:cNvSpPr/>
            <p:nvPr/>
          </p:nvSpPr>
          <p:spPr>
            <a:xfrm>
              <a:off x="4267275" y="3707075"/>
              <a:ext cx="323700" cy="257075"/>
            </a:xfrm>
            <a:custGeom>
              <a:avLst/>
              <a:gdLst/>
              <a:ahLst/>
              <a:cxnLst/>
              <a:rect l="l" t="t" r="r" b="b"/>
              <a:pathLst>
                <a:path w="12948" h="10283" extrusionOk="0">
                  <a:moveTo>
                    <a:pt x="2855" y="1"/>
                  </a:moveTo>
                  <a:cubicBezTo>
                    <a:pt x="1" y="1"/>
                    <a:pt x="8" y="1986"/>
                    <a:pt x="872" y="3344"/>
                  </a:cubicBezTo>
                  <a:cubicBezTo>
                    <a:pt x="1873" y="4945"/>
                    <a:pt x="5642" y="6913"/>
                    <a:pt x="7510" y="7880"/>
                  </a:cubicBezTo>
                  <a:cubicBezTo>
                    <a:pt x="9378" y="8814"/>
                    <a:pt x="11980" y="10282"/>
                    <a:pt x="11980" y="10282"/>
                  </a:cubicBezTo>
                  <a:cubicBezTo>
                    <a:pt x="12514" y="9715"/>
                    <a:pt x="12847" y="8948"/>
                    <a:pt x="12947" y="8147"/>
                  </a:cubicBezTo>
                  <a:cubicBezTo>
                    <a:pt x="10913" y="6713"/>
                    <a:pt x="8911" y="3044"/>
                    <a:pt x="5509" y="2476"/>
                  </a:cubicBezTo>
                  <a:lnTo>
                    <a:pt x="3607" y="41"/>
                  </a:lnTo>
                  <a:cubicBezTo>
                    <a:pt x="3337" y="14"/>
                    <a:pt x="3087" y="1"/>
                    <a:pt x="2855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033;p75"/>
            <p:cNvSpPr/>
            <p:nvPr/>
          </p:nvSpPr>
          <p:spPr>
            <a:xfrm>
              <a:off x="4617653" y="3937367"/>
              <a:ext cx="150950" cy="196400"/>
            </a:xfrm>
            <a:custGeom>
              <a:avLst/>
              <a:gdLst/>
              <a:ahLst/>
              <a:cxnLst/>
              <a:rect l="l" t="t" r="r" b="b"/>
              <a:pathLst>
                <a:path w="6038" h="7856" extrusionOk="0">
                  <a:moveTo>
                    <a:pt x="672" y="69"/>
                  </a:moveTo>
                  <a:cubicBezTo>
                    <a:pt x="670" y="69"/>
                    <a:pt x="669" y="69"/>
                    <a:pt x="667" y="69"/>
                  </a:cubicBezTo>
                  <a:lnTo>
                    <a:pt x="677" y="69"/>
                  </a:lnTo>
                  <a:cubicBezTo>
                    <a:pt x="675" y="69"/>
                    <a:pt x="674" y="69"/>
                    <a:pt x="672" y="69"/>
                  </a:cubicBezTo>
                  <a:close/>
                  <a:moveTo>
                    <a:pt x="1491" y="1"/>
                  </a:moveTo>
                  <a:cubicBezTo>
                    <a:pt x="1287" y="1"/>
                    <a:pt x="1085" y="32"/>
                    <a:pt x="901" y="69"/>
                  </a:cubicBezTo>
                  <a:lnTo>
                    <a:pt x="677" y="69"/>
                  </a:lnTo>
                  <a:cubicBezTo>
                    <a:pt x="970" y="100"/>
                    <a:pt x="530" y="3120"/>
                    <a:pt x="93" y="3120"/>
                  </a:cubicBezTo>
                  <a:cubicBezTo>
                    <a:pt x="62" y="3120"/>
                    <a:pt x="31" y="3104"/>
                    <a:pt x="0" y="3071"/>
                  </a:cubicBezTo>
                  <a:lnTo>
                    <a:pt x="0" y="3071"/>
                  </a:lnTo>
                  <a:cubicBezTo>
                    <a:pt x="367" y="3538"/>
                    <a:pt x="3136" y="6440"/>
                    <a:pt x="3336" y="6774"/>
                  </a:cubicBezTo>
                  <a:cubicBezTo>
                    <a:pt x="3643" y="7327"/>
                    <a:pt x="4115" y="7856"/>
                    <a:pt x="4587" y="7856"/>
                  </a:cubicBezTo>
                  <a:cubicBezTo>
                    <a:pt x="4883" y="7856"/>
                    <a:pt x="5180" y="7648"/>
                    <a:pt x="5437" y="7108"/>
                  </a:cubicBezTo>
                  <a:cubicBezTo>
                    <a:pt x="5804" y="6274"/>
                    <a:pt x="6038" y="5106"/>
                    <a:pt x="5304" y="4306"/>
                  </a:cubicBezTo>
                  <a:cubicBezTo>
                    <a:pt x="4570" y="3505"/>
                    <a:pt x="3236" y="2604"/>
                    <a:pt x="2836" y="1137"/>
                  </a:cubicBezTo>
                  <a:cubicBezTo>
                    <a:pt x="2570" y="219"/>
                    <a:pt x="2025" y="1"/>
                    <a:pt x="14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034;p75"/>
            <p:cNvSpPr/>
            <p:nvPr/>
          </p:nvSpPr>
          <p:spPr>
            <a:xfrm>
              <a:off x="4348875" y="3872550"/>
              <a:ext cx="261275" cy="104650"/>
            </a:xfrm>
            <a:custGeom>
              <a:avLst/>
              <a:gdLst/>
              <a:ahLst/>
              <a:cxnLst/>
              <a:rect l="l" t="t" r="r" b="b"/>
              <a:pathLst>
                <a:path w="10451" h="4186" extrusionOk="0">
                  <a:moveTo>
                    <a:pt x="7156" y="0"/>
                  </a:moveTo>
                  <a:cubicBezTo>
                    <a:pt x="6841" y="0"/>
                    <a:pt x="6482" y="101"/>
                    <a:pt x="6081" y="361"/>
                  </a:cubicBezTo>
                  <a:cubicBezTo>
                    <a:pt x="4847" y="1195"/>
                    <a:pt x="3246" y="994"/>
                    <a:pt x="2178" y="1128"/>
                  </a:cubicBezTo>
                  <a:cubicBezTo>
                    <a:pt x="1077" y="1228"/>
                    <a:pt x="477" y="2295"/>
                    <a:pt x="210" y="3163"/>
                  </a:cubicBezTo>
                  <a:cubicBezTo>
                    <a:pt x="1" y="3948"/>
                    <a:pt x="230" y="4186"/>
                    <a:pt x="639" y="4186"/>
                  </a:cubicBezTo>
                  <a:cubicBezTo>
                    <a:pt x="1012" y="4186"/>
                    <a:pt x="1534" y="3989"/>
                    <a:pt x="2011" y="3830"/>
                  </a:cubicBezTo>
                  <a:cubicBezTo>
                    <a:pt x="3184" y="3487"/>
                    <a:pt x="4380" y="3315"/>
                    <a:pt x="5581" y="3315"/>
                  </a:cubicBezTo>
                  <a:cubicBezTo>
                    <a:pt x="5781" y="3315"/>
                    <a:pt x="5981" y="3320"/>
                    <a:pt x="6181" y="3329"/>
                  </a:cubicBezTo>
                  <a:cubicBezTo>
                    <a:pt x="7148" y="3430"/>
                    <a:pt x="9550" y="4063"/>
                    <a:pt x="9550" y="4063"/>
                  </a:cubicBezTo>
                  <a:lnTo>
                    <a:pt x="10451" y="1595"/>
                  </a:lnTo>
                  <a:cubicBezTo>
                    <a:pt x="9784" y="1428"/>
                    <a:pt x="8816" y="1161"/>
                    <a:pt x="8416" y="661"/>
                  </a:cubicBezTo>
                  <a:cubicBezTo>
                    <a:pt x="8157" y="337"/>
                    <a:pt x="7731" y="0"/>
                    <a:pt x="7156" y="0"/>
                  </a:cubicBez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035;p75"/>
            <p:cNvSpPr/>
            <p:nvPr/>
          </p:nvSpPr>
          <p:spPr>
            <a:xfrm>
              <a:off x="4348450" y="3872325"/>
              <a:ext cx="215000" cy="104875"/>
            </a:xfrm>
            <a:custGeom>
              <a:avLst/>
              <a:gdLst/>
              <a:ahLst/>
              <a:cxnLst/>
              <a:rect l="l" t="t" r="r" b="b"/>
              <a:pathLst>
                <a:path w="8600" h="4195" extrusionOk="0">
                  <a:moveTo>
                    <a:pt x="7191" y="1"/>
                  </a:moveTo>
                  <a:cubicBezTo>
                    <a:pt x="6872" y="1"/>
                    <a:pt x="6507" y="105"/>
                    <a:pt x="6098" y="370"/>
                  </a:cubicBezTo>
                  <a:cubicBezTo>
                    <a:pt x="4830" y="1204"/>
                    <a:pt x="3263" y="1003"/>
                    <a:pt x="2195" y="1137"/>
                  </a:cubicBezTo>
                  <a:cubicBezTo>
                    <a:pt x="1094" y="1237"/>
                    <a:pt x="494" y="2304"/>
                    <a:pt x="227" y="3172"/>
                  </a:cubicBezTo>
                  <a:cubicBezTo>
                    <a:pt x="0" y="3957"/>
                    <a:pt x="239" y="4195"/>
                    <a:pt x="657" y="4195"/>
                  </a:cubicBezTo>
                  <a:cubicBezTo>
                    <a:pt x="1038" y="4195"/>
                    <a:pt x="1567" y="3998"/>
                    <a:pt x="2028" y="3839"/>
                  </a:cubicBezTo>
                  <a:cubicBezTo>
                    <a:pt x="2162" y="3772"/>
                    <a:pt x="2295" y="3739"/>
                    <a:pt x="2495" y="3705"/>
                  </a:cubicBezTo>
                  <a:cubicBezTo>
                    <a:pt x="3574" y="3474"/>
                    <a:pt x="4672" y="3382"/>
                    <a:pt x="5775" y="3382"/>
                  </a:cubicBezTo>
                  <a:cubicBezTo>
                    <a:pt x="6105" y="3382"/>
                    <a:pt x="6435" y="3390"/>
                    <a:pt x="6765" y="3405"/>
                  </a:cubicBezTo>
                  <a:cubicBezTo>
                    <a:pt x="6598" y="2805"/>
                    <a:pt x="6765" y="2171"/>
                    <a:pt x="7165" y="1704"/>
                  </a:cubicBezTo>
                  <a:cubicBezTo>
                    <a:pt x="7532" y="1270"/>
                    <a:pt x="8033" y="970"/>
                    <a:pt x="8600" y="837"/>
                  </a:cubicBezTo>
                  <a:cubicBezTo>
                    <a:pt x="8533" y="770"/>
                    <a:pt x="8500" y="737"/>
                    <a:pt x="8433" y="670"/>
                  </a:cubicBezTo>
                  <a:cubicBezTo>
                    <a:pt x="8177" y="329"/>
                    <a:pt x="7757" y="1"/>
                    <a:pt x="71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036;p75"/>
            <p:cNvSpPr/>
            <p:nvPr/>
          </p:nvSpPr>
          <p:spPr>
            <a:xfrm>
              <a:off x="4567600" y="3909075"/>
              <a:ext cx="369450" cy="191850"/>
            </a:xfrm>
            <a:custGeom>
              <a:avLst/>
              <a:gdLst/>
              <a:ahLst/>
              <a:cxnLst/>
              <a:rect l="l" t="t" r="r" b="b"/>
              <a:pathLst>
                <a:path w="14778" h="7674" extrusionOk="0">
                  <a:moveTo>
                    <a:pt x="1668" y="0"/>
                  </a:moveTo>
                  <a:cubicBezTo>
                    <a:pt x="0" y="467"/>
                    <a:pt x="434" y="2636"/>
                    <a:pt x="434" y="2636"/>
                  </a:cubicBezTo>
                  <a:cubicBezTo>
                    <a:pt x="434" y="2636"/>
                    <a:pt x="7039" y="6805"/>
                    <a:pt x="10108" y="7439"/>
                  </a:cubicBezTo>
                  <a:cubicBezTo>
                    <a:pt x="10914" y="7599"/>
                    <a:pt x="11608" y="7673"/>
                    <a:pt x="12195" y="7673"/>
                  </a:cubicBezTo>
                  <a:cubicBezTo>
                    <a:pt x="13818" y="7673"/>
                    <a:pt x="14631" y="7102"/>
                    <a:pt x="14778" y="6172"/>
                  </a:cubicBezTo>
                  <a:cubicBezTo>
                    <a:pt x="14778" y="6172"/>
                    <a:pt x="14144" y="5204"/>
                    <a:pt x="13076" y="3870"/>
                  </a:cubicBezTo>
                  <a:cubicBezTo>
                    <a:pt x="12443" y="3103"/>
                    <a:pt x="10675" y="4003"/>
                    <a:pt x="9007" y="1735"/>
                  </a:cubicBezTo>
                  <a:cubicBezTo>
                    <a:pt x="7939" y="1368"/>
                    <a:pt x="6805" y="1068"/>
                    <a:pt x="5671" y="834"/>
                  </a:cubicBezTo>
                  <a:cubicBezTo>
                    <a:pt x="3203" y="267"/>
                    <a:pt x="1668" y="0"/>
                    <a:pt x="166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037;p75"/>
            <p:cNvSpPr/>
            <p:nvPr/>
          </p:nvSpPr>
          <p:spPr>
            <a:xfrm>
              <a:off x="4730225" y="3918250"/>
              <a:ext cx="100075" cy="54225"/>
            </a:xfrm>
            <a:custGeom>
              <a:avLst/>
              <a:gdLst/>
              <a:ahLst/>
              <a:cxnLst/>
              <a:rect l="l" t="t" r="r" b="b"/>
              <a:pathLst>
                <a:path w="4003" h="2169" extrusionOk="0">
                  <a:moveTo>
                    <a:pt x="0" y="0"/>
                  </a:moveTo>
                  <a:lnTo>
                    <a:pt x="400" y="734"/>
                  </a:lnTo>
                  <a:cubicBezTo>
                    <a:pt x="1668" y="1001"/>
                    <a:pt x="2902" y="1501"/>
                    <a:pt x="4003" y="2169"/>
                  </a:cubicBezTo>
                  <a:cubicBezTo>
                    <a:pt x="2936" y="1034"/>
                    <a:pt x="1535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038;p75"/>
            <p:cNvSpPr/>
            <p:nvPr/>
          </p:nvSpPr>
          <p:spPr>
            <a:xfrm>
              <a:off x="4566775" y="3311150"/>
              <a:ext cx="275200" cy="414400"/>
            </a:xfrm>
            <a:custGeom>
              <a:avLst/>
              <a:gdLst/>
              <a:ahLst/>
              <a:cxnLst/>
              <a:rect l="l" t="t" r="r" b="b"/>
              <a:pathLst>
                <a:path w="11008" h="16576" extrusionOk="0">
                  <a:moveTo>
                    <a:pt x="3803" y="0"/>
                  </a:moveTo>
                  <a:cubicBezTo>
                    <a:pt x="1535" y="34"/>
                    <a:pt x="601" y="1935"/>
                    <a:pt x="300" y="3936"/>
                  </a:cubicBezTo>
                  <a:cubicBezTo>
                    <a:pt x="33" y="5671"/>
                    <a:pt x="0" y="14678"/>
                    <a:pt x="0" y="14678"/>
                  </a:cubicBezTo>
                  <a:cubicBezTo>
                    <a:pt x="1797" y="15998"/>
                    <a:pt x="4328" y="16575"/>
                    <a:pt x="6548" y="16575"/>
                  </a:cubicBezTo>
                  <a:cubicBezTo>
                    <a:pt x="8532" y="16575"/>
                    <a:pt x="10268" y="16114"/>
                    <a:pt x="11008" y="15311"/>
                  </a:cubicBezTo>
                  <a:lnTo>
                    <a:pt x="10608" y="8240"/>
                  </a:lnTo>
                  <a:lnTo>
                    <a:pt x="10608" y="1001"/>
                  </a:lnTo>
                  <a:cubicBezTo>
                    <a:pt x="9674" y="667"/>
                    <a:pt x="7539" y="167"/>
                    <a:pt x="7272" y="100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039;p75"/>
            <p:cNvSpPr/>
            <p:nvPr/>
          </p:nvSpPr>
          <p:spPr>
            <a:xfrm>
              <a:off x="4759400" y="3091400"/>
              <a:ext cx="42550" cy="89675"/>
            </a:xfrm>
            <a:custGeom>
              <a:avLst/>
              <a:gdLst/>
              <a:ahLst/>
              <a:cxnLst/>
              <a:rect l="l" t="t" r="r" b="b"/>
              <a:pathLst>
                <a:path w="1702" h="3587" extrusionOk="0">
                  <a:moveTo>
                    <a:pt x="489" y="0"/>
                  </a:moveTo>
                  <a:cubicBezTo>
                    <a:pt x="427" y="0"/>
                    <a:pt x="364" y="6"/>
                    <a:pt x="301" y="17"/>
                  </a:cubicBezTo>
                  <a:lnTo>
                    <a:pt x="1" y="3587"/>
                  </a:lnTo>
                  <a:lnTo>
                    <a:pt x="1302" y="3420"/>
                  </a:lnTo>
                  <a:cubicBezTo>
                    <a:pt x="1635" y="1585"/>
                    <a:pt x="1702" y="785"/>
                    <a:pt x="1302" y="351"/>
                  </a:cubicBezTo>
                  <a:cubicBezTo>
                    <a:pt x="1080" y="130"/>
                    <a:pt x="791" y="0"/>
                    <a:pt x="4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040;p75"/>
            <p:cNvSpPr/>
            <p:nvPr/>
          </p:nvSpPr>
          <p:spPr>
            <a:xfrm>
              <a:off x="4544500" y="3072750"/>
              <a:ext cx="51475" cy="42450"/>
            </a:xfrm>
            <a:custGeom>
              <a:avLst/>
              <a:gdLst/>
              <a:ahLst/>
              <a:cxnLst/>
              <a:rect l="l" t="t" r="r" b="b"/>
              <a:pathLst>
                <a:path w="2059" h="1698" extrusionOk="0">
                  <a:moveTo>
                    <a:pt x="266" y="0"/>
                  </a:moveTo>
                  <a:cubicBezTo>
                    <a:pt x="32" y="0"/>
                    <a:pt x="0" y="371"/>
                    <a:pt x="191" y="697"/>
                  </a:cubicBezTo>
                  <a:cubicBezTo>
                    <a:pt x="491" y="1264"/>
                    <a:pt x="1058" y="1631"/>
                    <a:pt x="1692" y="1697"/>
                  </a:cubicBezTo>
                  <a:cubicBezTo>
                    <a:pt x="1692" y="1631"/>
                    <a:pt x="2059" y="663"/>
                    <a:pt x="2059" y="663"/>
                  </a:cubicBezTo>
                  <a:lnTo>
                    <a:pt x="1291" y="230"/>
                  </a:lnTo>
                  <a:cubicBezTo>
                    <a:pt x="1025" y="230"/>
                    <a:pt x="724" y="163"/>
                    <a:pt x="457" y="63"/>
                  </a:cubicBezTo>
                  <a:cubicBezTo>
                    <a:pt x="383" y="20"/>
                    <a:pt x="319" y="0"/>
                    <a:pt x="2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041;p75"/>
            <p:cNvSpPr/>
            <p:nvPr/>
          </p:nvSpPr>
          <p:spPr>
            <a:xfrm>
              <a:off x="4575950" y="3054225"/>
              <a:ext cx="238525" cy="309250"/>
            </a:xfrm>
            <a:custGeom>
              <a:avLst/>
              <a:gdLst/>
              <a:ahLst/>
              <a:cxnLst/>
              <a:rect l="l" t="t" r="r" b="b"/>
              <a:pathLst>
                <a:path w="9541" h="12370" extrusionOk="0">
                  <a:moveTo>
                    <a:pt x="3365" y="1"/>
                  </a:moveTo>
                  <a:cubicBezTo>
                    <a:pt x="1912" y="1"/>
                    <a:pt x="539" y="695"/>
                    <a:pt x="334" y="2505"/>
                  </a:cubicBezTo>
                  <a:cubicBezTo>
                    <a:pt x="0" y="5174"/>
                    <a:pt x="133" y="6241"/>
                    <a:pt x="534" y="7609"/>
                  </a:cubicBezTo>
                  <a:cubicBezTo>
                    <a:pt x="767" y="8443"/>
                    <a:pt x="1234" y="9076"/>
                    <a:pt x="2035" y="9177"/>
                  </a:cubicBezTo>
                  <a:cubicBezTo>
                    <a:pt x="2160" y="9185"/>
                    <a:pt x="2285" y="9190"/>
                    <a:pt x="2410" y="9190"/>
                  </a:cubicBezTo>
                  <a:cubicBezTo>
                    <a:pt x="2752" y="9190"/>
                    <a:pt x="3094" y="9159"/>
                    <a:pt x="3436" y="9110"/>
                  </a:cubicBezTo>
                  <a:lnTo>
                    <a:pt x="3436" y="10277"/>
                  </a:lnTo>
                  <a:cubicBezTo>
                    <a:pt x="2877" y="10991"/>
                    <a:pt x="2492" y="12369"/>
                    <a:pt x="3973" y="12369"/>
                  </a:cubicBezTo>
                  <a:cubicBezTo>
                    <a:pt x="4083" y="12369"/>
                    <a:pt x="4204" y="12362"/>
                    <a:pt x="4336" y="12345"/>
                  </a:cubicBezTo>
                  <a:cubicBezTo>
                    <a:pt x="5471" y="12145"/>
                    <a:pt x="6438" y="11411"/>
                    <a:pt x="6905" y="10377"/>
                  </a:cubicBezTo>
                  <a:lnTo>
                    <a:pt x="6972" y="6575"/>
                  </a:lnTo>
                  <a:cubicBezTo>
                    <a:pt x="6972" y="6575"/>
                    <a:pt x="7078" y="7002"/>
                    <a:pt x="7668" y="7002"/>
                  </a:cubicBezTo>
                  <a:cubicBezTo>
                    <a:pt x="7815" y="7002"/>
                    <a:pt x="7992" y="6975"/>
                    <a:pt x="8206" y="6908"/>
                  </a:cubicBezTo>
                  <a:cubicBezTo>
                    <a:pt x="8806" y="6708"/>
                    <a:pt x="9540" y="5607"/>
                    <a:pt x="9140" y="4773"/>
                  </a:cubicBezTo>
                  <a:cubicBezTo>
                    <a:pt x="9003" y="4440"/>
                    <a:pt x="8681" y="4257"/>
                    <a:pt x="8358" y="4257"/>
                  </a:cubicBezTo>
                  <a:cubicBezTo>
                    <a:pt x="8132" y="4257"/>
                    <a:pt x="7904" y="4347"/>
                    <a:pt x="7739" y="4540"/>
                  </a:cubicBezTo>
                  <a:cubicBezTo>
                    <a:pt x="7540" y="4768"/>
                    <a:pt x="7316" y="5069"/>
                    <a:pt x="7130" y="5069"/>
                  </a:cubicBezTo>
                  <a:cubicBezTo>
                    <a:pt x="7098" y="5069"/>
                    <a:pt x="7068" y="5060"/>
                    <a:pt x="7038" y="5040"/>
                  </a:cubicBezTo>
                  <a:cubicBezTo>
                    <a:pt x="7038" y="5040"/>
                    <a:pt x="7706" y="1871"/>
                    <a:pt x="5904" y="704"/>
                  </a:cubicBezTo>
                  <a:cubicBezTo>
                    <a:pt x="5201" y="269"/>
                    <a:pt x="4267" y="1"/>
                    <a:pt x="336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042;p75"/>
            <p:cNvSpPr/>
            <p:nvPr/>
          </p:nvSpPr>
          <p:spPr>
            <a:xfrm>
              <a:off x="4557600" y="3004425"/>
              <a:ext cx="220175" cy="184150"/>
            </a:xfrm>
            <a:custGeom>
              <a:avLst/>
              <a:gdLst/>
              <a:ahLst/>
              <a:cxnLst/>
              <a:rect l="l" t="t" r="r" b="b"/>
              <a:pathLst>
                <a:path w="8807" h="7366" extrusionOk="0">
                  <a:moveTo>
                    <a:pt x="590" y="1"/>
                  </a:moveTo>
                  <a:cubicBezTo>
                    <a:pt x="409" y="1"/>
                    <a:pt x="346" y="127"/>
                    <a:pt x="267" y="394"/>
                  </a:cubicBezTo>
                  <a:cubicBezTo>
                    <a:pt x="0" y="1395"/>
                    <a:pt x="200" y="2429"/>
                    <a:pt x="834" y="3230"/>
                  </a:cubicBezTo>
                  <a:lnTo>
                    <a:pt x="1468" y="3463"/>
                  </a:lnTo>
                  <a:cubicBezTo>
                    <a:pt x="1468" y="3463"/>
                    <a:pt x="1835" y="3797"/>
                    <a:pt x="3069" y="3930"/>
                  </a:cubicBezTo>
                  <a:cubicBezTo>
                    <a:pt x="3530" y="3969"/>
                    <a:pt x="3985" y="3988"/>
                    <a:pt x="4437" y="3988"/>
                  </a:cubicBezTo>
                  <a:cubicBezTo>
                    <a:pt x="5131" y="3988"/>
                    <a:pt x="5818" y="3944"/>
                    <a:pt x="6505" y="3863"/>
                  </a:cubicBezTo>
                  <a:cubicBezTo>
                    <a:pt x="6521" y="3862"/>
                    <a:pt x="6537" y="3861"/>
                    <a:pt x="6552" y="3861"/>
                  </a:cubicBezTo>
                  <a:cubicBezTo>
                    <a:pt x="6878" y="3861"/>
                    <a:pt x="6947" y="4207"/>
                    <a:pt x="7139" y="5131"/>
                  </a:cubicBezTo>
                  <a:cubicBezTo>
                    <a:pt x="7305" y="5965"/>
                    <a:pt x="7439" y="7366"/>
                    <a:pt x="7772" y="7366"/>
                  </a:cubicBezTo>
                  <a:cubicBezTo>
                    <a:pt x="7872" y="7366"/>
                    <a:pt x="8239" y="6765"/>
                    <a:pt x="8473" y="6532"/>
                  </a:cubicBezTo>
                  <a:cubicBezTo>
                    <a:pt x="8806" y="6232"/>
                    <a:pt x="8373" y="3496"/>
                    <a:pt x="8373" y="3496"/>
                  </a:cubicBezTo>
                  <a:cubicBezTo>
                    <a:pt x="8373" y="3496"/>
                    <a:pt x="8706" y="2462"/>
                    <a:pt x="8073" y="1762"/>
                  </a:cubicBezTo>
                  <a:cubicBezTo>
                    <a:pt x="7405" y="1061"/>
                    <a:pt x="6105" y="1195"/>
                    <a:pt x="5171" y="1128"/>
                  </a:cubicBezTo>
                  <a:cubicBezTo>
                    <a:pt x="5099" y="1130"/>
                    <a:pt x="5028" y="1131"/>
                    <a:pt x="4957" y="1131"/>
                  </a:cubicBezTo>
                  <a:cubicBezTo>
                    <a:pt x="3894" y="1131"/>
                    <a:pt x="2835" y="899"/>
                    <a:pt x="1835" y="461"/>
                  </a:cubicBezTo>
                  <a:cubicBezTo>
                    <a:pt x="1146" y="161"/>
                    <a:pt x="794" y="1"/>
                    <a:pt x="59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043;p75"/>
            <p:cNvSpPr/>
            <p:nvPr/>
          </p:nvSpPr>
          <p:spPr>
            <a:xfrm>
              <a:off x="4762750" y="3071950"/>
              <a:ext cx="33375" cy="24900"/>
            </a:xfrm>
            <a:custGeom>
              <a:avLst/>
              <a:gdLst/>
              <a:ahLst/>
              <a:cxnLst/>
              <a:rect l="l" t="t" r="r" b="b"/>
              <a:pathLst>
                <a:path w="1335" h="996" extrusionOk="0">
                  <a:moveTo>
                    <a:pt x="797" y="1"/>
                  </a:moveTo>
                  <a:cubicBezTo>
                    <a:pt x="688" y="1"/>
                    <a:pt x="574" y="31"/>
                    <a:pt x="467" y="95"/>
                  </a:cubicBezTo>
                  <a:cubicBezTo>
                    <a:pt x="133" y="262"/>
                    <a:pt x="0" y="662"/>
                    <a:pt x="167" y="996"/>
                  </a:cubicBezTo>
                  <a:lnTo>
                    <a:pt x="1334" y="362"/>
                  </a:lnTo>
                  <a:cubicBezTo>
                    <a:pt x="1244" y="135"/>
                    <a:pt x="1030" y="1"/>
                    <a:pt x="7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044;p75"/>
            <p:cNvSpPr/>
            <p:nvPr/>
          </p:nvSpPr>
          <p:spPr>
            <a:xfrm>
              <a:off x="4661825" y="3244425"/>
              <a:ext cx="80100" cy="49225"/>
            </a:xfrm>
            <a:custGeom>
              <a:avLst/>
              <a:gdLst/>
              <a:ahLst/>
              <a:cxnLst/>
              <a:rect l="l" t="t" r="r" b="b"/>
              <a:pathLst>
                <a:path w="3204" h="1969" extrusionOk="0">
                  <a:moveTo>
                    <a:pt x="3203" y="1"/>
                  </a:moveTo>
                  <a:lnTo>
                    <a:pt x="3203" y="1"/>
                  </a:lnTo>
                  <a:cubicBezTo>
                    <a:pt x="3003" y="368"/>
                    <a:pt x="2736" y="635"/>
                    <a:pt x="2369" y="835"/>
                  </a:cubicBezTo>
                  <a:cubicBezTo>
                    <a:pt x="1602" y="1135"/>
                    <a:pt x="835" y="1335"/>
                    <a:pt x="34" y="1502"/>
                  </a:cubicBezTo>
                  <a:lnTo>
                    <a:pt x="1" y="1969"/>
                  </a:lnTo>
                  <a:cubicBezTo>
                    <a:pt x="1" y="1969"/>
                    <a:pt x="2269" y="1535"/>
                    <a:pt x="2736" y="968"/>
                  </a:cubicBezTo>
                  <a:cubicBezTo>
                    <a:pt x="2936" y="668"/>
                    <a:pt x="3103" y="368"/>
                    <a:pt x="3203" y="1"/>
                  </a:cubicBez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045;p75"/>
            <p:cNvSpPr/>
            <p:nvPr/>
          </p:nvSpPr>
          <p:spPr>
            <a:xfrm>
              <a:off x="4672675" y="3161050"/>
              <a:ext cx="20875" cy="17175"/>
            </a:xfrm>
            <a:custGeom>
              <a:avLst/>
              <a:gdLst/>
              <a:ahLst/>
              <a:cxnLst/>
              <a:rect l="l" t="t" r="r" b="b"/>
              <a:pathLst>
                <a:path w="835" h="687" extrusionOk="0">
                  <a:moveTo>
                    <a:pt x="367" y="0"/>
                  </a:moveTo>
                  <a:cubicBezTo>
                    <a:pt x="167" y="0"/>
                    <a:pt x="0" y="167"/>
                    <a:pt x="0" y="367"/>
                  </a:cubicBezTo>
                  <a:cubicBezTo>
                    <a:pt x="0" y="562"/>
                    <a:pt x="169" y="686"/>
                    <a:pt x="341" y="686"/>
                  </a:cubicBezTo>
                  <a:cubicBezTo>
                    <a:pt x="435" y="686"/>
                    <a:pt x="530" y="649"/>
                    <a:pt x="601" y="567"/>
                  </a:cubicBezTo>
                  <a:cubicBezTo>
                    <a:pt x="834" y="367"/>
                    <a:pt x="668" y="0"/>
                    <a:pt x="3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046;p75"/>
            <p:cNvSpPr/>
            <p:nvPr/>
          </p:nvSpPr>
          <p:spPr>
            <a:xfrm>
              <a:off x="4682675" y="3131175"/>
              <a:ext cx="20875" cy="16550"/>
            </a:xfrm>
            <a:custGeom>
              <a:avLst/>
              <a:gdLst/>
              <a:ahLst/>
              <a:cxnLst/>
              <a:rect l="l" t="t" r="r" b="b"/>
              <a:pathLst>
                <a:path w="835" h="662" extrusionOk="0">
                  <a:moveTo>
                    <a:pt x="352" y="0"/>
                  </a:moveTo>
                  <a:cubicBezTo>
                    <a:pt x="201" y="0"/>
                    <a:pt x="69" y="90"/>
                    <a:pt x="1" y="228"/>
                  </a:cubicBezTo>
                  <a:lnTo>
                    <a:pt x="735" y="661"/>
                  </a:lnTo>
                  <a:cubicBezTo>
                    <a:pt x="835" y="428"/>
                    <a:pt x="768" y="161"/>
                    <a:pt x="568" y="61"/>
                  </a:cubicBezTo>
                  <a:cubicBezTo>
                    <a:pt x="495" y="19"/>
                    <a:pt x="421" y="0"/>
                    <a:pt x="3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047;p75"/>
            <p:cNvSpPr/>
            <p:nvPr/>
          </p:nvSpPr>
          <p:spPr>
            <a:xfrm>
              <a:off x="4646825" y="3230250"/>
              <a:ext cx="21700" cy="14225"/>
            </a:xfrm>
            <a:custGeom>
              <a:avLst/>
              <a:gdLst/>
              <a:ahLst/>
              <a:cxnLst/>
              <a:rect l="l" t="t" r="r" b="b"/>
              <a:pathLst>
                <a:path w="868" h="569" extrusionOk="0">
                  <a:moveTo>
                    <a:pt x="768" y="1"/>
                  </a:moveTo>
                  <a:lnTo>
                    <a:pt x="0" y="268"/>
                  </a:lnTo>
                  <a:cubicBezTo>
                    <a:pt x="52" y="447"/>
                    <a:pt x="202" y="568"/>
                    <a:pt x="376" y="568"/>
                  </a:cubicBezTo>
                  <a:cubicBezTo>
                    <a:pt x="427" y="568"/>
                    <a:pt x="481" y="557"/>
                    <a:pt x="534" y="534"/>
                  </a:cubicBezTo>
                  <a:cubicBezTo>
                    <a:pt x="734" y="468"/>
                    <a:pt x="868" y="201"/>
                    <a:pt x="768" y="1"/>
                  </a:cubicBez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048;p75"/>
            <p:cNvSpPr/>
            <p:nvPr/>
          </p:nvSpPr>
          <p:spPr>
            <a:xfrm>
              <a:off x="4591775" y="3126675"/>
              <a:ext cx="20875" cy="17700"/>
            </a:xfrm>
            <a:custGeom>
              <a:avLst/>
              <a:gdLst/>
              <a:ahLst/>
              <a:cxnLst/>
              <a:rect l="l" t="t" r="r" b="b"/>
              <a:pathLst>
                <a:path w="835" h="708" extrusionOk="0">
                  <a:moveTo>
                    <a:pt x="491" y="1"/>
                  </a:moveTo>
                  <a:cubicBezTo>
                    <a:pt x="397" y="1"/>
                    <a:pt x="306" y="35"/>
                    <a:pt x="234" y="107"/>
                  </a:cubicBezTo>
                  <a:cubicBezTo>
                    <a:pt x="34" y="241"/>
                    <a:pt x="1" y="508"/>
                    <a:pt x="134" y="708"/>
                  </a:cubicBezTo>
                  <a:lnTo>
                    <a:pt x="835" y="174"/>
                  </a:lnTo>
                  <a:cubicBezTo>
                    <a:pt x="740" y="61"/>
                    <a:pt x="613" y="1"/>
                    <a:pt x="4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049;p75"/>
            <p:cNvSpPr/>
            <p:nvPr/>
          </p:nvSpPr>
          <p:spPr>
            <a:xfrm>
              <a:off x="4599700" y="3158525"/>
              <a:ext cx="18800" cy="18600"/>
            </a:xfrm>
            <a:custGeom>
              <a:avLst/>
              <a:gdLst/>
              <a:ahLst/>
              <a:cxnLst/>
              <a:rect l="l" t="t" r="r" b="b"/>
              <a:pathLst>
                <a:path w="752" h="744" extrusionOk="0">
                  <a:moveTo>
                    <a:pt x="384" y="1"/>
                  </a:moveTo>
                  <a:cubicBezTo>
                    <a:pt x="184" y="1"/>
                    <a:pt x="17" y="168"/>
                    <a:pt x="17" y="368"/>
                  </a:cubicBezTo>
                  <a:cubicBezTo>
                    <a:pt x="1" y="618"/>
                    <a:pt x="193" y="743"/>
                    <a:pt x="380" y="743"/>
                  </a:cubicBezTo>
                  <a:cubicBezTo>
                    <a:pt x="568" y="743"/>
                    <a:pt x="751" y="618"/>
                    <a:pt x="718" y="368"/>
                  </a:cubicBezTo>
                  <a:cubicBezTo>
                    <a:pt x="718" y="168"/>
                    <a:pt x="584" y="1"/>
                    <a:pt x="3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050;p75"/>
            <p:cNvSpPr/>
            <p:nvPr/>
          </p:nvSpPr>
          <p:spPr>
            <a:xfrm>
              <a:off x="4614300" y="3159375"/>
              <a:ext cx="30875" cy="51725"/>
            </a:xfrm>
            <a:custGeom>
              <a:avLst/>
              <a:gdLst/>
              <a:ahLst/>
              <a:cxnLst/>
              <a:rect l="l" t="t" r="r" b="b"/>
              <a:pathLst>
                <a:path w="1235" h="2069" extrusionOk="0">
                  <a:moveTo>
                    <a:pt x="1235" y="0"/>
                  </a:moveTo>
                  <a:lnTo>
                    <a:pt x="0" y="1702"/>
                  </a:lnTo>
                  <a:lnTo>
                    <a:pt x="1101" y="2068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051;p75"/>
            <p:cNvSpPr/>
            <p:nvPr/>
          </p:nvSpPr>
          <p:spPr>
            <a:xfrm>
              <a:off x="4334925" y="3809825"/>
              <a:ext cx="478700" cy="187675"/>
            </a:xfrm>
            <a:custGeom>
              <a:avLst/>
              <a:gdLst/>
              <a:ahLst/>
              <a:cxnLst/>
              <a:rect l="l" t="t" r="r" b="b"/>
              <a:pathLst>
                <a:path w="19148" h="7507" extrusionOk="0">
                  <a:moveTo>
                    <a:pt x="1" y="1"/>
                  </a:moveTo>
                  <a:lnTo>
                    <a:pt x="1" y="168"/>
                  </a:lnTo>
                  <a:cubicBezTo>
                    <a:pt x="1" y="401"/>
                    <a:pt x="134" y="635"/>
                    <a:pt x="334" y="735"/>
                  </a:cubicBezTo>
                  <a:lnTo>
                    <a:pt x="11876" y="7406"/>
                  </a:lnTo>
                  <a:cubicBezTo>
                    <a:pt x="11976" y="7473"/>
                    <a:pt x="12076" y="7506"/>
                    <a:pt x="12210" y="7506"/>
                  </a:cubicBezTo>
                  <a:cubicBezTo>
                    <a:pt x="12310" y="7506"/>
                    <a:pt x="12443" y="7473"/>
                    <a:pt x="12543" y="7406"/>
                  </a:cubicBezTo>
                  <a:lnTo>
                    <a:pt x="18814" y="3804"/>
                  </a:lnTo>
                  <a:cubicBezTo>
                    <a:pt x="19014" y="3670"/>
                    <a:pt x="19148" y="3470"/>
                    <a:pt x="19148" y="3237"/>
                  </a:cubicBezTo>
                  <a:lnTo>
                    <a:pt x="19148" y="3003"/>
                  </a:lnTo>
                  <a:lnTo>
                    <a:pt x="12243" y="70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052;p75"/>
            <p:cNvSpPr/>
            <p:nvPr/>
          </p:nvSpPr>
          <p:spPr>
            <a:xfrm>
              <a:off x="4334925" y="3710175"/>
              <a:ext cx="478700" cy="276475"/>
            </a:xfrm>
            <a:custGeom>
              <a:avLst/>
              <a:gdLst/>
              <a:ahLst/>
              <a:cxnLst/>
              <a:rect l="l" t="t" r="r" b="b"/>
              <a:pathLst>
                <a:path w="19148" h="11059" extrusionOk="0">
                  <a:moveTo>
                    <a:pt x="7039" y="1"/>
                  </a:moveTo>
                  <a:cubicBezTo>
                    <a:pt x="6972" y="1"/>
                    <a:pt x="6906" y="17"/>
                    <a:pt x="6839" y="51"/>
                  </a:cubicBezTo>
                  <a:lnTo>
                    <a:pt x="1" y="4020"/>
                  </a:lnTo>
                  <a:lnTo>
                    <a:pt x="12243" y="11059"/>
                  </a:lnTo>
                  <a:lnTo>
                    <a:pt x="19114" y="7056"/>
                  </a:lnTo>
                  <a:cubicBezTo>
                    <a:pt x="19148" y="7022"/>
                    <a:pt x="19148" y="6956"/>
                    <a:pt x="19114" y="6922"/>
                  </a:cubicBezTo>
                  <a:lnTo>
                    <a:pt x="7239" y="51"/>
                  </a:lnTo>
                  <a:cubicBezTo>
                    <a:pt x="7173" y="17"/>
                    <a:pt x="7106" y="1"/>
                    <a:pt x="703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053;p75"/>
            <p:cNvSpPr/>
            <p:nvPr/>
          </p:nvSpPr>
          <p:spPr>
            <a:xfrm>
              <a:off x="4422175" y="3563000"/>
              <a:ext cx="144625" cy="187525"/>
            </a:xfrm>
            <a:custGeom>
              <a:avLst/>
              <a:gdLst/>
              <a:ahLst/>
              <a:cxnLst/>
              <a:rect l="l" t="t" r="r" b="b"/>
              <a:pathLst>
                <a:path w="5785" h="7501" extrusionOk="0">
                  <a:moveTo>
                    <a:pt x="4416" y="0"/>
                  </a:moveTo>
                  <a:cubicBezTo>
                    <a:pt x="3482" y="1334"/>
                    <a:pt x="1414" y="4237"/>
                    <a:pt x="447" y="5904"/>
                  </a:cubicBezTo>
                  <a:cubicBezTo>
                    <a:pt x="0" y="6714"/>
                    <a:pt x="418" y="7501"/>
                    <a:pt x="1427" y="7501"/>
                  </a:cubicBezTo>
                  <a:cubicBezTo>
                    <a:pt x="1624" y="7501"/>
                    <a:pt x="1842" y="7471"/>
                    <a:pt x="2081" y="7406"/>
                  </a:cubicBezTo>
                  <a:cubicBezTo>
                    <a:pt x="3049" y="7139"/>
                    <a:pt x="4450" y="5037"/>
                    <a:pt x="5784" y="3469"/>
                  </a:cubicBezTo>
                  <a:lnTo>
                    <a:pt x="4416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054;p75"/>
            <p:cNvSpPr/>
            <p:nvPr/>
          </p:nvSpPr>
          <p:spPr>
            <a:xfrm>
              <a:off x="4371625" y="3763125"/>
              <a:ext cx="361950" cy="208525"/>
            </a:xfrm>
            <a:custGeom>
              <a:avLst/>
              <a:gdLst/>
              <a:ahLst/>
              <a:cxnLst/>
              <a:rect l="l" t="t" r="r" b="b"/>
              <a:pathLst>
                <a:path w="14478" h="8341" extrusionOk="0">
                  <a:moveTo>
                    <a:pt x="3703" y="1"/>
                  </a:moveTo>
                  <a:lnTo>
                    <a:pt x="1" y="2102"/>
                  </a:lnTo>
                  <a:lnTo>
                    <a:pt x="10808" y="8340"/>
                  </a:lnTo>
                  <a:lnTo>
                    <a:pt x="14478" y="6239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055;p75"/>
            <p:cNvSpPr/>
            <p:nvPr/>
          </p:nvSpPr>
          <p:spPr>
            <a:xfrm>
              <a:off x="4558425" y="3776475"/>
              <a:ext cx="128450" cy="75075"/>
            </a:xfrm>
            <a:custGeom>
              <a:avLst/>
              <a:gdLst/>
              <a:ahLst/>
              <a:cxnLst/>
              <a:rect l="l" t="t" r="r" b="b"/>
              <a:pathLst>
                <a:path w="5138" h="3003" extrusionOk="0">
                  <a:moveTo>
                    <a:pt x="1869" y="1"/>
                  </a:moveTo>
                  <a:lnTo>
                    <a:pt x="1" y="1101"/>
                  </a:lnTo>
                  <a:lnTo>
                    <a:pt x="67" y="1135"/>
                  </a:lnTo>
                  <a:lnTo>
                    <a:pt x="3270" y="3003"/>
                  </a:lnTo>
                  <a:lnTo>
                    <a:pt x="5071" y="1935"/>
                  </a:lnTo>
                  <a:lnTo>
                    <a:pt x="5138" y="1902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056;p75"/>
            <p:cNvSpPr/>
            <p:nvPr/>
          </p:nvSpPr>
          <p:spPr>
            <a:xfrm>
              <a:off x="4560100" y="3778975"/>
              <a:ext cx="125100" cy="72575"/>
            </a:xfrm>
            <a:custGeom>
              <a:avLst/>
              <a:gdLst/>
              <a:ahLst/>
              <a:cxnLst/>
              <a:rect l="l" t="t" r="r" b="b"/>
              <a:pathLst>
                <a:path w="5004" h="2903" extrusionOk="0">
                  <a:moveTo>
                    <a:pt x="1802" y="1"/>
                  </a:moveTo>
                  <a:lnTo>
                    <a:pt x="0" y="1035"/>
                  </a:lnTo>
                  <a:lnTo>
                    <a:pt x="3203" y="2903"/>
                  </a:lnTo>
                  <a:lnTo>
                    <a:pt x="5004" y="1835"/>
                  </a:lnTo>
                  <a:lnTo>
                    <a:pt x="1802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057;p75"/>
            <p:cNvSpPr/>
            <p:nvPr/>
          </p:nvSpPr>
          <p:spPr>
            <a:xfrm>
              <a:off x="4335775" y="3809825"/>
              <a:ext cx="305225" cy="187675"/>
            </a:xfrm>
            <a:custGeom>
              <a:avLst/>
              <a:gdLst/>
              <a:ahLst/>
              <a:cxnLst/>
              <a:rect l="l" t="t" r="r" b="b"/>
              <a:pathLst>
                <a:path w="12209" h="7507" extrusionOk="0">
                  <a:moveTo>
                    <a:pt x="0" y="1"/>
                  </a:moveTo>
                  <a:lnTo>
                    <a:pt x="0" y="168"/>
                  </a:lnTo>
                  <a:cubicBezTo>
                    <a:pt x="0" y="401"/>
                    <a:pt x="134" y="635"/>
                    <a:pt x="334" y="735"/>
                  </a:cubicBezTo>
                  <a:lnTo>
                    <a:pt x="11875" y="7406"/>
                  </a:lnTo>
                  <a:cubicBezTo>
                    <a:pt x="11975" y="7473"/>
                    <a:pt x="12075" y="7506"/>
                    <a:pt x="12209" y="7506"/>
                  </a:cubicBezTo>
                  <a:lnTo>
                    <a:pt x="12209" y="70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058;p75"/>
            <p:cNvSpPr/>
            <p:nvPr/>
          </p:nvSpPr>
          <p:spPr>
            <a:xfrm>
              <a:off x="4335775" y="3809825"/>
              <a:ext cx="305225" cy="187675"/>
            </a:xfrm>
            <a:custGeom>
              <a:avLst/>
              <a:gdLst/>
              <a:ahLst/>
              <a:cxnLst/>
              <a:rect l="l" t="t" r="r" b="b"/>
              <a:pathLst>
                <a:path w="12209" h="7507" extrusionOk="0">
                  <a:moveTo>
                    <a:pt x="0" y="1"/>
                  </a:moveTo>
                  <a:lnTo>
                    <a:pt x="0" y="168"/>
                  </a:lnTo>
                  <a:cubicBezTo>
                    <a:pt x="0" y="401"/>
                    <a:pt x="134" y="635"/>
                    <a:pt x="334" y="735"/>
                  </a:cubicBezTo>
                  <a:lnTo>
                    <a:pt x="11875" y="7406"/>
                  </a:lnTo>
                  <a:cubicBezTo>
                    <a:pt x="11975" y="7473"/>
                    <a:pt x="12075" y="7506"/>
                    <a:pt x="12209" y="7506"/>
                  </a:cubicBezTo>
                  <a:lnTo>
                    <a:pt x="12209" y="70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059;p75"/>
            <p:cNvSpPr/>
            <p:nvPr/>
          </p:nvSpPr>
          <p:spPr>
            <a:xfrm>
              <a:off x="4290725" y="3603850"/>
              <a:ext cx="344450" cy="386400"/>
            </a:xfrm>
            <a:custGeom>
              <a:avLst/>
              <a:gdLst/>
              <a:ahLst/>
              <a:cxnLst/>
              <a:rect l="l" t="t" r="r" b="b"/>
              <a:pathLst>
                <a:path w="13778" h="15456" extrusionOk="0">
                  <a:moveTo>
                    <a:pt x="234" y="1"/>
                  </a:moveTo>
                  <a:cubicBezTo>
                    <a:pt x="68" y="134"/>
                    <a:pt x="1" y="334"/>
                    <a:pt x="1" y="534"/>
                  </a:cubicBezTo>
                  <a:cubicBezTo>
                    <a:pt x="1" y="568"/>
                    <a:pt x="1" y="634"/>
                    <a:pt x="1" y="668"/>
                  </a:cubicBezTo>
                  <a:lnTo>
                    <a:pt x="1235" y="8173"/>
                  </a:lnTo>
                  <a:cubicBezTo>
                    <a:pt x="1302" y="8407"/>
                    <a:pt x="1435" y="8607"/>
                    <a:pt x="1635" y="8707"/>
                  </a:cubicBezTo>
                  <a:lnTo>
                    <a:pt x="13110" y="15345"/>
                  </a:lnTo>
                  <a:cubicBezTo>
                    <a:pt x="13228" y="15423"/>
                    <a:pt x="13368" y="15456"/>
                    <a:pt x="13504" y="15456"/>
                  </a:cubicBezTo>
                  <a:cubicBezTo>
                    <a:pt x="13600" y="15456"/>
                    <a:pt x="13695" y="15439"/>
                    <a:pt x="13777" y="15412"/>
                  </a:cubicBezTo>
                  <a:lnTo>
                    <a:pt x="12443" y="7306"/>
                  </a:lnTo>
                  <a:cubicBezTo>
                    <a:pt x="12410" y="7106"/>
                    <a:pt x="12310" y="6972"/>
                    <a:pt x="12176" y="6872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060;p75"/>
            <p:cNvSpPr/>
            <p:nvPr/>
          </p:nvSpPr>
          <p:spPr>
            <a:xfrm>
              <a:off x="4290725" y="3603850"/>
              <a:ext cx="344450" cy="386400"/>
            </a:xfrm>
            <a:custGeom>
              <a:avLst/>
              <a:gdLst/>
              <a:ahLst/>
              <a:cxnLst/>
              <a:rect l="l" t="t" r="r" b="b"/>
              <a:pathLst>
                <a:path w="13778" h="15456" extrusionOk="0">
                  <a:moveTo>
                    <a:pt x="234" y="1"/>
                  </a:moveTo>
                  <a:cubicBezTo>
                    <a:pt x="68" y="134"/>
                    <a:pt x="1" y="334"/>
                    <a:pt x="1" y="534"/>
                  </a:cubicBezTo>
                  <a:cubicBezTo>
                    <a:pt x="1" y="568"/>
                    <a:pt x="1" y="634"/>
                    <a:pt x="1" y="668"/>
                  </a:cubicBezTo>
                  <a:lnTo>
                    <a:pt x="1235" y="8173"/>
                  </a:lnTo>
                  <a:cubicBezTo>
                    <a:pt x="1302" y="8407"/>
                    <a:pt x="1435" y="8607"/>
                    <a:pt x="1635" y="8707"/>
                  </a:cubicBezTo>
                  <a:lnTo>
                    <a:pt x="13110" y="15345"/>
                  </a:lnTo>
                  <a:cubicBezTo>
                    <a:pt x="13228" y="15423"/>
                    <a:pt x="13368" y="15456"/>
                    <a:pt x="13504" y="15456"/>
                  </a:cubicBezTo>
                  <a:cubicBezTo>
                    <a:pt x="13600" y="15456"/>
                    <a:pt x="13695" y="15439"/>
                    <a:pt x="13777" y="15412"/>
                  </a:cubicBezTo>
                  <a:lnTo>
                    <a:pt x="12443" y="7306"/>
                  </a:lnTo>
                  <a:cubicBezTo>
                    <a:pt x="12410" y="7106"/>
                    <a:pt x="12310" y="6972"/>
                    <a:pt x="12176" y="6872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061;p75"/>
            <p:cNvSpPr/>
            <p:nvPr/>
          </p:nvSpPr>
          <p:spPr>
            <a:xfrm>
              <a:off x="4296575" y="3600525"/>
              <a:ext cx="344425" cy="388625"/>
            </a:xfrm>
            <a:custGeom>
              <a:avLst/>
              <a:gdLst/>
              <a:ahLst/>
              <a:cxnLst/>
              <a:rect l="l" t="t" r="r" b="b"/>
              <a:pathLst>
                <a:path w="13777" h="15545" extrusionOk="0">
                  <a:moveTo>
                    <a:pt x="167" y="0"/>
                  </a:moveTo>
                  <a:cubicBezTo>
                    <a:pt x="100" y="34"/>
                    <a:pt x="34" y="67"/>
                    <a:pt x="0" y="134"/>
                  </a:cubicBezTo>
                  <a:lnTo>
                    <a:pt x="11942" y="7005"/>
                  </a:lnTo>
                  <a:cubicBezTo>
                    <a:pt x="12076" y="7105"/>
                    <a:pt x="12176" y="7239"/>
                    <a:pt x="12209" y="7439"/>
                  </a:cubicBezTo>
                  <a:lnTo>
                    <a:pt x="13577" y="15545"/>
                  </a:lnTo>
                  <a:cubicBezTo>
                    <a:pt x="13610" y="15511"/>
                    <a:pt x="13643" y="15511"/>
                    <a:pt x="13677" y="15478"/>
                  </a:cubicBezTo>
                  <a:lnTo>
                    <a:pt x="13777" y="15445"/>
                  </a:lnTo>
                  <a:lnTo>
                    <a:pt x="12376" y="7339"/>
                  </a:lnTo>
                  <a:cubicBezTo>
                    <a:pt x="12343" y="7139"/>
                    <a:pt x="12242" y="7005"/>
                    <a:pt x="12109" y="6905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062;p75"/>
            <p:cNvSpPr/>
            <p:nvPr/>
          </p:nvSpPr>
          <p:spPr>
            <a:xfrm>
              <a:off x="4422275" y="3774425"/>
              <a:ext cx="53025" cy="53950"/>
            </a:xfrm>
            <a:custGeom>
              <a:avLst/>
              <a:gdLst/>
              <a:ahLst/>
              <a:cxnLst/>
              <a:rect l="l" t="t" r="r" b="b"/>
              <a:pathLst>
                <a:path w="2121" h="2158" extrusionOk="0">
                  <a:moveTo>
                    <a:pt x="378" y="1"/>
                  </a:moveTo>
                  <a:cubicBezTo>
                    <a:pt x="132" y="1"/>
                    <a:pt x="0" y="178"/>
                    <a:pt x="43" y="516"/>
                  </a:cubicBezTo>
                  <a:cubicBezTo>
                    <a:pt x="243" y="1117"/>
                    <a:pt x="643" y="1650"/>
                    <a:pt x="1244" y="1984"/>
                  </a:cubicBezTo>
                  <a:cubicBezTo>
                    <a:pt x="1421" y="2102"/>
                    <a:pt x="1585" y="2158"/>
                    <a:pt x="1721" y="2158"/>
                  </a:cubicBezTo>
                  <a:cubicBezTo>
                    <a:pt x="1969" y="2158"/>
                    <a:pt x="2121" y="1974"/>
                    <a:pt x="2077" y="1650"/>
                  </a:cubicBezTo>
                  <a:cubicBezTo>
                    <a:pt x="1877" y="1017"/>
                    <a:pt x="1477" y="483"/>
                    <a:pt x="910" y="183"/>
                  </a:cubicBezTo>
                  <a:cubicBezTo>
                    <a:pt x="702" y="60"/>
                    <a:pt x="521" y="1"/>
                    <a:pt x="37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063;p75"/>
            <p:cNvSpPr/>
            <p:nvPr/>
          </p:nvSpPr>
          <p:spPr>
            <a:xfrm>
              <a:off x="4626800" y="3330325"/>
              <a:ext cx="360300" cy="578200"/>
            </a:xfrm>
            <a:custGeom>
              <a:avLst/>
              <a:gdLst/>
              <a:ahLst/>
              <a:cxnLst/>
              <a:rect l="l" t="t" r="r" b="b"/>
              <a:pathLst>
                <a:path w="14412" h="23128" extrusionOk="0">
                  <a:moveTo>
                    <a:pt x="7473" y="1"/>
                  </a:moveTo>
                  <a:cubicBezTo>
                    <a:pt x="6405" y="834"/>
                    <a:pt x="6038" y="3970"/>
                    <a:pt x="7473" y="6772"/>
                  </a:cubicBezTo>
                  <a:lnTo>
                    <a:pt x="10342" y="13544"/>
                  </a:lnTo>
                  <a:cubicBezTo>
                    <a:pt x="10342" y="13544"/>
                    <a:pt x="8640" y="15545"/>
                    <a:pt x="7506" y="16612"/>
                  </a:cubicBezTo>
                  <a:cubicBezTo>
                    <a:pt x="6372" y="17680"/>
                    <a:pt x="5171" y="18847"/>
                    <a:pt x="4337" y="18947"/>
                  </a:cubicBezTo>
                  <a:cubicBezTo>
                    <a:pt x="3670" y="19014"/>
                    <a:pt x="2503" y="19148"/>
                    <a:pt x="2236" y="19414"/>
                  </a:cubicBezTo>
                  <a:cubicBezTo>
                    <a:pt x="1635" y="20048"/>
                    <a:pt x="1068" y="20715"/>
                    <a:pt x="568" y="21416"/>
                  </a:cubicBezTo>
                  <a:cubicBezTo>
                    <a:pt x="301" y="21816"/>
                    <a:pt x="1" y="22784"/>
                    <a:pt x="801" y="23050"/>
                  </a:cubicBezTo>
                  <a:cubicBezTo>
                    <a:pt x="969" y="23104"/>
                    <a:pt x="1131" y="23128"/>
                    <a:pt x="1286" y="23128"/>
                  </a:cubicBezTo>
                  <a:cubicBezTo>
                    <a:pt x="1810" y="23128"/>
                    <a:pt x="2273" y="22859"/>
                    <a:pt x="2736" y="22550"/>
                  </a:cubicBezTo>
                  <a:cubicBezTo>
                    <a:pt x="3036" y="22350"/>
                    <a:pt x="3303" y="22116"/>
                    <a:pt x="3570" y="21883"/>
                  </a:cubicBezTo>
                  <a:cubicBezTo>
                    <a:pt x="3667" y="21894"/>
                    <a:pt x="3767" y="21900"/>
                    <a:pt x="3867" y="21900"/>
                  </a:cubicBezTo>
                  <a:cubicBezTo>
                    <a:pt x="4352" y="21900"/>
                    <a:pt x="4862" y="21770"/>
                    <a:pt x="5305" y="21549"/>
                  </a:cubicBezTo>
                  <a:lnTo>
                    <a:pt x="6505" y="20815"/>
                  </a:lnTo>
                  <a:cubicBezTo>
                    <a:pt x="7139" y="20415"/>
                    <a:pt x="11142" y="17446"/>
                    <a:pt x="12743" y="16212"/>
                  </a:cubicBezTo>
                  <a:cubicBezTo>
                    <a:pt x="14411" y="14911"/>
                    <a:pt x="14311" y="14478"/>
                    <a:pt x="14111" y="13544"/>
                  </a:cubicBezTo>
                  <a:cubicBezTo>
                    <a:pt x="13711" y="11709"/>
                    <a:pt x="11409" y="5805"/>
                    <a:pt x="10742" y="4070"/>
                  </a:cubicBezTo>
                  <a:cubicBezTo>
                    <a:pt x="9908" y="1902"/>
                    <a:pt x="9241" y="1"/>
                    <a:pt x="7473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064;p75"/>
            <p:cNvSpPr/>
            <p:nvPr/>
          </p:nvSpPr>
          <p:spPr>
            <a:xfrm>
              <a:off x="4757725" y="3325250"/>
              <a:ext cx="182675" cy="263625"/>
            </a:xfrm>
            <a:custGeom>
              <a:avLst/>
              <a:gdLst/>
              <a:ahLst/>
              <a:cxnLst/>
              <a:rect l="l" t="t" r="r" b="b"/>
              <a:pathLst>
                <a:path w="7307" h="10545" extrusionOk="0">
                  <a:moveTo>
                    <a:pt x="1639" y="0"/>
                  </a:moveTo>
                  <a:cubicBezTo>
                    <a:pt x="1552" y="0"/>
                    <a:pt x="1502" y="3"/>
                    <a:pt x="1502" y="3"/>
                  </a:cubicBezTo>
                  <a:cubicBezTo>
                    <a:pt x="1" y="1771"/>
                    <a:pt x="1268" y="5007"/>
                    <a:pt x="1268" y="5007"/>
                  </a:cubicBezTo>
                  <a:lnTo>
                    <a:pt x="3603" y="10544"/>
                  </a:lnTo>
                  <a:cubicBezTo>
                    <a:pt x="6639" y="10377"/>
                    <a:pt x="7306" y="8409"/>
                    <a:pt x="7306" y="8409"/>
                  </a:cubicBezTo>
                  <a:cubicBezTo>
                    <a:pt x="7306" y="8409"/>
                    <a:pt x="4804" y="1805"/>
                    <a:pt x="3937" y="837"/>
                  </a:cubicBezTo>
                  <a:cubicBezTo>
                    <a:pt x="3250" y="68"/>
                    <a:pt x="2043" y="0"/>
                    <a:pt x="1639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065;p75"/>
            <p:cNvSpPr/>
            <p:nvPr/>
          </p:nvSpPr>
          <p:spPr>
            <a:xfrm>
              <a:off x="4060575" y="2220375"/>
              <a:ext cx="158475" cy="196600"/>
            </a:xfrm>
            <a:custGeom>
              <a:avLst/>
              <a:gdLst/>
              <a:ahLst/>
              <a:cxnLst/>
              <a:rect l="l" t="t" r="r" b="b"/>
              <a:pathLst>
                <a:path w="6339" h="7864" extrusionOk="0">
                  <a:moveTo>
                    <a:pt x="4804" y="0"/>
                  </a:moveTo>
                  <a:lnTo>
                    <a:pt x="1635" y="4303"/>
                  </a:lnTo>
                  <a:lnTo>
                    <a:pt x="0" y="5971"/>
                  </a:lnTo>
                  <a:lnTo>
                    <a:pt x="567" y="7038"/>
                  </a:lnTo>
                  <a:cubicBezTo>
                    <a:pt x="739" y="7403"/>
                    <a:pt x="1158" y="7863"/>
                    <a:pt x="1692" y="7863"/>
                  </a:cubicBezTo>
                  <a:cubicBezTo>
                    <a:pt x="1990" y="7863"/>
                    <a:pt x="2323" y="7720"/>
                    <a:pt x="2669" y="7339"/>
                  </a:cubicBezTo>
                  <a:cubicBezTo>
                    <a:pt x="4103" y="5804"/>
                    <a:pt x="6338" y="734"/>
                    <a:pt x="6338" y="734"/>
                  </a:cubicBezTo>
                  <a:lnTo>
                    <a:pt x="4804" y="0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066;p75"/>
            <p:cNvSpPr/>
            <p:nvPr/>
          </p:nvSpPr>
          <p:spPr>
            <a:xfrm>
              <a:off x="3967175" y="2084425"/>
              <a:ext cx="156800" cy="311100"/>
            </a:xfrm>
            <a:custGeom>
              <a:avLst/>
              <a:gdLst/>
              <a:ahLst/>
              <a:cxnLst/>
              <a:rect l="l" t="t" r="r" b="b"/>
              <a:pathLst>
                <a:path w="6272" h="12444" extrusionOk="0">
                  <a:moveTo>
                    <a:pt x="0" y="1"/>
                  </a:moveTo>
                  <a:lnTo>
                    <a:pt x="1568" y="7006"/>
                  </a:lnTo>
                  <a:cubicBezTo>
                    <a:pt x="1568" y="7006"/>
                    <a:pt x="2435" y="8774"/>
                    <a:pt x="3236" y="10375"/>
                  </a:cubicBezTo>
                  <a:cubicBezTo>
                    <a:pt x="3836" y="11609"/>
                    <a:pt x="4303" y="12443"/>
                    <a:pt x="4303" y="12443"/>
                  </a:cubicBezTo>
                  <a:lnTo>
                    <a:pt x="6271" y="10108"/>
                  </a:lnTo>
                  <a:cubicBezTo>
                    <a:pt x="6271" y="10108"/>
                    <a:pt x="4337" y="5105"/>
                    <a:pt x="3336" y="2703"/>
                  </a:cubicBezTo>
                  <a:cubicBezTo>
                    <a:pt x="2435" y="601"/>
                    <a:pt x="1268" y="101"/>
                    <a:pt x="0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067;p75"/>
            <p:cNvSpPr/>
            <p:nvPr/>
          </p:nvSpPr>
          <p:spPr>
            <a:xfrm>
              <a:off x="4103075" y="2115175"/>
              <a:ext cx="148875" cy="151950"/>
            </a:xfrm>
            <a:custGeom>
              <a:avLst/>
              <a:gdLst/>
              <a:ahLst/>
              <a:cxnLst/>
              <a:rect l="l" t="t" r="r" b="b"/>
              <a:pathLst>
                <a:path w="5955" h="6078" extrusionOk="0">
                  <a:moveTo>
                    <a:pt x="5194" y="0"/>
                  </a:moveTo>
                  <a:cubicBezTo>
                    <a:pt x="5135" y="0"/>
                    <a:pt x="5072" y="2"/>
                    <a:pt x="5005" y="5"/>
                  </a:cubicBezTo>
                  <a:cubicBezTo>
                    <a:pt x="4371" y="38"/>
                    <a:pt x="2870" y="305"/>
                    <a:pt x="2603" y="472"/>
                  </a:cubicBezTo>
                  <a:cubicBezTo>
                    <a:pt x="2370" y="639"/>
                    <a:pt x="2270" y="672"/>
                    <a:pt x="1870" y="1439"/>
                  </a:cubicBezTo>
                  <a:cubicBezTo>
                    <a:pt x="1870" y="1439"/>
                    <a:pt x="1669" y="1840"/>
                    <a:pt x="1336" y="2540"/>
                  </a:cubicBezTo>
                  <a:cubicBezTo>
                    <a:pt x="902" y="3441"/>
                    <a:pt x="535" y="4375"/>
                    <a:pt x="202" y="5309"/>
                  </a:cubicBezTo>
                  <a:cubicBezTo>
                    <a:pt x="0" y="6028"/>
                    <a:pt x="245" y="6077"/>
                    <a:pt x="509" y="6077"/>
                  </a:cubicBezTo>
                  <a:cubicBezTo>
                    <a:pt x="551" y="6077"/>
                    <a:pt x="594" y="6076"/>
                    <a:pt x="635" y="6076"/>
                  </a:cubicBezTo>
                  <a:cubicBezTo>
                    <a:pt x="936" y="6043"/>
                    <a:pt x="1836" y="6009"/>
                    <a:pt x="2670" y="5909"/>
                  </a:cubicBezTo>
                  <a:cubicBezTo>
                    <a:pt x="3471" y="5843"/>
                    <a:pt x="3537" y="5609"/>
                    <a:pt x="3704" y="5342"/>
                  </a:cubicBezTo>
                  <a:cubicBezTo>
                    <a:pt x="4538" y="3875"/>
                    <a:pt x="5205" y="2307"/>
                    <a:pt x="5772" y="739"/>
                  </a:cubicBezTo>
                  <a:cubicBezTo>
                    <a:pt x="5954" y="163"/>
                    <a:pt x="5778" y="0"/>
                    <a:pt x="519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068;p75"/>
            <p:cNvSpPr/>
            <p:nvPr/>
          </p:nvSpPr>
          <p:spPr>
            <a:xfrm>
              <a:off x="4109775" y="2161150"/>
              <a:ext cx="140125" cy="82575"/>
            </a:xfrm>
            <a:custGeom>
              <a:avLst/>
              <a:gdLst/>
              <a:ahLst/>
              <a:cxnLst/>
              <a:rect l="l" t="t" r="r" b="b"/>
              <a:pathLst>
                <a:path w="5605" h="3303" extrusionOk="0">
                  <a:moveTo>
                    <a:pt x="5104" y="1"/>
                  </a:moveTo>
                  <a:lnTo>
                    <a:pt x="4837" y="601"/>
                  </a:lnTo>
                  <a:cubicBezTo>
                    <a:pt x="4003" y="801"/>
                    <a:pt x="3169" y="935"/>
                    <a:pt x="2335" y="935"/>
                  </a:cubicBezTo>
                  <a:cubicBezTo>
                    <a:pt x="1763" y="889"/>
                    <a:pt x="1270" y="796"/>
                    <a:pt x="941" y="796"/>
                  </a:cubicBezTo>
                  <a:cubicBezTo>
                    <a:pt x="790" y="796"/>
                    <a:pt x="674" y="816"/>
                    <a:pt x="601" y="868"/>
                  </a:cubicBezTo>
                  <a:cubicBezTo>
                    <a:pt x="134" y="1202"/>
                    <a:pt x="0" y="2603"/>
                    <a:pt x="1368" y="3103"/>
                  </a:cubicBezTo>
                  <a:cubicBezTo>
                    <a:pt x="1729" y="3252"/>
                    <a:pt x="2167" y="3302"/>
                    <a:pt x="2598" y="3302"/>
                  </a:cubicBezTo>
                  <a:cubicBezTo>
                    <a:pt x="3520" y="3302"/>
                    <a:pt x="4404" y="3070"/>
                    <a:pt x="4404" y="3070"/>
                  </a:cubicBezTo>
                  <a:cubicBezTo>
                    <a:pt x="4704" y="1735"/>
                    <a:pt x="5604" y="468"/>
                    <a:pt x="5104" y="1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069;p75"/>
            <p:cNvSpPr/>
            <p:nvPr/>
          </p:nvSpPr>
          <p:spPr>
            <a:xfrm>
              <a:off x="3966325" y="2083600"/>
              <a:ext cx="128450" cy="214450"/>
            </a:xfrm>
            <a:custGeom>
              <a:avLst/>
              <a:gdLst/>
              <a:ahLst/>
              <a:cxnLst/>
              <a:rect l="l" t="t" r="r" b="b"/>
              <a:pathLst>
                <a:path w="5138" h="8578" extrusionOk="0">
                  <a:moveTo>
                    <a:pt x="1" y="1"/>
                  </a:moveTo>
                  <a:lnTo>
                    <a:pt x="1635" y="8573"/>
                  </a:lnTo>
                  <a:cubicBezTo>
                    <a:pt x="1700" y="8576"/>
                    <a:pt x="1764" y="8578"/>
                    <a:pt x="1827" y="8578"/>
                  </a:cubicBezTo>
                  <a:cubicBezTo>
                    <a:pt x="3155" y="8578"/>
                    <a:pt x="4374" y="7919"/>
                    <a:pt x="5138" y="6805"/>
                  </a:cubicBezTo>
                  <a:cubicBezTo>
                    <a:pt x="5138" y="6805"/>
                    <a:pt x="3470" y="1969"/>
                    <a:pt x="2503" y="901"/>
                  </a:cubicBezTo>
                  <a:cubicBezTo>
                    <a:pt x="1936" y="334"/>
                    <a:pt x="1635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070;p75"/>
            <p:cNvSpPr/>
            <p:nvPr/>
          </p:nvSpPr>
          <p:spPr>
            <a:xfrm>
              <a:off x="3973000" y="3253600"/>
              <a:ext cx="166025" cy="148975"/>
            </a:xfrm>
            <a:custGeom>
              <a:avLst/>
              <a:gdLst/>
              <a:ahLst/>
              <a:cxnLst/>
              <a:rect l="l" t="t" r="r" b="b"/>
              <a:pathLst>
                <a:path w="6641" h="5959" extrusionOk="0">
                  <a:moveTo>
                    <a:pt x="535" y="1"/>
                  </a:moveTo>
                  <a:cubicBezTo>
                    <a:pt x="401" y="1"/>
                    <a:pt x="301" y="401"/>
                    <a:pt x="168" y="835"/>
                  </a:cubicBezTo>
                  <a:cubicBezTo>
                    <a:pt x="34" y="1202"/>
                    <a:pt x="1" y="1635"/>
                    <a:pt x="34" y="2035"/>
                  </a:cubicBezTo>
                  <a:cubicBezTo>
                    <a:pt x="201" y="2469"/>
                    <a:pt x="835" y="2869"/>
                    <a:pt x="1102" y="3270"/>
                  </a:cubicBezTo>
                  <a:cubicBezTo>
                    <a:pt x="1402" y="3637"/>
                    <a:pt x="1635" y="4204"/>
                    <a:pt x="2036" y="4671"/>
                  </a:cubicBezTo>
                  <a:cubicBezTo>
                    <a:pt x="2669" y="5338"/>
                    <a:pt x="3470" y="5771"/>
                    <a:pt x="4371" y="5938"/>
                  </a:cubicBezTo>
                  <a:cubicBezTo>
                    <a:pt x="4464" y="5952"/>
                    <a:pt x="4574" y="5958"/>
                    <a:pt x="4694" y="5958"/>
                  </a:cubicBezTo>
                  <a:cubicBezTo>
                    <a:pt x="5467" y="5958"/>
                    <a:pt x="6641" y="5673"/>
                    <a:pt x="6439" y="5038"/>
                  </a:cubicBezTo>
                  <a:cubicBezTo>
                    <a:pt x="6172" y="4304"/>
                    <a:pt x="5205" y="3537"/>
                    <a:pt x="4471" y="2869"/>
                  </a:cubicBezTo>
                  <a:cubicBezTo>
                    <a:pt x="3570" y="2035"/>
                    <a:pt x="2970" y="401"/>
                    <a:pt x="2836" y="1"/>
                  </a:cubicBezTo>
                  <a:lnTo>
                    <a:pt x="2836" y="334"/>
                  </a:lnTo>
                  <a:cubicBezTo>
                    <a:pt x="2836" y="601"/>
                    <a:pt x="2036" y="634"/>
                    <a:pt x="1702" y="634"/>
                  </a:cubicBezTo>
                  <a:cubicBezTo>
                    <a:pt x="1268" y="634"/>
                    <a:pt x="868" y="501"/>
                    <a:pt x="535" y="234"/>
                  </a:cubicBezTo>
                  <a:lnTo>
                    <a:pt x="53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071;p75"/>
            <p:cNvSpPr/>
            <p:nvPr/>
          </p:nvSpPr>
          <p:spPr>
            <a:xfrm>
              <a:off x="3761200" y="3284450"/>
              <a:ext cx="81750" cy="178975"/>
            </a:xfrm>
            <a:custGeom>
              <a:avLst/>
              <a:gdLst/>
              <a:ahLst/>
              <a:cxnLst/>
              <a:rect l="l" t="t" r="r" b="b"/>
              <a:pathLst>
                <a:path w="3270" h="7159" extrusionOk="0">
                  <a:moveTo>
                    <a:pt x="500" y="1"/>
                  </a:moveTo>
                  <a:cubicBezTo>
                    <a:pt x="400" y="601"/>
                    <a:pt x="334" y="1235"/>
                    <a:pt x="334" y="1869"/>
                  </a:cubicBezTo>
                  <a:cubicBezTo>
                    <a:pt x="300" y="2970"/>
                    <a:pt x="100" y="3370"/>
                    <a:pt x="67" y="4304"/>
                  </a:cubicBezTo>
                  <a:cubicBezTo>
                    <a:pt x="0" y="5138"/>
                    <a:pt x="200" y="5938"/>
                    <a:pt x="701" y="6606"/>
                  </a:cubicBezTo>
                  <a:cubicBezTo>
                    <a:pt x="913" y="6924"/>
                    <a:pt x="1360" y="7158"/>
                    <a:pt x="1803" y="7158"/>
                  </a:cubicBezTo>
                  <a:cubicBezTo>
                    <a:pt x="2195" y="7158"/>
                    <a:pt x="2583" y="6975"/>
                    <a:pt x="2802" y="6506"/>
                  </a:cubicBezTo>
                  <a:cubicBezTo>
                    <a:pt x="3269" y="5505"/>
                    <a:pt x="3236" y="4838"/>
                    <a:pt x="3069" y="3804"/>
                  </a:cubicBezTo>
                  <a:cubicBezTo>
                    <a:pt x="2902" y="2770"/>
                    <a:pt x="2902" y="2136"/>
                    <a:pt x="2802" y="1335"/>
                  </a:cubicBezTo>
                  <a:cubicBezTo>
                    <a:pt x="2735" y="601"/>
                    <a:pt x="2635" y="101"/>
                    <a:pt x="2635" y="101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072;p75"/>
            <p:cNvSpPr/>
            <p:nvPr/>
          </p:nvSpPr>
          <p:spPr>
            <a:xfrm>
              <a:off x="3754525" y="2428025"/>
              <a:ext cx="358450" cy="988650"/>
            </a:xfrm>
            <a:custGeom>
              <a:avLst/>
              <a:gdLst/>
              <a:ahLst/>
              <a:cxnLst/>
              <a:rect l="l" t="t" r="r" b="b"/>
              <a:pathLst>
                <a:path w="14338" h="39546" extrusionOk="0">
                  <a:moveTo>
                    <a:pt x="1368" y="0"/>
                  </a:moveTo>
                  <a:cubicBezTo>
                    <a:pt x="234" y="4970"/>
                    <a:pt x="1301" y="16879"/>
                    <a:pt x="1301" y="16879"/>
                  </a:cubicBezTo>
                  <a:cubicBezTo>
                    <a:pt x="1268" y="17479"/>
                    <a:pt x="567" y="18713"/>
                    <a:pt x="300" y="21415"/>
                  </a:cubicBezTo>
                  <a:cubicBezTo>
                    <a:pt x="0" y="24584"/>
                    <a:pt x="701" y="32990"/>
                    <a:pt x="734" y="33224"/>
                  </a:cubicBezTo>
                  <a:cubicBezTo>
                    <a:pt x="734" y="33591"/>
                    <a:pt x="767" y="33958"/>
                    <a:pt x="767" y="34258"/>
                  </a:cubicBezTo>
                  <a:cubicBezTo>
                    <a:pt x="767" y="34692"/>
                    <a:pt x="767" y="37660"/>
                    <a:pt x="934" y="38561"/>
                  </a:cubicBezTo>
                  <a:cubicBezTo>
                    <a:pt x="1051" y="39228"/>
                    <a:pt x="1535" y="39545"/>
                    <a:pt x="2006" y="39545"/>
                  </a:cubicBezTo>
                  <a:cubicBezTo>
                    <a:pt x="2477" y="39545"/>
                    <a:pt x="2936" y="39228"/>
                    <a:pt x="3002" y="38628"/>
                  </a:cubicBezTo>
                  <a:cubicBezTo>
                    <a:pt x="3102" y="37827"/>
                    <a:pt x="2902" y="34692"/>
                    <a:pt x="2902" y="34325"/>
                  </a:cubicBezTo>
                  <a:cubicBezTo>
                    <a:pt x="2902" y="33958"/>
                    <a:pt x="2902" y="33624"/>
                    <a:pt x="2936" y="33257"/>
                  </a:cubicBezTo>
                  <a:cubicBezTo>
                    <a:pt x="2969" y="33224"/>
                    <a:pt x="5171" y="20648"/>
                    <a:pt x="5571" y="17446"/>
                  </a:cubicBezTo>
                  <a:cubicBezTo>
                    <a:pt x="5938" y="14677"/>
                    <a:pt x="6905" y="7939"/>
                    <a:pt x="6905" y="7939"/>
                  </a:cubicBezTo>
                  <a:lnTo>
                    <a:pt x="8540" y="17446"/>
                  </a:lnTo>
                  <a:cubicBezTo>
                    <a:pt x="8239" y="18347"/>
                    <a:pt x="8039" y="19247"/>
                    <a:pt x="7906" y="20181"/>
                  </a:cubicBezTo>
                  <a:cubicBezTo>
                    <a:pt x="7739" y="22049"/>
                    <a:pt x="9240" y="30188"/>
                    <a:pt x="9274" y="31689"/>
                  </a:cubicBezTo>
                  <a:lnTo>
                    <a:pt x="9274" y="33291"/>
                  </a:lnTo>
                  <a:lnTo>
                    <a:pt x="9274" y="33324"/>
                  </a:lnTo>
                  <a:cubicBezTo>
                    <a:pt x="9374" y="33824"/>
                    <a:pt x="10441" y="35092"/>
                    <a:pt x="11041" y="35926"/>
                  </a:cubicBezTo>
                  <a:cubicBezTo>
                    <a:pt x="11542" y="36626"/>
                    <a:pt x="12276" y="37127"/>
                    <a:pt x="13110" y="37293"/>
                  </a:cubicBezTo>
                  <a:cubicBezTo>
                    <a:pt x="13228" y="37307"/>
                    <a:pt x="13338" y="37314"/>
                    <a:pt x="13439" y="37314"/>
                  </a:cubicBezTo>
                  <a:cubicBezTo>
                    <a:pt x="14077" y="37314"/>
                    <a:pt x="14338" y="37040"/>
                    <a:pt x="13877" y="36493"/>
                  </a:cubicBezTo>
                  <a:cubicBezTo>
                    <a:pt x="13610" y="36293"/>
                    <a:pt x="13410" y="36093"/>
                    <a:pt x="13210" y="35892"/>
                  </a:cubicBezTo>
                  <a:cubicBezTo>
                    <a:pt x="12609" y="35259"/>
                    <a:pt x="12142" y="34491"/>
                    <a:pt x="11809" y="33657"/>
                  </a:cubicBezTo>
                  <a:cubicBezTo>
                    <a:pt x="11642" y="33291"/>
                    <a:pt x="11575" y="32857"/>
                    <a:pt x="11575" y="32457"/>
                  </a:cubicBezTo>
                  <a:lnTo>
                    <a:pt x="11575" y="31556"/>
                  </a:lnTo>
                  <a:cubicBezTo>
                    <a:pt x="11575" y="31556"/>
                    <a:pt x="12709" y="19281"/>
                    <a:pt x="12943" y="17046"/>
                  </a:cubicBezTo>
                  <a:cubicBezTo>
                    <a:pt x="13343" y="13143"/>
                    <a:pt x="11775" y="4403"/>
                    <a:pt x="11475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073;p75"/>
            <p:cNvSpPr/>
            <p:nvPr/>
          </p:nvSpPr>
          <p:spPr>
            <a:xfrm>
              <a:off x="3737850" y="2081925"/>
              <a:ext cx="362775" cy="667025"/>
            </a:xfrm>
            <a:custGeom>
              <a:avLst/>
              <a:gdLst/>
              <a:ahLst/>
              <a:cxnLst/>
              <a:rect l="l" t="t" r="r" b="b"/>
              <a:pathLst>
                <a:path w="14511" h="26681" extrusionOk="0">
                  <a:moveTo>
                    <a:pt x="8073" y="1"/>
                  </a:moveTo>
                  <a:lnTo>
                    <a:pt x="4804" y="368"/>
                  </a:lnTo>
                  <a:lnTo>
                    <a:pt x="3769" y="568"/>
                  </a:lnTo>
                  <a:cubicBezTo>
                    <a:pt x="4337" y="3370"/>
                    <a:pt x="2002" y="6505"/>
                    <a:pt x="2002" y="6505"/>
                  </a:cubicBezTo>
                  <a:lnTo>
                    <a:pt x="3736" y="10442"/>
                  </a:lnTo>
                  <a:cubicBezTo>
                    <a:pt x="3569" y="10742"/>
                    <a:pt x="2235" y="12677"/>
                    <a:pt x="1668" y="14478"/>
                  </a:cubicBezTo>
                  <a:cubicBezTo>
                    <a:pt x="667" y="17713"/>
                    <a:pt x="134" y="21049"/>
                    <a:pt x="0" y="24418"/>
                  </a:cubicBezTo>
                  <a:cubicBezTo>
                    <a:pt x="1265" y="25921"/>
                    <a:pt x="4030" y="26681"/>
                    <a:pt x="6855" y="26681"/>
                  </a:cubicBezTo>
                  <a:cubicBezTo>
                    <a:pt x="9988" y="26681"/>
                    <a:pt x="13195" y="25746"/>
                    <a:pt x="14510" y="23851"/>
                  </a:cubicBezTo>
                  <a:cubicBezTo>
                    <a:pt x="14510" y="23851"/>
                    <a:pt x="13576" y="16212"/>
                    <a:pt x="11275" y="10342"/>
                  </a:cubicBezTo>
                  <a:lnTo>
                    <a:pt x="11742" y="7640"/>
                  </a:lnTo>
                  <a:cubicBezTo>
                    <a:pt x="13143" y="6005"/>
                    <a:pt x="12542" y="4604"/>
                    <a:pt x="12109" y="3804"/>
                  </a:cubicBezTo>
                  <a:cubicBezTo>
                    <a:pt x="11442" y="2403"/>
                    <a:pt x="10508" y="1102"/>
                    <a:pt x="9340" y="68"/>
                  </a:cubicBezTo>
                  <a:lnTo>
                    <a:pt x="8073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074;p75"/>
            <p:cNvSpPr/>
            <p:nvPr/>
          </p:nvSpPr>
          <p:spPr>
            <a:xfrm>
              <a:off x="3737850" y="2081925"/>
              <a:ext cx="362775" cy="667025"/>
            </a:xfrm>
            <a:custGeom>
              <a:avLst/>
              <a:gdLst/>
              <a:ahLst/>
              <a:cxnLst/>
              <a:rect l="l" t="t" r="r" b="b"/>
              <a:pathLst>
                <a:path w="14511" h="26681" extrusionOk="0">
                  <a:moveTo>
                    <a:pt x="8073" y="1"/>
                  </a:moveTo>
                  <a:lnTo>
                    <a:pt x="4804" y="368"/>
                  </a:lnTo>
                  <a:lnTo>
                    <a:pt x="3769" y="568"/>
                  </a:lnTo>
                  <a:cubicBezTo>
                    <a:pt x="4337" y="3370"/>
                    <a:pt x="2002" y="6505"/>
                    <a:pt x="2002" y="6505"/>
                  </a:cubicBezTo>
                  <a:lnTo>
                    <a:pt x="3736" y="10442"/>
                  </a:lnTo>
                  <a:cubicBezTo>
                    <a:pt x="3569" y="10742"/>
                    <a:pt x="2235" y="12677"/>
                    <a:pt x="1668" y="14478"/>
                  </a:cubicBezTo>
                  <a:cubicBezTo>
                    <a:pt x="667" y="17713"/>
                    <a:pt x="134" y="21049"/>
                    <a:pt x="0" y="24418"/>
                  </a:cubicBezTo>
                  <a:cubicBezTo>
                    <a:pt x="1265" y="25921"/>
                    <a:pt x="4030" y="26681"/>
                    <a:pt x="6855" y="26681"/>
                  </a:cubicBezTo>
                  <a:cubicBezTo>
                    <a:pt x="9988" y="26681"/>
                    <a:pt x="13195" y="25746"/>
                    <a:pt x="14510" y="23851"/>
                  </a:cubicBezTo>
                  <a:cubicBezTo>
                    <a:pt x="14510" y="23851"/>
                    <a:pt x="13576" y="16212"/>
                    <a:pt x="11275" y="10342"/>
                  </a:cubicBezTo>
                  <a:lnTo>
                    <a:pt x="11742" y="7640"/>
                  </a:lnTo>
                  <a:cubicBezTo>
                    <a:pt x="13143" y="6005"/>
                    <a:pt x="12542" y="4604"/>
                    <a:pt x="12109" y="3804"/>
                  </a:cubicBezTo>
                  <a:cubicBezTo>
                    <a:pt x="11442" y="2403"/>
                    <a:pt x="10508" y="1102"/>
                    <a:pt x="9340" y="68"/>
                  </a:cubicBezTo>
                  <a:lnTo>
                    <a:pt x="8073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075;p75"/>
            <p:cNvSpPr/>
            <p:nvPr/>
          </p:nvSpPr>
          <p:spPr>
            <a:xfrm>
              <a:off x="3738675" y="2168650"/>
              <a:ext cx="300250" cy="580250"/>
            </a:xfrm>
            <a:custGeom>
              <a:avLst/>
              <a:gdLst/>
              <a:ahLst/>
              <a:cxnLst/>
              <a:rect l="l" t="t" r="r" b="b"/>
              <a:pathLst>
                <a:path w="12010" h="23210" extrusionOk="0">
                  <a:moveTo>
                    <a:pt x="3536" y="1"/>
                  </a:moveTo>
                  <a:cubicBezTo>
                    <a:pt x="3169" y="1068"/>
                    <a:pt x="2636" y="2102"/>
                    <a:pt x="2002" y="3036"/>
                  </a:cubicBezTo>
                  <a:lnTo>
                    <a:pt x="3736" y="6973"/>
                  </a:lnTo>
                  <a:cubicBezTo>
                    <a:pt x="3570" y="7239"/>
                    <a:pt x="2235" y="9208"/>
                    <a:pt x="1668" y="11009"/>
                  </a:cubicBezTo>
                  <a:cubicBezTo>
                    <a:pt x="668" y="14244"/>
                    <a:pt x="101" y="17580"/>
                    <a:pt x="0" y="20949"/>
                  </a:cubicBezTo>
                  <a:cubicBezTo>
                    <a:pt x="1257" y="22449"/>
                    <a:pt x="4015" y="23210"/>
                    <a:pt x="6839" y="23210"/>
                  </a:cubicBezTo>
                  <a:cubicBezTo>
                    <a:pt x="8664" y="23210"/>
                    <a:pt x="10516" y="22892"/>
                    <a:pt x="12009" y="22250"/>
                  </a:cubicBezTo>
                  <a:lnTo>
                    <a:pt x="12009" y="22250"/>
                  </a:lnTo>
                  <a:cubicBezTo>
                    <a:pt x="11993" y="22250"/>
                    <a:pt x="10427" y="22548"/>
                    <a:pt x="8516" y="22548"/>
                  </a:cubicBezTo>
                  <a:cubicBezTo>
                    <a:pt x="6433" y="22548"/>
                    <a:pt x="3942" y="22194"/>
                    <a:pt x="2602" y="20716"/>
                  </a:cubicBezTo>
                  <a:cubicBezTo>
                    <a:pt x="67" y="17914"/>
                    <a:pt x="2736" y="10742"/>
                    <a:pt x="3570" y="9208"/>
                  </a:cubicBezTo>
                  <a:cubicBezTo>
                    <a:pt x="4370" y="7673"/>
                    <a:pt x="5571" y="7406"/>
                    <a:pt x="4904" y="6772"/>
                  </a:cubicBezTo>
                  <a:cubicBezTo>
                    <a:pt x="4237" y="6105"/>
                    <a:pt x="3603" y="4871"/>
                    <a:pt x="3837" y="3870"/>
                  </a:cubicBezTo>
                  <a:cubicBezTo>
                    <a:pt x="4037" y="2603"/>
                    <a:pt x="4170" y="1335"/>
                    <a:pt x="4237" y="68"/>
                  </a:cubicBezTo>
                  <a:lnTo>
                    <a:pt x="3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076;p75"/>
            <p:cNvSpPr/>
            <p:nvPr/>
          </p:nvSpPr>
          <p:spPr>
            <a:xfrm>
              <a:off x="3747850" y="1744150"/>
              <a:ext cx="296075" cy="285275"/>
            </a:xfrm>
            <a:custGeom>
              <a:avLst/>
              <a:gdLst/>
              <a:ahLst/>
              <a:cxnLst/>
              <a:rect l="l" t="t" r="r" b="b"/>
              <a:pathLst>
                <a:path w="11843" h="11411" extrusionOk="0">
                  <a:moveTo>
                    <a:pt x="5278" y="1"/>
                  </a:moveTo>
                  <a:cubicBezTo>
                    <a:pt x="5242" y="1"/>
                    <a:pt x="5207" y="1"/>
                    <a:pt x="5171" y="2"/>
                  </a:cubicBezTo>
                  <a:cubicBezTo>
                    <a:pt x="2269" y="69"/>
                    <a:pt x="0" y="2504"/>
                    <a:pt x="100" y="5406"/>
                  </a:cubicBezTo>
                  <a:lnTo>
                    <a:pt x="100" y="5573"/>
                  </a:lnTo>
                  <a:cubicBezTo>
                    <a:pt x="100" y="7541"/>
                    <a:pt x="1335" y="9309"/>
                    <a:pt x="3203" y="9976"/>
                  </a:cubicBezTo>
                  <a:cubicBezTo>
                    <a:pt x="3436" y="10476"/>
                    <a:pt x="3903" y="11310"/>
                    <a:pt x="4370" y="11410"/>
                  </a:cubicBezTo>
                  <a:lnTo>
                    <a:pt x="4370" y="10710"/>
                  </a:lnTo>
                  <a:cubicBezTo>
                    <a:pt x="5004" y="11043"/>
                    <a:pt x="5738" y="11210"/>
                    <a:pt x="6438" y="11210"/>
                  </a:cubicBezTo>
                  <a:lnTo>
                    <a:pt x="7272" y="11210"/>
                  </a:lnTo>
                  <a:cubicBezTo>
                    <a:pt x="9807" y="11210"/>
                    <a:pt x="11842" y="9175"/>
                    <a:pt x="11842" y="6674"/>
                  </a:cubicBezTo>
                  <a:lnTo>
                    <a:pt x="11842" y="6373"/>
                  </a:lnTo>
                  <a:cubicBezTo>
                    <a:pt x="11842" y="4472"/>
                    <a:pt x="10775" y="2737"/>
                    <a:pt x="9107" y="1837"/>
                  </a:cubicBezTo>
                  <a:cubicBezTo>
                    <a:pt x="8163" y="665"/>
                    <a:pt x="6742" y="1"/>
                    <a:pt x="52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077;p75"/>
            <p:cNvSpPr/>
            <p:nvPr/>
          </p:nvSpPr>
          <p:spPr>
            <a:xfrm>
              <a:off x="3826225" y="1778175"/>
              <a:ext cx="149300" cy="121975"/>
            </a:xfrm>
            <a:custGeom>
              <a:avLst/>
              <a:gdLst/>
              <a:ahLst/>
              <a:cxnLst/>
              <a:rect l="l" t="t" r="r" b="b"/>
              <a:pathLst>
                <a:path w="5972" h="4879" extrusionOk="0">
                  <a:moveTo>
                    <a:pt x="4434" y="0"/>
                  </a:moveTo>
                  <a:cubicBezTo>
                    <a:pt x="3664" y="0"/>
                    <a:pt x="2686" y="256"/>
                    <a:pt x="1669" y="1076"/>
                  </a:cubicBezTo>
                  <a:cubicBezTo>
                    <a:pt x="1" y="2444"/>
                    <a:pt x="201" y="4879"/>
                    <a:pt x="201" y="4879"/>
                  </a:cubicBezTo>
                  <a:cubicBezTo>
                    <a:pt x="501" y="2844"/>
                    <a:pt x="1869" y="1243"/>
                    <a:pt x="3403" y="676"/>
                  </a:cubicBezTo>
                  <a:cubicBezTo>
                    <a:pt x="4123" y="431"/>
                    <a:pt x="4716" y="362"/>
                    <a:pt x="5151" y="362"/>
                  </a:cubicBezTo>
                  <a:cubicBezTo>
                    <a:pt x="5663" y="362"/>
                    <a:pt x="5954" y="458"/>
                    <a:pt x="5972" y="476"/>
                  </a:cubicBezTo>
                  <a:cubicBezTo>
                    <a:pt x="5802" y="272"/>
                    <a:pt x="5228" y="0"/>
                    <a:pt x="44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078;p75"/>
            <p:cNvSpPr/>
            <p:nvPr/>
          </p:nvSpPr>
          <p:spPr>
            <a:xfrm>
              <a:off x="3805400" y="1849275"/>
              <a:ext cx="216000" cy="302400"/>
            </a:xfrm>
            <a:custGeom>
              <a:avLst/>
              <a:gdLst/>
              <a:ahLst/>
              <a:cxnLst/>
              <a:rect l="l" t="t" r="r" b="b"/>
              <a:pathLst>
                <a:path w="8640" h="12096" extrusionOk="0">
                  <a:moveTo>
                    <a:pt x="7472" y="0"/>
                  </a:moveTo>
                  <a:cubicBezTo>
                    <a:pt x="7339" y="1334"/>
                    <a:pt x="6538" y="2535"/>
                    <a:pt x="5371" y="3202"/>
                  </a:cubicBezTo>
                  <a:cubicBezTo>
                    <a:pt x="4403" y="3736"/>
                    <a:pt x="3336" y="4070"/>
                    <a:pt x="2235" y="4136"/>
                  </a:cubicBezTo>
                  <a:cubicBezTo>
                    <a:pt x="2055" y="3716"/>
                    <a:pt x="1659" y="3488"/>
                    <a:pt x="1255" y="3488"/>
                  </a:cubicBezTo>
                  <a:cubicBezTo>
                    <a:pt x="986" y="3488"/>
                    <a:pt x="714" y="3589"/>
                    <a:pt x="500" y="3803"/>
                  </a:cubicBezTo>
                  <a:cubicBezTo>
                    <a:pt x="0" y="4303"/>
                    <a:pt x="200" y="5271"/>
                    <a:pt x="834" y="5838"/>
                  </a:cubicBezTo>
                  <a:cubicBezTo>
                    <a:pt x="1163" y="6138"/>
                    <a:pt x="1436" y="6224"/>
                    <a:pt x="1642" y="6224"/>
                  </a:cubicBezTo>
                  <a:cubicBezTo>
                    <a:pt x="1916" y="6224"/>
                    <a:pt x="2068" y="6071"/>
                    <a:pt x="2068" y="6071"/>
                  </a:cubicBezTo>
                  <a:lnTo>
                    <a:pt x="2102" y="9807"/>
                  </a:lnTo>
                  <a:cubicBezTo>
                    <a:pt x="2569" y="10541"/>
                    <a:pt x="3202" y="11175"/>
                    <a:pt x="3869" y="11709"/>
                  </a:cubicBezTo>
                  <a:cubicBezTo>
                    <a:pt x="4257" y="11980"/>
                    <a:pt x="4749" y="12096"/>
                    <a:pt x="5211" y="12096"/>
                  </a:cubicBezTo>
                  <a:cubicBezTo>
                    <a:pt x="5942" y="12096"/>
                    <a:pt x="6597" y="11804"/>
                    <a:pt x="6638" y="11375"/>
                  </a:cubicBezTo>
                  <a:cubicBezTo>
                    <a:pt x="6738" y="10641"/>
                    <a:pt x="5404" y="9307"/>
                    <a:pt x="5404" y="9307"/>
                  </a:cubicBezTo>
                  <a:lnTo>
                    <a:pt x="5404" y="7973"/>
                  </a:lnTo>
                  <a:cubicBezTo>
                    <a:pt x="5885" y="8056"/>
                    <a:pt x="6365" y="8127"/>
                    <a:pt x="6756" y="8127"/>
                  </a:cubicBezTo>
                  <a:cubicBezTo>
                    <a:pt x="6988" y="8127"/>
                    <a:pt x="7189" y="8102"/>
                    <a:pt x="7339" y="8039"/>
                  </a:cubicBezTo>
                  <a:cubicBezTo>
                    <a:pt x="7772" y="7839"/>
                    <a:pt x="8539" y="7205"/>
                    <a:pt x="8606" y="4603"/>
                  </a:cubicBezTo>
                  <a:cubicBezTo>
                    <a:pt x="8640" y="1535"/>
                    <a:pt x="7972" y="500"/>
                    <a:pt x="747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079;p75"/>
            <p:cNvSpPr/>
            <p:nvPr/>
          </p:nvSpPr>
          <p:spPr>
            <a:xfrm>
              <a:off x="3990525" y="1935775"/>
              <a:ext cx="16300" cy="16100"/>
            </a:xfrm>
            <a:custGeom>
              <a:avLst/>
              <a:gdLst/>
              <a:ahLst/>
              <a:cxnLst/>
              <a:rect l="l" t="t" r="r" b="b"/>
              <a:pathLst>
                <a:path w="652" h="644" extrusionOk="0">
                  <a:moveTo>
                    <a:pt x="329" y="0"/>
                  </a:moveTo>
                  <a:cubicBezTo>
                    <a:pt x="180" y="0"/>
                    <a:pt x="34" y="101"/>
                    <a:pt x="34" y="310"/>
                  </a:cubicBezTo>
                  <a:cubicBezTo>
                    <a:pt x="0" y="476"/>
                    <a:pt x="134" y="643"/>
                    <a:pt x="301" y="643"/>
                  </a:cubicBezTo>
                  <a:cubicBezTo>
                    <a:pt x="501" y="643"/>
                    <a:pt x="634" y="510"/>
                    <a:pt x="634" y="343"/>
                  </a:cubicBezTo>
                  <a:cubicBezTo>
                    <a:pt x="651" y="118"/>
                    <a:pt x="489" y="0"/>
                    <a:pt x="32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080;p75"/>
            <p:cNvSpPr/>
            <p:nvPr/>
          </p:nvSpPr>
          <p:spPr>
            <a:xfrm>
              <a:off x="3924650" y="1937775"/>
              <a:ext cx="15850" cy="15750"/>
            </a:xfrm>
            <a:custGeom>
              <a:avLst/>
              <a:gdLst/>
              <a:ahLst/>
              <a:cxnLst/>
              <a:rect l="l" t="t" r="r" b="b"/>
              <a:pathLst>
                <a:path w="634" h="630" extrusionOk="0">
                  <a:moveTo>
                    <a:pt x="308" y="0"/>
                  </a:moveTo>
                  <a:cubicBezTo>
                    <a:pt x="152" y="0"/>
                    <a:pt x="0" y="100"/>
                    <a:pt x="0" y="296"/>
                  </a:cubicBezTo>
                  <a:cubicBezTo>
                    <a:pt x="0" y="463"/>
                    <a:pt x="100" y="630"/>
                    <a:pt x="300" y="630"/>
                  </a:cubicBezTo>
                  <a:cubicBezTo>
                    <a:pt x="467" y="630"/>
                    <a:pt x="601" y="496"/>
                    <a:pt x="634" y="330"/>
                  </a:cubicBezTo>
                  <a:cubicBezTo>
                    <a:pt x="634" y="108"/>
                    <a:pt x="469" y="0"/>
                    <a:pt x="3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081;p75"/>
            <p:cNvSpPr/>
            <p:nvPr/>
          </p:nvSpPr>
          <p:spPr>
            <a:xfrm>
              <a:off x="3943825" y="2005200"/>
              <a:ext cx="20025" cy="13525"/>
            </a:xfrm>
            <a:custGeom>
              <a:avLst/>
              <a:gdLst/>
              <a:ahLst/>
              <a:cxnLst/>
              <a:rect l="l" t="t" r="r" b="b"/>
              <a:pathLst>
                <a:path w="801" h="541" extrusionOk="0">
                  <a:moveTo>
                    <a:pt x="67" y="1"/>
                  </a:moveTo>
                  <a:cubicBezTo>
                    <a:pt x="0" y="234"/>
                    <a:pt x="100" y="435"/>
                    <a:pt x="301" y="535"/>
                  </a:cubicBezTo>
                  <a:cubicBezTo>
                    <a:pt x="330" y="539"/>
                    <a:pt x="358" y="541"/>
                    <a:pt x="386" y="541"/>
                  </a:cubicBezTo>
                  <a:cubicBezTo>
                    <a:pt x="582" y="541"/>
                    <a:pt x="743" y="439"/>
                    <a:pt x="801" y="2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082;p75"/>
            <p:cNvSpPr/>
            <p:nvPr/>
          </p:nvSpPr>
          <p:spPr>
            <a:xfrm>
              <a:off x="3996350" y="1905025"/>
              <a:ext cx="18375" cy="15975"/>
            </a:xfrm>
            <a:custGeom>
              <a:avLst/>
              <a:gdLst/>
              <a:ahLst/>
              <a:cxnLst/>
              <a:rect l="l" t="t" r="r" b="b"/>
              <a:pathLst>
                <a:path w="735" h="639" extrusionOk="0">
                  <a:moveTo>
                    <a:pt x="309" y="1"/>
                  </a:moveTo>
                  <a:cubicBezTo>
                    <a:pt x="181" y="1"/>
                    <a:pt x="64" y="66"/>
                    <a:pt x="1" y="172"/>
                  </a:cubicBezTo>
                  <a:lnTo>
                    <a:pt x="635" y="639"/>
                  </a:lnTo>
                  <a:cubicBezTo>
                    <a:pt x="735" y="439"/>
                    <a:pt x="701" y="205"/>
                    <a:pt x="535" y="72"/>
                  </a:cubicBezTo>
                  <a:cubicBezTo>
                    <a:pt x="461" y="23"/>
                    <a:pt x="383" y="1"/>
                    <a:pt x="3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083;p75"/>
            <p:cNvSpPr/>
            <p:nvPr/>
          </p:nvSpPr>
          <p:spPr>
            <a:xfrm>
              <a:off x="3861250" y="1946000"/>
              <a:ext cx="14150" cy="26800"/>
            </a:xfrm>
            <a:custGeom>
              <a:avLst/>
              <a:gdLst/>
              <a:ahLst/>
              <a:cxnLst/>
              <a:rect l="l" t="t" r="r" b="b"/>
              <a:pathLst>
                <a:path w="566" h="1072" extrusionOk="0">
                  <a:moveTo>
                    <a:pt x="1" y="1"/>
                  </a:moveTo>
                  <a:lnTo>
                    <a:pt x="1" y="1068"/>
                  </a:lnTo>
                  <a:cubicBezTo>
                    <a:pt x="20" y="1070"/>
                    <a:pt x="39" y="1071"/>
                    <a:pt x="58" y="1071"/>
                  </a:cubicBezTo>
                  <a:cubicBezTo>
                    <a:pt x="334" y="1071"/>
                    <a:pt x="566" y="849"/>
                    <a:pt x="535" y="568"/>
                  </a:cubicBezTo>
                  <a:cubicBezTo>
                    <a:pt x="535" y="267"/>
                    <a:pt x="301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084;p75"/>
            <p:cNvSpPr/>
            <p:nvPr/>
          </p:nvSpPr>
          <p:spPr>
            <a:xfrm>
              <a:off x="3966325" y="1937675"/>
              <a:ext cx="25050" cy="53375"/>
            </a:xfrm>
            <a:custGeom>
              <a:avLst/>
              <a:gdLst/>
              <a:ahLst/>
              <a:cxnLst/>
              <a:rect l="l" t="t" r="r" b="b"/>
              <a:pathLst>
                <a:path w="1002" h="2135" extrusionOk="0">
                  <a:moveTo>
                    <a:pt x="1" y="0"/>
                  </a:moveTo>
                  <a:lnTo>
                    <a:pt x="1" y="2135"/>
                  </a:lnTo>
                  <a:lnTo>
                    <a:pt x="1002" y="18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085;p75"/>
            <p:cNvSpPr/>
            <p:nvPr/>
          </p:nvSpPr>
          <p:spPr>
            <a:xfrm>
              <a:off x="3872100" y="2017725"/>
              <a:ext cx="68400" cy="44225"/>
            </a:xfrm>
            <a:custGeom>
              <a:avLst/>
              <a:gdLst/>
              <a:ahLst/>
              <a:cxnLst/>
              <a:rect l="l" t="t" r="r" b="b"/>
              <a:pathLst>
                <a:path w="2736" h="1769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34"/>
                    <a:pt x="301" y="634"/>
                    <a:pt x="601" y="868"/>
                  </a:cubicBezTo>
                  <a:cubicBezTo>
                    <a:pt x="1101" y="1301"/>
                    <a:pt x="2736" y="1768"/>
                    <a:pt x="2736" y="1768"/>
                  </a:cubicBezTo>
                  <a:lnTo>
                    <a:pt x="2736" y="1235"/>
                  </a:lnTo>
                  <a:cubicBezTo>
                    <a:pt x="1935" y="1134"/>
                    <a:pt x="267" y="667"/>
                    <a:pt x="1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086;p75"/>
            <p:cNvSpPr/>
            <p:nvPr/>
          </p:nvSpPr>
          <p:spPr>
            <a:xfrm>
              <a:off x="3701150" y="2176175"/>
              <a:ext cx="193500" cy="534800"/>
            </a:xfrm>
            <a:custGeom>
              <a:avLst/>
              <a:gdLst/>
              <a:ahLst/>
              <a:cxnLst/>
              <a:rect l="l" t="t" r="r" b="b"/>
              <a:pathLst>
                <a:path w="7740" h="21392" extrusionOk="0">
                  <a:moveTo>
                    <a:pt x="2135" y="0"/>
                  </a:moveTo>
                  <a:cubicBezTo>
                    <a:pt x="1535" y="2135"/>
                    <a:pt x="0" y="8940"/>
                    <a:pt x="134" y="9640"/>
                  </a:cubicBezTo>
                  <a:cubicBezTo>
                    <a:pt x="467" y="11208"/>
                    <a:pt x="834" y="13076"/>
                    <a:pt x="1501" y="15411"/>
                  </a:cubicBezTo>
                  <a:cubicBezTo>
                    <a:pt x="1802" y="16379"/>
                    <a:pt x="2202" y="17479"/>
                    <a:pt x="2536" y="18213"/>
                  </a:cubicBezTo>
                  <a:cubicBezTo>
                    <a:pt x="3537" y="20653"/>
                    <a:pt x="4479" y="21392"/>
                    <a:pt x="5610" y="21392"/>
                  </a:cubicBezTo>
                  <a:cubicBezTo>
                    <a:pt x="5685" y="21392"/>
                    <a:pt x="5761" y="21388"/>
                    <a:pt x="5838" y="21382"/>
                  </a:cubicBezTo>
                  <a:cubicBezTo>
                    <a:pt x="7739" y="21249"/>
                    <a:pt x="7639" y="20548"/>
                    <a:pt x="6638" y="19447"/>
                  </a:cubicBezTo>
                  <a:cubicBezTo>
                    <a:pt x="6171" y="18947"/>
                    <a:pt x="5805" y="18413"/>
                    <a:pt x="5538" y="17813"/>
                  </a:cubicBezTo>
                  <a:lnTo>
                    <a:pt x="5538" y="17813"/>
                  </a:lnTo>
                  <a:cubicBezTo>
                    <a:pt x="5838" y="17980"/>
                    <a:pt x="6171" y="18146"/>
                    <a:pt x="6505" y="18247"/>
                  </a:cubicBezTo>
                  <a:cubicBezTo>
                    <a:pt x="6584" y="18278"/>
                    <a:pt x="6666" y="18293"/>
                    <a:pt x="6745" y="18293"/>
                  </a:cubicBezTo>
                  <a:cubicBezTo>
                    <a:pt x="7000" y="18293"/>
                    <a:pt x="7237" y="18142"/>
                    <a:pt x="7339" y="17913"/>
                  </a:cubicBezTo>
                  <a:cubicBezTo>
                    <a:pt x="7406" y="17780"/>
                    <a:pt x="7039" y="17679"/>
                    <a:pt x="6605" y="17279"/>
                  </a:cubicBezTo>
                  <a:cubicBezTo>
                    <a:pt x="6171" y="16779"/>
                    <a:pt x="5638" y="16345"/>
                    <a:pt x="5071" y="16012"/>
                  </a:cubicBezTo>
                  <a:cubicBezTo>
                    <a:pt x="4804" y="15845"/>
                    <a:pt x="4604" y="15611"/>
                    <a:pt x="4470" y="15344"/>
                  </a:cubicBezTo>
                  <a:cubicBezTo>
                    <a:pt x="3903" y="13543"/>
                    <a:pt x="3436" y="11675"/>
                    <a:pt x="3136" y="9807"/>
                  </a:cubicBezTo>
                  <a:lnTo>
                    <a:pt x="4770" y="3102"/>
                  </a:lnTo>
                  <a:lnTo>
                    <a:pt x="2135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087;p75"/>
            <p:cNvSpPr/>
            <p:nvPr/>
          </p:nvSpPr>
          <p:spPr>
            <a:xfrm>
              <a:off x="3731175" y="2096100"/>
              <a:ext cx="130100" cy="197325"/>
            </a:xfrm>
            <a:custGeom>
              <a:avLst/>
              <a:gdLst/>
              <a:ahLst/>
              <a:cxnLst/>
              <a:rect l="l" t="t" r="r" b="b"/>
              <a:pathLst>
                <a:path w="5204" h="7893" extrusionOk="0">
                  <a:moveTo>
                    <a:pt x="4070" y="1"/>
                  </a:moveTo>
                  <a:cubicBezTo>
                    <a:pt x="2035" y="334"/>
                    <a:pt x="1501" y="1302"/>
                    <a:pt x="934" y="3203"/>
                  </a:cubicBezTo>
                  <a:cubicBezTo>
                    <a:pt x="467" y="4804"/>
                    <a:pt x="0" y="6639"/>
                    <a:pt x="0" y="6639"/>
                  </a:cubicBezTo>
                  <a:cubicBezTo>
                    <a:pt x="433" y="7216"/>
                    <a:pt x="2038" y="7892"/>
                    <a:pt x="3090" y="7892"/>
                  </a:cubicBezTo>
                  <a:cubicBezTo>
                    <a:pt x="3254" y="7892"/>
                    <a:pt x="3405" y="7876"/>
                    <a:pt x="3536" y="7840"/>
                  </a:cubicBezTo>
                  <a:lnTo>
                    <a:pt x="4470" y="4371"/>
                  </a:lnTo>
                  <a:cubicBezTo>
                    <a:pt x="5204" y="2703"/>
                    <a:pt x="4837" y="735"/>
                    <a:pt x="407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088;p75"/>
            <p:cNvSpPr/>
            <p:nvPr/>
          </p:nvSpPr>
          <p:spPr>
            <a:xfrm>
              <a:off x="3737850" y="2081925"/>
              <a:ext cx="362775" cy="667025"/>
            </a:xfrm>
            <a:custGeom>
              <a:avLst/>
              <a:gdLst/>
              <a:ahLst/>
              <a:cxnLst/>
              <a:rect l="l" t="t" r="r" b="b"/>
              <a:pathLst>
                <a:path w="14511" h="26681" extrusionOk="0">
                  <a:moveTo>
                    <a:pt x="8073" y="1"/>
                  </a:moveTo>
                  <a:lnTo>
                    <a:pt x="4804" y="368"/>
                  </a:lnTo>
                  <a:lnTo>
                    <a:pt x="3769" y="568"/>
                  </a:lnTo>
                  <a:cubicBezTo>
                    <a:pt x="4337" y="3370"/>
                    <a:pt x="2002" y="6505"/>
                    <a:pt x="2002" y="6505"/>
                  </a:cubicBezTo>
                  <a:lnTo>
                    <a:pt x="3736" y="10442"/>
                  </a:lnTo>
                  <a:cubicBezTo>
                    <a:pt x="3569" y="10742"/>
                    <a:pt x="2235" y="12677"/>
                    <a:pt x="1668" y="14478"/>
                  </a:cubicBezTo>
                  <a:cubicBezTo>
                    <a:pt x="667" y="17713"/>
                    <a:pt x="134" y="21049"/>
                    <a:pt x="0" y="24418"/>
                  </a:cubicBezTo>
                  <a:cubicBezTo>
                    <a:pt x="1265" y="25921"/>
                    <a:pt x="4030" y="26681"/>
                    <a:pt x="6855" y="26681"/>
                  </a:cubicBezTo>
                  <a:cubicBezTo>
                    <a:pt x="9988" y="26681"/>
                    <a:pt x="13195" y="25746"/>
                    <a:pt x="14510" y="23851"/>
                  </a:cubicBezTo>
                  <a:cubicBezTo>
                    <a:pt x="14510" y="23851"/>
                    <a:pt x="13576" y="16212"/>
                    <a:pt x="11275" y="10342"/>
                  </a:cubicBezTo>
                  <a:lnTo>
                    <a:pt x="11742" y="7640"/>
                  </a:lnTo>
                  <a:cubicBezTo>
                    <a:pt x="13143" y="6005"/>
                    <a:pt x="12542" y="4604"/>
                    <a:pt x="12109" y="3804"/>
                  </a:cubicBezTo>
                  <a:cubicBezTo>
                    <a:pt x="11442" y="2403"/>
                    <a:pt x="10508" y="1102"/>
                    <a:pt x="9340" y="68"/>
                  </a:cubicBezTo>
                  <a:lnTo>
                    <a:pt x="80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Номер слайда 2"/>
          <p:cNvSpPr txBox="1">
            <a:spLocks/>
          </p:cNvSpPr>
          <p:nvPr/>
        </p:nvSpPr>
        <p:spPr>
          <a:xfrm>
            <a:off x="8421645" y="4780503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D60091-E29D-49ED-B552-1E1E6D3469FF}" type="slidenum">
              <a:rPr lang="ru-RU" sz="900" smtClean="0">
                <a:solidFill>
                  <a:schemeClr val="bg1"/>
                </a:solidFill>
              </a:rPr>
              <a:pPr/>
              <a:t>53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86" y="243885"/>
            <a:ext cx="7595007" cy="906998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Структура расходов на благоустройство в 2023-2027 годах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Google Shape;3269;p69"/>
          <p:cNvGraphicFramePr/>
          <p:nvPr>
            <p:extLst>
              <p:ext uri="{D42A27DB-BD31-4B8C-83A1-F6EECF244321}">
                <p14:modId xmlns:p14="http://schemas.microsoft.com/office/powerpoint/2010/main" val="722138998"/>
              </p:ext>
            </p:extLst>
          </p:nvPr>
        </p:nvGraphicFramePr>
        <p:xfrm>
          <a:off x="315343" y="1386345"/>
          <a:ext cx="6496244" cy="3367790"/>
        </p:xfrm>
        <a:graphic>
          <a:graphicData uri="http://schemas.openxmlformats.org/drawingml/2006/table">
            <a:tbl>
              <a:tblPr>
                <a:noFill/>
                <a:tableStyleId>{02C354FB-D8E8-4507-A7F7-C6AE5B157AC1}</a:tableStyleId>
              </a:tblPr>
              <a:tblGrid>
                <a:gridCol w="3156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3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51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8767">
                  <a:extLst>
                    <a:ext uri="{9D8B030D-6E8A-4147-A177-3AD203B41FA5}">
                      <a16:colId xmlns:a16="http://schemas.microsoft.com/office/drawing/2014/main" val="36009995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Наименование</a:t>
                      </a:r>
                      <a:endParaRPr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2023 год</a:t>
                      </a:r>
                      <a:endParaRPr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dk1"/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2024 год</a:t>
                      </a:r>
                      <a:endParaRPr dirty="0">
                        <a:solidFill>
                          <a:schemeClr val="dk1"/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2025 год</a:t>
                      </a:r>
                      <a:endParaRPr kumimoji="0" lang="ru-RU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2026 год</a:t>
                      </a:r>
                      <a:endParaRPr kumimoji="0" lang="ru-RU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2027 год</a:t>
                      </a:r>
                      <a:endParaRPr kumimoji="0" lang="ru-RU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Уличное освещение</a:t>
                      </a:r>
                      <a:endParaRPr dirty="0">
                        <a:solidFill>
                          <a:schemeClr val="accent1">
                            <a:lumMod val="50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2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5,82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35,97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7,26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7,35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7,46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Содержание мест захоронений</a:t>
                      </a:r>
                      <a:endParaRPr dirty="0">
                        <a:solidFill>
                          <a:schemeClr val="accent1">
                            <a:lumMod val="50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2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0,7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0,95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0,98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0,98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0,98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Озеленение</a:t>
                      </a:r>
                      <a:endParaRPr dirty="0">
                        <a:solidFill>
                          <a:schemeClr val="accent1">
                            <a:lumMod val="50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2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0,4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1,27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0,21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0,17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0,17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Участие в организации</a:t>
                      </a:r>
                      <a:r>
                        <a:rPr lang="ru-RU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 деятельности по сбору и транспортировке ТКО</a:t>
                      </a:r>
                      <a:endParaRPr dirty="0">
                        <a:solidFill>
                          <a:schemeClr val="accent1">
                            <a:lumMod val="50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2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0,8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0,48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0,30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0,30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-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Прочие расходы по благоустройству</a:t>
                      </a:r>
                      <a:endParaRPr dirty="0">
                        <a:solidFill>
                          <a:schemeClr val="accent1">
                            <a:lumMod val="50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2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27,23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22,04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6,32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4,78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4,68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241092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e Vietnam"/>
                          <a:ea typeface="Be Vietnam"/>
                          <a:cs typeface="Be Vietnam"/>
                          <a:sym typeface="Be Vietnam"/>
                        </a:rPr>
                        <a:t>Ремонт и содержание уличного освещения</a:t>
                      </a:r>
                      <a:endParaRPr dirty="0">
                        <a:solidFill>
                          <a:schemeClr val="accent1">
                            <a:lumMod val="50000"/>
                          </a:schemeClr>
                        </a:solidFill>
                        <a:latin typeface="Be Vietnam"/>
                        <a:ea typeface="Be Vietnam"/>
                        <a:cs typeface="Be Vietnam"/>
                        <a:sym typeface="Be Vietnam"/>
                      </a:endParaRPr>
                    </a:p>
                  </a:txBody>
                  <a:tcPr marL="91425" marR="91425" marT="91425" marB="91425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2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1,9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3,01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2,60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2,41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 dirty="0" smtClean="0"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2,41</a:t>
                      </a:r>
                      <a:endParaRPr b="1" dirty="0"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1458723"/>
                  </a:ext>
                </a:extLst>
              </a:tr>
            </a:tbl>
          </a:graphicData>
        </a:graphic>
      </p:graphicFrame>
      <p:grpSp>
        <p:nvGrpSpPr>
          <p:cNvPr id="245" name="Google Shape;3664;p74"/>
          <p:cNvGrpSpPr/>
          <p:nvPr/>
        </p:nvGrpSpPr>
        <p:grpSpPr>
          <a:xfrm>
            <a:off x="7677122" y="3802950"/>
            <a:ext cx="894911" cy="804515"/>
            <a:chOff x="1767475" y="1477350"/>
            <a:chExt cx="475575" cy="466600"/>
          </a:xfrm>
        </p:grpSpPr>
        <p:sp>
          <p:nvSpPr>
            <p:cNvPr id="246" name="Google Shape;3665;p74"/>
            <p:cNvSpPr/>
            <p:nvPr/>
          </p:nvSpPr>
          <p:spPr>
            <a:xfrm>
              <a:off x="1767475" y="1477350"/>
              <a:ext cx="419125" cy="316050"/>
            </a:xfrm>
            <a:custGeom>
              <a:avLst/>
              <a:gdLst/>
              <a:ahLst/>
              <a:cxnLst/>
              <a:rect l="l" t="t" r="r" b="b"/>
              <a:pathLst>
                <a:path w="16765" h="12642" extrusionOk="0">
                  <a:moveTo>
                    <a:pt x="9490" y="1"/>
                  </a:moveTo>
                  <a:cubicBezTo>
                    <a:pt x="9461" y="1"/>
                    <a:pt x="9432" y="1"/>
                    <a:pt x="9403" y="1"/>
                  </a:cubicBezTo>
                  <a:cubicBezTo>
                    <a:pt x="6909" y="26"/>
                    <a:pt x="4579" y="1029"/>
                    <a:pt x="2839" y="2809"/>
                  </a:cubicBezTo>
                  <a:cubicBezTo>
                    <a:pt x="1593" y="4087"/>
                    <a:pt x="737" y="5679"/>
                    <a:pt x="377" y="7427"/>
                  </a:cubicBezTo>
                  <a:cubicBezTo>
                    <a:pt x="24" y="9120"/>
                    <a:pt x="142" y="10869"/>
                    <a:pt x="729" y="12500"/>
                  </a:cubicBezTo>
                  <a:cubicBezTo>
                    <a:pt x="761" y="12587"/>
                    <a:pt x="848" y="12641"/>
                    <a:pt x="942" y="12641"/>
                  </a:cubicBezTo>
                  <a:cubicBezTo>
                    <a:pt x="972" y="12641"/>
                    <a:pt x="996" y="12641"/>
                    <a:pt x="1019" y="12626"/>
                  </a:cubicBezTo>
                  <a:cubicBezTo>
                    <a:pt x="1138" y="12587"/>
                    <a:pt x="1200" y="12453"/>
                    <a:pt x="1160" y="12337"/>
                  </a:cubicBezTo>
                  <a:cubicBezTo>
                    <a:pt x="1" y="9105"/>
                    <a:pt x="769" y="5577"/>
                    <a:pt x="3161" y="3131"/>
                  </a:cubicBezTo>
                  <a:cubicBezTo>
                    <a:pt x="4896" y="1351"/>
                    <a:pt x="7203" y="459"/>
                    <a:pt x="9512" y="459"/>
                  </a:cubicBezTo>
                  <a:cubicBezTo>
                    <a:pt x="11751" y="459"/>
                    <a:pt x="13992" y="1298"/>
                    <a:pt x="15714" y="2982"/>
                  </a:cubicBezTo>
                  <a:lnTo>
                    <a:pt x="15972" y="3240"/>
                  </a:lnTo>
                  <a:lnTo>
                    <a:pt x="14625" y="3257"/>
                  </a:lnTo>
                  <a:cubicBezTo>
                    <a:pt x="14499" y="3257"/>
                    <a:pt x="14397" y="3366"/>
                    <a:pt x="14405" y="3492"/>
                  </a:cubicBezTo>
                  <a:cubicBezTo>
                    <a:pt x="14405" y="3616"/>
                    <a:pt x="14506" y="3718"/>
                    <a:pt x="14632" y="3718"/>
                  </a:cubicBezTo>
                  <a:lnTo>
                    <a:pt x="16537" y="3695"/>
                  </a:lnTo>
                  <a:cubicBezTo>
                    <a:pt x="16601" y="3695"/>
                    <a:pt x="16655" y="3663"/>
                    <a:pt x="16702" y="3624"/>
                  </a:cubicBezTo>
                  <a:cubicBezTo>
                    <a:pt x="16742" y="3586"/>
                    <a:pt x="16764" y="3522"/>
                    <a:pt x="16764" y="3460"/>
                  </a:cubicBezTo>
                  <a:lnTo>
                    <a:pt x="16742" y="1554"/>
                  </a:lnTo>
                  <a:cubicBezTo>
                    <a:pt x="16742" y="1429"/>
                    <a:pt x="16638" y="1328"/>
                    <a:pt x="16514" y="1328"/>
                  </a:cubicBezTo>
                  <a:lnTo>
                    <a:pt x="16507" y="1328"/>
                  </a:lnTo>
                  <a:cubicBezTo>
                    <a:pt x="16380" y="1328"/>
                    <a:pt x="16279" y="1437"/>
                    <a:pt x="16286" y="1563"/>
                  </a:cubicBezTo>
                  <a:lnTo>
                    <a:pt x="16301" y="2910"/>
                  </a:lnTo>
                  <a:lnTo>
                    <a:pt x="16036" y="2660"/>
                  </a:lnTo>
                  <a:cubicBezTo>
                    <a:pt x="14277" y="940"/>
                    <a:pt x="11951" y="1"/>
                    <a:pt x="949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666;p74"/>
            <p:cNvSpPr/>
            <p:nvPr/>
          </p:nvSpPr>
          <p:spPr>
            <a:xfrm>
              <a:off x="1823950" y="1627850"/>
              <a:ext cx="419100" cy="316100"/>
            </a:xfrm>
            <a:custGeom>
              <a:avLst/>
              <a:gdLst/>
              <a:ahLst/>
              <a:cxnLst/>
              <a:rect l="l" t="t" r="r" b="b"/>
              <a:pathLst>
                <a:path w="16764" h="12644" extrusionOk="0">
                  <a:moveTo>
                    <a:pt x="15818" y="0"/>
                  </a:moveTo>
                  <a:cubicBezTo>
                    <a:pt x="15793" y="0"/>
                    <a:pt x="15768" y="4"/>
                    <a:pt x="15744" y="12"/>
                  </a:cubicBezTo>
                  <a:cubicBezTo>
                    <a:pt x="15627" y="59"/>
                    <a:pt x="15565" y="191"/>
                    <a:pt x="15603" y="310"/>
                  </a:cubicBezTo>
                  <a:cubicBezTo>
                    <a:pt x="16764" y="3541"/>
                    <a:pt x="15996" y="7069"/>
                    <a:pt x="13604" y="9516"/>
                  </a:cubicBezTo>
                  <a:cubicBezTo>
                    <a:pt x="11863" y="11294"/>
                    <a:pt x="9558" y="12188"/>
                    <a:pt x="7253" y="12188"/>
                  </a:cubicBezTo>
                  <a:cubicBezTo>
                    <a:pt x="5017" y="12188"/>
                    <a:pt x="2776" y="11341"/>
                    <a:pt x="1050" y="9664"/>
                  </a:cubicBezTo>
                  <a:lnTo>
                    <a:pt x="783" y="9405"/>
                  </a:lnTo>
                  <a:lnTo>
                    <a:pt x="2132" y="9390"/>
                  </a:lnTo>
                  <a:cubicBezTo>
                    <a:pt x="2258" y="9390"/>
                    <a:pt x="2368" y="9280"/>
                    <a:pt x="2360" y="9154"/>
                  </a:cubicBezTo>
                  <a:cubicBezTo>
                    <a:pt x="2360" y="9033"/>
                    <a:pt x="2265" y="8934"/>
                    <a:pt x="2139" y="8934"/>
                  </a:cubicBezTo>
                  <a:cubicBezTo>
                    <a:pt x="2134" y="8934"/>
                    <a:pt x="2129" y="8934"/>
                    <a:pt x="2125" y="8934"/>
                  </a:cubicBezTo>
                  <a:lnTo>
                    <a:pt x="228" y="8951"/>
                  </a:lnTo>
                  <a:cubicBezTo>
                    <a:pt x="102" y="8951"/>
                    <a:pt x="0" y="9060"/>
                    <a:pt x="0" y="9186"/>
                  </a:cubicBezTo>
                  <a:lnTo>
                    <a:pt x="23" y="11091"/>
                  </a:lnTo>
                  <a:cubicBezTo>
                    <a:pt x="23" y="11217"/>
                    <a:pt x="124" y="11318"/>
                    <a:pt x="250" y="11318"/>
                  </a:cubicBezTo>
                  <a:lnTo>
                    <a:pt x="258" y="11318"/>
                  </a:lnTo>
                  <a:cubicBezTo>
                    <a:pt x="384" y="11318"/>
                    <a:pt x="486" y="11209"/>
                    <a:pt x="486" y="11083"/>
                  </a:cubicBezTo>
                  <a:lnTo>
                    <a:pt x="471" y="9726"/>
                  </a:lnTo>
                  <a:lnTo>
                    <a:pt x="728" y="9986"/>
                  </a:lnTo>
                  <a:cubicBezTo>
                    <a:pt x="2486" y="11702"/>
                    <a:pt x="4799" y="12643"/>
                    <a:pt x="7253" y="12643"/>
                  </a:cubicBezTo>
                  <a:lnTo>
                    <a:pt x="7362" y="12643"/>
                  </a:lnTo>
                  <a:cubicBezTo>
                    <a:pt x="9855" y="12621"/>
                    <a:pt x="12185" y="11616"/>
                    <a:pt x="13926" y="9836"/>
                  </a:cubicBezTo>
                  <a:cubicBezTo>
                    <a:pt x="15179" y="8558"/>
                    <a:pt x="16026" y="6958"/>
                    <a:pt x="16395" y="5218"/>
                  </a:cubicBezTo>
                  <a:cubicBezTo>
                    <a:pt x="16741" y="3524"/>
                    <a:pt x="16622" y="1776"/>
                    <a:pt x="16043" y="144"/>
                  </a:cubicBezTo>
                  <a:cubicBezTo>
                    <a:pt x="16005" y="57"/>
                    <a:pt x="15914" y="0"/>
                    <a:pt x="1581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667;p74"/>
            <p:cNvSpPr/>
            <p:nvPr/>
          </p:nvSpPr>
          <p:spPr>
            <a:xfrm>
              <a:off x="1846850" y="1570900"/>
              <a:ext cx="301725" cy="279325"/>
            </a:xfrm>
            <a:custGeom>
              <a:avLst/>
              <a:gdLst/>
              <a:ahLst/>
              <a:cxnLst/>
              <a:rect l="l" t="t" r="r" b="b"/>
              <a:pathLst>
                <a:path w="12069" h="11173" extrusionOk="0">
                  <a:moveTo>
                    <a:pt x="4878" y="674"/>
                  </a:moveTo>
                  <a:cubicBezTo>
                    <a:pt x="4596" y="926"/>
                    <a:pt x="4346" y="1255"/>
                    <a:pt x="4118" y="1639"/>
                  </a:cubicBezTo>
                  <a:cubicBezTo>
                    <a:pt x="3836" y="2125"/>
                    <a:pt x="3616" y="2689"/>
                    <a:pt x="3459" y="3308"/>
                  </a:cubicBezTo>
                  <a:lnTo>
                    <a:pt x="1741" y="3308"/>
                  </a:lnTo>
                  <a:cubicBezTo>
                    <a:pt x="2276" y="2243"/>
                    <a:pt x="3185" y="1349"/>
                    <a:pt x="4376" y="855"/>
                  </a:cubicBezTo>
                  <a:cubicBezTo>
                    <a:pt x="4541" y="785"/>
                    <a:pt x="4705" y="721"/>
                    <a:pt x="4878" y="674"/>
                  </a:cubicBezTo>
                  <a:close/>
                  <a:moveTo>
                    <a:pt x="6250" y="478"/>
                  </a:moveTo>
                  <a:lnTo>
                    <a:pt x="6250" y="3316"/>
                  </a:lnTo>
                  <a:lnTo>
                    <a:pt x="3937" y="3316"/>
                  </a:lnTo>
                  <a:cubicBezTo>
                    <a:pt x="4361" y="1733"/>
                    <a:pt x="5215" y="619"/>
                    <a:pt x="6250" y="478"/>
                  </a:cubicBezTo>
                  <a:close/>
                  <a:moveTo>
                    <a:pt x="6706" y="478"/>
                  </a:moveTo>
                  <a:cubicBezTo>
                    <a:pt x="7741" y="627"/>
                    <a:pt x="8595" y="1733"/>
                    <a:pt x="9018" y="3316"/>
                  </a:cubicBezTo>
                  <a:lnTo>
                    <a:pt x="6706" y="3316"/>
                  </a:lnTo>
                  <a:lnTo>
                    <a:pt x="6706" y="478"/>
                  </a:lnTo>
                  <a:close/>
                  <a:moveTo>
                    <a:pt x="8219" y="823"/>
                  </a:moveTo>
                  <a:lnTo>
                    <a:pt x="8219" y="823"/>
                  </a:lnTo>
                  <a:cubicBezTo>
                    <a:pt x="9387" y="1278"/>
                    <a:pt x="10358" y="2157"/>
                    <a:pt x="10932" y="3316"/>
                  </a:cubicBezTo>
                  <a:lnTo>
                    <a:pt x="9489" y="3316"/>
                  </a:lnTo>
                  <a:cubicBezTo>
                    <a:pt x="9333" y="2689"/>
                    <a:pt x="9112" y="2125"/>
                    <a:pt x="8830" y="1639"/>
                  </a:cubicBezTo>
                  <a:cubicBezTo>
                    <a:pt x="8650" y="1325"/>
                    <a:pt x="8446" y="1050"/>
                    <a:pt x="8219" y="823"/>
                  </a:cubicBezTo>
                  <a:close/>
                  <a:moveTo>
                    <a:pt x="3358" y="3771"/>
                  </a:moveTo>
                  <a:cubicBezTo>
                    <a:pt x="3247" y="4343"/>
                    <a:pt x="3192" y="4963"/>
                    <a:pt x="3192" y="5591"/>
                  </a:cubicBezTo>
                  <a:cubicBezTo>
                    <a:pt x="3192" y="6218"/>
                    <a:pt x="3247" y="6829"/>
                    <a:pt x="3373" y="7409"/>
                  </a:cubicBezTo>
                  <a:lnTo>
                    <a:pt x="1538" y="7409"/>
                  </a:lnTo>
                  <a:cubicBezTo>
                    <a:pt x="1083" y="6195"/>
                    <a:pt x="1115" y="4908"/>
                    <a:pt x="1546" y="3771"/>
                  </a:cubicBezTo>
                  <a:close/>
                  <a:moveTo>
                    <a:pt x="6243" y="3771"/>
                  </a:moveTo>
                  <a:lnTo>
                    <a:pt x="6243" y="7409"/>
                  </a:lnTo>
                  <a:lnTo>
                    <a:pt x="3843" y="7409"/>
                  </a:lnTo>
                  <a:cubicBezTo>
                    <a:pt x="3717" y="6829"/>
                    <a:pt x="3655" y="6210"/>
                    <a:pt x="3655" y="5591"/>
                  </a:cubicBezTo>
                  <a:cubicBezTo>
                    <a:pt x="3655" y="4947"/>
                    <a:pt x="3710" y="4336"/>
                    <a:pt x="3828" y="3771"/>
                  </a:cubicBezTo>
                  <a:close/>
                  <a:moveTo>
                    <a:pt x="9120" y="3771"/>
                  </a:moveTo>
                  <a:cubicBezTo>
                    <a:pt x="9239" y="4336"/>
                    <a:pt x="9301" y="4947"/>
                    <a:pt x="9301" y="5591"/>
                  </a:cubicBezTo>
                  <a:cubicBezTo>
                    <a:pt x="9301" y="6210"/>
                    <a:pt x="9229" y="6829"/>
                    <a:pt x="9105" y="7409"/>
                  </a:cubicBezTo>
                  <a:lnTo>
                    <a:pt x="6706" y="7409"/>
                  </a:lnTo>
                  <a:lnTo>
                    <a:pt x="6706" y="3771"/>
                  </a:lnTo>
                  <a:close/>
                  <a:moveTo>
                    <a:pt x="11120" y="3771"/>
                  </a:moveTo>
                  <a:cubicBezTo>
                    <a:pt x="11574" y="4947"/>
                    <a:pt x="11574" y="6225"/>
                    <a:pt x="11128" y="7409"/>
                  </a:cubicBezTo>
                  <a:lnTo>
                    <a:pt x="9575" y="7409"/>
                  </a:lnTo>
                  <a:cubicBezTo>
                    <a:pt x="9692" y="6829"/>
                    <a:pt x="9756" y="6210"/>
                    <a:pt x="9756" y="5591"/>
                  </a:cubicBezTo>
                  <a:cubicBezTo>
                    <a:pt x="9756" y="4955"/>
                    <a:pt x="9692" y="4343"/>
                    <a:pt x="9583" y="3771"/>
                  </a:cubicBezTo>
                  <a:close/>
                  <a:moveTo>
                    <a:pt x="10932" y="7864"/>
                  </a:moveTo>
                  <a:cubicBezTo>
                    <a:pt x="10383" y="8978"/>
                    <a:pt x="9457" y="9848"/>
                    <a:pt x="8298" y="10326"/>
                  </a:cubicBezTo>
                  <a:cubicBezTo>
                    <a:pt x="8251" y="10350"/>
                    <a:pt x="8204" y="10365"/>
                    <a:pt x="8157" y="10390"/>
                  </a:cubicBezTo>
                  <a:cubicBezTo>
                    <a:pt x="8399" y="10130"/>
                    <a:pt x="8635" y="9825"/>
                    <a:pt x="8838" y="9456"/>
                  </a:cubicBezTo>
                  <a:cubicBezTo>
                    <a:pt x="9105" y="8986"/>
                    <a:pt x="9316" y="8444"/>
                    <a:pt x="9474" y="7864"/>
                  </a:cubicBezTo>
                  <a:close/>
                  <a:moveTo>
                    <a:pt x="3482" y="7864"/>
                  </a:moveTo>
                  <a:cubicBezTo>
                    <a:pt x="3640" y="8444"/>
                    <a:pt x="3851" y="8986"/>
                    <a:pt x="4118" y="9456"/>
                  </a:cubicBezTo>
                  <a:cubicBezTo>
                    <a:pt x="4361" y="9895"/>
                    <a:pt x="4643" y="10249"/>
                    <a:pt x="4940" y="10531"/>
                  </a:cubicBezTo>
                  <a:cubicBezTo>
                    <a:pt x="3561" y="10138"/>
                    <a:pt x="2392" y="9182"/>
                    <a:pt x="1741" y="7864"/>
                  </a:cubicBezTo>
                  <a:close/>
                  <a:moveTo>
                    <a:pt x="6250" y="7864"/>
                  </a:moveTo>
                  <a:lnTo>
                    <a:pt x="6250" y="10695"/>
                  </a:lnTo>
                  <a:cubicBezTo>
                    <a:pt x="5607" y="10601"/>
                    <a:pt x="4995" y="10091"/>
                    <a:pt x="4517" y="9229"/>
                  </a:cubicBezTo>
                  <a:cubicBezTo>
                    <a:pt x="4289" y="8830"/>
                    <a:pt x="4111" y="8367"/>
                    <a:pt x="3969" y="7864"/>
                  </a:cubicBezTo>
                  <a:close/>
                  <a:moveTo>
                    <a:pt x="8986" y="7864"/>
                  </a:moveTo>
                  <a:cubicBezTo>
                    <a:pt x="8845" y="8367"/>
                    <a:pt x="8657" y="8830"/>
                    <a:pt x="8439" y="9229"/>
                  </a:cubicBezTo>
                  <a:cubicBezTo>
                    <a:pt x="7951" y="10091"/>
                    <a:pt x="7340" y="10601"/>
                    <a:pt x="6706" y="10695"/>
                  </a:cubicBezTo>
                  <a:lnTo>
                    <a:pt x="6706" y="7864"/>
                  </a:lnTo>
                  <a:close/>
                  <a:moveTo>
                    <a:pt x="6337" y="0"/>
                  </a:moveTo>
                  <a:cubicBezTo>
                    <a:pt x="5599" y="0"/>
                    <a:pt x="4886" y="149"/>
                    <a:pt x="4205" y="431"/>
                  </a:cubicBezTo>
                  <a:cubicBezTo>
                    <a:pt x="1350" y="1607"/>
                    <a:pt x="1" y="4878"/>
                    <a:pt x="1177" y="7723"/>
                  </a:cubicBezTo>
                  <a:cubicBezTo>
                    <a:pt x="2048" y="9818"/>
                    <a:pt x="4071" y="11173"/>
                    <a:pt x="6337" y="11173"/>
                  </a:cubicBezTo>
                  <a:lnTo>
                    <a:pt x="6500" y="11173"/>
                  </a:lnTo>
                  <a:cubicBezTo>
                    <a:pt x="6557" y="11173"/>
                    <a:pt x="6595" y="11173"/>
                    <a:pt x="6651" y="11165"/>
                  </a:cubicBezTo>
                  <a:cubicBezTo>
                    <a:pt x="7278" y="11135"/>
                    <a:pt x="7889" y="10994"/>
                    <a:pt x="8476" y="10749"/>
                  </a:cubicBezTo>
                  <a:cubicBezTo>
                    <a:pt x="9850" y="10185"/>
                    <a:pt x="10923" y="9103"/>
                    <a:pt x="11497" y="7731"/>
                  </a:cubicBezTo>
                  <a:cubicBezTo>
                    <a:pt x="12069" y="6359"/>
                    <a:pt x="12069" y="4838"/>
                    <a:pt x="11497" y="3450"/>
                  </a:cubicBezTo>
                  <a:cubicBezTo>
                    <a:pt x="10673" y="1466"/>
                    <a:pt x="8798" y="149"/>
                    <a:pt x="6681" y="15"/>
                  </a:cubicBezTo>
                  <a:cubicBezTo>
                    <a:pt x="6612" y="8"/>
                    <a:pt x="6548" y="8"/>
                    <a:pt x="6478" y="8"/>
                  </a:cubicBezTo>
                  <a:lnTo>
                    <a:pt x="6453" y="8"/>
                  </a:lnTo>
                  <a:cubicBezTo>
                    <a:pt x="6416" y="8"/>
                    <a:pt x="6376" y="0"/>
                    <a:pt x="6337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0515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00;p39"/>
          <p:cNvSpPr txBox="1"/>
          <p:nvPr/>
        </p:nvSpPr>
        <p:spPr>
          <a:xfrm>
            <a:off x="2113418" y="1175121"/>
            <a:ext cx="1751400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Физическая культура и спорт</a:t>
            </a:r>
            <a:endParaRPr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" name="Google Shape;1003;p39"/>
          <p:cNvSpPr txBox="1"/>
          <p:nvPr/>
        </p:nvSpPr>
        <p:spPr>
          <a:xfrm>
            <a:off x="385857" y="1196838"/>
            <a:ext cx="1409075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Образование</a:t>
            </a:r>
            <a:endParaRPr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0" name="Google Shape;1006;p39"/>
          <p:cNvSpPr txBox="1"/>
          <p:nvPr/>
        </p:nvSpPr>
        <p:spPr>
          <a:xfrm>
            <a:off x="385857" y="1599259"/>
            <a:ext cx="1339912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Социальная политика</a:t>
            </a:r>
            <a:endParaRPr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3" name="Google Shape;1009;p39"/>
          <p:cNvSpPr txBox="1"/>
          <p:nvPr/>
        </p:nvSpPr>
        <p:spPr>
          <a:xfrm>
            <a:off x="2113390" y="1609964"/>
            <a:ext cx="1098780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Культура</a:t>
            </a:r>
            <a:endParaRPr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5" name="Google Shape;1011;p39"/>
          <p:cNvSpPr/>
          <p:nvPr/>
        </p:nvSpPr>
        <p:spPr>
          <a:xfrm>
            <a:off x="228210" y="1280225"/>
            <a:ext cx="157800" cy="157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12;p39"/>
          <p:cNvSpPr/>
          <p:nvPr/>
        </p:nvSpPr>
        <p:spPr>
          <a:xfrm>
            <a:off x="253518" y="1684344"/>
            <a:ext cx="157800" cy="157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13;p39"/>
          <p:cNvSpPr/>
          <p:nvPr/>
        </p:nvSpPr>
        <p:spPr>
          <a:xfrm>
            <a:off x="1955588" y="1693374"/>
            <a:ext cx="157800" cy="157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14;p39"/>
          <p:cNvSpPr/>
          <p:nvPr/>
        </p:nvSpPr>
        <p:spPr>
          <a:xfrm>
            <a:off x="1955590" y="1262111"/>
            <a:ext cx="157800" cy="157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15;p39"/>
          <p:cNvSpPr txBox="1">
            <a:spLocks noGrp="1"/>
          </p:cNvSpPr>
          <p:nvPr>
            <p:ph type="title"/>
          </p:nvPr>
        </p:nvSpPr>
        <p:spPr>
          <a:xfrm>
            <a:off x="344115" y="302843"/>
            <a:ext cx="8626835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РАСХОДЫ ПО ОТРАСЛЯМ СОЦИАЛЬНО-КУЛЬТУРНОЙ СФЕРЫ</a:t>
            </a:r>
            <a:endParaRPr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Google Shape;1016;p39"/>
          <p:cNvSpPr txBox="1"/>
          <p:nvPr/>
        </p:nvSpPr>
        <p:spPr>
          <a:xfrm>
            <a:off x="228210" y="2204522"/>
            <a:ext cx="3579613" cy="2615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176213" algn="just"/>
            <a:r>
              <a:rPr lang="ru-RU" sz="1200" dirty="0"/>
              <a:t>Существенной расходной статьей традиционно остаются расходы на отрасли социальной сферы: в 2025 году на социальную политику запланировано 73,06 % от всех расходов бюджета муниципального округа, в общей сумме составляет </a:t>
            </a:r>
            <a:r>
              <a:rPr lang="ru-RU" sz="1200" dirty="0" smtClean="0"/>
              <a:t>862,92 </a:t>
            </a:r>
            <a:r>
              <a:rPr lang="ru-RU" sz="1200" dirty="0"/>
              <a:t>млн. рублей:</a:t>
            </a:r>
          </a:p>
          <a:p>
            <a:pPr indent="176213" algn="just"/>
            <a:r>
              <a:rPr lang="ru-RU" sz="1200" dirty="0"/>
              <a:t>На образование – 579,62 млн. рублей (49,08</a:t>
            </a:r>
            <a:r>
              <a:rPr lang="ru-RU" sz="1200" dirty="0" smtClean="0"/>
              <a:t>%);</a:t>
            </a:r>
            <a:endParaRPr lang="ru-RU" sz="1200" dirty="0"/>
          </a:p>
          <a:p>
            <a:pPr indent="176213" algn="just"/>
            <a:r>
              <a:rPr lang="ru-RU" sz="1200" dirty="0"/>
              <a:t>На физическую культуру и спорт – 15,39 млн. рублей (1,30</a:t>
            </a:r>
            <a:r>
              <a:rPr lang="ru-RU" sz="1200" dirty="0" smtClean="0"/>
              <a:t>%); </a:t>
            </a:r>
            <a:endParaRPr lang="ru-RU" sz="1200" dirty="0"/>
          </a:p>
          <a:p>
            <a:pPr indent="176213" algn="just"/>
            <a:r>
              <a:rPr lang="ru-RU" sz="1200" dirty="0"/>
              <a:t>На культуру – 98,19 млн. рублей (8,31%), социальную политику 169,72 млн</a:t>
            </a:r>
            <a:r>
              <a:rPr lang="ru-RU" sz="1200" dirty="0" smtClean="0"/>
              <a:t>. рублей </a:t>
            </a:r>
            <a:r>
              <a:rPr lang="ru-RU" sz="1200" dirty="0"/>
              <a:t>(14,37%). </a:t>
            </a:r>
          </a:p>
        </p:txBody>
      </p:sp>
      <p:grpSp>
        <p:nvGrpSpPr>
          <p:cNvPr id="31" name="Google Shape;1017;p39"/>
          <p:cNvGrpSpPr/>
          <p:nvPr/>
        </p:nvGrpSpPr>
        <p:grpSpPr>
          <a:xfrm>
            <a:off x="4144307" y="4317677"/>
            <a:ext cx="3103697" cy="373544"/>
            <a:chOff x="5260050" y="4011781"/>
            <a:chExt cx="4076426" cy="373544"/>
          </a:xfrm>
        </p:grpSpPr>
        <p:sp>
          <p:nvSpPr>
            <p:cNvPr id="32" name="Google Shape;1018;p39"/>
            <p:cNvSpPr/>
            <p:nvPr/>
          </p:nvSpPr>
          <p:spPr>
            <a:xfrm>
              <a:off x="5260050" y="4016025"/>
              <a:ext cx="807600" cy="36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62,6</a:t>
              </a:r>
              <a:r>
                <a:rPr lang="en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3" name="Google Shape;1019;p39"/>
            <p:cNvSpPr/>
            <p:nvPr/>
          </p:nvSpPr>
          <p:spPr>
            <a:xfrm>
              <a:off x="6348084" y="4011781"/>
              <a:ext cx="807600" cy="369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59,7</a:t>
              </a:r>
              <a:r>
                <a:rPr lang="en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4" name="Google Shape;1020;p39"/>
            <p:cNvSpPr/>
            <p:nvPr/>
          </p:nvSpPr>
          <p:spPr>
            <a:xfrm>
              <a:off x="7396442" y="4011781"/>
              <a:ext cx="807600" cy="369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73,1</a:t>
              </a:r>
              <a:r>
                <a:rPr lang="en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5" name="Google Shape;1021;p39"/>
            <p:cNvSpPr/>
            <p:nvPr/>
          </p:nvSpPr>
          <p:spPr>
            <a:xfrm>
              <a:off x="8528876" y="4016025"/>
              <a:ext cx="807600" cy="36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80,9</a:t>
              </a:r>
              <a:r>
                <a:rPr lang="en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7" name="Google Shape;1023;p39"/>
          <p:cNvSpPr/>
          <p:nvPr/>
        </p:nvSpPr>
        <p:spPr>
          <a:xfrm>
            <a:off x="8304189" y="309082"/>
            <a:ext cx="615600" cy="615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1027;p39"/>
          <p:cNvGrpSpPr/>
          <p:nvPr/>
        </p:nvGrpSpPr>
        <p:grpSpPr>
          <a:xfrm>
            <a:off x="8431453" y="436347"/>
            <a:ext cx="361055" cy="361055"/>
            <a:chOff x="2419414" y="4045708"/>
            <a:chExt cx="361055" cy="361055"/>
          </a:xfrm>
        </p:grpSpPr>
        <p:sp>
          <p:nvSpPr>
            <p:cNvPr id="42" name="Google Shape;1028;p39"/>
            <p:cNvSpPr/>
            <p:nvPr/>
          </p:nvSpPr>
          <p:spPr>
            <a:xfrm>
              <a:off x="2658167" y="4203291"/>
              <a:ext cx="76653" cy="72273"/>
            </a:xfrm>
            <a:custGeom>
              <a:avLst/>
              <a:gdLst/>
              <a:ahLst/>
              <a:cxnLst/>
              <a:rect l="l" t="t" r="r" b="b"/>
              <a:pathLst>
                <a:path w="2240" h="2112" extrusionOk="0">
                  <a:moveTo>
                    <a:pt x="1150" y="0"/>
                  </a:moveTo>
                  <a:cubicBezTo>
                    <a:pt x="576" y="0"/>
                    <a:pt x="1" y="402"/>
                    <a:pt x="1" y="1135"/>
                  </a:cubicBezTo>
                  <a:lnTo>
                    <a:pt x="1" y="2111"/>
                  </a:lnTo>
                  <a:lnTo>
                    <a:pt x="835" y="1373"/>
                  </a:lnTo>
                  <a:cubicBezTo>
                    <a:pt x="1216" y="1040"/>
                    <a:pt x="1716" y="849"/>
                    <a:pt x="2240" y="849"/>
                  </a:cubicBezTo>
                  <a:cubicBezTo>
                    <a:pt x="2089" y="270"/>
                    <a:pt x="1620" y="0"/>
                    <a:pt x="1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39"/>
            <p:cNvSpPr/>
            <p:nvPr/>
          </p:nvSpPr>
          <p:spPr>
            <a:xfrm>
              <a:off x="2465030" y="4203805"/>
              <a:ext cx="315440" cy="202959"/>
            </a:xfrm>
            <a:custGeom>
              <a:avLst/>
              <a:gdLst/>
              <a:ahLst/>
              <a:cxnLst/>
              <a:rect l="l" t="t" r="r" b="b"/>
              <a:pathLst>
                <a:path w="9218" h="5931" extrusionOk="0">
                  <a:moveTo>
                    <a:pt x="977" y="1"/>
                  </a:moveTo>
                  <a:cubicBezTo>
                    <a:pt x="715" y="1"/>
                    <a:pt x="477" y="120"/>
                    <a:pt x="287" y="310"/>
                  </a:cubicBezTo>
                  <a:cubicBezTo>
                    <a:pt x="96" y="477"/>
                    <a:pt x="1" y="739"/>
                    <a:pt x="1" y="1001"/>
                  </a:cubicBezTo>
                  <a:lnTo>
                    <a:pt x="1" y="5621"/>
                  </a:lnTo>
                  <a:cubicBezTo>
                    <a:pt x="1" y="5788"/>
                    <a:pt x="120" y="5931"/>
                    <a:pt x="287" y="5931"/>
                  </a:cubicBezTo>
                  <a:lnTo>
                    <a:pt x="5169" y="5931"/>
                  </a:lnTo>
                  <a:cubicBezTo>
                    <a:pt x="5716" y="5931"/>
                    <a:pt x="6264" y="5716"/>
                    <a:pt x="6693" y="5335"/>
                  </a:cubicBezTo>
                  <a:lnTo>
                    <a:pt x="8884" y="3359"/>
                  </a:lnTo>
                  <a:cubicBezTo>
                    <a:pt x="9098" y="3168"/>
                    <a:pt x="9217" y="2906"/>
                    <a:pt x="9217" y="2620"/>
                  </a:cubicBezTo>
                  <a:cubicBezTo>
                    <a:pt x="9217" y="2335"/>
                    <a:pt x="9122" y="2073"/>
                    <a:pt x="8908" y="1882"/>
                  </a:cubicBezTo>
                  <a:lnTo>
                    <a:pt x="8908" y="1882"/>
                  </a:lnTo>
                  <a:lnTo>
                    <a:pt x="8955" y="1906"/>
                  </a:lnTo>
                  <a:cubicBezTo>
                    <a:pt x="8657" y="1608"/>
                    <a:pt x="8268" y="1459"/>
                    <a:pt x="7880" y="1459"/>
                  </a:cubicBezTo>
                  <a:cubicBezTo>
                    <a:pt x="7524" y="1459"/>
                    <a:pt x="7168" y="1584"/>
                    <a:pt x="6883" y="1834"/>
                  </a:cubicBezTo>
                  <a:lnTo>
                    <a:pt x="5169" y="3311"/>
                  </a:lnTo>
                  <a:lnTo>
                    <a:pt x="3287" y="3311"/>
                  </a:lnTo>
                  <a:cubicBezTo>
                    <a:pt x="2740" y="3311"/>
                    <a:pt x="2287" y="2858"/>
                    <a:pt x="2287" y="2311"/>
                  </a:cubicBezTo>
                  <a:lnTo>
                    <a:pt x="2287" y="1311"/>
                  </a:lnTo>
                  <a:cubicBezTo>
                    <a:pt x="2287" y="596"/>
                    <a:pt x="169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0;p39"/>
            <p:cNvSpPr/>
            <p:nvPr/>
          </p:nvSpPr>
          <p:spPr>
            <a:xfrm>
              <a:off x="2419414" y="4280355"/>
              <a:ext cx="24467" cy="126409"/>
            </a:xfrm>
            <a:custGeom>
              <a:avLst/>
              <a:gdLst/>
              <a:ahLst/>
              <a:cxnLst/>
              <a:rect l="l" t="t" r="r" b="b"/>
              <a:pathLst>
                <a:path w="715" h="3694" extrusionOk="0">
                  <a:moveTo>
                    <a:pt x="321" y="0"/>
                  </a:moveTo>
                  <a:cubicBezTo>
                    <a:pt x="146" y="0"/>
                    <a:pt x="0" y="159"/>
                    <a:pt x="0" y="360"/>
                  </a:cubicBezTo>
                  <a:lnTo>
                    <a:pt x="0" y="3336"/>
                  </a:lnTo>
                  <a:cubicBezTo>
                    <a:pt x="0" y="3574"/>
                    <a:pt x="179" y="3694"/>
                    <a:pt x="358" y="3694"/>
                  </a:cubicBezTo>
                  <a:cubicBezTo>
                    <a:pt x="536" y="3694"/>
                    <a:pt x="715" y="3574"/>
                    <a:pt x="715" y="3336"/>
                  </a:cubicBezTo>
                  <a:lnTo>
                    <a:pt x="715" y="360"/>
                  </a:lnTo>
                  <a:cubicBezTo>
                    <a:pt x="715" y="145"/>
                    <a:pt x="548" y="2"/>
                    <a:pt x="358" y="2"/>
                  </a:cubicBezTo>
                  <a:cubicBezTo>
                    <a:pt x="345" y="1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31;p39"/>
            <p:cNvSpPr/>
            <p:nvPr/>
          </p:nvSpPr>
          <p:spPr>
            <a:xfrm>
              <a:off x="2538397" y="4045708"/>
              <a:ext cx="124698" cy="36718"/>
            </a:xfrm>
            <a:custGeom>
              <a:avLst/>
              <a:gdLst/>
              <a:ahLst/>
              <a:cxnLst/>
              <a:rect l="l" t="t" r="r" b="b"/>
              <a:pathLst>
                <a:path w="3644" h="1073" extrusionOk="0">
                  <a:moveTo>
                    <a:pt x="715" y="1"/>
                  </a:moveTo>
                  <a:cubicBezTo>
                    <a:pt x="0" y="1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49"/>
                    <a:pt x="3644" y="1"/>
                    <a:pt x="2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39"/>
            <p:cNvSpPr/>
            <p:nvPr/>
          </p:nvSpPr>
          <p:spPr>
            <a:xfrm>
              <a:off x="2538397" y="4106038"/>
              <a:ext cx="124698" cy="36684"/>
            </a:xfrm>
            <a:custGeom>
              <a:avLst/>
              <a:gdLst/>
              <a:ahLst/>
              <a:cxnLst/>
              <a:rect l="l" t="t" r="r" b="b"/>
              <a:pathLst>
                <a:path w="3644" h="1072" extrusionOk="0">
                  <a:moveTo>
                    <a:pt x="715" y="0"/>
                  </a:moveTo>
                  <a:cubicBezTo>
                    <a:pt x="0" y="0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72"/>
                    <a:pt x="3644" y="0"/>
                    <a:pt x="2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33;p39"/>
            <p:cNvSpPr/>
            <p:nvPr/>
          </p:nvSpPr>
          <p:spPr>
            <a:xfrm>
              <a:off x="2540006" y="4166334"/>
              <a:ext cx="120660" cy="36684"/>
            </a:xfrm>
            <a:custGeom>
              <a:avLst/>
              <a:gdLst/>
              <a:ahLst/>
              <a:cxnLst/>
              <a:rect l="l" t="t" r="r" b="b"/>
              <a:pathLst>
                <a:path w="3526" h="1072" extrusionOk="0">
                  <a:moveTo>
                    <a:pt x="668" y="0"/>
                  </a:moveTo>
                  <a:cubicBezTo>
                    <a:pt x="1" y="48"/>
                    <a:pt x="1" y="1024"/>
                    <a:pt x="668" y="1072"/>
                  </a:cubicBezTo>
                  <a:lnTo>
                    <a:pt x="2882" y="1072"/>
                  </a:lnTo>
                  <a:cubicBezTo>
                    <a:pt x="3525" y="1024"/>
                    <a:pt x="3525" y="48"/>
                    <a:pt x="2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1034;p39"/>
          <p:cNvSpPr/>
          <p:nvPr/>
        </p:nvSpPr>
        <p:spPr>
          <a:xfrm>
            <a:off x="8304259" y="4303877"/>
            <a:ext cx="361200" cy="3831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94016085"/>
              </p:ext>
            </p:extLst>
          </p:nvPr>
        </p:nvGraphicFramePr>
        <p:xfrm>
          <a:off x="3885967" y="937796"/>
          <a:ext cx="4463173" cy="3582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2" name="Google Shape;1021;p39"/>
          <p:cNvSpPr/>
          <p:nvPr/>
        </p:nvSpPr>
        <p:spPr>
          <a:xfrm>
            <a:off x="7495325" y="4317677"/>
            <a:ext cx="589366" cy="369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76,9</a:t>
            </a:r>
            <a:r>
              <a:rPr lang="en" sz="1100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%</a:t>
            </a:r>
            <a:endParaRPr sz="11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529685" y="854123"/>
            <a:ext cx="8194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</a:rPr>
              <a:t>(млн. руб.)</a:t>
            </a:r>
          </a:p>
        </p:txBody>
      </p:sp>
      <p:sp>
        <p:nvSpPr>
          <p:cNvPr id="38" name="Номер слайда 2"/>
          <p:cNvSpPr txBox="1">
            <a:spLocks/>
          </p:cNvSpPr>
          <p:nvPr/>
        </p:nvSpPr>
        <p:spPr>
          <a:xfrm>
            <a:off x="8452280" y="4723577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7C2E2CE0-7899-410A-A8F8-0B152961CD85}" type="slidenum">
              <a:rPr lang="ru-RU" sz="900" smtClean="0">
                <a:solidFill>
                  <a:schemeClr val="bg1"/>
                </a:solidFill>
              </a:rPr>
              <a:pPr/>
              <a:t>54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79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/>
          <p:cNvSpPr>
            <a:spLocks noGrp="1"/>
          </p:cNvSpPr>
          <p:nvPr>
            <p:ph type="title" idx="17"/>
          </p:nvPr>
        </p:nvSpPr>
        <p:spPr>
          <a:xfrm>
            <a:off x="164546" y="143646"/>
            <a:ext cx="8727154" cy="309230"/>
          </a:xfrm>
        </p:spPr>
        <p:txBody>
          <a:bodyPr/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СТРУКТУРА РАСХОДОВ НА ОТРАСЛИ СОЦИАЛЬНО-КУЛЬТУРНОЙ СФЕРЫ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В 2023-2027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ГОДАХ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417599" y="539701"/>
            <a:ext cx="9236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858676323"/>
              </p:ext>
            </p:extLst>
          </p:nvPr>
        </p:nvGraphicFramePr>
        <p:xfrm>
          <a:off x="268958" y="2961501"/>
          <a:ext cx="3366368" cy="2059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3966730657"/>
              </p:ext>
            </p:extLst>
          </p:nvPr>
        </p:nvGraphicFramePr>
        <p:xfrm>
          <a:off x="5442382" y="801311"/>
          <a:ext cx="3366368" cy="20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475196424"/>
              </p:ext>
            </p:extLst>
          </p:nvPr>
        </p:nvGraphicFramePr>
        <p:xfrm>
          <a:off x="268958" y="756943"/>
          <a:ext cx="3366368" cy="2059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val="857478205"/>
              </p:ext>
            </p:extLst>
          </p:nvPr>
        </p:nvGraphicFramePr>
        <p:xfrm>
          <a:off x="5442382" y="2961501"/>
          <a:ext cx="3366368" cy="200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22" name="Google Shape;2416;p64"/>
          <p:cNvCxnSpPr>
            <a:stCxn id="44" idx="3"/>
          </p:cNvCxnSpPr>
          <p:nvPr/>
        </p:nvCxnSpPr>
        <p:spPr>
          <a:xfrm>
            <a:off x="3635326" y="1786885"/>
            <a:ext cx="478727" cy="2627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18;p64"/>
          <p:cNvCxnSpPr/>
          <p:nvPr/>
        </p:nvCxnSpPr>
        <p:spPr>
          <a:xfrm rot="5400000" flipH="1" flipV="1">
            <a:off x="3381094" y="3585573"/>
            <a:ext cx="749411" cy="210789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2419;p64"/>
          <p:cNvCxnSpPr/>
          <p:nvPr/>
        </p:nvCxnSpPr>
        <p:spPr>
          <a:xfrm rot="5400000" flipH="1" flipV="1">
            <a:off x="4649021" y="1046855"/>
            <a:ext cx="918897" cy="67910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" name="Google Shape;2423;p64"/>
          <p:cNvGrpSpPr/>
          <p:nvPr/>
        </p:nvGrpSpPr>
        <p:grpSpPr>
          <a:xfrm>
            <a:off x="3635327" y="1704571"/>
            <a:ext cx="1807056" cy="2177699"/>
            <a:chOff x="4879014" y="1460851"/>
            <a:chExt cx="2887531" cy="2949380"/>
          </a:xfrm>
        </p:grpSpPr>
        <p:sp>
          <p:nvSpPr>
            <p:cNvPr id="28" name="Google Shape;2424;p64"/>
            <p:cNvSpPr/>
            <p:nvPr/>
          </p:nvSpPr>
          <p:spPr>
            <a:xfrm>
              <a:off x="4928228" y="2932098"/>
              <a:ext cx="2838316" cy="1478133"/>
            </a:xfrm>
            <a:custGeom>
              <a:avLst/>
              <a:gdLst/>
              <a:ahLst/>
              <a:cxnLst/>
              <a:rect l="l" t="t" r="r" b="b"/>
              <a:pathLst>
                <a:path w="184666" h="96170" extrusionOk="0">
                  <a:moveTo>
                    <a:pt x="92333" y="0"/>
                  </a:moveTo>
                  <a:cubicBezTo>
                    <a:pt x="41330" y="0"/>
                    <a:pt x="1" y="21516"/>
                    <a:pt x="1" y="48068"/>
                  </a:cubicBezTo>
                  <a:cubicBezTo>
                    <a:pt x="1" y="74620"/>
                    <a:pt x="41330" y="96169"/>
                    <a:pt x="92333" y="96169"/>
                  </a:cubicBezTo>
                  <a:cubicBezTo>
                    <a:pt x="143336" y="96169"/>
                    <a:pt x="184666" y="74620"/>
                    <a:pt x="184666" y="48068"/>
                  </a:cubicBezTo>
                  <a:cubicBezTo>
                    <a:pt x="184666" y="21516"/>
                    <a:pt x="143336" y="0"/>
                    <a:pt x="92333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25;p64"/>
            <p:cNvSpPr/>
            <p:nvPr/>
          </p:nvSpPr>
          <p:spPr>
            <a:xfrm>
              <a:off x="5656259" y="3625009"/>
              <a:ext cx="1115647" cy="604886"/>
            </a:xfrm>
            <a:custGeom>
              <a:avLst/>
              <a:gdLst/>
              <a:ahLst/>
              <a:cxnLst/>
              <a:rect l="l" t="t" r="r" b="b"/>
              <a:pathLst>
                <a:path w="72586" h="39355" extrusionOk="0">
                  <a:moveTo>
                    <a:pt x="48273" y="0"/>
                  </a:moveTo>
                  <a:cubicBezTo>
                    <a:pt x="42606" y="0"/>
                    <a:pt x="36944" y="1251"/>
                    <a:pt x="32624" y="3753"/>
                  </a:cubicBezTo>
                  <a:cubicBezTo>
                    <a:pt x="25285" y="7990"/>
                    <a:pt x="24185" y="14461"/>
                    <a:pt x="29288" y="19364"/>
                  </a:cubicBezTo>
                  <a:cubicBezTo>
                    <a:pt x="28988" y="19431"/>
                    <a:pt x="28721" y="19564"/>
                    <a:pt x="28454" y="19698"/>
                  </a:cubicBezTo>
                  <a:lnTo>
                    <a:pt x="1135" y="35476"/>
                  </a:lnTo>
                  <a:cubicBezTo>
                    <a:pt x="1" y="36143"/>
                    <a:pt x="1" y="37210"/>
                    <a:pt x="1135" y="37878"/>
                  </a:cubicBezTo>
                  <a:lnTo>
                    <a:pt x="2869" y="38878"/>
                  </a:lnTo>
                  <a:cubicBezTo>
                    <a:pt x="3489" y="39196"/>
                    <a:pt x="4161" y="39355"/>
                    <a:pt x="4833" y="39355"/>
                  </a:cubicBezTo>
                  <a:cubicBezTo>
                    <a:pt x="5571" y="39355"/>
                    <a:pt x="6308" y="39163"/>
                    <a:pt x="6972" y="38778"/>
                  </a:cubicBezTo>
                  <a:lnTo>
                    <a:pt x="32424" y="22100"/>
                  </a:lnTo>
                  <a:cubicBezTo>
                    <a:pt x="32524" y="22033"/>
                    <a:pt x="32624" y="21966"/>
                    <a:pt x="32724" y="21900"/>
                  </a:cubicBezTo>
                  <a:cubicBezTo>
                    <a:pt x="37022" y="24355"/>
                    <a:pt x="42632" y="25581"/>
                    <a:pt x="48250" y="25581"/>
                  </a:cubicBezTo>
                  <a:cubicBezTo>
                    <a:pt x="53924" y="25581"/>
                    <a:pt x="59605" y="24330"/>
                    <a:pt x="63946" y="21833"/>
                  </a:cubicBezTo>
                  <a:cubicBezTo>
                    <a:pt x="72552" y="16863"/>
                    <a:pt x="72586" y="8757"/>
                    <a:pt x="63946" y="3753"/>
                  </a:cubicBezTo>
                  <a:cubicBezTo>
                    <a:pt x="59610" y="1251"/>
                    <a:pt x="53939" y="0"/>
                    <a:pt x="4827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26;p64"/>
            <p:cNvSpPr/>
            <p:nvPr/>
          </p:nvSpPr>
          <p:spPr>
            <a:xfrm>
              <a:off x="6987747" y="3466329"/>
              <a:ext cx="694724" cy="401464"/>
            </a:xfrm>
            <a:custGeom>
              <a:avLst/>
              <a:gdLst/>
              <a:ahLst/>
              <a:cxnLst/>
              <a:rect l="l" t="t" r="r" b="b"/>
              <a:pathLst>
                <a:path w="45200" h="26120" extrusionOk="0">
                  <a:moveTo>
                    <a:pt x="22583" y="0"/>
                  </a:moveTo>
                  <a:cubicBezTo>
                    <a:pt x="10107" y="0"/>
                    <a:pt x="0" y="5838"/>
                    <a:pt x="0" y="13043"/>
                  </a:cubicBezTo>
                  <a:cubicBezTo>
                    <a:pt x="0" y="20282"/>
                    <a:pt x="10107" y="26119"/>
                    <a:pt x="22583" y="26119"/>
                  </a:cubicBezTo>
                  <a:cubicBezTo>
                    <a:pt x="35059" y="26119"/>
                    <a:pt x="45199" y="20282"/>
                    <a:pt x="45199" y="13043"/>
                  </a:cubicBezTo>
                  <a:cubicBezTo>
                    <a:pt x="45199" y="5838"/>
                    <a:pt x="35059" y="0"/>
                    <a:pt x="22583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27;p64"/>
            <p:cNvSpPr/>
            <p:nvPr/>
          </p:nvSpPr>
          <p:spPr>
            <a:xfrm>
              <a:off x="5130236" y="3114233"/>
              <a:ext cx="1575533" cy="907368"/>
            </a:xfrm>
            <a:custGeom>
              <a:avLst/>
              <a:gdLst/>
              <a:ahLst/>
              <a:cxnLst/>
              <a:rect l="l" t="t" r="r" b="b"/>
              <a:pathLst>
                <a:path w="102507" h="59035" extrusionOk="0">
                  <a:moveTo>
                    <a:pt x="96123" y="0"/>
                  </a:moveTo>
                  <a:cubicBezTo>
                    <a:pt x="95810" y="0"/>
                    <a:pt x="95502" y="75"/>
                    <a:pt x="95235" y="226"/>
                  </a:cubicBezTo>
                  <a:lnTo>
                    <a:pt x="501" y="54931"/>
                  </a:lnTo>
                  <a:cubicBezTo>
                    <a:pt x="0" y="55098"/>
                    <a:pt x="0" y="55799"/>
                    <a:pt x="501" y="55965"/>
                  </a:cubicBezTo>
                  <a:lnTo>
                    <a:pt x="5471" y="58834"/>
                  </a:lnTo>
                  <a:cubicBezTo>
                    <a:pt x="5754" y="58968"/>
                    <a:pt x="6063" y="59034"/>
                    <a:pt x="6371" y="59034"/>
                  </a:cubicBezTo>
                  <a:cubicBezTo>
                    <a:pt x="6680" y="59034"/>
                    <a:pt x="6989" y="58968"/>
                    <a:pt x="7272" y="58834"/>
                  </a:cubicBezTo>
                  <a:lnTo>
                    <a:pt x="102006" y="4162"/>
                  </a:lnTo>
                  <a:cubicBezTo>
                    <a:pt x="102507" y="3995"/>
                    <a:pt x="102507" y="3294"/>
                    <a:pt x="102006" y="3128"/>
                  </a:cubicBezTo>
                  <a:lnTo>
                    <a:pt x="97036" y="226"/>
                  </a:lnTo>
                  <a:cubicBezTo>
                    <a:pt x="96753" y="75"/>
                    <a:pt x="96436" y="0"/>
                    <a:pt x="9612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28;p64"/>
            <p:cNvSpPr/>
            <p:nvPr/>
          </p:nvSpPr>
          <p:spPr>
            <a:xfrm>
              <a:off x="4886391" y="3305005"/>
              <a:ext cx="315116" cy="416665"/>
            </a:xfrm>
            <a:custGeom>
              <a:avLst/>
              <a:gdLst/>
              <a:ahLst/>
              <a:cxnLst/>
              <a:rect l="l" t="t" r="r" b="b"/>
              <a:pathLst>
                <a:path w="20502" h="27109" extrusionOk="0">
                  <a:moveTo>
                    <a:pt x="6056" y="1"/>
                  </a:moveTo>
                  <a:cubicBezTo>
                    <a:pt x="2602" y="1"/>
                    <a:pt x="0" y="2817"/>
                    <a:pt x="3423" y="5926"/>
                  </a:cubicBezTo>
                  <a:cubicBezTo>
                    <a:pt x="7426" y="9562"/>
                    <a:pt x="14965" y="13966"/>
                    <a:pt x="16632" y="24840"/>
                  </a:cubicBezTo>
                  <a:lnTo>
                    <a:pt x="20502" y="27108"/>
                  </a:lnTo>
                  <a:cubicBezTo>
                    <a:pt x="20502" y="27108"/>
                    <a:pt x="20469" y="17435"/>
                    <a:pt x="18200" y="11564"/>
                  </a:cubicBezTo>
                  <a:cubicBezTo>
                    <a:pt x="15932" y="5660"/>
                    <a:pt x="12029" y="1490"/>
                    <a:pt x="7860" y="256"/>
                  </a:cubicBezTo>
                  <a:cubicBezTo>
                    <a:pt x="7251" y="82"/>
                    <a:pt x="6641" y="1"/>
                    <a:pt x="605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29;p64"/>
            <p:cNvSpPr/>
            <p:nvPr/>
          </p:nvSpPr>
          <p:spPr>
            <a:xfrm>
              <a:off x="4886391" y="3305005"/>
              <a:ext cx="315116" cy="416665"/>
            </a:xfrm>
            <a:custGeom>
              <a:avLst/>
              <a:gdLst/>
              <a:ahLst/>
              <a:cxnLst/>
              <a:rect l="l" t="t" r="r" b="b"/>
              <a:pathLst>
                <a:path w="20502" h="27109" extrusionOk="0">
                  <a:moveTo>
                    <a:pt x="6056" y="1"/>
                  </a:moveTo>
                  <a:cubicBezTo>
                    <a:pt x="2602" y="1"/>
                    <a:pt x="0" y="2817"/>
                    <a:pt x="3423" y="5926"/>
                  </a:cubicBezTo>
                  <a:cubicBezTo>
                    <a:pt x="7426" y="9562"/>
                    <a:pt x="14965" y="13966"/>
                    <a:pt x="16632" y="24840"/>
                  </a:cubicBezTo>
                  <a:lnTo>
                    <a:pt x="20502" y="27108"/>
                  </a:lnTo>
                  <a:cubicBezTo>
                    <a:pt x="20502" y="27108"/>
                    <a:pt x="20469" y="17435"/>
                    <a:pt x="18200" y="11564"/>
                  </a:cubicBezTo>
                  <a:cubicBezTo>
                    <a:pt x="15932" y="5660"/>
                    <a:pt x="12029" y="1490"/>
                    <a:pt x="7860" y="256"/>
                  </a:cubicBezTo>
                  <a:cubicBezTo>
                    <a:pt x="7251" y="82"/>
                    <a:pt x="6641" y="1"/>
                    <a:pt x="60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30;p64"/>
            <p:cNvSpPr/>
            <p:nvPr/>
          </p:nvSpPr>
          <p:spPr>
            <a:xfrm>
              <a:off x="4967007" y="3333916"/>
              <a:ext cx="215026" cy="313410"/>
            </a:xfrm>
            <a:custGeom>
              <a:avLst/>
              <a:gdLst/>
              <a:ahLst/>
              <a:cxnLst/>
              <a:rect l="l" t="t" r="r" b="b"/>
              <a:pathLst>
                <a:path w="13990" h="20391" extrusionOk="0">
                  <a:moveTo>
                    <a:pt x="319" y="1"/>
                  </a:moveTo>
                  <a:cubicBezTo>
                    <a:pt x="119" y="1"/>
                    <a:pt x="0" y="288"/>
                    <a:pt x="213" y="410"/>
                  </a:cubicBezTo>
                  <a:cubicBezTo>
                    <a:pt x="3849" y="2077"/>
                    <a:pt x="11321" y="8382"/>
                    <a:pt x="13489" y="20224"/>
                  </a:cubicBezTo>
                  <a:cubicBezTo>
                    <a:pt x="13522" y="20324"/>
                    <a:pt x="13622" y="20391"/>
                    <a:pt x="13722" y="20391"/>
                  </a:cubicBezTo>
                  <a:lnTo>
                    <a:pt x="13789" y="20391"/>
                  </a:lnTo>
                  <a:cubicBezTo>
                    <a:pt x="13889" y="20391"/>
                    <a:pt x="13989" y="20257"/>
                    <a:pt x="13956" y="20124"/>
                  </a:cubicBezTo>
                  <a:cubicBezTo>
                    <a:pt x="11721" y="8115"/>
                    <a:pt x="4116" y="1710"/>
                    <a:pt x="380" y="9"/>
                  </a:cubicBezTo>
                  <a:cubicBezTo>
                    <a:pt x="359" y="3"/>
                    <a:pt x="338" y="1"/>
                    <a:pt x="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31;p64"/>
            <p:cNvSpPr/>
            <p:nvPr/>
          </p:nvSpPr>
          <p:spPr>
            <a:xfrm>
              <a:off x="4879014" y="3525042"/>
              <a:ext cx="413253" cy="442210"/>
            </a:xfrm>
            <a:custGeom>
              <a:avLst/>
              <a:gdLst/>
              <a:ahLst/>
              <a:cxnLst/>
              <a:rect l="l" t="t" r="r" b="b"/>
              <a:pathLst>
                <a:path w="26887" h="28771" extrusionOk="0">
                  <a:moveTo>
                    <a:pt x="4832" y="1"/>
                  </a:moveTo>
                  <a:cubicBezTo>
                    <a:pt x="4399" y="1"/>
                    <a:pt x="3965" y="57"/>
                    <a:pt x="3536" y="183"/>
                  </a:cubicBezTo>
                  <a:cubicBezTo>
                    <a:pt x="1234" y="850"/>
                    <a:pt x="0" y="3386"/>
                    <a:pt x="934" y="5621"/>
                  </a:cubicBezTo>
                  <a:cubicBezTo>
                    <a:pt x="1301" y="6521"/>
                    <a:pt x="2002" y="7288"/>
                    <a:pt x="2502" y="8122"/>
                  </a:cubicBezTo>
                  <a:cubicBezTo>
                    <a:pt x="3002" y="8956"/>
                    <a:pt x="3269" y="9924"/>
                    <a:pt x="2902" y="10858"/>
                  </a:cubicBezTo>
                  <a:cubicBezTo>
                    <a:pt x="2602" y="11525"/>
                    <a:pt x="2102" y="12058"/>
                    <a:pt x="1868" y="12759"/>
                  </a:cubicBezTo>
                  <a:cubicBezTo>
                    <a:pt x="1268" y="14594"/>
                    <a:pt x="1601" y="16228"/>
                    <a:pt x="3436" y="17162"/>
                  </a:cubicBezTo>
                  <a:cubicBezTo>
                    <a:pt x="5304" y="18129"/>
                    <a:pt x="8306" y="17396"/>
                    <a:pt x="9274" y="19764"/>
                  </a:cubicBezTo>
                  <a:cubicBezTo>
                    <a:pt x="9607" y="20698"/>
                    <a:pt x="9640" y="21699"/>
                    <a:pt x="9807" y="22633"/>
                  </a:cubicBezTo>
                  <a:cubicBezTo>
                    <a:pt x="10241" y="24567"/>
                    <a:pt x="11342" y="26269"/>
                    <a:pt x="12976" y="27403"/>
                  </a:cubicBezTo>
                  <a:cubicBezTo>
                    <a:pt x="14177" y="28237"/>
                    <a:pt x="15578" y="28704"/>
                    <a:pt x="17046" y="28770"/>
                  </a:cubicBezTo>
                  <a:cubicBezTo>
                    <a:pt x="17046" y="28770"/>
                    <a:pt x="19814" y="27169"/>
                    <a:pt x="20982" y="26469"/>
                  </a:cubicBezTo>
                  <a:cubicBezTo>
                    <a:pt x="22817" y="25435"/>
                    <a:pt x="26052" y="23567"/>
                    <a:pt x="26052" y="23567"/>
                  </a:cubicBezTo>
                  <a:cubicBezTo>
                    <a:pt x="26686" y="22433"/>
                    <a:pt x="26886" y="21565"/>
                    <a:pt x="26886" y="19430"/>
                  </a:cubicBezTo>
                  <a:cubicBezTo>
                    <a:pt x="26886" y="17296"/>
                    <a:pt x="25619" y="13893"/>
                    <a:pt x="22716" y="12492"/>
                  </a:cubicBezTo>
                  <a:cubicBezTo>
                    <a:pt x="21849" y="12058"/>
                    <a:pt x="20715" y="11792"/>
                    <a:pt x="20181" y="10824"/>
                  </a:cubicBezTo>
                  <a:cubicBezTo>
                    <a:pt x="19681" y="9857"/>
                    <a:pt x="19914" y="8189"/>
                    <a:pt x="19781" y="7222"/>
                  </a:cubicBezTo>
                  <a:cubicBezTo>
                    <a:pt x="19614" y="5954"/>
                    <a:pt x="19347" y="4586"/>
                    <a:pt x="18447" y="3719"/>
                  </a:cubicBezTo>
                  <a:cubicBezTo>
                    <a:pt x="17614" y="2887"/>
                    <a:pt x="16297" y="2681"/>
                    <a:pt x="15049" y="2681"/>
                  </a:cubicBezTo>
                  <a:cubicBezTo>
                    <a:pt x="14947" y="2681"/>
                    <a:pt x="14845" y="2683"/>
                    <a:pt x="14744" y="2685"/>
                  </a:cubicBezTo>
                  <a:cubicBezTo>
                    <a:pt x="14272" y="2685"/>
                    <a:pt x="13801" y="2703"/>
                    <a:pt x="13329" y="2703"/>
                  </a:cubicBezTo>
                  <a:cubicBezTo>
                    <a:pt x="12700" y="2703"/>
                    <a:pt x="12071" y="2671"/>
                    <a:pt x="11442" y="2518"/>
                  </a:cubicBezTo>
                  <a:cubicBezTo>
                    <a:pt x="10374" y="2285"/>
                    <a:pt x="9507" y="1651"/>
                    <a:pt x="8573" y="1117"/>
                  </a:cubicBezTo>
                  <a:cubicBezTo>
                    <a:pt x="7401" y="494"/>
                    <a:pt x="6117" y="1"/>
                    <a:pt x="483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32;p64"/>
            <p:cNvSpPr/>
            <p:nvPr/>
          </p:nvSpPr>
          <p:spPr>
            <a:xfrm>
              <a:off x="4980517" y="3708068"/>
              <a:ext cx="163629" cy="29772"/>
            </a:xfrm>
            <a:custGeom>
              <a:avLst/>
              <a:gdLst/>
              <a:ahLst/>
              <a:cxnLst/>
              <a:rect l="l" t="t" r="r" b="b"/>
              <a:pathLst>
                <a:path w="10646" h="1937" extrusionOk="0">
                  <a:moveTo>
                    <a:pt x="4554" y="1"/>
                  </a:moveTo>
                  <a:cubicBezTo>
                    <a:pt x="3072" y="1"/>
                    <a:pt x="1585" y="271"/>
                    <a:pt x="168" y="818"/>
                  </a:cubicBezTo>
                  <a:cubicBezTo>
                    <a:pt x="68" y="851"/>
                    <a:pt x="1" y="984"/>
                    <a:pt x="68" y="1084"/>
                  </a:cubicBezTo>
                  <a:cubicBezTo>
                    <a:pt x="101" y="1151"/>
                    <a:pt x="168" y="1185"/>
                    <a:pt x="234" y="1218"/>
                  </a:cubicBezTo>
                  <a:lnTo>
                    <a:pt x="368" y="1218"/>
                  </a:lnTo>
                  <a:cubicBezTo>
                    <a:pt x="1723" y="687"/>
                    <a:pt x="3142" y="425"/>
                    <a:pt x="4557" y="425"/>
                  </a:cubicBezTo>
                  <a:cubicBezTo>
                    <a:pt x="6521" y="425"/>
                    <a:pt x="8477" y="930"/>
                    <a:pt x="10242" y="1918"/>
                  </a:cubicBezTo>
                  <a:cubicBezTo>
                    <a:pt x="10271" y="1931"/>
                    <a:pt x="10300" y="1937"/>
                    <a:pt x="10328" y="1937"/>
                  </a:cubicBezTo>
                  <a:cubicBezTo>
                    <a:pt x="10519" y="1937"/>
                    <a:pt x="10646" y="1664"/>
                    <a:pt x="10442" y="1518"/>
                  </a:cubicBezTo>
                  <a:cubicBezTo>
                    <a:pt x="8625" y="513"/>
                    <a:pt x="6595" y="1"/>
                    <a:pt x="4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33;p64"/>
            <p:cNvSpPr/>
            <p:nvPr/>
          </p:nvSpPr>
          <p:spPr>
            <a:xfrm>
              <a:off x="4953866" y="3565081"/>
              <a:ext cx="251238" cy="340138"/>
            </a:xfrm>
            <a:custGeom>
              <a:avLst/>
              <a:gdLst/>
              <a:ahLst/>
              <a:cxnLst/>
              <a:rect l="l" t="t" r="r" b="b"/>
              <a:pathLst>
                <a:path w="16346" h="22130" extrusionOk="0">
                  <a:moveTo>
                    <a:pt x="255" y="1"/>
                  </a:moveTo>
                  <a:cubicBezTo>
                    <a:pt x="173" y="1"/>
                    <a:pt x="92" y="38"/>
                    <a:pt x="67" y="113"/>
                  </a:cubicBezTo>
                  <a:cubicBezTo>
                    <a:pt x="0" y="214"/>
                    <a:pt x="67" y="347"/>
                    <a:pt x="167" y="380"/>
                  </a:cubicBezTo>
                  <a:cubicBezTo>
                    <a:pt x="6338" y="3049"/>
                    <a:pt x="15545" y="12756"/>
                    <a:pt x="15945" y="21929"/>
                  </a:cubicBezTo>
                  <a:cubicBezTo>
                    <a:pt x="15945" y="22029"/>
                    <a:pt x="16045" y="22129"/>
                    <a:pt x="16145" y="22129"/>
                  </a:cubicBezTo>
                  <a:cubicBezTo>
                    <a:pt x="16245" y="22096"/>
                    <a:pt x="16345" y="21996"/>
                    <a:pt x="16345" y="21896"/>
                  </a:cubicBezTo>
                  <a:cubicBezTo>
                    <a:pt x="15945" y="12556"/>
                    <a:pt x="6572" y="2715"/>
                    <a:pt x="334" y="13"/>
                  </a:cubicBezTo>
                  <a:cubicBezTo>
                    <a:pt x="309" y="5"/>
                    <a:pt x="282" y="1"/>
                    <a:pt x="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34;p64"/>
            <p:cNvSpPr/>
            <p:nvPr/>
          </p:nvSpPr>
          <p:spPr>
            <a:xfrm>
              <a:off x="6199727" y="2603150"/>
              <a:ext cx="480405" cy="791924"/>
            </a:xfrm>
            <a:custGeom>
              <a:avLst/>
              <a:gdLst/>
              <a:ahLst/>
              <a:cxnLst/>
              <a:rect l="l" t="t" r="r" b="b"/>
              <a:pathLst>
                <a:path w="31256" h="51524" extrusionOk="0">
                  <a:moveTo>
                    <a:pt x="28206" y="0"/>
                  </a:moveTo>
                  <a:cubicBezTo>
                    <a:pt x="27923" y="0"/>
                    <a:pt x="27645" y="85"/>
                    <a:pt x="27420" y="254"/>
                  </a:cubicBezTo>
                  <a:lnTo>
                    <a:pt x="1968" y="14931"/>
                  </a:lnTo>
                  <a:cubicBezTo>
                    <a:pt x="801" y="15698"/>
                    <a:pt x="67" y="16966"/>
                    <a:pt x="0" y="18333"/>
                  </a:cubicBezTo>
                  <a:lnTo>
                    <a:pt x="0" y="21202"/>
                  </a:lnTo>
                  <a:lnTo>
                    <a:pt x="0" y="48455"/>
                  </a:lnTo>
                  <a:cubicBezTo>
                    <a:pt x="0" y="48555"/>
                    <a:pt x="0" y="48655"/>
                    <a:pt x="0" y="48755"/>
                  </a:cubicBezTo>
                  <a:cubicBezTo>
                    <a:pt x="67" y="49389"/>
                    <a:pt x="467" y="49956"/>
                    <a:pt x="1034" y="50290"/>
                  </a:cubicBezTo>
                  <a:lnTo>
                    <a:pt x="3102" y="51490"/>
                  </a:lnTo>
                  <a:lnTo>
                    <a:pt x="3203" y="51524"/>
                  </a:lnTo>
                  <a:cubicBezTo>
                    <a:pt x="2769" y="51290"/>
                    <a:pt x="2502" y="50857"/>
                    <a:pt x="2502" y="50356"/>
                  </a:cubicBezTo>
                  <a:lnTo>
                    <a:pt x="2502" y="23771"/>
                  </a:lnTo>
                  <a:lnTo>
                    <a:pt x="2502" y="19768"/>
                  </a:lnTo>
                  <a:cubicBezTo>
                    <a:pt x="2602" y="18367"/>
                    <a:pt x="3336" y="17099"/>
                    <a:pt x="4537" y="16365"/>
                  </a:cubicBezTo>
                  <a:lnTo>
                    <a:pt x="29922" y="1688"/>
                  </a:lnTo>
                  <a:cubicBezTo>
                    <a:pt x="30175" y="1519"/>
                    <a:pt x="30469" y="1430"/>
                    <a:pt x="30760" y="1430"/>
                  </a:cubicBezTo>
                  <a:cubicBezTo>
                    <a:pt x="30929" y="1430"/>
                    <a:pt x="31097" y="1460"/>
                    <a:pt x="31256" y="1521"/>
                  </a:cubicBezTo>
                  <a:cubicBezTo>
                    <a:pt x="30822" y="1288"/>
                    <a:pt x="29221" y="354"/>
                    <a:pt x="28854" y="154"/>
                  </a:cubicBezTo>
                  <a:cubicBezTo>
                    <a:pt x="28650" y="52"/>
                    <a:pt x="28426" y="0"/>
                    <a:pt x="282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35;p64"/>
            <p:cNvSpPr/>
            <p:nvPr/>
          </p:nvSpPr>
          <p:spPr>
            <a:xfrm>
              <a:off x="6238690" y="2625283"/>
              <a:ext cx="451709" cy="772696"/>
            </a:xfrm>
            <a:custGeom>
              <a:avLst/>
              <a:gdLst/>
              <a:ahLst/>
              <a:cxnLst/>
              <a:rect l="l" t="t" r="r" b="b"/>
              <a:pathLst>
                <a:path w="29389" h="50273" extrusionOk="0">
                  <a:moveTo>
                    <a:pt x="28211" y="0"/>
                  </a:moveTo>
                  <a:cubicBezTo>
                    <a:pt x="27922" y="0"/>
                    <a:pt x="27646" y="97"/>
                    <a:pt x="27420" y="281"/>
                  </a:cubicBezTo>
                  <a:lnTo>
                    <a:pt x="2002" y="14925"/>
                  </a:lnTo>
                  <a:cubicBezTo>
                    <a:pt x="834" y="15659"/>
                    <a:pt x="100" y="16960"/>
                    <a:pt x="0" y="18328"/>
                  </a:cubicBezTo>
                  <a:lnTo>
                    <a:pt x="0" y="48916"/>
                  </a:lnTo>
                  <a:cubicBezTo>
                    <a:pt x="0" y="49699"/>
                    <a:pt x="651" y="50272"/>
                    <a:pt x="1358" y="50272"/>
                  </a:cubicBezTo>
                  <a:cubicBezTo>
                    <a:pt x="1584" y="50272"/>
                    <a:pt x="1817" y="50213"/>
                    <a:pt x="2035" y="50084"/>
                  </a:cubicBezTo>
                  <a:lnTo>
                    <a:pt x="27387" y="35440"/>
                  </a:lnTo>
                  <a:cubicBezTo>
                    <a:pt x="28554" y="34673"/>
                    <a:pt x="29288" y="33405"/>
                    <a:pt x="29388" y="32004"/>
                  </a:cubicBezTo>
                  <a:lnTo>
                    <a:pt x="29388" y="1382"/>
                  </a:lnTo>
                  <a:cubicBezTo>
                    <a:pt x="29355" y="1316"/>
                    <a:pt x="29355" y="1215"/>
                    <a:pt x="29355" y="1149"/>
                  </a:cubicBezTo>
                  <a:cubicBezTo>
                    <a:pt x="29355" y="1082"/>
                    <a:pt x="29355" y="1015"/>
                    <a:pt x="29321" y="982"/>
                  </a:cubicBezTo>
                  <a:lnTo>
                    <a:pt x="29321" y="915"/>
                  </a:lnTo>
                  <a:cubicBezTo>
                    <a:pt x="29321" y="882"/>
                    <a:pt x="29288" y="815"/>
                    <a:pt x="29288" y="748"/>
                  </a:cubicBezTo>
                  <a:cubicBezTo>
                    <a:pt x="29255" y="648"/>
                    <a:pt x="29221" y="582"/>
                    <a:pt x="29155" y="515"/>
                  </a:cubicBezTo>
                  <a:cubicBezTo>
                    <a:pt x="29155" y="448"/>
                    <a:pt x="29121" y="415"/>
                    <a:pt x="29088" y="415"/>
                  </a:cubicBezTo>
                  <a:cubicBezTo>
                    <a:pt x="29088" y="382"/>
                    <a:pt x="29054" y="348"/>
                    <a:pt x="29054" y="315"/>
                  </a:cubicBezTo>
                  <a:cubicBezTo>
                    <a:pt x="28988" y="281"/>
                    <a:pt x="28954" y="215"/>
                    <a:pt x="28921" y="181"/>
                  </a:cubicBezTo>
                  <a:cubicBezTo>
                    <a:pt x="28854" y="148"/>
                    <a:pt x="28788" y="115"/>
                    <a:pt x="28754" y="115"/>
                  </a:cubicBezTo>
                  <a:cubicBezTo>
                    <a:pt x="28575" y="38"/>
                    <a:pt x="28390" y="0"/>
                    <a:pt x="2821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36;p64"/>
            <p:cNvSpPr/>
            <p:nvPr/>
          </p:nvSpPr>
          <p:spPr>
            <a:xfrm>
              <a:off x="6209472" y="2602827"/>
              <a:ext cx="470660" cy="274416"/>
            </a:xfrm>
            <a:custGeom>
              <a:avLst/>
              <a:gdLst/>
              <a:ahLst/>
              <a:cxnLst/>
              <a:rect l="l" t="t" r="r" b="b"/>
              <a:pathLst>
                <a:path w="30622" h="17854" extrusionOk="0">
                  <a:moveTo>
                    <a:pt x="27618" y="1"/>
                  </a:moveTo>
                  <a:cubicBezTo>
                    <a:pt x="27319" y="1"/>
                    <a:pt x="27023" y="97"/>
                    <a:pt x="26786" y="275"/>
                  </a:cubicBezTo>
                  <a:lnTo>
                    <a:pt x="1368" y="14952"/>
                  </a:lnTo>
                  <a:cubicBezTo>
                    <a:pt x="801" y="15285"/>
                    <a:pt x="334" y="15786"/>
                    <a:pt x="0" y="16386"/>
                  </a:cubicBezTo>
                  <a:lnTo>
                    <a:pt x="2502" y="17854"/>
                  </a:lnTo>
                  <a:cubicBezTo>
                    <a:pt x="2835" y="17254"/>
                    <a:pt x="3302" y="16720"/>
                    <a:pt x="3903" y="16386"/>
                  </a:cubicBezTo>
                  <a:lnTo>
                    <a:pt x="29288" y="1709"/>
                  </a:lnTo>
                  <a:cubicBezTo>
                    <a:pt x="29554" y="1531"/>
                    <a:pt x="29866" y="1442"/>
                    <a:pt x="30172" y="1442"/>
                  </a:cubicBezTo>
                  <a:cubicBezTo>
                    <a:pt x="30325" y="1442"/>
                    <a:pt x="30477" y="1464"/>
                    <a:pt x="30622" y="1509"/>
                  </a:cubicBezTo>
                  <a:cubicBezTo>
                    <a:pt x="30222" y="1309"/>
                    <a:pt x="28554" y="375"/>
                    <a:pt x="28220" y="141"/>
                  </a:cubicBezTo>
                  <a:cubicBezTo>
                    <a:pt x="28030" y="46"/>
                    <a:pt x="27823" y="1"/>
                    <a:pt x="2761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37;p64"/>
            <p:cNvSpPr/>
            <p:nvPr/>
          </p:nvSpPr>
          <p:spPr>
            <a:xfrm>
              <a:off x="6468886" y="2857662"/>
              <a:ext cx="101027" cy="275938"/>
            </a:xfrm>
            <a:custGeom>
              <a:avLst/>
              <a:gdLst/>
              <a:ahLst/>
              <a:cxnLst/>
              <a:rect l="l" t="t" r="r" b="b"/>
              <a:pathLst>
                <a:path w="6573" h="17953" extrusionOk="0">
                  <a:moveTo>
                    <a:pt x="1889" y="1"/>
                  </a:moveTo>
                  <a:cubicBezTo>
                    <a:pt x="1288" y="1"/>
                    <a:pt x="651" y="176"/>
                    <a:pt x="1" y="540"/>
                  </a:cubicBezTo>
                  <a:lnTo>
                    <a:pt x="1" y="10047"/>
                  </a:lnTo>
                  <a:lnTo>
                    <a:pt x="1902" y="17953"/>
                  </a:lnTo>
                  <a:cubicBezTo>
                    <a:pt x="4938" y="14517"/>
                    <a:pt x="6572" y="8079"/>
                    <a:pt x="5605" y="3909"/>
                  </a:cubicBezTo>
                  <a:cubicBezTo>
                    <a:pt x="5012" y="1416"/>
                    <a:pt x="3598" y="1"/>
                    <a:pt x="1889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438;p64"/>
            <p:cNvSpPr/>
            <p:nvPr/>
          </p:nvSpPr>
          <p:spPr>
            <a:xfrm>
              <a:off x="6440698" y="3039243"/>
              <a:ext cx="46663" cy="125127"/>
            </a:xfrm>
            <a:custGeom>
              <a:avLst/>
              <a:gdLst/>
              <a:ahLst/>
              <a:cxnLst/>
              <a:rect l="l" t="t" r="r" b="b"/>
              <a:pathLst>
                <a:path w="3036" h="8141" extrusionOk="0">
                  <a:moveTo>
                    <a:pt x="1501" y="1"/>
                  </a:moveTo>
                  <a:lnTo>
                    <a:pt x="0" y="8140"/>
                  </a:lnTo>
                  <a:cubicBezTo>
                    <a:pt x="534" y="8073"/>
                    <a:pt x="1034" y="7873"/>
                    <a:pt x="1501" y="7606"/>
                  </a:cubicBezTo>
                  <a:cubicBezTo>
                    <a:pt x="2068" y="7273"/>
                    <a:pt x="2602" y="6839"/>
                    <a:pt x="3036" y="6372"/>
                  </a:cubicBezTo>
                  <a:lnTo>
                    <a:pt x="150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439;p64"/>
            <p:cNvSpPr/>
            <p:nvPr/>
          </p:nvSpPr>
          <p:spPr>
            <a:xfrm>
              <a:off x="6440698" y="3039243"/>
              <a:ext cx="46663" cy="125127"/>
            </a:xfrm>
            <a:custGeom>
              <a:avLst/>
              <a:gdLst/>
              <a:ahLst/>
              <a:cxnLst/>
              <a:rect l="l" t="t" r="r" b="b"/>
              <a:pathLst>
                <a:path w="3036" h="8141" extrusionOk="0">
                  <a:moveTo>
                    <a:pt x="1501" y="1"/>
                  </a:moveTo>
                  <a:lnTo>
                    <a:pt x="0" y="8140"/>
                  </a:lnTo>
                  <a:cubicBezTo>
                    <a:pt x="534" y="8073"/>
                    <a:pt x="1034" y="7873"/>
                    <a:pt x="1501" y="7606"/>
                  </a:cubicBezTo>
                  <a:cubicBezTo>
                    <a:pt x="2068" y="7273"/>
                    <a:pt x="2602" y="6839"/>
                    <a:pt x="3036" y="6372"/>
                  </a:cubicBezTo>
                  <a:lnTo>
                    <a:pt x="15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40;p64"/>
            <p:cNvSpPr/>
            <p:nvPr/>
          </p:nvSpPr>
          <p:spPr>
            <a:xfrm>
              <a:off x="6374561" y="3031051"/>
              <a:ext cx="82045" cy="142034"/>
            </a:xfrm>
            <a:custGeom>
              <a:avLst/>
              <a:gdLst/>
              <a:ahLst/>
              <a:cxnLst/>
              <a:rect l="l" t="t" r="r" b="b"/>
              <a:pathLst>
                <a:path w="5338" h="9241" extrusionOk="0">
                  <a:moveTo>
                    <a:pt x="5337" y="0"/>
                  </a:moveTo>
                  <a:lnTo>
                    <a:pt x="0" y="5771"/>
                  </a:lnTo>
                  <a:cubicBezTo>
                    <a:pt x="593" y="7945"/>
                    <a:pt x="1901" y="9241"/>
                    <a:pt x="3540" y="9241"/>
                  </a:cubicBezTo>
                  <a:cubicBezTo>
                    <a:pt x="3561" y="9241"/>
                    <a:pt x="3582" y="9241"/>
                    <a:pt x="3603" y="9240"/>
                  </a:cubicBezTo>
                  <a:lnTo>
                    <a:pt x="5337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41;p64"/>
            <p:cNvSpPr/>
            <p:nvPr/>
          </p:nvSpPr>
          <p:spPr>
            <a:xfrm>
              <a:off x="6374561" y="3031051"/>
              <a:ext cx="82045" cy="142034"/>
            </a:xfrm>
            <a:custGeom>
              <a:avLst/>
              <a:gdLst/>
              <a:ahLst/>
              <a:cxnLst/>
              <a:rect l="l" t="t" r="r" b="b"/>
              <a:pathLst>
                <a:path w="5338" h="9241" extrusionOk="0">
                  <a:moveTo>
                    <a:pt x="5337" y="0"/>
                  </a:moveTo>
                  <a:lnTo>
                    <a:pt x="0" y="5771"/>
                  </a:lnTo>
                  <a:cubicBezTo>
                    <a:pt x="593" y="7945"/>
                    <a:pt x="1901" y="9241"/>
                    <a:pt x="3540" y="9241"/>
                  </a:cubicBezTo>
                  <a:cubicBezTo>
                    <a:pt x="3561" y="9241"/>
                    <a:pt x="3582" y="9241"/>
                    <a:pt x="3603" y="9240"/>
                  </a:cubicBezTo>
                  <a:lnTo>
                    <a:pt x="5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42;p64"/>
            <p:cNvSpPr/>
            <p:nvPr/>
          </p:nvSpPr>
          <p:spPr>
            <a:xfrm>
              <a:off x="6373008" y="2878780"/>
              <a:ext cx="86149" cy="224064"/>
            </a:xfrm>
            <a:custGeom>
              <a:avLst/>
              <a:gdLst/>
              <a:ahLst/>
              <a:cxnLst/>
              <a:rect l="l" t="t" r="r" b="b"/>
              <a:pathLst>
                <a:path w="5605" h="14578" extrusionOk="0">
                  <a:moveTo>
                    <a:pt x="5605" y="0"/>
                  </a:moveTo>
                  <a:cubicBezTo>
                    <a:pt x="2503" y="2035"/>
                    <a:pt x="1" y="7472"/>
                    <a:pt x="1" y="12342"/>
                  </a:cubicBezTo>
                  <a:cubicBezTo>
                    <a:pt x="1" y="13076"/>
                    <a:pt x="68" y="13843"/>
                    <a:pt x="201" y="14577"/>
                  </a:cubicBezTo>
                  <a:lnTo>
                    <a:pt x="5605" y="8773"/>
                  </a:lnTo>
                  <a:lnTo>
                    <a:pt x="560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443;p64"/>
            <p:cNvSpPr/>
            <p:nvPr/>
          </p:nvSpPr>
          <p:spPr>
            <a:xfrm>
              <a:off x="6373008" y="2878780"/>
              <a:ext cx="86149" cy="224064"/>
            </a:xfrm>
            <a:custGeom>
              <a:avLst/>
              <a:gdLst/>
              <a:ahLst/>
              <a:cxnLst/>
              <a:rect l="l" t="t" r="r" b="b"/>
              <a:pathLst>
                <a:path w="5605" h="14578" extrusionOk="0">
                  <a:moveTo>
                    <a:pt x="5605" y="0"/>
                  </a:moveTo>
                  <a:cubicBezTo>
                    <a:pt x="2503" y="2035"/>
                    <a:pt x="1" y="7472"/>
                    <a:pt x="1" y="12342"/>
                  </a:cubicBezTo>
                  <a:cubicBezTo>
                    <a:pt x="1" y="13076"/>
                    <a:pt x="68" y="13843"/>
                    <a:pt x="201" y="14577"/>
                  </a:cubicBezTo>
                  <a:lnTo>
                    <a:pt x="5605" y="8773"/>
                  </a:lnTo>
                  <a:lnTo>
                    <a:pt x="56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444;p64"/>
            <p:cNvSpPr/>
            <p:nvPr/>
          </p:nvSpPr>
          <p:spPr>
            <a:xfrm>
              <a:off x="6529905" y="2891598"/>
              <a:ext cx="62556" cy="38456"/>
            </a:xfrm>
            <a:custGeom>
              <a:avLst/>
              <a:gdLst/>
              <a:ahLst/>
              <a:cxnLst/>
              <a:rect l="l" t="t" r="r" b="b"/>
              <a:pathLst>
                <a:path w="4070" h="2502" extrusionOk="0">
                  <a:moveTo>
                    <a:pt x="4003" y="0"/>
                  </a:moveTo>
                  <a:lnTo>
                    <a:pt x="3736" y="167"/>
                  </a:lnTo>
                  <a:cubicBezTo>
                    <a:pt x="3703" y="200"/>
                    <a:pt x="3670" y="267"/>
                    <a:pt x="3636" y="334"/>
                  </a:cubicBezTo>
                  <a:lnTo>
                    <a:pt x="3636" y="400"/>
                  </a:lnTo>
                  <a:lnTo>
                    <a:pt x="3670" y="400"/>
                  </a:lnTo>
                  <a:lnTo>
                    <a:pt x="3936" y="267"/>
                  </a:lnTo>
                  <a:cubicBezTo>
                    <a:pt x="4003" y="200"/>
                    <a:pt x="4036" y="167"/>
                    <a:pt x="4036" y="100"/>
                  </a:cubicBezTo>
                  <a:cubicBezTo>
                    <a:pt x="4070" y="33"/>
                    <a:pt x="4036" y="0"/>
                    <a:pt x="4003" y="0"/>
                  </a:cubicBezTo>
                  <a:close/>
                  <a:moveTo>
                    <a:pt x="3369" y="367"/>
                  </a:moveTo>
                  <a:lnTo>
                    <a:pt x="3002" y="567"/>
                  </a:lnTo>
                  <a:cubicBezTo>
                    <a:pt x="2969" y="600"/>
                    <a:pt x="2936" y="667"/>
                    <a:pt x="2936" y="734"/>
                  </a:cubicBezTo>
                  <a:lnTo>
                    <a:pt x="2936" y="834"/>
                  </a:lnTo>
                  <a:lnTo>
                    <a:pt x="3303" y="634"/>
                  </a:lnTo>
                  <a:cubicBezTo>
                    <a:pt x="3369" y="567"/>
                    <a:pt x="3403" y="534"/>
                    <a:pt x="3403" y="467"/>
                  </a:cubicBezTo>
                  <a:cubicBezTo>
                    <a:pt x="3436" y="400"/>
                    <a:pt x="3403" y="367"/>
                    <a:pt x="3369" y="367"/>
                  </a:cubicBezTo>
                  <a:close/>
                  <a:moveTo>
                    <a:pt x="2635" y="767"/>
                  </a:moveTo>
                  <a:lnTo>
                    <a:pt x="2302" y="1001"/>
                  </a:lnTo>
                  <a:cubicBezTo>
                    <a:pt x="2235" y="1034"/>
                    <a:pt x="2202" y="1101"/>
                    <a:pt x="2202" y="1168"/>
                  </a:cubicBezTo>
                  <a:lnTo>
                    <a:pt x="2202" y="1234"/>
                  </a:lnTo>
                  <a:lnTo>
                    <a:pt x="2569" y="1034"/>
                  </a:lnTo>
                  <a:cubicBezTo>
                    <a:pt x="2635" y="1001"/>
                    <a:pt x="2669" y="934"/>
                    <a:pt x="2669" y="867"/>
                  </a:cubicBezTo>
                  <a:cubicBezTo>
                    <a:pt x="2702" y="767"/>
                    <a:pt x="2702" y="767"/>
                    <a:pt x="2635" y="767"/>
                  </a:cubicBezTo>
                  <a:close/>
                  <a:moveTo>
                    <a:pt x="1935" y="1201"/>
                  </a:moveTo>
                  <a:lnTo>
                    <a:pt x="1568" y="1401"/>
                  </a:lnTo>
                  <a:cubicBezTo>
                    <a:pt x="1501" y="1468"/>
                    <a:pt x="1468" y="1501"/>
                    <a:pt x="1468" y="1568"/>
                  </a:cubicBezTo>
                  <a:lnTo>
                    <a:pt x="1468" y="1668"/>
                  </a:lnTo>
                  <a:lnTo>
                    <a:pt x="1501" y="1668"/>
                  </a:lnTo>
                  <a:lnTo>
                    <a:pt x="1868" y="1468"/>
                  </a:lnTo>
                  <a:cubicBezTo>
                    <a:pt x="1902" y="1401"/>
                    <a:pt x="1935" y="1368"/>
                    <a:pt x="1935" y="1301"/>
                  </a:cubicBezTo>
                  <a:cubicBezTo>
                    <a:pt x="1968" y="1234"/>
                    <a:pt x="1968" y="1201"/>
                    <a:pt x="1935" y="1201"/>
                  </a:cubicBezTo>
                  <a:close/>
                  <a:moveTo>
                    <a:pt x="1201" y="1601"/>
                  </a:moveTo>
                  <a:lnTo>
                    <a:pt x="834" y="1835"/>
                  </a:lnTo>
                  <a:cubicBezTo>
                    <a:pt x="767" y="1868"/>
                    <a:pt x="734" y="1935"/>
                    <a:pt x="734" y="2001"/>
                  </a:cubicBezTo>
                  <a:lnTo>
                    <a:pt x="734" y="2068"/>
                  </a:lnTo>
                  <a:lnTo>
                    <a:pt x="767" y="2068"/>
                  </a:lnTo>
                  <a:lnTo>
                    <a:pt x="1134" y="1868"/>
                  </a:lnTo>
                  <a:cubicBezTo>
                    <a:pt x="1168" y="1835"/>
                    <a:pt x="1201" y="1768"/>
                    <a:pt x="1234" y="1701"/>
                  </a:cubicBezTo>
                  <a:cubicBezTo>
                    <a:pt x="1234" y="1635"/>
                    <a:pt x="1234" y="1601"/>
                    <a:pt x="1201" y="1601"/>
                  </a:cubicBezTo>
                  <a:close/>
                  <a:moveTo>
                    <a:pt x="467" y="2035"/>
                  </a:moveTo>
                  <a:lnTo>
                    <a:pt x="100" y="2235"/>
                  </a:lnTo>
                  <a:cubicBezTo>
                    <a:pt x="67" y="2268"/>
                    <a:pt x="34" y="2335"/>
                    <a:pt x="0" y="2402"/>
                  </a:cubicBezTo>
                  <a:lnTo>
                    <a:pt x="0" y="2502"/>
                  </a:lnTo>
                  <a:lnTo>
                    <a:pt x="34" y="2502"/>
                  </a:lnTo>
                  <a:lnTo>
                    <a:pt x="401" y="2302"/>
                  </a:lnTo>
                  <a:cubicBezTo>
                    <a:pt x="434" y="2235"/>
                    <a:pt x="467" y="2202"/>
                    <a:pt x="501" y="2135"/>
                  </a:cubicBezTo>
                  <a:cubicBezTo>
                    <a:pt x="501" y="2068"/>
                    <a:pt x="501" y="2035"/>
                    <a:pt x="467" y="2035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45;p64"/>
            <p:cNvSpPr/>
            <p:nvPr/>
          </p:nvSpPr>
          <p:spPr>
            <a:xfrm>
              <a:off x="6339686" y="2991565"/>
              <a:ext cx="62049" cy="38471"/>
            </a:xfrm>
            <a:custGeom>
              <a:avLst/>
              <a:gdLst/>
              <a:ahLst/>
              <a:cxnLst/>
              <a:rect l="l" t="t" r="r" b="b"/>
              <a:pathLst>
                <a:path w="4037" h="2503" extrusionOk="0">
                  <a:moveTo>
                    <a:pt x="4004" y="1"/>
                  </a:moveTo>
                  <a:lnTo>
                    <a:pt x="3737" y="134"/>
                  </a:lnTo>
                  <a:cubicBezTo>
                    <a:pt x="3703" y="201"/>
                    <a:pt x="3670" y="234"/>
                    <a:pt x="3637" y="301"/>
                  </a:cubicBezTo>
                  <a:lnTo>
                    <a:pt x="3637" y="401"/>
                  </a:lnTo>
                  <a:lnTo>
                    <a:pt x="3670" y="401"/>
                  </a:lnTo>
                  <a:lnTo>
                    <a:pt x="3937" y="268"/>
                  </a:lnTo>
                  <a:cubicBezTo>
                    <a:pt x="3970" y="201"/>
                    <a:pt x="4004" y="167"/>
                    <a:pt x="4037" y="101"/>
                  </a:cubicBezTo>
                  <a:cubicBezTo>
                    <a:pt x="4037" y="34"/>
                    <a:pt x="4037" y="1"/>
                    <a:pt x="4004" y="1"/>
                  </a:cubicBezTo>
                  <a:close/>
                  <a:moveTo>
                    <a:pt x="3370" y="368"/>
                  </a:moveTo>
                  <a:lnTo>
                    <a:pt x="3003" y="568"/>
                  </a:lnTo>
                  <a:cubicBezTo>
                    <a:pt x="2970" y="601"/>
                    <a:pt x="2936" y="668"/>
                    <a:pt x="2903" y="735"/>
                  </a:cubicBezTo>
                  <a:cubicBezTo>
                    <a:pt x="2903" y="768"/>
                    <a:pt x="2903" y="801"/>
                    <a:pt x="2903" y="835"/>
                  </a:cubicBezTo>
                  <a:lnTo>
                    <a:pt x="2936" y="835"/>
                  </a:lnTo>
                  <a:lnTo>
                    <a:pt x="3303" y="601"/>
                  </a:lnTo>
                  <a:cubicBezTo>
                    <a:pt x="3370" y="568"/>
                    <a:pt x="3403" y="501"/>
                    <a:pt x="3403" y="434"/>
                  </a:cubicBezTo>
                  <a:cubicBezTo>
                    <a:pt x="3437" y="368"/>
                    <a:pt x="3403" y="368"/>
                    <a:pt x="3370" y="368"/>
                  </a:cubicBezTo>
                  <a:close/>
                  <a:moveTo>
                    <a:pt x="2636" y="768"/>
                  </a:moveTo>
                  <a:lnTo>
                    <a:pt x="2302" y="968"/>
                  </a:lnTo>
                  <a:cubicBezTo>
                    <a:pt x="2236" y="1035"/>
                    <a:pt x="2202" y="1068"/>
                    <a:pt x="2202" y="1135"/>
                  </a:cubicBezTo>
                  <a:lnTo>
                    <a:pt x="2202" y="1235"/>
                  </a:lnTo>
                  <a:lnTo>
                    <a:pt x="2569" y="1035"/>
                  </a:lnTo>
                  <a:cubicBezTo>
                    <a:pt x="2636" y="968"/>
                    <a:pt x="2669" y="935"/>
                    <a:pt x="2669" y="868"/>
                  </a:cubicBezTo>
                  <a:cubicBezTo>
                    <a:pt x="2703" y="768"/>
                    <a:pt x="2669" y="768"/>
                    <a:pt x="2636" y="768"/>
                  </a:cubicBezTo>
                  <a:close/>
                  <a:moveTo>
                    <a:pt x="1955" y="1188"/>
                  </a:moveTo>
                  <a:cubicBezTo>
                    <a:pt x="1951" y="1188"/>
                    <a:pt x="1944" y="1193"/>
                    <a:pt x="1935" y="1202"/>
                  </a:cubicBezTo>
                  <a:lnTo>
                    <a:pt x="1569" y="1402"/>
                  </a:lnTo>
                  <a:cubicBezTo>
                    <a:pt x="1502" y="1435"/>
                    <a:pt x="1468" y="1502"/>
                    <a:pt x="1468" y="1568"/>
                  </a:cubicBezTo>
                  <a:lnTo>
                    <a:pt x="1468" y="1635"/>
                  </a:lnTo>
                  <a:lnTo>
                    <a:pt x="1502" y="1669"/>
                  </a:lnTo>
                  <a:lnTo>
                    <a:pt x="1869" y="1435"/>
                  </a:lnTo>
                  <a:cubicBezTo>
                    <a:pt x="1902" y="1402"/>
                    <a:pt x="1935" y="1335"/>
                    <a:pt x="1935" y="1268"/>
                  </a:cubicBezTo>
                  <a:cubicBezTo>
                    <a:pt x="1960" y="1219"/>
                    <a:pt x="1966" y="1188"/>
                    <a:pt x="1955" y="1188"/>
                  </a:cubicBezTo>
                  <a:close/>
                  <a:moveTo>
                    <a:pt x="1221" y="1589"/>
                  </a:moveTo>
                  <a:cubicBezTo>
                    <a:pt x="1216" y="1589"/>
                    <a:pt x="1210" y="1593"/>
                    <a:pt x="1202" y="1602"/>
                  </a:cubicBezTo>
                  <a:lnTo>
                    <a:pt x="835" y="1802"/>
                  </a:lnTo>
                  <a:cubicBezTo>
                    <a:pt x="768" y="1869"/>
                    <a:pt x="735" y="1902"/>
                    <a:pt x="735" y="1969"/>
                  </a:cubicBezTo>
                  <a:lnTo>
                    <a:pt x="735" y="2069"/>
                  </a:lnTo>
                  <a:lnTo>
                    <a:pt x="768" y="2069"/>
                  </a:lnTo>
                  <a:lnTo>
                    <a:pt x="1135" y="1869"/>
                  </a:lnTo>
                  <a:cubicBezTo>
                    <a:pt x="1168" y="1802"/>
                    <a:pt x="1202" y="1769"/>
                    <a:pt x="1235" y="1702"/>
                  </a:cubicBezTo>
                  <a:cubicBezTo>
                    <a:pt x="1235" y="1627"/>
                    <a:pt x="1235" y="1589"/>
                    <a:pt x="1221" y="1589"/>
                  </a:cubicBezTo>
                  <a:close/>
                  <a:moveTo>
                    <a:pt x="488" y="2022"/>
                  </a:moveTo>
                  <a:cubicBezTo>
                    <a:pt x="483" y="2022"/>
                    <a:pt x="477" y="2027"/>
                    <a:pt x="468" y="2035"/>
                  </a:cubicBezTo>
                  <a:lnTo>
                    <a:pt x="101" y="2236"/>
                  </a:lnTo>
                  <a:cubicBezTo>
                    <a:pt x="67" y="2269"/>
                    <a:pt x="34" y="2336"/>
                    <a:pt x="1" y="2402"/>
                  </a:cubicBezTo>
                  <a:lnTo>
                    <a:pt x="1" y="2502"/>
                  </a:lnTo>
                  <a:lnTo>
                    <a:pt x="34" y="2502"/>
                  </a:lnTo>
                  <a:lnTo>
                    <a:pt x="401" y="2269"/>
                  </a:lnTo>
                  <a:cubicBezTo>
                    <a:pt x="434" y="2236"/>
                    <a:pt x="468" y="2169"/>
                    <a:pt x="501" y="2102"/>
                  </a:cubicBezTo>
                  <a:cubicBezTo>
                    <a:pt x="501" y="2053"/>
                    <a:pt x="501" y="2022"/>
                    <a:pt x="488" y="2022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46;p64"/>
            <p:cNvSpPr/>
            <p:nvPr/>
          </p:nvSpPr>
          <p:spPr>
            <a:xfrm>
              <a:off x="6521191" y="2926073"/>
              <a:ext cx="7193" cy="11036"/>
            </a:xfrm>
            <a:custGeom>
              <a:avLst/>
              <a:gdLst/>
              <a:ahLst/>
              <a:cxnLst/>
              <a:rect l="l" t="t" r="r" b="b"/>
              <a:pathLst>
                <a:path w="468" h="718" extrusionOk="0">
                  <a:moveTo>
                    <a:pt x="326" y="0"/>
                  </a:moveTo>
                  <a:cubicBezTo>
                    <a:pt x="298" y="0"/>
                    <a:pt x="267" y="9"/>
                    <a:pt x="234" y="25"/>
                  </a:cubicBezTo>
                  <a:cubicBezTo>
                    <a:pt x="100" y="125"/>
                    <a:pt x="0" y="292"/>
                    <a:pt x="0" y="492"/>
                  </a:cubicBezTo>
                  <a:cubicBezTo>
                    <a:pt x="0" y="642"/>
                    <a:pt x="56" y="717"/>
                    <a:pt x="141" y="717"/>
                  </a:cubicBezTo>
                  <a:cubicBezTo>
                    <a:pt x="169" y="717"/>
                    <a:pt x="200" y="709"/>
                    <a:pt x="234" y="692"/>
                  </a:cubicBezTo>
                  <a:cubicBezTo>
                    <a:pt x="367" y="592"/>
                    <a:pt x="467" y="426"/>
                    <a:pt x="467" y="225"/>
                  </a:cubicBezTo>
                  <a:cubicBezTo>
                    <a:pt x="467" y="75"/>
                    <a:pt x="411" y="0"/>
                    <a:pt x="32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447;p64"/>
            <p:cNvSpPr/>
            <p:nvPr/>
          </p:nvSpPr>
          <p:spPr>
            <a:xfrm>
              <a:off x="6398646" y="2986631"/>
              <a:ext cx="7193" cy="11420"/>
            </a:xfrm>
            <a:custGeom>
              <a:avLst/>
              <a:gdLst/>
              <a:ahLst/>
              <a:cxnLst/>
              <a:rect l="l" t="t" r="r" b="b"/>
              <a:pathLst>
                <a:path w="468" h="743" extrusionOk="0">
                  <a:moveTo>
                    <a:pt x="313" y="1"/>
                  </a:moveTo>
                  <a:cubicBezTo>
                    <a:pt x="289" y="1"/>
                    <a:pt x="262" y="8"/>
                    <a:pt x="234" y="21"/>
                  </a:cubicBezTo>
                  <a:cubicBezTo>
                    <a:pt x="68" y="155"/>
                    <a:pt x="1" y="322"/>
                    <a:pt x="1" y="522"/>
                  </a:cubicBezTo>
                  <a:cubicBezTo>
                    <a:pt x="1" y="653"/>
                    <a:pt x="63" y="743"/>
                    <a:pt x="154" y="743"/>
                  </a:cubicBezTo>
                  <a:cubicBezTo>
                    <a:pt x="179" y="743"/>
                    <a:pt x="206" y="736"/>
                    <a:pt x="234" y="722"/>
                  </a:cubicBezTo>
                  <a:cubicBezTo>
                    <a:pt x="368" y="622"/>
                    <a:pt x="468" y="422"/>
                    <a:pt x="468" y="255"/>
                  </a:cubicBezTo>
                  <a:cubicBezTo>
                    <a:pt x="468" y="97"/>
                    <a:pt x="405" y="1"/>
                    <a:pt x="3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48;p64"/>
            <p:cNvSpPr/>
            <p:nvPr/>
          </p:nvSpPr>
          <p:spPr>
            <a:xfrm>
              <a:off x="6460694" y="3135828"/>
              <a:ext cx="6671" cy="11420"/>
            </a:xfrm>
            <a:custGeom>
              <a:avLst/>
              <a:gdLst/>
              <a:ahLst/>
              <a:cxnLst/>
              <a:rect l="l" t="t" r="r" b="b"/>
              <a:pathLst>
                <a:path w="434" h="743" extrusionOk="0">
                  <a:moveTo>
                    <a:pt x="279" y="1"/>
                  </a:moveTo>
                  <a:cubicBezTo>
                    <a:pt x="254" y="1"/>
                    <a:pt x="228" y="7"/>
                    <a:pt x="200" y="21"/>
                  </a:cubicBezTo>
                  <a:cubicBezTo>
                    <a:pt x="67" y="155"/>
                    <a:pt x="0" y="322"/>
                    <a:pt x="0" y="488"/>
                  </a:cubicBezTo>
                  <a:cubicBezTo>
                    <a:pt x="0" y="647"/>
                    <a:pt x="63" y="742"/>
                    <a:pt x="138" y="742"/>
                  </a:cubicBezTo>
                  <a:cubicBezTo>
                    <a:pt x="158" y="742"/>
                    <a:pt x="179" y="736"/>
                    <a:pt x="200" y="722"/>
                  </a:cubicBezTo>
                  <a:cubicBezTo>
                    <a:pt x="367" y="588"/>
                    <a:pt x="434" y="422"/>
                    <a:pt x="434" y="255"/>
                  </a:cubicBezTo>
                  <a:cubicBezTo>
                    <a:pt x="434" y="97"/>
                    <a:pt x="371" y="1"/>
                    <a:pt x="27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49;p64"/>
            <p:cNvSpPr/>
            <p:nvPr/>
          </p:nvSpPr>
          <p:spPr>
            <a:xfrm>
              <a:off x="6605265" y="2864424"/>
              <a:ext cx="13357" cy="26667"/>
            </a:xfrm>
            <a:custGeom>
              <a:avLst/>
              <a:gdLst/>
              <a:ahLst/>
              <a:cxnLst/>
              <a:rect l="l" t="t" r="r" b="b"/>
              <a:pathLst>
                <a:path w="869" h="1735" extrusionOk="0">
                  <a:moveTo>
                    <a:pt x="468" y="600"/>
                  </a:moveTo>
                  <a:lnTo>
                    <a:pt x="468" y="1101"/>
                  </a:lnTo>
                  <a:lnTo>
                    <a:pt x="234" y="1268"/>
                  </a:lnTo>
                  <a:lnTo>
                    <a:pt x="234" y="1268"/>
                  </a:lnTo>
                  <a:lnTo>
                    <a:pt x="468" y="600"/>
                  </a:lnTo>
                  <a:close/>
                  <a:moveTo>
                    <a:pt x="668" y="0"/>
                  </a:moveTo>
                  <a:lnTo>
                    <a:pt x="568" y="67"/>
                  </a:lnTo>
                  <a:cubicBezTo>
                    <a:pt x="534" y="100"/>
                    <a:pt x="501" y="133"/>
                    <a:pt x="501" y="167"/>
                  </a:cubicBezTo>
                  <a:lnTo>
                    <a:pt x="34" y="1334"/>
                  </a:lnTo>
                  <a:lnTo>
                    <a:pt x="1" y="1401"/>
                  </a:lnTo>
                  <a:cubicBezTo>
                    <a:pt x="1" y="1434"/>
                    <a:pt x="1" y="1468"/>
                    <a:pt x="1" y="1468"/>
                  </a:cubicBezTo>
                  <a:lnTo>
                    <a:pt x="1" y="1635"/>
                  </a:lnTo>
                  <a:cubicBezTo>
                    <a:pt x="1" y="1668"/>
                    <a:pt x="1" y="1668"/>
                    <a:pt x="1" y="1668"/>
                  </a:cubicBezTo>
                  <a:cubicBezTo>
                    <a:pt x="1" y="1685"/>
                    <a:pt x="1" y="1693"/>
                    <a:pt x="5" y="1693"/>
                  </a:cubicBezTo>
                  <a:cubicBezTo>
                    <a:pt x="9" y="1693"/>
                    <a:pt x="17" y="1685"/>
                    <a:pt x="34" y="1668"/>
                  </a:cubicBezTo>
                  <a:lnTo>
                    <a:pt x="501" y="1401"/>
                  </a:lnTo>
                  <a:lnTo>
                    <a:pt x="501" y="1701"/>
                  </a:lnTo>
                  <a:cubicBezTo>
                    <a:pt x="501" y="1701"/>
                    <a:pt x="501" y="1701"/>
                    <a:pt x="501" y="1735"/>
                  </a:cubicBezTo>
                  <a:lnTo>
                    <a:pt x="534" y="1735"/>
                  </a:lnTo>
                  <a:lnTo>
                    <a:pt x="668" y="1668"/>
                  </a:lnTo>
                  <a:cubicBezTo>
                    <a:pt x="668" y="1635"/>
                    <a:pt x="701" y="1635"/>
                    <a:pt x="701" y="1635"/>
                  </a:cubicBezTo>
                  <a:cubicBezTo>
                    <a:pt x="701" y="1601"/>
                    <a:pt x="701" y="1601"/>
                    <a:pt x="701" y="1568"/>
                  </a:cubicBezTo>
                  <a:lnTo>
                    <a:pt x="701" y="1301"/>
                  </a:lnTo>
                  <a:lnTo>
                    <a:pt x="835" y="1201"/>
                  </a:lnTo>
                  <a:cubicBezTo>
                    <a:pt x="868" y="1201"/>
                    <a:pt x="868" y="1168"/>
                    <a:pt x="868" y="1168"/>
                  </a:cubicBezTo>
                  <a:cubicBezTo>
                    <a:pt x="868" y="1168"/>
                    <a:pt x="868" y="1134"/>
                    <a:pt x="868" y="1134"/>
                  </a:cubicBezTo>
                  <a:lnTo>
                    <a:pt x="868" y="967"/>
                  </a:lnTo>
                  <a:cubicBezTo>
                    <a:pt x="868" y="934"/>
                    <a:pt x="868" y="934"/>
                    <a:pt x="868" y="901"/>
                  </a:cubicBezTo>
                  <a:lnTo>
                    <a:pt x="835" y="901"/>
                  </a:lnTo>
                  <a:lnTo>
                    <a:pt x="701" y="1001"/>
                  </a:lnTo>
                  <a:lnTo>
                    <a:pt x="701" y="67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50;p64"/>
            <p:cNvSpPr/>
            <p:nvPr/>
          </p:nvSpPr>
          <p:spPr>
            <a:xfrm>
              <a:off x="6620143" y="2855694"/>
              <a:ext cx="12834" cy="29249"/>
            </a:xfrm>
            <a:custGeom>
              <a:avLst/>
              <a:gdLst/>
              <a:ahLst/>
              <a:cxnLst/>
              <a:rect l="l" t="t" r="r" b="b"/>
              <a:pathLst>
                <a:path w="835" h="1903" extrusionOk="0">
                  <a:moveTo>
                    <a:pt x="701" y="1"/>
                  </a:moveTo>
                  <a:lnTo>
                    <a:pt x="134" y="301"/>
                  </a:lnTo>
                  <a:cubicBezTo>
                    <a:pt x="100" y="335"/>
                    <a:pt x="100" y="335"/>
                    <a:pt x="100" y="368"/>
                  </a:cubicBezTo>
                  <a:cubicBezTo>
                    <a:pt x="100" y="368"/>
                    <a:pt x="100" y="401"/>
                    <a:pt x="100" y="401"/>
                  </a:cubicBezTo>
                  <a:lnTo>
                    <a:pt x="67" y="1235"/>
                  </a:lnTo>
                  <a:lnTo>
                    <a:pt x="67" y="1269"/>
                  </a:lnTo>
                  <a:lnTo>
                    <a:pt x="234" y="1202"/>
                  </a:lnTo>
                  <a:cubicBezTo>
                    <a:pt x="234" y="1168"/>
                    <a:pt x="234" y="1168"/>
                    <a:pt x="267" y="1168"/>
                  </a:cubicBezTo>
                  <a:cubicBezTo>
                    <a:pt x="267" y="1135"/>
                    <a:pt x="267" y="1135"/>
                    <a:pt x="300" y="1102"/>
                  </a:cubicBezTo>
                  <a:cubicBezTo>
                    <a:pt x="300" y="1102"/>
                    <a:pt x="300" y="1068"/>
                    <a:pt x="334" y="1068"/>
                  </a:cubicBezTo>
                  <a:lnTo>
                    <a:pt x="400" y="1002"/>
                  </a:lnTo>
                  <a:cubicBezTo>
                    <a:pt x="417" y="985"/>
                    <a:pt x="442" y="977"/>
                    <a:pt x="467" y="977"/>
                  </a:cubicBezTo>
                  <a:cubicBezTo>
                    <a:pt x="492" y="977"/>
                    <a:pt x="517" y="985"/>
                    <a:pt x="534" y="1002"/>
                  </a:cubicBezTo>
                  <a:cubicBezTo>
                    <a:pt x="567" y="1035"/>
                    <a:pt x="601" y="1102"/>
                    <a:pt x="601" y="1168"/>
                  </a:cubicBezTo>
                  <a:cubicBezTo>
                    <a:pt x="601" y="1235"/>
                    <a:pt x="567" y="1302"/>
                    <a:pt x="534" y="1402"/>
                  </a:cubicBezTo>
                  <a:cubicBezTo>
                    <a:pt x="500" y="1435"/>
                    <a:pt x="467" y="1502"/>
                    <a:pt x="400" y="1535"/>
                  </a:cubicBezTo>
                  <a:lnTo>
                    <a:pt x="334" y="1569"/>
                  </a:lnTo>
                  <a:lnTo>
                    <a:pt x="267" y="1569"/>
                  </a:lnTo>
                  <a:cubicBezTo>
                    <a:pt x="267" y="1569"/>
                    <a:pt x="234" y="1569"/>
                    <a:pt x="234" y="1535"/>
                  </a:cubicBezTo>
                  <a:cubicBezTo>
                    <a:pt x="200" y="1502"/>
                    <a:pt x="200" y="1502"/>
                    <a:pt x="200" y="1469"/>
                  </a:cubicBezTo>
                  <a:lnTo>
                    <a:pt x="200" y="1435"/>
                  </a:lnTo>
                  <a:lnTo>
                    <a:pt x="167" y="1435"/>
                  </a:lnTo>
                  <a:lnTo>
                    <a:pt x="67" y="1502"/>
                  </a:lnTo>
                  <a:cubicBezTo>
                    <a:pt x="33" y="1502"/>
                    <a:pt x="33" y="1535"/>
                    <a:pt x="33" y="1535"/>
                  </a:cubicBezTo>
                  <a:cubicBezTo>
                    <a:pt x="0" y="1569"/>
                    <a:pt x="0" y="1569"/>
                    <a:pt x="33" y="1602"/>
                  </a:cubicBezTo>
                  <a:cubicBezTo>
                    <a:pt x="33" y="1635"/>
                    <a:pt x="33" y="1702"/>
                    <a:pt x="67" y="1769"/>
                  </a:cubicBezTo>
                  <a:cubicBezTo>
                    <a:pt x="67" y="1802"/>
                    <a:pt x="100" y="1836"/>
                    <a:pt x="134" y="1869"/>
                  </a:cubicBezTo>
                  <a:cubicBezTo>
                    <a:pt x="167" y="1902"/>
                    <a:pt x="200" y="1902"/>
                    <a:pt x="267" y="1902"/>
                  </a:cubicBezTo>
                  <a:cubicBezTo>
                    <a:pt x="300" y="1869"/>
                    <a:pt x="367" y="1869"/>
                    <a:pt x="434" y="1836"/>
                  </a:cubicBezTo>
                  <a:cubicBezTo>
                    <a:pt x="500" y="1802"/>
                    <a:pt x="534" y="1736"/>
                    <a:pt x="601" y="1702"/>
                  </a:cubicBezTo>
                  <a:cubicBezTo>
                    <a:pt x="634" y="1635"/>
                    <a:pt x="667" y="1602"/>
                    <a:pt x="701" y="1535"/>
                  </a:cubicBezTo>
                  <a:cubicBezTo>
                    <a:pt x="767" y="1469"/>
                    <a:pt x="767" y="1369"/>
                    <a:pt x="801" y="1302"/>
                  </a:cubicBezTo>
                  <a:cubicBezTo>
                    <a:pt x="834" y="1202"/>
                    <a:pt x="834" y="1135"/>
                    <a:pt x="834" y="1035"/>
                  </a:cubicBezTo>
                  <a:cubicBezTo>
                    <a:pt x="834" y="968"/>
                    <a:pt x="834" y="868"/>
                    <a:pt x="801" y="802"/>
                  </a:cubicBezTo>
                  <a:cubicBezTo>
                    <a:pt x="801" y="768"/>
                    <a:pt x="767" y="735"/>
                    <a:pt x="734" y="701"/>
                  </a:cubicBezTo>
                  <a:cubicBezTo>
                    <a:pt x="687" y="678"/>
                    <a:pt x="656" y="654"/>
                    <a:pt x="631" y="654"/>
                  </a:cubicBezTo>
                  <a:cubicBezTo>
                    <a:pt x="620" y="654"/>
                    <a:pt x="610" y="658"/>
                    <a:pt x="601" y="668"/>
                  </a:cubicBezTo>
                  <a:cubicBezTo>
                    <a:pt x="534" y="668"/>
                    <a:pt x="467" y="668"/>
                    <a:pt x="434" y="701"/>
                  </a:cubicBezTo>
                  <a:lnTo>
                    <a:pt x="367" y="768"/>
                  </a:lnTo>
                  <a:cubicBezTo>
                    <a:pt x="334" y="768"/>
                    <a:pt x="300" y="802"/>
                    <a:pt x="300" y="835"/>
                  </a:cubicBezTo>
                  <a:lnTo>
                    <a:pt x="300" y="535"/>
                  </a:lnTo>
                  <a:lnTo>
                    <a:pt x="701" y="268"/>
                  </a:lnTo>
                  <a:cubicBezTo>
                    <a:pt x="701" y="268"/>
                    <a:pt x="734" y="268"/>
                    <a:pt x="734" y="234"/>
                  </a:cubicBezTo>
                  <a:cubicBezTo>
                    <a:pt x="734" y="234"/>
                    <a:pt x="734" y="201"/>
                    <a:pt x="734" y="201"/>
                  </a:cubicBezTo>
                  <a:lnTo>
                    <a:pt x="734" y="34"/>
                  </a:lnTo>
                  <a:cubicBezTo>
                    <a:pt x="734" y="1"/>
                    <a:pt x="734" y="1"/>
                    <a:pt x="73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51;p64"/>
            <p:cNvSpPr/>
            <p:nvPr/>
          </p:nvSpPr>
          <p:spPr>
            <a:xfrm>
              <a:off x="6634498" y="2844428"/>
              <a:ext cx="16922" cy="32815"/>
            </a:xfrm>
            <a:custGeom>
              <a:avLst/>
              <a:gdLst/>
              <a:ahLst/>
              <a:cxnLst/>
              <a:rect l="l" t="t" r="r" b="b"/>
              <a:pathLst>
                <a:path w="1101" h="2135" extrusionOk="0">
                  <a:moveTo>
                    <a:pt x="300" y="634"/>
                  </a:moveTo>
                  <a:cubicBezTo>
                    <a:pt x="334" y="667"/>
                    <a:pt x="334" y="701"/>
                    <a:pt x="300" y="701"/>
                  </a:cubicBezTo>
                  <a:cubicBezTo>
                    <a:pt x="300" y="734"/>
                    <a:pt x="300" y="734"/>
                    <a:pt x="300" y="734"/>
                  </a:cubicBezTo>
                  <a:lnTo>
                    <a:pt x="300" y="867"/>
                  </a:lnTo>
                  <a:cubicBezTo>
                    <a:pt x="300" y="901"/>
                    <a:pt x="300" y="901"/>
                    <a:pt x="300" y="934"/>
                  </a:cubicBezTo>
                  <a:cubicBezTo>
                    <a:pt x="334" y="967"/>
                    <a:pt x="334" y="1001"/>
                    <a:pt x="300" y="1034"/>
                  </a:cubicBezTo>
                  <a:cubicBezTo>
                    <a:pt x="300" y="1034"/>
                    <a:pt x="267" y="1068"/>
                    <a:pt x="267" y="1101"/>
                  </a:cubicBezTo>
                  <a:lnTo>
                    <a:pt x="200" y="1101"/>
                  </a:lnTo>
                  <a:cubicBezTo>
                    <a:pt x="167" y="1068"/>
                    <a:pt x="167" y="1034"/>
                    <a:pt x="200" y="1001"/>
                  </a:cubicBezTo>
                  <a:cubicBezTo>
                    <a:pt x="200" y="1001"/>
                    <a:pt x="200" y="1001"/>
                    <a:pt x="200" y="967"/>
                  </a:cubicBezTo>
                  <a:lnTo>
                    <a:pt x="200" y="834"/>
                  </a:lnTo>
                  <a:cubicBezTo>
                    <a:pt x="200" y="834"/>
                    <a:pt x="200" y="801"/>
                    <a:pt x="200" y="801"/>
                  </a:cubicBezTo>
                  <a:cubicBezTo>
                    <a:pt x="167" y="767"/>
                    <a:pt x="167" y="734"/>
                    <a:pt x="200" y="701"/>
                  </a:cubicBezTo>
                  <a:cubicBezTo>
                    <a:pt x="200" y="667"/>
                    <a:pt x="234" y="667"/>
                    <a:pt x="267" y="634"/>
                  </a:cubicBezTo>
                  <a:close/>
                  <a:moveTo>
                    <a:pt x="334" y="400"/>
                  </a:moveTo>
                  <a:cubicBezTo>
                    <a:pt x="300" y="400"/>
                    <a:pt x="267" y="434"/>
                    <a:pt x="234" y="434"/>
                  </a:cubicBezTo>
                  <a:cubicBezTo>
                    <a:pt x="200" y="467"/>
                    <a:pt x="167" y="500"/>
                    <a:pt x="134" y="534"/>
                  </a:cubicBezTo>
                  <a:cubicBezTo>
                    <a:pt x="67" y="601"/>
                    <a:pt x="33" y="667"/>
                    <a:pt x="33" y="734"/>
                  </a:cubicBezTo>
                  <a:cubicBezTo>
                    <a:pt x="0" y="801"/>
                    <a:pt x="0" y="834"/>
                    <a:pt x="0" y="867"/>
                  </a:cubicBezTo>
                  <a:lnTo>
                    <a:pt x="0" y="1134"/>
                  </a:lnTo>
                  <a:cubicBezTo>
                    <a:pt x="0" y="1168"/>
                    <a:pt x="0" y="1201"/>
                    <a:pt x="33" y="1234"/>
                  </a:cubicBezTo>
                  <a:cubicBezTo>
                    <a:pt x="33" y="1234"/>
                    <a:pt x="33" y="1268"/>
                    <a:pt x="67" y="1301"/>
                  </a:cubicBezTo>
                  <a:cubicBezTo>
                    <a:pt x="100" y="1301"/>
                    <a:pt x="100" y="1334"/>
                    <a:pt x="134" y="1334"/>
                  </a:cubicBezTo>
                  <a:cubicBezTo>
                    <a:pt x="167" y="1301"/>
                    <a:pt x="200" y="1301"/>
                    <a:pt x="234" y="1301"/>
                  </a:cubicBezTo>
                  <a:cubicBezTo>
                    <a:pt x="267" y="1268"/>
                    <a:pt x="300" y="1234"/>
                    <a:pt x="334" y="1201"/>
                  </a:cubicBezTo>
                  <a:cubicBezTo>
                    <a:pt x="367" y="1168"/>
                    <a:pt x="367" y="1134"/>
                    <a:pt x="400" y="1101"/>
                  </a:cubicBezTo>
                  <a:cubicBezTo>
                    <a:pt x="434" y="1068"/>
                    <a:pt x="434" y="1034"/>
                    <a:pt x="434" y="967"/>
                  </a:cubicBezTo>
                  <a:cubicBezTo>
                    <a:pt x="467" y="934"/>
                    <a:pt x="467" y="901"/>
                    <a:pt x="467" y="867"/>
                  </a:cubicBezTo>
                  <a:lnTo>
                    <a:pt x="467" y="601"/>
                  </a:lnTo>
                  <a:cubicBezTo>
                    <a:pt x="467" y="567"/>
                    <a:pt x="467" y="534"/>
                    <a:pt x="434" y="500"/>
                  </a:cubicBezTo>
                  <a:cubicBezTo>
                    <a:pt x="434" y="467"/>
                    <a:pt x="400" y="400"/>
                    <a:pt x="334" y="400"/>
                  </a:cubicBezTo>
                  <a:close/>
                  <a:moveTo>
                    <a:pt x="967" y="1101"/>
                  </a:moveTo>
                  <a:cubicBezTo>
                    <a:pt x="967" y="1101"/>
                    <a:pt x="967" y="1134"/>
                    <a:pt x="967" y="1168"/>
                  </a:cubicBezTo>
                  <a:lnTo>
                    <a:pt x="967" y="1368"/>
                  </a:lnTo>
                  <a:cubicBezTo>
                    <a:pt x="967" y="1401"/>
                    <a:pt x="967" y="1434"/>
                    <a:pt x="967" y="1501"/>
                  </a:cubicBezTo>
                  <a:cubicBezTo>
                    <a:pt x="934" y="1501"/>
                    <a:pt x="934" y="1535"/>
                    <a:pt x="901" y="1568"/>
                  </a:cubicBezTo>
                  <a:lnTo>
                    <a:pt x="834" y="1568"/>
                  </a:lnTo>
                  <a:cubicBezTo>
                    <a:pt x="834" y="1535"/>
                    <a:pt x="801" y="1501"/>
                    <a:pt x="801" y="1501"/>
                  </a:cubicBezTo>
                  <a:lnTo>
                    <a:pt x="801" y="1434"/>
                  </a:lnTo>
                  <a:lnTo>
                    <a:pt x="801" y="1368"/>
                  </a:lnTo>
                  <a:cubicBezTo>
                    <a:pt x="801" y="1334"/>
                    <a:pt x="801" y="1301"/>
                    <a:pt x="801" y="1301"/>
                  </a:cubicBezTo>
                  <a:lnTo>
                    <a:pt x="801" y="1234"/>
                  </a:lnTo>
                  <a:cubicBezTo>
                    <a:pt x="801" y="1201"/>
                    <a:pt x="834" y="1201"/>
                    <a:pt x="834" y="1168"/>
                  </a:cubicBezTo>
                  <a:cubicBezTo>
                    <a:pt x="834" y="1134"/>
                    <a:pt x="867" y="1101"/>
                    <a:pt x="901" y="1101"/>
                  </a:cubicBezTo>
                  <a:close/>
                  <a:moveTo>
                    <a:pt x="1001" y="867"/>
                  </a:moveTo>
                  <a:cubicBezTo>
                    <a:pt x="967" y="867"/>
                    <a:pt x="934" y="867"/>
                    <a:pt x="901" y="901"/>
                  </a:cubicBezTo>
                  <a:lnTo>
                    <a:pt x="934" y="901"/>
                  </a:lnTo>
                  <a:cubicBezTo>
                    <a:pt x="867" y="901"/>
                    <a:pt x="834" y="934"/>
                    <a:pt x="801" y="967"/>
                  </a:cubicBezTo>
                  <a:cubicBezTo>
                    <a:pt x="767" y="1001"/>
                    <a:pt x="734" y="1034"/>
                    <a:pt x="734" y="1068"/>
                  </a:cubicBezTo>
                  <a:cubicBezTo>
                    <a:pt x="701" y="1101"/>
                    <a:pt x="701" y="1168"/>
                    <a:pt x="701" y="1201"/>
                  </a:cubicBezTo>
                  <a:cubicBezTo>
                    <a:pt x="667" y="1234"/>
                    <a:pt x="667" y="1268"/>
                    <a:pt x="701" y="1301"/>
                  </a:cubicBezTo>
                  <a:lnTo>
                    <a:pt x="701" y="1434"/>
                  </a:lnTo>
                  <a:cubicBezTo>
                    <a:pt x="667" y="1468"/>
                    <a:pt x="667" y="1535"/>
                    <a:pt x="701" y="1568"/>
                  </a:cubicBezTo>
                  <a:cubicBezTo>
                    <a:pt x="667" y="1601"/>
                    <a:pt x="667" y="1635"/>
                    <a:pt x="701" y="1668"/>
                  </a:cubicBezTo>
                  <a:cubicBezTo>
                    <a:pt x="701" y="1701"/>
                    <a:pt x="701" y="1701"/>
                    <a:pt x="734" y="1735"/>
                  </a:cubicBezTo>
                  <a:cubicBezTo>
                    <a:pt x="734" y="1735"/>
                    <a:pt x="767" y="1768"/>
                    <a:pt x="801" y="1768"/>
                  </a:cubicBezTo>
                  <a:cubicBezTo>
                    <a:pt x="834" y="1768"/>
                    <a:pt x="867" y="1735"/>
                    <a:pt x="901" y="1735"/>
                  </a:cubicBezTo>
                  <a:cubicBezTo>
                    <a:pt x="967" y="1668"/>
                    <a:pt x="1034" y="1635"/>
                    <a:pt x="1068" y="1535"/>
                  </a:cubicBezTo>
                  <a:cubicBezTo>
                    <a:pt x="1068" y="1501"/>
                    <a:pt x="1101" y="1468"/>
                    <a:pt x="1101" y="1434"/>
                  </a:cubicBezTo>
                  <a:cubicBezTo>
                    <a:pt x="1101" y="1401"/>
                    <a:pt x="1101" y="1334"/>
                    <a:pt x="1101" y="1301"/>
                  </a:cubicBezTo>
                  <a:lnTo>
                    <a:pt x="1101" y="1168"/>
                  </a:lnTo>
                  <a:cubicBezTo>
                    <a:pt x="1101" y="1134"/>
                    <a:pt x="1101" y="1101"/>
                    <a:pt x="1101" y="1034"/>
                  </a:cubicBezTo>
                  <a:cubicBezTo>
                    <a:pt x="1101" y="1001"/>
                    <a:pt x="1101" y="967"/>
                    <a:pt x="1101" y="967"/>
                  </a:cubicBezTo>
                  <a:cubicBezTo>
                    <a:pt x="1101" y="934"/>
                    <a:pt x="1068" y="901"/>
                    <a:pt x="1068" y="867"/>
                  </a:cubicBezTo>
                  <a:close/>
                  <a:moveTo>
                    <a:pt x="1001" y="0"/>
                  </a:moveTo>
                  <a:lnTo>
                    <a:pt x="901" y="67"/>
                  </a:lnTo>
                  <a:cubicBezTo>
                    <a:pt x="901" y="67"/>
                    <a:pt x="867" y="100"/>
                    <a:pt x="867" y="100"/>
                  </a:cubicBezTo>
                  <a:cubicBezTo>
                    <a:pt x="867" y="100"/>
                    <a:pt x="867" y="134"/>
                    <a:pt x="834" y="134"/>
                  </a:cubicBezTo>
                  <a:lnTo>
                    <a:pt x="100" y="2102"/>
                  </a:lnTo>
                  <a:lnTo>
                    <a:pt x="100" y="2135"/>
                  </a:lnTo>
                  <a:lnTo>
                    <a:pt x="134" y="2135"/>
                  </a:lnTo>
                  <a:lnTo>
                    <a:pt x="200" y="2102"/>
                  </a:lnTo>
                  <a:cubicBezTo>
                    <a:pt x="234" y="2068"/>
                    <a:pt x="234" y="2068"/>
                    <a:pt x="234" y="2068"/>
                  </a:cubicBezTo>
                  <a:cubicBezTo>
                    <a:pt x="267" y="2035"/>
                    <a:pt x="267" y="2035"/>
                    <a:pt x="267" y="2002"/>
                  </a:cubicBezTo>
                  <a:lnTo>
                    <a:pt x="1034" y="33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52;p64"/>
            <p:cNvSpPr/>
            <p:nvPr/>
          </p:nvSpPr>
          <p:spPr>
            <a:xfrm>
              <a:off x="6277653" y="3037706"/>
              <a:ext cx="12834" cy="29756"/>
            </a:xfrm>
            <a:custGeom>
              <a:avLst/>
              <a:gdLst/>
              <a:ahLst/>
              <a:cxnLst/>
              <a:rect l="l" t="t" r="r" b="b"/>
              <a:pathLst>
                <a:path w="835" h="1936" extrusionOk="0">
                  <a:moveTo>
                    <a:pt x="734" y="1"/>
                  </a:moveTo>
                  <a:lnTo>
                    <a:pt x="67" y="401"/>
                  </a:lnTo>
                  <a:cubicBezTo>
                    <a:pt x="34" y="434"/>
                    <a:pt x="34" y="434"/>
                    <a:pt x="34" y="434"/>
                  </a:cubicBezTo>
                  <a:cubicBezTo>
                    <a:pt x="34" y="468"/>
                    <a:pt x="34" y="468"/>
                    <a:pt x="34" y="501"/>
                  </a:cubicBezTo>
                  <a:lnTo>
                    <a:pt x="34" y="668"/>
                  </a:lnTo>
                  <a:cubicBezTo>
                    <a:pt x="34" y="668"/>
                    <a:pt x="34" y="701"/>
                    <a:pt x="34" y="701"/>
                  </a:cubicBezTo>
                  <a:lnTo>
                    <a:pt x="67" y="701"/>
                  </a:lnTo>
                  <a:lnTo>
                    <a:pt x="468" y="468"/>
                  </a:lnTo>
                  <a:lnTo>
                    <a:pt x="468" y="468"/>
                  </a:lnTo>
                  <a:lnTo>
                    <a:pt x="267" y="935"/>
                  </a:lnTo>
                  <a:cubicBezTo>
                    <a:pt x="267" y="935"/>
                    <a:pt x="234" y="968"/>
                    <a:pt x="234" y="968"/>
                  </a:cubicBezTo>
                  <a:cubicBezTo>
                    <a:pt x="234" y="1002"/>
                    <a:pt x="234" y="1002"/>
                    <a:pt x="234" y="1035"/>
                  </a:cubicBezTo>
                  <a:lnTo>
                    <a:pt x="234" y="1202"/>
                  </a:lnTo>
                  <a:cubicBezTo>
                    <a:pt x="234" y="1202"/>
                    <a:pt x="234" y="1235"/>
                    <a:pt x="234" y="1235"/>
                  </a:cubicBezTo>
                  <a:lnTo>
                    <a:pt x="267" y="1235"/>
                  </a:lnTo>
                  <a:lnTo>
                    <a:pt x="401" y="1168"/>
                  </a:lnTo>
                  <a:cubicBezTo>
                    <a:pt x="434" y="1135"/>
                    <a:pt x="501" y="1102"/>
                    <a:pt x="534" y="1102"/>
                  </a:cubicBezTo>
                  <a:cubicBezTo>
                    <a:pt x="601" y="1135"/>
                    <a:pt x="601" y="1168"/>
                    <a:pt x="601" y="1235"/>
                  </a:cubicBezTo>
                  <a:cubicBezTo>
                    <a:pt x="601" y="1302"/>
                    <a:pt x="601" y="1368"/>
                    <a:pt x="534" y="1435"/>
                  </a:cubicBezTo>
                  <a:cubicBezTo>
                    <a:pt x="501" y="1502"/>
                    <a:pt x="468" y="1535"/>
                    <a:pt x="401" y="1569"/>
                  </a:cubicBezTo>
                  <a:lnTo>
                    <a:pt x="301" y="1635"/>
                  </a:lnTo>
                  <a:lnTo>
                    <a:pt x="234" y="1635"/>
                  </a:lnTo>
                  <a:cubicBezTo>
                    <a:pt x="234" y="1635"/>
                    <a:pt x="201" y="1602"/>
                    <a:pt x="201" y="1602"/>
                  </a:cubicBezTo>
                  <a:cubicBezTo>
                    <a:pt x="201" y="1602"/>
                    <a:pt x="167" y="1569"/>
                    <a:pt x="167" y="1569"/>
                  </a:cubicBezTo>
                  <a:lnTo>
                    <a:pt x="167" y="1535"/>
                  </a:lnTo>
                  <a:lnTo>
                    <a:pt x="34" y="1602"/>
                  </a:lnTo>
                  <a:cubicBezTo>
                    <a:pt x="1" y="1602"/>
                    <a:pt x="1" y="1635"/>
                    <a:pt x="1" y="1635"/>
                  </a:cubicBezTo>
                  <a:cubicBezTo>
                    <a:pt x="1" y="1635"/>
                    <a:pt x="1" y="1669"/>
                    <a:pt x="1" y="1702"/>
                  </a:cubicBezTo>
                  <a:cubicBezTo>
                    <a:pt x="1" y="1735"/>
                    <a:pt x="1" y="1769"/>
                    <a:pt x="34" y="1802"/>
                  </a:cubicBezTo>
                  <a:cubicBezTo>
                    <a:pt x="34" y="1869"/>
                    <a:pt x="67" y="1902"/>
                    <a:pt x="101" y="1902"/>
                  </a:cubicBezTo>
                  <a:cubicBezTo>
                    <a:pt x="167" y="1936"/>
                    <a:pt x="201" y="1936"/>
                    <a:pt x="234" y="1936"/>
                  </a:cubicBezTo>
                  <a:cubicBezTo>
                    <a:pt x="301" y="1936"/>
                    <a:pt x="367" y="1902"/>
                    <a:pt x="434" y="1869"/>
                  </a:cubicBezTo>
                  <a:cubicBezTo>
                    <a:pt x="501" y="1835"/>
                    <a:pt x="534" y="1802"/>
                    <a:pt x="601" y="1735"/>
                  </a:cubicBezTo>
                  <a:cubicBezTo>
                    <a:pt x="634" y="1702"/>
                    <a:pt x="701" y="1635"/>
                    <a:pt x="734" y="1569"/>
                  </a:cubicBezTo>
                  <a:cubicBezTo>
                    <a:pt x="768" y="1502"/>
                    <a:pt x="801" y="1435"/>
                    <a:pt x="801" y="1335"/>
                  </a:cubicBezTo>
                  <a:cubicBezTo>
                    <a:pt x="834" y="1268"/>
                    <a:pt x="834" y="1202"/>
                    <a:pt x="834" y="1102"/>
                  </a:cubicBezTo>
                  <a:cubicBezTo>
                    <a:pt x="834" y="1068"/>
                    <a:pt x="834" y="1002"/>
                    <a:pt x="834" y="935"/>
                  </a:cubicBezTo>
                  <a:cubicBezTo>
                    <a:pt x="801" y="901"/>
                    <a:pt x="801" y="868"/>
                    <a:pt x="768" y="835"/>
                  </a:cubicBezTo>
                  <a:cubicBezTo>
                    <a:pt x="734" y="801"/>
                    <a:pt x="701" y="801"/>
                    <a:pt x="668" y="801"/>
                  </a:cubicBezTo>
                  <a:lnTo>
                    <a:pt x="534" y="801"/>
                  </a:lnTo>
                  <a:lnTo>
                    <a:pt x="768" y="334"/>
                  </a:lnTo>
                  <a:lnTo>
                    <a:pt x="768" y="268"/>
                  </a:lnTo>
                  <a:cubicBezTo>
                    <a:pt x="768" y="268"/>
                    <a:pt x="768" y="234"/>
                    <a:pt x="768" y="201"/>
                  </a:cubicBezTo>
                  <a:lnTo>
                    <a:pt x="768" y="34"/>
                  </a:lnTo>
                  <a:cubicBezTo>
                    <a:pt x="768" y="34"/>
                    <a:pt x="768" y="34"/>
                    <a:pt x="7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53;p64"/>
            <p:cNvSpPr/>
            <p:nvPr/>
          </p:nvSpPr>
          <p:spPr>
            <a:xfrm>
              <a:off x="6292516" y="3030528"/>
              <a:ext cx="12834" cy="28219"/>
            </a:xfrm>
            <a:custGeom>
              <a:avLst/>
              <a:gdLst/>
              <a:ahLst/>
              <a:cxnLst/>
              <a:rect l="l" t="t" r="r" b="b"/>
              <a:pathLst>
                <a:path w="835" h="1836" extrusionOk="0">
                  <a:moveTo>
                    <a:pt x="530" y="343"/>
                  </a:moveTo>
                  <a:cubicBezTo>
                    <a:pt x="560" y="343"/>
                    <a:pt x="585" y="351"/>
                    <a:pt x="601" y="368"/>
                  </a:cubicBezTo>
                  <a:cubicBezTo>
                    <a:pt x="635" y="434"/>
                    <a:pt x="635" y="535"/>
                    <a:pt x="635" y="601"/>
                  </a:cubicBezTo>
                  <a:lnTo>
                    <a:pt x="635" y="801"/>
                  </a:lnTo>
                  <a:lnTo>
                    <a:pt x="635" y="1002"/>
                  </a:lnTo>
                  <a:cubicBezTo>
                    <a:pt x="635" y="1102"/>
                    <a:pt x="635" y="1202"/>
                    <a:pt x="601" y="1302"/>
                  </a:cubicBezTo>
                  <a:cubicBezTo>
                    <a:pt x="568" y="1368"/>
                    <a:pt x="501" y="1435"/>
                    <a:pt x="435" y="1469"/>
                  </a:cubicBezTo>
                  <a:cubicBezTo>
                    <a:pt x="406" y="1497"/>
                    <a:pt x="384" y="1507"/>
                    <a:pt x="365" y="1507"/>
                  </a:cubicBezTo>
                  <a:cubicBezTo>
                    <a:pt x="340" y="1507"/>
                    <a:pt x="320" y="1488"/>
                    <a:pt x="301" y="1469"/>
                  </a:cubicBezTo>
                  <a:cubicBezTo>
                    <a:pt x="234" y="1402"/>
                    <a:pt x="234" y="1335"/>
                    <a:pt x="234" y="1235"/>
                  </a:cubicBezTo>
                  <a:lnTo>
                    <a:pt x="234" y="1035"/>
                  </a:lnTo>
                  <a:lnTo>
                    <a:pt x="234" y="835"/>
                  </a:lnTo>
                  <a:cubicBezTo>
                    <a:pt x="234" y="735"/>
                    <a:pt x="268" y="635"/>
                    <a:pt x="301" y="535"/>
                  </a:cubicBezTo>
                  <a:cubicBezTo>
                    <a:pt x="301" y="468"/>
                    <a:pt x="368" y="401"/>
                    <a:pt x="435" y="368"/>
                  </a:cubicBezTo>
                  <a:cubicBezTo>
                    <a:pt x="468" y="351"/>
                    <a:pt x="501" y="343"/>
                    <a:pt x="530" y="343"/>
                  </a:cubicBezTo>
                  <a:close/>
                  <a:moveTo>
                    <a:pt x="601" y="1"/>
                  </a:moveTo>
                  <a:cubicBezTo>
                    <a:pt x="535" y="1"/>
                    <a:pt x="468" y="34"/>
                    <a:pt x="435" y="68"/>
                  </a:cubicBezTo>
                  <a:cubicBezTo>
                    <a:pt x="334" y="101"/>
                    <a:pt x="301" y="168"/>
                    <a:pt x="234" y="234"/>
                  </a:cubicBezTo>
                  <a:cubicBezTo>
                    <a:pt x="168" y="301"/>
                    <a:pt x="134" y="368"/>
                    <a:pt x="101" y="434"/>
                  </a:cubicBezTo>
                  <a:cubicBezTo>
                    <a:pt x="68" y="501"/>
                    <a:pt x="34" y="601"/>
                    <a:pt x="34" y="668"/>
                  </a:cubicBezTo>
                  <a:cubicBezTo>
                    <a:pt x="34" y="768"/>
                    <a:pt x="1" y="868"/>
                    <a:pt x="1" y="968"/>
                  </a:cubicBezTo>
                  <a:lnTo>
                    <a:pt x="1" y="1368"/>
                  </a:lnTo>
                  <a:cubicBezTo>
                    <a:pt x="1" y="1435"/>
                    <a:pt x="34" y="1535"/>
                    <a:pt x="34" y="1602"/>
                  </a:cubicBezTo>
                  <a:cubicBezTo>
                    <a:pt x="34" y="1669"/>
                    <a:pt x="68" y="1735"/>
                    <a:pt x="101" y="1769"/>
                  </a:cubicBezTo>
                  <a:cubicBezTo>
                    <a:pt x="134" y="1802"/>
                    <a:pt x="168" y="1835"/>
                    <a:pt x="234" y="1835"/>
                  </a:cubicBezTo>
                  <a:cubicBezTo>
                    <a:pt x="301" y="1835"/>
                    <a:pt x="368" y="1802"/>
                    <a:pt x="435" y="1769"/>
                  </a:cubicBezTo>
                  <a:cubicBezTo>
                    <a:pt x="501" y="1735"/>
                    <a:pt x="568" y="1669"/>
                    <a:pt x="601" y="1602"/>
                  </a:cubicBezTo>
                  <a:cubicBezTo>
                    <a:pt x="668" y="1535"/>
                    <a:pt x="701" y="1469"/>
                    <a:pt x="735" y="1402"/>
                  </a:cubicBezTo>
                  <a:cubicBezTo>
                    <a:pt x="768" y="1335"/>
                    <a:pt x="801" y="1235"/>
                    <a:pt x="801" y="1168"/>
                  </a:cubicBezTo>
                  <a:cubicBezTo>
                    <a:pt x="835" y="1068"/>
                    <a:pt x="835" y="1002"/>
                    <a:pt x="835" y="901"/>
                  </a:cubicBezTo>
                  <a:cubicBezTo>
                    <a:pt x="835" y="868"/>
                    <a:pt x="835" y="835"/>
                    <a:pt x="835" y="801"/>
                  </a:cubicBezTo>
                  <a:lnTo>
                    <a:pt x="835" y="568"/>
                  </a:lnTo>
                  <a:cubicBezTo>
                    <a:pt x="835" y="535"/>
                    <a:pt x="835" y="501"/>
                    <a:pt x="835" y="468"/>
                  </a:cubicBezTo>
                  <a:cubicBezTo>
                    <a:pt x="835" y="401"/>
                    <a:pt x="835" y="301"/>
                    <a:pt x="801" y="234"/>
                  </a:cubicBezTo>
                  <a:cubicBezTo>
                    <a:pt x="801" y="168"/>
                    <a:pt x="768" y="101"/>
                    <a:pt x="735" y="68"/>
                  </a:cubicBezTo>
                  <a:cubicBezTo>
                    <a:pt x="701" y="34"/>
                    <a:pt x="668" y="1"/>
                    <a:pt x="60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54;p64"/>
            <p:cNvSpPr/>
            <p:nvPr/>
          </p:nvSpPr>
          <p:spPr>
            <a:xfrm>
              <a:off x="6307901" y="3018232"/>
              <a:ext cx="16938" cy="32830"/>
            </a:xfrm>
            <a:custGeom>
              <a:avLst/>
              <a:gdLst/>
              <a:ahLst/>
              <a:cxnLst/>
              <a:rect l="l" t="t" r="r" b="b"/>
              <a:pathLst>
                <a:path w="1102" h="2136" extrusionOk="0">
                  <a:moveTo>
                    <a:pt x="301" y="634"/>
                  </a:moveTo>
                  <a:cubicBezTo>
                    <a:pt x="301" y="667"/>
                    <a:pt x="301" y="667"/>
                    <a:pt x="301" y="701"/>
                  </a:cubicBezTo>
                  <a:lnTo>
                    <a:pt x="301" y="934"/>
                  </a:lnTo>
                  <a:cubicBezTo>
                    <a:pt x="301" y="934"/>
                    <a:pt x="301" y="968"/>
                    <a:pt x="301" y="1001"/>
                  </a:cubicBezTo>
                  <a:cubicBezTo>
                    <a:pt x="267" y="1034"/>
                    <a:pt x="267" y="1068"/>
                    <a:pt x="234" y="1068"/>
                  </a:cubicBezTo>
                  <a:lnTo>
                    <a:pt x="167" y="1068"/>
                  </a:lnTo>
                  <a:cubicBezTo>
                    <a:pt x="167" y="1068"/>
                    <a:pt x="167" y="1034"/>
                    <a:pt x="167" y="1001"/>
                  </a:cubicBezTo>
                  <a:lnTo>
                    <a:pt x="167" y="968"/>
                  </a:lnTo>
                  <a:lnTo>
                    <a:pt x="167" y="834"/>
                  </a:lnTo>
                  <a:lnTo>
                    <a:pt x="167" y="801"/>
                  </a:lnTo>
                  <a:cubicBezTo>
                    <a:pt x="167" y="767"/>
                    <a:pt x="167" y="734"/>
                    <a:pt x="167" y="701"/>
                  </a:cubicBezTo>
                  <a:cubicBezTo>
                    <a:pt x="167" y="667"/>
                    <a:pt x="201" y="634"/>
                    <a:pt x="234" y="634"/>
                  </a:cubicBezTo>
                  <a:close/>
                  <a:moveTo>
                    <a:pt x="301" y="401"/>
                  </a:moveTo>
                  <a:cubicBezTo>
                    <a:pt x="267" y="401"/>
                    <a:pt x="234" y="401"/>
                    <a:pt x="201" y="434"/>
                  </a:cubicBezTo>
                  <a:cubicBezTo>
                    <a:pt x="167" y="467"/>
                    <a:pt x="134" y="467"/>
                    <a:pt x="101" y="501"/>
                  </a:cubicBezTo>
                  <a:cubicBezTo>
                    <a:pt x="101" y="534"/>
                    <a:pt x="67" y="601"/>
                    <a:pt x="34" y="634"/>
                  </a:cubicBezTo>
                  <a:cubicBezTo>
                    <a:pt x="34" y="667"/>
                    <a:pt x="1" y="701"/>
                    <a:pt x="1" y="734"/>
                  </a:cubicBezTo>
                  <a:cubicBezTo>
                    <a:pt x="1" y="767"/>
                    <a:pt x="1" y="834"/>
                    <a:pt x="1" y="868"/>
                  </a:cubicBezTo>
                  <a:lnTo>
                    <a:pt x="1" y="1001"/>
                  </a:lnTo>
                  <a:cubicBezTo>
                    <a:pt x="1" y="1034"/>
                    <a:pt x="1" y="1068"/>
                    <a:pt x="1" y="1101"/>
                  </a:cubicBezTo>
                  <a:cubicBezTo>
                    <a:pt x="1" y="1134"/>
                    <a:pt x="1" y="1201"/>
                    <a:pt x="1" y="1201"/>
                  </a:cubicBezTo>
                  <a:cubicBezTo>
                    <a:pt x="1" y="1234"/>
                    <a:pt x="34" y="1268"/>
                    <a:pt x="34" y="1301"/>
                  </a:cubicBezTo>
                  <a:lnTo>
                    <a:pt x="101" y="1301"/>
                  </a:lnTo>
                  <a:cubicBezTo>
                    <a:pt x="134" y="1301"/>
                    <a:pt x="167" y="1301"/>
                    <a:pt x="201" y="1268"/>
                  </a:cubicBezTo>
                  <a:cubicBezTo>
                    <a:pt x="234" y="1268"/>
                    <a:pt x="267" y="1234"/>
                    <a:pt x="301" y="1201"/>
                  </a:cubicBezTo>
                  <a:cubicBezTo>
                    <a:pt x="334" y="1168"/>
                    <a:pt x="368" y="1134"/>
                    <a:pt x="368" y="1101"/>
                  </a:cubicBezTo>
                  <a:cubicBezTo>
                    <a:pt x="401" y="1068"/>
                    <a:pt x="401" y="1001"/>
                    <a:pt x="434" y="968"/>
                  </a:cubicBezTo>
                  <a:lnTo>
                    <a:pt x="434" y="868"/>
                  </a:lnTo>
                  <a:lnTo>
                    <a:pt x="434" y="734"/>
                  </a:lnTo>
                  <a:lnTo>
                    <a:pt x="434" y="601"/>
                  </a:lnTo>
                  <a:cubicBezTo>
                    <a:pt x="434" y="567"/>
                    <a:pt x="434" y="534"/>
                    <a:pt x="434" y="501"/>
                  </a:cubicBezTo>
                  <a:cubicBezTo>
                    <a:pt x="401" y="467"/>
                    <a:pt x="401" y="434"/>
                    <a:pt x="368" y="434"/>
                  </a:cubicBezTo>
                  <a:cubicBezTo>
                    <a:pt x="368" y="401"/>
                    <a:pt x="334" y="401"/>
                    <a:pt x="301" y="401"/>
                  </a:cubicBezTo>
                  <a:close/>
                  <a:moveTo>
                    <a:pt x="935" y="1068"/>
                  </a:moveTo>
                  <a:cubicBezTo>
                    <a:pt x="935" y="1101"/>
                    <a:pt x="968" y="1134"/>
                    <a:pt x="968" y="1134"/>
                  </a:cubicBezTo>
                  <a:cubicBezTo>
                    <a:pt x="968" y="1168"/>
                    <a:pt x="968" y="1168"/>
                    <a:pt x="968" y="1201"/>
                  </a:cubicBezTo>
                  <a:lnTo>
                    <a:pt x="968" y="1268"/>
                  </a:lnTo>
                  <a:lnTo>
                    <a:pt x="968" y="1335"/>
                  </a:lnTo>
                  <a:cubicBezTo>
                    <a:pt x="968" y="1335"/>
                    <a:pt x="968" y="1335"/>
                    <a:pt x="968" y="1368"/>
                  </a:cubicBezTo>
                  <a:cubicBezTo>
                    <a:pt x="935" y="1401"/>
                    <a:pt x="935" y="1435"/>
                    <a:pt x="935" y="1435"/>
                  </a:cubicBezTo>
                  <a:cubicBezTo>
                    <a:pt x="935" y="1468"/>
                    <a:pt x="901" y="1501"/>
                    <a:pt x="868" y="1535"/>
                  </a:cubicBezTo>
                  <a:lnTo>
                    <a:pt x="801" y="1535"/>
                  </a:lnTo>
                  <a:cubicBezTo>
                    <a:pt x="801" y="1501"/>
                    <a:pt x="801" y="1468"/>
                    <a:pt x="801" y="1468"/>
                  </a:cubicBezTo>
                  <a:lnTo>
                    <a:pt x="801" y="1234"/>
                  </a:lnTo>
                  <a:cubicBezTo>
                    <a:pt x="801" y="1201"/>
                    <a:pt x="801" y="1168"/>
                    <a:pt x="801" y="1134"/>
                  </a:cubicBezTo>
                  <a:cubicBezTo>
                    <a:pt x="835" y="1101"/>
                    <a:pt x="835" y="1101"/>
                    <a:pt x="868" y="1068"/>
                  </a:cubicBezTo>
                  <a:close/>
                  <a:moveTo>
                    <a:pt x="968" y="834"/>
                  </a:moveTo>
                  <a:cubicBezTo>
                    <a:pt x="935" y="834"/>
                    <a:pt x="901" y="868"/>
                    <a:pt x="868" y="868"/>
                  </a:cubicBezTo>
                  <a:cubicBezTo>
                    <a:pt x="835" y="901"/>
                    <a:pt x="801" y="934"/>
                    <a:pt x="768" y="968"/>
                  </a:cubicBezTo>
                  <a:cubicBezTo>
                    <a:pt x="734" y="1001"/>
                    <a:pt x="734" y="1034"/>
                    <a:pt x="701" y="1068"/>
                  </a:cubicBezTo>
                  <a:cubicBezTo>
                    <a:pt x="701" y="1101"/>
                    <a:pt x="668" y="1134"/>
                    <a:pt x="668" y="1168"/>
                  </a:cubicBezTo>
                  <a:lnTo>
                    <a:pt x="668" y="1301"/>
                  </a:lnTo>
                  <a:lnTo>
                    <a:pt x="668" y="1435"/>
                  </a:lnTo>
                  <a:lnTo>
                    <a:pt x="668" y="1568"/>
                  </a:lnTo>
                  <a:cubicBezTo>
                    <a:pt x="668" y="1601"/>
                    <a:pt x="668" y="1635"/>
                    <a:pt x="668" y="1668"/>
                  </a:cubicBezTo>
                  <a:cubicBezTo>
                    <a:pt x="668" y="1701"/>
                    <a:pt x="701" y="1701"/>
                    <a:pt x="701" y="1735"/>
                  </a:cubicBezTo>
                  <a:cubicBezTo>
                    <a:pt x="734" y="1735"/>
                    <a:pt x="734" y="1768"/>
                    <a:pt x="768" y="1768"/>
                  </a:cubicBezTo>
                  <a:cubicBezTo>
                    <a:pt x="801" y="1768"/>
                    <a:pt x="835" y="1735"/>
                    <a:pt x="868" y="1735"/>
                  </a:cubicBezTo>
                  <a:cubicBezTo>
                    <a:pt x="901" y="1701"/>
                    <a:pt x="935" y="1668"/>
                    <a:pt x="968" y="1635"/>
                  </a:cubicBezTo>
                  <a:cubicBezTo>
                    <a:pt x="1001" y="1601"/>
                    <a:pt x="1035" y="1568"/>
                    <a:pt x="1035" y="1535"/>
                  </a:cubicBezTo>
                  <a:cubicBezTo>
                    <a:pt x="1068" y="1501"/>
                    <a:pt x="1068" y="1468"/>
                    <a:pt x="1068" y="1435"/>
                  </a:cubicBezTo>
                  <a:cubicBezTo>
                    <a:pt x="1068" y="1368"/>
                    <a:pt x="1068" y="1335"/>
                    <a:pt x="1068" y="1301"/>
                  </a:cubicBezTo>
                  <a:lnTo>
                    <a:pt x="1068" y="1168"/>
                  </a:lnTo>
                  <a:lnTo>
                    <a:pt x="1068" y="1034"/>
                  </a:lnTo>
                  <a:cubicBezTo>
                    <a:pt x="1101" y="1001"/>
                    <a:pt x="1101" y="968"/>
                    <a:pt x="1068" y="934"/>
                  </a:cubicBezTo>
                  <a:cubicBezTo>
                    <a:pt x="1068" y="901"/>
                    <a:pt x="1068" y="901"/>
                    <a:pt x="1035" y="868"/>
                  </a:cubicBezTo>
                  <a:cubicBezTo>
                    <a:pt x="1035" y="868"/>
                    <a:pt x="1001" y="834"/>
                    <a:pt x="968" y="834"/>
                  </a:cubicBezTo>
                  <a:close/>
                  <a:moveTo>
                    <a:pt x="968" y="0"/>
                  </a:moveTo>
                  <a:lnTo>
                    <a:pt x="868" y="67"/>
                  </a:lnTo>
                  <a:cubicBezTo>
                    <a:pt x="868" y="67"/>
                    <a:pt x="835" y="67"/>
                    <a:pt x="835" y="100"/>
                  </a:cubicBezTo>
                  <a:lnTo>
                    <a:pt x="835" y="134"/>
                  </a:lnTo>
                  <a:lnTo>
                    <a:pt x="67" y="2102"/>
                  </a:lnTo>
                  <a:cubicBezTo>
                    <a:pt x="67" y="2135"/>
                    <a:pt x="34" y="2135"/>
                    <a:pt x="67" y="2135"/>
                  </a:cubicBezTo>
                  <a:lnTo>
                    <a:pt x="101" y="2135"/>
                  </a:lnTo>
                  <a:lnTo>
                    <a:pt x="201" y="2068"/>
                  </a:lnTo>
                  <a:cubicBezTo>
                    <a:pt x="201" y="2068"/>
                    <a:pt x="201" y="2068"/>
                    <a:pt x="234" y="2035"/>
                  </a:cubicBezTo>
                  <a:lnTo>
                    <a:pt x="234" y="2002"/>
                  </a:lnTo>
                  <a:lnTo>
                    <a:pt x="1001" y="34"/>
                  </a:lnTo>
                  <a:cubicBezTo>
                    <a:pt x="1001" y="34"/>
                    <a:pt x="1001" y="34"/>
                    <a:pt x="10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55;p64"/>
            <p:cNvSpPr/>
            <p:nvPr/>
          </p:nvSpPr>
          <p:spPr>
            <a:xfrm>
              <a:off x="6277653" y="3037706"/>
              <a:ext cx="12834" cy="29756"/>
            </a:xfrm>
            <a:custGeom>
              <a:avLst/>
              <a:gdLst/>
              <a:ahLst/>
              <a:cxnLst/>
              <a:rect l="l" t="t" r="r" b="b"/>
              <a:pathLst>
                <a:path w="835" h="1936" extrusionOk="0">
                  <a:moveTo>
                    <a:pt x="734" y="1"/>
                  </a:moveTo>
                  <a:lnTo>
                    <a:pt x="67" y="401"/>
                  </a:lnTo>
                  <a:cubicBezTo>
                    <a:pt x="34" y="434"/>
                    <a:pt x="34" y="434"/>
                    <a:pt x="34" y="434"/>
                  </a:cubicBezTo>
                  <a:cubicBezTo>
                    <a:pt x="34" y="468"/>
                    <a:pt x="34" y="468"/>
                    <a:pt x="34" y="501"/>
                  </a:cubicBezTo>
                  <a:lnTo>
                    <a:pt x="34" y="668"/>
                  </a:lnTo>
                  <a:cubicBezTo>
                    <a:pt x="34" y="668"/>
                    <a:pt x="34" y="701"/>
                    <a:pt x="34" y="701"/>
                  </a:cubicBezTo>
                  <a:lnTo>
                    <a:pt x="67" y="701"/>
                  </a:lnTo>
                  <a:lnTo>
                    <a:pt x="468" y="468"/>
                  </a:lnTo>
                  <a:lnTo>
                    <a:pt x="468" y="468"/>
                  </a:lnTo>
                  <a:lnTo>
                    <a:pt x="267" y="935"/>
                  </a:lnTo>
                  <a:cubicBezTo>
                    <a:pt x="267" y="935"/>
                    <a:pt x="234" y="968"/>
                    <a:pt x="234" y="968"/>
                  </a:cubicBezTo>
                  <a:cubicBezTo>
                    <a:pt x="234" y="1002"/>
                    <a:pt x="234" y="1002"/>
                    <a:pt x="234" y="1035"/>
                  </a:cubicBezTo>
                  <a:lnTo>
                    <a:pt x="234" y="1202"/>
                  </a:lnTo>
                  <a:cubicBezTo>
                    <a:pt x="234" y="1202"/>
                    <a:pt x="234" y="1235"/>
                    <a:pt x="234" y="1235"/>
                  </a:cubicBezTo>
                  <a:lnTo>
                    <a:pt x="267" y="1235"/>
                  </a:lnTo>
                  <a:lnTo>
                    <a:pt x="401" y="1168"/>
                  </a:lnTo>
                  <a:cubicBezTo>
                    <a:pt x="434" y="1135"/>
                    <a:pt x="501" y="1102"/>
                    <a:pt x="534" y="1102"/>
                  </a:cubicBezTo>
                  <a:cubicBezTo>
                    <a:pt x="601" y="1135"/>
                    <a:pt x="601" y="1168"/>
                    <a:pt x="601" y="1235"/>
                  </a:cubicBezTo>
                  <a:cubicBezTo>
                    <a:pt x="601" y="1302"/>
                    <a:pt x="601" y="1368"/>
                    <a:pt x="534" y="1435"/>
                  </a:cubicBezTo>
                  <a:cubicBezTo>
                    <a:pt x="501" y="1502"/>
                    <a:pt x="468" y="1535"/>
                    <a:pt x="401" y="1569"/>
                  </a:cubicBezTo>
                  <a:lnTo>
                    <a:pt x="301" y="1635"/>
                  </a:lnTo>
                  <a:lnTo>
                    <a:pt x="234" y="1635"/>
                  </a:lnTo>
                  <a:cubicBezTo>
                    <a:pt x="234" y="1635"/>
                    <a:pt x="201" y="1602"/>
                    <a:pt x="201" y="1602"/>
                  </a:cubicBezTo>
                  <a:cubicBezTo>
                    <a:pt x="201" y="1602"/>
                    <a:pt x="167" y="1569"/>
                    <a:pt x="167" y="1569"/>
                  </a:cubicBezTo>
                  <a:lnTo>
                    <a:pt x="167" y="1535"/>
                  </a:lnTo>
                  <a:lnTo>
                    <a:pt x="34" y="1602"/>
                  </a:lnTo>
                  <a:cubicBezTo>
                    <a:pt x="1" y="1602"/>
                    <a:pt x="1" y="1635"/>
                    <a:pt x="1" y="1635"/>
                  </a:cubicBezTo>
                  <a:cubicBezTo>
                    <a:pt x="1" y="1635"/>
                    <a:pt x="1" y="1669"/>
                    <a:pt x="1" y="1702"/>
                  </a:cubicBezTo>
                  <a:cubicBezTo>
                    <a:pt x="1" y="1735"/>
                    <a:pt x="1" y="1769"/>
                    <a:pt x="34" y="1802"/>
                  </a:cubicBezTo>
                  <a:cubicBezTo>
                    <a:pt x="34" y="1869"/>
                    <a:pt x="67" y="1902"/>
                    <a:pt x="101" y="1902"/>
                  </a:cubicBezTo>
                  <a:cubicBezTo>
                    <a:pt x="167" y="1936"/>
                    <a:pt x="201" y="1936"/>
                    <a:pt x="234" y="1936"/>
                  </a:cubicBezTo>
                  <a:cubicBezTo>
                    <a:pt x="301" y="1936"/>
                    <a:pt x="367" y="1902"/>
                    <a:pt x="434" y="1869"/>
                  </a:cubicBezTo>
                  <a:cubicBezTo>
                    <a:pt x="501" y="1835"/>
                    <a:pt x="534" y="1802"/>
                    <a:pt x="601" y="1735"/>
                  </a:cubicBezTo>
                  <a:cubicBezTo>
                    <a:pt x="634" y="1702"/>
                    <a:pt x="701" y="1635"/>
                    <a:pt x="734" y="1569"/>
                  </a:cubicBezTo>
                  <a:cubicBezTo>
                    <a:pt x="768" y="1502"/>
                    <a:pt x="801" y="1435"/>
                    <a:pt x="801" y="1335"/>
                  </a:cubicBezTo>
                  <a:cubicBezTo>
                    <a:pt x="834" y="1268"/>
                    <a:pt x="834" y="1202"/>
                    <a:pt x="834" y="1102"/>
                  </a:cubicBezTo>
                  <a:cubicBezTo>
                    <a:pt x="834" y="1068"/>
                    <a:pt x="834" y="1002"/>
                    <a:pt x="834" y="935"/>
                  </a:cubicBezTo>
                  <a:cubicBezTo>
                    <a:pt x="801" y="901"/>
                    <a:pt x="801" y="868"/>
                    <a:pt x="768" y="835"/>
                  </a:cubicBezTo>
                  <a:cubicBezTo>
                    <a:pt x="734" y="801"/>
                    <a:pt x="701" y="801"/>
                    <a:pt x="668" y="801"/>
                  </a:cubicBezTo>
                  <a:lnTo>
                    <a:pt x="534" y="801"/>
                  </a:lnTo>
                  <a:lnTo>
                    <a:pt x="768" y="334"/>
                  </a:lnTo>
                  <a:lnTo>
                    <a:pt x="768" y="268"/>
                  </a:lnTo>
                  <a:cubicBezTo>
                    <a:pt x="768" y="268"/>
                    <a:pt x="768" y="234"/>
                    <a:pt x="768" y="201"/>
                  </a:cubicBezTo>
                  <a:lnTo>
                    <a:pt x="768" y="34"/>
                  </a:lnTo>
                  <a:cubicBezTo>
                    <a:pt x="768" y="34"/>
                    <a:pt x="768" y="34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56;p64"/>
            <p:cNvSpPr/>
            <p:nvPr/>
          </p:nvSpPr>
          <p:spPr>
            <a:xfrm>
              <a:off x="6292516" y="3030528"/>
              <a:ext cx="12834" cy="28219"/>
            </a:xfrm>
            <a:custGeom>
              <a:avLst/>
              <a:gdLst/>
              <a:ahLst/>
              <a:cxnLst/>
              <a:rect l="l" t="t" r="r" b="b"/>
              <a:pathLst>
                <a:path w="835" h="1836" extrusionOk="0">
                  <a:moveTo>
                    <a:pt x="530" y="343"/>
                  </a:moveTo>
                  <a:cubicBezTo>
                    <a:pt x="560" y="343"/>
                    <a:pt x="585" y="351"/>
                    <a:pt x="601" y="368"/>
                  </a:cubicBezTo>
                  <a:cubicBezTo>
                    <a:pt x="635" y="434"/>
                    <a:pt x="635" y="535"/>
                    <a:pt x="635" y="601"/>
                  </a:cubicBezTo>
                  <a:lnTo>
                    <a:pt x="635" y="801"/>
                  </a:lnTo>
                  <a:lnTo>
                    <a:pt x="635" y="1002"/>
                  </a:lnTo>
                  <a:cubicBezTo>
                    <a:pt x="635" y="1102"/>
                    <a:pt x="635" y="1202"/>
                    <a:pt x="601" y="1302"/>
                  </a:cubicBezTo>
                  <a:cubicBezTo>
                    <a:pt x="568" y="1368"/>
                    <a:pt x="501" y="1435"/>
                    <a:pt x="435" y="1469"/>
                  </a:cubicBezTo>
                  <a:cubicBezTo>
                    <a:pt x="406" y="1497"/>
                    <a:pt x="384" y="1507"/>
                    <a:pt x="365" y="1507"/>
                  </a:cubicBezTo>
                  <a:cubicBezTo>
                    <a:pt x="340" y="1507"/>
                    <a:pt x="320" y="1488"/>
                    <a:pt x="301" y="1469"/>
                  </a:cubicBezTo>
                  <a:cubicBezTo>
                    <a:pt x="234" y="1402"/>
                    <a:pt x="234" y="1335"/>
                    <a:pt x="234" y="1235"/>
                  </a:cubicBezTo>
                  <a:lnTo>
                    <a:pt x="234" y="1035"/>
                  </a:lnTo>
                  <a:lnTo>
                    <a:pt x="234" y="835"/>
                  </a:lnTo>
                  <a:cubicBezTo>
                    <a:pt x="234" y="735"/>
                    <a:pt x="268" y="635"/>
                    <a:pt x="301" y="535"/>
                  </a:cubicBezTo>
                  <a:cubicBezTo>
                    <a:pt x="301" y="468"/>
                    <a:pt x="368" y="401"/>
                    <a:pt x="435" y="368"/>
                  </a:cubicBezTo>
                  <a:cubicBezTo>
                    <a:pt x="468" y="351"/>
                    <a:pt x="501" y="343"/>
                    <a:pt x="530" y="343"/>
                  </a:cubicBezTo>
                  <a:close/>
                  <a:moveTo>
                    <a:pt x="601" y="1"/>
                  </a:moveTo>
                  <a:cubicBezTo>
                    <a:pt x="535" y="1"/>
                    <a:pt x="468" y="34"/>
                    <a:pt x="435" y="68"/>
                  </a:cubicBezTo>
                  <a:cubicBezTo>
                    <a:pt x="334" y="101"/>
                    <a:pt x="301" y="168"/>
                    <a:pt x="234" y="234"/>
                  </a:cubicBezTo>
                  <a:cubicBezTo>
                    <a:pt x="168" y="301"/>
                    <a:pt x="134" y="368"/>
                    <a:pt x="101" y="434"/>
                  </a:cubicBezTo>
                  <a:cubicBezTo>
                    <a:pt x="68" y="501"/>
                    <a:pt x="34" y="601"/>
                    <a:pt x="34" y="668"/>
                  </a:cubicBezTo>
                  <a:cubicBezTo>
                    <a:pt x="34" y="768"/>
                    <a:pt x="1" y="868"/>
                    <a:pt x="1" y="968"/>
                  </a:cubicBezTo>
                  <a:lnTo>
                    <a:pt x="1" y="1368"/>
                  </a:lnTo>
                  <a:cubicBezTo>
                    <a:pt x="1" y="1435"/>
                    <a:pt x="34" y="1535"/>
                    <a:pt x="34" y="1602"/>
                  </a:cubicBezTo>
                  <a:cubicBezTo>
                    <a:pt x="34" y="1669"/>
                    <a:pt x="68" y="1735"/>
                    <a:pt x="101" y="1769"/>
                  </a:cubicBezTo>
                  <a:cubicBezTo>
                    <a:pt x="134" y="1802"/>
                    <a:pt x="168" y="1835"/>
                    <a:pt x="234" y="1835"/>
                  </a:cubicBezTo>
                  <a:cubicBezTo>
                    <a:pt x="301" y="1835"/>
                    <a:pt x="368" y="1802"/>
                    <a:pt x="435" y="1769"/>
                  </a:cubicBezTo>
                  <a:cubicBezTo>
                    <a:pt x="501" y="1735"/>
                    <a:pt x="568" y="1669"/>
                    <a:pt x="601" y="1602"/>
                  </a:cubicBezTo>
                  <a:cubicBezTo>
                    <a:pt x="668" y="1535"/>
                    <a:pt x="701" y="1469"/>
                    <a:pt x="735" y="1402"/>
                  </a:cubicBezTo>
                  <a:cubicBezTo>
                    <a:pt x="768" y="1335"/>
                    <a:pt x="801" y="1235"/>
                    <a:pt x="801" y="1168"/>
                  </a:cubicBezTo>
                  <a:cubicBezTo>
                    <a:pt x="835" y="1068"/>
                    <a:pt x="835" y="1002"/>
                    <a:pt x="835" y="901"/>
                  </a:cubicBezTo>
                  <a:cubicBezTo>
                    <a:pt x="835" y="868"/>
                    <a:pt x="835" y="835"/>
                    <a:pt x="835" y="801"/>
                  </a:cubicBezTo>
                  <a:lnTo>
                    <a:pt x="835" y="568"/>
                  </a:lnTo>
                  <a:cubicBezTo>
                    <a:pt x="835" y="535"/>
                    <a:pt x="835" y="501"/>
                    <a:pt x="835" y="468"/>
                  </a:cubicBezTo>
                  <a:cubicBezTo>
                    <a:pt x="835" y="401"/>
                    <a:pt x="835" y="301"/>
                    <a:pt x="801" y="234"/>
                  </a:cubicBezTo>
                  <a:cubicBezTo>
                    <a:pt x="801" y="168"/>
                    <a:pt x="768" y="101"/>
                    <a:pt x="735" y="68"/>
                  </a:cubicBezTo>
                  <a:cubicBezTo>
                    <a:pt x="701" y="34"/>
                    <a:pt x="668" y="1"/>
                    <a:pt x="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57;p64"/>
            <p:cNvSpPr/>
            <p:nvPr/>
          </p:nvSpPr>
          <p:spPr>
            <a:xfrm>
              <a:off x="6307901" y="3018232"/>
              <a:ext cx="16938" cy="32830"/>
            </a:xfrm>
            <a:custGeom>
              <a:avLst/>
              <a:gdLst/>
              <a:ahLst/>
              <a:cxnLst/>
              <a:rect l="l" t="t" r="r" b="b"/>
              <a:pathLst>
                <a:path w="1102" h="2136" extrusionOk="0">
                  <a:moveTo>
                    <a:pt x="301" y="634"/>
                  </a:moveTo>
                  <a:cubicBezTo>
                    <a:pt x="301" y="667"/>
                    <a:pt x="301" y="667"/>
                    <a:pt x="301" y="701"/>
                  </a:cubicBezTo>
                  <a:lnTo>
                    <a:pt x="301" y="934"/>
                  </a:lnTo>
                  <a:cubicBezTo>
                    <a:pt x="301" y="934"/>
                    <a:pt x="301" y="968"/>
                    <a:pt x="301" y="1001"/>
                  </a:cubicBezTo>
                  <a:cubicBezTo>
                    <a:pt x="267" y="1034"/>
                    <a:pt x="267" y="1068"/>
                    <a:pt x="234" y="1068"/>
                  </a:cubicBezTo>
                  <a:lnTo>
                    <a:pt x="167" y="1068"/>
                  </a:lnTo>
                  <a:cubicBezTo>
                    <a:pt x="167" y="1068"/>
                    <a:pt x="167" y="1034"/>
                    <a:pt x="167" y="1001"/>
                  </a:cubicBezTo>
                  <a:lnTo>
                    <a:pt x="167" y="968"/>
                  </a:lnTo>
                  <a:lnTo>
                    <a:pt x="167" y="834"/>
                  </a:lnTo>
                  <a:lnTo>
                    <a:pt x="167" y="801"/>
                  </a:lnTo>
                  <a:cubicBezTo>
                    <a:pt x="167" y="767"/>
                    <a:pt x="167" y="734"/>
                    <a:pt x="167" y="701"/>
                  </a:cubicBezTo>
                  <a:cubicBezTo>
                    <a:pt x="167" y="667"/>
                    <a:pt x="201" y="634"/>
                    <a:pt x="234" y="634"/>
                  </a:cubicBezTo>
                  <a:close/>
                  <a:moveTo>
                    <a:pt x="301" y="401"/>
                  </a:moveTo>
                  <a:cubicBezTo>
                    <a:pt x="267" y="401"/>
                    <a:pt x="234" y="401"/>
                    <a:pt x="201" y="434"/>
                  </a:cubicBezTo>
                  <a:cubicBezTo>
                    <a:pt x="167" y="467"/>
                    <a:pt x="134" y="467"/>
                    <a:pt x="101" y="501"/>
                  </a:cubicBezTo>
                  <a:cubicBezTo>
                    <a:pt x="101" y="534"/>
                    <a:pt x="67" y="601"/>
                    <a:pt x="34" y="634"/>
                  </a:cubicBezTo>
                  <a:cubicBezTo>
                    <a:pt x="34" y="667"/>
                    <a:pt x="1" y="701"/>
                    <a:pt x="1" y="734"/>
                  </a:cubicBezTo>
                  <a:cubicBezTo>
                    <a:pt x="1" y="767"/>
                    <a:pt x="1" y="834"/>
                    <a:pt x="1" y="868"/>
                  </a:cubicBezTo>
                  <a:lnTo>
                    <a:pt x="1" y="1001"/>
                  </a:lnTo>
                  <a:cubicBezTo>
                    <a:pt x="1" y="1034"/>
                    <a:pt x="1" y="1068"/>
                    <a:pt x="1" y="1101"/>
                  </a:cubicBezTo>
                  <a:cubicBezTo>
                    <a:pt x="1" y="1134"/>
                    <a:pt x="1" y="1201"/>
                    <a:pt x="1" y="1201"/>
                  </a:cubicBezTo>
                  <a:cubicBezTo>
                    <a:pt x="1" y="1234"/>
                    <a:pt x="34" y="1268"/>
                    <a:pt x="34" y="1301"/>
                  </a:cubicBezTo>
                  <a:lnTo>
                    <a:pt x="101" y="1301"/>
                  </a:lnTo>
                  <a:cubicBezTo>
                    <a:pt x="134" y="1301"/>
                    <a:pt x="167" y="1301"/>
                    <a:pt x="201" y="1268"/>
                  </a:cubicBezTo>
                  <a:cubicBezTo>
                    <a:pt x="234" y="1268"/>
                    <a:pt x="267" y="1234"/>
                    <a:pt x="301" y="1201"/>
                  </a:cubicBezTo>
                  <a:cubicBezTo>
                    <a:pt x="334" y="1168"/>
                    <a:pt x="368" y="1134"/>
                    <a:pt x="368" y="1101"/>
                  </a:cubicBezTo>
                  <a:cubicBezTo>
                    <a:pt x="401" y="1068"/>
                    <a:pt x="401" y="1001"/>
                    <a:pt x="434" y="968"/>
                  </a:cubicBezTo>
                  <a:lnTo>
                    <a:pt x="434" y="868"/>
                  </a:lnTo>
                  <a:lnTo>
                    <a:pt x="434" y="734"/>
                  </a:lnTo>
                  <a:lnTo>
                    <a:pt x="434" y="601"/>
                  </a:lnTo>
                  <a:cubicBezTo>
                    <a:pt x="434" y="567"/>
                    <a:pt x="434" y="534"/>
                    <a:pt x="434" y="501"/>
                  </a:cubicBezTo>
                  <a:cubicBezTo>
                    <a:pt x="401" y="467"/>
                    <a:pt x="401" y="434"/>
                    <a:pt x="368" y="434"/>
                  </a:cubicBezTo>
                  <a:cubicBezTo>
                    <a:pt x="368" y="401"/>
                    <a:pt x="334" y="401"/>
                    <a:pt x="301" y="401"/>
                  </a:cubicBezTo>
                  <a:close/>
                  <a:moveTo>
                    <a:pt x="935" y="1068"/>
                  </a:moveTo>
                  <a:cubicBezTo>
                    <a:pt x="935" y="1101"/>
                    <a:pt x="968" y="1134"/>
                    <a:pt x="968" y="1134"/>
                  </a:cubicBezTo>
                  <a:cubicBezTo>
                    <a:pt x="968" y="1168"/>
                    <a:pt x="968" y="1168"/>
                    <a:pt x="968" y="1201"/>
                  </a:cubicBezTo>
                  <a:lnTo>
                    <a:pt x="968" y="1268"/>
                  </a:lnTo>
                  <a:lnTo>
                    <a:pt x="968" y="1335"/>
                  </a:lnTo>
                  <a:cubicBezTo>
                    <a:pt x="968" y="1335"/>
                    <a:pt x="968" y="1335"/>
                    <a:pt x="968" y="1368"/>
                  </a:cubicBezTo>
                  <a:cubicBezTo>
                    <a:pt x="935" y="1401"/>
                    <a:pt x="935" y="1435"/>
                    <a:pt x="935" y="1435"/>
                  </a:cubicBezTo>
                  <a:cubicBezTo>
                    <a:pt x="935" y="1468"/>
                    <a:pt x="901" y="1501"/>
                    <a:pt x="868" y="1535"/>
                  </a:cubicBezTo>
                  <a:lnTo>
                    <a:pt x="801" y="1535"/>
                  </a:lnTo>
                  <a:cubicBezTo>
                    <a:pt x="801" y="1501"/>
                    <a:pt x="801" y="1468"/>
                    <a:pt x="801" y="1468"/>
                  </a:cubicBezTo>
                  <a:lnTo>
                    <a:pt x="801" y="1234"/>
                  </a:lnTo>
                  <a:cubicBezTo>
                    <a:pt x="801" y="1201"/>
                    <a:pt x="801" y="1168"/>
                    <a:pt x="801" y="1134"/>
                  </a:cubicBezTo>
                  <a:cubicBezTo>
                    <a:pt x="835" y="1101"/>
                    <a:pt x="835" y="1101"/>
                    <a:pt x="868" y="1068"/>
                  </a:cubicBezTo>
                  <a:close/>
                  <a:moveTo>
                    <a:pt x="968" y="834"/>
                  </a:moveTo>
                  <a:cubicBezTo>
                    <a:pt x="935" y="834"/>
                    <a:pt x="901" y="868"/>
                    <a:pt x="868" y="868"/>
                  </a:cubicBezTo>
                  <a:cubicBezTo>
                    <a:pt x="835" y="901"/>
                    <a:pt x="801" y="934"/>
                    <a:pt x="768" y="968"/>
                  </a:cubicBezTo>
                  <a:cubicBezTo>
                    <a:pt x="734" y="1001"/>
                    <a:pt x="734" y="1034"/>
                    <a:pt x="701" y="1068"/>
                  </a:cubicBezTo>
                  <a:cubicBezTo>
                    <a:pt x="701" y="1101"/>
                    <a:pt x="668" y="1134"/>
                    <a:pt x="668" y="1168"/>
                  </a:cubicBezTo>
                  <a:lnTo>
                    <a:pt x="668" y="1301"/>
                  </a:lnTo>
                  <a:lnTo>
                    <a:pt x="668" y="1435"/>
                  </a:lnTo>
                  <a:lnTo>
                    <a:pt x="668" y="1568"/>
                  </a:lnTo>
                  <a:cubicBezTo>
                    <a:pt x="668" y="1601"/>
                    <a:pt x="668" y="1635"/>
                    <a:pt x="668" y="1668"/>
                  </a:cubicBezTo>
                  <a:cubicBezTo>
                    <a:pt x="668" y="1701"/>
                    <a:pt x="701" y="1701"/>
                    <a:pt x="701" y="1735"/>
                  </a:cubicBezTo>
                  <a:cubicBezTo>
                    <a:pt x="734" y="1735"/>
                    <a:pt x="734" y="1768"/>
                    <a:pt x="768" y="1768"/>
                  </a:cubicBezTo>
                  <a:cubicBezTo>
                    <a:pt x="801" y="1768"/>
                    <a:pt x="835" y="1735"/>
                    <a:pt x="868" y="1735"/>
                  </a:cubicBezTo>
                  <a:cubicBezTo>
                    <a:pt x="901" y="1701"/>
                    <a:pt x="935" y="1668"/>
                    <a:pt x="968" y="1635"/>
                  </a:cubicBezTo>
                  <a:cubicBezTo>
                    <a:pt x="1001" y="1601"/>
                    <a:pt x="1035" y="1568"/>
                    <a:pt x="1035" y="1535"/>
                  </a:cubicBezTo>
                  <a:cubicBezTo>
                    <a:pt x="1068" y="1501"/>
                    <a:pt x="1068" y="1468"/>
                    <a:pt x="1068" y="1435"/>
                  </a:cubicBezTo>
                  <a:cubicBezTo>
                    <a:pt x="1068" y="1368"/>
                    <a:pt x="1068" y="1335"/>
                    <a:pt x="1068" y="1301"/>
                  </a:cubicBezTo>
                  <a:lnTo>
                    <a:pt x="1068" y="1168"/>
                  </a:lnTo>
                  <a:lnTo>
                    <a:pt x="1068" y="1034"/>
                  </a:lnTo>
                  <a:cubicBezTo>
                    <a:pt x="1101" y="1001"/>
                    <a:pt x="1101" y="968"/>
                    <a:pt x="1068" y="934"/>
                  </a:cubicBezTo>
                  <a:cubicBezTo>
                    <a:pt x="1068" y="901"/>
                    <a:pt x="1068" y="901"/>
                    <a:pt x="1035" y="868"/>
                  </a:cubicBezTo>
                  <a:cubicBezTo>
                    <a:pt x="1035" y="868"/>
                    <a:pt x="1001" y="834"/>
                    <a:pt x="968" y="834"/>
                  </a:cubicBezTo>
                  <a:close/>
                  <a:moveTo>
                    <a:pt x="968" y="0"/>
                  </a:moveTo>
                  <a:lnTo>
                    <a:pt x="868" y="67"/>
                  </a:lnTo>
                  <a:cubicBezTo>
                    <a:pt x="868" y="67"/>
                    <a:pt x="835" y="67"/>
                    <a:pt x="835" y="100"/>
                  </a:cubicBezTo>
                  <a:lnTo>
                    <a:pt x="835" y="134"/>
                  </a:lnTo>
                  <a:lnTo>
                    <a:pt x="67" y="2102"/>
                  </a:lnTo>
                  <a:cubicBezTo>
                    <a:pt x="67" y="2135"/>
                    <a:pt x="34" y="2135"/>
                    <a:pt x="67" y="2135"/>
                  </a:cubicBezTo>
                  <a:lnTo>
                    <a:pt x="101" y="2135"/>
                  </a:lnTo>
                  <a:lnTo>
                    <a:pt x="201" y="2068"/>
                  </a:lnTo>
                  <a:cubicBezTo>
                    <a:pt x="201" y="2068"/>
                    <a:pt x="201" y="2068"/>
                    <a:pt x="234" y="2035"/>
                  </a:cubicBezTo>
                  <a:lnTo>
                    <a:pt x="234" y="2002"/>
                  </a:lnTo>
                  <a:lnTo>
                    <a:pt x="1001" y="34"/>
                  </a:lnTo>
                  <a:cubicBezTo>
                    <a:pt x="1001" y="34"/>
                    <a:pt x="1001" y="34"/>
                    <a:pt x="10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58;p64"/>
            <p:cNvSpPr/>
            <p:nvPr/>
          </p:nvSpPr>
          <p:spPr>
            <a:xfrm>
              <a:off x="6351475" y="3139993"/>
              <a:ext cx="55393" cy="82306"/>
            </a:xfrm>
            <a:custGeom>
              <a:avLst/>
              <a:gdLst/>
              <a:ahLst/>
              <a:cxnLst/>
              <a:rect l="l" t="t" r="r" b="b"/>
              <a:pathLst>
                <a:path w="3604" h="5355" extrusionOk="0">
                  <a:moveTo>
                    <a:pt x="3566" y="1"/>
                  </a:moveTo>
                  <a:cubicBezTo>
                    <a:pt x="3545" y="1"/>
                    <a:pt x="3520" y="17"/>
                    <a:pt x="3503" y="51"/>
                  </a:cubicBezTo>
                  <a:cubicBezTo>
                    <a:pt x="3470" y="84"/>
                    <a:pt x="3437" y="151"/>
                    <a:pt x="3437" y="217"/>
                  </a:cubicBezTo>
                  <a:lnTo>
                    <a:pt x="3437" y="784"/>
                  </a:lnTo>
                  <a:cubicBezTo>
                    <a:pt x="3437" y="784"/>
                    <a:pt x="3437" y="818"/>
                    <a:pt x="3437" y="818"/>
                  </a:cubicBezTo>
                  <a:cubicBezTo>
                    <a:pt x="3470" y="818"/>
                    <a:pt x="3503" y="818"/>
                    <a:pt x="3503" y="784"/>
                  </a:cubicBezTo>
                  <a:cubicBezTo>
                    <a:pt x="3570" y="718"/>
                    <a:pt x="3570" y="684"/>
                    <a:pt x="3604" y="618"/>
                  </a:cubicBezTo>
                  <a:lnTo>
                    <a:pt x="3604" y="51"/>
                  </a:lnTo>
                  <a:cubicBezTo>
                    <a:pt x="3604" y="17"/>
                    <a:pt x="3587" y="1"/>
                    <a:pt x="3566" y="1"/>
                  </a:cubicBezTo>
                  <a:close/>
                  <a:moveTo>
                    <a:pt x="3566" y="1126"/>
                  </a:moveTo>
                  <a:cubicBezTo>
                    <a:pt x="3545" y="1126"/>
                    <a:pt x="3520" y="1135"/>
                    <a:pt x="3503" y="1151"/>
                  </a:cubicBezTo>
                  <a:cubicBezTo>
                    <a:pt x="3470" y="1218"/>
                    <a:pt x="3437" y="1285"/>
                    <a:pt x="3437" y="1352"/>
                  </a:cubicBezTo>
                  <a:lnTo>
                    <a:pt x="3437" y="1919"/>
                  </a:lnTo>
                  <a:cubicBezTo>
                    <a:pt x="3448" y="1930"/>
                    <a:pt x="3459" y="1933"/>
                    <a:pt x="3469" y="1933"/>
                  </a:cubicBezTo>
                  <a:cubicBezTo>
                    <a:pt x="3489" y="1933"/>
                    <a:pt x="3503" y="1919"/>
                    <a:pt x="3503" y="1919"/>
                  </a:cubicBezTo>
                  <a:cubicBezTo>
                    <a:pt x="3570" y="1852"/>
                    <a:pt x="3570" y="1785"/>
                    <a:pt x="3604" y="1718"/>
                  </a:cubicBezTo>
                  <a:lnTo>
                    <a:pt x="3604" y="1151"/>
                  </a:lnTo>
                  <a:cubicBezTo>
                    <a:pt x="3604" y="1135"/>
                    <a:pt x="3587" y="1126"/>
                    <a:pt x="3566" y="1126"/>
                  </a:cubicBezTo>
                  <a:close/>
                  <a:moveTo>
                    <a:pt x="3566" y="2236"/>
                  </a:moveTo>
                  <a:cubicBezTo>
                    <a:pt x="3545" y="2236"/>
                    <a:pt x="3520" y="2252"/>
                    <a:pt x="3503" y="2286"/>
                  </a:cubicBezTo>
                  <a:cubicBezTo>
                    <a:pt x="3470" y="2352"/>
                    <a:pt x="3437" y="2386"/>
                    <a:pt x="3437" y="2486"/>
                  </a:cubicBezTo>
                  <a:lnTo>
                    <a:pt x="3437" y="3019"/>
                  </a:lnTo>
                  <a:cubicBezTo>
                    <a:pt x="3437" y="3053"/>
                    <a:pt x="3437" y="3053"/>
                    <a:pt x="3437" y="3053"/>
                  </a:cubicBezTo>
                  <a:cubicBezTo>
                    <a:pt x="3470" y="3053"/>
                    <a:pt x="3503" y="3053"/>
                    <a:pt x="3503" y="3019"/>
                  </a:cubicBezTo>
                  <a:cubicBezTo>
                    <a:pt x="3570" y="2986"/>
                    <a:pt x="3570" y="2919"/>
                    <a:pt x="3604" y="2853"/>
                  </a:cubicBezTo>
                  <a:lnTo>
                    <a:pt x="3604" y="2286"/>
                  </a:lnTo>
                  <a:cubicBezTo>
                    <a:pt x="3604" y="2252"/>
                    <a:pt x="3587" y="2236"/>
                    <a:pt x="3566" y="2236"/>
                  </a:cubicBezTo>
                  <a:close/>
                  <a:moveTo>
                    <a:pt x="3406" y="3211"/>
                  </a:moveTo>
                  <a:cubicBezTo>
                    <a:pt x="3405" y="3211"/>
                    <a:pt x="3403" y="3213"/>
                    <a:pt x="3403" y="3220"/>
                  </a:cubicBezTo>
                  <a:lnTo>
                    <a:pt x="3036" y="3420"/>
                  </a:lnTo>
                  <a:cubicBezTo>
                    <a:pt x="2970" y="3453"/>
                    <a:pt x="2936" y="3520"/>
                    <a:pt x="2936" y="3586"/>
                  </a:cubicBezTo>
                  <a:cubicBezTo>
                    <a:pt x="2903" y="3620"/>
                    <a:pt x="2903" y="3653"/>
                    <a:pt x="2936" y="3687"/>
                  </a:cubicBezTo>
                  <a:lnTo>
                    <a:pt x="3303" y="3486"/>
                  </a:lnTo>
                  <a:cubicBezTo>
                    <a:pt x="3370" y="3420"/>
                    <a:pt x="3403" y="3386"/>
                    <a:pt x="3403" y="3320"/>
                  </a:cubicBezTo>
                  <a:cubicBezTo>
                    <a:pt x="3431" y="3265"/>
                    <a:pt x="3413" y="3211"/>
                    <a:pt x="3406" y="3211"/>
                  </a:cubicBezTo>
                  <a:close/>
                  <a:moveTo>
                    <a:pt x="2670" y="3620"/>
                  </a:moveTo>
                  <a:lnTo>
                    <a:pt x="2303" y="3853"/>
                  </a:lnTo>
                  <a:cubicBezTo>
                    <a:pt x="2236" y="3887"/>
                    <a:pt x="2203" y="3953"/>
                    <a:pt x="2203" y="3987"/>
                  </a:cubicBezTo>
                  <a:lnTo>
                    <a:pt x="2203" y="4087"/>
                  </a:lnTo>
                  <a:lnTo>
                    <a:pt x="2236" y="4087"/>
                  </a:lnTo>
                  <a:lnTo>
                    <a:pt x="2569" y="3887"/>
                  </a:lnTo>
                  <a:cubicBezTo>
                    <a:pt x="2636" y="3853"/>
                    <a:pt x="2670" y="3787"/>
                    <a:pt x="2670" y="3720"/>
                  </a:cubicBezTo>
                  <a:cubicBezTo>
                    <a:pt x="2703" y="3653"/>
                    <a:pt x="2703" y="3620"/>
                    <a:pt x="2670" y="3620"/>
                  </a:cubicBezTo>
                  <a:close/>
                  <a:moveTo>
                    <a:pt x="1951" y="4045"/>
                  </a:moveTo>
                  <a:cubicBezTo>
                    <a:pt x="1947" y="4045"/>
                    <a:pt x="1942" y="4047"/>
                    <a:pt x="1936" y="4053"/>
                  </a:cubicBezTo>
                  <a:lnTo>
                    <a:pt x="1569" y="4254"/>
                  </a:lnTo>
                  <a:cubicBezTo>
                    <a:pt x="1502" y="4320"/>
                    <a:pt x="1469" y="4354"/>
                    <a:pt x="1469" y="4420"/>
                  </a:cubicBezTo>
                  <a:lnTo>
                    <a:pt x="1469" y="4520"/>
                  </a:lnTo>
                  <a:lnTo>
                    <a:pt x="1502" y="4520"/>
                  </a:lnTo>
                  <a:lnTo>
                    <a:pt x="1869" y="4320"/>
                  </a:lnTo>
                  <a:cubicBezTo>
                    <a:pt x="1902" y="4254"/>
                    <a:pt x="1936" y="4220"/>
                    <a:pt x="1969" y="4154"/>
                  </a:cubicBezTo>
                  <a:cubicBezTo>
                    <a:pt x="1969" y="4099"/>
                    <a:pt x="1969" y="4045"/>
                    <a:pt x="1951" y="4045"/>
                  </a:cubicBezTo>
                  <a:close/>
                  <a:moveTo>
                    <a:pt x="1202" y="4454"/>
                  </a:moveTo>
                  <a:lnTo>
                    <a:pt x="835" y="4687"/>
                  </a:lnTo>
                  <a:cubicBezTo>
                    <a:pt x="802" y="4721"/>
                    <a:pt x="768" y="4787"/>
                    <a:pt x="735" y="4854"/>
                  </a:cubicBezTo>
                  <a:lnTo>
                    <a:pt x="735" y="4921"/>
                  </a:lnTo>
                  <a:lnTo>
                    <a:pt x="768" y="4921"/>
                  </a:lnTo>
                  <a:lnTo>
                    <a:pt x="1135" y="4721"/>
                  </a:lnTo>
                  <a:cubicBezTo>
                    <a:pt x="1168" y="4687"/>
                    <a:pt x="1202" y="4621"/>
                    <a:pt x="1235" y="4554"/>
                  </a:cubicBezTo>
                  <a:cubicBezTo>
                    <a:pt x="1235" y="4487"/>
                    <a:pt x="1235" y="4454"/>
                    <a:pt x="1202" y="4454"/>
                  </a:cubicBezTo>
                  <a:close/>
                  <a:moveTo>
                    <a:pt x="468" y="4887"/>
                  </a:moveTo>
                  <a:lnTo>
                    <a:pt x="101" y="5088"/>
                  </a:lnTo>
                  <a:cubicBezTo>
                    <a:pt x="68" y="5121"/>
                    <a:pt x="34" y="5188"/>
                    <a:pt x="1" y="5254"/>
                  </a:cubicBezTo>
                  <a:lnTo>
                    <a:pt x="1" y="5354"/>
                  </a:lnTo>
                  <a:lnTo>
                    <a:pt x="34" y="5354"/>
                  </a:lnTo>
                  <a:lnTo>
                    <a:pt x="401" y="5154"/>
                  </a:lnTo>
                  <a:cubicBezTo>
                    <a:pt x="468" y="5088"/>
                    <a:pt x="501" y="5054"/>
                    <a:pt x="501" y="4987"/>
                  </a:cubicBezTo>
                  <a:cubicBezTo>
                    <a:pt x="535" y="4921"/>
                    <a:pt x="501" y="4887"/>
                    <a:pt x="468" y="4887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59;p64"/>
            <p:cNvSpPr/>
            <p:nvPr/>
          </p:nvSpPr>
          <p:spPr>
            <a:xfrm>
              <a:off x="6403272" y="3118122"/>
              <a:ext cx="7700" cy="11451"/>
            </a:xfrm>
            <a:custGeom>
              <a:avLst/>
              <a:gdLst/>
              <a:ahLst/>
              <a:cxnLst/>
              <a:rect l="l" t="t" r="r" b="b"/>
              <a:pathLst>
                <a:path w="501" h="745" extrusionOk="0">
                  <a:moveTo>
                    <a:pt x="326" y="1"/>
                  </a:moveTo>
                  <a:cubicBezTo>
                    <a:pt x="207" y="1"/>
                    <a:pt x="93" y="127"/>
                    <a:pt x="33" y="306"/>
                  </a:cubicBezTo>
                  <a:cubicBezTo>
                    <a:pt x="0" y="506"/>
                    <a:pt x="33" y="706"/>
                    <a:pt x="133" y="740"/>
                  </a:cubicBezTo>
                  <a:cubicBezTo>
                    <a:pt x="144" y="743"/>
                    <a:pt x="154" y="745"/>
                    <a:pt x="165" y="745"/>
                  </a:cubicBezTo>
                  <a:cubicBezTo>
                    <a:pt x="260" y="745"/>
                    <a:pt x="374" y="619"/>
                    <a:pt x="434" y="440"/>
                  </a:cubicBezTo>
                  <a:cubicBezTo>
                    <a:pt x="500" y="239"/>
                    <a:pt x="467" y="39"/>
                    <a:pt x="367" y="6"/>
                  </a:cubicBezTo>
                  <a:cubicBezTo>
                    <a:pt x="353" y="2"/>
                    <a:pt x="339" y="1"/>
                    <a:pt x="32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60;p64"/>
            <p:cNvSpPr/>
            <p:nvPr/>
          </p:nvSpPr>
          <p:spPr>
            <a:xfrm>
              <a:off x="6281250" y="3223821"/>
              <a:ext cx="13341" cy="29756"/>
            </a:xfrm>
            <a:custGeom>
              <a:avLst/>
              <a:gdLst/>
              <a:ahLst/>
              <a:cxnLst/>
              <a:rect l="l" t="t" r="r" b="b"/>
              <a:pathLst>
                <a:path w="868" h="1936" extrusionOk="0">
                  <a:moveTo>
                    <a:pt x="801" y="0"/>
                  </a:moveTo>
                  <a:lnTo>
                    <a:pt x="100" y="401"/>
                  </a:lnTo>
                  <a:cubicBezTo>
                    <a:pt x="100" y="434"/>
                    <a:pt x="67" y="434"/>
                    <a:pt x="67" y="434"/>
                  </a:cubicBezTo>
                  <a:cubicBezTo>
                    <a:pt x="67" y="467"/>
                    <a:pt x="67" y="501"/>
                    <a:pt x="67" y="501"/>
                  </a:cubicBezTo>
                  <a:lnTo>
                    <a:pt x="67" y="668"/>
                  </a:lnTo>
                  <a:cubicBezTo>
                    <a:pt x="67" y="668"/>
                    <a:pt x="67" y="701"/>
                    <a:pt x="67" y="701"/>
                  </a:cubicBezTo>
                  <a:lnTo>
                    <a:pt x="100" y="701"/>
                  </a:lnTo>
                  <a:lnTo>
                    <a:pt x="534" y="467"/>
                  </a:lnTo>
                  <a:lnTo>
                    <a:pt x="300" y="934"/>
                  </a:lnTo>
                  <a:lnTo>
                    <a:pt x="267" y="968"/>
                  </a:lnTo>
                  <a:cubicBezTo>
                    <a:pt x="267" y="1001"/>
                    <a:pt x="267" y="1001"/>
                    <a:pt x="267" y="1035"/>
                  </a:cubicBezTo>
                  <a:lnTo>
                    <a:pt x="267" y="1201"/>
                  </a:lnTo>
                  <a:cubicBezTo>
                    <a:pt x="267" y="1201"/>
                    <a:pt x="267" y="1235"/>
                    <a:pt x="267" y="1235"/>
                  </a:cubicBezTo>
                  <a:lnTo>
                    <a:pt x="300" y="1235"/>
                  </a:lnTo>
                  <a:lnTo>
                    <a:pt x="434" y="1168"/>
                  </a:lnTo>
                  <a:cubicBezTo>
                    <a:pt x="467" y="1135"/>
                    <a:pt x="534" y="1135"/>
                    <a:pt x="600" y="1135"/>
                  </a:cubicBezTo>
                  <a:cubicBezTo>
                    <a:pt x="634" y="1135"/>
                    <a:pt x="634" y="1168"/>
                    <a:pt x="634" y="1235"/>
                  </a:cubicBezTo>
                  <a:cubicBezTo>
                    <a:pt x="634" y="1301"/>
                    <a:pt x="634" y="1368"/>
                    <a:pt x="600" y="1435"/>
                  </a:cubicBezTo>
                  <a:cubicBezTo>
                    <a:pt x="534" y="1502"/>
                    <a:pt x="500" y="1535"/>
                    <a:pt x="434" y="1568"/>
                  </a:cubicBezTo>
                  <a:lnTo>
                    <a:pt x="334" y="1635"/>
                  </a:lnTo>
                  <a:lnTo>
                    <a:pt x="267" y="1635"/>
                  </a:lnTo>
                  <a:cubicBezTo>
                    <a:pt x="267" y="1635"/>
                    <a:pt x="234" y="1602"/>
                    <a:pt x="234" y="1602"/>
                  </a:cubicBezTo>
                  <a:cubicBezTo>
                    <a:pt x="234" y="1602"/>
                    <a:pt x="234" y="1568"/>
                    <a:pt x="200" y="1568"/>
                  </a:cubicBezTo>
                  <a:lnTo>
                    <a:pt x="200" y="1535"/>
                  </a:lnTo>
                  <a:lnTo>
                    <a:pt x="167" y="1535"/>
                  </a:lnTo>
                  <a:lnTo>
                    <a:pt x="33" y="1602"/>
                  </a:lnTo>
                  <a:cubicBezTo>
                    <a:pt x="33" y="1602"/>
                    <a:pt x="33" y="1635"/>
                    <a:pt x="33" y="1635"/>
                  </a:cubicBezTo>
                  <a:cubicBezTo>
                    <a:pt x="0" y="1668"/>
                    <a:pt x="0" y="1668"/>
                    <a:pt x="33" y="1702"/>
                  </a:cubicBezTo>
                  <a:cubicBezTo>
                    <a:pt x="33" y="1735"/>
                    <a:pt x="33" y="1768"/>
                    <a:pt x="67" y="1835"/>
                  </a:cubicBezTo>
                  <a:cubicBezTo>
                    <a:pt x="67" y="1868"/>
                    <a:pt x="100" y="1902"/>
                    <a:pt x="133" y="1935"/>
                  </a:cubicBezTo>
                  <a:lnTo>
                    <a:pt x="267" y="1935"/>
                  </a:lnTo>
                  <a:cubicBezTo>
                    <a:pt x="334" y="1935"/>
                    <a:pt x="400" y="1902"/>
                    <a:pt x="434" y="1868"/>
                  </a:cubicBezTo>
                  <a:cubicBezTo>
                    <a:pt x="500" y="1835"/>
                    <a:pt x="567" y="1802"/>
                    <a:pt x="600" y="1735"/>
                  </a:cubicBezTo>
                  <a:cubicBezTo>
                    <a:pt x="667" y="1702"/>
                    <a:pt x="701" y="1635"/>
                    <a:pt x="734" y="1568"/>
                  </a:cubicBezTo>
                  <a:cubicBezTo>
                    <a:pt x="767" y="1502"/>
                    <a:pt x="801" y="1435"/>
                    <a:pt x="834" y="1368"/>
                  </a:cubicBezTo>
                  <a:cubicBezTo>
                    <a:pt x="834" y="1268"/>
                    <a:pt x="867" y="1201"/>
                    <a:pt x="867" y="1135"/>
                  </a:cubicBezTo>
                  <a:cubicBezTo>
                    <a:pt x="867" y="1068"/>
                    <a:pt x="867" y="1001"/>
                    <a:pt x="867" y="934"/>
                  </a:cubicBezTo>
                  <a:cubicBezTo>
                    <a:pt x="834" y="901"/>
                    <a:pt x="834" y="868"/>
                    <a:pt x="801" y="834"/>
                  </a:cubicBezTo>
                  <a:cubicBezTo>
                    <a:pt x="767" y="801"/>
                    <a:pt x="734" y="801"/>
                    <a:pt x="701" y="801"/>
                  </a:cubicBezTo>
                  <a:lnTo>
                    <a:pt x="567" y="801"/>
                  </a:lnTo>
                  <a:lnTo>
                    <a:pt x="801" y="301"/>
                  </a:lnTo>
                  <a:cubicBezTo>
                    <a:pt x="801" y="301"/>
                    <a:pt x="801" y="267"/>
                    <a:pt x="834" y="267"/>
                  </a:cubicBezTo>
                  <a:cubicBezTo>
                    <a:pt x="834" y="234"/>
                    <a:pt x="834" y="234"/>
                    <a:pt x="834" y="201"/>
                  </a:cubicBezTo>
                  <a:lnTo>
                    <a:pt x="834" y="34"/>
                  </a:lnTo>
                  <a:cubicBezTo>
                    <a:pt x="834" y="34"/>
                    <a:pt x="834" y="0"/>
                    <a:pt x="8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61;p64"/>
            <p:cNvSpPr/>
            <p:nvPr/>
          </p:nvSpPr>
          <p:spPr>
            <a:xfrm>
              <a:off x="6297142" y="3216643"/>
              <a:ext cx="12834" cy="27912"/>
            </a:xfrm>
            <a:custGeom>
              <a:avLst/>
              <a:gdLst/>
              <a:ahLst/>
              <a:cxnLst/>
              <a:rect l="l" t="t" r="r" b="b"/>
              <a:pathLst>
                <a:path w="835" h="1816" extrusionOk="0">
                  <a:moveTo>
                    <a:pt x="509" y="317"/>
                  </a:moveTo>
                  <a:cubicBezTo>
                    <a:pt x="534" y="317"/>
                    <a:pt x="551" y="334"/>
                    <a:pt x="567" y="367"/>
                  </a:cubicBezTo>
                  <a:cubicBezTo>
                    <a:pt x="601" y="434"/>
                    <a:pt x="634" y="501"/>
                    <a:pt x="634" y="601"/>
                  </a:cubicBezTo>
                  <a:lnTo>
                    <a:pt x="634" y="801"/>
                  </a:lnTo>
                  <a:lnTo>
                    <a:pt x="634" y="1001"/>
                  </a:lnTo>
                  <a:cubicBezTo>
                    <a:pt x="634" y="1101"/>
                    <a:pt x="601" y="1201"/>
                    <a:pt x="567" y="1268"/>
                  </a:cubicBezTo>
                  <a:cubicBezTo>
                    <a:pt x="534" y="1368"/>
                    <a:pt x="467" y="1435"/>
                    <a:pt x="400" y="1468"/>
                  </a:cubicBezTo>
                  <a:cubicBezTo>
                    <a:pt x="367" y="1485"/>
                    <a:pt x="342" y="1493"/>
                    <a:pt x="321" y="1493"/>
                  </a:cubicBezTo>
                  <a:cubicBezTo>
                    <a:pt x="300" y="1493"/>
                    <a:pt x="284" y="1485"/>
                    <a:pt x="267" y="1468"/>
                  </a:cubicBezTo>
                  <a:cubicBezTo>
                    <a:pt x="234" y="1401"/>
                    <a:pt x="200" y="1301"/>
                    <a:pt x="200" y="1235"/>
                  </a:cubicBezTo>
                  <a:cubicBezTo>
                    <a:pt x="200" y="1168"/>
                    <a:pt x="200" y="1101"/>
                    <a:pt x="200" y="1035"/>
                  </a:cubicBezTo>
                  <a:lnTo>
                    <a:pt x="200" y="834"/>
                  </a:lnTo>
                  <a:cubicBezTo>
                    <a:pt x="200" y="734"/>
                    <a:pt x="234" y="634"/>
                    <a:pt x="267" y="534"/>
                  </a:cubicBezTo>
                  <a:cubicBezTo>
                    <a:pt x="300" y="467"/>
                    <a:pt x="334" y="401"/>
                    <a:pt x="400" y="367"/>
                  </a:cubicBezTo>
                  <a:cubicBezTo>
                    <a:pt x="450" y="334"/>
                    <a:pt x="484" y="317"/>
                    <a:pt x="509" y="317"/>
                  </a:cubicBezTo>
                  <a:close/>
                  <a:moveTo>
                    <a:pt x="601" y="0"/>
                  </a:moveTo>
                  <a:cubicBezTo>
                    <a:pt x="534" y="0"/>
                    <a:pt x="467" y="34"/>
                    <a:pt x="400" y="67"/>
                  </a:cubicBezTo>
                  <a:cubicBezTo>
                    <a:pt x="267" y="134"/>
                    <a:pt x="167" y="267"/>
                    <a:pt x="100" y="434"/>
                  </a:cubicBezTo>
                  <a:cubicBezTo>
                    <a:pt x="67" y="501"/>
                    <a:pt x="33" y="601"/>
                    <a:pt x="33" y="668"/>
                  </a:cubicBezTo>
                  <a:cubicBezTo>
                    <a:pt x="0" y="768"/>
                    <a:pt x="0" y="868"/>
                    <a:pt x="0" y="934"/>
                  </a:cubicBezTo>
                  <a:lnTo>
                    <a:pt x="0" y="1168"/>
                  </a:lnTo>
                  <a:lnTo>
                    <a:pt x="0" y="1368"/>
                  </a:lnTo>
                  <a:cubicBezTo>
                    <a:pt x="0" y="1435"/>
                    <a:pt x="0" y="1502"/>
                    <a:pt x="33" y="1602"/>
                  </a:cubicBezTo>
                  <a:cubicBezTo>
                    <a:pt x="33" y="1668"/>
                    <a:pt x="67" y="1702"/>
                    <a:pt x="100" y="1768"/>
                  </a:cubicBezTo>
                  <a:cubicBezTo>
                    <a:pt x="124" y="1792"/>
                    <a:pt x="147" y="1816"/>
                    <a:pt x="183" y="1816"/>
                  </a:cubicBezTo>
                  <a:cubicBezTo>
                    <a:pt x="197" y="1816"/>
                    <a:pt x="214" y="1812"/>
                    <a:pt x="234" y="1802"/>
                  </a:cubicBezTo>
                  <a:cubicBezTo>
                    <a:pt x="300" y="1802"/>
                    <a:pt x="367" y="1802"/>
                    <a:pt x="400" y="1768"/>
                  </a:cubicBezTo>
                  <a:cubicBezTo>
                    <a:pt x="500" y="1702"/>
                    <a:pt x="534" y="1668"/>
                    <a:pt x="601" y="1602"/>
                  </a:cubicBezTo>
                  <a:cubicBezTo>
                    <a:pt x="667" y="1535"/>
                    <a:pt x="701" y="1468"/>
                    <a:pt x="734" y="1401"/>
                  </a:cubicBezTo>
                  <a:cubicBezTo>
                    <a:pt x="767" y="1301"/>
                    <a:pt x="767" y="1235"/>
                    <a:pt x="801" y="1135"/>
                  </a:cubicBezTo>
                  <a:cubicBezTo>
                    <a:pt x="801" y="1068"/>
                    <a:pt x="834" y="968"/>
                    <a:pt x="834" y="901"/>
                  </a:cubicBezTo>
                  <a:cubicBezTo>
                    <a:pt x="834" y="868"/>
                    <a:pt x="834" y="801"/>
                    <a:pt x="834" y="768"/>
                  </a:cubicBezTo>
                  <a:lnTo>
                    <a:pt x="834" y="568"/>
                  </a:lnTo>
                  <a:cubicBezTo>
                    <a:pt x="834" y="534"/>
                    <a:pt x="834" y="501"/>
                    <a:pt x="834" y="467"/>
                  </a:cubicBezTo>
                  <a:cubicBezTo>
                    <a:pt x="834" y="401"/>
                    <a:pt x="801" y="301"/>
                    <a:pt x="801" y="234"/>
                  </a:cubicBezTo>
                  <a:cubicBezTo>
                    <a:pt x="801" y="167"/>
                    <a:pt x="767" y="101"/>
                    <a:pt x="734" y="67"/>
                  </a:cubicBezTo>
                  <a:cubicBezTo>
                    <a:pt x="701" y="34"/>
                    <a:pt x="634" y="0"/>
                    <a:pt x="6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62;p64"/>
            <p:cNvSpPr/>
            <p:nvPr/>
          </p:nvSpPr>
          <p:spPr>
            <a:xfrm>
              <a:off x="6312005" y="3204332"/>
              <a:ext cx="16938" cy="32830"/>
            </a:xfrm>
            <a:custGeom>
              <a:avLst/>
              <a:gdLst/>
              <a:ahLst/>
              <a:cxnLst/>
              <a:rect l="l" t="t" r="r" b="b"/>
              <a:pathLst>
                <a:path w="1102" h="2136" extrusionOk="0">
                  <a:moveTo>
                    <a:pt x="267" y="635"/>
                  </a:moveTo>
                  <a:cubicBezTo>
                    <a:pt x="301" y="635"/>
                    <a:pt x="301" y="668"/>
                    <a:pt x="301" y="701"/>
                  </a:cubicBezTo>
                  <a:lnTo>
                    <a:pt x="301" y="902"/>
                  </a:lnTo>
                  <a:lnTo>
                    <a:pt x="334" y="902"/>
                  </a:lnTo>
                  <a:cubicBezTo>
                    <a:pt x="301" y="935"/>
                    <a:pt x="301" y="968"/>
                    <a:pt x="267" y="1002"/>
                  </a:cubicBezTo>
                  <a:cubicBezTo>
                    <a:pt x="267" y="1035"/>
                    <a:pt x="234" y="1068"/>
                    <a:pt x="201" y="1068"/>
                  </a:cubicBezTo>
                  <a:lnTo>
                    <a:pt x="167" y="1068"/>
                  </a:lnTo>
                  <a:cubicBezTo>
                    <a:pt x="134" y="1035"/>
                    <a:pt x="134" y="1035"/>
                    <a:pt x="134" y="1002"/>
                  </a:cubicBezTo>
                  <a:lnTo>
                    <a:pt x="134" y="968"/>
                  </a:lnTo>
                  <a:lnTo>
                    <a:pt x="134" y="835"/>
                  </a:lnTo>
                  <a:lnTo>
                    <a:pt x="134" y="801"/>
                  </a:lnTo>
                  <a:cubicBezTo>
                    <a:pt x="134" y="768"/>
                    <a:pt x="134" y="735"/>
                    <a:pt x="167" y="701"/>
                  </a:cubicBezTo>
                  <a:cubicBezTo>
                    <a:pt x="167" y="668"/>
                    <a:pt x="201" y="635"/>
                    <a:pt x="201" y="635"/>
                  </a:cubicBezTo>
                  <a:close/>
                  <a:moveTo>
                    <a:pt x="334" y="401"/>
                  </a:moveTo>
                  <a:cubicBezTo>
                    <a:pt x="267" y="401"/>
                    <a:pt x="234" y="401"/>
                    <a:pt x="234" y="435"/>
                  </a:cubicBezTo>
                  <a:cubicBezTo>
                    <a:pt x="167" y="435"/>
                    <a:pt x="134" y="468"/>
                    <a:pt x="134" y="501"/>
                  </a:cubicBezTo>
                  <a:cubicBezTo>
                    <a:pt x="101" y="535"/>
                    <a:pt x="67" y="568"/>
                    <a:pt x="67" y="601"/>
                  </a:cubicBezTo>
                  <a:cubicBezTo>
                    <a:pt x="34" y="635"/>
                    <a:pt x="34" y="701"/>
                    <a:pt x="0" y="735"/>
                  </a:cubicBezTo>
                  <a:cubicBezTo>
                    <a:pt x="0" y="768"/>
                    <a:pt x="0" y="801"/>
                    <a:pt x="0" y="835"/>
                  </a:cubicBezTo>
                  <a:lnTo>
                    <a:pt x="0" y="968"/>
                  </a:lnTo>
                  <a:lnTo>
                    <a:pt x="0" y="1102"/>
                  </a:lnTo>
                  <a:cubicBezTo>
                    <a:pt x="0" y="1135"/>
                    <a:pt x="0" y="1168"/>
                    <a:pt x="0" y="1202"/>
                  </a:cubicBezTo>
                  <a:cubicBezTo>
                    <a:pt x="34" y="1235"/>
                    <a:pt x="34" y="1268"/>
                    <a:pt x="67" y="1268"/>
                  </a:cubicBezTo>
                  <a:cubicBezTo>
                    <a:pt x="67" y="1302"/>
                    <a:pt x="101" y="1302"/>
                    <a:pt x="134" y="1302"/>
                  </a:cubicBezTo>
                  <a:cubicBezTo>
                    <a:pt x="167" y="1302"/>
                    <a:pt x="201" y="1302"/>
                    <a:pt x="234" y="1268"/>
                  </a:cubicBezTo>
                  <a:cubicBezTo>
                    <a:pt x="267" y="1235"/>
                    <a:pt x="301" y="1235"/>
                    <a:pt x="334" y="1202"/>
                  </a:cubicBezTo>
                  <a:cubicBezTo>
                    <a:pt x="334" y="1168"/>
                    <a:pt x="367" y="1135"/>
                    <a:pt x="401" y="1068"/>
                  </a:cubicBezTo>
                  <a:cubicBezTo>
                    <a:pt x="401" y="1035"/>
                    <a:pt x="434" y="1002"/>
                    <a:pt x="434" y="968"/>
                  </a:cubicBezTo>
                  <a:lnTo>
                    <a:pt x="434" y="835"/>
                  </a:lnTo>
                  <a:lnTo>
                    <a:pt x="434" y="701"/>
                  </a:lnTo>
                  <a:lnTo>
                    <a:pt x="434" y="601"/>
                  </a:lnTo>
                  <a:cubicBezTo>
                    <a:pt x="434" y="568"/>
                    <a:pt x="434" y="535"/>
                    <a:pt x="434" y="501"/>
                  </a:cubicBezTo>
                  <a:cubicBezTo>
                    <a:pt x="434" y="468"/>
                    <a:pt x="401" y="435"/>
                    <a:pt x="401" y="435"/>
                  </a:cubicBezTo>
                  <a:cubicBezTo>
                    <a:pt x="367" y="401"/>
                    <a:pt x="334" y="401"/>
                    <a:pt x="334" y="401"/>
                  </a:cubicBezTo>
                  <a:close/>
                  <a:moveTo>
                    <a:pt x="968" y="1068"/>
                  </a:moveTo>
                  <a:cubicBezTo>
                    <a:pt x="968" y="1102"/>
                    <a:pt x="968" y="1102"/>
                    <a:pt x="968" y="1135"/>
                  </a:cubicBezTo>
                  <a:lnTo>
                    <a:pt x="968" y="1168"/>
                  </a:lnTo>
                  <a:lnTo>
                    <a:pt x="968" y="1302"/>
                  </a:lnTo>
                  <a:lnTo>
                    <a:pt x="968" y="1369"/>
                  </a:lnTo>
                  <a:cubicBezTo>
                    <a:pt x="968" y="1391"/>
                    <a:pt x="968" y="1413"/>
                    <a:pt x="968" y="1435"/>
                  </a:cubicBezTo>
                  <a:cubicBezTo>
                    <a:pt x="934" y="1469"/>
                    <a:pt x="934" y="1502"/>
                    <a:pt x="901" y="1502"/>
                  </a:cubicBezTo>
                  <a:lnTo>
                    <a:pt x="834" y="1502"/>
                  </a:lnTo>
                  <a:cubicBezTo>
                    <a:pt x="834" y="1469"/>
                    <a:pt x="834" y="1469"/>
                    <a:pt x="834" y="1435"/>
                  </a:cubicBezTo>
                  <a:lnTo>
                    <a:pt x="834" y="1235"/>
                  </a:lnTo>
                  <a:cubicBezTo>
                    <a:pt x="834" y="1202"/>
                    <a:pt x="834" y="1168"/>
                    <a:pt x="834" y="1135"/>
                  </a:cubicBezTo>
                  <a:cubicBezTo>
                    <a:pt x="868" y="1102"/>
                    <a:pt x="868" y="1068"/>
                    <a:pt x="901" y="1068"/>
                  </a:cubicBezTo>
                  <a:close/>
                  <a:moveTo>
                    <a:pt x="968" y="835"/>
                  </a:moveTo>
                  <a:cubicBezTo>
                    <a:pt x="934" y="835"/>
                    <a:pt x="901" y="835"/>
                    <a:pt x="868" y="868"/>
                  </a:cubicBezTo>
                  <a:lnTo>
                    <a:pt x="901" y="868"/>
                  </a:lnTo>
                  <a:cubicBezTo>
                    <a:pt x="868" y="902"/>
                    <a:pt x="801" y="902"/>
                    <a:pt x="768" y="935"/>
                  </a:cubicBezTo>
                  <a:cubicBezTo>
                    <a:pt x="768" y="968"/>
                    <a:pt x="734" y="1002"/>
                    <a:pt x="701" y="1068"/>
                  </a:cubicBezTo>
                  <a:cubicBezTo>
                    <a:pt x="701" y="1102"/>
                    <a:pt x="668" y="1135"/>
                    <a:pt x="668" y="1168"/>
                  </a:cubicBezTo>
                  <a:lnTo>
                    <a:pt x="668" y="1302"/>
                  </a:lnTo>
                  <a:lnTo>
                    <a:pt x="668" y="1569"/>
                  </a:lnTo>
                  <a:cubicBezTo>
                    <a:pt x="668" y="1569"/>
                    <a:pt x="668" y="1602"/>
                    <a:pt x="668" y="1635"/>
                  </a:cubicBezTo>
                  <a:cubicBezTo>
                    <a:pt x="668" y="1669"/>
                    <a:pt x="701" y="1702"/>
                    <a:pt x="701" y="1735"/>
                  </a:cubicBezTo>
                  <a:lnTo>
                    <a:pt x="768" y="1735"/>
                  </a:lnTo>
                  <a:cubicBezTo>
                    <a:pt x="801" y="1735"/>
                    <a:pt x="834" y="1735"/>
                    <a:pt x="868" y="1702"/>
                  </a:cubicBezTo>
                  <a:cubicBezTo>
                    <a:pt x="901" y="1702"/>
                    <a:pt x="934" y="1669"/>
                    <a:pt x="968" y="1635"/>
                  </a:cubicBezTo>
                  <a:cubicBezTo>
                    <a:pt x="1001" y="1602"/>
                    <a:pt x="1035" y="1569"/>
                    <a:pt x="1035" y="1535"/>
                  </a:cubicBezTo>
                  <a:cubicBezTo>
                    <a:pt x="1068" y="1502"/>
                    <a:pt x="1068" y="1435"/>
                    <a:pt x="1101" y="1402"/>
                  </a:cubicBezTo>
                  <a:cubicBezTo>
                    <a:pt x="1101" y="1369"/>
                    <a:pt x="1101" y="1335"/>
                    <a:pt x="1101" y="1302"/>
                  </a:cubicBezTo>
                  <a:lnTo>
                    <a:pt x="1101" y="1168"/>
                  </a:lnTo>
                  <a:cubicBezTo>
                    <a:pt x="1101" y="1102"/>
                    <a:pt x="1101" y="1068"/>
                    <a:pt x="1101" y="1035"/>
                  </a:cubicBezTo>
                  <a:cubicBezTo>
                    <a:pt x="1101" y="1002"/>
                    <a:pt x="1101" y="968"/>
                    <a:pt x="1101" y="935"/>
                  </a:cubicBezTo>
                  <a:cubicBezTo>
                    <a:pt x="1068" y="902"/>
                    <a:pt x="1068" y="868"/>
                    <a:pt x="1035" y="868"/>
                  </a:cubicBezTo>
                  <a:cubicBezTo>
                    <a:pt x="1035" y="835"/>
                    <a:pt x="1001" y="835"/>
                    <a:pt x="968" y="835"/>
                  </a:cubicBezTo>
                  <a:close/>
                  <a:moveTo>
                    <a:pt x="968" y="1"/>
                  </a:moveTo>
                  <a:lnTo>
                    <a:pt x="901" y="68"/>
                  </a:lnTo>
                  <a:lnTo>
                    <a:pt x="868" y="68"/>
                  </a:lnTo>
                  <a:lnTo>
                    <a:pt x="834" y="134"/>
                  </a:lnTo>
                  <a:lnTo>
                    <a:pt x="67" y="2102"/>
                  </a:lnTo>
                  <a:cubicBezTo>
                    <a:pt x="67" y="2102"/>
                    <a:pt x="67" y="2102"/>
                    <a:pt x="67" y="2136"/>
                  </a:cubicBezTo>
                  <a:lnTo>
                    <a:pt x="101" y="2136"/>
                  </a:lnTo>
                  <a:lnTo>
                    <a:pt x="201" y="2069"/>
                  </a:lnTo>
                  <a:cubicBezTo>
                    <a:pt x="201" y="2069"/>
                    <a:pt x="234" y="2036"/>
                    <a:pt x="234" y="2036"/>
                  </a:cubicBezTo>
                  <a:lnTo>
                    <a:pt x="267" y="2002"/>
                  </a:lnTo>
                  <a:lnTo>
                    <a:pt x="1001" y="34"/>
                  </a:lnTo>
                  <a:cubicBezTo>
                    <a:pt x="1001" y="1"/>
                    <a:pt x="1001" y="1"/>
                    <a:pt x="100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63;p64"/>
            <p:cNvSpPr/>
            <p:nvPr/>
          </p:nvSpPr>
          <p:spPr>
            <a:xfrm>
              <a:off x="6281250" y="3223821"/>
              <a:ext cx="13341" cy="29756"/>
            </a:xfrm>
            <a:custGeom>
              <a:avLst/>
              <a:gdLst/>
              <a:ahLst/>
              <a:cxnLst/>
              <a:rect l="l" t="t" r="r" b="b"/>
              <a:pathLst>
                <a:path w="868" h="1936" extrusionOk="0">
                  <a:moveTo>
                    <a:pt x="801" y="0"/>
                  </a:moveTo>
                  <a:lnTo>
                    <a:pt x="100" y="401"/>
                  </a:lnTo>
                  <a:cubicBezTo>
                    <a:pt x="100" y="434"/>
                    <a:pt x="67" y="434"/>
                    <a:pt x="67" y="434"/>
                  </a:cubicBezTo>
                  <a:cubicBezTo>
                    <a:pt x="67" y="467"/>
                    <a:pt x="67" y="501"/>
                    <a:pt x="67" y="501"/>
                  </a:cubicBezTo>
                  <a:lnTo>
                    <a:pt x="67" y="668"/>
                  </a:lnTo>
                  <a:cubicBezTo>
                    <a:pt x="67" y="668"/>
                    <a:pt x="67" y="701"/>
                    <a:pt x="67" y="701"/>
                  </a:cubicBezTo>
                  <a:lnTo>
                    <a:pt x="100" y="701"/>
                  </a:lnTo>
                  <a:lnTo>
                    <a:pt x="534" y="467"/>
                  </a:lnTo>
                  <a:lnTo>
                    <a:pt x="300" y="934"/>
                  </a:lnTo>
                  <a:lnTo>
                    <a:pt x="267" y="968"/>
                  </a:lnTo>
                  <a:cubicBezTo>
                    <a:pt x="267" y="1001"/>
                    <a:pt x="267" y="1001"/>
                    <a:pt x="267" y="1035"/>
                  </a:cubicBezTo>
                  <a:lnTo>
                    <a:pt x="267" y="1201"/>
                  </a:lnTo>
                  <a:cubicBezTo>
                    <a:pt x="267" y="1201"/>
                    <a:pt x="267" y="1235"/>
                    <a:pt x="267" y="1235"/>
                  </a:cubicBezTo>
                  <a:lnTo>
                    <a:pt x="300" y="1235"/>
                  </a:lnTo>
                  <a:lnTo>
                    <a:pt x="434" y="1168"/>
                  </a:lnTo>
                  <a:cubicBezTo>
                    <a:pt x="467" y="1135"/>
                    <a:pt x="534" y="1135"/>
                    <a:pt x="600" y="1135"/>
                  </a:cubicBezTo>
                  <a:cubicBezTo>
                    <a:pt x="634" y="1135"/>
                    <a:pt x="634" y="1168"/>
                    <a:pt x="634" y="1235"/>
                  </a:cubicBezTo>
                  <a:cubicBezTo>
                    <a:pt x="634" y="1301"/>
                    <a:pt x="634" y="1368"/>
                    <a:pt x="600" y="1435"/>
                  </a:cubicBezTo>
                  <a:cubicBezTo>
                    <a:pt x="534" y="1502"/>
                    <a:pt x="500" y="1535"/>
                    <a:pt x="434" y="1568"/>
                  </a:cubicBezTo>
                  <a:lnTo>
                    <a:pt x="334" y="1635"/>
                  </a:lnTo>
                  <a:lnTo>
                    <a:pt x="267" y="1635"/>
                  </a:lnTo>
                  <a:cubicBezTo>
                    <a:pt x="267" y="1635"/>
                    <a:pt x="234" y="1602"/>
                    <a:pt x="234" y="1602"/>
                  </a:cubicBezTo>
                  <a:cubicBezTo>
                    <a:pt x="234" y="1602"/>
                    <a:pt x="234" y="1568"/>
                    <a:pt x="200" y="1568"/>
                  </a:cubicBezTo>
                  <a:lnTo>
                    <a:pt x="200" y="1535"/>
                  </a:lnTo>
                  <a:lnTo>
                    <a:pt x="167" y="1535"/>
                  </a:lnTo>
                  <a:lnTo>
                    <a:pt x="33" y="1602"/>
                  </a:lnTo>
                  <a:cubicBezTo>
                    <a:pt x="33" y="1602"/>
                    <a:pt x="33" y="1635"/>
                    <a:pt x="33" y="1635"/>
                  </a:cubicBezTo>
                  <a:cubicBezTo>
                    <a:pt x="0" y="1668"/>
                    <a:pt x="0" y="1668"/>
                    <a:pt x="33" y="1702"/>
                  </a:cubicBezTo>
                  <a:cubicBezTo>
                    <a:pt x="33" y="1735"/>
                    <a:pt x="33" y="1768"/>
                    <a:pt x="67" y="1835"/>
                  </a:cubicBezTo>
                  <a:cubicBezTo>
                    <a:pt x="67" y="1868"/>
                    <a:pt x="100" y="1902"/>
                    <a:pt x="133" y="1935"/>
                  </a:cubicBezTo>
                  <a:lnTo>
                    <a:pt x="267" y="1935"/>
                  </a:lnTo>
                  <a:cubicBezTo>
                    <a:pt x="334" y="1935"/>
                    <a:pt x="400" y="1902"/>
                    <a:pt x="434" y="1868"/>
                  </a:cubicBezTo>
                  <a:cubicBezTo>
                    <a:pt x="500" y="1835"/>
                    <a:pt x="567" y="1802"/>
                    <a:pt x="600" y="1735"/>
                  </a:cubicBezTo>
                  <a:cubicBezTo>
                    <a:pt x="667" y="1702"/>
                    <a:pt x="701" y="1635"/>
                    <a:pt x="734" y="1568"/>
                  </a:cubicBezTo>
                  <a:cubicBezTo>
                    <a:pt x="767" y="1502"/>
                    <a:pt x="801" y="1435"/>
                    <a:pt x="834" y="1368"/>
                  </a:cubicBezTo>
                  <a:cubicBezTo>
                    <a:pt x="834" y="1268"/>
                    <a:pt x="867" y="1201"/>
                    <a:pt x="867" y="1135"/>
                  </a:cubicBezTo>
                  <a:cubicBezTo>
                    <a:pt x="867" y="1068"/>
                    <a:pt x="867" y="1001"/>
                    <a:pt x="867" y="934"/>
                  </a:cubicBezTo>
                  <a:cubicBezTo>
                    <a:pt x="834" y="901"/>
                    <a:pt x="834" y="868"/>
                    <a:pt x="801" y="834"/>
                  </a:cubicBezTo>
                  <a:cubicBezTo>
                    <a:pt x="767" y="801"/>
                    <a:pt x="734" y="801"/>
                    <a:pt x="701" y="801"/>
                  </a:cubicBezTo>
                  <a:lnTo>
                    <a:pt x="567" y="801"/>
                  </a:lnTo>
                  <a:lnTo>
                    <a:pt x="801" y="301"/>
                  </a:lnTo>
                  <a:cubicBezTo>
                    <a:pt x="801" y="301"/>
                    <a:pt x="801" y="267"/>
                    <a:pt x="834" y="267"/>
                  </a:cubicBezTo>
                  <a:cubicBezTo>
                    <a:pt x="834" y="234"/>
                    <a:pt x="834" y="234"/>
                    <a:pt x="834" y="201"/>
                  </a:cubicBezTo>
                  <a:lnTo>
                    <a:pt x="834" y="34"/>
                  </a:lnTo>
                  <a:cubicBezTo>
                    <a:pt x="834" y="34"/>
                    <a:pt x="834" y="0"/>
                    <a:pt x="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64;p64"/>
            <p:cNvSpPr/>
            <p:nvPr/>
          </p:nvSpPr>
          <p:spPr>
            <a:xfrm>
              <a:off x="6297142" y="3216643"/>
              <a:ext cx="12834" cy="27912"/>
            </a:xfrm>
            <a:custGeom>
              <a:avLst/>
              <a:gdLst/>
              <a:ahLst/>
              <a:cxnLst/>
              <a:rect l="l" t="t" r="r" b="b"/>
              <a:pathLst>
                <a:path w="835" h="1816" extrusionOk="0">
                  <a:moveTo>
                    <a:pt x="509" y="317"/>
                  </a:moveTo>
                  <a:cubicBezTo>
                    <a:pt x="534" y="317"/>
                    <a:pt x="551" y="334"/>
                    <a:pt x="567" y="367"/>
                  </a:cubicBezTo>
                  <a:cubicBezTo>
                    <a:pt x="601" y="434"/>
                    <a:pt x="634" y="501"/>
                    <a:pt x="634" y="601"/>
                  </a:cubicBezTo>
                  <a:lnTo>
                    <a:pt x="634" y="801"/>
                  </a:lnTo>
                  <a:lnTo>
                    <a:pt x="634" y="1001"/>
                  </a:lnTo>
                  <a:cubicBezTo>
                    <a:pt x="634" y="1101"/>
                    <a:pt x="601" y="1201"/>
                    <a:pt x="567" y="1268"/>
                  </a:cubicBezTo>
                  <a:cubicBezTo>
                    <a:pt x="534" y="1368"/>
                    <a:pt x="467" y="1435"/>
                    <a:pt x="400" y="1468"/>
                  </a:cubicBezTo>
                  <a:cubicBezTo>
                    <a:pt x="367" y="1485"/>
                    <a:pt x="342" y="1493"/>
                    <a:pt x="321" y="1493"/>
                  </a:cubicBezTo>
                  <a:cubicBezTo>
                    <a:pt x="300" y="1493"/>
                    <a:pt x="284" y="1485"/>
                    <a:pt x="267" y="1468"/>
                  </a:cubicBezTo>
                  <a:cubicBezTo>
                    <a:pt x="234" y="1401"/>
                    <a:pt x="200" y="1301"/>
                    <a:pt x="200" y="1235"/>
                  </a:cubicBezTo>
                  <a:cubicBezTo>
                    <a:pt x="200" y="1168"/>
                    <a:pt x="200" y="1101"/>
                    <a:pt x="200" y="1035"/>
                  </a:cubicBezTo>
                  <a:lnTo>
                    <a:pt x="200" y="834"/>
                  </a:lnTo>
                  <a:cubicBezTo>
                    <a:pt x="200" y="734"/>
                    <a:pt x="234" y="634"/>
                    <a:pt x="267" y="534"/>
                  </a:cubicBezTo>
                  <a:cubicBezTo>
                    <a:pt x="300" y="467"/>
                    <a:pt x="334" y="401"/>
                    <a:pt x="400" y="367"/>
                  </a:cubicBezTo>
                  <a:cubicBezTo>
                    <a:pt x="450" y="334"/>
                    <a:pt x="484" y="317"/>
                    <a:pt x="509" y="317"/>
                  </a:cubicBezTo>
                  <a:close/>
                  <a:moveTo>
                    <a:pt x="601" y="0"/>
                  </a:moveTo>
                  <a:cubicBezTo>
                    <a:pt x="534" y="0"/>
                    <a:pt x="467" y="34"/>
                    <a:pt x="400" y="67"/>
                  </a:cubicBezTo>
                  <a:cubicBezTo>
                    <a:pt x="267" y="134"/>
                    <a:pt x="167" y="267"/>
                    <a:pt x="100" y="434"/>
                  </a:cubicBezTo>
                  <a:cubicBezTo>
                    <a:pt x="67" y="501"/>
                    <a:pt x="33" y="601"/>
                    <a:pt x="33" y="668"/>
                  </a:cubicBezTo>
                  <a:cubicBezTo>
                    <a:pt x="0" y="768"/>
                    <a:pt x="0" y="868"/>
                    <a:pt x="0" y="934"/>
                  </a:cubicBezTo>
                  <a:lnTo>
                    <a:pt x="0" y="1168"/>
                  </a:lnTo>
                  <a:lnTo>
                    <a:pt x="0" y="1368"/>
                  </a:lnTo>
                  <a:cubicBezTo>
                    <a:pt x="0" y="1435"/>
                    <a:pt x="0" y="1502"/>
                    <a:pt x="33" y="1602"/>
                  </a:cubicBezTo>
                  <a:cubicBezTo>
                    <a:pt x="33" y="1668"/>
                    <a:pt x="67" y="1702"/>
                    <a:pt x="100" y="1768"/>
                  </a:cubicBezTo>
                  <a:cubicBezTo>
                    <a:pt x="124" y="1792"/>
                    <a:pt x="147" y="1816"/>
                    <a:pt x="183" y="1816"/>
                  </a:cubicBezTo>
                  <a:cubicBezTo>
                    <a:pt x="197" y="1816"/>
                    <a:pt x="214" y="1812"/>
                    <a:pt x="234" y="1802"/>
                  </a:cubicBezTo>
                  <a:cubicBezTo>
                    <a:pt x="300" y="1802"/>
                    <a:pt x="367" y="1802"/>
                    <a:pt x="400" y="1768"/>
                  </a:cubicBezTo>
                  <a:cubicBezTo>
                    <a:pt x="500" y="1702"/>
                    <a:pt x="534" y="1668"/>
                    <a:pt x="601" y="1602"/>
                  </a:cubicBezTo>
                  <a:cubicBezTo>
                    <a:pt x="667" y="1535"/>
                    <a:pt x="701" y="1468"/>
                    <a:pt x="734" y="1401"/>
                  </a:cubicBezTo>
                  <a:cubicBezTo>
                    <a:pt x="767" y="1301"/>
                    <a:pt x="767" y="1235"/>
                    <a:pt x="801" y="1135"/>
                  </a:cubicBezTo>
                  <a:cubicBezTo>
                    <a:pt x="801" y="1068"/>
                    <a:pt x="834" y="968"/>
                    <a:pt x="834" y="901"/>
                  </a:cubicBezTo>
                  <a:cubicBezTo>
                    <a:pt x="834" y="868"/>
                    <a:pt x="834" y="801"/>
                    <a:pt x="834" y="768"/>
                  </a:cubicBezTo>
                  <a:lnTo>
                    <a:pt x="834" y="568"/>
                  </a:lnTo>
                  <a:cubicBezTo>
                    <a:pt x="834" y="534"/>
                    <a:pt x="834" y="501"/>
                    <a:pt x="834" y="467"/>
                  </a:cubicBezTo>
                  <a:cubicBezTo>
                    <a:pt x="834" y="401"/>
                    <a:pt x="801" y="301"/>
                    <a:pt x="801" y="234"/>
                  </a:cubicBezTo>
                  <a:cubicBezTo>
                    <a:pt x="801" y="167"/>
                    <a:pt x="767" y="101"/>
                    <a:pt x="734" y="67"/>
                  </a:cubicBezTo>
                  <a:cubicBezTo>
                    <a:pt x="701" y="34"/>
                    <a:pt x="634" y="0"/>
                    <a:pt x="6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65;p64"/>
            <p:cNvSpPr/>
            <p:nvPr/>
          </p:nvSpPr>
          <p:spPr>
            <a:xfrm>
              <a:off x="6312005" y="3204332"/>
              <a:ext cx="16938" cy="32830"/>
            </a:xfrm>
            <a:custGeom>
              <a:avLst/>
              <a:gdLst/>
              <a:ahLst/>
              <a:cxnLst/>
              <a:rect l="l" t="t" r="r" b="b"/>
              <a:pathLst>
                <a:path w="1102" h="2136" extrusionOk="0">
                  <a:moveTo>
                    <a:pt x="267" y="635"/>
                  </a:moveTo>
                  <a:cubicBezTo>
                    <a:pt x="301" y="635"/>
                    <a:pt x="301" y="668"/>
                    <a:pt x="301" y="701"/>
                  </a:cubicBezTo>
                  <a:lnTo>
                    <a:pt x="301" y="902"/>
                  </a:lnTo>
                  <a:lnTo>
                    <a:pt x="334" y="902"/>
                  </a:lnTo>
                  <a:cubicBezTo>
                    <a:pt x="301" y="935"/>
                    <a:pt x="301" y="968"/>
                    <a:pt x="267" y="1002"/>
                  </a:cubicBezTo>
                  <a:cubicBezTo>
                    <a:pt x="267" y="1035"/>
                    <a:pt x="234" y="1068"/>
                    <a:pt x="201" y="1068"/>
                  </a:cubicBezTo>
                  <a:lnTo>
                    <a:pt x="167" y="1068"/>
                  </a:lnTo>
                  <a:cubicBezTo>
                    <a:pt x="134" y="1035"/>
                    <a:pt x="134" y="1035"/>
                    <a:pt x="134" y="1002"/>
                  </a:cubicBezTo>
                  <a:lnTo>
                    <a:pt x="134" y="968"/>
                  </a:lnTo>
                  <a:lnTo>
                    <a:pt x="134" y="835"/>
                  </a:lnTo>
                  <a:lnTo>
                    <a:pt x="134" y="801"/>
                  </a:lnTo>
                  <a:cubicBezTo>
                    <a:pt x="134" y="768"/>
                    <a:pt x="134" y="735"/>
                    <a:pt x="167" y="701"/>
                  </a:cubicBezTo>
                  <a:cubicBezTo>
                    <a:pt x="167" y="668"/>
                    <a:pt x="201" y="635"/>
                    <a:pt x="201" y="635"/>
                  </a:cubicBezTo>
                  <a:close/>
                  <a:moveTo>
                    <a:pt x="334" y="401"/>
                  </a:moveTo>
                  <a:cubicBezTo>
                    <a:pt x="267" y="401"/>
                    <a:pt x="234" y="401"/>
                    <a:pt x="234" y="435"/>
                  </a:cubicBezTo>
                  <a:cubicBezTo>
                    <a:pt x="167" y="435"/>
                    <a:pt x="134" y="468"/>
                    <a:pt x="134" y="501"/>
                  </a:cubicBezTo>
                  <a:cubicBezTo>
                    <a:pt x="101" y="535"/>
                    <a:pt x="67" y="568"/>
                    <a:pt x="67" y="601"/>
                  </a:cubicBezTo>
                  <a:cubicBezTo>
                    <a:pt x="34" y="635"/>
                    <a:pt x="34" y="701"/>
                    <a:pt x="0" y="735"/>
                  </a:cubicBezTo>
                  <a:cubicBezTo>
                    <a:pt x="0" y="768"/>
                    <a:pt x="0" y="801"/>
                    <a:pt x="0" y="835"/>
                  </a:cubicBezTo>
                  <a:lnTo>
                    <a:pt x="0" y="968"/>
                  </a:lnTo>
                  <a:lnTo>
                    <a:pt x="0" y="1102"/>
                  </a:lnTo>
                  <a:cubicBezTo>
                    <a:pt x="0" y="1135"/>
                    <a:pt x="0" y="1168"/>
                    <a:pt x="0" y="1202"/>
                  </a:cubicBezTo>
                  <a:cubicBezTo>
                    <a:pt x="34" y="1235"/>
                    <a:pt x="34" y="1268"/>
                    <a:pt x="67" y="1268"/>
                  </a:cubicBezTo>
                  <a:cubicBezTo>
                    <a:pt x="67" y="1302"/>
                    <a:pt x="101" y="1302"/>
                    <a:pt x="134" y="1302"/>
                  </a:cubicBezTo>
                  <a:cubicBezTo>
                    <a:pt x="167" y="1302"/>
                    <a:pt x="201" y="1302"/>
                    <a:pt x="234" y="1268"/>
                  </a:cubicBezTo>
                  <a:cubicBezTo>
                    <a:pt x="267" y="1235"/>
                    <a:pt x="301" y="1235"/>
                    <a:pt x="334" y="1202"/>
                  </a:cubicBezTo>
                  <a:cubicBezTo>
                    <a:pt x="334" y="1168"/>
                    <a:pt x="367" y="1135"/>
                    <a:pt x="401" y="1068"/>
                  </a:cubicBezTo>
                  <a:cubicBezTo>
                    <a:pt x="401" y="1035"/>
                    <a:pt x="434" y="1002"/>
                    <a:pt x="434" y="968"/>
                  </a:cubicBezTo>
                  <a:lnTo>
                    <a:pt x="434" y="835"/>
                  </a:lnTo>
                  <a:lnTo>
                    <a:pt x="434" y="701"/>
                  </a:lnTo>
                  <a:lnTo>
                    <a:pt x="434" y="601"/>
                  </a:lnTo>
                  <a:cubicBezTo>
                    <a:pt x="434" y="568"/>
                    <a:pt x="434" y="535"/>
                    <a:pt x="434" y="501"/>
                  </a:cubicBezTo>
                  <a:cubicBezTo>
                    <a:pt x="434" y="468"/>
                    <a:pt x="401" y="435"/>
                    <a:pt x="401" y="435"/>
                  </a:cubicBezTo>
                  <a:cubicBezTo>
                    <a:pt x="367" y="401"/>
                    <a:pt x="334" y="401"/>
                    <a:pt x="334" y="401"/>
                  </a:cubicBezTo>
                  <a:close/>
                  <a:moveTo>
                    <a:pt x="968" y="1068"/>
                  </a:moveTo>
                  <a:cubicBezTo>
                    <a:pt x="968" y="1102"/>
                    <a:pt x="968" y="1102"/>
                    <a:pt x="968" y="1135"/>
                  </a:cubicBezTo>
                  <a:lnTo>
                    <a:pt x="968" y="1168"/>
                  </a:lnTo>
                  <a:lnTo>
                    <a:pt x="968" y="1302"/>
                  </a:lnTo>
                  <a:lnTo>
                    <a:pt x="968" y="1369"/>
                  </a:lnTo>
                  <a:cubicBezTo>
                    <a:pt x="968" y="1391"/>
                    <a:pt x="968" y="1413"/>
                    <a:pt x="968" y="1435"/>
                  </a:cubicBezTo>
                  <a:cubicBezTo>
                    <a:pt x="934" y="1469"/>
                    <a:pt x="934" y="1502"/>
                    <a:pt x="901" y="1502"/>
                  </a:cubicBezTo>
                  <a:lnTo>
                    <a:pt x="834" y="1502"/>
                  </a:lnTo>
                  <a:cubicBezTo>
                    <a:pt x="834" y="1469"/>
                    <a:pt x="834" y="1469"/>
                    <a:pt x="834" y="1435"/>
                  </a:cubicBezTo>
                  <a:lnTo>
                    <a:pt x="834" y="1235"/>
                  </a:lnTo>
                  <a:cubicBezTo>
                    <a:pt x="834" y="1202"/>
                    <a:pt x="834" y="1168"/>
                    <a:pt x="834" y="1135"/>
                  </a:cubicBezTo>
                  <a:cubicBezTo>
                    <a:pt x="868" y="1102"/>
                    <a:pt x="868" y="1068"/>
                    <a:pt x="901" y="1068"/>
                  </a:cubicBezTo>
                  <a:close/>
                  <a:moveTo>
                    <a:pt x="968" y="835"/>
                  </a:moveTo>
                  <a:cubicBezTo>
                    <a:pt x="934" y="835"/>
                    <a:pt x="901" y="835"/>
                    <a:pt x="868" y="868"/>
                  </a:cubicBezTo>
                  <a:lnTo>
                    <a:pt x="901" y="868"/>
                  </a:lnTo>
                  <a:cubicBezTo>
                    <a:pt x="868" y="902"/>
                    <a:pt x="801" y="902"/>
                    <a:pt x="768" y="935"/>
                  </a:cubicBezTo>
                  <a:cubicBezTo>
                    <a:pt x="768" y="968"/>
                    <a:pt x="734" y="1002"/>
                    <a:pt x="701" y="1068"/>
                  </a:cubicBezTo>
                  <a:cubicBezTo>
                    <a:pt x="701" y="1102"/>
                    <a:pt x="668" y="1135"/>
                    <a:pt x="668" y="1168"/>
                  </a:cubicBezTo>
                  <a:lnTo>
                    <a:pt x="668" y="1302"/>
                  </a:lnTo>
                  <a:lnTo>
                    <a:pt x="668" y="1569"/>
                  </a:lnTo>
                  <a:cubicBezTo>
                    <a:pt x="668" y="1569"/>
                    <a:pt x="668" y="1602"/>
                    <a:pt x="668" y="1635"/>
                  </a:cubicBezTo>
                  <a:cubicBezTo>
                    <a:pt x="668" y="1669"/>
                    <a:pt x="701" y="1702"/>
                    <a:pt x="701" y="1735"/>
                  </a:cubicBezTo>
                  <a:lnTo>
                    <a:pt x="768" y="1735"/>
                  </a:lnTo>
                  <a:cubicBezTo>
                    <a:pt x="801" y="1735"/>
                    <a:pt x="834" y="1735"/>
                    <a:pt x="868" y="1702"/>
                  </a:cubicBezTo>
                  <a:cubicBezTo>
                    <a:pt x="901" y="1702"/>
                    <a:pt x="934" y="1669"/>
                    <a:pt x="968" y="1635"/>
                  </a:cubicBezTo>
                  <a:cubicBezTo>
                    <a:pt x="1001" y="1602"/>
                    <a:pt x="1035" y="1569"/>
                    <a:pt x="1035" y="1535"/>
                  </a:cubicBezTo>
                  <a:cubicBezTo>
                    <a:pt x="1068" y="1502"/>
                    <a:pt x="1068" y="1435"/>
                    <a:pt x="1101" y="1402"/>
                  </a:cubicBezTo>
                  <a:cubicBezTo>
                    <a:pt x="1101" y="1369"/>
                    <a:pt x="1101" y="1335"/>
                    <a:pt x="1101" y="1302"/>
                  </a:cubicBezTo>
                  <a:lnTo>
                    <a:pt x="1101" y="1168"/>
                  </a:lnTo>
                  <a:cubicBezTo>
                    <a:pt x="1101" y="1102"/>
                    <a:pt x="1101" y="1068"/>
                    <a:pt x="1101" y="1035"/>
                  </a:cubicBezTo>
                  <a:cubicBezTo>
                    <a:pt x="1101" y="1002"/>
                    <a:pt x="1101" y="968"/>
                    <a:pt x="1101" y="935"/>
                  </a:cubicBezTo>
                  <a:cubicBezTo>
                    <a:pt x="1068" y="902"/>
                    <a:pt x="1068" y="868"/>
                    <a:pt x="1035" y="868"/>
                  </a:cubicBezTo>
                  <a:cubicBezTo>
                    <a:pt x="1035" y="835"/>
                    <a:pt x="1001" y="835"/>
                    <a:pt x="968" y="835"/>
                  </a:cubicBezTo>
                  <a:close/>
                  <a:moveTo>
                    <a:pt x="968" y="1"/>
                  </a:moveTo>
                  <a:lnTo>
                    <a:pt x="901" y="68"/>
                  </a:lnTo>
                  <a:lnTo>
                    <a:pt x="868" y="68"/>
                  </a:lnTo>
                  <a:lnTo>
                    <a:pt x="834" y="134"/>
                  </a:lnTo>
                  <a:lnTo>
                    <a:pt x="67" y="2102"/>
                  </a:lnTo>
                  <a:cubicBezTo>
                    <a:pt x="67" y="2102"/>
                    <a:pt x="67" y="2102"/>
                    <a:pt x="67" y="2136"/>
                  </a:cubicBezTo>
                  <a:lnTo>
                    <a:pt x="101" y="2136"/>
                  </a:lnTo>
                  <a:lnTo>
                    <a:pt x="201" y="2069"/>
                  </a:lnTo>
                  <a:cubicBezTo>
                    <a:pt x="201" y="2069"/>
                    <a:pt x="234" y="2036"/>
                    <a:pt x="234" y="2036"/>
                  </a:cubicBezTo>
                  <a:lnTo>
                    <a:pt x="267" y="2002"/>
                  </a:lnTo>
                  <a:lnTo>
                    <a:pt x="1001" y="34"/>
                  </a:lnTo>
                  <a:cubicBezTo>
                    <a:pt x="1001" y="1"/>
                    <a:pt x="1001" y="1"/>
                    <a:pt x="1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66;p64"/>
            <p:cNvSpPr/>
            <p:nvPr/>
          </p:nvSpPr>
          <p:spPr>
            <a:xfrm>
              <a:off x="6586805" y="3086413"/>
              <a:ext cx="8223" cy="26682"/>
            </a:xfrm>
            <a:custGeom>
              <a:avLst/>
              <a:gdLst/>
              <a:ahLst/>
              <a:cxnLst/>
              <a:rect l="l" t="t" r="r" b="b"/>
              <a:pathLst>
                <a:path w="535" h="1736" extrusionOk="0">
                  <a:moveTo>
                    <a:pt x="501" y="1"/>
                  </a:moveTo>
                  <a:lnTo>
                    <a:pt x="368" y="67"/>
                  </a:lnTo>
                  <a:lnTo>
                    <a:pt x="334" y="101"/>
                  </a:lnTo>
                  <a:lnTo>
                    <a:pt x="334" y="134"/>
                  </a:lnTo>
                  <a:lnTo>
                    <a:pt x="1" y="735"/>
                  </a:lnTo>
                  <a:cubicBezTo>
                    <a:pt x="1" y="768"/>
                    <a:pt x="1" y="768"/>
                    <a:pt x="1" y="801"/>
                  </a:cubicBezTo>
                  <a:cubicBezTo>
                    <a:pt x="1" y="801"/>
                    <a:pt x="1" y="835"/>
                    <a:pt x="1" y="835"/>
                  </a:cubicBezTo>
                  <a:lnTo>
                    <a:pt x="68" y="968"/>
                  </a:lnTo>
                  <a:lnTo>
                    <a:pt x="101" y="968"/>
                  </a:lnTo>
                  <a:cubicBezTo>
                    <a:pt x="101" y="968"/>
                    <a:pt x="101" y="935"/>
                    <a:pt x="134" y="935"/>
                  </a:cubicBezTo>
                  <a:lnTo>
                    <a:pt x="334" y="534"/>
                  </a:lnTo>
                  <a:lnTo>
                    <a:pt x="334" y="1702"/>
                  </a:lnTo>
                  <a:cubicBezTo>
                    <a:pt x="334" y="1702"/>
                    <a:pt x="334" y="1735"/>
                    <a:pt x="334" y="1735"/>
                  </a:cubicBezTo>
                  <a:lnTo>
                    <a:pt x="368" y="1735"/>
                  </a:lnTo>
                  <a:lnTo>
                    <a:pt x="501" y="1669"/>
                  </a:lnTo>
                  <a:cubicBezTo>
                    <a:pt x="501" y="1669"/>
                    <a:pt x="501" y="1635"/>
                    <a:pt x="535" y="1635"/>
                  </a:cubicBezTo>
                  <a:cubicBezTo>
                    <a:pt x="535" y="1635"/>
                    <a:pt x="535" y="1602"/>
                    <a:pt x="535" y="1602"/>
                  </a:cubicBezTo>
                  <a:lnTo>
                    <a:pt x="535" y="34"/>
                  </a:lnTo>
                  <a:cubicBezTo>
                    <a:pt x="535" y="34"/>
                    <a:pt x="535" y="34"/>
                    <a:pt x="53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67;p64"/>
            <p:cNvSpPr/>
            <p:nvPr/>
          </p:nvSpPr>
          <p:spPr>
            <a:xfrm>
              <a:off x="6598087" y="3079758"/>
              <a:ext cx="12834" cy="27697"/>
            </a:xfrm>
            <a:custGeom>
              <a:avLst/>
              <a:gdLst/>
              <a:ahLst/>
              <a:cxnLst/>
              <a:rect l="l" t="t" r="r" b="b"/>
              <a:pathLst>
                <a:path w="835" h="1802" extrusionOk="0">
                  <a:moveTo>
                    <a:pt x="509" y="309"/>
                  </a:moveTo>
                  <a:cubicBezTo>
                    <a:pt x="534" y="309"/>
                    <a:pt x="551" y="317"/>
                    <a:pt x="568" y="334"/>
                  </a:cubicBezTo>
                  <a:cubicBezTo>
                    <a:pt x="601" y="434"/>
                    <a:pt x="635" y="500"/>
                    <a:pt x="635" y="567"/>
                  </a:cubicBezTo>
                  <a:lnTo>
                    <a:pt x="635" y="767"/>
                  </a:lnTo>
                  <a:lnTo>
                    <a:pt x="635" y="967"/>
                  </a:lnTo>
                  <a:cubicBezTo>
                    <a:pt x="601" y="1068"/>
                    <a:pt x="601" y="1168"/>
                    <a:pt x="568" y="1268"/>
                  </a:cubicBezTo>
                  <a:cubicBezTo>
                    <a:pt x="534" y="1334"/>
                    <a:pt x="501" y="1401"/>
                    <a:pt x="401" y="1434"/>
                  </a:cubicBezTo>
                  <a:cubicBezTo>
                    <a:pt x="368" y="1468"/>
                    <a:pt x="343" y="1484"/>
                    <a:pt x="322" y="1484"/>
                  </a:cubicBezTo>
                  <a:cubicBezTo>
                    <a:pt x="301" y="1484"/>
                    <a:pt x="284" y="1468"/>
                    <a:pt x="268" y="1434"/>
                  </a:cubicBezTo>
                  <a:cubicBezTo>
                    <a:pt x="234" y="1368"/>
                    <a:pt x="201" y="1301"/>
                    <a:pt x="201" y="1201"/>
                  </a:cubicBezTo>
                  <a:lnTo>
                    <a:pt x="201" y="1001"/>
                  </a:lnTo>
                  <a:lnTo>
                    <a:pt x="201" y="801"/>
                  </a:lnTo>
                  <a:cubicBezTo>
                    <a:pt x="201" y="734"/>
                    <a:pt x="234" y="634"/>
                    <a:pt x="268" y="534"/>
                  </a:cubicBezTo>
                  <a:cubicBezTo>
                    <a:pt x="301" y="434"/>
                    <a:pt x="334" y="400"/>
                    <a:pt x="401" y="334"/>
                  </a:cubicBezTo>
                  <a:cubicBezTo>
                    <a:pt x="451" y="317"/>
                    <a:pt x="484" y="309"/>
                    <a:pt x="509" y="309"/>
                  </a:cubicBezTo>
                  <a:close/>
                  <a:moveTo>
                    <a:pt x="601" y="0"/>
                  </a:moveTo>
                  <a:cubicBezTo>
                    <a:pt x="534" y="0"/>
                    <a:pt x="468" y="0"/>
                    <a:pt x="401" y="67"/>
                  </a:cubicBezTo>
                  <a:cubicBezTo>
                    <a:pt x="334" y="100"/>
                    <a:pt x="268" y="134"/>
                    <a:pt x="234" y="200"/>
                  </a:cubicBezTo>
                  <a:cubicBezTo>
                    <a:pt x="168" y="267"/>
                    <a:pt x="134" y="334"/>
                    <a:pt x="101" y="434"/>
                  </a:cubicBezTo>
                  <a:cubicBezTo>
                    <a:pt x="67" y="500"/>
                    <a:pt x="34" y="567"/>
                    <a:pt x="34" y="667"/>
                  </a:cubicBezTo>
                  <a:cubicBezTo>
                    <a:pt x="1" y="767"/>
                    <a:pt x="1" y="834"/>
                    <a:pt x="1" y="934"/>
                  </a:cubicBezTo>
                  <a:lnTo>
                    <a:pt x="1" y="1134"/>
                  </a:lnTo>
                  <a:lnTo>
                    <a:pt x="1" y="1334"/>
                  </a:lnTo>
                  <a:cubicBezTo>
                    <a:pt x="1" y="1434"/>
                    <a:pt x="1" y="1501"/>
                    <a:pt x="34" y="1568"/>
                  </a:cubicBezTo>
                  <a:cubicBezTo>
                    <a:pt x="34" y="1635"/>
                    <a:pt x="67" y="1701"/>
                    <a:pt x="101" y="1735"/>
                  </a:cubicBezTo>
                  <a:cubicBezTo>
                    <a:pt x="134" y="1768"/>
                    <a:pt x="168" y="1801"/>
                    <a:pt x="234" y="1801"/>
                  </a:cubicBezTo>
                  <a:cubicBezTo>
                    <a:pt x="301" y="1801"/>
                    <a:pt x="368" y="1768"/>
                    <a:pt x="401" y="1735"/>
                  </a:cubicBezTo>
                  <a:cubicBezTo>
                    <a:pt x="501" y="1701"/>
                    <a:pt x="534" y="1635"/>
                    <a:pt x="601" y="1568"/>
                  </a:cubicBezTo>
                  <a:cubicBezTo>
                    <a:pt x="668" y="1535"/>
                    <a:pt x="701" y="1468"/>
                    <a:pt x="735" y="1368"/>
                  </a:cubicBezTo>
                  <a:cubicBezTo>
                    <a:pt x="768" y="1301"/>
                    <a:pt x="768" y="1234"/>
                    <a:pt x="801" y="1134"/>
                  </a:cubicBezTo>
                  <a:cubicBezTo>
                    <a:pt x="801" y="1034"/>
                    <a:pt x="835" y="967"/>
                    <a:pt x="835" y="867"/>
                  </a:cubicBezTo>
                  <a:lnTo>
                    <a:pt x="835" y="467"/>
                  </a:lnTo>
                  <a:cubicBezTo>
                    <a:pt x="835" y="367"/>
                    <a:pt x="801" y="300"/>
                    <a:pt x="801" y="200"/>
                  </a:cubicBezTo>
                  <a:cubicBezTo>
                    <a:pt x="801" y="167"/>
                    <a:pt x="768" y="100"/>
                    <a:pt x="735" y="67"/>
                  </a:cubicBezTo>
                  <a:cubicBezTo>
                    <a:pt x="701" y="0"/>
                    <a:pt x="635" y="0"/>
                    <a:pt x="6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68;p64"/>
            <p:cNvSpPr/>
            <p:nvPr/>
          </p:nvSpPr>
          <p:spPr>
            <a:xfrm>
              <a:off x="6613472" y="3066939"/>
              <a:ext cx="16938" cy="32830"/>
            </a:xfrm>
            <a:custGeom>
              <a:avLst/>
              <a:gdLst/>
              <a:ahLst/>
              <a:cxnLst/>
              <a:rect l="l" t="t" r="r" b="b"/>
              <a:pathLst>
                <a:path w="1102" h="2136" extrusionOk="0">
                  <a:moveTo>
                    <a:pt x="267" y="634"/>
                  </a:moveTo>
                  <a:cubicBezTo>
                    <a:pt x="267" y="667"/>
                    <a:pt x="267" y="701"/>
                    <a:pt x="301" y="701"/>
                  </a:cubicBezTo>
                  <a:lnTo>
                    <a:pt x="301" y="934"/>
                  </a:lnTo>
                  <a:cubicBezTo>
                    <a:pt x="267" y="968"/>
                    <a:pt x="267" y="1001"/>
                    <a:pt x="267" y="1034"/>
                  </a:cubicBezTo>
                  <a:cubicBezTo>
                    <a:pt x="234" y="1034"/>
                    <a:pt x="234" y="1068"/>
                    <a:pt x="201" y="1101"/>
                  </a:cubicBezTo>
                  <a:lnTo>
                    <a:pt x="134" y="1101"/>
                  </a:lnTo>
                  <a:cubicBezTo>
                    <a:pt x="134" y="1068"/>
                    <a:pt x="134" y="1034"/>
                    <a:pt x="134" y="1001"/>
                  </a:cubicBezTo>
                  <a:cubicBezTo>
                    <a:pt x="134" y="1001"/>
                    <a:pt x="134" y="1001"/>
                    <a:pt x="134" y="968"/>
                  </a:cubicBezTo>
                  <a:lnTo>
                    <a:pt x="134" y="834"/>
                  </a:lnTo>
                  <a:cubicBezTo>
                    <a:pt x="134" y="834"/>
                    <a:pt x="134" y="801"/>
                    <a:pt x="134" y="801"/>
                  </a:cubicBezTo>
                  <a:cubicBezTo>
                    <a:pt x="134" y="767"/>
                    <a:pt x="134" y="734"/>
                    <a:pt x="134" y="701"/>
                  </a:cubicBezTo>
                  <a:cubicBezTo>
                    <a:pt x="167" y="667"/>
                    <a:pt x="167" y="667"/>
                    <a:pt x="201" y="634"/>
                  </a:cubicBezTo>
                  <a:close/>
                  <a:moveTo>
                    <a:pt x="301" y="400"/>
                  </a:moveTo>
                  <a:cubicBezTo>
                    <a:pt x="267" y="400"/>
                    <a:pt x="234" y="434"/>
                    <a:pt x="201" y="434"/>
                  </a:cubicBezTo>
                  <a:cubicBezTo>
                    <a:pt x="167" y="467"/>
                    <a:pt x="134" y="501"/>
                    <a:pt x="134" y="534"/>
                  </a:cubicBezTo>
                  <a:cubicBezTo>
                    <a:pt x="101" y="567"/>
                    <a:pt x="67" y="601"/>
                    <a:pt x="34" y="634"/>
                  </a:cubicBezTo>
                  <a:cubicBezTo>
                    <a:pt x="0" y="701"/>
                    <a:pt x="0" y="767"/>
                    <a:pt x="0" y="867"/>
                  </a:cubicBezTo>
                  <a:lnTo>
                    <a:pt x="0" y="1001"/>
                  </a:lnTo>
                  <a:cubicBezTo>
                    <a:pt x="0" y="1034"/>
                    <a:pt x="0" y="1068"/>
                    <a:pt x="0" y="1134"/>
                  </a:cubicBezTo>
                  <a:cubicBezTo>
                    <a:pt x="0" y="1168"/>
                    <a:pt x="0" y="1201"/>
                    <a:pt x="0" y="1234"/>
                  </a:cubicBezTo>
                  <a:cubicBezTo>
                    <a:pt x="0" y="1234"/>
                    <a:pt x="0" y="1268"/>
                    <a:pt x="34" y="1301"/>
                  </a:cubicBezTo>
                  <a:cubicBezTo>
                    <a:pt x="67" y="1301"/>
                    <a:pt x="67" y="1334"/>
                    <a:pt x="101" y="1334"/>
                  </a:cubicBezTo>
                  <a:cubicBezTo>
                    <a:pt x="134" y="1301"/>
                    <a:pt x="167" y="1301"/>
                    <a:pt x="201" y="1301"/>
                  </a:cubicBezTo>
                  <a:cubicBezTo>
                    <a:pt x="234" y="1268"/>
                    <a:pt x="267" y="1234"/>
                    <a:pt x="301" y="1201"/>
                  </a:cubicBezTo>
                  <a:cubicBezTo>
                    <a:pt x="334" y="1168"/>
                    <a:pt x="334" y="1134"/>
                    <a:pt x="367" y="1101"/>
                  </a:cubicBezTo>
                  <a:cubicBezTo>
                    <a:pt x="401" y="1068"/>
                    <a:pt x="401" y="1034"/>
                    <a:pt x="401" y="968"/>
                  </a:cubicBezTo>
                  <a:lnTo>
                    <a:pt x="401" y="867"/>
                  </a:lnTo>
                  <a:lnTo>
                    <a:pt x="401" y="734"/>
                  </a:lnTo>
                  <a:lnTo>
                    <a:pt x="401" y="601"/>
                  </a:lnTo>
                  <a:cubicBezTo>
                    <a:pt x="434" y="567"/>
                    <a:pt x="434" y="534"/>
                    <a:pt x="401" y="501"/>
                  </a:cubicBezTo>
                  <a:cubicBezTo>
                    <a:pt x="401" y="467"/>
                    <a:pt x="401" y="467"/>
                    <a:pt x="367" y="434"/>
                  </a:cubicBezTo>
                  <a:cubicBezTo>
                    <a:pt x="334" y="434"/>
                    <a:pt x="334" y="400"/>
                    <a:pt x="301" y="400"/>
                  </a:cubicBezTo>
                  <a:close/>
                  <a:moveTo>
                    <a:pt x="934" y="1068"/>
                  </a:moveTo>
                  <a:cubicBezTo>
                    <a:pt x="934" y="1101"/>
                    <a:pt x="934" y="1134"/>
                    <a:pt x="934" y="1201"/>
                  </a:cubicBezTo>
                  <a:lnTo>
                    <a:pt x="934" y="1334"/>
                  </a:lnTo>
                  <a:cubicBezTo>
                    <a:pt x="934" y="1334"/>
                    <a:pt x="934" y="1368"/>
                    <a:pt x="934" y="1368"/>
                  </a:cubicBezTo>
                  <a:cubicBezTo>
                    <a:pt x="934" y="1401"/>
                    <a:pt x="934" y="1435"/>
                    <a:pt x="934" y="1468"/>
                  </a:cubicBezTo>
                  <a:cubicBezTo>
                    <a:pt x="934" y="1468"/>
                    <a:pt x="901" y="1501"/>
                    <a:pt x="868" y="1535"/>
                  </a:cubicBezTo>
                  <a:lnTo>
                    <a:pt x="834" y="1535"/>
                  </a:lnTo>
                  <a:cubicBezTo>
                    <a:pt x="801" y="1468"/>
                    <a:pt x="801" y="1435"/>
                    <a:pt x="801" y="1401"/>
                  </a:cubicBezTo>
                  <a:lnTo>
                    <a:pt x="801" y="1268"/>
                  </a:lnTo>
                  <a:cubicBezTo>
                    <a:pt x="801" y="1268"/>
                    <a:pt x="801" y="1234"/>
                    <a:pt x="801" y="1234"/>
                  </a:cubicBezTo>
                  <a:cubicBezTo>
                    <a:pt x="801" y="1201"/>
                    <a:pt x="801" y="1168"/>
                    <a:pt x="801" y="1134"/>
                  </a:cubicBezTo>
                  <a:cubicBezTo>
                    <a:pt x="801" y="1101"/>
                    <a:pt x="834" y="1101"/>
                    <a:pt x="868" y="1068"/>
                  </a:cubicBezTo>
                  <a:close/>
                  <a:moveTo>
                    <a:pt x="968" y="867"/>
                  </a:moveTo>
                  <a:cubicBezTo>
                    <a:pt x="934" y="867"/>
                    <a:pt x="901" y="867"/>
                    <a:pt x="868" y="901"/>
                  </a:cubicBezTo>
                  <a:cubicBezTo>
                    <a:pt x="834" y="901"/>
                    <a:pt x="801" y="934"/>
                    <a:pt x="768" y="968"/>
                  </a:cubicBezTo>
                  <a:cubicBezTo>
                    <a:pt x="734" y="1001"/>
                    <a:pt x="701" y="1034"/>
                    <a:pt x="701" y="1068"/>
                  </a:cubicBezTo>
                  <a:cubicBezTo>
                    <a:pt x="668" y="1101"/>
                    <a:pt x="668" y="1134"/>
                    <a:pt x="668" y="1201"/>
                  </a:cubicBezTo>
                  <a:cubicBezTo>
                    <a:pt x="668" y="1234"/>
                    <a:pt x="668" y="1268"/>
                    <a:pt x="668" y="1301"/>
                  </a:cubicBezTo>
                  <a:lnTo>
                    <a:pt x="668" y="1568"/>
                  </a:lnTo>
                  <a:cubicBezTo>
                    <a:pt x="634" y="1601"/>
                    <a:pt x="634" y="1635"/>
                    <a:pt x="668" y="1668"/>
                  </a:cubicBezTo>
                  <a:cubicBezTo>
                    <a:pt x="668" y="1701"/>
                    <a:pt x="668" y="1701"/>
                    <a:pt x="701" y="1735"/>
                  </a:cubicBezTo>
                  <a:cubicBezTo>
                    <a:pt x="701" y="1768"/>
                    <a:pt x="734" y="1768"/>
                    <a:pt x="768" y="1768"/>
                  </a:cubicBezTo>
                  <a:cubicBezTo>
                    <a:pt x="801" y="1768"/>
                    <a:pt x="834" y="1735"/>
                    <a:pt x="868" y="1735"/>
                  </a:cubicBezTo>
                  <a:cubicBezTo>
                    <a:pt x="901" y="1701"/>
                    <a:pt x="934" y="1668"/>
                    <a:pt x="968" y="1635"/>
                  </a:cubicBezTo>
                  <a:cubicBezTo>
                    <a:pt x="1001" y="1601"/>
                    <a:pt x="1001" y="1568"/>
                    <a:pt x="1035" y="1535"/>
                  </a:cubicBezTo>
                  <a:cubicBezTo>
                    <a:pt x="1035" y="1501"/>
                    <a:pt x="1068" y="1468"/>
                    <a:pt x="1068" y="1435"/>
                  </a:cubicBezTo>
                  <a:cubicBezTo>
                    <a:pt x="1068" y="1401"/>
                    <a:pt x="1101" y="1334"/>
                    <a:pt x="1101" y="1301"/>
                  </a:cubicBezTo>
                  <a:lnTo>
                    <a:pt x="1101" y="1034"/>
                  </a:lnTo>
                  <a:cubicBezTo>
                    <a:pt x="1101" y="1001"/>
                    <a:pt x="1068" y="968"/>
                    <a:pt x="1068" y="968"/>
                  </a:cubicBezTo>
                  <a:cubicBezTo>
                    <a:pt x="1068" y="934"/>
                    <a:pt x="1068" y="901"/>
                    <a:pt x="1035" y="867"/>
                  </a:cubicBezTo>
                  <a:close/>
                  <a:moveTo>
                    <a:pt x="968" y="0"/>
                  </a:moveTo>
                  <a:lnTo>
                    <a:pt x="868" y="67"/>
                  </a:lnTo>
                  <a:cubicBezTo>
                    <a:pt x="868" y="67"/>
                    <a:pt x="834" y="67"/>
                    <a:pt x="834" y="100"/>
                  </a:cubicBezTo>
                  <a:lnTo>
                    <a:pt x="801" y="134"/>
                  </a:lnTo>
                  <a:lnTo>
                    <a:pt x="67" y="2102"/>
                  </a:lnTo>
                  <a:cubicBezTo>
                    <a:pt x="67" y="2135"/>
                    <a:pt x="67" y="2135"/>
                    <a:pt x="67" y="2135"/>
                  </a:cubicBezTo>
                  <a:lnTo>
                    <a:pt x="101" y="2135"/>
                  </a:lnTo>
                  <a:lnTo>
                    <a:pt x="201" y="2102"/>
                  </a:lnTo>
                  <a:lnTo>
                    <a:pt x="234" y="2068"/>
                  </a:lnTo>
                  <a:lnTo>
                    <a:pt x="234" y="2035"/>
                  </a:lnTo>
                  <a:lnTo>
                    <a:pt x="1001" y="34"/>
                  </a:lnTo>
                  <a:cubicBezTo>
                    <a:pt x="1001" y="34"/>
                    <a:pt x="1001" y="34"/>
                    <a:pt x="10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69;p64"/>
            <p:cNvSpPr/>
            <p:nvPr/>
          </p:nvSpPr>
          <p:spPr>
            <a:xfrm>
              <a:off x="6586805" y="3086413"/>
              <a:ext cx="8223" cy="26682"/>
            </a:xfrm>
            <a:custGeom>
              <a:avLst/>
              <a:gdLst/>
              <a:ahLst/>
              <a:cxnLst/>
              <a:rect l="l" t="t" r="r" b="b"/>
              <a:pathLst>
                <a:path w="535" h="1736" extrusionOk="0">
                  <a:moveTo>
                    <a:pt x="501" y="1"/>
                  </a:moveTo>
                  <a:lnTo>
                    <a:pt x="368" y="67"/>
                  </a:lnTo>
                  <a:lnTo>
                    <a:pt x="334" y="101"/>
                  </a:lnTo>
                  <a:lnTo>
                    <a:pt x="334" y="134"/>
                  </a:lnTo>
                  <a:lnTo>
                    <a:pt x="1" y="735"/>
                  </a:lnTo>
                  <a:cubicBezTo>
                    <a:pt x="1" y="768"/>
                    <a:pt x="1" y="768"/>
                    <a:pt x="1" y="801"/>
                  </a:cubicBezTo>
                  <a:cubicBezTo>
                    <a:pt x="1" y="801"/>
                    <a:pt x="1" y="835"/>
                    <a:pt x="1" y="835"/>
                  </a:cubicBezTo>
                  <a:lnTo>
                    <a:pt x="68" y="968"/>
                  </a:lnTo>
                  <a:lnTo>
                    <a:pt x="101" y="968"/>
                  </a:lnTo>
                  <a:cubicBezTo>
                    <a:pt x="101" y="968"/>
                    <a:pt x="101" y="935"/>
                    <a:pt x="134" y="935"/>
                  </a:cubicBezTo>
                  <a:lnTo>
                    <a:pt x="334" y="534"/>
                  </a:lnTo>
                  <a:lnTo>
                    <a:pt x="334" y="1702"/>
                  </a:lnTo>
                  <a:cubicBezTo>
                    <a:pt x="334" y="1702"/>
                    <a:pt x="334" y="1735"/>
                    <a:pt x="334" y="1735"/>
                  </a:cubicBezTo>
                  <a:lnTo>
                    <a:pt x="368" y="1735"/>
                  </a:lnTo>
                  <a:lnTo>
                    <a:pt x="501" y="1669"/>
                  </a:lnTo>
                  <a:cubicBezTo>
                    <a:pt x="501" y="1669"/>
                    <a:pt x="501" y="1635"/>
                    <a:pt x="535" y="1635"/>
                  </a:cubicBezTo>
                  <a:cubicBezTo>
                    <a:pt x="535" y="1635"/>
                    <a:pt x="535" y="1602"/>
                    <a:pt x="535" y="1602"/>
                  </a:cubicBezTo>
                  <a:lnTo>
                    <a:pt x="535" y="34"/>
                  </a:lnTo>
                  <a:cubicBezTo>
                    <a:pt x="535" y="34"/>
                    <a:pt x="535" y="34"/>
                    <a:pt x="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70;p64"/>
            <p:cNvSpPr/>
            <p:nvPr/>
          </p:nvSpPr>
          <p:spPr>
            <a:xfrm>
              <a:off x="6598087" y="3079758"/>
              <a:ext cx="12834" cy="27697"/>
            </a:xfrm>
            <a:custGeom>
              <a:avLst/>
              <a:gdLst/>
              <a:ahLst/>
              <a:cxnLst/>
              <a:rect l="l" t="t" r="r" b="b"/>
              <a:pathLst>
                <a:path w="835" h="1802" extrusionOk="0">
                  <a:moveTo>
                    <a:pt x="509" y="309"/>
                  </a:moveTo>
                  <a:cubicBezTo>
                    <a:pt x="534" y="309"/>
                    <a:pt x="551" y="317"/>
                    <a:pt x="568" y="334"/>
                  </a:cubicBezTo>
                  <a:cubicBezTo>
                    <a:pt x="601" y="434"/>
                    <a:pt x="635" y="500"/>
                    <a:pt x="635" y="567"/>
                  </a:cubicBezTo>
                  <a:lnTo>
                    <a:pt x="635" y="767"/>
                  </a:lnTo>
                  <a:lnTo>
                    <a:pt x="635" y="967"/>
                  </a:lnTo>
                  <a:cubicBezTo>
                    <a:pt x="601" y="1068"/>
                    <a:pt x="601" y="1168"/>
                    <a:pt x="568" y="1268"/>
                  </a:cubicBezTo>
                  <a:cubicBezTo>
                    <a:pt x="534" y="1334"/>
                    <a:pt x="501" y="1401"/>
                    <a:pt x="401" y="1434"/>
                  </a:cubicBezTo>
                  <a:cubicBezTo>
                    <a:pt x="368" y="1468"/>
                    <a:pt x="343" y="1484"/>
                    <a:pt x="322" y="1484"/>
                  </a:cubicBezTo>
                  <a:cubicBezTo>
                    <a:pt x="301" y="1484"/>
                    <a:pt x="284" y="1468"/>
                    <a:pt x="268" y="1434"/>
                  </a:cubicBezTo>
                  <a:cubicBezTo>
                    <a:pt x="234" y="1368"/>
                    <a:pt x="201" y="1301"/>
                    <a:pt x="201" y="1201"/>
                  </a:cubicBezTo>
                  <a:lnTo>
                    <a:pt x="201" y="1001"/>
                  </a:lnTo>
                  <a:lnTo>
                    <a:pt x="201" y="801"/>
                  </a:lnTo>
                  <a:cubicBezTo>
                    <a:pt x="201" y="734"/>
                    <a:pt x="234" y="634"/>
                    <a:pt x="268" y="534"/>
                  </a:cubicBezTo>
                  <a:cubicBezTo>
                    <a:pt x="301" y="434"/>
                    <a:pt x="334" y="400"/>
                    <a:pt x="401" y="334"/>
                  </a:cubicBezTo>
                  <a:cubicBezTo>
                    <a:pt x="451" y="317"/>
                    <a:pt x="484" y="309"/>
                    <a:pt x="509" y="309"/>
                  </a:cubicBezTo>
                  <a:close/>
                  <a:moveTo>
                    <a:pt x="601" y="0"/>
                  </a:moveTo>
                  <a:cubicBezTo>
                    <a:pt x="534" y="0"/>
                    <a:pt x="468" y="0"/>
                    <a:pt x="401" y="67"/>
                  </a:cubicBezTo>
                  <a:cubicBezTo>
                    <a:pt x="334" y="100"/>
                    <a:pt x="268" y="134"/>
                    <a:pt x="234" y="200"/>
                  </a:cubicBezTo>
                  <a:cubicBezTo>
                    <a:pt x="168" y="267"/>
                    <a:pt x="134" y="334"/>
                    <a:pt x="101" y="434"/>
                  </a:cubicBezTo>
                  <a:cubicBezTo>
                    <a:pt x="67" y="500"/>
                    <a:pt x="34" y="567"/>
                    <a:pt x="34" y="667"/>
                  </a:cubicBezTo>
                  <a:cubicBezTo>
                    <a:pt x="1" y="767"/>
                    <a:pt x="1" y="834"/>
                    <a:pt x="1" y="934"/>
                  </a:cubicBezTo>
                  <a:lnTo>
                    <a:pt x="1" y="1134"/>
                  </a:lnTo>
                  <a:lnTo>
                    <a:pt x="1" y="1334"/>
                  </a:lnTo>
                  <a:cubicBezTo>
                    <a:pt x="1" y="1434"/>
                    <a:pt x="1" y="1501"/>
                    <a:pt x="34" y="1568"/>
                  </a:cubicBezTo>
                  <a:cubicBezTo>
                    <a:pt x="34" y="1635"/>
                    <a:pt x="67" y="1701"/>
                    <a:pt x="101" y="1735"/>
                  </a:cubicBezTo>
                  <a:cubicBezTo>
                    <a:pt x="134" y="1768"/>
                    <a:pt x="168" y="1801"/>
                    <a:pt x="234" y="1801"/>
                  </a:cubicBezTo>
                  <a:cubicBezTo>
                    <a:pt x="301" y="1801"/>
                    <a:pt x="368" y="1768"/>
                    <a:pt x="401" y="1735"/>
                  </a:cubicBezTo>
                  <a:cubicBezTo>
                    <a:pt x="501" y="1701"/>
                    <a:pt x="534" y="1635"/>
                    <a:pt x="601" y="1568"/>
                  </a:cubicBezTo>
                  <a:cubicBezTo>
                    <a:pt x="668" y="1535"/>
                    <a:pt x="701" y="1468"/>
                    <a:pt x="735" y="1368"/>
                  </a:cubicBezTo>
                  <a:cubicBezTo>
                    <a:pt x="768" y="1301"/>
                    <a:pt x="768" y="1234"/>
                    <a:pt x="801" y="1134"/>
                  </a:cubicBezTo>
                  <a:cubicBezTo>
                    <a:pt x="801" y="1034"/>
                    <a:pt x="835" y="967"/>
                    <a:pt x="835" y="867"/>
                  </a:cubicBezTo>
                  <a:lnTo>
                    <a:pt x="835" y="467"/>
                  </a:lnTo>
                  <a:cubicBezTo>
                    <a:pt x="835" y="367"/>
                    <a:pt x="801" y="300"/>
                    <a:pt x="801" y="200"/>
                  </a:cubicBezTo>
                  <a:cubicBezTo>
                    <a:pt x="801" y="167"/>
                    <a:pt x="768" y="100"/>
                    <a:pt x="735" y="67"/>
                  </a:cubicBezTo>
                  <a:cubicBezTo>
                    <a:pt x="701" y="0"/>
                    <a:pt x="635" y="0"/>
                    <a:pt x="6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71;p64"/>
            <p:cNvSpPr/>
            <p:nvPr/>
          </p:nvSpPr>
          <p:spPr>
            <a:xfrm>
              <a:off x="6613472" y="3066939"/>
              <a:ext cx="16938" cy="32830"/>
            </a:xfrm>
            <a:custGeom>
              <a:avLst/>
              <a:gdLst/>
              <a:ahLst/>
              <a:cxnLst/>
              <a:rect l="l" t="t" r="r" b="b"/>
              <a:pathLst>
                <a:path w="1102" h="2136" extrusionOk="0">
                  <a:moveTo>
                    <a:pt x="267" y="634"/>
                  </a:moveTo>
                  <a:cubicBezTo>
                    <a:pt x="267" y="667"/>
                    <a:pt x="267" y="701"/>
                    <a:pt x="301" y="701"/>
                  </a:cubicBezTo>
                  <a:lnTo>
                    <a:pt x="301" y="934"/>
                  </a:lnTo>
                  <a:cubicBezTo>
                    <a:pt x="267" y="968"/>
                    <a:pt x="267" y="1001"/>
                    <a:pt x="267" y="1034"/>
                  </a:cubicBezTo>
                  <a:cubicBezTo>
                    <a:pt x="234" y="1034"/>
                    <a:pt x="234" y="1068"/>
                    <a:pt x="201" y="1101"/>
                  </a:cubicBezTo>
                  <a:lnTo>
                    <a:pt x="134" y="1101"/>
                  </a:lnTo>
                  <a:cubicBezTo>
                    <a:pt x="134" y="1068"/>
                    <a:pt x="134" y="1034"/>
                    <a:pt x="134" y="1001"/>
                  </a:cubicBezTo>
                  <a:cubicBezTo>
                    <a:pt x="134" y="1001"/>
                    <a:pt x="134" y="1001"/>
                    <a:pt x="134" y="968"/>
                  </a:cubicBezTo>
                  <a:lnTo>
                    <a:pt x="134" y="834"/>
                  </a:lnTo>
                  <a:cubicBezTo>
                    <a:pt x="134" y="834"/>
                    <a:pt x="134" y="801"/>
                    <a:pt x="134" y="801"/>
                  </a:cubicBezTo>
                  <a:cubicBezTo>
                    <a:pt x="134" y="767"/>
                    <a:pt x="134" y="734"/>
                    <a:pt x="134" y="701"/>
                  </a:cubicBezTo>
                  <a:cubicBezTo>
                    <a:pt x="167" y="667"/>
                    <a:pt x="167" y="667"/>
                    <a:pt x="201" y="634"/>
                  </a:cubicBezTo>
                  <a:close/>
                  <a:moveTo>
                    <a:pt x="301" y="400"/>
                  </a:moveTo>
                  <a:cubicBezTo>
                    <a:pt x="267" y="400"/>
                    <a:pt x="234" y="434"/>
                    <a:pt x="201" y="434"/>
                  </a:cubicBezTo>
                  <a:cubicBezTo>
                    <a:pt x="167" y="467"/>
                    <a:pt x="134" y="501"/>
                    <a:pt x="134" y="534"/>
                  </a:cubicBezTo>
                  <a:cubicBezTo>
                    <a:pt x="101" y="567"/>
                    <a:pt x="67" y="601"/>
                    <a:pt x="34" y="634"/>
                  </a:cubicBezTo>
                  <a:cubicBezTo>
                    <a:pt x="0" y="701"/>
                    <a:pt x="0" y="767"/>
                    <a:pt x="0" y="867"/>
                  </a:cubicBezTo>
                  <a:lnTo>
                    <a:pt x="0" y="1001"/>
                  </a:lnTo>
                  <a:cubicBezTo>
                    <a:pt x="0" y="1034"/>
                    <a:pt x="0" y="1068"/>
                    <a:pt x="0" y="1134"/>
                  </a:cubicBezTo>
                  <a:cubicBezTo>
                    <a:pt x="0" y="1168"/>
                    <a:pt x="0" y="1201"/>
                    <a:pt x="0" y="1234"/>
                  </a:cubicBezTo>
                  <a:cubicBezTo>
                    <a:pt x="0" y="1234"/>
                    <a:pt x="0" y="1268"/>
                    <a:pt x="34" y="1301"/>
                  </a:cubicBezTo>
                  <a:cubicBezTo>
                    <a:pt x="67" y="1301"/>
                    <a:pt x="67" y="1334"/>
                    <a:pt x="101" y="1334"/>
                  </a:cubicBezTo>
                  <a:cubicBezTo>
                    <a:pt x="134" y="1301"/>
                    <a:pt x="167" y="1301"/>
                    <a:pt x="201" y="1301"/>
                  </a:cubicBezTo>
                  <a:cubicBezTo>
                    <a:pt x="234" y="1268"/>
                    <a:pt x="267" y="1234"/>
                    <a:pt x="301" y="1201"/>
                  </a:cubicBezTo>
                  <a:cubicBezTo>
                    <a:pt x="334" y="1168"/>
                    <a:pt x="334" y="1134"/>
                    <a:pt x="367" y="1101"/>
                  </a:cubicBezTo>
                  <a:cubicBezTo>
                    <a:pt x="401" y="1068"/>
                    <a:pt x="401" y="1034"/>
                    <a:pt x="401" y="968"/>
                  </a:cubicBezTo>
                  <a:lnTo>
                    <a:pt x="401" y="867"/>
                  </a:lnTo>
                  <a:lnTo>
                    <a:pt x="401" y="734"/>
                  </a:lnTo>
                  <a:lnTo>
                    <a:pt x="401" y="601"/>
                  </a:lnTo>
                  <a:cubicBezTo>
                    <a:pt x="434" y="567"/>
                    <a:pt x="434" y="534"/>
                    <a:pt x="401" y="501"/>
                  </a:cubicBezTo>
                  <a:cubicBezTo>
                    <a:pt x="401" y="467"/>
                    <a:pt x="401" y="467"/>
                    <a:pt x="367" y="434"/>
                  </a:cubicBezTo>
                  <a:cubicBezTo>
                    <a:pt x="334" y="434"/>
                    <a:pt x="334" y="400"/>
                    <a:pt x="301" y="400"/>
                  </a:cubicBezTo>
                  <a:close/>
                  <a:moveTo>
                    <a:pt x="934" y="1068"/>
                  </a:moveTo>
                  <a:cubicBezTo>
                    <a:pt x="934" y="1101"/>
                    <a:pt x="934" y="1134"/>
                    <a:pt x="934" y="1201"/>
                  </a:cubicBezTo>
                  <a:lnTo>
                    <a:pt x="934" y="1334"/>
                  </a:lnTo>
                  <a:cubicBezTo>
                    <a:pt x="934" y="1334"/>
                    <a:pt x="934" y="1368"/>
                    <a:pt x="934" y="1368"/>
                  </a:cubicBezTo>
                  <a:cubicBezTo>
                    <a:pt x="934" y="1401"/>
                    <a:pt x="934" y="1435"/>
                    <a:pt x="934" y="1468"/>
                  </a:cubicBezTo>
                  <a:cubicBezTo>
                    <a:pt x="934" y="1468"/>
                    <a:pt x="901" y="1501"/>
                    <a:pt x="868" y="1535"/>
                  </a:cubicBezTo>
                  <a:lnTo>
                    <a:pt x="834" y="1535"/>
                  </a:lnTo>
                  <a:cubicBezTo>
                    <a:pt x="801" y="1468"/>
                    <a:pt x="801" y="1435"/>
                    <a:pt x="801" y="1401"/>
                  </a:cubicBezTo>
                  <a:lnTo>
                    <a:pt x="801" y="1268"/>
                  </a:lnTo>
                  <a:cubicBezTo>
                    <a:pt x="801" y="1268"/>
                    <a:pt x="801" y="1234"/>
                    <a:pt x="801" y="1234"/>
                  </a:cubicBezTo>
                  <a:cubicBezTo>
                    <a:pt x="801" y="1201"/>
                    <a:pt x="801" y="1168"/>
                    <a:pt x="801" y="1134"/>
                  </a:cubicBezTo>
                  <a:cubicBezTo>
                    <a:pt x="801" y="1101"/>
                    <a:pt x="834" y="1101"/>
                    <a:pt x="868" y="1068"/>
                  </a:cubicBezTo>
                  <a:close/>
                  <a:moveTo>
                    <a:pt x="968" y="867"/>
                  </a:moveTo>
                  <a:cubicBezTo>
                    <a:pt x="934" y="867"/>
                    <a:pt x="901" y="867"/>
                    <a:pt x="868" y="901"/>
                  </a:cubicBezTo>
                  <a:cubicBezTo>
                    <a:pt x="834" y="901"/>
                    <a:pt x="801" y="934"/>
                    <a:pt x="768" y="968"/>
                  </a:cubicBezTo>
                  <a:cubicBezTo>
                    <a:pt x="734" y="1001"/>
                    <a:pt x="701" y="1034"/>
                    <a:pt x="701" y="1068"/>
                  </a:cubicBezTo>
                  <a:cubicBezTo>
                    <a:pt x="668" y="1101"/>
                    <a:pt x="668" y="1134"/>
                    <a:pt x="668" y="1201"/>
                  </a:cubicBezTo>
                  <a:cubicBezTo>
                    <a:pt x="668" y="1234"/>
                    <a:pt x="668" y="1268"/>
                    <a:pt x="668" y="1301"/>
                  </a:cubicBezTo>
                  <a:lnTo>
                    <a:pt x="668" y="1568"/>
                  </a:lnTo>
                  <a:cubicBezTo>
                    <a:pt x="634" y="1601"/>
                    <a:pt x="634" y="1635"/>
                    <a:pt x="668" y="1668"/>
                  </a:cubicBezTo>
                  <a:cubicBezTo>
                    <a:pt x="668" y="1701"/>
                    <a:pt x="668" y="1701"/>
                    <a:pt x="701" y="1735"/>
                  </a:cubicBezTo>
                  <a:cubicBezTo>
                    <a:pt x="701" y="1768"/>
                    <a:pt x="734" y="1768"/>
                    <a:pt x="768" y="1768"/>
                  </a:cubicBezTo>
                  <a:cubicBezTo>
                    <a:pt x="801" y="1768"/>
                    <a:pt x="834" y="1735"/>
                    <a:pt x="868" y="1735"/>
                  </a:cubicBezTo>
                  <a:cubicBezTo>
                    <a:pt x="901" y="1701"/>
                    <a:pt x="934" y="1668"/>
                    <a:pt x="968" y="1635"/>
                  </a:cubicBezTo>
                  <a:cubicBezTo>
                    <a:pt x="1001" y="1601"/>
                    <a:pt x="1001" y="1568"/>
                    <a:pt x="1035" y="1535"/>
                  </a:cubicBezTo>
                  <a:cubicBezTo>
                    <a:pt x="1035" y="1501"/>
                    <a:pt x="1068" y="1468"/>
                    <a:pt x="1068" y="1435"/>
                  </a:cubicBezTo>
                  <a:cubicBezTo>
                    <a:pt x="1068" y="1401"/>
                    <a:pt x="1101" y="1334"/>
                    <a:pt x="1101" y="1301"/>
                  </a:cubicBezTo>
                  <a:lnTo>
                    <a:pt x="1101" y="1034"/>
                  </a:lnTo>
                  <a:cubicBezTo>
                    <a:pt x="1101" y="1001"/>
                    <a:pt x="1068" y="968"/>
                    <a:pt x="1068" y="968"/>
                  </a:cubicBezTo>
                  <a:cubicBezTo>
                    <a:pt x="1068" y="934"/>
                    <a:pt x="1068" y="901"/>
                    <a:pt x="1035" y="867"/>
                  </a:cubicBezTo>
                  <a:close/>
                  <a:moveTo>
                    <a:pt x="968" y="0"/>
                  </a:moveTo>
                  <a:lnTo>
                    <a:pt x="868" y="67"/>
                  </a:lnTo>
                  <a:cubicBezTo>
                    <a:pt x="868" y="67"/>
                    <a:pt x="834" y="67"/>
                    <a:pt x="834" y="100"/>
                  </a:cubicBezTo>
                  <a:lnTo>
                    <a:pt x="801" y="134"/>
                  </a:lnTo>
                  <a:lnTo>
                    <a:pt x="67" y="2102"/>
                  </a:lnTo>
                  <a:cubicBezTo>
                    <a:pt x="67" y="2135"/>
                    <a:pt x="67" y="2135"/>
                    <a:pt x="67" y="2135"/>
                  </a:cubicBezTo>
                  <a:lnTo>
                    <a:pt x="101" y="2135"/>
                  </a:lnTo>
                  <a:lnTo>
                    <a:pt x="201" y="2102"/>
                  </a:lnTo>
                  <a:lnTo>
                    <a:pt x="234" y="2068"/>
                  </a:lnTo>
                  <a:lnTo>
                    <a:pt x="234" y="2035"/>
                  </a:lnTo>
                  <a:lnTo>
                    <a:pt x="1001" y="34"/>
                  </a:lnTo>
                  <a:cubicBezTo>
                    <a:pt x="1001" y="34"/>
                    <a:pt x="1001" y="34"/>
                    <a:pt x="10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72;p64"/>
            <p:cNvSpPr/>
            <p:nvPr/>
          </p:nvSpPr>
          <p:spPr>
            <a:xfrm>
              <a:off x="6463246" y="3145127"/>
              <a:ext cx="60004" cy="43328"/>
            </a:xfrm>
            <a:custGeom>
              <a:avLst/>
              <a:gdLst/>
              <a:ahLst/>
              <a:cxnLst/>
              <a:rect l="l" t="t" r="r" b="b"/>
              <a:pathLst>
                <a:path w="3904" h="2819" extrusionOk="0">
                  <a:moveTo>
                    <a:pt x="113" y="0"/>
                  </a:moveTo>
                  <a:cubicBezTo>
                    <a:pt x="101" y="0"/>
                    <a:pt x="84" y="17"/>
                    <a:pt x="68" y="50"/>
                  </a:cubicBezTo>
                  <a:cubicBezTo>
                    <a:pt x="1" y="84"/>
                    <a:pt x="1" y="150"/>
                    <a:pt x="1" y="217"/>
                  </a:cubicBezTo>
                  <a:lnTo>
                    <a:pt x="1" y="784"/>
                  </a:lnTo>
                  <a:lnTo>
                    <a:pt x="1" y="817"/>
                  </a:lnTo>
                  <a:cubicBezTo>
                    <a:pt x="1" y="817"/>
                    <a:pt x="34" y="817"/>
                    <a:pt x="68" y="784"/>
                  </a:cubicBezTo>
                  <a:cubicBezTo>
                    <a:pt x="101" y="717"/>
                    <a:pt x="134" y="651"/>
                    <a:pt x="134" y="584"/>
                  </a:cubicBezTo>
                  <a:lnTo>
                    <a:pt x="134" y="50"/>
                  </a:lnTo>
                  <a:cubicBezTo>
                    <a:pt x="134" y="17"/>
                    <a:pt x="126" y="0"/>
                    <a:pt x="113" y="0"/>
                  </a:cubicBezTo>
                  <a:close/>
                  <a:moveTo>
                    <a:pt x="3870" y="384"/>
                  </a:moveTo>
                  <a:lnTo>
                    <a:pt x="3503" y="617"/>
                  </a:lnTo>
                  <a:cubicBezTo>
                    <a:pt x="3470" y="651"/>
                    <a:pt x="3437" y="717"/>
                    <a:pt x="3403" y="784"/>
                  </a:cubicBezTo>
                  <a:lnTo>
                    <a:pt x="3403" y="851"/>
                  </a:lnTo>
                  <a:lnTo>
                    <a:pt x="3437" y="851"/>
                  </a:lnTo>
                  <a:lnTo>
                    <a:pt x="3804" y="651"/>
                  </a:lnTo>
                  <a:cubicBezTo>
                    <a:pt x="3837" y="617"/>
                    <a:pt x="3870" y="551"/>
                    <a:pt x="3904" y="484"/>
                  </a:cubicBezTo>
                  <a:cubicBezTo>
                    <a:pt x="3904" y="417"/>
                    <a:pt x="3904" y="384"/>
                    <a:pt x="3870" y="384"/>
                  </a:cubicBezTo>
                  <a:close/>
                  <a:moveTo>
                    <a:pt x="3154" y="809"/>
                  </a:moveTo>
                  <a:cubicBezTo>
                    <a:pt x="3149" y="809"/>
                    <a:pt x="3143" y="811"/>
                    <a:pt x="3136" y="817"/>
                  </a:cubicBezTo>
                  <a:lnTo>
                    <a:pt x="2769" y="1018"/>
                  </a:lnTo>
                  <a:cubicBezTo>
                    <a:pt x="2736" y="1051"/>
                    <a:pt x="2703" y="1118"/>
                    <a:pt x="2669" y="1184"/>
                  </a:cubicBezTo>
                  <a:lnTo>
                    <a:pt x="2669" y="1251"/>
                  </a:lnTo>
                  <a:cubicBezTo>
                    <a:pt x="2703" y="1251"/>
                    <a:pt x="2703" y="1284"/>
                    <a:pt x="2703" y="1284"/>
                  </a:cubicBezTo>
                  <a:lnTo>
                    <a:pt x="3070" y="1084"/>
                  </a:lnTo>
                  <a:cubicBezTo>
                    <a:pt x="3136" y="1018"/>
                    <a:pt x="3170" y="951"/>
                    <a:pt x="3170" y="917"/>
                  </a:cubicBezTo>
                  <a:cubicBezTo>
                    <a:pt x="3197" y="863"/>
                    <a:pt x="3180" y="809"/>
                    <a:pt x="3154" y="809"/>
                  </a:cubicBezTo>
                  <a:close/>
                  <a:moveTo>
                    <a:pt x="2403" y="1218"/>
                  </a:moveTo>
                  <a:lnTo>
                    <a:pt x="2069" y="1451"/>
                  </a:lnTo>
                  <a:cubicBezTo>
                    <a:pt x="2002" y="1485"/>
                    <a:pt x="1969" y="1518"/>
                    <a:pt x="1969" y="1585"/>
                  </a:cubicBezTo>
                  <a:lnTo>
                    <a:pt x="1969" y="1685"/>
                  </a:lnTo>
                  <a:lnTo>
                    <a:pt x="2336" y="1485"/>
                  </a:lnTo>
                  <a:cubicBezTo>
                    <a:pt x="2403" y="1451"/>
                    <a:pt x="2436" y="1384"/>
                    <a:pt x="2436" y="1318"/>
                  </a:cubicBezTo>
                  <a:cubicBezTo>
                    <a:pt x="2469" y="1251"/>
                    <a:pt x="2436" y="1218"/>
                    <a:pt x="2403" y="1218"/>
                  </a:cubicBezTo>
                  <a:close/>
                  <a:moveTo>
                    <a:pt x="113" y="1126"/>
                  </a:moveTo>
                  <a:cubicBezTo>
                    <a:pt x="101" y="1126"/>
                    <a:pt x="84" y="1134"/>
                    <a:pt x="68" y="1151"/>
                  </a:cubicBezTo>
                  <a:cubicBezTo>
                    <a:pt x="1" y="1218"/>
                    <a:pt x="1" y="1284"/>
                    <a:pt x="1" y="1351"/>
                  </a:cubicBezTo>
                  <a:lnTo>
                    <a:pt x="1" y="1918"/>
                  </a:lnTo>
                  <a:lnTo>
                    <a:pt x="1" y="1952"/>
                  </a:lnTo>
                  <a:cubicBezTo>
                    <a:pt x="1" y="1952"/>
                    <a:pt x="34" y="1952"/>
                    <a:pt x="68" y="1918"/>
                  </a:cubicBezTo>
                  <a:cubicBezTo>
                    <a:pt x="101" y="1851"/>
                    <a:pt x="134" y="1785"/>
                    <a:pt x="134" y="1718"/>
                  </a:cubicBezTo>
                  <a:lnTo>
                    <a:pt x="134" y="1151"/>
                  </a:lnTo>
                  <a:cubicBezTo>
                    <a:pt x="134" y="1134"/>
                    <a:pt x="126" y="1126"/>
                    <a:pt x="113" y="1126"/>
                  </a:cubicBezTo>
                  <a:close/>
                  <a:moveTo>
                    <a:pt x="1702" y="1651"/>
                  </a:moveTo>
                  <a:lnTo>
                    <a:pt x="1335" y="1851"/>
                  </a:lnTo>
                  <a:cubicBezTo>
                    <a:pt x="1302" y="1885"/>
                    <a:pt x="1268" y="1952"/>
                    <a:pt x="1235" y="2018"/>
                  </a:cubicBezTo>
                  <a:lnTo>
                    <a:pt x="1235" y="2085"/>
                  </a:lnTo>
                  <a:lnTo>
                    <a:pt x="1268" y="2118"/>
                  </a:lnTo>
                  <a:lnTo>
                    <a:pt x="1635" y="1918"/>
                  </a:lnTo>
                  <a:cubicBezTo>
                    <a:pt x="1669" y="1851"/>
                    <a:pt x="1702" y="1785"/>
                    <a:pt x="1735" y="1751"/>
                  </a:cubicBezTo>
                  <a:cubicBezTo>
                    <a:pt x="1735" y="1685"/>
                    <a:pt x="1735" y="1651"/>
                    <a:pt x="1702" y="1651"/>
                  </a:cubicBezTo>
                  <a:close/>
                  <a:moveTo>
                    <a:pt x="968" y="2052"/>
                  </a:moveTo>
                  <a:lnTo>
                    <a:pt x="601" y="2252"/>
                  </a:lnTo>
                  <a:cubicBezTo>
                    <a:pt x="535" y="2318"/>
                    <a:pt x="501" y="2352"/>
                    <a:pt x="501" y="2419"/>
                  </a:cubicBezTo>
                  <a:lnTo>
                    <a:pt x="501" y="2519"/>
                  </a:lnTo>
                  <a:lnTo>
                    <a:pt x="535" y="2519"/>
                  </a:lnTo>
                  <a:lnTo>
                    <a:pt x="901" y="2318"/>
                  </a:lnTo>
                  <a:cubicBezTo>
                    <a:pt x="935" y="2252"/>
                    <a:pt x="968" y="2218"/>
                    <a:pt x="1002" y="2152"/>
                  </a:cubicBezTo>
                  <a:cubicBezTo>
                    <a:pt x="1002" y="2052"/>
                    <a:pt x="1002" y="2052"/>
                    <a:pt x="968" y="2052"/>
                  </a:cubicBezTo>
                  <a:close/>
                  <a:moveTo>
                    <a:pt x="113" y="2227"/>
                  </a:moveTo>
                  <a:cubicBezTo>
                    <a:pt x="101" y="2227"/>
                    <a:pt x="84" y="2235"/>
                    <a:pt x="68" y="2252"/>
                  </a:cubicBezTo>
                  <a:cubicBezTo>
                    <a:pt x="34" y="2318"/>
                    <a:pt x="1" y="2385"/>
                    <a:pt x="1" y="2452"/>
                  </a:cubicBezTo>
                  <a:lnTo>
                    <a:pt x="1" y="2785"/>
                  </a:lnTo>
                  <a:lnTo>
                    <a:pt x="1" y="2819"/>
                  </a:lnTo>
                  <a:lnTo>
                    <a:pt x="34" y="2819"/>
                  </a:lnTo>
                  <a:lnTo>
                    <a:pt x="168" y="2719"/>
                  </a:lnTo>
                  <a:cubicBezTo>
                    <a:pt x="234" y="2685"/>
                    <a:pt x="234" y="2619"/>
                    <a:pt x="268" y="2585"/>
                  </a:cubicBezTo>
                  <a:cubicBezTo>
                    <a:pt x="301" y="2485"/>
                    <a:pt x="268" y="2485"/>
                    <a:pt x="234" y="2485"/>
                  </a:cubicBezTo>
                  <a:lnTo>
                    <a:pt x="134" y="2552"/>
                  </a:lnTo>
                  <a:lnTo>
                    <a:pt x="134" y="2252"/>
                  </a:lnTo>
                  <a:cubicBezTo>
                    <a:pt x="134" y="2235"/>
                    <a:pt x="126" y="2227"/>
                    <a:pt x="113" y="2227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73;p64"/>
            <p:cNvSpPr/>
            <p:nvPr/>
          </p:nvSpPr>
          <p:spPr>
            <a:xfrm>
              <a:off x="6526831" y="3144358"/>
              <a:ext cx="7700" cy="7193"/>
            </a:xfrm>
            <a:custGeom>
              <a:avLst/>
              <a:gdLst/>
              <a:ahLst/>
              <a:cxnLst/>
              <a:rect l="l" t="t" r="r" b="b"/>
              <a:pathLst>
                <a:path w="501" h="468" extrusionOk="0">
                  <a:moveTo>
                    <a:pt x="467" y="0"/>
                  </a:moveTo>
                  <a:lnTo>
                    <a:pt x="100" y="200"/>
                  </a:lnTo>
                  <a:cubicBezTo>
                    <a:pt x="33" y="267"/>
                    <a:pt x="0" y="300"/>
                    <a:pt x="0" y="367"/>
                  </a:cubicBezTo>
                  <a:cubicBezTo>
                    <a:pt x="0" y="400"/>
                    <a:pt x="0" y="434"/>
                    <a:pt x="0" y="467"/>
                  </a:cubicBezTo>
                  <a:lnTo>
                    <a:pt x="33" y="467"/>
                  </a:lnTo>
                  <a:lnTo>
                    <a:pt x="400" y="267"/>
                  </a:lnTo>
                  <a:cubicBezTo>
                    <a:pt x="434" y="200"/>
                    <a:pt x="467" y="167"/>
                    <a:pt x="500" y="100"/>
                  </a:cubicBezTo>
                  <a:cubicBezTo>
                    <a:pt x="500" y="33"/>
                    <a:pt x="500" y="0"/>
                    <a:pt x="467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74;p64"/>
            <p:cNvSpPr/>
            <p:nvPr/>
          </p:nvSpPr>
          <p:spPr>
            <a:xfrm>
              <a:off x="6538098" y="3137995"/>
              <a:ext cx="7670" cy="7393"/>
            </a:xfrm>
            <a:custGeom>
              <a:avLst/>
              <a:gdLst/>
              <a:ahLst/>
              <a:cxnLst/>
              <a:rect l="l" t="t" r="r" b="b"/>
              <a:pathLst>
                <a:path w="499" h="481" extrusionOk="0">
                  <a:moveTo>
                    <a:pt x="488" y="1"/>
                  </a:moveTo>
                  <a:cubicBezTo>
                    <a:pt x="483" y="1"/>
                    <a:pt x="477" y="5"/>
                    <a:pt x="468" y="14"/>
                  </a:cubicBezTo>
                  <a:lnTo>
                    <a:pt x="101" y="214"/>
                  </a:lnTo>
                  <a:cubicBezTo>
                    <a:pt x="34" y="247"/>
                    <a:pt x="1" y="314"/>
                    <a:pt x="1" y="381"/>
                  </a:cubicBezTo>
                  <a:lnTo>
                    <a:pt x="1" y="481"/>
                  </a:lnTo>
                  <a:cubicBezTo>
                    <a:pt x="1" y="481"/>
                    <a:pt x="34" y="447"/>
                    <a:pt x="34" y="447"/>
                  </a:cubicBezTo>
                  <a:lnTo>
                    <a:pt x="401" y="247"/>
                  </a:lnTo>
                  <a:cubicBezTo>
                    <a:pt x="435" y="214"/>
                    <a:pt x="468" y="147"/>
                    <a:pt x="468" y="81"/>
                  </a:cubicBezTo>
                  <a:cubicBezTo>
                    <a:pt x="492" y="32"/>
                    <a:pt x="499" y="1"/>
                    <a:pt x="488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75;p64"/>
            <p:cNvSpPr/>
            <p:nvPr/>
          </p:nvSpPr>
          <p:spPr>
            <a:xfrm>
              <a:off x="6549379" y="3131340"/>
              <a:ext cx="7685" cy="7393"/>
            </a:xfrm>
            <a:custGeom>
              <a:avLst/>
              <a:gdLst/>
              <a:ahLst/>
              <a:cxnLst/>
              <a:rect l="l" t="t" r="r" b="b"/>
              <a:pathLst>
                <a:path w="500" h="481" extrusionOk="0">
                  <a:moveTo>
                    <a:pt x="487" y="1"/>
                  </a:moveTo>
                  <a:cubicBezTo>
                    <a:pt x="482" y="1"/>
                    <a:pt x="476" y="5"/>
                    <a:pt x="468" y="13"/>
                  </a:cubicBezTo>
                  <a:lnTo>
                    <a:pt x="101" y="213"/>
                  </a:lnTo>
                  <a:cubicBezTo>
                    <a:pt x="34" y="247"/>
                    <a:pt x="1" y="313"/>
                    <a:pt x="1" y="380"/>
                  </a:cubicBezTo>
                  <a:lnTo>
                    <a:pt x="1" y="480"/>
                  </a:lnTo>
                  <a:lnTo>
                    <a:pt x="34" y="480"/>
                  </a:lnTo>
                  <a:lnTo>
                    <a:pt x="368" y="280"/>
                  </a:lnTo>
                  <a:cubicBezTo>
                    <a:pt x="434" y="213"/>
                    <a:pt x="468" y="147"/>
                    <a:pt x="468" y="113"/>
                  </a:cubicBezTo>
                  <a:cubicBezTo>
                    <a:pt x="493" y="38"/>
                    <a:pt x="499" y="1"/>
                    <a:pt x="487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76;p64"/>
            <p:cNvSpPr/>
            <p:nvPr/>
          </p:nvSpPr>
          <p:spPr>
            <a:xfrm>
              <a:off x="6560661" y="3124869"/>
              <a:ext cx="7716" cy="7193"/>
            </a:xfrm>
            <a:custGeom>
              <a:avLst/>
              <a:gdLst/>
              <a:ahLst/>
              <a:cxnLst/>
              <a:rect l="l" t="t" r="r" b="b"/>
              <a:pathLst>
                <a:path w="502" h="468" extrusionOk="0">
                  <a:moveTo>
                    <a:pt x="434" y="1"/>
                  </a:moveTo>
                  <a:lnTo>
                    <a:pt x="67" y="201"/>
                  </a:lnTo>
                  <a:cubicBezTo>
                    <a:pt x="34" y="267"/>
                    <a:pt x="1" y="334"/>
                    <a:pt x="1" y="367"/>
                  </a:cubicBezTo>
                  <a:lnTo>
                    <a:pt x="1" y="468"/>
                  </a:lnTo>
                  <a:lnTo>
                    <a:pt x="368" y="267"/>
                  </a:lnTo>
                  <a:cubicBezTo>
                    <a:pt x="434" y="234"/>
                    <a:pt x="468" y="167"/>
                    <a:pt x="468" y="101"/>
                  </a:cubicBezTo>
                  <a:cubicBezTo>
                    <a:pt x="501" y="1"/>
                    <a:pt x="468" y="1"/>
                    <a:pt x="434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77;p64"/>
            <p:cNvSpPr/>
            <p:nvPr/>
          </p:nvSpPr>
          <p:spPr>
            <a:xfrm>
              <a:off x="6263805" y="3054536"/>
              <a:ext cx="73853" cy="50429"/>
            </a:xfrm>
            <a:custGeom>
              <a:avLst/>
              <a:gdLst/>
              <a:ahLst/>
              <a:cxnLst/>
              <a:rect l="l" t="t" r="r" b="b"/>
              <a:pathLst>
                <a:path w="4805" h="3281" extrusionOk="0">
                  <a:moveTo>
                    <a:pt x="4629" y="1"/>
                  </a:moveTo>
                  <a:cubicBezTo>
                    <a:pt x="4591" y="1"/>
                    <a:pt x="4549" y="13"/>
                    <a:pt x="4504" y="40"/>
                  </a:cubicBezTo>
                  <a:lnTo>
                    <a:pt x="268" y="2442"/>
                  </a:lnTo>
                  <a:cubicBezTo>
                    <a:pt x="101" y="2575"/>
                    <a:pt x="1" y="2809"/>
                    <a:pt x="1" y="3009"/>
                  </a:cubicBezTo>
                  <a:cubicBezTo>
                    <a:pt x="26" y="3181"/>
                    <a:pt x="105" y="3281"/>
                    <a:pt x="212" y="3281"/>
                  </a:cubicBezTo>
                  <a:cubicBezTo>
                    <a:pt x="250" y="3281"/>
                    <a:pt x="291" y="3268"/>
                    <a:pt x="334" y="3242"/>
                  </a:cubicBezTo>
                  <a:lnTo>
                    <a:pt x="4504" y="807"/>
                  </a:lnTo>
                  <a:cubicBezTo>
                    <a:pt x="4671" y="674"/>
                    <a:pt x="4771" y="474"/>
                    <a:pt x="4804" y="240"/>
                  </a:cubicBezTo>
                  <a:cubicBezTo>
                    <a:pt x="4804" y="94"/>
                    <a:pt x="4733" y="1"/>
                    <a:pt x="462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78;p64"/>
            <p:cNvSpPr/>
            <p:nvPr/>
          </p:nvSpPr>
          <p:spPr>
            <a:xfrm>
              <a:off x="6268431" y="3241896"/>
              <a:ext cx="73330" cy="50214"/>
            </a:xfrm>
            <a:custGeom>
              <a:avLst/>
              <a:gdLst/>
              <a:ahLst/>
              <a:cxnLst/>
              <a:rect l="l" t="t" r="r" b="b"/>
              <a:pathLst>
                <a:path w="4771" h="3267" extrusionOk="0">
                  <a:moveTo>
                    <a:pt x="4599" y="1"/>
                  </a:moveTo>
                  <a:cubicBezTo>
                    <a:pt x="4568" y="1"/>
                    <a:pt x="4536" y="9"/>
                    <a:pt x="4503" y="25"/>
                  </a:cubicBezTo>
                  <a:lnTo>
                    <a:pt x="267" y="2460"/>
                  </a:lnTo>
                  <a:cubicBezTo>
                    <a:pt x="100" y="2594"/>
                    <a:pt x="0" y="2794"/>
                    <a:pt x="0" y="3027"/>
                  </a:cubicBezTo>
                  <a:cubicBezTo>
                    <a:pt x="0" y="3174"/>
                    <a:pt x="72" y="3267"/>
                    <a:pt x="175" y="3267"/>
                  </a:cubicBezTo>
                  <a:cubicBezTo>
                    <a:pt x="213" y="3267"/>
                    <a:pt x="256" y="3254"/>
                    <a:pt x="300" y="3228"/>
                  </a:cubicBezTo>
                  <a:lnTo>
                    <a:pt x="4470" y="793"/>
                  </a:lnTo>
                  <a:cubicBezTo>
                    <a:pt x="4670" y="659"/>
                    <a:pt x="4770" y="459"/>
                    <a:pt x="4770" y="259"/>
                  </a:cubicBezTo>
                  <a:cubicBezTo>
                    <a:pt x="4770" y="82"/>
                    <a:pt x="4694" y="1"/>
                    <a:pt x="459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79;p64"/>
            <p:cNvSpPr/>
            <p:nvPr/>
          </p:nvSpPr>
          <p:spPr>
            <a:xfrm>
              <a:off x="6571435" y="3102736"/>
              <a:ext cx="73837" cy="50152"/>
            </a:xfrm>
            <a:custGeom>
              <a:avLst/>
              <a:gdLst/>
              <a:ahLst/>
              <a:cxnLst/>
              <a:rect l="l" t="t" r="r" b="b"/>
              <a:pathLst>
                <a:path w="4804" h="3263" extrusionOk="0">
                  <a:moveTo>
                    <a:pt x="4628" y="0"/>
                  </a:moveTo>
                  <a:cubicBezTo>
                    <a:pt x="4590" y="0"/>
                    <a:pt x="4548" y="13"/>
                    <a:pt x="4503" y="40"/>
                  </a:cubicBezTo>
                  <a:lnTo>
                    <a:pt x="300" y="2441"/>
                  </a:lnTo>
                  <a:cubicBezTo>
                    <a:pt x="100" y="2575"/>
                    <a:pt x="0" y="2808"/>
                    <a:pt x="34" y="3042"/>
                  </a:cubicBezTo>
                  <a:cubicBezTo>
                    <a:pt x="34" y="3173"/>
                    <a:pt x="116" y="3263"/>
                    <a:pt x="232" y="3263"/>
                  </a:cubicBezTo>
                  <a:cubicBezTo>
                    <a:pt x="264" y="3263"/>
                    <a:pt x="298" y="3256"/>
                    <a:pt x="334" y="3242"/>
                  </a:cubicBezTo>
                  <a:lnTo>
                    <a:pt x="4503" y="773"/>
                  </a:lnTo>
                  <a:cubicBezTo>
                    <a:pt x="4670" y="640"/>
                    <a:pt x="4804" y="440"/>
                    <a:pt x="4804" y="240"/>
                  </a:cubicBezTo>
                  <a:cubicBezTo>
                    <a:pt x="4804" y="93"/>
                    <a:pt x="4732" y="0"/>
                    <a:pt x="4628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80;p64"/>
            <p:cNvSpPr/>
            <p:nvPr/>
          </p:nvSpPr>
          <p:spPr>
            <a:xfrm>
              <a:off x="6590909" y="2881762"/>
              <a:ext cx="73853" cy="50214"/>
            </a:xfrm>
            <a:custGeom>
              <a:avLst/>
              <a:gdLst/>
              <a:ahLst/>
              <a:cxnLst/>
              <a:rect l="l" t="t" r="r" b="b"/>
              <a:pathLst>
                <a:path w="4805" h="3267" extrusionOk="0">
                  <a:moveTo>
                    <a:pt x="4629" y="0"/>
                  </a:moveTo>
                  <a:cubicBezTo>
                    <a:pt x="4591" y="0"/>
                    <a:pt x="4549" y="13"/>
                    <a:pt x="4504" y="40"/>
                  </a:cubicBezTo>
                  <a:lnTo>
                    <a:pt x="301" y="2441"/>
                  </a:lnTo>
                  <a:cubicBezTo>
                    <a:pt x="134" y="2575"/>
                    <a:pt x="1" y="2775"/>
                    <a:pt x="34" y="3008"/>
                  </a:cubicBezTo>
                  <a:cubicBezTo>
                    <a:pt x="34" y="3185"/>
                    <a:pt x="111" y="3266"/>
                    <a:pt x="220" y="3266"/>
                  </a:cubicBezTo>
                  <a:cubicBezTo>
                    <a:pt x="255" y="3266"/>
                    <a:pt x="294" y="3258"/>
                    <a:pt x="334" y="3242"/>
                  </a:cubicBezTo>
                  <a:lnTo>
                    <a:pt x="4504" y="773"/>
                  </a:lnTo>
                  <a:cubicBezTo>
                    <a:pt x="4704" y="640"/>
                    <a:pt x="4804" y="440"/>
                    <a:pt x="4804" y="240"/>
                  </a:cubicBezTo>
                  <a:cubicBezTo>
                    <a:pt x="4804" y="93"/>
                    <a:pt x="4733" y="0"/>
                    <a:pt x="462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481;p64"/>
            <p:cNvSpPr/>
            <p:nvPr/>
          </p:nvSpPr>
          <p:spPr>
            <a:xfrm>
              <a:off x="6366860" y="2744354"/>
              <a:ext cx="182027" cy="123360"/>
            </a:xfrm>
            <a:custGeom>
              <a:avLst/>
              <a:gdLst/>
              <a:ahLst/>
              <a:cxnLst/>
              <a:rect l="l" t="t" r="r" b="b"/>
              <a:pathLst>
                <a:path w="11843" h="8026" extrusionOk="0">
                  <a:moveTo>
                    <a:pt x="11373" y="1"/>
                  </a:moveTo>
                  <a:cubicBezTo>
                    <a:pt x="11245" y="1"/>
                    <a:pt x="11098" y="46"/>
                    <a:pt x="10942" y="140"/>
                  </a:cubicBezTo>
                  <a:lnTo>
                    <a:pt x="901" y="5944"/>
                  </a:lnTo>
                  <a:cubicBezTo>
                    <a:pt x="368" y="6278"/>
                    <a:pt x="34" y="6811"/>
                    <a:pt x="1" y="7445"/>
                  </a:cubicBezTo>
                  <a:cubicBezTo>
                    <a:pt x="1" y="7826"/>
                    <a:pt x="181" y="8026"/>
                    <a:pt x="450" y="8026"/>
                  </a:cubicBezTo>
                  <a:cubicBezTo>
                    <a:pt x="583" y="8026"/>
                    <a:pt x="737" y="7978"/>
                    <a:pt x="901" y="7879"/>
                  </a:cubicBezTo>
                  <a:lnTo>
                    <a:pt x="10942" y="2075"/>
                  </a:lnTo>
                  <a:cubicBezTo>
                    <a:pt x="11476" y="1774"/>
                    <a:pt x="11809" y="1207"/>
                    <a:pt x="11842" y="607"/>
                  </a:cubicBezTo>
                  <a:cubicBezTo>
                    <a:pt x="11842" y="217"/>
                    <a:pt x="11654" y="1"/>
                    <a:pt x="1137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82;p64"/>
            <p:cNvSpPr/>
            <p:nvPr/>
          </p:nvSpPr>
          <p:spPr>
            <a:xfrm>
              <a:off x="5184062" y="2931791"/>
              <a:ext cx="927487" cy="1049817"/>
            </a:xfrm>
            <a:custGeom>
              <a:avLst/>
              <a:gdLst/>
              <a:ahLst/>
              <a:cxnLst/>
              <a:rect l="l" t="t" r="r" b="b"/>
              <a:pathLst>
                <a:path w="60344" h="68303" extrusionOk="0">
                  <a:moveTo>
                    <a:pt x="57285" y="0"/>
                  </a:moveTo>
                  <a:cubicBezTo>
                    <a:pt x="57004" y="0"/>
                    <a:pt x="56718" y="85"/>
                    <a:pt x="56474" y="254"/>
                  </a:cubicBezTo>
                  <a:lnTo>
                    <a:pt x="1969" y="31676"/>
                  </a:lnTo>
                  <a:cubicBezTo>
                    <a:pt x="801" y="32410"/>
                    <a:pt x="67" y="33678"/>
                    <a:pt x="1" y="35079"/>
                  </a:cubicBezTo>
                  <a:lnTo>
                    <a:pt x="1" y="37914"/>
                  </a:lnTo>
                  <a:lnTo>
                    <a:pt x="1" y="65234"/>
                  </a:lnTo>
                  <a:cubicBezTo>
                    <a:pt x="1" y="65334"/>
                    <a:pt x="1" y="65434"/>
                    <a:pt x="1" y="65500"/>
                  </a:cubicBezTo>
                  <a:cubicBezTo>
                    <a:pt x="101" y="66168"/>
                    <a:pt x="468" y="66735"/>
                    <a:pt x="1068" y="67035"/>
                  </a:cubicBezTo>
                  <a:lnTo>
                    <a:pt x="3080" y="68203"/>
                  </a:lnTo>
                  <a:lnTo>
                    <a:pt x="3080" y="68203"/>
                  </a:lnTo>
                  <a:cubicBezTo>
                    <a:pt x="2739" y="67951"/>
                    <a:pt x="2536" y="67543"/>
                    <a:pt x="2536" y="67135"/>
                  </a:cubicBezTo>
                  <a:lnTo>
                    <a:pt x="2536" y="40516"/>
                  </a:lnTo>
                  <a:lnTo>
                    <a:pt x="2536" y="36546"/>
                  </a:lnTo>
                  <a:cubicBezTo>
                    <a:pt x="2603" y="35145"/>
                    <a:pt x="3336" y="33878"/>
                    <a:pt x="4504" y="33111"/>
                  </a:cubicBezTo>
                  <a:lnTo>
                    <a:pt x="59010" y="1688"/>
                  </a:lnTo>
                  <a:cubicBezTo>
                    <a:pt x="59263" y="1519"/>
                    <a:pt x="59557" y="1430"/>
                    <a:pt x="59848" y="1430"/>
                  </a:cubicBezTo>
                  <a:cubicBezTo>
                    <a:pt x="60017" y="1430"/>
                    <a:pt x="60185" y="1460"/>
                    <a:pt x="60344" y="1521"/>
                  </a:cubicBezTo>
                  <a:cubicBezTo>
                    <a:pt x="59910" y="1288"/>
                    <a:pt x="58276" y="354"/>
                    <a:pt x="57909" y="154"/>
                  </a:cubicBezTo>
                  <a:cubicBezTo>
                    <a:pt x="57719" y="51"/>
                    <a:pt x="57504" y="0"/>
                    <a:pt x="57285" y="0"/>
                  </a:cubicBezTo>
                  <a:close/>
                  <a:moveTo>
                    <a:pt x="3080" y="68203"/>
                  </a:moveTo>
                  <a:cubicBezTo>
                    <a:pt x="3129" y="68239"/>
                    <a:pt x="3181" y="68273"/>
                    <a:pt x="3236" y="68302"/>
                  </a:cubicBezTo>
                  <a:lnTo>
                    <a:pt x="3136" y="68236"/>
                  </a:lnTo>
                  <a:lnTo>
                    <a:pt x="3080" y="68203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83;p64"/>
            <p:cNvSpPr/>
            <p:nvPr/>
          </p:nvSpPr>
          <p:spPr>
            <a:xfrm>
              <a:off x="5223025" y="2953770"/>
              <a:ext cx="898269" cy="1030220"/>
            </a:xfrm>
            <a:custGeom>
              <a:avLst/>
              <a:gdLst/>
              <a:ahLst/>
              <a:cxnLst/>
              <a:rect l="l" t="t" r="r" b="b"/>
              <a:pathLst>
                <a:path w="58443" h="67028" extrusionOk="0">
                  <a:moveTo>
                    <a:pt x="57315" y="0"/>
                  </a:moveTo>
                  <a:cubicBezTo>
                    <a:pt x="57026" y="0"/>
                    <a:pt x="56740" y="89"/>
                    <a:pt x="56508" y="258"/>
                  </a:cubicBezTo>
                  <a:lnTo>
                    <a:pt x="1969" y="31681"/>
                  </a:lnTo>
                  <a:cubicBezTo>
                    <a:pt x="801" y="32448"/>
                    <a:pt x="68" y="33715"/>
                    <a:pt x="1" y="35116"/>
                  </a:cubicBezTo>
                  <a:lnTo>
                    <a:pt x="1" y="65672"/>
                  </a:lnTo>
                  <a:cubicBezTo>
                    <a:pt x="1" y="66455"/>
                    <a:pt x="632" y="67027"/>
                    <a:pt x="1330" y="67027"/>
                  </a:cubicBezTo>
                  <a:cubicBezTo>
                    <a:pt x="1553" y="67027"/>
                    <a:pt x="1784" y="66969"/>
                    <a:pt x="2002" y="66839"/>
                  </a:cubicBezTo>
                  <a:lnTo>
                    <a:pt x="56475" y="35450"/>
                  </a:lnTo>
                  <a:cubicBezTo>
                    <a:pt x="57642" y="34683"/>
                    <a:pt x="58376" y="33415"/>
                    <a:pt x="58443" y="32014"/>
                  </a:cubicBezTo>
                  <a:lnTo>
                    <a:pt x="58443" y="1392"/>
                  </a:lnTo>
                  <a:cubicBezTo>
                    <a:pt x="58443" y="1326"/>
                    <a:pt x="58443" y="1225"/>
                    <a:pt x="58443" y="1159"/>
                  </a:cubicBezTo>
                  <a:cubicBezTo>
                    <a:pt x="58443" y="1092"/>
                    <a:pt x="58443" y="1025"/>
                    <a:pt x="58409" y="959"/>
                  </a:cubicBezTo>
                  <a:lnTo>
                    <a:pt x="58409" y="925"/>
                  </a:lnTo>
                  <a:cubicBezTo>
                    <a:pt x="58409" y="859"/>
                    <a:pt x="58376" y="825"/>
                    <a:pt x="58376" y="758"/>
                  </a:cubicBezTo>
                  <a:cubicBezTo>
                    <a:pt x="58343" y="658"/>
                    <a:pt x="58309" y="592"/>
                    <a:pt x="58242" y="492"/>
                  </a:cubicBezTo>
                  <a:cubicBezTo>
                    <a:pt x="58242" y="458"/>
                    <a:pt x="58209" y="425"/>
                    <a:pt x="58176" y="392"/>
                  </a:cubicBezTo>
                  <a:cubicBezTo>
                    <a:pt x="58176" y="358"/>
                    <a:pt x="58142" y="358"/>
                    <a:pt x="58109" y="325"/>
                  </a:cubicBezTo>
                  <a:cubicBezTo>
                    <a:pt x="58076" y="258"/>
                    <a:pt x="58042" y="225"/>
                    <a:pt x="58009" y="191"/>
                  </a:cubicBezTo>
                  <a:cubicBezTo>
                    <a:pt x="57942" y="158"/>
                    <a:pt x="57876" y="125"/>
                    <a:pt x="57809" y="91"/>
                  </a:cubicBezTo>
                  <a:cubicBezTo>
                    <a:pt x="57650" y="30"/>
                    <a:pt x="57482" y="0"/>
                    <a:pt x="57315" y="0"/>
                  </a:cubicBezTo>
                  <a:close/>
                </a:path>
              </a:pathLst>
            </a:custGeom>
            <a:solidFill>
              <a:srgbClr val="654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84;p64"/>
            <p:cNvSpPr/>
            <p:nvPr/>
          </p:nvSpPr>
          <p:spPr>
            <a:xfrm>
              <a:off x="5193299" y="2931791"/>
              <a:ext cx="918250" cy="531479"/>
            </a:xfrm>
            <a:custGeom>
              <a:avLst/>
              <a:gdLst/>
              <a:ahLst/>
              <a:cxnLst/>
              <a:rect l="l" t="t" r="r" b="b"/>
              <a:pathLst>
                <a:path w="59743" h="34579" extrusionOk="0">
                  <a:moveTo>
                    <a:pt x="56704" y="0"/>
                  </a:moveTo>
                  <a:cubicBezTo>
                    <a:pt x="56426" y="0"/>
                    <a:pt x="56151" y="85"/>
                    <a:pt x="55907" y="254"/>
                  </a:cubicBezTo>
                  <a:lnTo>
                    <a:pt x="1368" y="31676"/>
                  </a:lnTo>
                  <a:cubicBezTo>
                    <a:pt x="801" y="32010"/>
                    <a:pt x="334" y="32510"/>
                    <a:pt x="0" y="33111"/>
                  </a:cubicBezTo>
                  <a:lnTo>
                    <a:pt x="2502" y="34578"/>
                  </a:lnTo>
                  <a:cubicBezTo>
                    <a:pt x="2836" y="33978"/>
                    <a:pt x="3303" y="33478"/>
                    <a:pt x="3903" y="33111"/>
                  </a:cubicBezTo>
                  <a:lnTo>
                    <a:pt x="58409" y="1688"/>
                  </a:lnTo>
                  <a:cubicBezTo>
                    <a:pt x="58652" y="1505"/>
                    <a:pt x="58933" y="1421"/>
                    <a:pt x="59213" y="1421"/>
                  </a:cubicBezTo>
                  <a:cubicBezTo>
                    <a:pt x="59393" y="1421"/>
                    <a:pt x="59573" y="1456"/>
                    <a:pt x="59743" y="1521"/>
                  </a:cubicBezTo>
                  <a:cubicBezTo>
                    <a:pt x="59343" y="1288"/>
                    <a:pt x="57708" y="354"/>
                    <a:pt x="57341" y="154"/>
                  </a:cubicBezTo>
                  <a:cubicBezTo>
                    <a:pt x="57137" y="51"/>
                    <a:pt x="56920" y="0"/>
                    <a:pt x="5670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85;p64"/>
            <p:cNvSpPr/>
            <p:nvPr/>
          </p:nvSpPr>
          <p:spPr>
            <a:xfrm>
              <a:off x="5352225" y="3056995"/>
              <a:ext cx="709080" cy="410886"/>
            </a:xfrm>
            <a:custGeom>
              <a:avLst/>
              <a:gdLst/>
              <a:ahLst/>
              <a:cxnLst/>
              <a:rect l="l" t="t" r="r" b="b"/>
              <a:pathLst>
                <a:path w="46134" h="26733" extrusionOk="0">
                  <a:moveTo>
                    <a:pt x="45959" y="0"/>
                  </a:moveTo>
                  <a:cubicBezTo>
                    <a:pt x="45938" y="0"/>
                    <a:pt x="45918" y="4"/>
                    <a:pt x="45900" y="13"/>
                  </a:cubicBezTo>
                  <a:lnTo>
                    <a:pt x="101" y="26466"/>
                  </a:lnTo>
                  <a:cubicBezTo>
                    <a:pt x="34" y="26532"/>
                    <a:pt x="1" y="26599"/>
                    <a:pt x="34" y="26666"/>
                  </a:cubicBezTo>
                  <a:cubicBezTo>
                    <a:pt x="68" y="26699"/>
                    <a:pt x="101" y="26733"/>
                    <a:pt x="168" y="26733"/>
                  </a:cubicBezTo>
                  <a:cubicBezTo>
                    <a:pt x="168" y="26733"/>
                    <a:pt x="201" y="26733"/>
                    <a:pt x="234" y="26699"/>
                  </a:cubicBezTo>
                  <a:lnTo>
                    <a:pt x="46034" y="247"/>
                  </a:lnTo>
                  <a:cubicBezTo>
                    <a:pt x="46100" y="214"/>
                    <a:pt x="46134" y="147"/>
                    <a:pt x="46100" y="80"/>
                  </a:cubicBezTo>
                  <a:cubicBezTo>
                    <a:pt x="46076" y="31"/>
                    <a:pt x="46016" y="0"/>
                    <a:pt x="45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86;p64"/>
            <p:cNvSpPr/>
            <p:nvPr/>
          </p:nvSpPr>
          <p:spPr>
            <a:xfrm>
              <a:off x="5351718" y="3134414"/>
              <a:ext cx="709587" cy="410886"/>
            </a:xfrm>
            <a:custGeom>
              <a:avLst/>
              <a:gdLst/>
              <a:ahLst/>
              <a:cxnLst/>
              <a:rect l="l" t="t" r="r" b="b"/>
              <a:pathLst>
                <a:path w="46167" h="26733" extrusionOk="0">
                  <a:moveTo>
                    <a:pt x="45992" y="0"/>
                  </a:moveTo>
                  <a:cubicBezTo>
                    <a:pt x="45971" y="0"/>
                    <a:pt x="45951" y="4"/>
                    <a:pt x="45933" y="13"/>
                  </a:cubicBezTo>
                  <a:lnTo>
                    <a:pt x="134" y="26499"/>
                  </a:lnTo>
                  <a:cubicBezTo>
                    <a:pt x="1" y="26566"/>
                    <a:pt x="34" y="26732"/>
                    <a:pt x="201" y="26732"/>
                  </a:cubicBezTo>
                  <a:lnTo>
                    <a:pt x="267" y="26732"/>
                  </a:lnTo>
                  <a:lnTo>
                    <a:pt x="46067" y="247"/>
                  </a:lnTo>
                  <a:cubicBezTo>
                    <a:pt x="46133" y="213"/>
                    <a:pt x="46167" y="147"/>
                    <a:pt x="46133" y="80"/>
                  </a:cubicBezTo>
                  <a:cubicBezTo>
                    <a:pt x="46109" y="31"/>
                    <a:pt x="46049" y="0"/>
                    <a:pt x="45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87;p64"/>
            <p:cNvSpPr/>
            <p:nvPr/>
          </p:nvSpPr>
          <p:spPr>
            <a:xfrm>
              <a:off x="5352225" y="3211709"/>
              <a:ext cx="709740" cy="411009"/>
            </a:xfrm>
            <a:custGeom>
              <a:avLst/>
              <a:gdLst/>
              <a:ahLst/>
              <a:cxnLst/>
              <a:rect l="l" t="t" r="r" b="b"/>
              <a:pathLst>
                <a:path w="46177" h="26741" extrusionOk="0">
                  <a:moveTo>
                    <a:pt x="45958" y="1"/>
                  </a:moveTo>
                  <a:cubicBezTo>
                    <a:pt x="45939" y="1"/>
                    <a:pt x="45919" y="7"/>
                    <a:pt x="45900" y="21"/>
                  </a:cubicBezTo>
                  <a:lnTo>
                    <a:pt x="101" y="26507"/>
                  </a:lnTo>
                  <a:cubicBezTo>
                    <a:pt x="34" y="26540"/>
                    <a:pt x="1" y="26607"/>
                    <a:pt x="34" y="26674"/>
                  </a:cubicBezTo>
                  <a:cubicBezTo>
                    <a:pt x="68" y="26707"/>
                    <a:pt x="101" y="26740"/>
                    <a:pt x="168" y="26740"/>
                  </a:cubicBezTo>
                  <a:lnTo>
                    <a:pt x="234" y="26740"/>
                  </a:lnTo>
                  <a:lnTo>
                    <a:pt x="46034" y="255"/>
                  </a:lnTo>
                  <a:cubicBezTo>
                    <a:pt x="46177" y="226"/>
                    <a:pt x="46074" y="1"/>
                    <a:pt x="459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88;p64"/>
            <p:cNvSpPr/>
            <p:nvPr/>
          </p:nvSpPr>
          <p:spPr>
            <a:xfrm>
              <a:off x="5351718" y="3289620"/>
              <a:ext cx="709587" cy="411025"/>
            </a:xfrm>
            <a:custGeom>
              <a:avLst/>
              <a:gdLst/>
              <a:ahLst/>
              <a:cxnLst/>
              <a:rect l="l" t="t" r="r" b="b"/>
              <a:pathLst>
                <a:path w="46167" h="26742" extrusionOk="0">
                  <a:moveTo>
                    <a:pt x="46026" y="1"/>
                  </a:moveTo>
                  <a:cubicBezTo>
                    <a:pt x="45994" y="1"/>
                    <a:pt x="45961" y="9"/>
                    <a:pt x="45933" y="23"/>
                  </a:cubicBezTo>
                  <a:lnTo>
                    <a:pt x="134" y="26475"/>
                  </a:lnTo>
                  <a:cubicBezTo>
                    <a:pt x="1" y="26542"/>
                    <a:pt x="34" y="26742"/>
                    <a:pt x="201" y="26742"/>
                  </a:cubicBezTo>
                  <a:cubicBezTo>
                    <a:pt x="201" y="26708"/>
                    <a:pt x="234" y="26708"/>
                    <a:pt x="267" y="26708"/>
                  </a:cubicBezTo>
                  <a:lnTo>
                    <a:pt x="46067" y="256"/>
                  </a:lnTo>
                  <a:cubicBezTo>
                    <a:pt x="46133" y="223"/>
                    <a:pt x="46167" y="123"/>
                    <a:pt x="46133" y="56"/>
                  </a:cubicBezTo>
                  <a:cubicBezTo>
                    <a:pt x="46114" y="17"/>
                    <a:pt x="46071" y="1"/>
                    <a:pt x="460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89;p64"/>
            <p:cNvSpPr/>
            <p:nvPr/>
          </p:nvSpPr>
          <p:spPr>
            <a:xfrm>
              <a:off x="5352225" y="3366824"/>
              <a:ext cx="709080" cy="410733"/>
            </a:xfrm>
            <a:custGeom>
              <a:avLst/>
              <a:gdLst/>
              <a:ahLst/>
              <a:cxnLst/>
              <a:rect l="l" t="t" r="r" b="b"/>
              <a:pathLst>
                <a:path w="46134" h="26723" extrusionOk="0">
                  <a:moveTo>
                    <a:pt x="45986" y="0"/>
                  </a:moveTo>
                  <a:cubicBezTo>
                    <a:pt x="45956" y="0"/>
                    <a:pt x="45926" y="11"/>
                    <a:pt x="45900" y="36"/>
                  </a:cubicBezTo>
                  <a:lnTo>
                    <a:pt x="101" y="26489"/>
                  </a:lnTo>
                  <a:cubicBezTo>
                    <a:pt x="34" y="26522"/>
                    <a:pt x="1" y="26589"/>
                    <a:pt x="34" y="26656"/>
                  </a:cubicBezTo>
                  <a:cubicBezTo>
                    <a:pt x="68" y="26689"/>
                    <a:pt x="101" y="26722"/>
                    <a:pt x="168" y="26722"/>
                  </a:cubicBezTo>
                  <a:lnTo>
                    <a:pt x="234" y="26722"/>
                  </a:lnTo>
                  <a:lnTo>
                    <a:pt x="46034" y="270"/>
                  </a:lnTo>
                  <a:cubicBezTo>
                    <a:pt x="46100" y="203"/>
                    <a:pt x="46134" y="137"/>
                    <a:pt x="46100" y="70"/>
                  </a:cubicBezTo>
                  <a:cubicBezTo>
                    <a:pt x="46080" y="29"/>
                    <a:pt x="46034" y="0"/>
                    <a:pt x="4598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90;p64"/>
            <p:cNvSpPr/>
            <p:nvPr/>
          </p:nvSpPr>
          <p:spPr>
            <a:xfrm>
              <a:off x="5379922" y="3643653"/>
              <a:ext cx="33845" cy="114937"/>
            </a:xfrm>
            <a:custGeom>
              <a:avLst/>
              <a:gdLst/>
              <a:ahLst/>
              <a:cxnLst/>
              <a:rect l="l" t="t" r="r" b="b"/>
              <a:pathLst>
                <a:path w="2202" h="7478" extrusionOk="0">
                  <a:moveTo>
                    <a:pt x="1867" y="1"/>
                  </a:moveTo>
                  <a:cubicBezTo>
                    <a:pt x="1787" y="1"/>
                    <a:pt x="1697" y="24"/>
                    <a:pt x="1601" y="72"/>
                  </a:cubicBezTo>
                  <a:lnTo>
                    <a:pt x="601" y="672"/>
                  </a:lnTo>
                  <a:cubicBezTo>
                    <a:pt x="267" y="872"/>
                    <a:pt x="34" y="1273"/>
                    <a:pt x="0" y="1673"/>
                  </a:cubicBezTo>
                  <a:lnTo>
                    <a:pt x="0" y="7477"/>
                  </a:lnTo>
                  <a:lnTo>
                    <a:pt x="2202" y="6209"/>
                  </a:lnTo>
                  <a:lnTo>
                    <a:pt x="2202" y="405"/>
                  </a:lnTo>
                  <a:cubicBezTo>
                    <a:pt x="2202" y="144"/>
                    <a:pt x="2066" y="1"/>
                    <a:pt x="186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91;p64"/>
            <p:cNvSpPr/>
            <p:nvPr/>
          </p:nvSpPr>
          <p:spPr>
            <a:xfrm>
              <a:off x="5428630" y="3532912"/>
              <a:ext cx="33338" cy="197474"/>
            </a:xfrm>
            <a:custGeom>
              <a:avLst/>
              <a:gdLst/>
              <a:ahLst/>
              <a:cxnLst/>
              <a:rect l="l" t="t" r="r" b="b"/>
              <a:pathLst>
                <a:path w="2169" h="12848" extrusionOk="0">
                  <a:moveTo>
                    <a:pt x="1846" y="1"/>
                  </a:moveTo>
                  <a:cubicBezTo>
                    <a:pt x="1771" y="1"/>
                    <a:pt x="1687" y="24"/>
                    <a:pt x="1601" y="72"/>
                  </a:cubicBezTo>
                  <a:lnTo>
                    <a:pt x="567" y="672"/>
                  </a:lnTo>
                  <a:cubicBezTo>
                    <a:pt x="234" y="872"/>
                    <a:pt x="33" y="1272"/>
                    <a:pt x="0" y="1673"/>
                  </a:cubicBezTo>
                  <a:lnTo>
                    <a:pt x="0" y="12847"/>
                  </a:lnTo>
                  <a:lnTo>
                    <a:pt x="2168" y="11613"/>
                  </a:lnTo>
                  <a:lnTo>
                    <a:pt x="2168" y="405"/>
                  </a:lnTo>
                  <a:cubicBezTo>
                    <a:pt x="2168" y="144"/>
                    <a:pt x="2033" y="1"/>
                    <a:pt x="184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92;p64"/>
            <p:cNvSpPr/>
            <p:nvPr/>
          </p:nvSpPr>
          <p:spPr>
            <a:xfrm>
              <a:off x="5476814" y="3571137"/>
              <a:ext cx="33338" cy="131567"/>
            </a:xfrm>
            <a:custGeom>
              <a:avLst/>
              <a:gdLst/>
              <a:ahLst/>
              <a:cxnLst/>
              <a:rect l="l" t="t" r="r" b="b"/>
              <a:pathLst>
                <a:path w="2169" h="8560" extrusionOk="0">
                  <a:moveTo>
                    <a:pt x="1865" y="1"/>
                  </a:moveTo>
                  <a:cubicBezTo>
                    <a:pt x="1788" y="1"/>
                    <a:pt x="1699" y="28"/>
                    <a:pt x="1602" y="86"/>
                  </a:cubicBezTo>
                  <a:lnTo>
                    <a:pt x="601" y="653"/>
                  </a:lnTo>
                  <a:cubicBezTo>
                    <a:pt x="234" y="887"/>
                    <a:pt x="34" y="1254"/>
                    <a:pt x="1" y="1688"/>
                  </a:cubicBezTo>
                  <a:lnTo>
                    <a:pt x="1" y="8559"/>
                  </a:lnTo>
                  <a:lnTo>
                    <a:pt x="2169" y="7292"/>
                  </a:lnTo>
                  <a:lnTo>
                    <a:pt x="2169" y="420"/>
                  </a:lnTo>
                  <a:cubicBezTo>
                    <a:pt x="2169" y="160"/>
                    <a:pt x="2052" y="1"/>
                    <a:pt x="186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93;p64"/>
            <p:cNvSpPr/>
            <p:nvPr/>
          </p:nvSpPr>
          <p:spPr>
            <a:xfrm>
              <a:off x="5476814" y="3571137"/>
              <a:ext cx="33338" cy="131567"/>
            </a:xfrm>
            <a:custGeom>
              <a:avLst/>
              <a:gdLst/>
              <a:ahLst/>
              <a:cxnLst/>
              <a:rect l="l" t="t" r="r" b="b"/>
              <a:pathLst>
                <a:path w="2169" h="8560" extrusionOk="0">
                  <a:moveTo>
                    <a:pt x="1865" y="1"/>
                  </a:moveTo>
                  <a:cubicBezTo>
                    <a:pt x="1788" y="1"/>
                    <a:pt x="1699" y="28"/>
                    <a:pt x="1602" y="86"/>
                  </a:cubicBezTo>
                  <a:lnTo>
                    <a:pt x="601" y="653"/>
                  </a:lnTo>
                  <a:cubicBezTo>
                    <a:pt x="234" y="887"/>
                    <a:pt x="34" y="1254"/>
                    <a:pt x="1" y="1688"/>
                  </a:cubicBezTo>
                  <a:lnTo>
                    <a:pt x="1" y="8559"/>
                  </a:lnTo>
                  <a:lnTo>
                    <a:pt x="2169" y="7292"/>
                  </a:lnTo>
                  <a:lnTo>
                    <a:pt x="2169" y="420"/>
                  </a:lnTo>
                  <a:cubicBezTo>
                    <a:pt x="2169" y="160"/>
                    <a:pt x="2052" y="1"/>
                    <a:pt x="18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94;p64"/>
            <p:cNvSpPr/>
            <p:nvPr/>
          </p:nvSpPr>
          <p:spPr>
            <a:xfrm>
              <a:off x="5428630" y="3532912"/>
              <a:ext cx="33338" cy="197474"/>
            </a:xfrm>
            <a:custGeom>
              <a:avLst/>
              <a:gdLst/>
              <a:ahLst/>
              <a:cxnLst/>
              <a:rect l="l" t="t" r="r" b="b"/>
              <a:pathLst>
                <a:path w="2169" h="12848" extrusionOk="0">
                  <a:moveTo>
                    <a:pt x="1846" y="1"/>
                  </a:moveTo>
                  <a:cubicBezTo>
                    <a:pt x="1771" y="1"/>
                    <a:pt x="1687" y="24"/>
                    <a:pt x="1601" y="72"/>
                  </a:cubicBezTo>
                  <a:lnTo>
                    <a:pt x="567" y="672"/>
                  </a:lnTo>
                  <a:cubicBezTo>
                    <a:pt x="234" y="872"/>
                    <a:pt x="33" y="1272"/>
                    <a:pt x="0" y="1673"/>
                  </a:cubicBezTo>
                  <a:lnTo>
                    <a:pt x="0" y="12847"/>
                  </a:lnTo>
                  <a:lnTo>
                    <a:pt x="2168" y="11613"/>
                  </a:lnTo>
                  <a:lnTo>
                    <a:pt x="2168" y="405"/>
                  </a:lnTo>
                  <a:cubicBezTo>
                    <a:pt x="2168" y="144"/>
                    <a:pt x="2033" y="1"/>
                    <a:pt x="18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5;p64"/>
            <p:cNvSpPr/>
            <p:nvPr/>
          </p:nvSpPr>
          <p:spPr>
            <a:xfrm>
              <a:off x="5553203" y="3492181"/>
              <a:ext cx="33860" cy="166426"/>
            </a:xfrm>
            <a:custGeom>
              <a:avLst/>
              <a:gdLst/>
              <a:ahLst/>
              <a:cxnLst/>
              <a:rect l="l" t="t" r="r" b="b"/>
              <a:pathLst>
                <a:path w="2203" h="10828" extrusionOk="0">
                  <a:moveTo>
                    <a:pt x="1872" y="1"/>
                  </a:moveTo>
                  <a:cubicBezTo>
                    <a:pt x="1791" y="1"/>
                    <a:pt x="1699" y="28"/>
                    <a:pt x="1602" y="86"/>
                  </a:cubicBezTo>
                  <a:lnTo>
                    <a:pt x="601" y="687"/>
                  </a:lnTo>
                  <a:cubicBezTo>
                    <a:pt x="234" y="887"/>
                    <a:pt x="34" y="1254"/>
                    <a:pt x="1" y="1688"/>
                  </a:cubicBezTo>
                  <a:lnTo>
                    <a:pt x="1" y="10827"/>
                  </a:lnTo>
                  <a:lnTo>
                    <a:pt x="2202" y="9560"/>
                  </a:lnTo>
                  <a:lnTo>
                    <a:pt x="2202" y="420"/>
                  </a:lnTo>
                  <a:cubicBezTo>
                    <a:pt x="2202" y="160"/>
                    <a:pt x="2069" y="1"/>
                    <a:pt x="18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96;p64"/>
            <p:cNvSpPr/>
            <p:nvPr/>
          </p:nvSpPr>
          <p:spPr>
            <a:xfrm>
              <a:off x="5601404" y="3445011"/>
              <a:ext cx="33860" cy="185916"/>
            </a:xfrm>
            <a:custGeom>
              <a:avLst/>
              <a:gdLst/>
              <a:ahLst/>
              <a:cxnLst/>
              <a:rect l="l" t="t" r="r" b="b"/>
              <a:pathLst>
                <a:path w="2203" h="12096" extrusionOk="0">
                  <a:moveTo>
                    <a:pt x="1872" y="1"/>
                  </a:moveTo>
                  <a:cubicBezTo>
                    <a:pt x="1791" y="1"/>
                    <a:pt x="1699" y="28"/>
                    <a:pt x="1602" y="87"/>
                  </a:cubicBezTo>
                  <a:lnTo>
                    <a:pt x="601" y="654"/>
                  </a:lnTo>
                  <a:cubicBezTo>
                    <a:pt x="267" y="887"/>
                    <a:pt x="34" y="1254"/>
                    <a:pt x="0" y="1688"/>
                  </a:cubicBezTo>
                  <a:lnTo>
                    <a:pt x="0" y="12095"/>
                  </a:lnTo>
                  <a:lnTo>
                    <a:pt x="2202" y="10828"/>
                  </a:lnTo>
                  <a:lnTo>
                    <a:pt x="2202" y="420"/>
                  </a:lnTo>
                  <a:cubicBezTo>
                    <a:pt x="2202" y="160"/>
                    <a:pt x="2068" y="1"/>
                    <a:pt x="18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97;p64"/>
            <p:cNvSpPr/>
            <p:nvPr/>
          </p:nvSpPr>
          <p:spPr>
            <a:xfrm>
              <a:off x="5650111" y="3311199"/>
              <a:ext cx="33338" cy="291523"/>
            </a:xfrm>
            <a:custGeom>
              <a:avLst/>
              <a:gdLst/>
              <a:ahLst/>
              <a:cxnLst/>
              <a:rect l="l" t="t" r="r" b="b"/>
              <a:pathLst>
                <a:path w="2169" h="18967" extrusionOk="0">
                  <a:moveTo>
                    <a:pt x="1850" y="1"/>
                  </a:moveTo>
                  <a:cubicBezTo>
                    <a:pt x="1774" y="1"/>
                    <a:pt x="1689" y="28"/>
                    <a:pt x="1602" y="86"/>
                  </a:cubicBezTo>
                  <a:lnTo>
                    <a:pt x="567" y="687"/>
                  </a:lnTo>
                  <a:cubicBezTo>
                    <a:pt x="234" y="887"/>
                    <a:pt x="34" y="1254"/>
                    <a:pt x="0" y="1687"/>
                  </a:cubicBezTo>
                  <a:lnTo>
                    <a:pt x="0" y="18966"/>
                  </a:lnTo>
                  <a:lnTo>
                    <a:pt x="2169" y="17699"/>
                  </a:lnTo>
                  <a:lnTo>
                    <a:pt x="2169" y="420"/>
                  </a:lnTo>
                  <a:cubicBezTo>
                    <a:pt x="2169" y="160"/>
                    <a:pt x="2035" y="1"/>
                    <a:pt x="185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98;p64"/>
            <p:cNvSpPr/>
            <p:nvPr/>
          </p:nvSpPr>
          <p:spPr>
            <a:xfrm>
              <a:off x="5650111" y="3311199"/>
              <a:ext cx="33338" cy="291523"/>
            </a:xfrm>
            <a:custGeom>
              <a:avLst/>
              <a:gdLst/>
              <a:ahLst/>
              <a:cxnLst/>
              <a:rect l="l" t="t" r="r" b="b"/>
              <a:pathLst>
                <a:path w="2169" h="18967" extrusionOk="0">
                  <a:moveTo>
                    <a:pt x="1850" y="1"/>
                  </a:moveTo>
                  <a:cubicBezTo>
                    <a:pt x="1774" y="1"/>
                    <a:pt x="1689" y="28"/>
                    <a:pt x="1602" y="86"/>
                  </a:cubicBezTo>
                  <a:lnTo>
                    <a:pt x="567" y="687"/>
                  </a:lnTo>
                  <a:cubicBezTo>
                    <a:pt x="234" y="887"/>
                    <a:pt x="34" y="1254"/>
                    <a:pt x="0" y="1687"/>
                  </a:cubicBezTo>
                  <a:lnTo>
                    <a:pt x="0" y="18966"/>
                  </a:lnTo>
                  <a:lnTo>
                    <a:pt x="2169" y="17699"/>
                  </a:lnTo>
                  <a:lnTo>
                    <a:pt x="2169" y="420"/>
                  </a:lnTo>
                  <a:cubicBezTo>
                    <a:pt x="2169" y="160"/>
                    <a:pt x="2035" y="1"/>
                    <a:pt x="18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99;p64"/>
            <p:cNvSpPr/>
            <p:nvPr/>
          </p:nvSpPr>
          <p:spPr>
            <a:xfrm>
              <a:off x="5601404" y="3445011"/>
              <a:ext cx="33860" cy="185916"/>
            </a:xfrm>
            <a:custGeom>
              <a:avLst/>
              <a:gdLst/>
              <a:ahLst/>
              <a:cxnLst/>
              <a:rect l="l" t="t" r="r" b="b"/>
              <a:pathLst>
                <a:path w="2203" h="12096" extrusionOk="0">
                  <a:moveTo>
                    <a:pt x="1872" y="1"/>
                  </a:moveTo>
                  <a:cubicBezTo>
                    <a:pt x="1791" y="1"/>
                    <a:pt x="1699" y="28"/>
                    <a:pt x="1602" y="87"/>
                  </a:cubicBezTo>
                  <a:lnTo>
                    <a:pt x="601" y="654"/>
                  </a:lnTo>
                  <a:cubicBezTo>
                    <a:pt x="267" y="887"/>
                    <a:pt x="34" y="1254"/>
                    <a:pt x="0" y="1688"/>
                  </a:cubicBezTo>
                  <a:lnTo>
                    <a:pt x="0" y="12095"/>
                  </a:lnTo>
                  <a:lnTo>
                    <a:pt x="2202" y="10828"/>
                  </a:lnTo>
                  <a:lnTo>
                    <a:pt x="2202" y="420"/>
                  </a:lnTo>
                  <a:cubicBezTo>
                    <a:pt x="2202" y="160"/>
                    <a:pt x="2068" y="1"/>
                    <a:pt x="1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00;p64"/>
            <p:cNvSpPr/>
            <p:nvPr/>
          </p:nvSpPr>
          <p:spPr>
            <a:xfrm>
              <a:off x="5726500" y="3511901"/>
              <a:ext cx="33338" cy="46725"/>
            </a:xfrm>
            <a:custGeom>
              <a:avLst/>
              <a:gdLst/>
              <a:ahLst/>
              <a:cxnLst/>
              <a:rect l="l" t="t" r="r" b="b"/>
              <a:pathLst>
                <a:path w="2169" h="3040" extrusionOk="0">
                  <a:moveTo>
                    <a:pt x="1843" y="1"/>
                  </a:moveTo>
                  <a:cubicBezTo>
                    <a:pt x="1769" y="1"/>
                    <a:pt x="1686" y="24"/>
                    <a:pt x="1602" y="71"/>
                  </a:cubicBezTo>
                  <a:lnTo>
                    <a:pt x="568" y="671"/>
                  </a:lnTo>
                  <a:cubicBezTo>
                    <a:pt x="234" y="905"/>
                    <a:pt x="1" y="1272"/>
                    <a:pt x="1" y="1672"/>
                  </a:cubicBezTo>
                  <a:lnTo>
                    <a:pt x="1" y="3040"/>
                  </a:lnTo>
                  <a:lnTo>
                    <a:pt x="2169" y="1772"/>
                  </a:lnTo>
                  <a:lnTo>
                    <a:pt x="2169" y="438"/>
                  </a:lnTo>
                  <a:cubicBezTo>
                    <a:pt x="2169" y="151"/>
                    <a:pt x="2031" y="1"/>
                    <a:pt x="184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01;p64"/>
            <p:cNvSpPr/>
            <p:nvPr/>
          </p:nvSpPr>
          <p:spPr>
            <a:xfrm>
              <a:off x="5774700" y="3317870"/>
              <a:ext cx="33338" cy="212567"/>
            </a:xfrm>
            <a:custGeom>
              <a:avLst/>
              <a:gdLst/>
              <a:ahLst/>
              <a:cxnLst/>
              <a:rect l="l" t="t" r="r" b="b"/>
              <a:pathLst>
                <a:path w="2169" h="13830" extrusionOk="0">
                  <a:moveTo>
                    <a:pt x="1865" y="0"/>
                  </a:moveTo>
                  <a:cubicBezTo>
                    <a:pt x="1788" y="0"/>
                    <a:pt x="1699" y="27"/>
                    <a:pt x="1601" y="86"/>
                  </a:cubicBezTo>
                  <a:lnTo>
                    <a:pt x="601" y="653"/>
                  </a:lnTo>
                  <a:cubicBezTo>
                    <a:pt x="234" y="886"/>
                    <a:pt x="34" y="1253"/>
                    <a:pt x="0" y="1687"/>
                  </a:cubicBezTo>
                  <a:lnTo>
                    <a:pt x="0" y="13829"/>
                  </a:lnTo>
                  <a:lnTo>
                    <a:pt x="2168" y="12595"/>
                  </a:lnTo>
                  <a:lnTo>
                    <a:pt x="2168" y="419"/>
                  </a:lnTo>
                  <a:cubicBezTo>
                    <a:pt x="2168" y="160"/>
                    <a:pt x="2051" y="0"/>
                    <a:pt x="186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02;p64"/>
            <p:cNvSpPr/>
            <p:nvPr/>
          </p:nvSpPr>
          <p:spPr>
            <a:xfrm>
              <a:off x="5822885" y="3336222"/>
              <a:ext cx="33860" cy="166519"/>
            </a:xfrm>
            <a:custGeom>
              <a:avLst/>
              <a:gdLst/>
              <a:ahLst/>
              <a:cxnLst/>
              <a:rect l="l" t="t" r="r" b="b"/>
              <a:pathLst>
                <a:path w="2203" h="10834" extrusionOk="0">
                  <a:moveTo>
                    <a:pt x="1887" y="1"/>
                  </a:moveTo>
                  <a:cubicBezTo>
                    <a:pt x="1802" y="1"/>
                    <a:pt x="1705" y="31"/>
                    <a:pt x="1602" y="93"/>
                  </a:cubicBezTo>
                  <a:lnTo>
                    <a:pt x="601" y="660"/>
                  </a:lnTo>
                  <a:cubicBezTo>
                    <a:pt x="268" y="893"/>
                    <a:pt x="34" y="1260"/>
                    <a:pt x="34" y="1694"/>
                  </a:cubicBezTo>
                  <a:lnTo>
                    <a:pt x="1" y="10834"/>
                  </a:lnTo>
                  <a:lnTo>
                    <a:pt x="2202" y="9600"/>
                  </a:lnTo>
                  <a:lnTo>
                    <a:pt x="2202" y="426"/>
                  </a:lnTo>
                  <a:cubicBezTo>
                    <a:pt x="2202" y="150"/>
                    <a:pt x="2075" y="1"/>
                    <a:pt x="188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03;p64"/>
            <p:cNvSpPr/>
            <p:nvPr/>
          </p:nvSpPr>
          <p:spPr>
            <a:xfrm>
              <a:off x="5822885" y="3336222"/>
              <a:ext cx="33860" cy="166519"/>
            </a:xfrm>
            <a:custGeom>
              <a:avLst/>
              <a:gdLst/>
              <a:ahLst/>
              <a:cxnLst/>
              <a:rect l="l" t="t" r="r" b="b"/>
              <a:pathLst>
                <a:path w="2203" h="10834" extrusionOk="0">
                  <a:moveTo>
                    <a:pt x="1887" y="1"/>
                  </a:moveTo>
                  <a:cubicBezTo>
                    <a:pt x="1802" y="1"/>
                    <a:pt x="1705" y="31"/>
                    <a:pt x="1602" y="93"/>
                  </a:cubicBezTo>
                  <a:lnTo>
                    <a:pt x="601" y="660"/>
                  </a:lnTo>
                  <a:cubicBezTo>
                    <a:pt x="268" y="893"/>
                    <a:pt x="34" y="1260"/>
                    <a:pt x="34" y="1694"/>
                  </a:cubicBezTo>
                  <a:lnTo>
                    <a:pt x="1" y="10834"/>
                  </a:lnTo>
                  <a:lnTo>
                    <a:pt x="2202" y="9600"/>
                  </a:lnTo>
                  <a:lnTo>
                    <a:pt x="2202" y="426"/>
                  </a:lnTo>
                  <a:cubicBezTo>
                    <a:pt x="2202" y="150"/>
                    <a:pt x="2075" y="1"/>
                    <a:pt x="18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04;p64"/>
            <p:cNvSpPr/>
            <p:nvPr/>
          </p:nvSpPr>
          <p:spPr>
            <a:xfrm>
              <a:off x="5774700" y="3317870"/>
              <a:ext cx="33338" cy="212567"/>
            </a:xfrm>
            <a:custGeom>
              <a:avLst/>
              <a:gdLst/>
              <a:ahLst/>
              <a:cxnLst/>
              <a:rect l="l" t="t" r="r" b="b"/>
              <a:pathLst>
                <a:path w="2169" h="13830" extrusionOk="0">
                  <a:moveTo>
                    <a:pt x="1865" y="0"/>
                  </a:moveTo>
                  <a:cubicBezTo>
                    <a:pt x="1788" y="0"/>
                    <a:pt x="1699" y="27"/>
                    <a:pt x="1601" y="86"/>
                  </a:cubicBezTo>
                  <a:lnTo>
                    <a:pt x="601" y="653"/>
                  </a:lnTo>
                  <a:cubicBezTo>
                    <a:pt x="234" y="886"/>
                    <a:pt x="34" y="1253"/>
                    <a:pt x="0" y="1687"/>
                  </a:cubicBezTo>
                  <a:lnTo>
                    <a:pt x="0" y="13829"/>
                  </a:lnTo>
                  <a:lnTo>
                    <a:pt x="2168" y="12595"/>
                  </a:lnTo>
                  <a:lnTo>
                    <a:pt x="2168" y="419"/>
                  </a:lnTo>
                  <a:cubicBezTo>
                    <a:pt x="2168" y="160"/>
                    <a:pt x="2051" y="0"/>
                    <a:pt x="18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05;p64"/>
            <p:cNvSpPr/>
            <p:nvPr/>
          </p:nvSpPr>
          <p:spPr>
            <a:xfrm>
              <a:off x="5899274" y="3344014"/>
              <a:ext cx="33860" cy="115152"/>
            </a:xfrm>
            <a:custGeom>
              <a:avLst/>
              <a:gdLst/>
              <a:ahLst/>
              <a:cxnLst/>
              <a:rect l="l" t="t" r="r" b="b"/>
              <a:pathLst>
                <a:path w="2203" h="7492" extrusionOk="0">
                  <a:moveTo>
                    <a:pt x="1872" y="1"/>
                  </a:moveTo>
                  <a:cubicBezTo>
                    <a:pt x="1791" y="1"/>
                    <a:pt x="1700" y="28"/>
                    <a:pt x="1602" y="86"/>
                  </a:cubicBezTo>
                  <a:lnTo>
                    <a:pt x="601" y="687"/>
                  </a:lnTo>
                  <a:cubicBezTo>
                    <a:pt x="268" y="887"/>
                    <a:pt x="34" y="1254"/>
                    <a:pt x="1" y="1654"/>
                  </a:cubicBezTo>
                  <a:lnTo>
                    <a:pt x="1" y="7491"/>
                  </a:lnTo>
                  <a:lnTo>
                    <a:pt x="2203" y="6224"/>
                  </a:lnTo>
                  <a:lnTo>
                    <a:pt x="2203" y="420"/>
                  </a:lnTo>
                  <a:cubicBezTo>
                    <a:pt x="2203" y="160"/>
                    <a:pt x="2069" y="1"/>
                    <a:pt x="18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06;p64"/>
            <p:cNvSpPr/>
            <p:nvPr/>
          </p:nvSpPr>
          <p:spPr>
            <a:xfrm>
              <a:off x="5947982" y="3184566"/>
              <a:ext cx="33353" cy="245889"/>
            </a:xfrm>
            <a:custGeom>
              <a:avLst/>
              <a:gdLst/>
              <a:ahLst/>
              <a:cxnLst/>
              <a:rect l="l" t="t" r="r" b="b"/>
              <a:pathLst>
                <a:path w="2170" h="15998" extrusionOk="0">
                  <a:moveTo>
                    <a:pt x="1851" y="0"/>
                  </a:moveTo>
                  <a:cubicBezTo>
                    <a:pt x="1775" y="0"/>
                    <a:pt x="1690" y="28"/>
                    <a:pt x="1602" y="86"/>
                  </a:cubicBezTo>
                  <a:lnTo>
                    <a:pt x="568" y="653"/>
                  </a:lnTo>
                  <a:cubicBezTo>
                    <a:pt x="234" y="887"/>
                    <a:pt x="1" y="1254"/>
                    <a:pt x="1" y="1687"/>
                  </a:cubicBezTo>
                  <a:lnTo>
                    <a:pt x="1" y="15997"/>
                  </a:lnTo>
                  <a:lnTo>
                    <a:pt x="2169" y="14763"/>
                  </a:lnTo>
                  <a:lnTo>
                    <a:pt x="2169" y="420"/>
                  </a:lnTo>
                  <a:cubicBezTo>
                    <a:pt x="2169" y="160"/>
                    <a:pt x="2035" y="0"/>
                    <a:pt x="185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07;p64"/>
            <p:cNvSpPr/>
            <p:nvPr/>
          </p:nvSpPr>
          <p:spPr>
            <a:xfrm>
              <a:off x="5996182" y="3271207"/>
              <a:ext cx="33860" cy="131567"/>
            </a:xfrm>
            <a:custGeom>
              <a:avLst/>
              <a:gdLst/>
              <a:ahLst/>
              <a:cxnLst/>
              <a:rect l="l" t="t" r="r" b="b"/>
              <a:pathLst>
                <a:path w="2203" h="8560" extrusionOk="0">
                  <a:moveTo>
                    <a:pt x="1872" y="1"/>
                  </a:moveTo>
                  <a:cubicBezTo>
                    <a:pt x="1791" y="1"/>
                    <a:pt x="1699" y="28"/>
                    <a:pt x="1602" y="86"/>
                  </a:cubicBezTo>
                  <a:lnTo>
                    <a:pt x="601" y="687"/>
                  </a:lnTo>
                  <a:cubicBezTo>
                    <a:pt x="234" y="887"/>
                    <a:pt x="34" y="1254"/>
                    <a:pt x="0" y="1688"/>
                  </a:cubicBezTo>
                  <a:lnTo>
                    <a:pt x="0" y="8559"/>
                  </a:lnTo>
                  <a:lnTo>
                    <a:pt x="2202" y="7292"/>
                  </a:lnTo>
                  <a:lnTo>
                    <a:pt x="2202" y="420"/>
                  </a:lnTo>
                  <a:cubicBezTo>
                    <a:pt x="2202" y="160"/>
                    <a:pt x="2068" y="1"/>
                    <a:pt x="18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08;p64"/>
            <p:cNvSpPr/>
            <p:nvPr/>
          </p:nvSpPr>
          <p:spPr>
            <a:xfrm>
              <a:off x="5996182" y="3271207"/>
              <a:ext cx="33860" cy="131567"/>
            </a:xfrm>
            <a:custGeom>
              <a:avLst/>
              <a:gdLst/>
              <a:ahLst/>
              <a:cxnLst/>
              <a:rect l="l" t="t" r="r" b="b"/>
              <a:pathLst>
                <a:path w="2203" h="8560" extrusionOk="0">
                  <a:moveTo>
                    <a:pt x="1872" y="1"/>
                  </a:moveTo>
                  <a:cubicBezTo>
                    <a:pt x="1791" y="1"/>
                    <a:pt x="1699" y="28"/>
                    <a:pt x="1602" y="86"/>
                  </a:cubicBezTo>
                  <a:lnTo>
                    <a:pt x="601" y="687"/>
                  </a:lnTo>
                  <a:cubicBezTo>
                    <a:pt x="234" y="887"/>
                    <a:pt x="34" y="1254"/>
                    <a:pt x="0" y="1688"/>
                  </a:cubicBezTo>
                  <a:lnTo>
                    <a:pt x="0" y="8559"/>
                  </a:lnTo>
                  <a:lnTo>
                    <a:pt x="2202" y="7292"/>
                  </a:lnTo>
                  <a:lnTo>
                    <a:pt x="2202" y="420"/>
                  </a:lnTo>
                  <a:cubicBezTo>
                    <a:pt x="2202" y="160"/>
                    <a:pt x="2068" y="1"/>
                    <a:pt x="18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09;p64"/>
            <p:cNvSpPr/>
            <p:nvPr/>
          </p:nvSpPr>
          <p:spPr>
            <a:xfrm>
              <a:off x="5947982" y="3184566"/>
              <a:ext cx="33353" cy="245889"/>
            </a:xfrm>
            <a:custGeom>
              <a:avLst/>
              <a:gdLst/>
              <a:ahLst/>
              <a:cxnLst/>
              <a:rect l="l" t="t" r="r" b="b"/>
              <a:pathLst>
                <a:path w="2170" h="15998" extrusionOk="0">
                  <a:moveTo>
                    <a:pt x="1851" y="0"/>
                  </a:moveTo>
                  <a:cubicBezTo>
                    <a:pt x="1775" y="0"/>
                    <a:pt x="1690" y="28"/>
                    <a:pt x="1602" y="86"/>
                  </a:cubicBezTo>
                  <a:lnTo>
                    <a:pt x="568" y="653"/>
                  </a:lnTo>
                  <a:cubicBezTo>
                    <a:pt x="234" y="887"/>
                    <a:pt x="1" y="1254"/>
                    <a:pt x="1" y="1687"/>
                  </a:cubicBezTo>
                  <a:lnTo>
                    <a:pt x="1" y="15997"/>
                  </a:lnTo>
                  <a:lnTo>
                    <a:pt x="2169" y="14763"/>
                  </a:lnTo>
                  <a:lnTo>
                    <a:pt x="2169" y="420"/>
                  </a:lnTo>
                  <a:cubicBezTo>
                    <a:pt x="2169" y="160"/>
                    <a:pt x="2035" y="0"/>
                    <a:pt x="18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10;p64"/>
            <p:cNvSpPr/>
            <p:nvPr/>
          </p:nvSpPr>
          <p:spPr>
            <a:xfrm>
              <a:off x="5265077" y="3776142"/>
              <a:ext cx="67167" cy="46771"/>
            </a:xfrm>
            <a:custGeom>
              <a:avLst/>
              <a:gdLst/>
              <a:ahLst/>
              <a:cxnLst/>
              <a:rect l="l" t="t" r="r" b="b"/>
              <a:pathLst>
                <a:path w="4370" h="3043" extrusionOk="0">
                  <a:moveTo>
                    <a:pt x="4100" y="0"/>
                  </a:moveTo>
                  <a:cubicBezTo>
                    <a:pt x="4005" y="0"/>
                    <a:pt x="3892" y="30"/>
                    <a:pt x="3770" y="91"/>
                  </a:cubicBezTo>
                  <a:lnTo>
                    <a:pt x="567" y="1959"/>
                  </a:lnTo>
                  <a:cubicBezTo>
                    <a:pt x="267" y="2126"/>
                    <a:pt x="34" y="2426"/>
                    <a:pt x="0" y="2793"/>
                  </a:cubicBezTo>
                  <a:cubicBezTo>
                    <a:pt x="0" y="2955"/>
                    <a:pt x="98" y="3043"/>
                    <a:pt x="242" y="3043"/>
                  </a:cubicBezTo>
                  <a:cubicBezTo>
                    <a:pt x="336" y="3043"/>
                    <a:pt x="449" y="3006"/>
                    <a:pt x="567" y="2927"/>
                  </a:cubicBezTo>
                  <a:lnTo>
                    <a:pt x="3770" y="1092"/>
                  </a:lnTo>
                  <a:cubicBezTo>
                    <a:pt x="4103" y="925"/>
                    <a:pt x="4303" y="592"/>
                    <a:pt x="4370" y="258"/>
                  </a:cubicBezTo>
                  <a:cubicBezTo>
                    <a:pt x="4370" y="89"/>
                    <a:pt x="4263" y="0"/>
                    <a:pt x="4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11;p64"/>
            <p:cNvSpPr/>
            <p:nvPr/>
          </p:nvSpPr>
          <p:spPr>
            <a:xfrm>
              <a:off x="5265077" y="3628605"/>
              <a:ext cx="67167" cy="46786"/>
            </a:xfrm>
            <a:custGeom>
              <a:avLst/>
              <a:gdLst/>
              <a:ahLst/>
              <a:cxnLst/>
              <a:rect l="l" t="t" r="r" b="b"/>
              <a:pathLst>
                <a:path w="4370" h="3044" extrusionOk="0">
                  <a:moveTo>
                    <a:pt x="4121" y="0"/>
                  </a:moveTo>
                  <a:cubicBezTo>
                    <a:pt x="4022" y="0"/>
                    <a:pt x="3901" y="38"/>
                    <a:pt x="3770" y="117"/>
                  </a:cubicBezTo>
                  <a:lnTo>
                    <a:pt x="567" y="1951"/>
                  </a:lnTo>
                  <a:cubicBezTo>
                    <a:pt x="267" y="2118"/>
                    <a:pt x="34" y="2452"/>
                    <a:pt x="0" y="2785"/>
                  </a:cubicBezTo>
                  <a:cubicBezTo>
                    <a:pt x="0" y="2954"/>
                    <a:pt x="107" y="3043"/>
                    <a:pt x="262" y="3043"/>
                  </a:cubicBezTo>
                  <a:cubicBezTo>
                    <a:pt x="352" y="3043"/>
                    <a:pt x="457" y="3013"/>
                    <a:pt x="567" y="2952"/>
                  </a:cubicBezTo>
                  <a:lnTo>
                    <a:pt x="3770" y="1084"/>
                  </a:lnTo>
                  <a:cubicBezTo>
                    <a:pt x="4103" y="917"/>
                    <a:pt x="4303" y="617"/>
                    <a:pt x="4370" y="250"/>
                  </a:cubicBezTo>
                  <a:cubicBezTo>
                    <a:pt x="4370" y="89"/>
                    <a:pt x="4272" y="0"/>
                    <a:pt x="412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512;p64"/>
            <p:cNvSpPr/>
            <p:nvPr/>
          </p:nvSpPr>
          <p:spPr>
            <a:xfrm>
              <a:off x="5265077" y="3481853"/>
              <a:ext cx="67167" cy="46740"/>
            </a:xfrm>
            <a:custGeom>
              <a:avLst/>
              <a:gdLst/>
              <a:ahLst/>
              <a:cxnLst/>
              <a:rect l="l" t="t" r="r" b="b"/>
              <a:pathLst>
                <a:path w="4370" h="3041" extrusionOk="0">
                  <a:moveTo>
                    <a:pt x="4100" y="0"/>
                  </a:moveTo>
                  <a:cubicBezTo>
                    <a:pt x="4005" y="0"/>
                    <a:pt x="3892" y="30"/>
                    <a:pt x="3770" y="91"/>
                  </a:cubicBezTo>
                  <a:lnTo>
                    <a:pt x="567" y="1926"/>
                  </a:lnTo>
                  <a:cubicBezTo>
                    <a:pt x="267" y="2126"/>
                    <a:pt x="34" y="2426"/>
                    <a:pt x="0" y="2760"/>
                  </a:cubicBezTo>
                  <a:cubicBezTo>
                    <a:pt x="0" y="2945"/>
                    <a:pt x="101" y="3041"/>
                    <a:pt x="249" y="3041"/>
                  </a:cubicBezTo>
                  <a:cubicBezTo>
                    <a:pt x="341" y="3041"/>
                    <a:pt x="452" y="3003"/>
                    <a:pt x="567" y="2927"/>
                  </a:cubicBezTo>
                  <a:lnTo>
                    <a:pt x="3770" y="1092"/>
                  </a:lnTo>
                  <a:cubicBezTo>
                    <a:pt x="4103" y="892"/>
                    <a:pt x="4303" y="592"/>
                    <a:pt x="4370" y="258"/>
                  </a:cubicBezTo>
                  <a:cubicBezTo>
                    <a:pt x="4370" y="89"/>
                    <a:pt x="4263" y="0"/>
                    <a:pt x="4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513;p64"/>
            <p:cNvSpPr/>
            <p:nvPr/>
          </p:nvSpPr>
          <p:spPr>
            <a:xfrm>
              <a:off x="5410170" y="3742420"/>
              <a:ext cx="122038" cy="78448"/>
            </a:xfrm>
            <a:custGeom>
              <a:avLst/>
              <a:gdLst/>
              <a:ahLst/>
              <a:cxnLst/>
              <a:rect l="l" t="t" r="r" b="b"/>
              <a:pathLst>
                <a:path w="7940" h="5104" extrusionOk="0">
                  <a:moveTo>
                    <a:pt x="7698" y="1"/>
                  </a:moveTo>
                  <a:cubicBezTo>
                    <a:pt x="7604" y="1"/>
                    <a:pt x="7491" y="38"/>
                    <a:pt x="7372" y="117"/>
                  </a:cubicBezTo>
                  <a:lnTo>
                    <a:pt x="567" y="4020"/>
                  </a:lnTo>
                  <a:cubicBezTo>
                    <a:pt x="267" y="4187"/>
                    <a:pt x="67" y="4487"/>
                    <a:pt x="0" y="4854"/>
                  </a:cubicBezTo>
                  <a:cubicBezTo>
                    <a:pt x="0" y="5015"/>
                    <a:pt x="98" y="5104"/>
                    <a:pt x="242" y="5104"/>
                  </a:cubicBezTo>
                  <a:cubicBezTo>
                    <a:pt x="336" y="5104"/>
                    <a:pt x="449" y="5066"/>
                    <a:pt x="567" y="4987"/>
                  </a:cubicBezTo>
                  <a:lnTo>
                    <a:pt x="7372" y="1084"/>
                  </a:lnTo>
                  <a:cubicBezTo>
                    <a:pt x="7672" y="918"/>
                    <a:pt x="7873" y="617"/>
                    <a:pt x="7939" y="250"/>
                  </a:cubicBezTo>
                  <a:cubicBezTo>
                    <a:pt x="7939" y="89"/>
                    <a:pt x="7841" y="1"/>
                    <a:pt x="769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514;p64"/>
            <p:cNvSpPr/>
            <p:nvPr/>
          </p:nvSpPr>
          <p:spPr>
            <a:xfrm>
              <a:off x="5357866" y="3818886"/>
              <a:ext cx="26175" cy="40592"/>
            </a:xfrm>
            <a:custGeom>
              <a:avLst/>
              <a:gdLst/>
              <a:ahLst/>
              <a:cxnLst/>
              <a:rect l="l" t="t" r="r" b="b"/>
              <a:pathLst>
                <a:path w="1703" h="2641" extrusionOk="0">
                  <a:moveTo>
                    <a:pt x="1503" y="1"/>
                  </a:moveTo>
                  <a:cubicBezTo>
                    <a:pt x="1452" y="1"/>
                    <a:pt x="1395" y="16"/>
                    <a:pt x="1335" y="46"/>
                  </a:cubicBezTo>
                  <a:lnTo>
                    <a:pt x="368" y="646"/>
                  </a:lnTo>
                  <a:cubicBezTo>
                    <a:pt x="168" y="779"/>
                    <a:pt x="34" y="1013"/>
                    <a:pt x="1" y="1246"/>
                  </a:cubicBezTo>
                  <a:lnTo>
                    <a:pt x="1" y="2381"/>
                  </a:lnTo>
                  <a:cubicBezTo>
                    <a:pt x="1" y="2543"/>
                    <a:pt x="81" y="2640"/>
                    <a:pt x="197" y="2640"/>
                  </a:cubicBezTo>
                  <a:cubicBezTo>
                    <a:pt x="248" y="2640"/>
                    <a:pt x="307" y="2621"/>
                    <a:pt x="368" y="2581"/>
                  </a:cubicBezTo>
                  <a:lnTo>
                    <a:pt x="1335" y="2014"/>
                  </a:lnTo>
                  <a:cubicBezTo>
                    <a:pt x="1569" y="1880"/>
                    <a:pt x="1702" y="1647"/>
                    <a:pt x="1702" y="1380"/>
                  </a:cubicBezTo>
                  <a:lnTo>
                    <a:pt x="1702" y="246"/>
                  </a:lnTo>
                  <a:cubicBezTo>
                    <a:pt x="1702" y="82"/>
                    <a:pt x="1620" y="1"/>
                    <a:pt x="150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515;p64"/>
            <p:cNvSpPr/>
            <p:nvPr/>
          </p:nvSpPr>
          <p:spPr>
            <a:xfrm>
              <a:off x="5670108" y="3592593"/>
              <a:ext cx="122038" cy="78402"/>
            </a:xfrm>
            <a:custGeom>
              <a:avLst/>
              <a:gdLst/>
              <a:ahLst/>
              <a:cxnLst/>
              <a:rect l="l" t="t" r="r" b="b"/>
              <a:pathLst>
                <a:path w="7940" h="5101" extrusionOk="0">
                  <a:moveTo>
                    <a:pt x="7692" y="0"/>
                  </a:moveTo>
                  <a:cubicBezTo>
                    <a:pt x="7603" y="0"/>
                    <a:pt x="7495" y="30"/>
                    <a:pt x="7372" y="91"/>
                  </a:cubicBezTo>
                  <a:lnTo>
                    <a:pt x="567" y="3994"/>
                  </a:lnTo>
                  <a:cubicBezTo>
                    <a:pt x="267" y="4194"/>
                    <a:pt x="67" y="4495"/>
                    <a:pt x="0" y="4828"/>
                  </a:cubicBezTo>
                  <a:cubicBezTo>
                    <a:pt x="0" y="4998"/>
                    <a:pt x="109" y="5101"/>
                    <a:pt x="274" y="5101"/>
                  </a:cubicBezTo>
                  <a:cubicBezTo>
                    <a:pt x="368" y="5101"/>
                    <a:pt x="480" y="5067"/>
                    <a:pt x="601" y="4995"/>
                  </a:cubicBezTo>
                  <a:lnTo>
                    <a:pt x="7372" y="1092"/>
                  </a:lnTo>
                  <a:cubicBezTo>
                    <a:pt x="7672" y="925"/>
                    <a:pt x="7906" y="592"/>
                    <a:pt x="7939" y="258"/>
                  </a:cubicBezTo>
                  <a:cubicBezTo>
                    <a:pt x="7939" y="89"/>
                    <a:pt x="7846" y="0"/>
                    <a:pt x="769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516;p64"/>
            <p:cNvSpPr/>
            <p:nvPr/>
          </p:nvSpPr>
          <p:spPr>
            <a:xfrm>
              <a:off x="5617803" y="3668767"/>
              <a:ext cx="26175" cy="40269"/>
            </a:xfrm>
            <a:custGeom>
              <a:avLst/>
              <a:gdLst/>
              <a:ahLst/>
              <a:cxnLst/>
              <a:rect l="l" t="t" r="r" b="b"/>
              <a:pathLst>
                <a:path w="1703" h="2620" extrusionOk="0">
                  <a:moveTo>
                    <a:pt x="1483" y="0"/>
                  </a:moveTo>
                  <a:cubicBezTo>
                    <a:pt x="1438" y="0"/>
                    <a:pt x="1387" y="13"/>
                    <a:pt x="1335" y="39"/>
                  </a:cubicBezTo>
                  <a:lnTo>
                    <a:pt x="368" y="606"/>
                  </a:lnTo>
                  <a:cubicBezTo>
                    <a:pt x="168" y="739"/>
                    <a:pt x="34" y="973"/>
                    <a:pt x="1" y="1240"/>
                  </a:cubicBezTo>
                  <a:lnTo>
                    <a:pt x="1" y="2374"/>
                  </a:lnTo>
                  <a:cubicBezTo>
                    <a:pt x="1" y="2537"/>
                    <a:pt x="83" y="2619"/>
                    <a:pt x="200" y="2619"/>
                  </a:cubicBezTo>
                  <a:cubicBezTo>
                    <a:pt x="251" y="2619"/>
                    <a:pt x="308" y="2604"/>
                    <a:pt x="368" y="2574"/>
                  </a:cubicBezTo>
                  <a:lnTo>
                    <a:pt x="1335" y="2007"/>
                  </a:lnTo>
                  <a:cubicBezTo>
                    <a:pt x="1569" y="1874"/>
                    <a:pt x="1702" y="1640"/>
                    <a:pt x="1702" y="1373"/>
                  </a:cubicBezTo>
                  <a:lnTo>
                    <a:pt x="1702" y="272"/>
                  </a:lnTo>
                  <a:cubicBezTo>
                    <a:pt x="1702" y="100"/>
                    <a:pt x="1611" y="0"/>
                    <a:pt x="148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517;p64"/>
            <p:cNvSpPr/>
            <p:nvPr/>
          </p:nvSpPr>
          <p:spPr>
            <a:xfrm>
              <a:off x="5617803" y="3668767"/>
              <a:ext cx="26175" cy="40269"/>
            </a:xfrm>
            <a:custGeom>
              <a:avLst/>
              <a:gdLst/>
              <a:ahLst/>
              <a:cxnLst/>
              <a:rect l="l" t="t" r="r" b="b"/>
              <a:pathLst>
                <a:path w="1703" h="2620" extrusionOk="0">
                  <a:moveTo>
                    <a:pt x="1483" y="0"/>
                  </a:moveTo>
                  <a:cubicBezTo>
                    <a:pt x="1438" y="0"/>
                    <a:pt x="1387" y="13"/>
                    <a:pt x="1335" y="39"/>
                  </a:cubicBezTo>
                  <a:lnTo>
                    <a:pt x="368" y="606"/>
                  </a:lnTo>
                  <a:cubicBezTo>
                    <a:pt x="168" y="739"/>
                    <a:pt x="34" y="973"/>
                    <a:pt x="1" y="1240"/>
                  </a:cubicBezTo>
                  <a:lnTo>
                    <a:pt x="1" y="2374"/>
                  </a:lnTo>
                  <a:cubicBezTo>
                    <a:pt x="1" y="2537"/>
                    <a:pt x="83" y="2619"/>
                    <a:pt x="200" y="2619"/>
                  </a:cubicBezTo>
                  <a:cubicBezTo>
                    <a:pt x="251" y="2619"/>
                    <a:pt x="308" y="2604"/>
                    <a:pt x="368" y="2574"/>
                  </a:cubicBezTo>
                  <a:lnTo>
                    <a:pt x="1335" y="2007"/>
                  </a:lnTo>
                  <a:cubicBezTo>
                    <a:pt x="1569" y="1874"/>
                    <a:pt x="1702" y="1640"/>
                    <a:pt x="1702" y="1373"/>
                  </a:cubicBezTo>
                  <a:lnTo>
                    <a:pt x="1702" y="272"/>
                  </a:lnTo>
                  <a:cubicBezTo>
                    <a:pt x="1702" y="100"/>
                    <a:pt x="1611" y="0"/>
                    <a:pt x="1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518;p64"/>
            <p:cNvSpPr/>
            <p:nvPr/>
          </p:nvSpPr>
          <p:spPr>
            <a:xfrm>
              <a:off x="5930045" y="3442490"/>
              <a:ext cx="122038" cy="78448"/>
            </a:xfrm>
            <a:custGeom>
              <a:avLst/>
              <a:gdLst/>
              <a:ahLst/>
              <a:cxnLst/>
              <a:rect l="l" t="t" r="r" b="b"/>
              <a:pathLst>
                <a:path w="7940" h="5104" extrusionOk="0">
                  <a:moveTo>
                    <a:pt x="7698" y="1"/>
                  </a:moveTo>
                  <a:cubicBezTo>
                    <a:pt x="7604" y="1"/>
                    <a:pt x="7491" y="38"/>
                    <a:pt x="7372" y="117"/>
                  </a:cubicBezTo>
                  <a:lnTo>
                    <a:pt x="567" y="4020"/>
                  </a:lnTo>
                  <a:cubicBezTo>
                    <a:pt x="267" y="4187"/>
                    <a:pt x="34" y="4487"/>
                    <a:pt x="0" y="4854"/>
                  </a:cubicBezTo>
                  <a:cubicBezTo>
                    <a:pt x="0" y="5015"/>
                    <a:pt x="98" y="5104"/>
                    <a:pt x="242" y="5104"/>
                  </a:cubicBezTo>
                  <a:cubicBezTo>
                    <a:pt x="336" y="5104"/>
                    <a:pt x="449" y="5066"/>
                    <a:pt x="567" y="4987"/>
                  </a:cubicBezTo>
                  <a:lnTo>
                    <a:pt x="7372" y="1084"/>
                  </a:lnTo>
                  <a:cubicBezTo>
                    <a:pt x="7673" y="918"/>
                    <a:pt x="7873" y="617"/>
                    <a:pt x="7939" y="251"/>
                  </a:cubicBezTo>
                  <a:cubicBezTo>
                    <a:pt x="7939" y="89"/>
                    <a:pt x="7842" y="1"/>
                    <a:pt x="769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519;p64"/>
            <p:cNvSpPr/>
            <p:nvPr/>
          </p:nvSpPr>
          <p:spPr>
            <a:xfrm>
              <a:off x="5877741" y="3519048"/>
              <a:ext cx="26175" cy="40177"/>
            </a:xfrm>
            <a:custGeom>
              <a:avLst/>
              <a:gdLst/>
              <a:ahLst/>
              <a:cxnLst/>
              <a:rect l="l" t="t" r="r" b="b"/>
              <a:pathLst>
                <a:path w="1703" h="2614" extrusionOk="0">
                  <a:moveTo>
                    <a:pt x="1486" y="0"/>
                  </a:moveTo>
                  <a:cubicBezTo>
                    <a:pt x="1440" y="0"/>
                    <a:pt x="1389" y="13"/>
                    <a:pt x="1335" y="40"/>
                  </a:cubicBezTo>
                  <a:lnTo>
                    <a:pt x="368" y="607"/>
                  </a:lnTo>
                  <a:cubicBezTo>
                    <a:pt x="168" y="740"/>
                    <a:pt x="34" y="974"/>
                    <a:pt x="1" y="1240"/>
                  </a:cubicBezTo>
                  <a:lnTo>
                    <a:pt x="1" y="2341"/>
                  </a:lnTo>
                  <a:cubicBezTo>
                    <a:pt x="1" y="2514"/>
                    <a:pt x="92" y="2613"/>
                    <a:pt x="220" y="2613"/>
                  </a:cubicBezTo>
                  <a:cubicBezTo>
                    <a:pt x="266" y="2613"/>
                    <a:pt x="316" y="2601"/>
                    <a:pt x="368" y="2575"/>
                  </a:cubicBezTo>
                  <a:lnTo>
                    <a:pt x="1335" y="2008"/>
                  </a:lnTo>
                  <a:cubicBezTo>
                    <a:pt x="1569" y="1874"/>
                    <a:pt x="1702" y="1641"/>
                    <a:pt x="1702" y="1374"/>
                  </a:cubicBezTo>
                  <a:lnTo>
                    <a:pt x="1702" y="240"/>
                  </a:lnTo>
                  <a:cubicBezTo>
                    <a:pt x="1702" y="93"/>
                    <a:pt x="1613" y="0"/>
                    <a:pt x="148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520;p64"/>
            <p:cNvSpPr/>
            <p:nvPr/>
          </p:nvSpPr>
          <p:spPr>
            <a:xfrm>
              <a:off x="5877741" y="3519048"/>
              <a:ext cx="26175" cy="40177"/>
            </a:xfrm>
            <a:custGeom>
              <a:avLst/>
              <a:gdLst/>
              <a:ahLst/>
              <a:cxnLst/>
              <a:rect l="l" t="t" r="r" b="b"/>
              <a:pathLst>
                <a:path w="1703" h="2614" extrusionOk="0">
                  <a:moveTo>
                    <a:pt x="1486" y="0"/>
                  </a:moveTo>
                  <a:cubicBezTo>
                    <a:pt x="1440" y="0"/>
                    <a:pt x="1389" y="13"/>
                    <a:pt x="1335" y="40"/>
                  </a:cubicBezTo>
                  <a:lnTo>
                    <a:pt x="368" y="607"/>
                  </a:lnTo>
                  <a:cubicBezTo>
                    <a:pt x="168" y="740"/>
                    <a:pt x="34" y="974"/>
                    <a:pt x="1" y="1240"/>
                  </a:cubicBezTo>
                  <a:lnTo>
                    <a:pt x="1" y="2341"/>
                  </a:lnTo>
                  <a:cubicBezTo>
                    <a:pt x="1" y="2514"/>
                    <a:pt x="92" y="2613"/>
                    <a:pt x="220" y="2613"/>
                  </a:cubicBezTo>
                  <a:cubicBezTo>
                    <a:pt x="266" y="2613"/>
                    <a:pt x="316" y="2601"/>
                    <a:pt x="368" y="2575"/>
                  </a:cubicBezTo>
                  <a:lnTo>
                    <a:pt x="1335" y="2008"/>
                  </a:lnTo>
                  <a:cubicBezTo>
                    <a:pt x="1569" y="1874"/>
                    <a:pt x="1702" y="1641"/>
                    <a:pt x="1702" y="1374"/>
                  </a:cubicBezTo>
                  <a:lnTo>
                    <a:pt x="1702" y="240"/>
                  </a:lnTo>
                  <a:cubicBezTo>
                    <a:pt x="1702" y="93"/>
                    <a:pt x="1613" y="0"/>
                    <a:pt x="1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21;p64"/>
            <p:cNvSpPr/>
            <p:nvPr/>
          </p:nvSpPr>
          <p:spPr>
            <a:xfrm>
              <a:off x="5184062" y="1460851"/>
              <a:ext cx="1496070" cy="1859370"/>
            </a:xfrm>
            <a:custGeom>
              <a:avLst/>
              <a:gdLst/>
              <a:ahLst/>
              <a:cxnLst/>
              <a:rect l="l" t="t" r="r" b="b"/>
              <a:pathLst>
                <a:path w="97337" h="120974" extrusionOk="0">
                  <a:moveTo>
                    <a:pt x="94287" y="1"/>
                  </a:moveTo>
                  <a:cubicBezTo>
                    <a:pt x="94004" y="1"/>
                    <a:pt x="93726" y="85"/>
                    <a:pt x="93501" y="254"/>
                  </a:cubicBezTo>
                  <a:lnTo>
                    <a:pt x="1969" y="53058"/>
                  </a:lnTo>
                  <a:cubicBezTo>
                    <a:pt x="801" y="53826"/>
                    <a:pt x="67" y="55093"/>
                    <a:pt x="1" y="56494"/>
                  </a:cubicBezTo>
                  <a:lnTo>
                    <a:pt x="1" y="59330"/>
                  </a:lnTo>
                  <a:lnTo>
                    <a:pt x="1" y="117905"/>
                  </a:lnTo>
                  <a:cubicBezTo>
                    <a:pt x="1" y="118005"/>
                    <a:pt x="1" y="118105"/>
                    <a:pt x="1" y="118205"/>
                  </a:cubicBezTo>
                  <a:cubicBezTo>
                    <a:pt x="101" y="118839"/>
                    <a:pt x="468" y="119406"/>
                    <a:pt x="1068" y="119706"/>
                  </a:cubicBezTo>
                  <a:lnTo>
                    <a:pt x="3136" y="120940"/>
                  </a:lnTo>
                  <a:lnTo>
                    <a:pt x="3236" y="120974"/>
                  </a:lnTo>
                  <a:cubicBezTo>
                    <a:pt x="2803" y="120740"/>
                    <a:pt x="2536" y="120306"/>
                    <a:pt x="2536" y="119806"/>
                  </a:cubicBezTo>
                  <a:lnTo>
                    <a:pt x="2536" y="61898"/>
                  </a:lnTo>
                  <a:lnTo>
                    <a:pt x="2536" y="57895"/>
                  </a:lnTo>
                  <a:cubicBezTo>
                    <a:pt x="2603" y="56527"/>
                    <a:pt x="3336" y="55260"/>
                    <a:pt x="4504" y="54493"/>
                  </a:cubicBezTo>
                  <a:lnTo>
                    <a:pt x="96003" y="1688"/>
                  </a:lnTo>
                  <a:cubicBezTo>
                    <a:pt x="96256" y="1519"/>
                    <a:pt x="96550" y="1431"/>
                    <a:pt x="96841" y="1431"/>
                  </a:cubicBezTo>
                  <a:cubicBezTo>
                    <a:pt x="97010" y="1431"/>
                    <a:pt x="97178" y="1460"/>
                    <a:pt x="97337" y="1521"/>
                  </a:cubicBezTo>
                  <a:cubicBezTo>
                    <a:pt x="96903" y="1288"/>
                    <a:pt x="95302" y="354"/>
                    <a:pt x="94935" y="154"/>
                  </a:cubicBezTo>
                  <a:cubicBezTo>
                    <a:pt x="94731" y="52"/>
                    <a:pt x="94507" y="1"/>
                    <a:pt x="9428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22;p64"/>
            <p:cNvSpPr/>
            <p:nvPr/>
          </p:nvSpPr>
          <p:spPr>
            <a:xfrm>
              <a:off x="5223025" y="1482830"/>
              <a:ext cx="1467374" cy="1840081"/>
            </a:xfrm>
            <a:custGeom>
              <a:avLst/>
              <a:gdLst/>
              <a:ahLst/>
              <a:cxnLst/>
              <a:rect l="l" t="t" r="r" b="b"/>
              <a:pathLst>
                <a:path w="95470" h="119719" extrusionOk="0">
                  <a:moveTo>
                    <a:pt x="94316" y="1"/>
                  </a:moveTo>
                  <a:cubicBezTo>
                    <a:pt x="94019" y="1"/>
                    <a:pt x="93733" y="89"/>
                    <a:pt x="93501" y="258"/>
                  </a:cubicBezTo>
                  <a:lnTo>
                    <a:pt x="1969" y="53063"/>
                  </a:lnTo>
                  <a:cubicBezTo>
                    <a:pt x="801" y="53830"/>
                    <a:pt x="68" y="55097"/>
                    <a:pt x="1" y="56498"/>
                  </a:cubicBezTo>
                  <a:lnTo>
                    <a:pt x="1" y="118376"/>
                  </a:lnTo>
                  <a:cubicBezTo>
                    <a:pt x="1" y="119163"/>
                    <a:pt x="638" y="119718"/>
                    <a:pt x="1340" y="119718"/>
                  </a:cubicBezTo>
                  <a:cubicBezTo>
                    <a:pt x="1560" y="119718"/>
                    <a:pt x="1787" y="119663"/>
                    <a:pt x="2002" y="119544"/>
                  </a:cubicBezTo>
                  <a:lnTo>
                    <a:pt x="93468" y="66739"/>
                  </a:lnTo>
                  <a:cubicBezTo>
                    <a:pt x="94635" y="65972"/>
                    <a:pt x="95369" y="64704"/>
                    <a:pt x="95469" y="63303"/>
                  </a:cubicBezTo>
                  <a:lnTo>
                    <a:pt x="95469" y="1392"/>
                  </a:lnTo>
                  <a:cubicBezTo>
                    <a:pt x="95469" y="1326"/>
                    <a:pt x="95436" y="1226"/>
                    <a:pt x="95436" y="1159"/>
                  </a:cubicBezTo>
                  <a:cubicBezTo>
                    <a:pt x="95436" y="1092"/>
                    <a:pt x="95436" y="1025"/>
                    <a:pt x="95402" y="959"/>
                  </a:cubicBezTo>
                  <a:lnTo>
                    <a:pt x="95402" y="925"/>
                  </a:lnTo>
                  <a:cubicBezTo>
                    <a:pt x="95402" y="859"/>
                    <a:pt x="95369" y="825"/>
                    <a:pt x="95369" y="759"/>
                  </a:cubicBezTo>
                  <a:cubicBezTo>
                    <a:pt x="95336" y="659"/>
                    <a:pt x="95302" y="592"/>
                    <a:pt x="95236" y="492"/>
                  </a:cubicBezTo>
                  <a:cubicBezTo>
                    <a:pt x="95236" y="458"/>
                    <a:pt x="95202" y="425"/>
                    <a:pt x="95169" y="392"/>
                  </a:cubicBezTo>
                  <a:cubicBezTo>
                    <a:pt x="95169" y="358"/>
                    <a:pt x="95135" y="358"/>
                    <a:pt x="95135" y="325"/>
                  </a:cubicBezTo>
                  <a:cubicBezTo>
                    <a:pt x="95069" y="258"/>
                    <a:pt x="95035" y="225"/>
                    <a:pt x="95002" y="192"/>
                  </a:cubicBezTo>
                  <a:cubicBezTo>
                    <a:pt x="94935" y="158"/>
                    <a:pt x="94869" y="125"/>
                    <a:pt x="94835" y="91"/>
                  </a:cubicBezTo>
                  <a:cubicBezTo>
                    <a:pt x="94664" y="30"/>
                    <a:pt x="94488" y="1"/>
                    <a:pt x="94316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23;p64"/>
            <p:cNvSpPr/>
            <p:nvPr/>
          </p:nvSpPr>
          <p:spPr>
            <a:xfrm>
              <a:off x="5193299" y="1460851"/>
              <a:ext cx="1486832" cy="860121"/>
            </a:xfrm>
            <a:custGeom>
              <a:avLst/>
              <a:gdLst/>
              <a:ahLst/>
              <a:cxnLst/>
              <a:rect l="l" t="t" r="r" b="b"/>
              <a:pathLst>
                <a:path w="96736" h="55961" extrusionOk="0">
                  <a:moveTo>
                    <a:pt x="93686" y="1"/>
                  </a:moveTo>
                  <a:cubicBezTo>
                    <a:pt x="93403" y="1"/>
                    <a:pt x="93125" y="85"/>
                    <a:pt x="92900" y="254"/>
                  </a:cubicBezTo>
                  <a:lnTo>
                    <a:pt x="1368" y="53058"/>
                  </a:lnTo>
                  <a:cubicBezTo>
                    <a:pt x="801" y="53425"/>
                    <a:pt x="334" y="53892"/>
                    <a:pt x="0" y="54493"/>
                  </a:cubicBezTo>
                  <a:lnTo>
                    <a:pt x="2502" y="55960"/>
                  </a:lnTo>
                  <a:cubicBezTo>
                    <a:pt x="2836" y="55360"/>
                    <a:pt x="3303" y="54860"/>
                    <a:pt x="3903" y="54493"/>
                  </a:cubicBezTo>
                  <a:lnTo>
                    <a:pt x="95402" y="1688"/>
                  </a:lnTo>
                  <a:cubicBezTo>
                    <a:pt x="95655" y="1519"/>
                    <a:pt x="95949" y="1431"/>
                    <a:pt x="96240" y="1431"/>
                  </a:cubicBezTo>
                  <a:cubicBezTo>
                    <a:pt x="96409" y="1431"/>
                    <a:pt x="96577" y="1460"/>
                    <a:pt x="96736" y="1521"/>
                  </a:cubicBezTo>
                  <a:cubicBezTo>
                    <a:pt x="96302" y="1288"/>
                    <a:pt x="94668" y="354"/>
                    <a:pt x="94334" y="154"/>
                  </a:cubicBezTo>
                  <a:cubicBezTo>
                    <a:pt x="94130" y="52"/>
                    <a:pt x="93906" y="1"/>
                    <a:pt x="93686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24;p64"/>
            <p:cNvSpPr/>
            <p:nvPr/>
          </p:nvSpPr>
          <p:spPr>
            <a:xfrm>
              <a:off x="5327618" y="2430022"/>
              <a:ext cx="1258572" cy="728184"/>
            </a:xfrm>
            <a:custGeom>
              <a:avLst/>
              <a:gdLst/>
              <a:ahLst/>
              <a:cxnLst/>
              <a:rect l="l" t="t" r="r" b="b"/>
              <a:pathLst>
                <a:path w="81885" h="47377" extrusionOk="0">
                  <a:moveTo>
                    <a:pt x="81612" y="0"/>
                  </a:moveTo>
                  <a:cubicBezTo>
                    <a:pt x="81574" y="0"/>
                    <a:pt x="81534" y="13"/>
                    <a:pt x="81492" y="43"/>
                  </a:cubicBezTo>
                  <a:lnTo>
                    <a:pt x="201" y="46976"/>
                  </a:lnTo>
                  <a:cubicBezTo>
                    <a:pt x="1" y="47077"/>
                    <a:pt x="67" y="47343"/>
                    <a:pt x="301" y="47377"/>
                  </a:cubicBezTo>
                  <a:cubicBezTo>
                    <a:pt x="334" y="47377"/>
                    <a:pt x="368" y="47343"/>
                    <a:pt x="401" y="47343"/>
                  </a:cubicBezTo>
                  <a:lnTo>
                    <a:pt x="81692" y="410"/>
                  </a:lnTo>
                  <a:cubicBezTo>
                    <a:pt x="81884" y="273"/>
                    <a:pt x="81783" y="0"/>
                    <a:pt x="8161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25;p64"/>
            <p:cNvSpPr/>
            <p:nvPr/>
          </p:nvSpPr>
          <p:spPr>
            <a:xfrm>
              <a:off x="5328648" y="3137180"/>
              <a:ext cx="6686" cy="36412"/>
            </a:xfrm>
            <a:custGeom>
              <a:avLst/>
              <a:gdLst/>
              <a:ahLst/>
              <a:cxnLst/>
              <a:rect l="l" t="t" r="r" b="b"/>
              <a:pathLst>
                <a:path w="435" h="2369" extrusionOk="0">
                  <a:moveTo>
                    <a:pt x="217" y="0"/>
                  </a:moveTo>
                  <a:cubicBezTo>
                    <a:pt x="109" y="0"/>
                    <a:pt x="0" y="67"/>
                    <a:pt x="0" y="200"/>
                  </a:cubicBezTo>
                  <a:lnTo>
                    <a:pt x="0" y="2168"/>
                  </a:lnTo>
                  <a:cubicBezTo>
                    <a:pt x="0" y="2268"/>
                    <a:pt x="101" y="2368"/>
                    <a:pt x="234" y="2368"/>
                  </a:cubicBezTo>
                  <a:cubicBezTo>
                    <a:pt x="334" y="2368"/>
                    <a:pt x="434" y="2268"/>
                    <a:pt x="434" y="2168"/>
                  </a:cubicBezTo>
                  <a:lnTo>
                    <a:pt x="434" y="200"/>
                  </a:lnTo>
                  <a:cubicBezTo>
                    <a:pt x="434" y="67"/>
                    <a:pt x="326" y="0"/>
                    <a:pt x="21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26;p64"/>
            <p:cNvSpPr/>
            <p:nvPr/>
          </p:nvSpPr>
          <p:spPr>
            <a:xfrm>
              <a:off x="5537311" y="3016172"/>
              <a:ext cx="6179" cy="36427"/>
            </a:xfrm>
            <a:custGeom>
              <a:avLst/>
              <a:gdLst/>
              <a:ahLst/>
              <a:cxnLst/>
              <a:rect l="l" t="t" r="r" b="b"/>
              <a:pathLst>
                <a:path w="402" h="2370" extrusionOk="0">
                  <a:moveTo>
                    <a:pt x="201" y="1"/>
                  </a:moveTo>
                  <a:cubicBezTo>
                    <a:pt x="68" y="1"/>
                    <a:pt x="1" y="101"/>
                    <a:pt x="1" y="201"/>
                  </a:cubicBezTo>
                  <a:lnTo>
                    <a:pt x="1" y="2169"/>
                  </a:lnTo>
                  <a:cubicBezTo>
                    <a:pt x="1" y="2269"/>
                    <a:pt x="68" y="2369"/>
                    <a:pt x="201" y="2369"/>
                  </a:cubicBezTo>
                  <a:cubicBezTo>
                    <a:pt x="301" y="2369"/>
                    <a:pt x="401" y="2269"/>
                    <a:pt x="401" y="2169"/>
                  </a:cubicBezTo>
                  <a:lnTo>
                    <a:pt x="401" y="201"/>
                  </a:lnTo>
                  <a:cubicBezTo>
                    <a:pt x="401" y="10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27;p64"/>
            <p:cNvSpPr/>
            <p:nvPr/>
          </p:nvSpPr>
          <p:spPr>
            <a:xfrm>
              <a:off x="5745467" y="2895687"/>
              <a:ext cx="6179" cy="36427"/>
            </a:xfrm>
            <a:custGeom>
              <a:avLst/>
              <a:gdLst/>
              <a:ahLst/>
              <a:cxnLst/>
              <a:rect l="l" t="t" r="r" b="b"/>
              <a:pathLst>
                <a:path w="402" h="2370" extrusionOk="0">
                  <a:moveTo>
                    <a:pt x="201" y="1"/>
                  </a:moveTo>
                  <a:cubicBezTo>
                    <a:pt x="101" y="1"/>
                    <a:pt x="1" y="68"/>
                    <a:pt x="1" y="201"/>
                  </a:cubicBezTo>
                  <a:lnTo>
                    <a:pt x="1" y="2136"/>
                  </a:lnTo>
                  <a:cubicBezTo>
                    <a:pt x="1" y="2269"/>
                    <a:pt x="101" y="2369"/>
                    <a:pt x="201" y="2369"/>
                  </a:cubicBezTo>
                  <a:cubicBezTo>
                    <a:pt x="301" y="2369"/>
                    <a:pt x="401" y="2269"/>
                    <a:pt x="401" y="2136"/>
                  </a:cubicBezTo>
                  <a:lnTo>
                    <a:pt x="401" y="201"/>
                  </a:lnTo>
                  <a:cubicBezTo>
                    <a:pt x="401" y="68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28;p64"/>
            <p:cNvSpPr/>
            <p:nvPr/>
          </p:nvSpPr>
          <p:spPr>
            <a:xfrm>
              <a:off x="5953623" y="2774310"/>
              <a:ext cx="6686" cy="36796"/>
            </a:xfrm>
            <a:custGeom>
              <a:avLst/>
              <a:gdLst/>
              <a:ahLst/>
              <a:cxnLst/>
              <a:rect l="l" t="t" r="r" b="b"/>
              <a:pathLst>
                <a:path w="435" h="2394" extrusionOk="0">
                  <a:moveTo>
                    <a:pt x="218" y="1"/>
                  </a:moveTo>
                  <a:cubicBezTo>
                    <a:pt x="109" y="1"/>
                    <a:pt x="1" y="76"/>
                    <a:pt x="1" y="226"/>
                  </a:cubicBezTo>
                  <a:lnTo>
                    <a:pt x="1" y="2194"/>
                  </a:lnTo>
                  <a:cubicBezTo>
                    <a:pt x="1" y="2294"/>
                    <a:pt x="101" y="2394"/>
                    <a:pt x="201" y="2394"/>
                  </a:cubicBezTo>
                  <a:cubicBezTo>
                    <a:pt x="334" y="2394"/>
                    <a:pt x="434" y="2294"/>
                    <a:pt x="434" y="2160"/>
                  </a:cubicBezTo>
                  <a:lnTo>
                    <a:pt x="434" y="226"/>
                  </a:lnTo>
                  <a:cubicBezTo>
                    <a:pt x="434" y="76"/>
                    <a:pt x="326" y="1"/>
                    <a:pt x="2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29;p64"/>
            <p:cNvSpPr/>
            <p:nvPr/>
          </p:nvSpPr>
          <p:spPr>
            <a:xfrm>
              <a:off x="6161779" y="2653702"/>
              <a:ext cx="6686" cy="36412"/>
            </a:xfrm>
            <a:custGeom>
              <a:avLst/>
              <a:gdLst/>
              <a:ahLst/>
              <a:cxnLst/>
              <a:rect l="l" t="t" r="r" b="b"/>
              <a:pathLst>
                <a:path w="435" h="2369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lnTo>
                    <a:pt x="1" y="2168"/>
                  </a:lnTo>
                  <a:cubicBezTo>
                    <a:pt x="1" y="2269"/>
                    <a:pt x="101" y="2369"/>
                    <a:pt x="234" y="2369"/>
                  </a:cubicBezTo>
                  <a:cubicBezTo>
                    <a:pt x="334" y="2369"/>
                    <a:pt x="434" y="2269"/>
                    <a:pt x="434" y="2168"/>
                  </a:cubicBezTo>
                  <a:lnTo>
                    <a:pt x="434" y="200"/>
                  </a:lnTo>
                  <a:cubicBezTo>
                    <a:pt x="434" y="100"/>
                    <a:pt x="334" y="0"/>
                    <a:pt x="2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30;p64"/>
            <p:cNvSpPr/>
            <p:nvPr/>
          </p:nvSpPr>
          <p:spPr>
            <a:xfrm>
              <a:off x="6369934" y="2532694"/>
              <a:ext cx="6686" cy="36934"/>
            </a:xfrm>
            <a:custGeom>
              <a:avLst/>
              <a:gdLst/>
              <a:ahLst/>
              <a:cxnLst/>
              <a:rect l="l" t="t" r="r" b="b"/>
              <a:pathLst>
                <a:path w="435" h="2403" extrusionOk="0">
                  <a:moveTo>
                    <a:pt x="234" y="1"/>
                  </a:moveTo>
                  <a:cubicBezTo>
                    <a:pt x="101" y="1"/>
                    <a:pt x="1" y="101"/>
                    <a:pt x="1" y="234"/>
                  </a:cubicBezTo>
                  <a:lnTo>
                    <a:pt x="1" y="2169"/>
                  </a:lnTo>
                  <a:cubicBezTo>
                    <a:pt x="1" y="2303"/>
                    <a:pt x="101" y="2403"/>
                    <a:pt x="234" y="2403"/>
                  </a:cubicBezTo>
                  <a:cubicBezTo>
                    <a:pt x="334" y="2403"/>
                    <a:pt x="434" y="2303"/>
                    <a:pt x="434" y="2169"/>
                  </a:cubicBezTo>
                  <a:lnTo>
                    <a:pt x="434" y="234"/>
                  </a:lnTo>
                  <a:cubicBezTo>
                    <a:pt x="434" y="101"/>
                    <a:pt x="334" y="1"/>
                    <a:pt x="2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31;p64"/>
            <p:cNvSpPr/>
            <p:nvPr/>
          </p:nvSpPr>
          <p:spPr>
            <a:xfrm>
              <a:off x="6578613" y="2412224"/>
              <a:ext cx="6163" cy="36412"/>
            </a:xfrm>
            <a:custGeom>
              <a:avLst/>
              <a:gdLst/>
              <a:ahLst/>
              <a:cxnLst/>
              <a:rect l="l" t="t" r="r" b="b"/>
              <a:pathLst>
                <a:path w="401" h="2369" extrusionOk="0">
                  <a:moveTo>
                    <a:pt x="200" y="0"/>
                  </a:moveTo>
                  <a:cubicBezTo>
                    <a:pt x="100" y="0"/>
                    <a:pt x="0" y="67"/>
                    <a:pt x="0" y="200"/>
                  </a:cubicBezTo>
                  <a:lnTo>
                    <a:pt x="0" y="2168"/>
                  </a:lnTo>
                  <a:cubicBezTo>
                    <a:pt x="0" y="2268"/>
                    <a:pt x="67" y="2368"/>
                    <a:pt x="200" y="2368"/>
                  </a:cubicBezTo>
                  <a:cubicBezTo>
                    <a:pt x="300" y="2368"/>
                    <a:pt x="400" y="2268"/>
                    <a:pt x="400" y="2168"/>
                  </a:cubicBezTo>
                  <a:lnTo>
                    <a:pt x="400" y="200"/>
                  </a:lnTo>
                  <a:cubicBezTo>
                    <a:pt x="400" y="67"/>
                    <a:pt x="300" y="0"/>
                    <a:pt x="2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32;p64"/>
            <p:cNvSpPr/>
            <p:nvPr/>
          </p:nvSpPr>
          <p:spPr>
            <a:xfrm>
              <a:off x="5331722" y="1651885"/>
              <a:ext cx="1249981" cy="1442751"/>
            </a:xfrm>
            <a:custGeom>
              <a:avLst/>
              <a:gdLst/>
              <a:ahLst/>
              <a:cxnLst/>
              <a:rect l="l" t="t" r="r" b="b"/>
              <a:pathLst>
                <a:path w="81326" h="93868" extrusionOk="0">
                  <a:moveTo>
                    <a:pt x="81325" y="0"/>
                  </a:moveTo>
                  <a:cubicBezTo>
                    <a:pt x="71151" y="5871"/>
                    <a:pt x="76222" y="30322"/>
                    <a:pt x="67782" y="35326"/>
                  </a:cubicBezTo>
                  <a:cubicBezTo>
                    <a:pt x="66995" y="35790"/>
                    <a:pt x="66296" y="35999"/>
                    <a:pt x="65668" y="35999"/>
                  </a:cubicBezTo>
                  <a:cubicBezTo>
                    <a:pt x="60154" y="35999"/>
                    <a:pt x="60155" y="19900"/>
                    <a:pt x="54618" y="19900"/>
                  </a:cubicBezTo>
                  <a:cubicBezTo>
                    <a:pt x="53999" y="19900"/>
                    <a:pt x="53311" y="20101"/>
                    <a:pt x="52538" y="20548"/>
                  </a:cubicBezTo>
                  <a:cubicBezTo>
                    <a:pt x="44065" y="25418"/>
                    <a:pt x="47434" y="56708"/>
                    <a:pt x="38995" y="61611"/>
                  </a:cubicBezTo>
                  <a:cubicBezTo>
                    <a:pt x="37891" y="62246"/>
                    <a:pt x="36958" y="62516"/>
                    <a:pt x="36154" y="62516"/>
                  </a:cubicBezTo>
                  <a:cubicBezTo>
                    <a:pt x="31595" y="62516"/>
                    <a:pt x="31127" y="53857"/>
                    <a:pt x="26595" y="53857"/>
                  </a:cubicBezTo>
                  <a:cubicBezTo>
                    <a:pt x="25790" y="53857"/>
                    <a:pt x="24858" y="54130"/>
                    <a:pt x="23751" y="54773"/>
                  </a:cubicBezTo>
                  <a:cubicBezTo>
                    <a:pt x="15278" y="59676"/>
                    <a:pt x="18647" y="77256"/>
                    <a:pt x="13577" y="80191"/>
                  </a:cubicBezTo>
                  <a:cubicBezTo>
                    <a:pt x="12828" y="80625"/>
                    <a:pt x="12152" y="80802"/>
                    <a:pt x="11523" y="80802"/>
                  </a:cubicBezTo>
                  <a:cubicBezTo>
                    <a:pt x="8697" y="80802"/>
                    <a:pt x="6805" y="77225"/>
                    <a:pt x="3381" y="77225"/>
                  </a:cubicBezTo>
                  <a:cubicBezTo>
                    <a:pt x="2408" y="77225"/>
                    <a:pt x="1311" y="77514"/>
                    <a:pt x="34" y="78256"/>
                  </a:cubicBezTo>
                  <a:lnTo>
                    <a:pt x="1" y="93867"/>
                  </a:lnTo>
                  <a:lnTo>
                    <a:pt x="81325" y="46934"/>
                  </a:lnTo>
                  <a:lnTo>
                    <a:pt x="8132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33;p64"/>
            <p:cNvSpPr/>
            <p:nvPr/>
          </p:nvSpPr>
          <p:spPr>
            <a:xfrm>
              <a:off x="5331722" y="1651885"/>
              <a:ext cx="1249981" cy="1442751"/>
            </a:xfrm>
            <a:custGeom>
              <a:avLst/>
              <a:gdLst/>
              <a:ahLst/>
              <a:cxnLst/>
              <a:rect l="l" t="t" r="r" b="b"/>
              <a:pathLst>
                <a:path w="81326" h="93868" extrusionOk="0">
                  <a:moveTo>
                    <a:pt x="81325" y="0"/>
                  </a:moveTo>
                  <a:cubicBezTo>
                    <a:pt x="71151" y="5871"/>
                    <a:pt x="76222" y="30322"/>
                    <a:pt x="67782" y="35326"/>
                  </a:cubicBezTo>
                  <a:cubicBezTo>
                    <a:pt x="66995" y="35790"/>
                    <a:pt x="66296" y="35999"/>
                    <a:pt x="65668" y="35999"/>
                  </a:cubicBezTo>
                  <a:cubicBezTo>
                    <a:pt x="60154" y="35999"/>
                    <a:pt x="60155" y="19900"/>
                    <a:pt x="54618" y="19900"/>
                  </a:cubicBezTo>
                  <a:cubicBezTo>
                    <a:pt x="53999" y="19900"/>
                    <a:pt x="53311" y="20101"/>
                    <a:pt x="52538" y="20548"/>
                  </a:cubicBezTo>
                  <a:cubicBezTo>
                    <a:pt x="44065" y="25418"/>
                    <a:pt x="47434" y="56708"/>
                    <a:pt x="38995" y="61611"/>
                  </a:cubicBezTo>
                  <a:cubicBezTo>
                    <a:pt x="37891" y="62246"/>
                    <a:pt x="36958" y="62516"/>
                    <a:pt x="36154" y="62516"/>
                  </a:cubicBezTo>
                  <a:cubicBezTo>
                    <a:pt x="31595" y="62516"/>
                    <a:pt x="31127" y="53857"/>
                    <a:pt x="26595" y="53857"/>
                  </a:cubicBezTo>
                  <a:cubicBezTo>
                    <a:pt x="25790" y="53857"/>
                    <a:pt x="24858" y="54130"/>
                    <a:pt x="23751" y="54773"/>
                  </a:cubicBezTo>
                  <a:cubicBezTo>
                    <a:pt x="15278" y="59676"/>
                    <a:pt x="18647" y="77256"/>
                    <a:pt x="13577" y="80191"/>
                  </a:cubicBezTo>
                  <a:cubicBezTo>
                    <a:pt x="12828" y="80625"/>
                    <a:pt x="12152" y="80802"/>
                    <a:pt x="11523" y="80802"/>
                  </a:cubicBezTo>
                  <a:cubicBezTo>
                    <a:pt x="8697" y="80802"/>
                    <a:pt x="6805" y="77225"/>
                    <a:pt x="3381" y="77225"/>
                  </a:cubicBezTo>
                  <a:cubicBezTo>
                    <a:pt x="2408" y="77225"/>
                    <a:pt x="1311" y="77514"/>
                    <a:pt x="34" y="78256"/>
                  </a:cubicBezTo>
                  <a:lnTo>
                    <a:pt x="1" y="93867"/>
                  </a:lnTo>
                  <a:lnTo>
                    <a:pt x="81325" y="46934"/>
                  </a:lnTo>
                  <a:lnTo>
                    <a:pt x="8132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34;p64"/>
            <p:cNvSpPr/>
            <p:nvPr/>
          </p:nvSpPr>
          <p:spPr>
            <a:xfrm>
              <a:off x="5331722" y="1787740"/>
              <a:ext cx="1249981" cy="1306896"/>
            </a:xfrm>
            <a:custGeom>
              <a:avLst/>
              <a:gdLst/>
              <a:ahLst/>
              <a:cxnLst/>
              <a:rect l="l" t="t" r="r" b="b"/>
              <a:pathLst>
                <a:path w="81326" h="85029" extrusionOk="0">
                  <a:moveTo>
                    <a:pt x="81325" y="1"/>
                  </a:moveTo>
                  <a:cubicBezTo>
                    <a:pt x="81200" y="105"/>
                    <a:pt x="81049" y="157"/>
                    <a:pt x="80896" y="157"/>
                  </a:cubicBezTo>
                  <a:cubicBezTo>
                    <a:pt x="80805" y="157"/>
                    <a:pt x="80712" y="139"/>
                    <a:pt x="80625" y="101"/>
                  </a:cubicBezTo>
                  <a:lnTo>
                    <a:pt x="74921" y="11609"/>
                  </a:lnTo>
                  <a:cubicBezTo>
                    <a:pt x="75154" y="11709"/>
                    <a:pt x="75288" y="11943"/>
                    <a:pt x="75254" y="12210"/>
                  </a:cubicBezTo>
                  <a:cubicBezTo>
                    <a:pt x="75221" y="12777"/>
                    <a:pt x="74887" y="13344"/>
                    <a:pt x="74420" y="13677"/>
                  </a:cubicBezTo>
                  <a:cubicBezTo>
                    <a:pt x="74288" y="13753"/>
                    <a:pt x="74164" y="13788"/>
                    <a:pt x="74054" y="13788"/>
                  </a:cubicBezTo>
                  <a:cubicBezTo>
                    <a:pt x="73775" y="13788"/>
                    <a:pt x="73586" y="13560"/>
                    <a:pt x="73586" y="13177"/>
                  </a:cubicBezTo>
                  <a:lnTo>
                    <a:pt x="68483" y="16079"/>
                  </a:lnTo>
                  <a:cubicBezTo>
                    <a:pt x="68483" y="16680"/>
                    <a:pt x="68149" y="17213"/>
                    <a:pt x="67649" y="17547"/>
                  </a:cubicBezTo>
                  <a:cubicBezTo>
                    <a:pt x="67549" y="17622"/>
                    <a:pt x="67411" y="17659"/>
                    <a:pt x="67278" y="17659"/>
                  </a:cubicBezTo>
                  <a:cubicBezTo>
                    <a:pt x="67234" y="17659"/>
                    <a:pt x="67190" y="17655"/>
                    <a:pt x="67149" y="17647"/>
                  </a:cubicBezTo>
                  <a:lnTo>
                    <a:pt x="61411" y="29188"/>
                  </a:lnTo>
                  <a:cubicBezTo>
                    <a:pt x="61645" y="29289"/>
                    <a:pt x="61778" y="29522"/>
                    <a:pt x="61745" y="29789"/>
                  </a:cubicBezTo>
                  <a:cubicBezTo>
                    <a:pt x="61711" y="30356"/>
                    <a:pt x="61378" y="30923"/>
                    <a:pt x="60911" y="31223"/>
                  </a:cubicBezTo>
                  <a:cubicBezTo>
                    <a:pt x="60753" y="31308"/>
                    <a:pt x="60609" y="31349"/>
                    <a:pt x="60486" y="31349"/>
                  </a:cubicBezTo>
                  <a:cubicBezTo>
                    <a:pt x="60270" y="31349"/>
                    <a:pt x="60119" y="31223"/>
                    <a:pt x="60077" y="30990"/>
                  </a:cubicBezTo>
                  <a:lnTo>
                    <a:pt x="54940" y="35426"/>
                  </a:lnTo>
                  <a:cubicBezTo>
                    <a:pt x="54940" y="35493"/>
                    <a:pt x="54973" y="35560"/>
                    <a:pt x="54973" y="35660"/>
                  </a:cubicBezTo>
                  <a:cubicBezTo>
                    <a:pt x="54940" y="36227"/>
                    <a:pt x="54606" y="36794"/>
                    <a:pt x="54139" y="37128"/>
                  </a:cubicBezTo>
                  <a:cubicBezTo>
                    <a:pt x="54007" y="37203"/>
                    <a:pt x="53883" y="37238"/>
                    <a:pt x="53773" y="37238"/>
                  </a:cubicBezTo>
                  <a:cubicBezTo>
                    <a:pt x="53494" y="37238"/>
                    <a:pt x="53305" y="37010"/>
                    <a:pt x="53305" y="36627"/>
                  </a:cubicBezTo>
                  <a:cubicBezTo>
                    <a:pt x="53305" y="36327"/>
                    <a:pt x="53372" y="36027"/>
                    <a:pt x="53539" y="35793"/>
                  </a:cubicBezTo>
                  <a:lnTo>
                    <a:pt x="47968" y="32558"/>
                  </a:lnTo>
                  <a:cubicBezTo>
                    <a:pt x="47801" y="32824"/>
                    <a:pt x="47601" y="33025"/>
                    <a:pt x="47368" y="33191"/>
                  </a:cubicBezTo>
                  <a:cubicBezTo>
                    <a:pt x="47232" y="33273"/>
                    <a:pt x="47102" y="33310"/>
                    <a:pt x="46987" y="33310"/>
                  </a:cubicBezTo>
                  <a:cubicBezTo>
                    <a:pt x="46818" y="33310"/>
                    <a:pt x="46680" y="33230"/>
                    <a:pt x="46601" y="33091"/>
                  </a:cubicBezTo>
                  <a:lnTo>
                    <a:pt x="41330" y="39162"/>
                  </a:lnTo>
                  <a:cubicBezTo>
                    <a:pt x="41397" y="39296"/>
                    <a:pt x="41430" y="39429"/>
                    <a:pt x="41430" y="39563"/>
                  </a:cubicBezTo>
                  <a:cubicBezTo>
                    <a:pt x="41397" y="40163"/>
                    <a:pt x="41097" y="40697"/>
                    <a:pt x="40596" y="41030"/>
                  </a:cubicBezTo>
                  <a:cubicBezTo>
                    <a:pt x="40461" y="41109"/>
                    <a:pt x="40332" y="41146"/>
                    <a:pt x="40219" y="41146"/>
                  </a:cubicBezTo>
                  <a:cubicBezTo>
                    <a:pt x="39997" y="41146"/>
                    <a:pt x="39828" y="41006"/>
                    <a:pt x="39762" y="40763"/>
                  </a:cubicBezTo>
                  <a:lnTo>
                    <a:pt x="34625" y="45200"/>
                  </a:lnTo>
                  <a:cubicBezTo>
                    <a:pt x="34659" y="45267"/>
                    <a:pt x="34659" y="45333"/>
                    <a:pt x="34659" y="45433"/>
                  </a:cubicBezTo>
                  <a:cubicBezTo>
                    <a:pt x="34625" y="46001"/>
                    <a:pt x="34325" y="46568"/>
                    <a:pt x="33825" y="46901"/>
                  </a:cubicBezTo>
                  <a:cubicBezTo>
                    <a:pt x="33725" y="46968"/>
                    <a:pt x="33608" y="47001"/>
                    <a:pt x="33491" y="47001"/>
                  </a:cubicBezTo>
                  <a:cubicBezTo>
                    <a:pt x="33374" y="47001"/>
                    <a:pt x="33258" y="46968"/>
                    <a:pt x="33158" y="46901"/>
                  </a:cubicBezTo>
                  <a:lnTo>
                    <a:pt x="27720" y="54740"/>
                  </a:lnTo>
                  <a:cubicBezTo>
                    <a:pt x="27854" y="54840"/>
                    <a:pt x="27921" y="55040"/>
                    <a:pt x="27921" y="55207"/>
                  </a:cubicBezTo>
                  <a:cubicBezTo>
                    <a:pt x="27887" y="55808"/>
                    <a:pt x="27554" y="56341"/>
                    <a:pt x="27087" y="56675"/>
                  </a:cubicBezTo>
                  <a:cubicBezTo>
                    <a:pt x="26938" y="56756"/>
                    <a:pt x="26805" y="56793"/>
                    <a:pt x="26691" y="56793"/>
                  </a:cubicBezTo>
                  <a:cubicBezTo>
                    <a:pt x="26525" y="56793"/>
                    <a:pt x="26399" y="56713"/>
                    <a:pt x="26319" y="56575"/>
                  </a:cubicBezTo>
                  <a:lnTo>
                    <a:pt x="21049" y="62646"/>
                  </a:lnTo>
                  <a:cubicBezTo>
                    <a:pt x="21116" y="62746"/>
                    <a:pt x="21149" y="62879"/>
                    <a:pt x="21149" y="63013"/>
                  </a:cubicBezTo>
                  <a:cubicBezTo>
                    <a:pt x="21116" y="63613"/>
                    <a:pt x="20815" y="64180"/>
                    <a:pt x="20315" y="64480"/>
                  </a:cubicBezTo>
                  <a:cubicBezTo>
                    <a:pt x="20176" y="64560"/>
                    <a:pt x="20045" y="64598"/>
                    <a:pt x="19931" y="64598"/>
                  </a:cubicBezTo>
                  <a:cubicBezTo>
                    <a:pt x="19662" y="64598"/>
                    <a:pt x="19481" y="64388"/>
                    <a:pt x="19481" y="64013"/>
                  </a:cubicBezTo>
                  <a:cubicBezTo>
                    <a:pt x="19481" y="63780"/>
                    <a:pt x="19548" y="63546"/>
                    <a:pt x="19648" y="63313"/>
                  </a:cubicBezTo>
                  <a:lnTo>
                    <a:pt x="14211" y="61745"/>
                  </a:lnTo>
                  <a:cubicBezTo>
                    <a:pt x="14077" y="62079"/>
                    <a:pt x="13844" y="62346"/>
                    <a:pt x="13544" y="62546"/>
                  </a:cubicBezTo>
                  <a:cubicBezTo>
                    <a:pt x="13454" y="62617"/>
                    <a:pt x="13336" y="62650"/>
                    <a:pt x="13215" y="62650"/>
                  </a:cubicBezTo>
                  <a:cubicBezTo>
                    <a:pt x="13110" y="62650"/>
                    <a:pt x="13003" y="62625"/>
                    <a:pt x="12910" y="62579"/>
                  </a:cubicBezTo>
                  <a:lnTo>
                    <a:pt x="7406" y="71319"/>
                  </a:lnTo>
                  <a:cubicBezTo>
                    <a:pt x="7573" y="71419"/>
                    <a:pt x="7639" y="71619"/>
                    <a:pt x="7639" y="71819"/>
                  </a:cubicBezTo>
                  <a:cubicBezTo>
                    <a:pt x="7606" y="72419"/>
                    <a:pt x="7272" y="72953"/>
                    <a:pt x="6805" y="73287"/>
                  </a:cubicBezTo>
                  <a:cubicBezTo>
                    <a:pt x="6654" y="73375"/>
                    <a:pt x="6517" y="73416"/>
                    <a:pt x="6399" y="73416"/>
                  </a:cubicBezTo>
                  <a:cubicBezTo>
                    <a:pt x="6206" y="73416"/>
                    <a:pt x="6067" y="73306"/>
                    <a:pt x="6005" y="73120"/>
                  </a:cubicBezTo>
                  <a:lnTo>
                    <a:pt x="1" y="79158"/>
                  </a:lnTo>
                  <a:lnTo>
                    <a:pt x="1" y="85028"/>
                  </a:lnTo>
                  <a:lnTo>
                    <a:pt x="81325" y="38095"/>
                  </a:lnTo>
                  <a:lnTo>
                    <a:pt x="8132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535;p64"/>
            <p:cNvSpPr/>
            <p:nvPr/>
          </p:nvSpPr>
          <p:spPr>
            <a:xfrm>
              <a:off x="5331722" y="1787740"/>
              <a:ext cx="1249981" cy="1306896"/>
            </a:xfrm>
            <a:custGeom>
              <a:avLst/>
              <a:gdLst/>
              <a:ahLst/>
              <a:cxnLst/>
              <a:rect l="l" t="t" r="r" b="b"/>
              <a:pathLst>
                <a:path w="81326" h="85029" extrusionOk="0">
                  <a:moveTo>
                    <a:pt x="81325" y="1"/>
                  </a:moveTo>
                  <a:cubicBezTo>
                    <a:pt x="81200" y="105"/>
                    <a:pt x="81049" y="157"/>
                    <a:pt x="80896" y="157"/>
                  </a:cubicBezTo>
                  <a:cubicBezTo>
                    <a:pt x="80805" y="157"/>
                    <a:pt x="80712" y="139"/>
                    <a:pt x="80625" y="101"/>
                  </a:cubicBezTo>
                  <a:lnTo>
                    <a:pt x="74921" y="11609"/>
                  </a:lnTo>
                  <a:cubicBezTo>
                    <a:pt x="75154" y="11709"/>
                    <a:pt x="75288" y="11943"/>
                    <a:pt x="75254" y="12210"/>
                  </a:cubicBezTo>
                  <a:cubicBezTo>
                    <a:pt x="75221" y="12777"/>
                    <a:pt x="74887" y="13344"/>
                    <a:pt x="74420" y="13677"/>
                  </a:cubicBezTo>
                  <a:cubicBezTo>
                    <a:pt x="74288" y="13753"/>
                    <a:pt x="74164" y="13788"/>
                    <a:pt x="74054" y="13788"/>
                  </a:cubicBezTo>
                  <a:cubicBezTo>
                    <a:pt x="73775" y="13788"/>
                    <a:pt x="73586" y="13560"/>
                    <a:pt x="73586" y="13177"/>
                  </a:cubicBezTo>
                  <a:lnTo>
                    <a:pt x="68483" y="16079"/>
                  </a:lnTo>
                  <a:cubicBezTo>
                    <a:pt x="68483" y="16680"/>
                    <a:pt x="68149" y="17213"/>
                    <a:pt x="67649" y="17547"/>
                  </a:cubicBezTo>
                  <a:cubicBezTo>
                    <a:pt x="67549" y="17622"/>
                    <a:pt x="67411" y="17659"/>
                    <a:pt x="67278" y="17659"/>
                  </a:cubicBezTo>
                  <a:cubicBezTo>
                    <a:pt x="67234" y="17659"/>
                    <a:pt x="67190" y="17655"/>
                    <a:pt x="67149" y="17647"/>
                  </a:cubicBezTo>
                  <a:lnTo>
                    <a:pt x="61411" y="29188"/>
                  </a:lnTo>
                  <a:cubicBezTo>
                    <a:pt x="61645" y="29289"/>
                    <a:pt x="61778" y="29522"/>
                    <a:pt x="61745" y="29789"/>
                  </a:cubicBezTo>
                  <a:cubicBezTo>
                    <a:pt x="61711" y="30356"/>
                    <a:pt x="61378" y="30923"/>
                    <a:pt x="60911" y="31223"/>
                  </a:cubicBezTo>
                  <a:cubicBezTo>
                    <a:pt x="60753" y="31308"/>
                    <a:pt x="60609" y="31349"/>
                    <a:pt x="60486" y="31349"/>
                  </a:cubicBezTo>
                  <a:cubicBezTo>
                    <a:pt x="60270" y="31349"/>
                    <a:pt x="60119" y="31223"/>
                    <a:pt x="60077" y="30990"/>
                  </a:cubicBezTo>
                  <a:lnTo>
                    <a:pt x="54940" y="35426"/>
                  </a:lnTo>
                  <a:cubicBezTo>
                    <a:pt x="54940" y="35493"/>
                    <a:pt x="54973" y="35560"/>
                    <a:pt x="54973" y="35660"/>
                  </a:cubicBezTo>
                  <a:cubicBezTo>
                    <a:pt x="54940" y="36227"/>
                    <a:pt x="54606" y="36794"/>
                    <a:pt x="54139" y="37128"/>
                  </a:cubicBezTo>
                  <a:cubicBezTo>
                    <a:pt x="54007" y="37203"/>
                    <a:pt x="53883" y="37238"/>
                    <a:pt x="53773" y="37238"/>
                  </a:cubicBezTo>
                  <a:cubicBezTo>
                    <a:pt x="53494" y="37238"/>
                    <a:pt x="53305" y="37010"/>
                    <a:pt x="53305" y="36627"/>
                  </a:cubicBezTo>
                  <a:cubicBezTo>
                    <a:pt x="53305" y="36327"/>
                    <a:pt x="53372" y="36027"/>
                    <a:pt x="53539" y="35793"/>
                  </a:cubicBezTo>
                  <a:lnTo>
                    <a:pt x="47968" y="32558"/>
                  </a:lnTo>
                  <a:cubicBezTo>
                    <a:pt x="47801" y="32824"/>
                    <a:pt x="47601" y="33025"/>
                    <a:pt x="47368" y="33191"/>
                  </a:cubicBezTo>
                  <a:cubicBezTo>
                    <a:pt x="47232" y="33273"/>
                    <a:pt x="47102" y="33310"/>
                    <a:pt x="46987" y="33310"/>
                  </a:cubicBezTo>
                  <a:cubicBezTo>
                    <a:pt x="46818" y="33310"/>
                    <a:pt x="46680" y="33230"/>
                    <a:pt x="46601" y="33091"/>
                  </a:cubicBezTo>
                  <a:lnTo>
                    <a:pt x="41330" y="39162"/>
                  </a:lnTo>
                  <a:cubicBezTo>
                    <a:pt x="41397" y="39296"/>
                    <a:pt x="41430" y="39429"/>
                    <a:pt x="41430" y="39563"/>
                  </a:cubicBezTo>
                  <a:cubicBezTo>
                    <a:pt x="41397" y="40163"/>
                    <a:pt x="41097" y="40697"/>
                    <a:pt x="40596" y="41030"/>
                  </a:cubicBezTo>
                  <a:cubicBezTo>
                    <a:pt x="40461" y="41109"/>
                    <a:pt x="40332" y="41146"/>
                    <a:pt x="40219" y="41146"/>
                  </a:cubicBezTo>
                  <a:cubicBezTo>
                    <a:pt x="39997" y="41146"/>
                    <a:pt x="39828" y="41006"/>
                    <a:pt x="39762" y="40763"/>
                  </a:cubicBezTo>
                  <a:lnTo>
                    <a:pt x="34625" y="45200"/>
                  </a:lnTo>
                  <a:cubicBezTo>
                    <a:pt x="34659" y="45267"/>
                    <a:pt x="34659" y="45333"/>
                    <a:pt x="34659" y="45433"/>
                  </a:cubicBezTo>
                  <a:cubicBezTo>
                    <a:pt x="34625" y="46001"/>
                    <a:pt x="34325" y="46568"/>
                    <a:pt x="33825" y="46901"/>
                  </a:cubicBezTo>
                  <a:cubicBezTo>
                    <a:pt x="33725" y="46968"/>
                    <a:pt x="33608" y="47001"/>
                    <a:pt x="33491" y="47001"/>
                  </a:cubicBezTo>
                  <a:cubicBezTo>
                    <a:pt x="33374" y="47001"/>
                    <a:pt x="33258" y="46968"/>
                    <a:pt x="33158" y="46901"/>
                  </a:cubicBezTo>
                  <a:lnTo>
                    <a:pt x="27720" y="54740"/>
                  </a:lnTo>
                  <a:cubicBezTo>
                    <a:pt x="27854" y="54840"/>
                    <a:pt x="27921" y="55040"/>
                    <a:pt x="27921" y="55207"/>
                  </a:cubicBezTo>
                  <a:cubicBezTo>
                    <a:pt x="27887" y="55808"/>
                    <a:pt x="27554" y="56341"/>
                    <a:pt x="27087" y="56675"/>
                  </a:cubicBezTo>
                  <a:cubicBezTo>
                    <a:pt x="26938" y="56756"/>
                    <a:pt x="26805" y="56793"/>
                    <a:pt x="26691" y="56793"/>
                  </a:cubicBezTo>
                  <a:cubicBezTo>
                    <a:pt x="26525" y="56793"/>
                    <a:pt x="26399" y="56713"/>
                    <a:pt x="26319" y="56575"/>
                  </a:cubicBezTo>
                  <a:lnTo>
                    <a:pt x="21049" y="62646"/>
                  </a:lnTo>
                  <a:cubicBezTo>
                    <a:pt x="21116" y="62746"/>
                    <a:pt x="21149" y="62879"/>
                    <a:pt x="21149" y="63013"/>
                  </a:cubicBezTo>
                  <a:cubicBezTo>
                    <a:pt x="21116" y="63613"/>
                    <a:pt x="20815" y="64180"/>
                    <a:pt x="20315" y="64480"/>
                  </a:cubicBezTo>
                  <a:cubicBezTo>
                    <a:pt x="20176" y="64560"/>
                    <a:pt x="20045" y="64598"/>
                    <a:pt x="19931" y="64598"/>
                  </a:cubicBezTo>
                  <a:cubicBezTo>
                    <a:pt x="19662" y="64598"/>
                    <a:pt x="19481" y="64388"/>
                    <a:pt x="19481" y="64013"/>
                  </a:cubicBezTo>
                  <a:cubicBezTo>
                    <a:pt x="19481" y="63780"/>
                    <a:pt x="19548" y="63546"/>
                    <a:pt x="19648" y="63313"/>
                  </a:cubicBezTo>
                  <a:lnTo>
                    <a:pt x="14211" y="61745"/>
                  </a:lnTo>
                  <a:cubicBezTo>
                    <a:pt x="14077" y="62079"/>
                    <a:pt x="13844" y="62346"/>
                    <a:pt x="13544" y="62546"/>
                  </a:cubicBezTo>
                  <a:cubicBezTo>
                    <a:pt x="13454" y="62617"/>
                    <a:pt x="13336" y="62650"/>
                    <a:pt x="13215" y="62650"/>
                  </a:cubicBezTo>
                  <a:cubicBezTo>
                    <a:pt x="13110" y="62650"/>
                    <a:pt x="13003" y="62625"/>
                    <a:pt x="12910" y="62579"/>
                  </a:cubicBezTo>
                  <a:lnTo>
                    <a:pt x="7406" y="71319"/>
                  </a:lnTo>
                  <a:cubicBezTo>
                    <a:pt x="7573" y="71419"/>
                    <a:pt x="7639" y="71619"/>
                    <a:pt x="7639" y="71819"/>
                  </a:cubicBezTo>
                  <a:cubicBezTo>
                    <a:pt x="7606" y="72419"/>
                    <a:pt x="7272" y="72953"/>
                    <a:pt x="6805" y="73287"/>
                  </a:cubicBezTo>
                  <a:cubicBezTo>
                    <a:pt x="6654" y="73375"/>
                    <a:pt x="6517" y="73416"/>
                    <a:pt x="6399" y="73416"/>
                  </a:cubicBezTo>
                  <a:cubicBezTo>
                    <a:pt x="6206" y="73416"/>
                    <a:pt x="6067" y="73306"/>
                    <a:pt x="6005" y="73120"/>
                  </a:cubicBezTo>
                  <a:lnTo>
                    <a:pt x="1" y="79158"/>
                  </a:lnTo>
                  <a:lnTo>
                    <a:pt x="1" y="85028"/>
                  </a:lnTo>
                  <a:lnTo>
                    <a:pt x="81325" y="38095"/>
                  </a:lnTo>
                  <a:lnTo>
                    <a:pt x="81325" y="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536;p64"/>
            <p:cNvSpPr/>
            <p:nvPr/>
          </p:nvSpPr>
          <p:spPr>
            <a:xfrm>
              <a:off x="5328648" y="2908383"/>
              <a:ext cx="98967" cy="99090"/>
            </a:xfrm>
            <a:custGeom>
              <a:avLst/>
              <a:gdLst/>
              <a:ahLst/>
              <a:cxnLst/>
              <a:rect l="l" t="t" r="r" b="b"/>
              <a:pathLst>
                <a:path w="6439" h="6447" extrusionOk="0">
                  <a:moveTo>
                    <a:pt x="6205" y="0"/>
                  </a:moveTo>
                  <a:cubicBezTo>
                    <a:pt x="6155" y="0"/>
                    <a:pt x="6105" y="25"/>
                    <a:pt x="6071" y="76"/>
                  </a:cubicBezTo>
                  <a:lnTo>
                    <a:pt x="67" y="6113"/>
                  </a:lnTo>
                  <a:cubicBezTo>
                    <a:pt x="0" y="6180"/>
                    <a:pt x="0" y="6313"/>
                    <a:pt x="67" y="6413"/>
                  </a:cubicBezTo>
                  <a:cubicBezTo>
                    <a:pt x="101" y="6447"/>
                    <a:pt x="167" y="6447"/>
                    <a:pt x="234" y="6447"/>
                  </a:cubicBezTo>
                  <a:cubicBezTo>
                    <a:pt x="267" y="6447"/>
                    <a:pt x="334" y="6447"/>
                    <a:pt x="367" y="6413"/>
                  </a:cubicBezTo>
                  <a:lnTo>
                    <a:pt x="6338" y="342"/>
                  </a:lnTo>
                  <a:cubicBezTo>
                    <a:pt x="6438" y="276"/>
                    <a:pt x="6438" y="142"/>
                    <a:pt x="6338" y="76"/>
                  </a:cubicBezTo>
                  <a:cubicBezTo>
                    <a:pt x="6305" y="25"/>
                    <a:pt x="6255" y="0"/>
                    <a:pt x="620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537;p64"/>
            <p:cNvSpPr/>
            <p:nvPr/>
          </p:nvSpPr>
          <p:spPr>
            <a:xfrm>
              <a:off x="5442463" y="2745968"/>
              <a:ext cx="91790" cy="141020"/>
            </a:xfrm>
            <a:custGeom>
              <a:avLst/>
              <a:gdLst/>
              <a:ahLst/>
              <a:cxnLst/>
              <a:rect l="l" t="t" r="r" b="b"/>
              <a:pathLst>
                <a:path w="5972" h="9175" extrusionOk="0">
                  <a:moveTo>
                    <a:pt x="5725" y="0"/>
                  </a:moveTo>
                  <a:cubicBezTo>
                    <a:pt x="5656" y="0"/>
                    <a:pt x="5593" y="37"/>
                    <a:pt x="5571" y="102"/>
                  </a:cubicBezTo>
                  <a:lnTo>
                    <a:pt x="67" y="8841"/>
                  </a:lnTo>
                  <a:cubicBezTo>
                    <a:pt x="1" y="8941"/>
                    <a:pt x="1" y="9075"/>
                    <a:pt x="134" y="9141"/>
                  </a:cubicBezTo>
                  <a:cubicBezTo>
                    <a:pt x="134" y="9175"/>
                    <a:pt x="201" y="9175"/>
                    <a:pt x="234" y="9175"/>
                  </a:cubicBezTo>
                  <a:cubicBezTo>
                    <a:pt x="301" y="9175"/>
                    <a:pt x="368" y="9141"/>
                    <a:pt x="401" y="9075"/>
                  </a:cubicBezTo>
                  <a:lnTo>
                    <a:pt x="5905" y="302"/>
                  </a:lnTo>
                  <a:cubicBezTo>
                    <a:pt x="5972" y="202"/>
                    <a:pt x="5938" y="102"/>
                    <a:pt x="5838" y="35"/>
                  </a:cubicBezTo>
                  <a:cubicBezTo>
                    <a:pt x="5803" y="11"/>
                    <a:pt x="5763" y="0"/>
                    <a:pt x="572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538;p64"/>
            <p:cNvSpPr/>
            <p:nvPr/>
          </p:nvSpPr>
          <p:spPr>
            <a:xfrm>
              <a:off x="5545826" y="2733564"/>
              <a:ext cx="91989" cy="30386"/>
            </a:xfrm>
            <a:custGeom>
              <a:avLst/>
              <a:gdLst/>
              <a:ahLst/>
              <a:cxnLst/>
              <a:rect l="l" t="t" r="r" b="b"/>
              <a:pathLst>
                <a:path w="5985" h="1977" extrusionOk="0">
                  <a:moveTo>
                    <a:pt x="322" y="1"/>
                  </a:moveTo>
                  <a:cubicBezTo>
                    <a:pt x="96" y="1"/>
                    <a:pt x="1" y="349"/>
                    <a:pt x="247" y="442"/>
                  </a:cubicBezTo>
                  <a:lnTo>
                    <a:pt x="5685" y="1976"/>
                  </a:lnTo>
                  <a:lnTo>
                    <a:pt x="5751" y="1976"/>
                  </a:lnTo>
                  <a:cubicBezTo>
                    <a:pt x="5818" y="1976"/>
                    <a:pt x="5918" y="1909"/>
                    <a:pt x="5951" y="1843"/>
                  </a:cubicBezTo>
                  <a:cubicBezTo>
                    <a:pt x="5985" y="1709"/>
                    <a:pt x="5918" y="1609"/>
                    <a:pt x="5785" y="1576"/>
                  </a:cubicBezTo>
                  <a:lnTo>
                    <a:pt x="381" y="8"/>
                  </a:lnTo>
                  <a:cubicBezTo>
                    <a:pt x="360" y="3"/>
                    <a:pt x="341" y="1"/>
                    <a:pt x="32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539;p64"/>
            <p:cNvSpPr/>
            <p:nvPr/>
          </p:nvSpPr>
          <p:spPr>
            <a:xfrm>
              <a:off x="5652155" y="2654086"/>
              <a:ext cx="88208" cy="99598"/>
            </a:xfrm>
            <a:custGeom>
              <a:avLst/>
              <a:gdLst/>
              <a:ahLst/>
              <a:cxnLst/>
              <a:rect l="l" t="t" r="r" b="b"/>
              <a:pathLst>
                <a:path w="5739" h="6480" extrusionOk="0">
                  <a:moveTo>
                    <a:pt x="5505" y="0"/>
                  </a:moveTo>
                  <a:cubicBezTo>
                    <a:pt x="5455" y="0"/>
                    <a:pt x="5405" y="25"/>
                    <a:pt x="5371" y="75"/>
                  </a:cubicBezTo>
                  <a:lnTo>
                    <a:pt x="101" y="6146"/>
                  </a:lnTo>
                  <a:cubicBezTo>
                    <a:pt x="1" y="6213"/>
                    <a:pt x="34" y="6346"/>
                    <a:pt x="134" y="6447"/>
                  </a:cubicBezTo>
                  <a:cubicBezTo>
                    <a:pt x="168" y="6480"/>
                    <a:pt x="201" y="6480"/>
                    <a:pt x="268" y="6480"/>
                  </a:cubicBezTo>
                  <a:cubicBezTo>
                    <a:pt x="301" y="6480"/>
                    <a:pt x="368" y="6447"/>
                    <a:pt x="401" y="6413"/>
                  </a:cubicBezTo>
                  <a:lnTo>
                    <a:pt x="5672" y="376"/>
                  </a:lnTo>
                  <a:cubicBezTo>
                    <a:pt x="5738" y="275"/>
                    <a:pt x="5738" y="142"/>
                    <a:pt x="5638" y="75"/>
                  </a:cubicBezTo>
                  <a:cubicBezTo>
                    <a:pt x="5605" y="25"/>
                    <a:pt x="5555" y="0"/>
                    <a:pt x="550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540;p64"/>
            <p:cNvSpPr/>
            <p:nvPr/>
          </p:nvSpPr>
          <p:spPr>
            <a:xfrm>
              <a:off x="5755211" y="2505320"/>
              <a:ext cx="90760" cy="126864"/>
            </a:xfrm>
            <a:custGeom>
              <a:avLst/>
              <a:gdLst/>
              <a:ahLst/>
              <a:cxnLst/>
              <a:rect l="l" t="t" r="r" b="b"/>
              <a:pathLst>
                <a:path w="5905" h="8254" extrusionOk="0">
                  <a:moveTo>
                    <a:pt x="5653" y="1"/>
                  </a:moveTo>
                  <a:cubicBezTo>
                    <a:pt x="5598" y="1"/>
                    <a:pt x="5541" y="26"/>
                    <a:pt x="5505" y="81"/>
                  </a:cubicBezTo>
                  <a:lnTo>
                    <a:pt x="67" y="7920"/>
                  </a:lnTo>
                  <a:cubicBezTo>
                    <a:pt x="1" y="7986"/>
                    <a:pt x="34" y="8120"/>
                    <a:pt x="134" y="8187"/>
                  </a:cubicBezTo>
                  <a:cubicBezTo>
                    <a:pt x="167" y="8220"/>
                    <a:pt x="201" y="8220"/>
                    <a:pt x="234" y="8253"/>
                  </a:cubicBezTo>
                  <a:cubicBezTo>
                    <a:pt x="301" y="8220"/>
                    <a:pt x="368" y="8187"/>
                    <a:pt x="434" y="8153"/>
                  </a:cubicBezTo>
                  <a:lnTo>
                    <a:pt x="5838" y="314"/>
                  </a:lnTo>
                  <a:cubicBezTo>
                    <a:pt x="5905" y="214"/>
                    <a:pt x="5871" y="81"/>
                    <a:pt x="5771" y="47"/>
                  </a:cubicBezTo>
                  <a:cubicBezTo>
                    <a:pt x="5741" y="17"/>
                    <a:pt x="5698" y="1"/>
                    <a:pt x="565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541;p64"/>
            <p:cNvSpPr/>
            <p:nvPr/>
          </p:nvSpPr>
          <p:spPr>
            <a:xfrm>
              <a:off x="5861848" y="2410994"/>
              <a:ext cx="85642" cy="74560"/>
            </a:xfrm>
            <a:custGeom>
              <a:avLst/>
              <a:gdLst/>
              <a:ahLst/>
              <a:cxnLst/>
              <a:rect l="l" t="t" r="r" b="b"/>
              <a:pathLst>
                <a:path w="5572" h="4851" extrusionOk="0">
                  <a:moveTo>
                    <a:pt x="5351" y="0"/>
                  </a:moveTo>
                  <a:cubicBezTo>
                    <a:pt x="5301" y="0"/>
                    <a:pt x="5250" y="17"/>
                    <a:pt x="5205" y="47"/>
                  </a:cubicBezTo>
                  <a:lnTo>
                    <a:pt x="68" y="4483"/>
                  </a:lnTo>
                  <a:cubicBezTo>
                    <a:pt x="1" y="4583"/>
                    <a:pt x="1" y="4717"/>
                    <a:pt x="68" y="4783"/>
                  </a:cubicBezTo>
                  <a:cubicBezTo>
                    <a:pt x="101" y="4817"/>
                    <a:pt x="168" y="4850"/>
                    <a:pt x="234" y="4850"/>
                  </a:cubicBezTo>
                  <a:cubicBezTo>
                    <a:pt x="268" y="4850"/>
                    <a:pt x="301" y="4850"/>
                    <a:pt x="334" y="4817"/>
                  </a:cubicBezTo>
                  <a:lnTo>
                    <a:pt x="5471" y="380"/>
                  </a:lnTo>
                  <a:cubicBezTo>
                    <a:pt x="5572" y="280"/>
                    <a:pt x="5572" y="147"/>
                    <a:pt x="5505" y="80"/>
                  </a:cubicBezTo>
                  <a:cubicBezTo>
                    <a:pt x="5468" y="25"/>
                    <a:pt x="5411" y="0"/>
                    <a:pt x="53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542;p64"/>
            <p:cNvSpPr/>
            <p:nvPr/>
          </p:nvSpPr>
          <p:spPr>
            <a:xfrm>
              <a:off x="5964397" y="2293198"/>
              <a:ext cx="89607" cy="100059"/>
            </a:xfrm>
            <a:custGeom>
              <a:avLst/>
              <a:gdLst/>
              <a:ahLst/>
              <a:cxnLst/>
              <a:rect l="l" t="t" r="r" b="b"/>
              <a:pathLst>
                <a:path w="5830" h="6510" extrusionOk="0">
                  <a:moveTo>
                    <a:pt x="5517" y="1"/>
                  </a:moveTo>
                  <a:cubicBezTo>
                    <a:pt x="5465" y="1"/>
                    <a:pt x="5413" y="22"/>
                    <a:pt x="5371" y="72"/>
                  </a:cubicBezTo>
                  <a:lnTo>
                    <a:pt x="100" y="6143"/>
                  </a:lnTo>
                  <a:cubicBezTo>
                    <a:pt x="0" y="6276"/>
                    <a:pt x="100" y="6510"/>
                    <a:pt x="267" y="6510"/>
                  </a:cubicBezTo>
                  <a:cubicBezTo>
                    <a:pt x="334" y="6476"/>
                    <a:pt x="367" y="6476"/>
                    <a:pt x="434" y="6410"/>
                  </a:cubicBezTo>
                  <a:lnTo>
                    <a:pt x="5704" y="339"/>
                  </a:lnTo>
                  <a:cubicBezTo>
                    <a:pt x="5829" y="189"/>
                    <a:pt x="5673" y="1"/>
                    <a:pt x="551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543;p64"/>
            <p:cNvSpPr/>
            <p:nvPr/>
          </p:nvSpPr>
          <p:spPr>
            <a:xfrm>
              <a:off x="6066423" y="2285052"/>
              <a:ext cx="93327" cy="55916"/>
            </a:xfrm>
            <a:custGeom>
              <a:avLst/>
              <a:gdLst/>
              <a:ahLst/>
              <a:cxnLst/>
              <a:rect l="l" t="t" r="r" b="b"/>
              <a:pathLst>
                <a:path w="6072" h="3638" extrusionOk="0">
                  <a:moveTo>
                    <a:pt x="229" y="0"/>
                  </a:moveTo>
                  <a:cubicBezTo>
                    <a:pt x="167" y="0"/>
                    <a:pt x="110" y="37"/>
                    <a:pt x="67" y="101"/>
                  </a:cubicBezTo>
                  <a:cubicBezTo>
                    <a:pt x="0" y="202"/>
                    <a:pt x="34" y="335"/>
                    <a:pt x="134" y="402"/>
                  </a:cubicBezTo>
                  <a:lnTo>
                    <a:pt x="5704" y="3604"/>
                  </a:lnTo>
                  <a:cubicBezTo>
                    <a:pt x="5738" y="3637"/>
                    <a:pt x="5771" y="3637"/>
                    <a:pt x="5838" y="3637"/>
                  </a:cubicBezTo>
                  <a:cubicBezTo>
                    <a:pt x="5905" y="3637"/>
                    <a:pt x="5971" y="3604"/>
                    <a:pt x="6005" y="3571"/>
                  </a:cubicBezTo>
                  <a:cubicBezTo>
                    <a:pt x="6071" y="3471"/>
                    <a:pt x="6038" y="3337"/>
                    <a:pt x="5938" y="3270"/>
                  </a:cubicBezTo>
                  <a:lnTo>
                    <a:pt x="334" y="35"/>
                  </a:lnTo>
                  <a:cubicBezTo>
                    <a:pt x="299" y="11"/>
                    <a:pt x="263" y="0"/>
                    <a:pt x="22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544;p64"/>
            <p:cNvSpPr/>
            <p:nvPr/>
          </p:nvSpPr>
          <p:spPr>
            <a:xfrm>
              <a:off x="6174090" y="2260522"/>
              <a:ext cx="86902" cy="74806"/>
            </a:xfrm>
            <a:custGeom>
              <a:avLst/>
              <a:gdLst/>
              <a:ahLst/>
              <a:cxnLst/>
              <a:rect l="l" t="t" r="r" b="b"/>
              <a:pathLst>
                <a:path w="5654" h="4867" extrusionOk="0">
                  <a:moveTo>
                    <a:pt x="5343" y="1"/>
                  </a:moveTo>
                  <a:cubicBezTo>
                    <a:pt x="5297" y="1"/>
                    <a:pt x="5248" y="19"/>
                    <a:pt x="5204" y="63"/>
                  </a:cubicBezTo>
                  <a:lnTo>
                    <a:pt x="67" y="4499"/>
                  </a:lnTo>
                  <a:cubicBezTo>
                    <a:pt x="0" y="4566"/>
                    <a:pt x="0" y="4700"/>
                    <a:pt x="67" y="4800"/>
                  </a:cubicBezTo>
                  <a:cubicBezTo>
                    <a:pt x="134" y="4833"/>
                    <a:pt x="167" y="4866"/>
                    <a:pt x="234" y="4866"/>
                  </a:cubicBezTo>
                  <a:cubicBezTo>
                    <a:pt x="267" y="4866"/>
                    <a:pt x="334" y="4833"/>
                    <a:pt x="367" y="4833"/>
                  </a:cubicBezTo>
                  <a:lnTo>
                    <a:pt x="5471" y="363"/>
                  </a:lnTo>
                  <a:cubicBezTo>
                    <a:pt x="5653" y="233"/>
                    <a:pt x="5510" y="1"/>
                    <a:pt x="534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545;p64"/>
            <p:cNvSpPr/>
            <p:nvPr/>
          </p:nvSpPr>
          <p:spPr>
            <a:xfrm>
              <a:off x="6273549" y="2056208"/>
              <a:ext cx="95386" cy="183748"/>
            </a:xfrm>
            <a:custGeom>
              <a:avLst/>
              <a:gdLst/>
              <a:ahLst/>
              <a:cxnLst/>
              <a:rect l="l" t="t" r="r" b="b"/>
              <a:pathLst>
                <a:path w="6206" h="11955" extrusionOk="0">
                  <a:moveTo>
                    <a:pt x="5959" y="1"/>
                  </a:moveTo>
                  <a:cubicBezTo>
                    <a:pt x="5878" y="1"/>
                    <a:pt x="5796" y="38"/>
                    <a:pt x="5771" y="113"/>
                  </a:cubicBezTo>
                  <a:lnTo>
                    <a:pt x="67" y="11655"/>
                  </a:lnTo>
                  <a:cubicBezTo>
                    <a:pt x="1" y="11755"/>
                    <a:pt x="67" y="11855"/>
                    <a:pt x="167" y="11922"/>
                  </a:cubicBezTo>
                  <a:cubicBezTo>
                    <a:pt x="167" y="11922"/>
                    <a:pt x="201" y="11955"/>
                    <a:pt x="234" y="11955"/>
                  </a:cubicBezTo>
                  <a:cubicBezTo>
                    <a:pt x="334" y="11955"/>
                    <a:pt x="401" y="11888"/>
                    <a:pt x="434" y="11822"/>
                  </a:cubicBezTo>
                  <a:lnTo>
                    <a:pt x="6138" y="313"/>
                  </a:lnTo>
                  <a:cubicBezTo>
                    <a:pt x="6205" y="180"/>
                    <a:pt x="6138" y="80"/>
                    <a:pt x="6038" y="13"/>
                  </a:cubicBezTo>
                  <a:cubicBezTo>
                    <a:pt x="6013" y="5"/>
                    <a:pt x="5986" y="1"/>
                    <a:pt x="595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546;p64"/>
            <p:cNvSpPr/>
            <p:nvPr/>
          </p:nvSpPr>
          <p:spPr>
            <a:xfrm>
              <a:off x="6381739" y="1986997"/>
              <a:ext cx="86149" cy="51474"/>
            </a:xfrm>
            <a:custGeom>
              <a:avLst/>
              <a:gdLst/>
              <a:ahLst/>
              <a:cxnLst/>
              <a:rect l="l" t="t" r="r" b="b"/>
              <a:pathLst>
                <a:path w="5605" h="3349" extrusionOk="0">
                  <a:moveTo>
                    <a:pt x="5350" y="0"/>
                  </a:moveTo>
                  <a:cubicBezTo>
                    <a:pt x="5323" y="0"/>
                    <a:pt x="5295" y="5"/>
                    <a:pt x="5270" y="13"/>
                  </a:cubicBezTo>
                  <a:lnTo>
                    <a:pt x="200" y="2948"/>
                  </a:lnTo>
                  <a:cubicBezTo>
                    <a:pt x="0" y="3048"/>
                    <a:pt x="100" y="3315"/>
                    <a:pt x="300" y="3349"/>
                  </a:cubicBezTo>
                  <a:cubicBezTo>
                    <a:pt x="334" y="3349"/>
                    <a:pt x="367" y="3315"/>
                    <a:pt x="400" y="3315"/>
                  </a:cubicBezTo>
                  <a:lnTo>
                    <a:pt x="5504" y="380"/>
                  </a:lnTo>
                  <a:cubicBezTo>
                    <a:pt x="5571" y="313"/>
                    <a:pt x="5604" y="213"/>
                    <a:pt x="5571" y="113"/>
                  </a:cubicBezTo>
                  <a:cubicBezTo>
                    <a:pt x="5521" y="38"/>
                    <a:pt x="5433" y="0"/>
                    <a:pt x="535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547;p64"/>
            <p:cNvSpPr/>
            <p:nvPr/>
          </p:nvSpPr>
          <p:spPr>
            <a:xfrm>
              <a:off x="6481705" y="1786127"/>
              <a:ext cx="95755" cy="183134"/>
            </a:xfrm>
            <a:custGeom>
              <a:avLst/>
              <a:gdLst/>
              <a:ahLst/>
              <a:cxnLst/>
              <a:rect l="l" t="t" r="r" b="b"/>
              <a:pathLst>
                <a:path w="6230" h="11915" extrusionOk="0">
                  <a:moveTo>
                    <a:pt x="5918" y="1"/>
                  </a:moveTo>
                  <a:cubicBezTo>
                    <a:pt x="5852" y="1"/>
                    <a:pt x="5793" y="31"/>
                    <a:pt x="5771" y="106"/>
                  </a:cubicBezTo>
                  <a:lnTo>
                    <a:pt x="67" y="11614"/>
                  </a:lnTo>
                  <a:cubicBezTo>
                    <a:pt x="1" y="11714"/>
                    <a:pt x="67" y="11848"/>
                    <a:pt x="167" y="11881"/>
                  </a:cubicBezTo>
                  <a:cubicBezTo>
                    <a:pt x="201" y="11914"/>
                    <a:pt x="234" y="11914"/>
                    <a:pt x="268" y="11914"/>
                  </a:cubicBezTo>
                  <a:cubicBezTo>
                    <a:pt x="334" y="11914"/>
                    <a:pt x="401" y="11848"/>
                    <a:pt x="434" y="11781"/>
                  </a:cubicBezTo>
                  <a:lnTo>
                    <a:pt x="6138" y="273"/>
                  </a:lnTo>
                  <a:cubicBezTo>
                    <a:pt x="6229" y="137"/>
                    <a:pt x="6058" y="1"/>
                    <a:pt x="59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548;p64"/>
            <p:cNvSpPr/>
            <p:nvPr/>
          </p:nvSpPr>
          <p:spPr>
            <a:xfrm>
              <a:off x="5419392" y="2878964"/>
              <a:ext cx="33952" cy="40331"/>
            </a:xfrm>
            <a:custGeom>
              <a:avLst/>
              <a:gdLst/>
              <a:ahLst/>
              <a:cxnLst/>
              <a:rect l="l" t="t" r="r" b="b"/>
              <a:pathLst>
                <a:path w="2209" h="2624" extrusionOk="0">
                  <a:moveTo>
                    <a:pt x="1423" y="427"/>
                  </a:moveTo>
                  <a:cubicBezTo>
                    <a:pt x="1620" y="427"/>
                    <a:pt x="1807" y="616"/>
                    <a:pt x="1735" y="855"/>
                  </a:cubicBezTo>
                  <a:cubicBezTo>
                    <a:pt x="1702" y="1356"/>
                    <a:pt x="1435" y="1823"/>
                    <a:pt x="1001" y="2123"/>
                  </a:cubicBezTo>
                  <a:cubicBezTo>
                    <a:pt x="917" y="2186"/>
                    <a:pt x="832" y="2210"/>
                    <a:pt x="748" y="2210"/>
                  </a:cubicBezTo>
                  <a:cubicBezTo>
                    <a:pt x="699" y="2210"/>
                    <a:pt x="650" y="2202"/>
                    <a:pt x="601" y="2190"/>
                  </a:cubicBezTo>
                  <a:cubicBezTo>
                    <a:pt x="501" y="2123"/>
                    <a:pt x="468" y="1990"/>
                    <a:pt x="468" y="1823"/>
                  </a:cubicBezTo>
                  <a:cubicBezTo>
                    <a:pt x="501" y="1289"/>
                    <a:pt x="768" y="822"/>
                    <a:pt x="1202" y="522"/>
                  </a:cubicBezTo>
                  <a:cubicBezTo>
                    <a:pt x="1267" y="456"/>
                    <a:pt x="1346" y="427"/>
                    <a:pt x="1423" y="427"/>
                  </a:cubicBezTo>
                  <a:close/>
                  <a:moveTo>
                    <a:pt x="1432" y="1"/>
                  </a:moveTo>
                  <a:cubicBezTo>
                    <a:pt x="1285" y="1"/>
                    <a:pt x="1135" y="48"/>
                    <a:pt x="1001" y="155"/>
                  </a:cubicBezTo>
                  <a:cubicBezTo>
                    <a:pt x="434" y="522"/>
                    <a:pt x="67" y="1122"/>
                    <a:pt x="34" y="1823"/>
                  </a:cubicBezTo>
                  <a:cubicBezTo>
                    <a:pt x="1" y="2090"/>
                    <a:pt x="134" y="2390"/>
                    <a:pt x="401" y="2523"/>
                  </a:cubicBezTo>
                  <a:cubicBezTo>
                    <a:pt x="501" y="2590"/>
                    <a:pt x="601" y="2623"/>
                    <a:pt x="701" y="2623"/>
                  </a:cubicBezTo>
                  <a:cubicBezTo>
                    <a:pt x="868" y="2623"/>
                    <a:pt x="1035" y="2590"/>
                    <a:pt x="1202" y="2490"/>
                  </a:cubicBezTo>
                  <a:cubicBezTo>
                    <a:pt x="1769" y="2123"/>
                    <a:pt x="2136" y="1523"/>
                    <a:pt x="2136" y="822"/>
                  </a:cubicBezTo>
                  <a:cubicBezTo>
                    <a:pt x="2209" y="358"/>
                    <a:pt x="1834" y="1"/>
                    <a:pt x="143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549;p64"/>
            <p:cNvSpPr/>
            <p:nvPr/>
          </p:nvSpPr>
          <p:spPr>
            <a:xfrm>
              <a:off x="5523478" y="2713368"/>
              <a:ext cx="34460" cy="40838"/>
            </a:xfrm>
            <a:custGeom>
              <a:avLst/>
              <a:gdLst/>
              <a:ahLst/>
              <a:cxnLst/>
              <a:rect l="l" t="t" r="r" b="b"/>
              <a:pathLst>
                <a:path w="2242" h="2657" extrusionOk="0">
                  <a:moveTo>
                    <a:pt x="1439" y="452"/>
                  </a:moveTo>
                  <a:cubicBezTo>
                    <a:pt x="1495" y="452"/>
                    <a:pt x="1550" y="463"/>
                    <a:pt x="1601" y="488"/>
                  </a:cubicBezTo>
                  <a:cubicBezTo>
                    <a:pt x="1701" y="555"/>
                    <a:pt x="1735" y="688"/>
                    <a:pt x="1735" y="855"/>
                  </a:cubicBezTo>
                  <a:cubicBezTo>
                    <a:pt x="1701" y="1355"/>
                    <a:pt x="1435" y="1856"/>
                    <a:pt x="1001" y="2156"/>
                  </a:cubicBezTo>
                  <a:cubicBezTo>
                    <a:pt x="903" y="2205"/>
                    <a:pt x="806" y="2236"/>
                    <a:pt x="708" y="2236"/>
                  </a:cubicBezTo>
                  <a:cubicBezTo>
                    <a:pt x="672" y="2236"/>
                    <a:pt x="636" y="2232"/>
                    <a:pt x="601" y="2223"/>
                  </a:cubicBezTo>
                  <a:cubicBezTo>
                    <a:pt x="501" y="2123"/>
                    <a:pt x="434" y="1989"/>
                    <a:pt x="467" y="1856"/>
                  </a:cubicBezTo>
                  <a:cubicBezTo>
                    <a:pt x="501" y="1322"/>
                    <a:pt x="767" y="855"/>
                    <a:pt x="1201" y="555"/>
                  </a:cubicBezTo>
                  <a:lnTo>
                    <a:pt x="1201" y="521"/>
                  </a:lnTo>
                  <a:cubicBezTo>
                    <a:pt x="1263" y="480"/>
                    <a:pt x="1350" y="452"/>
                    <a:pt x="1439" y="452"/>
                  </a:cubicBezTo>
                  <a:close/>
                  <a:moveTo>
                    <a:pt x="1434" y="1"/>
                  </a:moveTo>
                  <a:cubicBezTo>
                    <a:pt x="1285" y="1"/>
                    <a:pt x="1134" y="48"/>
                    <a:pt x="1001" y="154"/>
                  </a:cubicBezTo>
                  <a:cubicBezTo>
                    <a:pt x="434" y="521"/>
                    <a:pt x="67" y="1155"/>
                    <a:pt x="34" y="1822"/>
                  </a:cubicBezTo>
                  <a:cubicBezTo>
                    <a:pt x="0" y="2123"/>
                    <a:pt x="167" y="2389"/>
                    <a:pt x="400" y="2556"/>
                  </a:cubicBezTo>
                  <a:cubicBezTo>
                    <a:pt x="501" y="2623"/>
                    <a:pt x="601" y="2656"/>
                    <a:pt x="734" y="2656"/>
                  </a:cubicBezTo>
                  <a:cubicBezTo>
                    <a:pt x="901" y="2623"/>
                    <a:pt x="1068" y="2590"/>
                    <a:pt x="1201" y="2489"/>
                  </a:cubicBezTo>
                  <a:cubicBezTo>
                    <a:pt x="1768" y="2123"/>
                    <a:pt x="2102" y="1522"/>
                    <a:pt x="2168" y="855"/>
                  </a:cubicBezTo>
                  <a:cubicBezTo>
                    <a:pt x="2242" y="365"/>
                    <a:pt x="1847" y="1"/>
                    <a:pt x="14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550;p64"/>
            <p:cNvSpPr/>
            <p:nvPr/>
          </p:nvSpPr>
          <p:spPr>
            <a:xfrm>
              <a:off x="5627548" y="2743309"/>
              <a:ext cx="34091" cy="40623"/>
            </a:xfrm>
            <a:custGeom>
              <a:avLst/>
              <a:gdLst/>
              <a:ahLst/>
              <a:cxnLst/>
              <a:rect l="l" t="t" r="r" b="b"/>
              <a:pathLst>
                <a:path w="2218" h="2643" extrusionOk="0">
                  <a:moveTo>
                    <a:pt x="1468" y="441"/>
                  </a:moveTo>
                  <a:lnTo>
                    <a:pt x="1468" y="475"/>
                  </a:lnTo>
                  <a:cubicBezTo>
                    <a:pt x="1480" y="464"/>
                    <a:pt x="1494" y="460"/>
                    <a:pt x="1510" y="460"/>
                  </a:cubicBezTo>
                  <a:cubicBezTo>
                    <a:pt x="1543" y="460"/>
                    <a:pt x="1580" y="475"/>
                    <a:pt x="1602" y="475"/>
                  </a:cubicBezTo>
                  <a:cubicBezTo>
                    <a:pt x="1702" y="575"/>
                    <a:pt x="1769" y="708"/>
                    <a:pt x="1735" y="842"/>
                  </a:cubicBezTo>
                  <a:cubicBezTo>
                    <a:pt x="1702" y="1375"/>
                    <a:pt x="1435" y="1842"/>
                    <a:pt x="1001" y="2143"/>
                  </a:cubicBezTo>
                  <a:cubicBezTo>
                    <a:pt x="928" y="2191"/>
                    <a:pt x="819" y="2222"/>
                    <a:pt x="714" y="2222"/>
                  </a:cubicBezTo>
                  <a:cubicBezTo>
                    <a:pt x="675" y="2222"/>
                    <a:pt x="637" y="2218"/>
                    <a:pt x="601" y="2209"/>
                  </a:cubicBezTo>
                  <a:cubicBezTo>
                    <a:pt x="501" y="2109"/>
                    <a:pt x="434" y="1976"/>
                    <a:pt x="468" y="1842"/>
                  </a:cubicBezTo>
                  <a:cubicBezTo>
                    <a:pt x="501" y="1309"/>
                    <a:pt x="768" y="842"/>
                    <a:pt x="1202" y="541"/>
                  </a:cubicBezTo>
                  <a:cubicBezTo>
                    <a:pt x="1302" y="475"/>
                    <a:pt x="1368" y="475"/>
                    <a:pt x="1468" y="441"/>
                  </a:cubicBezTo>
                  <a:close/>
                  <a:moveTo>
                    <a:pt x="1451" y="0"/>
                  </a:moveTo>
                  <a:cubicBezTo>
                    <a:pt x="1298" y="0"/>
                    <a:pt x="1141" y="54"/>
                    <a:pt x="1001" y="175"/>
                  </a:cubicBezTo>
                  <a:cubicBezTo>
                    <a:pt x="434" y="541"/>
                    <a:pt x="67" y="1142"/>
                    <a:pt x="34" y="1842"/>
                  </a:cubicBezTo>
                  <a:cubicBezTo>
                    <a:pt x="1" y="2109"/>
                    <a:pt x="167" y="2409"/>
                    <a:pt x="401" y="2543"/>
                  </a:cubicBezTo>
                  <a:cubicBezTo>
                    <a:pt x="501" y="2610"/>
                    <a:pt x="601" y="2643"/>
                    <a:pt x="735" y="2643"/>
                  </a:cubicBezTo>
                  <a:cubicBezTo>
                    <a:pt x="901" y="2643"/>
                    <a:pt x="1068" y="2576"/>
                    <a:pt x="1202" y="2476"/>
                  </a:cubicBezTo>
                  <a:cubicBezTo>
                    <a:pt x="1769" y="2109"/>
                    <a:pt x="2136" y="1509"/>
                    <a:pt x="2169" y="842"/>
                  </a:cubicBezTo>
                  <a:cubicBezTo>
                    <a:pt x="2217" y="360"/>
                    <a:pt x="1848" y="0"/>
                    <a:pt x="14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551;p64"/>
            <p:cNvSpPr/>
            <p:nvPr/>
          </p:nvSpPr>
          <p:spPr>
            <a:xfrm>
              <a:off x="5732141" y="2623638"/>
              <a:ext cx="33583" cy="40331"/>
            </a:xfrm>
            <a:custGeom>
              <a:avLst/>
              <a:gdLst/>
              <a:ahLst/>
              <a:cxnLst/>
              <a:rect l="l" t="t" r="r" b="b"/>
              <a:pathLst>
                <a:path w="2185" h="2624" extrusionOk="0">
                  <a:moveTo>
                    <a:pt x="1406" y="452"/>
                  </a:moveTo>
                  <a:cubicBezTo>
                    <a:pt x="1462" y="452"/>
                    <a:pt x="1517" y="463"/>
                    <a:pt x="1568" y="489"/>
                  </a:cubicBezTo>
                  <a:cubicBezTo>
                    <a:pt x="1668" y="555"/>
                    <a:pt x="1735" y="689"/>
                    <a:pt x="1702" y="855"/>
                  </a:cubicBezTo>
                  <a:cubicBezTo>
                    <a:pt x="1668" y="1356"/>
                    <a:pt x="1402" y="1823"/>
                    <a:pt x="968" y="2123"/>
                  </a:cubicBezTo>
                  <a:cubicBezTo>
                    <a:pt x="901" y="2190"/>
                    <a:pt x="821" y="2218"/>
                    <a:pt x="743" y="2218"/>
                  </a:cubicBezTo>
                  <a:cubicBezTo>
                    <a:pt x="547" y="2218"/>
                    <a:pt x="363" y="2038"/>
                    <a:pt x="434" y="1823"/>
                  </a:cubicBezTo>
                  <a:cubicBezTo>
                    <a:pt x="468" y="1289"/>
                    <a:pt x="734" y="822"/>
                    <a:pt x="1168" y="522"/>
                  </a:cubicBezTo>
                  <a:cubicBezTo>
                    <a:pt x="1230" y="481"/>
                    <a:pt x="1317" y="452"/>
                    <a:pt x="1406" y="452"/>
                  </a:cubicBezTo>
                  <a:close/>
                  <a:moveTo>
                    <a:pt x="1399" y="1"/>
                  </a:moveTo>
                  <a:cubicBezTo>
                    <a:pt x="1252" y="1"/>
                    <a:pt x="1102" y="48"/>
                    <a:pt x="968" y="155"/>
                  </a:cubicBezTo>
                  <a:cubicBezTo>
                    <a:pt x="401" y="522"/>
                    <a:pt x="34" y="1122"/>
                    <a:pt x="1" y="1789"/>
                  </a:cubicBezTo>
                  <a:cubicBezTo>
                    <a:pt x="1" y="2090"/>
                    <a:pt x="134" y="2357"/>
                    <a:pt x="367" y="2523"/>
                  </a:cubicBezTo>
                  <a:cubicBezTo>
                    <a:pt x="468" y="2590"/>
                    <a:pt x="568" y="2623"/>
                    <a:pt x="701" y="2623"/>
                  </a:cubicBezTo>
                  <a:cubicBezTo>
                    <a:pt x="868" y="2623"/>
                    <a:pt x="1035" y="2557"/>
                    <a:pt x="1168" y="2457"/>
                  </a:cubicBezTo>
                  <a:cubicBezTo>
                    <a:pt x="1735" y="2090"/>
                    <a:pt x="2102" y="1489"/>
                    <a:pt x="2135" y="822"/>
                  </a:cubicBezTo>
                  <a:cubicBezTo>
                    <a:pt x="2184" y="358"/>
                    <a:pt x="1803" y="1"/>
                    <a:pt x="139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552;p64"/>
            <p:cNvSpPr/>
            <p:nvPr/>
          </p:nvSpPr>
          <p:spPr>
            <a:xfrm>
              <a:off x="5836227" y="2472904"/>
              <a:ext cx="33952" cy="40331"/>
            </a:xfrm>
            <a:custGeom>
              <a:avLst/>
              <a:gdLst/>
              <a:ahLst/>
              <a:cxnLst/>
              <a:rect l="l" t="t" r="r" b="b"/>
              <a:pathLst>
                <a:path w="2209" h="2624" extrusionOk="0">
                  <a:moveTo>
                    <a:pt x="1421" y="469"/>
                  </a:moveTo>
                  <a:cubicBezTo>
                    <a:pt x="1470" y="469"/>
                    <a:pt x="1519" y="476"/>
                    <a:pt x="1568" y="489"/>
                  </a:cubicBezTo>
                  <a:cubicBezTo>
                    <a:pt x="1668" y="589"/>
                    <a:pt x="1735" y="722"/>
                    <a:pt x="1701" y="855"/>
                  </a:cubicBezTo>
                  <a:cubicBezTo>
                    <a:pt x="1668" y="1389"/>
                    <a:pt x="1401" y="1856"/>
                    <a:pt x="967" y="2156"/>
                  </a:cubicBezTo>
                  <a:cubicBezTo>
                    <a:pt x="906" y="2198"/>
                    <a:pt x="818" y="2226"/>
                    <a:pt x="729" y="2226"/>
                  </a:cubicBezTo>
                  <a:cubicBezTo>
                    <a:pt x="674" y="2226"/>
                    <a:pt x="618" y="2215"/>
                    <a:pt x="567" y="2190"/>
                  </a:cubicBezTo>
                  <a:cubicBezTo>
                    <a:pt x="467" y="2123"/>
                    <a:pt x="434" y="1990"/>
                    <a:pt x="434" y="1823"/>
                  </a:cubicBezTo>
                  <a:cubicBezTo>
                    <a:pt x="467" y="1322"/>
                    <a:pt x="734" y="855"/>
                    <a:pt x="1168" y="555"/>
                  </a:cubicBezTo>
                  <a:cubicBezTo>
                    <a:pt x="1252" y="492"/>
                    <a:pt x="1337" y="469"/>
                    <a:pt x="1421" y="469"/>
                  </a:cubicBezTo>
                  <a:close/>
                  <a:moveTo>
                    <a:pt x="1404" y="1"/>
                  </a:moveTo>
                  <a:cubicBezTo>
                    <a:pt x="1254" y="1"/>
                    <a:pt x="1101" y="48"/>
                    <a:pt x="967" y="155"/>
                  </a:cubicBezTo>
                  <a:cubicBezTo>
                    <a:pt x="400" y="522"/>
                    <a:pt x="33" y="1156"/>
                    <a:pt x="33" y="1823"/>
                  </a:cubicBezTo>
                  <a:cubicBezTo>
                    <a:pt x="0" y="2123"/>
                    <a:pt x="133" y="2390"/>
                    <a:pt x="367" y="2557"/>
                  </a:cubicBezTo>
                  <a:cubicBezTo>
                    <a:pt x="467" y="2623"/>
                    <a:pt x="567" y="2623"/>
                    <a:pt x="701" y="2623"/>
                  </a:cubicBezTo>
                  <a:cubicBezTo>
                    <a:pt x="867" y="2623"/>
                    <a:pt x="1034" y="2557"/>
                    <a:pt x="1168" y="2490"/>
                  </a:cubicBezTo>
                  <a:cubicBezTo>
                    <a:pt x="1735" y="2123"/>
                    <a:pt x="2102" y="1489"/>
                    <a:pt x="2135" y="822"/>
                  </a:cubicBezTo>
                  <a:cubicBezTo>
                    <a:pt x="2208" y="358"/>
                    <a:pt x="1816" y="1"/>
                    <a:pt x="140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553;p64"/>
            <p:cNvSpPr/>
            <p:nvPr/>
          </p:nvSpPr>
          <p:spPr>
            <a:xfrm>
              <a:off x="5940297" y="2382667"/>
              <a:ext cx="33952" cy="40838"/>
            </a:xfrm>
            <a:custGeom>
              <a:avLst/>
              <a:gdLst/>
              <a:ahLst/>
              <a:cxnLst/>
              <a:rect l="l" t="t" r="r" b="b"/>
              <a:pathLst>
                <a:path w="2209" h="2657" extrusionOk="0">
                  <a:moveTo>
                    <a:pt x="1422" y="469"/>
                  </a:moveTo>
                  <a:cubicBezTo>
                    <a:pt x="1471" y="469"/>
                    <a:pt x="1519" y="476"/>
                    <a:pt x="1568" y="489"/>
                  </a:cubicBezTo>
                  <a:cubicBezTo>
                    <a:pt x="1668" y="589"/>
                    <a:pt x="1735" y="722"/>
                    <a:pt x="1702" y="856"/>
                  </a:cubicBezTo>
                  <a:cubicBezTo>
                    <a:pt x="1668" y="1389"/>
                    <a:pt x="1402" y="1856"/>
                    <a:pt x="968" y="2157"/>
                  </a:cubicBezTo>
                  <a:cubicBezTo>
                    <a:pt x="895" y="2205"/>
                    <a:pt x="786" y="2236"/>
                    <a:pt x="680" y="2236"/>
                  </a:cubicBezTo>
                  <a:cubicBezTo>
                    <a:pt x="642" y="2236"/>
                    <a:pt x="603" y="2232"/>
                    <a:pt x="568" y="2223"/>
                  </a:cubicBezTo>
                  <a:cubicBezTo>
                    <a:pt x="468" y="2123"/>
                    <a:pt x="434" y="1990"/>
                    <a:pt x="434" y="1856"/>
                  </a:cubicBezTo>
                  <a:cubicBezTo>
                    <a:pt x="468" y="1323"/>
                    <a:pt x="734" y="856"/>
                    <a:pt x="1168" y="555"/>
                  </a:cubicBezTo>
                  <a:cubicBezTo>
                    <a:pt x="1253" y="492"/>
                    <a:pt x="1337" y="469"/>
                    <a:pt x="1422" y="469"/>
                  </a:cubicBezTo>
                  <a:close/>
                  <a:moveTo>
                    <a:pt x="1404" y="1"/>
                  </a:moveTo>
                  <a:cubicBezTo>
                    <a:pt x="1254" y="1"/>
                    <a:pt x="1102" y="48"/>
                    <a:pt x="968" y="155"/>
                  </a:cubicBezTo>
                  <a:cubicBezTo>
                    <a:pt x="401" y="522"/>
                    <a:pt x="34" y="1156"/>
                    <a:pt x="34" y="1823"/>
                  </a:cubicBezTo>
                  <a:cubicBezTo>
                    <a:pt x="1" y="2123"/>
                    <a:pt x="134" y="2390"/>
                    <a:pt x="367" y="2557"/>
                  </a:cubicBezTo>
                  <a:cubicBezTo>
                    <a:pt x="468" y="2624"/>
                    <a:pt x="568" y="2657"/>
                    <a:pt x="701" y="2657"/>
                  </a:cubicBezTo>
                  <a:cubicBezTo>
                    <a:pt x="868" y="2624"/>
                    <a:pt x="1035" y="2590"/>
                    <a:pt x="1168" y="2490"/>
                  </a:cubicBezTo>
                  <a:cubicBezTo>
                    <a:pt x="1735" y="2123"/>
                    <a:pt x="2102" y="1489"/>
                    <a:pt x="2135" y="822"/>
                  </a:cubicBezTo>
                  <a:cubicBezTo>
                    <a:pt x="2209" y="358"/>
                    <a:pt x="1816" y="1"/>
                    <a:pt x="140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554;p64"/>
            <p:cNvSpPr/>
            <p:nvPr/>
          </p:nvSpPr>
          <p:spPr>
            <a:xfrm>
              <a:off x="6148453" y="2323108"/>
              <a:ext cx="33937" cy="39901"/>
            </a:xfrm>
            <a:custGeom>
              <a:avLst/>
              <a:gdLst/>
              <a:ahLst/>
              <a:cxnLst/>
              <a:rect l="l" t="t" r="r" b="b"/>
              <a:pathLst>
                <a:path w="2208" h="2596" extrusionOk="0">
                  <a:moveTo>
                    <a:pt x="1468" y="427"/>
                  </a:moveTo>
                  <a:cubicBezTo>
                    <a:pt x="1502" y="427"/>
                    <a:pt x="1535" y="427"/>
                    <a:pt x="1568" y="461"/>
                  </a:cubicBezTo>
                  <a:cubicBezTo>
                    <a:pt x="1668" y="528"/>
                    <a:pt x="1735" y="661"/>
                    <a:pt x="1735" y="828"/>
                  </a:cubicBezTo>
                  <a:cubicBezTo>
                    <a:pt x="1702" y="1328"/>
                    <a:pt x="1402" y="1795"/>
                    <a:pt x="968" y="2095"/>
                  </a:cubicBezTo>
                  <a:cubicBezTo>
                    <a:pt x="904" y="2159"/>
                    <a:pt x="828" y="2182"/>
                    <a:pt x="746" y="2182"/>
                  </a:cubicBezTo>
                  <a:cubicBezTo>
                    <a:pt x="699" y="2182"/>
                    <a:pt x="650" y="2174"/>
                    <a:pt x="601" y="2162"/>
                  </a:cubicBezTo>
                  <a:cubicBezTo>
                    <a:pt x="468" y="2062"/>
                    <a:pt x="434" y="1929"/>
                    <a:pt x="434" y="1795"/>
                  </a:cubicBezTo>
                  <a:cubicBezTo>
                    <a:pt x="468" y="1261"/>
                    <a:pt x="768" y="794"/>
                    <a:pt x="1201" y="494"/>
                  </a:cubicBezTo>
                  <a:cubicBezTo>
                    <a:pt x="1268" y="461"/>
                    <a:pt x="1368" y="427"/>
                    <a:pt x="1468" y="427"/>
                  </a:cubicBezTo>
                  <a:close/>
                  <a:moveTo>
                    <a:pt x="1433" y="1"/>
                  </a:moveTo>
                  <a:cubicBezTo>
                    <a:pt x="1277" y="1"/>
                    <a:pt x="1115" y="50"/>
                    <a:pt x="968" y="161"/>
                  </a:cubicBezTo>
                  <a:cubicBezTo>
                    <a:pt x="401" y="494"/>
                    <a:pt x="67" y="1128"/>
                    <a:pt x="34" y="1795"/>
                  </a:cubicBezTo>
                  <a:cubicBezTo>
                    <a:pt x="1" y="2095"/>
                    <a:pt x="134" y="2362"/>
                    <a:pt x="367" y="2529"/>
                  </a:cubicBezTo>
                  <a:cubicBezTo>
                    <a:pt x="468" y="2562"/>
                    <a:pt x="601" y="2596"/>
                    <a:pt x="701" y="2596"/>
                  </a:cubicBezTo>
                  <a:cubicBezTo>
                    <a:pt x="868" y="2596"/>
                    <a:pt x="1035" y="2562"/>
                    <a:pt x="1201" y="2496"/>
                  </a:cubicBezTo>
                  <a:cubicBezTo>
                    <a:pt x="1768" y="2095"/>
                    <a:pt x="2102" y="1495"/>
                    <a:pt x="2135" y="828"/>
                  </a:cubicBezTo>
                  <a:cubicBezTo>
                    <a:pt x="2208" y="344"/>
                    <a:pt x="1842" y="1"/>
                    <a:pt x="143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555;p64"/>
            <p:cNvSpPr/>
            <p:nvPr/>
          </p:nvSpPr>
          <p:spPr>
            <a:xfrm>
              <a:off x="6252538" y="2232656"/>
              <a:ext cx="33937" cy="40116"/>
            </a:xfrm>
            <a:custGeom>
              <a:avLst/>
              <a:gdLst/>
              <a:ahLst/>
              <a:cxnLst/>
              <a:rect l="l" t="t" r="r" b="b"/>
              <a:pathLst>
                <a:path w="2208" h="2610" extrusionOk="0">
                  <a:moveTo>
                    <a:pt x="1423" y="455"/>
                  </a:moveTo>
                  <a:cubicBezTo>
                    <a:pt x="1470" y="455"/>
                    <a:pt x="1519" y="463"/>
                    <a:pt x="1568" y="475"/>
                  </a:cubicBezTo>
                  <a:cubicBezTo>
                    <a:pt x="1701" y="575"/>
                    <a:pt x="1735" y="708"/>
                    <a:pt x="1735" y="842"/>
                  </a:cubicBezTo>
                  <a:cubicBezTo>
                    <a:pt x="1701" y="1376"/>
                    <a:pt x="1401" y="1843"/>
                    <a:pt x="967" y="2143"/>
                  </a:cubicBezTo>
                  <a:cubicBezTo>
                    <a:pt x="901" y="2209"/>
                    <a:pt x="824" y="2238"/>
                    <a:pt x="749" y="2238"/>
                  </a:cubicBezTo>
                  <a:cubicBezTo>
                    <a:pt x="560" y="2238"/>
                    <a:pt x="386" y="2057"/>
                    <a:pt x="434" y="1843"/>
                  </a:cubicBezTo>
                  <a:cubicBezTo>
                    <a:pt x="467" y="1309"/>
                    <a:pt x="767" y="842"/>
                    <a:pt x="1201" y="542"/>
                  </a:cubicBezTo>
                  <a:cubicBezTo>
                    <a:pt x="1264" y="478"/>
                    <a:pt x="1341" y="455"/>
                    <a:pt x="1423" y="455"/>
                  </a:cubicBezTo>
                  <a:close/>
                  <a:moveTo>
                    <a:pt x="1437" y="1"/>
                  </a:moveTo>
                  <a:cubicBezTo>
                    <a:pt x="1280" y="1"/>
                    <a:pt x="1116" y="54"/>
                    <a:pt x="967" y="175"/>
                  </a:cubicBezTo>
                  <a:cubicBezTo>
                    <a:pt x="400" y="542"/>
                    <a:pt x="67" y="1142"/>
                    <a:pt x="33" y="1809"/>
                  </a:cubicBezTo>
                  <a:cubicBezTo>
                    <a:pt x="0" y="2109"/>
                    <a:pt x="133" y="2376"/>
                    <a:pt x="400" y="2543"/>
                  </a:cubicBezTo>
                  <a:cubicBezTo>
                    <a:pt x="467" y="2610"/>
                    <a:pt x="600" y="2610"/>
                    <a:pt x="701" y="2610"/>
                  </a:cubicBezTo>
                  <a:cubicBezTo>
                    <a:pt x="867" y="2610"/>
                    <a:pt x="1034" y="2576"/>
                    <a:pt x="1201" y="2476"/>
                  </a:cubicBezTo>
                  <a:cubicBezTo>
                    <a:pt x="1768" y="2109"/>
                    <a:pt x="2102" y="1509"/>
                    <a:pt x="2135" y="842"/>
                  </a:cubicBezTo>
                  <a:cubicBezTo>
                    <a:pt x="2207" y="360"/>
                    <a:pt x="1845" y="1"/>
                    <a:pt x="143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556;p64"/>
            <p:cNvSpPr/>
            <p:nvPr/>
          </p:nvSpPr>
          <p:spPr>
            <a:xfrm>
              <a:off x="6460694" y="1962344"/>
              <a:ext cx="33338" cy="40239"/>
            </a:xfrm>
            <a:custGeom>
              <a:avLst/>
              <a:gdLst/>
              <a:ahLst/>
              <a:cxnLst/>
              <a:rect l="l" t="t" r="r" b="b"/>
              <a:pathLst>
                <a:path w="2169" h="2618" extrusionOk="0">
                  <a:moveTo>
                    <a:pt x="1489" y="436"/>
                  </a:moveTo>
                  <a:cubicBezTo>
                    <a:pt x="1527" y="436"/>
                    <a:pt x="1565" y="440"/>
                    <a:pt x="1601" y="449"/>
                  </a:cubicBezTo>
                  <a:cubicBezTo>
                    <a:pt x="1701" y="549"/>
                    <a:pt x="1735" y="683"/>
                    <a:pt x="1735" y="816"/>
                  </a:cubicBezTo>
                  <a:cubicBezTo>
                    <a:pt x="1701" y="1350"/>
                    <a:pt x="1434" y="1817"/>
                    <a:pt x="1001" y="2117"/>
                  </a:cubicBezTo>
                  <a:cubicBezTo>
                    <a:pt x="903" y="2166"/>
                    <a:pt x="805" y="2197"/>
                    <a:pt x="708" y="2197"/>
                  </a:cubicBezTo>
                  <a:cubicBezTo>
                    <a:pt x="672" y="2197"/>
                    <a:pt x="636" y="2193"/>
                    <a:pt x="600" y="2184"/>
                  </a:cubicBezTo>
                  <a:cubicBezTo>
                    <a:pt x="500" y="2117"/>
                    <a:pt x="467" y="1984"/>
                    <a:pt x="467" y="1817"/>
                  </a:cubicBezTo>
                  <a:cubicBezTo>
                    <a:pt x="500" y="1283"/>
                    <a:pt x="767" y="816"/>
                    <a:pt x="1201" y="516"/>
                  </a:cubicBezTo>
                  <a:cubicBezTo>
                    <a:pt x="1274" y="467"/>
                    <a:pt x="1383" y="436"/>
                    <a:pt x="1489" y="436"/>
                  </a:cubicBezTo>
                  <a:close/>
                  <a:moveTo>
                    <a:pt x="1457" y="0"/>
                  </a:moveTo>
                  <a:cubicBezTo>
                    <a:pt x="1295" y="0"/>
                    <a:pt x="1137" y="52"/>
                    <a:pt x="1001" y="149"/>
                  </a:cubicBezTo>
                  <a:cubicBezTo>
                    <a:pt x="434" y="516"/>
                    <a:pt x="67" y="1117"/>
                    <a:pt x="33" y="1784"/>
                  </a:cubicBezTo>
                  <a:cubicBezTo>
                    <a:pt x="0" y="2084"/>
                    <a:pt x="133" y="2351"/>
                    <a:pt x="400" y="2518"/>
                  </a:cubicBezTo>
                  <a:cubicBezTo>
                    <a:pt x="500" y="2584"/>
                    <a:pt x="600" y="2618"/>
                    <a:pt x="701" y="2618"/>
                  </a:cubicBezTo>
                  <a:cubicBezTo>
                    <a:pt x="901" y="2584"/>
                    <a:pt x="1067" y="2551"/>
                    <a:pt x="1201" y="2451"/>
                  </a:cubicBezTo>
                  <a:cubicBezTo>
                    <a:pt x="1768" y="2084"/>
                    <a:pt x="2102" y="1483"/>
                    <a:pt x="2135" y="816"/>
                  </a:cubicBezTo>
                  <a:cubicBezTo>
                    <a:pt x="2168" y="516"/>
                    <a:pt x="2035" y="249"/>
                    <a:pt x="1801" y="82"/>
                  </a:cubicBezTo>
                  <a:cubicBezTo>
                    <a:pt x="1690" y="27"/>
                    <a:pt x="1573" y="0"/>
                    <a:pt x="14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557;p64"/>
            <p:cNvSpPr/>
            <p:nvPr/>
          </p:nvSpPr>
          <p:spPr>
            <a:xfrm>
              <a:off x="6356609" y="2021933"/>
              <a:ext cx="33937" cy="40638"/>
            </a:xfrm>
            <a:custGeom>
              <a:avLst/>
              <a:gdLst/>
              <a:ahLst/>
              <a:cxnLst/>
              <a:rect l="l" t="t" r="r" b="b"/>
              <a:pathLst>
                <a:path w="2208" h="2644" extrusionOk="0">
                  <a:moveTo>
                    <a:pt x="1441" y="459"/>
                  </a:moveTo>
                  <a:cubicBezTo>
                    <a:pt x="1632" y="459"/>
                    <a:pt x="1805" y="643"/>
                    <a:pt x="1735" y="875"/>
                  </a:cubicBezTo>
                  <a:cubicBezTo>
                    <a:pt x="1702" y="1376"/>
                    <a:pt x="1435" y="1876"/>
                    <a:pt x="1001" y="2143"/>
                  </a:cubicBezTo>
                  <a:cubicBezTo>
                    <a:pt x="930" y="2224"/>
                    <a:pt x="844" y="2259"/>
                    <a:pt x="761" y="2259"/>
                  </a:cubicBezTo>
                  <a:cubicBezTo>
                    <a:pt x="571" y="2259"/>
                    <a:pt x="398" y="2075"/>
                    <a:pt x="468" y="1843"/>
                  </a:cubicBezTo>
                  <a:cubicBezTo>
                    <a:pt x="468" y="1309"/>
                    <a:pt x="768" y="842"/>
                    <a:pt x="1201" y="575"/>
                  </a:cubicBezTo>
                  <a:cubicBezTo>
                    <a:pt x="1272" y="494"/>
                    <a:pt x="1359" y="459"/>
                    <a:pt x="1441" y="459"/>
                  </a:cubicBezTo>
                  <a:close/>
                  <a:moveTo>
                    <a:pt x="1450" y="1"/>
                  </a:moveTo>
                  <a:cubicBezTo>
                    <a:pt x="1298" y="1"/>
                    <a:pt x="1141" y="54"/>
                    <a:pt x="1001" y="175"/>
                  </a:cubicBezTo>
                  <a:cubicBezTo>
                    <a:pt x="401" y="542"/>
                    <a:pt x="67" y="1142"/>
                    <a:pt x="34" y="1843"/>
                  </a:cubicBezTo>
                  <a:cubicBezTo>
                    <a:pt x="1" y="2110"/>
                    <a:pt x="134" y="2410"/>
                    <a:pt x="401" y="2543"/>
                  </a:cubicBezTo>
                  <a:cubicBezTo>
                    <a:pt x="501" y="2610"/>
                    <a:pt x="601" y="2643"/>
                    <a:pt x="701" y="2643"/>
                  </a:cubicBezTo>
                  <a:cubicBezTo>
                    <a:pt x="868" y="2643"/>
                    <a:pt x="1035" y="2577"/>
                    <a:pt x="1201" y="2510"/>
                  </a:cubicBezTo>
                  <a:cubicBezTo>
                    <a:pt x="1768" y="2143"/>
                    <a:pt x="2102" y="1509"/>
                    <a:pt x="2135" y="842"/>
                  </a:cubicBezTo>
                  <a:cubicBezTo>
                    <a:pt x="2208" y="361"/>
                    <a:pt x="1845" y="1"/>
                    <a:pt x="145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558;p64"/>
            <p:cNvSpPr/>
            <p:nvPr/>
          </p:nvSpPr>
          <p:spPr>
            <a:xfrm>
              <a:off x="6564765" y="1752051"/>
              <a:ext cx="34091" cy="40838"/>
            </a:xfrm>
            <a:custGeom>
              <a:avLst/>
              <a:gdLst/>
              <a:ahLst/>
              <a:cxnLst/>
              <a:rect l="l" t="t" r="r" b="b"/>
              <a:pathLst>
                <a:path w="2218" h="2657" extrusionOk="0">
                  <a:moveTo>
                    <a:pt x="1468" y="455"/>
                  </a:moveTo>
                  <a:cubicBezTo>
                    <a:pt x="1502" y="455"/>
                    <a:pt x="1568" y="455"/>
                    <a:pt x="1602" y="488"/>
                  </a:cubicBezTo>
                  <a:cubicBezTo>
                    <a:pt x="1702" y="555"/>
                    <a:pt x="1768" y="688"/>
                    <a:pt x="1735" y="855"/>
                  </a:cubicBezTo>
                  <a:cubicBezTo>
                    <a:pt x="1702" y="1356"/>
                    <a:pt x="1435" y="1856"/>
                    <a:pt x="968" y="2156"/>
                  </a:cubicBezTo>
                  <a:cubicBezTo>
                    <a:pt x="906" y="2197"/>
                    <a:pt x="831" y="2226"/>
                    <a:pt x="752" y="2226"/>
                  </a:cubicBezTo>
                  <a:cubicBezTo>
                    <a:pt x="703" y="2226"/>
                    <a:pt x="652" y="2215"/>
                    <a:pt x="601" y="2189"/>
                  </a:cubicBezTo>
                  <a:cubicBezTo>
                    <a:pt x="501" y="2123"/>
                    <a:pt x="434" y="1989"/>
                    <a:pt x="468" y="1823"/>
                  </a:cubicBezTo>
                  <a:cubicBezTo>
                    <a:pt x="501" y="1322"/>
                    <a:pt x="768" y="822"/>
                    <a:pt x="1201" y="555"/>
                  </a:cubicBezTo>
                  <a:cubicBezTo>
                    <a:pt x="1268" y="488"/>
                    <a:pt x="1368" y="455"/>
                    <a:pt x="1468" y="455"/>
                  </a:cubicBezTo>
                  <a:close/>
                  <a:moveTo>
                    <a:pt x="1430" y="1"/>
                  </a:moveTo>
                  <a:cubicBezTo>
                    <a:pt x="1283" y="1"/>
                    <a:pt x="1134" y="48"/>
                    <a:pt x="1001" y="155"/>
                  </a:cubicBezTo>
                  <a:cubicBezTo>
                    <a:pt x="434" y="522"/>
                    <a:pt x="67" y="1155"/>
                    <a:pt x="34" y="1823"/>
                  </a:cubicBezTo>
                  <a:cubicBezTo>
                    <a:pt x="1" y="2123"/>
                    <a:pt x="167" y="2390"/>
                    <a:pt x="401" y="2556"/>
                  </a:cubicBezTo>
                  <a:cubicBezTo>
                    <a:pt x="501" y="2623"/>
                    <a:pt x="601" y="2656"/>
                    <a:pt x="734" y="2656"/>
                  </a:cubicBezTo>
                  <a:cubicBezTo>
                    <a:pt x="901" y="2656"/>
                    <a:pt x="1068" y="2590"/>
                    <a:pt x="1201" y="2523"/>
                  </a:cubicBezTo>
                  <a:cubicBezTo>
                    <a:pt x="1768" y="2123"/>
                    <a:pt x="2135" y="1522"/>
                    <a:pt x="2169" y="855"/>
                  </a:cubicBezTo>
                  <a:cubicBezTo>
                    <a:pt x="2218" y="365"/>
                    <a:pt x="1835" y="1"/>
                    <a:pt x="143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559;p64"/>
            <p:cNvSpPr/>
            <p:nvPr/>
          </p:nvSpPr>
          <p:spPr>
            <a:xfrm>
              <a:off x="6044382" y="2262904"/>
              <a:ext cx="33937" cy="40638"/>
            </a:xfrm>
            <a:custGeom>
              <a:avLst/>
              <a:gdLst/>
              <a:ahLst/>
              <a:cxnLst/>
              <a:rect l="l" t="t" r="r" b="b"/>
              <a:pathLst>
                <a:path w="2208" h="2644" extrusionOk="0">
                  <a:moveTo>
                    <a:pt x="1468" y="408"/>
                  </a:moveTo>
                  <a:cubicBezTo>
                    <a:pt x="1501" y="408"/>
                    <a:pt x="1534" y="442"/>
                    <a:pt x="1568" y="475"/>
                  </a:cubicBezTo>
                  <a:cubicBezTo>
                    <a:pt x="1668" y="542"/>
                    <a:pt x="1735" y="709"/>
                    <a:pt x="1735" y="842"/>
                  </a:cubicBezTo>
                  <a:cubicBezTo>
                    <a:pt x="1701" y="1342"/>
                    <a:pt x="1401" y="1843"/>
                    <a:pt x="967" y="2110"/>
                  </a:cubicBezTo>
                  <a:cubicBezTo>
                    <a:pt x="903" y="2174"/>
                    <a:pt x="810" y="2211"/>
                    <a:pt x="726" y="2211"/>
                  </a:cubicBezTo>
                  <a:cubicBezTo>
                    <a:pt x="680" y="2211"/>
                    <a:pt x="636" y="2200"/>
                    <a:pt x="600" y="2176"/>
                  </a:cubicBezTo>
                  <a:cubicBezTo>
                    <a:pt x="467" y="2076"/>
                    <a:pt x="434" y="1943"/>
                    <a:pt x="434" y="1809"/>
                  </a:cubicBezTo>
                  <a:cubicBezTo>
                    <a:pt x="467" y="1276"/>
                    <a:pt x="734" y="809"/>
                    <a:pt x="1201" y="542"/>
                  </a:cubicBezTo>
                  <a:cubicBezTo>
                    <a:pt x="1268" y="475"/>
                    <a:pt x="1368" y="442"/>
                    <a:pt x="1468" y="442"/>
                  </a:cubicBezTo>
                  <a:lnTo>
                    <a:pt x="1468" y="408"/>
                  </a:lnTo>
                  <a:close/>
                  <a:moveTo>
                    <a:pt x="1437" y="1"/>
                  </a:moveTo>
                  <a:cubicBezTo>
                    <a:pt x="1280" y="1"/>
                    <a:pt x="1116" y="54"/>
                    <a:pt x="967" y="175"/>
                  </a:cubicBezTo>
                  <a:cubicBezTo>
                    <a:pt x="400" y="542"/>
                    <a:pt x="67" y="1142"/>
                    <a:pt x="33" y="1809"/>
                  </a:cubicBezTo>
                  <a:cubicBezTo>
                    <a:pt x="0" y="2110"/>
                    <a:pt x="133" y="2376"/>
                    <a:pt x="367" y="2543"/>
                  </a:cubicBezTo>
                  <a:cubicBezTo>
                    <a:pt x="467" y="2610"/>
                    <a:pt x="600" y="2643"/>
                    <a:pt x="701" y="2643"/>
                  </a:cubicBezTo>
                  <a:cubicBezTo>
                    <a:pt x="867" y="2643"/>
                    <a:pt x="1034" y="2577"/>
                    <a:pt x="1201" y="2510"/>
                  </a:cubicBezTo>
                  <a:cubicBezTo>
                    <a:pt x="1768" y="2143"/>
                    <a:pt x="2102" y="1509"/>
                    <a:pt x="2135" y="842"/>
                  </a:cubicBezTo>
                  <a:cubicBezTo>
                    <a:pt x="2207" y="361"/>
                    <a:pt x="1845" y="1"/>
                    <a:pt x="143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560;p64"/>
            <p:cNvSpPr/>
            <p:nvPr/>
          </p:nvSpPr>
          <p:spPr>
            <a:xfrm>
              <a:off x="5330692" y="1648811"/>
              <a:ext cx="1253055" cy="1247921"/>
            </a:xfrm>
            <a:custGeom>
              <a:avLst/>
              <a:gdLst/>
              <a:ahLst/>
              <a:cxnLst/>
              <a:rect l="l" t="t" r="r" b="b"/>
              <a:pathLst>
                <a:path w="81526" h="81192" extrusionOk="0">
                  <a:moveTo>
                    <a:pt x="81292" y="0"/>
                  </a:moveTo>
                  <a:cubicBezTo>
                    <a:pt x="75888" y="3136"/>
                    <a:pt x="74754" y="11275"/>
                    <a:pt x="73653" y="19181"/>
                  </a:cubicBezTo>
                  <a:cubicBezTo>
                    <a:pt x="72653" y="26286"/>
                    <a:pt x="71719" y="32990"/>
                    <a:pt x="67749" y="35325"/>
                  </a:cubicBezTo>
                  <a:cubicBezTo>
                    <a:pt x="67038" y="35770"/>
                    <a:pt x="66370" y="35978"/>
                    <a:pt x="65758" y="35978"/>
                  </a:cubicBezTo>
                  <a:cubicBezTo>
                    <a:pt x="65451" y="35978"/>
                    <a:pt x="65159" y="35926"/>
                    <a:pt x="64881" y="35826"/>
                  </a:cubicBezTo>
                  <a:cubicBezTo>
                    <a:pt x="62812" y="35059"/>
                    <a:pt x="61612" y="31523"/>
                    <a:pt x="60444" y="28087"/>
                  </a:cubicBezTo>
                  <a:cubicBezTo>
                    <a:pt x="59210" y="24551"/>
                    <a:pt x="57976" y="20882"/>
                    <a:pt x="55707" y="20048"/>
                  </a:cubicBezTo>
                  <a:cubicBezTo>
                    <a:pt x="55396" y="19937"/>
                    <a:pt x="55066" y="19881"/>
                    <a:pt x="54721" y="19881"/>
                  </a:cubicBezTo>
                  <a:cubicBezTo>
                    <a:pt x="54032" y="19881"/>
                    <a:pt x="53283" y="20103"/>
                    <a:pt x="52505" y="20548"/>
                  </a:cubicBezTo>
                  <a:cubicBezTo>
                    <a:pt x="48202" y="23050"/>
                    <a:pt x="46868" y="32290"/>
                    <a:pt x="45633" y="41230"/>
                  </a:cubicBezTo>
                  <a:cubicBezTo>
                    <a:pt x="44366" y="50069"/>
                    <a:pt x="43098" y="59209"/>
                    <a:pt x="38962" y="61611"/>
                  </a:cubicBezTo>
                  <a:cubicBezTo>
                    <a:pt x="37940" y="62206"/>
                    <a:pt x="37032" y="62500"/>
                    <a:pt x="36214" y="62500"/>
                  </a:cubicBezTo>
                  <a:cubicBezTo>
                    <a:pt x="35565" y="62500"/>
                    <a:pt x="34972" y="62314"/>
                    <a:pt x="34425" y="61944"/>
                  </a:cubicBezTo>
                  <a:cubicBezTo>
                    <a:pt x="33291" y="61177"/>
                    <a:pt x="32457" y="59710"/>
                    <a:pt x="31623" y="58275"/>
                  </a:cubicBezTo>
                  <a:cubicBezTo>
                    <a:pt x="30341" y="56081"/>
                    <a:pt x="29041" y="53831"/>
                    <a:pt x="26658" y="53831"/>
                  </a:cubicBezTo>
                  <a:cubicBezTo>
                    <a:pt x="25817" y="53831"/>
                    <a:pt x="24842" y="54111"/>
                    <a:pt x="23684" y="54773"/>
                  </a:cubicBezTo>
                  <a:cubicBezTo>
                    <a:pt x="18848" y="57575"/>
                    <a:pt x="17814" y="64380"/>
                    <a:pt x="16946" y="70384"/>
                  </a:cubicBezTo>
                  <a:cubicBezTo>
                    <a:pt x="16246" y="74987"/>
                    <a:pt x="15679" y="78957"/>
                    <a:pt x="13544" y="80191"/>
                  </a:cubicBezTo>
                  <a:cubicBezTo>
                    <a:pt x="12821" y="80606"/>
                    <a:pt x="12175" y="80776"/>
                    <a:pt x="11576" y="80776"/>
                  </a:cubicBezTo>
                  <a:cubicBezTo>
                    <a:pt x="10295" y="80776"/>
                    <a:pt x="9221" y="79997"/>
                    <a:pt x="8040" y="79157"/>
                  </a:cubicBezTo>
                  <a:cubicBezTo>
                    <a:pt x="6716" y="78223"/>
                    <a:pt x="5293" y="77205"/>
                    <a:pt x="3431" y="77205"/>
                  </a:cubicBezTo>
                  <a:cubicBezTo>
                    <a:pt x="2432" y="77205"/>
                    <a:pt x="1306" y="77499"/>
                    <a:pt x="1" y="78256"/>
                  </a:cubicBezTo>
                  <a:lnTo>
                    <a:pt x="201" y="78590"/>
                  </a:lnTo>
                  <a:cubicBezTo>
                    <a:pt x="1429" y="77888"/>
                    <a:pt x="2480" y="77613"/>
                    <a:pt x="3414" y="77613"/>
                  </a:cubicBezTo>
                  <a:cubicBezTo>
                    <a:pt x="5145" y="77613"/>
                    <a:pt x="6473" y="78559"/>
                    <a:pt x="7773" y="79490"/>
                  </a:cubicBezTo>
                  <a:cubicBezTo>
                    <a:pt x="9007" y="80358"/>
                    <a:pt x="10175" y="81192"/>
                    <a:pt x="11576" y="81192"/>
                  </a:cubicBezTo>
                  <a:cubicBezTo>
                    <a:pt x="12343" y="81192"/>
                    <a:pt x="13077" y="80958"/>
                    <a:pt x="13744" y="80558"/>
                  </a:cubicBezTo>
                  <a:cubicBezTo>
                    <a:pt x="16046" y="79223"/>
                    <a:pt x="16646" y="75187"/>
                    <a:pt x="17347" y="70484"/>
                  </a:cubicBezTo>
                  <a:cubicBezTo>
                    <a:pt x="18214" y="64546"/>
                    <a:pt x="19215" y="57842"/>
                    <a:pt x="23885" y="55140"/>
                  </a:cubicBezTo>
                  <a:cubicBezTo>
                    <a:pt x="24952" y="54527"/>
                    <a:pt x="25849" y="54266"/>
                    <a:pt x="26623" y="54266"/>
                  </a:cubicBezTo>
                  <a:cubicBezTo>
                    <a:pt x="28799" y="54266"/>
                    <a:pt x="29993" y="56334"/>
                    <a:pt x="31223" y="58475"/>
                  </a:cubicBezTo>
                  <a:cubicBezTo>
                    <a:pt x="32057" y="59943"/>
                    <a:pt x="32958" y="61444"/>
                    <a:pt x="34159" y="62278"/>
                  </a:cubicBezTo>
                  <a:cubicBezTo>
                    <a:pt x="34791" y="62700"/>
                    <a:pt x="35465" y="62911"/>
                    <a:pt x="36198" y="62911"/>
                  </a:cubicBezTo>
                  <a:cubicBezTo>
                    <a:pt x="37087" y="62911"/>
                    <a:pt x="38065" y="62600"/>
                    <a:pt x="39162" y="61978"/>
                  </a:cubicBezTo>
                  <a:cubicBezTo>
                    <a:pt x="43465" y="59476"/>
                    <a:pt x="44766" y="50236"/>
                    <a:pt x="46034" y="41296"/>
                  </a:cubicBezTo>
                  <a:cubicBezTo>
                    <a:pt x="47268" y="32457"/>
                    <a:pt x="48569" y="23283"/>
                    <a:pt x="52705" y="20915"/>
                  </a:cubicBezTo>
                  <a:cubicBezTo>
                    <a:pt x="53412" y="20495"/>
                    <a:pt x="54061" y="20295"/>
                    <a:pt x="54661" y="20295"/>
                  </a:cubicBezTo>
                  <a:cubicBezTo>
                    <a:pt x="54966" y="20295"/>
                    <a:pt x="55259" y="20347"/>
                    <a:pt x="55541" y="20448"/>
                  </a:cubicBezTo>
                  <a:cubicBezTo>
                    <a:pt x="57609" y="21215"/>
                    <a:pt x="58843" y="24785"/>
                    <a:pt x="60010" y="28220"/>
                  </a:cubicBezTo>
                  <a:cubicBezTo>
                    <a:pt x="61211" y="31756"/>
                    <a:pt x="62479" y="35392"/>
                    <a:pt x="64714" y="36226"/>
                  </a:cubicBezTo>
                  <a:cubicBezTo>
                    <a:pt x="65033" y="36336"/>
                    <a:pt x="65363" y="36392"/>
                    <a:pt x="65704" y="36392"/>
                  </a:cubicBezTo>
                  <a:cubicBezTo>
                    <a:pt x="66400" y="36392"/>
                    <a:pt x="67144" y="36162"/>
                    <a:pt x="67949" y="35692"/>
                  </a:cubicBezTo>
                  <a:cubicBezTo>
                    <a:pt x="72086" y="33257"/>
                    <a:pt x="73020" y="26452"/>
                    <a:pt x="74054" y="19247"/>
                  </a:cubicBezTo>
                  <a:cubicBezTo>
                    <a:pt x="75121" y="11442"/>
                    <a:pt x="76255" y="3403"/>
                    <a:pt x="81526" y="367"/>
                  </a:cubicBezTo>
                  <a:lnTo>
                    <a:pt x="8129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561;p64"/>
            <p:cNvSpPr/>
            <p:nvPr/>
          </p:nvSpPr>
          <p:spPr>
            <a:xfrm>
              <a:off x="6126412" y="1937613"/>
              <a:ext cx="40515" cy="52504"/>
            </a:xfrm>
            <a:custGeom>
              <a:avLst/>
              <a:gdLst/>
              <a:ahLst/>
              <a:cxnLst/>
              <a:rect l="l" t="t" r="r" b="b"/>
              <a:pathLst>
                <a:path w="2636" h="3416" extrusionOk="0">
                  <a:moveTo>
                    <a:pt x="1905" y="1"/>
                  </a:moveTo>
                  <a:cubicBezTo>
                    <a:pt x="1724" y="1"/>
                    <a:pt x="1518" y="62"/>
                    <a:pt x="1301" y="190"/>
                  </a:cubicBezTo>
                  <a:cubicBezTo>
                    <a:pt x="534" y="691"/>
                    <a:pt x="34" y="1525"/>
                    <a:pt x="0" y="2459"/>
                  </a:cubicBezTo>
                  <a:cubicBezTo>
                    <a:pt x="0" y="3069"/>
                    <a:pt x="281" y="3415"/>
                    <a:pt x="704" y="3415"/>
                  </a:cubicBezTo>
                  <a:cubicBezTo>
                    <a:pt x="881" y="3415"/>
                    <a:pt x="1084" y="3354"/>
                    <a:pt x="1301" y="3226"/>
                  </a:cubicBezTo>
                  <a:cubicBezTo>
                    <a:pt x="2102" y="2726"/>
                    <a:pt x="2569" y="1858"/>
                    <a:pt x="2635" y="958"/>
                  </a:cubicBezTo>
                  <a:cubicBezTo>
                    <a:pt x="2635" y="347"/>
                    <a:pt x="2338" y="1"/>
                    <a:pt x="190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562;p64"/>
            <p:cNvSpPr/>
            <p:nvPr/>
          </p:nvSpPr>
          <p:spPr>
            <a:xfrm>
              <a:off x="5718293" y="2009437"/>
              <a:ext cx="347208" cy="261797"/>
            </a:xfrm>
            <a:custGeom>
              <a:avLst/>
              <a:gdLst/>
              <a:ahLst/>
              <a:cxnLst/>
              <a:rect l="l" t="t" r="r" b="b"/>
              <a:pathLst>
                <a:path w="22590" h="17033" extrusionOk="0">
                  <a:moveTo>
                    <a:pt x="22277" y="1"/>
                  </a:moveTo>
                  <a:cubicBezTo>
                    <a:pt x="22247" y="1"/>
                    <a:pt x="22216" y="7"/>
                    <a:pt x="22183" y="21"/>
                  </a:cubicBezTo>
                  <a:lnTo>
                    <a:pt x="15412" y="3923"/>
                  </a:lnTo>
                  <a:cubicBezTo>
                    <a:pt x="15379" y="3957"/>
                    <a:pt x="15345" y="3990"/>
                    <a:pt x="15312" y="4057"/>
                  </a:cubicBezTo>
                  <a:lnTo>
                    <a:pt x="13644" y="8860"/>
                  </a:lnTo>
                  <a:lnTo>
                    <a:pt x="168" y="16632"/>
                  </a:lnTo>
                  <a:cubicBezTo>
                    <a:pt x="1" y="16766"/>
                    <a:pt x="68" y="17033"/>
                    <a:pt x="268" y="17033"/>
                  </a:cubicBezTo>
                  <a:cubicBezTo>
                    <a:pt x="301" y="17033"/>
                    <a:pt x="334" y="17033"/>
                    <a:pt x="368" y="16999"/>
                  </a:cubicBezTo>
                  <a:lnTo>
                    <a:pt x="13944" y="9194"/>
                  </a:lnTo>
                  <a:cubicBezTo>
                    <a:pt x="13978" y="9160"/>
                    <a:pt x="14011" y="9127"/>
                    <a:pt x="14011" y="9060"/>
                  </a:cubicBezTo>
                  <a:lnTo>
                    <a:pt x="15679" y="4257"/>
                  </a:lnTo>
                  <a:lnTo>
                    <a:pt x="22417" y="388"/>
                  </a:lnTo>
                  <a:cubicBezTo>
                    <a:pt x="22589" y="244"/>
                    <a:pt x="22464" y="1"/>
                    <a:pt x="2227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563;p64"/>
            <p:cNvSpPr/>
            <p:nvPr/>
          </p:nvSpPr>
          <p:spPr>
            <a:xfrm>
              <a:off x="5728560" y="2105869"/>
              <a:ext cx="182012" cy="123083"/>
            </a:xfrm>
            <a:custGeom>
              <a:avLst/>
              <a:gdLst/>
              <a:ahLst/>
              <a:cxnLst/>
              <a:rect l="l" t="t" r="r" b="b"/>
              <a:pathLst>
                <a:path w="11842" h="8008" extrusionOk="0">
                  <a:moveTo>
                    <a:pt x="11354" y="0"/>
                  </a:moveTo>
                  <a:cubicBezTo>
                    <a:pt x="11231" y="0"/>
                    <a:pt x="11090" y="38"/>
                    <a:pt x="10941" y="118"/>
                  </a:cubicBezTo>
                  <a:lnTo>
                    <a:pt x="901" y="5922"/>
                  </a:lnTo>
                  <a:cubicBezTo>
                    <a:pt x="367" y="6256"/>
                    <a:pt x="33" y="6823"/>
                    <a:pt x="0" y="7423"/>
                  </a:cubicBezTo>
                  <a:cubicBezTo>
                    <a:pt x="0" y="7797"/>
                    <a:pt x="197" y="8008"/>
                    <a:pt x="487" y="8008"/>
                  </a:cubicBezTo>
                  <a:cubicBezTo>
                    <a:pt x="611" y="8008"/>
                    <a:pt x="751" y="7970"/>
                    <a:pt x="901" y="7890"/>
                  </a:cubicBezTo>
                  <a:lnTo>
                    <a:pt x="10941" y="2086"/>
                  </a:lnTo>
                  <a:cubicBezTo>
                    <a:pt x="11475" y="1752"/>
                    <a:pt x="11808" y="1185"/>
                    <a:pt x="11842" y="585"/>
                  </a:cubicBezTo>
                  <a:cubicBezTo>
                    <a:pt x="11842" y="210"/>
                    <a:pt x="11645" y="0"/>
                    <a:pt x="1135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564;p64"/>
            <p:cNvSpPr/>
            <p:nvPr/>
          </p:nvSpPr>
          <p:spPr>
            <a:xfrm>
              <a:off x="7222554" y="1848759"/>
              <a:ext cx="259953" cy="432220"/>
            </a:xfrm>
            <a:custGeom>
              <a:avLst/>
              <a:gdLst/>
              <a:ahLst/>
              <a:cxnLst/>
              <a:rect l="l" t="t" r="r" b="b"/>
              <a:pathLst>
                <a:path w="16913" h="28121" extrusionOk="0">
                  <a:moveTo>
                    <a:pt x="1" y="0"/>
                  </a:moveTo>
                  <a:lnTo>
                    <a:pt x="1" y="28121"/>
                  </a:lnTo>
                  <a:lnTo>
                    <a:pt x="16679" y="28121"/>
                  </a:lnTo>
                  <a:cubicBezTo>
                    <a:pt x="16679" y="28121"/>
                    <a:pt x="16679" y="17813"/>
                    <a:pt x="16679" y="11342"/>
                  </a:cubicBezTo>
                  <a:cubicBezTo>
                    <a:pt x="16713" y="4871"/>
                    <a:pt x="16913" y="1602"/>
                    <a:pt x="133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65;p64"/>
            <p:cNvSpPr/>
            <p:nvPr/>
          </p:nvSpPr>
          <p:spPr>
            <a:xfrm>
              <a:off x="6758565" y="2008715"/>
              <a:ext cx="492209" cy="357291"/>
            </a:xfrm>
            <a:custGeom>
              <a:avLst/>
              <a:gdLst/>
              <a:ahLst/>
              <a:cxnLst/>
              <a:rect l="l" t="t" r="r" b="b"/>
              <a:pathLst>
                <a:path w="32024" h="23246" extrusionOk="0">
                  <a:moveTo>
                    <a:pt x="1435" y="1"/>
                  </a:moveTo>
                  <a:cubicBezTo>
                    <a:pt x="1168" y="34"/>
                    <a:pt x="935" y="168"/>
                    <a:pt x="734" y="368"/>
                  </a:cubicBezTo>
                  <a:cubicBezTo>
                    <a:pt x="434" y="668"/>
                    <a:pt x="201" y="1068"/>
                    <a:pt x="101" y="1535"/>
                  </a:cubicBezTo>
                  <a:cubicBezTo>
                    <a:pt x="34" y="1969"/>
                    <a:pt x="1" y="2436"/>
                    <a:pt x="34" y="2870"/>
                  </a:cubicBezTo>
                  <a:cubicBezTo>
                    <a:pt x="67" y="3503"/>
                    <a:pt x="167" y="4104"/>
                    <a:pt x="367" y="4704"/>
                  </a:cubicBezTo>
                  <a:cubicBezTo>
                    <a:pt x="501" y="5105"/>
                    <a:pt x="701" y="5505"/>
                    <a:pt x="968" y="5872"/>
                  </a:cubicBezTo>
                  <a:cubicBezTo>
                    <a:pt x="1568" y="6839"/>
                    <a:pt x="2336" y="7640"/>
                    <a:pt x="3236" y="8340"/>
                  </a:cubicBezTo>
                  <a:cubicBezTo>
                    <a:pt x="3703" y="8774"/>
                    <a:pt x="4671" y="9241"/>
                    <a:pt x="5104" y="9674"/>
                  </a:cubicBezTo>
                  <a:cubicBezTo>
                    <a:pt x="5605" y="10175"/>
                    <a:pt x="6005" y="10809"/>
                    <a:pt x="6305" y="11442"/>
                  </a:cubicBezTo>
                  <a:cubicBezTo>
                    <a:pt x="6572" y="11909"/>
                    <a:pt x="6772" y="12343"/>
                    <a:pt x="7006" y="12810"/>
                  </a:cubicBezTo>
                  <a:cubicBezTo>
                    <a:pt x="8140" y="15045"/>
                    <a:pt x="10708" y="20115"/>
                    <a:pt x="12209" y="22017"/>
                  </a:cubicBezTo>
                  <a:cubicBezTo>
                    <a:pt x="12903" y="22900"/>
                    <a:pt x="13574" y="23246"/>
                    <a:pt x="14364" y="23246"/>
                  </a:cubicBezTo>
                  <a:cubicBezTo>
                    <a:pt x="15246" y="23246"/>
                    <a:pt x="16274" y="22815"/>
                    <a:pt x="17646" y="22217"/>
                  </a:cubicBezTo>
                  <a:cubicBezTo>
                    <a:pt x="20282" y="21116"/>
                    <a:pt x="29989" y="15512"/>
                    <a:pt x="29989" y="15512"/>
                  </a:cubicBezTo>
                  <a:lnTo>
                    <a:pt x="32023" y="6906"/>
                  </a:lnTo>
                  <a:cubicBezTo>
                    <a:pt x="31223" y="6906"/>
                    <a:pt x="29321" y="7073"/>
                    <a:pt x="24418" y="10608"/>
                  </a:cubicBezTo>
                  <a:lnTo>
                    <a:pt x="15545" y="16846"/>
                  </a:lnTo>
                  <a:cubicBezTo>
                    <a:pt x="14844" y="15745"/>
                    <a:pt x="11042" y="10408"/>
                    <a:pt x="10308" y="9207"/>
                  </a:cubicBezTo>
                  <a:cubicBezTo>
                    <a:pt x="9741" y="8173"/>
                    <a:pt x="9341" y="7073"/>
                    <a:pt x="9107" y="5938"/>
                  </a:cubicBezTo>
                  <a:cubicBezTo>
                    <a:pt x="9007" y="5371"/>
                    <a:pt x="8840" y="4804"/>
                    <a:pt x="8673" y="4271"/>
                  </a:cubicBezTo>
                  <a:cubicBezTo>
                    <a:pt x="8573" y="3870"/>
                    <a:pt x="8440" y="3470"/>
                    <a:pt x="8240" y="3070"/>
                  </a:cubicBezTo>
                  <a:cubicBezTo>
                    <a:pt x="8006" y="2669"/>
                    <a:pt x="7773" y="2236"/>
                    <a:pt x="7573" y="1836"/>
                  </a:cubicBezTo>
                  <a:cubicBezTo>
                    <a:pt x="7506" y="1735"/>
                    <a:pt x="7473" y="1669"/>
                    <a:pt x="7406" y="1635"/>
                  </a:cubicBezTo>
                  <a:cubicBezTo>
                    <a:pt x="7340" y="1596"/>
                    <a:pt x="7269" y="1577"/>
                    <a:pt x="7199" y="1577"/>
                  </a:cubicBezTo>
                  <a:cubicBezTo>
                    <a:pt x="7092" y="1577"/>
                    <a:pt x="6986" y="1621"/>
                    <a:pt x="6905" y="1702"/>
                  </a:cubicBezTo>
                  <a:cubicBezTo>
                    <a:pt x="6672" y="1936"/>
                    <a:pt x="6539" y="2236"/>
                    <a:pt x="6539" y="2569"/>
                  </a:cubicBezTo>
                  <a:cubicBezTo>
                    <a:pt x="6572" y="2903"/>
                    <a:pt x="6605" y="3203"/>
                    <a:pt x="6705" y="3537"/>
                  </a:cubicBezTo>
                  <a:cubicBezTo>
                    <a:pt x="6772" y="3837"/>
                    <a:pt x="6805" y="4171"/>
                    <a:pt x="6739" y="4471"/>
                  </a:cubicBezTo>
                  <a:cubicBezTo>
                    <a:pt x="6372" y="4471"/>
                    <a:pt x="6005" y="4304"/>
                    <a:pt x="5738" y="4037"/>
                  </a:cubicBezTo>
                  <a:cubicBezTo>
                    <a:pt x="4804" y="3270"/>
                    <a:pt x="3970" y="2403"/>
                    <a:pt x="3236" y="1469"/>
                  </a:cubicBezTo>
                  <a:cubicBezTo>
                    <a:pt x="2903" y="1068"/>
                    <a:pt x="2569" y="668"/>
                    <a:pt x="2235" y="301"/>
                  </a:cubicBezTo>
                  <a:cubicBezTo>
                    <a:pt x="2002" y="101"/>
                    <a:pt x="1735" y="1"/>
                    <a:pt x="143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66;p64"/>
            <p:cNvSpPr/>
            <p:nvPr/>
          </p:nvSpPr>
          <p:spPr>
            <a:xfrm>
              <a:off x="7142584" y="2115367"/>
              <a:ext cx="340953" cy="373660"/>
            </a:xfrm>
            <a:custGeom>
              <a:avLst/>
              <a:gdLst/>
              <a:ahLst/>
              <a:cxnLst/>
              <a:rect l="l" t="t" r="r" b="b"/>
              <a:pathLst>
                <a:path w="22183" h="24311" extrusionOk="0">
                  <a:moveTo>
                    <a:pt x="7005" y="0"/>
                  </a:moveTo>
                  <a:cubicBezTo>
                    <a:pt x="4470" y="2836"/>
                    <a:pt x="2068" y="6071"/>
                    <a:pt x="1468" y="7606"/>
                  </a:cubicBezTo>
                  <a:cubicBezTo>
                    <a:pt x="834" y="9140"/>
                    <a:pt x="0" y="12109"/>
                    <a:pt x="2669" y="15278"/>
                  </a:cubicBezTo>
                  <a:cubicBezTo>
                    <a:pt x="2735" y="16812"/>
                    <a:pt x="3036" y="22083"/>
                    <a:pt x="3036" y="22083"/>
                  </a:cubicBezTo>
                  <a:cubicBezTo>
                    <a:pt x="5519" y="23802"/>
                    <a:pt x="8734" y="24310"/>
                    <a:pt x="11666" y="24310"/>
                  </a:cubicBezTo>
                  <a:cubicBezTo>
                    <a:pt x="15902" y="24310"/>
                    <a:pt x="19547" y="23250"/>
                    <a:pt x="19547" y="23250"/>
                  </a:cubicBezTo>
                  <a:cubicBezTo>
                    <a:pt x="20048" y="19848"/>
                    <a:pt x="20915" y="15111"/>
                    <a:pt x="22183" y="11775"/>
                  </a:cubicBezTo>
                  <a:cubicBezTo>
                    <a:pt x="22183" y="11775"/>
                    <a:pt x="17379" y="5171"/>
                    <a:pt x="20448" y="501"/>
                  </a:cubicBezTo>
                  <a:lnTo>
                    <a:pt x="14877" y="134"/>
                  </a:lnTo>
                  <a:lnTo>
                    <a:pt x="9674" y="67"/>
                  </a:lnTo>
                  <a:lnTo>
                    <a:pt x="700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567;p64"/>
            <p:cNvSpPr/>
            <p:nvPr/>
          </p:nvSpPr>
          <p:spPr>
            <a:xfrm>
              <a:off x="7142584" y="2115367"/>
              <a:ext cx="340953" cy="373660"/>
            </a:xfrm>
            <a:custGeom>
              <a:avLst/>
              <a:gdLst/>
              <a:ahLst/>
              <a:cxnLst/>
              <a:rect l="l" t="t" r="r" b="b"/>
              <a:pathLst>
                <a:path w="22183" h="24311" extrusionOk="0">
                  <a:moveTo>
                    <a:pt x="7005" y="0"/>
                  </a:moveTo>
                  <a:cubicBezTo>
                    <a:pt x="4470" y="2836"/>
                    <a:pt x="2068" y="6071"/>
                    <a:pt x="1468" y="7606"/>
                  </a:cubicBezTo>
                  <a:cubicBezTo>
                    <a:pt x="834" y="9140"/>
                    <a:pt x="0" y="12109"/>
                    <a:pt x="2669" y="15278"/>
                  </a:cubicBezTo>
                  <a:cubicBezTo>
                    <a:pt x="2735" y="16812"/>
                    <a:pt x="3036" y="22083"/>
                    <a:pt x="3036" y="22083"/>
                  </a:cubicBezTo>
                  <a:cubicBezTo>
                    <a:pt x="5519" y="23802"/>
                    <a:pt x="8734" y="24310"/>
                    <a:pt x="11666" y="24310"/>
                  </a:cubicBezTo>
                  <a:cubicBezTo>
                    <a:pt x="15902" y="24310"/>
                    <a:pt x="19547" y="23250"/>
                    <a:pt x="19547" y="23250"/>
                  </a:cubicBezTo>
                  <a:cubicBezTo>
                    <a:pt x="20048" y="19848"/>
                    <a:pt x="20915" y="15111"/>
                    <a:pt x="22183" y="11775"/>
                  </a:cubicBezTo>
                  <a:cubicBezTo>
                    <a:pt x="22183" y="11775"/>
                    <a:pt x="17379" y="5171"/>
                    <a:pt x="20448" y="501"/>
                  </a:cubicBezTo>
                  <a:lnTo>
                    <a:pt x="14877" y="134"/>
                  </a:lnTo>
                  <a:lnTo>
                    <a:pt x="9674" y="67"/>
                  </a:lnTo>
                  <a:lnTo>
                    <a:pt x="70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568;p64"/>
            <p:cNvSpPr/>
            <p:nvPr/>
          </p:nvSpPr>
          <p:spPr>
            <a:xfrm>
              <a:off x="7450707" y="3527332"/>
              <a:ext cx="119471" cy="242984"/>
            </a:xfrm>
            <a:custGeom>
              <a:avLst/>
              <a:gdLst/>
              <a:ahLst/>
              <a:cxnLst/>
              <a:rect l="l" t="t" r="r" b="b"/>
              <a:pathLst>
                <a:path w="7773" h="15809" extrusionOk="0">
                  <a:moveTo>
                    <a:pt x="5238" y="1"/>
                  </a:moveTo>
                  <a:cubicBezTo>
                    <a:pt x="3703" y="134"/>
                    <a:pt x="2069" y="568"/>
                    <a:pt x="534" y="668"/>
                  </a:cubicBezTo>
                  <a:cubicBezTo>
                    <a:pt x="468" y="1836"/>
                    <a:pt x="434" y="2403"/>
                    <a:pt x="434" y="3737"/>
                  </a:cubicBezTo>
                  <a:cubicBezTo>
                    <a:pt x="434" y="5271"/>
                    <a:pt x="701" y="6239"/>
                    <a:pt x="601" y="8173"/>
                  </a:cubicBezTo>
                  <a:cubicBezTo>
                    <a:pt x="501" y="10108"/>
                    <a:pt x="1" y="12843"/>
                    <a:pt x="968" y="14745"/>
                  </a:cubicBezTo>
                  <a:cubicBezTo>
                    <a:pt x="1357" y="15478"/>
                    <a:pt x="2169" y="15809"/>
                    <a:pt x="3067" y="15809"/>
                  </a:cubicBezTo>
                  <a:cubicBezTo>
                    <a:pt x="4170" y="15809"/>
                    <a:pt x="5403" y="15309"/>
                    <a:pt x="6138" y="14445"/>
                  </a:cubicBezTo>
                  <a:cubicBezTo>
                    <a:pt x="7773" y="12543"/>
                    <a:pt x="7239" y="10909"/>
                    <a:pt x="6839" y="8674"/>
                  </a:cubicBezTo>
                  <a:cubicBezTo>
                    <a:pt x="6372" y="6272"/>
                    <a:pt x="6238" y="5171"/>
                    <a:pt x="6005" y="3770"/>
                  </a:cubicBezTo>
                  <a:cubicBezTo>
                    <a:pt x="5805" y="2503"/>
                    <a:pt x="5571" y="1235"/>
                    <a:pt x="523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569;p64"/>
            <p:cNvSpPr/>
            <p:nvPr/>
          </p:nvSpPr>
          <p:spPr>
            <a:xfrm>
              <a:off x="7077462" y="2489120"/>
              <a:ext cx="468631" cy="1210295"/>
            </a:xfrm>
            <a:custGeom>
              <a:avLst/>
              <a:gdLst/>
              <a:ahLst/>
              <a:cxnLst/>
              <a:rect l="l" t="t" r="r" b="b"/>
              <a:pathLst>
                <a:path w="30490" h="78744" extrusionOk="0">
                  <a:moveTo>
                    <a:pt x="7306" y="1"/>
                  </a:moveTo>
                  <a:lnTo>
                    <a:pt x="7373" y="1068"/>
                  </a:lnTo>
                  <a:lnTo>
                    <a:pt x="7539" y="1468"/>
                  </a:lnTo>
                  <a:cubicBezTo>
                    <a:pt x="7539" y="1468"/>
                    <a:pt x="5004" y="28354"/>
                    <a:pt x="5405" y="38361"/>
                  </a:cubicBezTo>
                  <a:cubicBezTo>
                    <a:pt x="5638" y="43699"/>
                    <a:pt x="5838" y="51504"/>
                    <a:pt x="6038" y="55574"/>
                  </a:cubicBezTo>
                  <a:cubicBezTo>
                    <a:pt x="6138" y="58609"/>
                    <a:pt x="6205" y="62679"/>
                    <a:pt x="6138" y="64347"/>
                  </a:cubicBezTo>
                  <a:cubicBezTo>
                    <a:pt x="6038" y="65781"/>
                    <a:pt x="5738" y="67215"/>
                    <a:pt x="5171" y="68583"/>
                  </a:cubicBezTo>
                  <a:cubicBezTo>
                    <a:pt x="4671" y="70051"/>
                    <a:pt x="4037" y="71485"/>
                    <a:pt x="3303" y="72853"/>
                  </a:cubicBezTo>
                  <a:cubicBezTo>
                    <a:pt x="3103" y="73220"/>
                    <a:pt x="2903" y="73587"/>
                    <a:pt x="2603" y="73887"/>
                  </a:cubicBezTo>
                  <a:cubicBezTo>
                    <a:pt x="2236" y="74287"/>
                    <a:pt x="1802" y="74654"/>
                    <a:pt x="1368" y="75021"/>
                  </a:cubicBezTo>
                  <a:cubicBezTo>
                    <a:pt x="468" y="75755"/>
                    <a:pt x="1" y="76122"/>
                    <a:pt x="67" y="76822"/>
                  </a:cubicBezTo>
                  <a:cubicBezTo>
                    <a:pt x="134" y="77489"/>
                    <a:pt x="668" y="77790"/>
                    <a:pt x="1268" y="77956"/>
                  </a:cubicBezTo>
                  <a:cubicBezTo>
                    <a:pt x="1950" y="78163"/>
                    <a:pt x="2662" y="78241"/>
                    <a:pt x="3383" y="78241"/>
                  </a:cubicBezTo>
                  <a:cubicBezTo>
                    <a:pt x="4178" y="78241"/>
                    <a:pt x="4984" y="78146"/>
                    <a:pt x="5771" y="78023"/>
                  </a:cubicBezTo>
                  <a:cubicBezTo>
                    <a:pt x="7239" y="77790"/>
                    <a:pt x="8840" y="77156"/>
                    <a:pt x="9474" y="75855"/>
                  </a:cubicBezTo>
                  <a:cubicBezTo>
                    <a:pt x="9641" y="75455"/>
                    <a:pt x="9741" y="75054"/>
                    <a:pt x="9808" y="74621"/>
                  </a:cubicBezTo>
                  <a:cubicBezTo>
                    <a:pt x="10041" y="73253"/>
                    <a:pt x="10441" y="71919"/>
                    <a:pt x="11009" y="70618"/>
                  </a:cubicBezTo>
                  <a:cubicBezTo>
                    <a:pt x="11209" y="70084"/>
                    <a:pt x="11509" y="69550"/>
                    <a:pt x="11842" y="69083"/>
                  </a:cubicBezTo>
                  <a:cubicBezTo>
                    <a:pt x="12209" y="68550"/>
                    <a:pt x="12676" y="67983"/>
                    <a:pt x="12776" y="67315"/>
                  </a:cubicBezTo>
                  <a:cubicBezTo>
                    <a:pt x="12843" y="66782"/>
                    <a:pt x="12410" y="66015"/>
                    <a:pt x="11842" y="65181"/>
                  </a:cubicBezTo>
                  <a:cubicBezTo>
                    <a:pt x="11375" y="64447"/>
                    <a:pt x="11509" y="63946"/>
                    <a:pt x="11709" y="61678"/>
                  </a:cubicBezTo>
                  <a:cubicBezTo>
                    <a:pt x="11909" y="59643"/>
                    <a:pt x="12209" y="57642"/>
                    <a:pt x="12643" y="55640"/>
                  </a:cubicBezTo>
                  <a:cubicBezTo>
                    <a:pt x="12910" y="53139"/>
                    <a:pt x="13844" y="49503"/>
                    <a:pt x="14044" y="46134"/>
                  </a:cubicBezTo>
                  <a:cubicBezTo>
                    <a:pt x="14278" y="43165"/>
                    <a:pt x="14678" y="41063"/>
                    <a:pt x="13944" y="37828"/>
                  </a:cubicBezTo>
                  <a:cubicBezTo>
                    <a:pt x="14211" y="34392"/>
                    <a:pt x="15679" y="26620"/>
                    <a:pt x="16212" y="23851"/>
                  </a:cubicBezTo>
                  <a:cubicBezTo>
                    <a:pt x="17180" y="28755"/>
                    <a:pt x="17880" y="34659"/>
                    <a:pt x="18447" y="38662"/>
                  </a:cubicBezTo>
                  <a:cubicBezTo>
                    <a:pt x="19248" y="44532"/>
                    <a:pt x="22884" y="56875"/>
                    <a:pt x="23484" y="60044"/>
                  </a:cubicBezTo>
                  <a:cubicBezTo>
                    <a:pt x="24085" y="63213"/>
                    <a:pt x="24451" y="65347"/>
                    <a:pt x="24752" y="67916"/>
                  </a:cubicBezTo>
                  <a:cubicBezTo>
                    <a:pt x="25019" y="70151"/>
                    <a:pt x="25285" y="74687"/>
                    <a:pt x="25586" y="76722"/>
                  </a:cubicBezTo>
                  <a:cubicBezTo>
                    <a:pt x="25816" y="78134"/>
                    <a:pt x="26600" y="78743"/>
                    <a:pt x="27458" y="78743"/>
                  </a:cubicBezTo>
                  <a:cubicBezTo>
                    <a:pt x="28585" y="78743"/>
                    <a:pt x="29838" y="77689"/>
                    <a:pt x="30122" y="76022"/>
                  </a:cubicBezTo>
                  <a:cubicBezTo>
                    <a:pt x="30489" y="74087"/>
                    <a:pt x="29588" y="70017"/>
                    <a:pt x="29522" y="67516"/>
                  </a:cubicBezTo>
                  <a:cubicBezTo>
                    <a:pt x="29455" y="65681"/>
                    <a:pt x="29455" y="63279"/>
                    <a:pt x="29555" y="60077"/>
                  </a:cubicBezTo>
                  <a:cubicBezTo>
                    <a:pt x="29722" y="56308"/>
                    <a:pt x="29689" y="53405"/>
                    <a:pt x="29622" y="49469"/>
                  </a:cubicBezTo>
                  <a:cubicBezTo>
                    <a:pt x="29555" y="46467"/>
                    <a:pt x="28821" y="43799"/>
                    <a:pt x="27620" y="38061"/>
                  </a:cubicBezTo>
                  <a:cubicBezTo>
                    <a:pt x="28254" y="24251"/>
                    <a:pt x="29121" y="11342"/>
                    <a:pt x="27620" y="6972"/>
                  </a:cubicBezTo>
                  <a:cubicBezTo>
                    <a:pt x="26353" y="3236"/>
                    <a:pt x="24485" y="2436"/>
                    <a:pt x="23751" y="434"/>
                  </a:cubicBezTo>
                  <a:cubicBezTo>
                    <a:pt x="20549" y="1168"/>
                    <a:pt x="17280" y="1568"/>
                    <a:pt x="14011" y="1702"/>
                  </a:cubicBezTo>
                  <a:cubicBezTo>
                    <a:pt x="13816" y="1706"/>
                    <a:pt x="13628" y="1709"/>
                    <a:pt x="13444" y="1709"/>
                  </a:cubicBezTo>
                  <a:cubicBezTo>
                    <a:pt x="8393" y="1709"/>
                    <a:pt x="7306" y="1"/>
                    <a:pt x="7306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70;p64"/>
            <p:cNvSpPr/>
            <p:nvPr/>
          </p:nvSpPr>
          <p:spPr>
            <a:xfrm>
              <a:off x="7241521" y="3569892"/>
              <a:ext cx="12327" cy="90253"/>
            </a:xfrm>
            <a:custGeom>
              <a:avLst/>
              <a:gdLst/>
              <a:ahLst/>
              <a:cxnLst/>
              <a:rect l="l" t="t" r="r" b="b"/>
              <a:pathLst>
                <a:path w="802" h="5872" extrusionOk="0">
                  <a:moveTo>
                    <a:pt x="768" y="1"/>
                  </a:moveTo>
                  <a:lnTo>
                    <a:pt x="1" y="1935"/>
                  </a:lnTo>
                  <a:cubicBezTo>
                    <a:pt x="401" y="2703"/>
                    <a:pt x="301" y="4170"/>
                    <a:pt x="301" y="5771"/>
                  </a:cubicBezTo>
                  <a:lnTo>
                    <a:pt x="802" y="5871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71;p64"/>
            <p:cNvSpPr/>
            <p:nvPr/>
          </p:nvSpPr>
          <p:spPr>
            <a:xfrm>
              <a:off x="7253325" y="3547851"/>
              <a:ext cx="22563" cy="112293"/>
            </a:xfrm>
            <a:custGeom>
              <a:avLst/>
              <a:gdLst/>
              <a:ahLst/>
              <a:cxnLst/>
              <a:rect l="l" t="t" r="r" b="b"/>
              <a:pathLst>
                <a:path w="1468" h="7306" extrusionOk="0">
                  <a:moveTo>
                    <a:pt x="1468" y="0"/>
                  </a:moveTo>
                  <a:lnTo>
                    <a:pt x="0" y="1435"/>
                  </a:lnTo>
                  <a:lnTo>
                    <a:pt x="34" y="7305"/>
                  </a:lnTo>
                  <a:lnTo>
                    <a:pt x="567" y="7172"/>
                  </a:lnTo>
                  <a:cubicBezTo>
                    <a:pt x="501" y="6238"/>
                    <a:pt x="501" y="5304"/>
                    <a:pt x="567" y="4403"/>
                  </a:cubicBezTo>
                  <a:cubicBezTo>
                    <a:pt x="667" y="2235"/>
                    <a:pt x="1334" y="1101"/>
                    <a:pt x="14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72;p64"/>
            <p:cNvSpPr/>
            <p:nvPr/>
          </p:nvSpPr>
          <p:spPr>
            <a:xfrm>
              <a:off x="7081058" y="3531436"/>
              <a:ext cx="197397" cy="173589"/>
            </a:xfrm>
            <a:custGeom>
              <a:avLst/>
              <a:gdLst/>
              <a:ahLst/>
              <a:cxnLst/>
              <a:rect l="l" t="t" r="r" b="b"/>
              <a:pathLst>
                <a:path w="12843" h="11294" extrusionOk="0">
                  <a:moveTo>
                    <a:pt x="12776" y="1"/>
                  </a:moveTo>
                  <a:cubicBezTo>
                    <a:pt x="12776" y="1"/>
                    <a:pt x="10808" y="335"/>
                    <a:pt x="9707" y="2903"/>
                  </a:cubicBezTo>
                  <a:cubicBezTo>
                    <a:pt x="8606" y="5471"/>
                    <a:pt x="7305" y="7973"/>
                    <a:pt x="4937" y="8640"/>
                  </a:cubicBezTo>
                  <a:cubicBezTo>
                    <a:pt x="3303" y="9107"/>
                    <a:pt x="1668" y="9441"/>
                    <a:pt x="0" y="9674"/>
                  </a:cubicBezTo>
                  <a:cubicBezTo>
                    <a:pt x="0" y="9674"/>
                    <a:pt x="0" y="10342"/>
                    <a:pt x="300" y="10542"/>
                  </a:cubicBezTo>
                  <a:cubicBezTo>
                    <a:pt x="543" y="10724"/>
                    <a:pt x="1063" y="11293"/>
                    <a:pt x="3368" y="11293"/>
                  </a:cubicBezTo>
                  <a:cubicBezTo>
                    <a:pt x="3595" y="11293"/>
                    <a:pt x="3840" y="11288"/>
                    <a:pt x="4103" y="11276"/>
                  </a:cubicBezTo>
                  <a:cubicBezTo>
                    <a:pt x="7005" y="11142"/>
                    <a:pt x="8039" y="10475"/>
                    <a:pt x="9073" y="9608"/>
                  </a:cubicBezTo>
                  <a:cubicBezTo>
                    <a:pt x="10074" y="8740"/>
                    <a:pt x="10374" y="6439"/>
                    <a:pt x="10541" y="5338"/>
                  </a:cubicBezTo>
                  <a:cubicBezTo>
                    <a:pt x="10875" y="3236"/>
                    <a:pt x="11809" y="2136"/>
                    <a:pt x="12676" y="1102"/>
                  </a:cubicBezTo>
                  <a:cubicBezTo>
                    <a:pt x="12809" y="735"/>
                    <a:pt x="12843" y="368"/>
                    <a:pt x="127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573;p64"/>
            <p:cNvSpPr/>
            <p:nvPr/>
          </p:nvSpPr>
          <p:spPr>
            <a:xfrm>
              <a:off x="7073358" y="3482729"/>
              <a:ext cx="206634" cy="211307"/>
            </a:xfrm>
            <a:custGeom>
              <a:avLst/>
              <a:gdLst/>
              <a:ahLst/>
              <a:cxnLst/>
              <a:rect l="l" t="t" r="r" b="b"/>
              <a:pathLst>
                <a:path w="13444" h="13748" extrusionOk="0">
                  <a:moveTo>
                    <a:pt x="11876" y="1"/>
                  </a:moveTo>
                  <a:cubicBezTo>
                    <a:pt x="11409" y="401"/>
                    <a:pt x="11075" y="902"/>
                    <a:pt x="10909" y="1502"/>
                  </a:cubicBezTo>
                  <a:cubicBezTo>
                    <a:pt x="10708" y="2069"/>
                    <a:pt x="10208" y="4838"/>
                    <a:pt x="9474" y="7006"/>
                  </a:cubicBezTo>
                  <a:cubicBezTo>
                    <a:pt x="8907" y="8674"/>
                    <a:pt x="8007" y="9508"/>
                    <a:pt x="6772" y="9941"/>
                  </a:cubicBezTo>
                  <a:cubicBezTo>
                    <a:pt x="6211" y="10129"/>
                    <a:pt x="5649" y="10234"/>
                    <a:pt x="5076" y="10234"/>
                  </a:cubicBezTo>
                  <a:cubicBezTo>
                    <a:pt x="4832" y="10234"/>
                    <a:pt x="4586" y="10215"/>
                    <a:pt x="4337" y="10175"/>
                  </a:cubicBezTo>
                  <a:cubicBezTo>
                    <a:pt x="2836" y="9975"/>
                    <a:pt x="3203" y="8907"/>
                    <a:pt x="3203" y="8907"/>
                  </a:cubicBezTo>
                  <a:lnTo>
                    <a:pt x="3203" y="8907"/>
                  </a:lnTo>
                  <a:cubicBezTo>
                    <a:pt x="2836" y="9374"/>
                    <a:pt x="1368" y="10508"/>
                    <a:pt x="501" y="11309"/>
                  </a:cubicBezTo>
                  <a:cubicBezTo>
                    <a:pt x="1" y="11776"/>
                    <a:pt x="234" y="12510"/>
                    <a:pt x="601" y="12977"/>
                  </a:cubicBezTo>
                  <a:cubicBezTo>
                    <a:pt x="912" y="13262"/>
                    <a:pt x="1565" y="13748"/>
                    <a:pt x="3559" y="13748"/>
                  </a:cubicBezTo>
                  <a:cubicBezTo>
                    <a:pt x="4133" y="13748"/>
                    <a:pt x="4818" y="13708"/>
                    <a:pt x="5638" y="13611"/>
                  </a:cubicBezTo>
                  <a:cubicBezTo>
                    <a:pt x="8874" y="13177"/>
                    <a:pt x="9641" y="11776"/>
                    <a:pt x="9941" y="11109"/>
                  </a:cubicBezTo>
                  <a:cubicBezTo>
                    <a:pt x="10275" y="10175"/>
                    <a:pt x="10542" y="9207"/>
                    <a:pt x="10675" y="8207"/>
                  </a:cubicBezTo>
                  <a:cubicBezTo>
                    <a:pt x="10875" y="7106"/>
                    <a:pt x="11276" y="6072"/>
                    <a:pt x="11843" y="5105"/>
                  </a:cubicBezTo>
                  <a:cubicBezTo>
                    <a:pt x="11909" y="5004"/>
                    <a:pt x="12009" y="4904"/>
                    <a:pt x="12076" y="4804"/>
                  </a:cubicBezTo>
                  <a:cubicBezTo>
                    <a:pt x="12276" y="4504"/>
                    <a:pt x="12543" y="4137"/>
                    <a:pt x="12843" y="3804"/>
                  </a:cubicBezTo>
                  <a:cubicBezTo>
                    <a:pt x="13077" y="3570"/>
                    <a:pt x="13277" y="3437"/>
                    <a:pt x="13310" y="3203"/>
                  </a:cubicBezTo>
                  <a:cubicBezTo>
                    <a:pt x="13444" y="2636"/>
                    <a:pt x="13344" y="2036"/>
                    <a:pt x="13043" y="1535"/>
                  </a:cubicBezTo>
                  <a:cubicBezTo>
                    <a:pt x="12643" y="835"/>
                    <a:pt x="12276" y="635"/>
                    <a:pt x="11876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574;p64"/>
            <p:cNvSpPr/>
            <p:nvPr/>
          </p:nvSpPr>
          <p:spPr>
            <a:xfrm>
              <a:off x="7150269" y="2487075"/>
              <a:ext cx="386586" cy="917420"/>
            </a:xfrm>
            <a:custGeom>
              <a:avLst/>
              <a:gdLst/>
              <a:ahLst/>
              <a:cxnLst/>
              <a:rect l="l" t="t" r="r" b="b"/>
              <a:pathLst>
                <a:path w="25152" h="59689" extrusionOk="0">
                  <a:moveTo>
                    <a:pt x="20015" y="0"/>
                  </a:moveTo>
                  <a:cubicBezTo>
                    <a:pt x="20015" y="0"/>
                    <a:pt x="14177" y="1735"/>
                    <a:pt x="9307" y="1835"/>
                  </a:cubicBezTo>
                  <a:cubicBezTo>
                    <a:pt x="9070" y="1842"/>
                    <a:pt x="8842" y="1845"/>
                    <a:pt x="8621" y="1845"/>
                  </a:cubicBezTo>
                  <a:cubicBezTo>
                    <a:pt x="3672" y="1845"/>
                    <a:pt x="2602" y="134"/>
                    <a:pt x="2602" y="134"/>
                  </a:cubicBezTo>
                  <a:lnTo>
                    <a:pt x="2435" y="1068"/>
                  </a:lnTo>
                  <a:lnTo>
                    <a:pt x="2402" y="1968"/>
                  </a:lnTo>
                  <a:cubicBezTo>
                    <a:pt x="2402" y="1968"/>
                    <a:pt x="0" y="28721"/>
                    <a:pt x="534" y="37827"/>
                  </a:cubicBezTo>
                  <a:cubicBezTo>
                    <a:pt x="834" y="43131"/>
                    <a:pt x="901" y="52271"/>
                    <a:pt x="1101" y="56974"/>
                  </a:cubicBezTo>
                  <a:cubicBezTo>
                    <a:pt x="2032" y="57616"/>
                    <a:pt x="3694" y="58052"/>
                    <a:pt x="5252" y="58052"/>
                  </a:cubicBezTo>
                  <a:cubicBezTo>
                    <a:pt x="6207" y="58052"/>
                    <a:pt x="7122" y="57888"/>
                    <a:pt x="7806" y="57508"/>
                  </a:cubicBezTo>
                  <a:cubicBezTo>
                    <a:pt x="8306" y="54206"/>
                    <a:pt x="9207" y="50236"/>
                    <a:pt x="9707" y="46700"/>
                  </a:cubicBezTo>
                  <a:cubicBezTo>
                    <a:pt x="10108" y="43731"/>
                    <a:pt x="10241" y="41196"/>
                    <a:pt x="9474" y="37961"/>
                  </a:cubicBezTo>
                  <a:cubicBezTo>
                    <a:pt x="9907" y="34658"/>
                    <a:pt x="11175" y="27954"/>
                    <a:pt x="11709" y="25151"/>
                  </a:cubicBezTo>
                  <a:cubicBezTo>
                    <a:pt x="12409" y="30389"/>
                    <a:pt x="13176" y="34792"/>
                    <a:pt x="13710" y="38795"/>
                  </a:cubicBezTo>
                  <a:cubicBezTo>
                    <a:pt x="14544" y="44699"/>
                    <a:pt x="17580" y="55873"/>
                    <a:pt x="18313" y="59042"/>
                  </a:cubicBezTo>
                  <a:cubicBezTo>
                    <a:pt x="18893" y="59423"/>
                    <a:pt x="20112" y="59689"/>
                    <a:pt x="21410" y="59689"/>
                  </a:cubicBezTo>
                  <a:cubicBezTo>
                    <a:pt x="22729" y="59689"/>
                    <a:pt x="24128" y="59415"/>
                    <a:pt x="25018" y="58709"/>
                  </a:cubicBezTo>
                  <a:cubicBezTo>
                    <a:pt x="25152" y="54973"/>
                    <a:pt x="25152" y="53672"/>
                    <a:pt x="25085" y="49702"/>
                  </a:cubicBezTo>
                  <a:cubicBezTo>
                    <a:pt x="25018" y="46700"/>
                    <a:pt x="24918" y="43898"/>
                    <a:pt x="23250" y="38261"/>
                  </a:cubicBezTo>
                  <a:cubicBezTo>
                    <a:pt x="23917" y="24451"/>
                    <a:pt x="24218" y="11475"/>
                    <a:pt x="23084" y="7039"/>
                  </a:cubicBezTo>
                  <a:cubicBezTo>
                    <a:pt x="22183" y="3603"/>
                    <a:pt x="21549" y="2469"/>
                    <a:pt x="20015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575;p64"/>
            <p:cNvSpPr/>
            <p:nvPr/>
          </p:nvSpPr>
          <p:spPr>
            <a:xfrm>
              <a:off x="7220510" y="2668057"/>
              <a:ext cx="110249" cy="380438"/>
            </a:xfrm>
            <a:custGeom>
              <a:avLst/>
              <a:gdLst/>
              <a:ahLst/>
              <a:cxnLst/>
              <a:rect l="l" t="t" r="r" b="b"/>
              <a:pathLst>
                <a:path w="7173" h="2475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068" y="2202"/>
                    <a:pt x="4403" y="3770"/>
                  </a:cubicBezTo>
                  <a:lnTo>
                    <a:pt x="6271" y="13643"/>
                  </a:lnTo>
                  <a:lnTo>
                    <a:pt x="5104" y="24751"/>
                  </a:lnTo>
                  <a:lnTo>
                    <a:pt x="7172" y="13410"/>
                  </a:lnTo>
                  <a:lnTo>
                    <a:pt x="5638" y="3069"/>
                  </a:lnTo>
                  <a:cubicBezTo>
                    <a:pt x="5638" y="3069"/>
                    <a:pt x="2035" y="1768"/>
                    <a:pt x="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576;p64"/>
            <p:cNvSpPr/>
            <p:nvPr/>
          </p:nvSpPr>
          <p:spPr>
            <a:xfrm>
              <a:off x="7187188" y="2458364"/>
              <a:ext cx="284038" cy="93357"/>
            </a:xfrm>
            <a:custGeom>
              <a:avLst/>
              <a:gdLst/>
              <a:ahLst/>
              <a:cxnLst/>
              <a:rect l="l" t="t" r="r" b="b"/>
              <a:pathLst>
                <a:path w="18480" h="6074" extrusionOk="0">
                  <a:moveTo>
                    <a:pt x="16845" y="0"/>
                  </a:moveTo>
                  <a:cubicBezTo>
                    <a:pt x="13877" y="1234"/>
                    <a:pt x="10674" y="1902"/>
                    <a:pt x="7472" y="1968"/>
                  </a:cubicBezTo>
                  <a:cubicBezTo>
                    <a:pt x="7322" y="1971"/>
                    <a:pt x="7175" y="1972"/>
                    <a:pt x="7031" y="1972"/>
                  </a:cubicBezTo>
                  <a:cubicBezTo>
                    <a:pt x="1928" y="1972"/>
                    <a:pt x="67" y="301"/>
                    <a:pt x="67" y="300"/>
                  </a:cubicBezTo>
                  <a:lnTo>
                    <a:pt x="67" y="300"/>
                  </a:lnTo>
                  <a:cubicBezTo>
                    <a:pt x="100" y="1568"/>
                    <a:pt x="0" y="3836"/>
                    <a:pt x="0" y="3836"/>
                  </a:cubicBezTo>
                  <a:cubicBezTo>
                    <a:pt x="0" y="3836"/>
                    <a:pt x="2703" y="6074"/>
                    <a:pt x="7538" y="6074"/>
                  </a:cubicBezTo>
                  <a:cubicBezTo>
                    <a:pt x="7883" y="6074"/>
                    <a:pt x="8239" y="6062"/>
                    <a:pt x="8606" y="6038"/>
                  </a:cubicBezTo>
                  <a:cubicBezTo>
                    <a:pt x="12009" y="5771"/>
                    <a:pt x="15378" y="4904"/>
                    <a:pt x="18480" y="3436"/>
                  </a:cubicBezTo>
                  <a:cubicBezTo>
                    <a:pt x="16912" y="801"/>
                    <a:pt x="16845" y="0"/>
                    <a:pt x="16845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577;p64"/>
            <p:cNvSpPr/>
            <p:nvPr/>
          </p:nvSpPr>
          <p:spPr>
            <a:xfrm>
              <a:off x="7194873" y="2114845"/>
              <a:ext cx="90253" cy="200486"/>
            </a:xfrm>
            <a:custGeom>
              <a:avLst/>
              <a:gdLst/>
              <a:ahLst/>
              <a:cxnLst/>
              <a:rect l="l" t="t" r="r" b="b"/>
              <a:pathLst>
                <a:path w="5872" h="13044" extrusionOk="0">
                  <a:moveTo>
                    <a:pt x="5271" y="1"/>
                  </a:moveTo>
                  <a:lnTo>
                    <a:pt x="4270" y="34"/>
                  </a:lnTo>
                  <a:cubicBezTo>
                    <a:pt x="2669" y="1535"/>
                    <a:pt x="1502" y="3437"/>
                    <a:pt x="934" y="5571"/>
                  </a:cubicBezTo>
                  <a:cubicBezTo>
                    <a:pt x="267" y="8273"/>
                    <a:pt x="1301" y="8840"/>
                    <a:pt x="1301" y="8840"/>
                  </a:cubicBezTo>
                  <a:cubicBezTo>
                    <a:pt x="1301" y="8840"/>
                    <a:pt x="0" y="12310"/>
                    <a:pt x="1401" y="13043"/>
                  </a:cubicBezTo>
                  <a:cubicBezTo>
                    <a:pt x="2335" y="10975"/>
                    <a:pt x="5871" y="801"/>
                    <a:pt x="5871" y="801"/>
                  </a:cubicBezTo>
                  <a:lnTo>
                    <a:pt x="5271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578;p64"/>
            <p:cNvSpPr/>
            <p:nvPr/>
          </p:nvSpPr>
          <p:spPr>
            <a:xfrm>
              <a:off x="7216406" y="2115367"/>
              <a:ext cx="198427" cy="200471"/>
            </a:xfrm>
            <a:custGeom>
              <a:avLst/>
              <a:gdLst/>
              <a:ahLst/>
              <a:cxnLst/>
              <a:rect l="l" t="t" r="r" b="b"/>
              <a:pathLst>
                <a:path w="12910" h="13043" extrusionOk="0">
                  <a:moveTo>
                    <a:pt x="10308" y="0"/>
                  </a:moveTo>
                  <a:cubicBezTo>
                    <a:pt x="10308" y="0"/>
                    <a:pt x="2502" y="6405"/>
                    <a:pt x="1035" y="9740"/>
                  </a:cubicBezTo>
                  <a:cubicBezTo>
                    <a:pt x="568" y="10775"/>
                    <a:pt x="234" y="11909"/>
                    <a:pt x="0" y="13043"/>
                  </a:cubicBezTo>
                  <a:cubicBezTo>
                    <a:pt x="0" y="13043"/>
                    <a:pt x="2202" y="12743"/>
                    <a:pt x="3136" y="11642"/>
                  </a:cubicBezTo>
                  <a:cubicBezTo>
                    <a:pt x="4070" y="10574"/>
                    <a:pt x="4037" y="8773"/>
                    <a:pt x="4037" y="8773"/>
                  </a:cubicBezTo>
                  <a:cubicBezTo>
                    <a:pt x="6105" y="8273"/>
                    <a:pt x="8006" y="7272"/>
                    <a:pt x="9641" y="5871"/>
                  </a:cubicBezTo>
                  <a:cubicBezTo>
                    <a:pt x="12109" y="3636"/>
                    <a:pt x="12910" y="300"/>
                    <a:pt x="12910" y="300"/>
                  </a:cubicBezTo>
                  <a:lnTo>
                    <a:pt x="1030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579;p64"/>
            <p:cNvSpPr/>
            <p:nvPr/>
          </p:nvSpPr>
          <p:spPr>
            <a:xfrm>
              <a:off x="7155910" y="1775045"/>
              <a:ext cx="297886" cy="307892"/>
            </a:xfrm>
            <a:custGeom>
              <a:avLst/>
              <a:gdLst/>
              <a:ahLst/>
              <a:cxnLst/>
              <a:rect l="l" t="t" r="r" b="b"/>
              <a:pathLst>
                <a:path w="19381" h="20032" extrusionOk="0">
                  <a:moveTo>
                    <a:pt x="3226" y="1"/>
                  </a:moveTo>
                  <a:cubicBezTo>
                    <a:pt x="2687" y="1"/>
                    <a:pt x="2194" y="71"/>
                    <a:pt x="1768" y="260"/>
                  </a:cubicBezTo>
                  <a:cubicBezTo>
                    <a:pt x="734" y="727"/>
                    <a:pt x="100" y="1794"/>
                    <a:pt x="134" y="3229"/>
                  </a:cubicBezTo>
                  <a:cubicBezTo>
                    <a:pt x="167" y="3963"/>
                    <a:pt x="467" y="4696"/>
                    <a:pt x="968" y="5230"/>
                  </a:cubicBezTo>
                  <a:cubicBezTo>
                    <a:pt x="0" y="6631"/>
                    <a:pt x="801" y="9100"/>
                    <a:pt x="2902" y="9733"/>
                  </a:cubicBezTo>
                  <a:lnTo>
                    <a:pt x="4704" y="17105"/>
                  </a:lnTo>
                  <a:cubicBezTo>
                    <a:pt x="4704" y="17105"/>
                    <a:pt x="11137" y="20032"/>
                    <a:pt x="13326" y="20032"/>
                  </a:cubicBezTo>
                  <a:cubicBezTo>
                    <a:pt x="13760" y="20032"/>
                    <a:pt x="14027" y="19917"/>
                    <a:pt x="14044" y="19640"/>
                  </a:cubicBezTo>
                  <a:cubicBezTo>
                    <a:pt x="16012" y="16471"/>
                    <a:pt x="19381" y="11068"/>
                    <a:pt x="18047" y="5497"/>
                  </a:cubicBezTo>
                  <a:cubicBezTo>
                    <a:pt x="17413" y="2795"/>
                    <a:pt x="15845" y="1094"/>
                    <a:pt x="11976" y="560"/>
                  </a:cubicBezTo>
                  <a:cubicBezTo>
                    <a:pt x="11096" y="377"/>
                    <a:pt x="10361" y="331"/>
                    <a:pt x="9658" y="331"/>
                  </a:cubicBezTo>
                  <a:cubicBezTo>
                    <a:pt x="8951" y="331"/>
                    <a:pt x="8278" y="378"/>
                    <a:pt x="7522" y="378"/>
                  </a:cubicBezTo>
                  <a:cubicBezTo>
                    <a:pt x="6835" y="378"/>
                    <a:pt x="6080" y="339"/>
                    <a:pt x="5171" y="193"/>
                  </a:cubicBezTo>
                  <a:cubicBezTo>
                    <a:pt x="4485" y="88"/>
                    <a:pt x="3827" y="1"/>
                    <a:pt x="32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580;p64"/>
            <p:cNvSpPr/>
            <p:nvPr/>
          </p:nvSpPr>
          <p:spPr>
            <a:xfrm>
              <a:off x="7192306" y="1851326"/>
              <a:ext cx="248164" cy="396331"/>
            </a:xfrm>
            <a:custGeom>
              <a:avLst/>
              <a:gdLst/>
              <a:ahLst/>
              <a:cxnLst/>
              <a:rect l="l" t="t" r="r" b="b"/>
              <a:pathLst>
                <a:path w="16146" h="25786" extrusionOk="0">
                  <a:moveTo>
                    <a:pt x="2069" y="0"/>
                  </a:moveTo>
                  <a:cubicBezTo>
                    <a:pt x="1235" y="601"/>
                    <a:pt x="301" y="2402"/>
                    <a:pt x="134" y="7272"/>
                  </a:cubicBezTo>
                  <a:cubicBezTo>
                    <a:pt x="1" y="10908"/>
                    <a:pt x="1502" y="12709"/>
                    <a:pt x="2302" y="13376"/>
                  </a:cubicBezTo>
                  <a:cubicBezTo>
                    <a:pt x="2768" y="13768"/>
                    <a:pt x="3359" y="13944"/>
                    <a:pt x="4220" y="13944"/>
                  </a:cubicBezTo>
                  <a:cubicBezTo>
                    <a:pt x="4533" y="13944"/>
                    <a:pt x="4881" y="13921"/>
                    <a:pt x="5271" y="13877"/>
                  </a:cubicBezTo>
                  <a:lnTo>
                    <a:pt x="5271" y="13877"/>
                  </a:lnTo>
                  <a:lnTo>
                    <a:pt x="5238" y="17313"/>
                  </a:lnTo>
                  <a:cubicBezTo>
                    <a:pt x="3470" y="20515"/>
                    <a:pt x="3203" y="22783"/>
                    <a:pt x="3203" y="25785"/>
                  </a:cubicBezTo>
                  <a:cubicBezTo>
                    <a:pt x="6339" y="22783"/>
                    <a:pt x="8207" y="20281"/>
                    <a:pt x="11876" y="17479"/>
                  </a:cubicBezTo>
                  <a:lnTo>
                    <a:pt x="11909" y="10208"/>
                  </a:lnTo>
                  <a:cubicBezTo>
                    <a:pt x="11909" y="10208"/>
                    <a:pt x="12328" y="10673"/>
                    <a:pt x="13049" y="10673"/>
                  </a:cubicBezTo>
                  <a:cubicBezTo>
                    <a:pt x="13385" y="10673"/>
                    <a:pt x="13788" y="10571"/>
                    <a:pt x="14244" y="10274"/>
                  </a:cubicBezTo>
                  <a:cubicBezTo>
                    <a:pt x="15512" y="9440"/>
                    <a:pt x="16146" y="7539"/>
                    <a:pt x="15345" y="6472"/>
                  </a:cubicBezTo>
                  <a:cubicBezTo>
                    <a:pt x="15029" y="6086"/>
                    <a:pt x="14364" y="5765"/>
                    <a:pt x="13687" y="5765"/>
                  </a:cubicBezTo>
                  <a:cubicBezTo>
                    <a:pt x="13076" y="5765"/>
                    <a:pt x="12456" y="6026"/>
                    <a:pt x="12076" y="6738"/>
                  </a:cubicBezTo>
                  <a:cubicBezTo>
                    <a:pt x="12076" y="6738"/>
                    <a:pt x="9874" y="6505"/>
                    <a:pt x="7139" y="4337"/>
                  </a:cubicBezTo>
                  <a:cubicBezTo>
                    <a:pt x="4370" y="2135"/>
                    <a:pt x="3803" y="300"/>
                    <a:pt x="2069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581;p64"/>
            <p:cNvSpPr/>
            <p:nvPr/>
          </p:nvSpPr>
          <p:spPr>
            <a:xfrm>
              <a:off x="7289214" y="1935707"/>
              <a:ext cx="24853" cy="20796"/>
            </a:xfrm>
            <a:custGeom>
              <a:avLst/>
              <a:gdLst/>
              <a:ahLst/>
              <a:cxnLst/>
              <a:rect l="l" t="t" r="r" b="b"/>
              <a:pathLst>
                <a:path w="1617" h="1353" extrusionOk="0">
                  <a:moveTo>
                    <a:pt x="728" y="0"/>
                  </a:moveTo>
                  <a:cubicBezTo>
                    <a:pt x="405" y="0"/>
                    <a:pt x="88" y="233"/>
                    <a:pt x="67" y="615"/>
                  </a:cubicBezTo>
                  <a:cubicBezTo>
                    <a:pt x="0" y="982"/>
                    <a:pt x="267" y="1282"/>
                    <a:pt x="634" y="1348"/>
                  </a:cubicBezTo>
                  <a:cubicBezTo>
                    <a:pt x="661" y="1351"/>
                    <a:pt x="687" y="1353"/>
                    <a:pt x="713" y="1353"/>
                  </a:cubicBezTo>
                  <a:cubicBezTo>
                    <a:pt x="1269" y="1353"/>
                    <a:pt x="1617" y="694"/>
                    <a:pt x="1234" y="248"/>
                  </a:cubicBezTo>
                  <a:cubicBezTo>
                    <a:pt x="1100" y="77"/>
                    <a:pt x="913" y="0"/>
                    <a:pt x="7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582;p64"/>
            <p:cNvSpPr/>
            <p:nvPr/>
          </p:nvSpPr>
          <p:spPr>
            <a:xfrm>
              <a:off x="7203588" y="1900310"/>
              <a:ext cx="25653" cy="19735"/>
            </a:xfrm>
            <a:custGeom>
              <a:avLst/>
              <a:gdLst/>
              <a:ahLst/>
              <a:cxnLst/>
              <a:rect l="l" t="t" r="r" b="b"/>
              <a:pathLst>
                <a:path w="1669" h="1284" extrusionOk="0">
                  <a:moveTo>
                    <a:pt x="954" y="1"/>
                  </a:moveTo>
                  <a:cubicBezTo>
                    <a:pt x="812" y="1"/>
                    <a:pt x="668" y="38"/>
                    <a:pt x="534" y="116"/>
                  </a:cubicBezTo>
                  <a:cubicBezTo>
                    <a:pt x="134" y="349"/>
                    <a:pt x="1" y="883"/>
                    <a:pt x="267" y="1283"/>
                  </a:cubicBezTo>
                  <a:lnTo>
                    <a:pt x="1668" y="416"/>
                  </a:lnTo>
                  <a:cubicBezTo>
                    <a:pt x="1513" y="149"/>
                    <a:pt x="1238" y="1"/>
                    <a:pt x="9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583;p64"/>
            <p:cNvSpPr/>
            <p:nvPr/>
          </p:nvSpPr>
          <p:spPr>
            <a:xfrm>
              <a:off x="7261010" y="2004627"/>
              <a:ext cx="29234" cy="18475"/>
            </a:xfrm>
            <a:custGeom>
              <a:avLst/>
              <a:gdLst/>
              <a:ahLst/>
              <a:cxnLst/>
              <a:rect l="l" t="t" r="r" b="b"/>
              <a:pathLst>
                <a:path w="1902" h="1202" extrusionOk="0">
                  <a:moveTo>
                    <a:pt x="1768" y="0"/>
                  </a:moveTo>
                  <a:lnTo>
                    <a:pt x="1" y="534"/>
                  </a:lnTo>
                  <a:cubicBezTo>
                    <a:pt x="111" y="948"/>
                    <a:pt x="495" y="1202"/>
                    <a:pt x="889" y="1202"/>
                  </a:cubicBezTo>
                  <a:cubicBezTo>
                    <a:pt x="971" y="1202"/>
                    <a:pt x="1054" y="1191"/>
                    <a:pt x="1135" y="1168"/>
                  </a:cubicBezTo>
                  <a:cubicBezTo>
                    <a:pt x="1635" y="1001"/>
                    <a:pt x="1902" y="467"/>
                    <a:pt x="1768" y="0"/>
                  </a:cubicBez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584;p64"/>
            <p:cNvSpPr/>
            <p:nvPr/>
          </p:nvSpPr>
          <p:spPr>
            <a:xfrm>
              <a:off x="7212303" y="1932111"/>
              <a:ext cx="24377" cy="20811"/>
            </a:xfrm>
            <a:custGeom>
              <a:avLst/>
              <a:gdLst/>
              <a:ahLst/>
              <a:cxnLst/>
              <a:rect l="l" t="t" r="r" b="b"/>
              <a:pathLst>
                <a:path w="1586" h="1354" extrusionOk="0">
                  <a:moveTo>
                    <a:pt x="727" y="1"/>
                  </a:moveTo>
                  <a:cubicBezTo>
                    <a:pt x="401" y="1"/>
                    <a:pt x="76" y="234"/>
                    <a:pt x="34" y="615"/>
                  </a:cubicBezTo>
                  <a:cubicBezTo>
                    <a:pt x="1" y="982"/>
                    <a:pt x="267" y="1316"/>
                    <a:pt x="634" y="1349"/>
                  </a:cubicBezTo>
                  <a:cubicBezTo>
                    <a:pt x="661" y="1352"/>
                    <a:pt x="688" y="1353"/>
                    <a:pt x="714" y="1353"/>
                  </a:cubicBezTo>
                  <a:cubicBezTo>
                    <a:pt x="1266" y="1353"/>
                    <a:pt x="1585" y="694"/>
                    <a:pt x="1235" y="248"/>
                  </a:cubicBezTo>
                  <a:cubicBezTo>
                    <a:pt x="1101" y="78"/>
                    <a:pt x="914" y="1"/>
                    <a:pt x="7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585;p64"/>
            <p:cNvSpPr/>
            <p:nvPr/>
          </p:nvSpPr>
          <p:spPr>
            <a:xfrm>
              <a:off x="7230255" y="1936430"/>
              <a:ext cx="33338" cy="54364"/>
            </a:xfrm>
            <a:custGeom>
              <a:avLst/>
              <a:gdLst/>
              <a:ahLst/>
              <a:cxnLst/>
              <a:rect l="l" t="t" r="r" b="b"/>
              <a:pathLst>
                <a:path w="2169" h="3537" extrusionOk="0">
                  <a:moveTo>
                    <a:pt x="2168" y="1"/>
                  </a:moveTo>
                  <a:lnTo>
                    <a:pt x="0" y="2869"/>
                  </a:lnTo>
                  <a:lnTo>
                    <a:pt x="1868" y="3536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586;p64"/>
            <p:cNvSpPr/>
            <p:nvPr/>
          </p:nvSpPr>
          <p:spPr>
            <a:xfrm>
              <a:off x="7273322" y="2033338"/>
              <a:ext cx="81522" cy="46156"/>
            </a:xfrm>
            <a:custGeom>
              <a:avLst/>
              <a:gdLst/>
              <a:ahLst/>
              <a:cxnLst/>
              <a:rect l="l" t="t" r="r" b="b"/>
              <a:pathLst>
                <a:path w="5304" h="3003" extrusionOk="0">
                  <a:moveTo>
                    <a:pt x="5304" y="0"/>
                  </a:moveTo>
                  <a:cubicBezTo>
                    <a:pt x="4770" y="1201"/>
                    <a:pt x="1535" y="1935"/>
                    <a:pt x="0" y="2035"/>
                  </a:cubicBezTo>
                  <a:lnTo>
                    <a:pt x="0" y="3002"/>
                  </a:lnTo>
                  <a:cubicBezTo>
                    <a:pt x="0" y="3002"/>
                    <a:pt x="3136" y="2268"/>
                    <a:pt x="4136" y="1501"/>
                  </a:cubicBezTo>
                  <a:cubicBezTo>
                    <a:pt x="4670" y="1134"/>
                    <a:pt x="5070" y="634"/>
                    <a:pt x="5304" y="0"/>
                  </a:cubicBez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587;p64"/>
            <p:cNvSpPr/>
            <p:nvPr/>
          </p:nvSpPr>
          <p:spPr>
            <a:xfrm>
              <a:off x="7354829" y="1927715"/>
              <a:ext cx="23086" cy="52827"/>
            </a:xfrm>
            <a:custGeom>
              <a:avLst/>
              <a:gdLst/>
              <a:ahLst/>
              <a:cxnLst/>
              <a:rect l="l" t="t" r="r" b="b"/>
              <a:pathLst>
                <a:path w="1502" h="3437" extrusionOk="0">
                  <a:moveTo>
                    <a:pt x="168" y="0"/>
                  </a:moveTo>
                  <a:lnTo>
                    <a:pt x="34" y="1935"/>
                  </a:lnTo>
                  <a:cubicBezTo>
                    <a:pt x="1" y="2736"/>
                    <a:pt x="601" y="3403"/>
                    <a:pt x="1402" y="3436"/>
                  </a:cubicBezTo>
                  <a:lnTo>
                    <a:pt x="1502" y="1435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588;p64"/>
            <p:cNvSpPr/>
            <p:nvPr/>
          </p:nvSpPr>
          <p:spPr>
            <a:xfrm>
              <a:off x="7074895" y="2360949"/>
              <a:ext cx="305586" cy="265071"/>
            </a:xfrm>
            <a:custGeom>
              <a:avLst/>
              <a:gdLst/>
              <a:ahLst/>
              <a:cxnLst/>
              <a:rect l="l" t="t" r="r" b="b"/>
              <a:pathLst>
                <a:path w="19882" h="17246" extrusionOk="0">
                  <a:moveTo>
                    <a:pt x="15345" y="0"/>
                  </a:moveTo>
                  <a:lnTo>
                    <a:pt x="1" y="434"/>
                  </a:lnTo>
                  <a:lnTo>
                    <a:pt x="5305" y="17246"/>
                  </a:lnTo>
                  <a:lnTo>
                    <a:pt x="19882" y="17246"/>
                  </a:lnTo>
                  <a:lnTo>
                    <a:pt x="1534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589;p64"/>
            <p:cNvSpPr/>
            <p:nvPr/>
          </p:nvSpPr>
          <p:spPr>
            <a:xfrm>
              <a:off x="7074895" y="2360949"/>
              <a:ext cx="305586" cy="265071"/>
            </a:xfrm>
            <a:custGeom>
              <a:avLst/>
              <a:gdLst/>
              <a:ahLst/>
              <a:cxnLst/>
              <a:rect l="l" t="t" r="r" b="b"/>
              <a:pathLst>
                <a:path w="19882" h="17246" extrusionOk="0">
                  <a:moveTo>
                    <a:pt x="15345" y="0"/>
                  </a:moveTo>
                  <a:lnTo>
                    <a:pt x="1" y="434"/>
                  </a:lnTo>
                  <a:lnTo>
                    <a:pt x="5305" y="17246"/>
                  </a:lnTo>
                  <a:lnTo>
                    <a:pt x="19882" y="17246"/>
                  </a:lnTo>
                  <a:lnTo>
                    <a:pt x="15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590;p64"/>
            <p:cNvSpPr/>
            <p:nvPr/>
          </p:nvSpPr>
          <p:spPr>
            <a:xfrm>
              <a:off x="7272292" y="2523979"/>
              <a:ext cx="91790" cy="43359"/>
            </a:xfrm>
            <a:custGeom>
              <a:avLst/>
              <a:gdLst/>
              <a:ahLst/>
              <a:cxnLst/>
              <a:rect l="l" t="t" r="r" b="b"/>
              <a:pathLst>
                <a:path w="5972" h="2821" extrusionOk="0">
                  <a:moveTo>
                    <a:pt x="67" y="1"/>
                  </a:moveTo>
                  <a:cubicBezTo>
                    <a:pt x="0" y="368"/>
                    <a:pt x="267" y="835"/>
                    <a:pt x="1034" y="1369"/>
                  </a:cubicBezTo>
                  <a:cubicBezTo>
                    <a:pt x="1635" y="1769"/>
                    <a:pt x="2069" y="2569"/>
                    <a:pt x="3036" y="2703"/>
                  </a:cubicBezTo>
                  <a:cubicBezTo>
                    <a:pt x="3617" y="2790"/>
                    <a:pt x="4108" y="2821"/>
                    <a:pt x="4512" y="2821"/>
                  </a:cubicBezTo>
                  <a:cubicBezTo>
                    <a:pt x="5501" y="2821"/>
                    <a:pt x="5971" y="2636"/>
                    <a:pt x="5971" y="2636"/>
                  </a:cubicBezTo>
                  <a:lnTo>
                    <a:pt x="5371" y="26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591;p64"/>
            <p:cNvSpPr/>
            <p:nvPr/>
          </p:nvSpPr>
          <p:spPr>
            <a:xfrm>
              <a:off x="7141032" y="2370632"/>
              <a:ext cx="103594" cy="18521"/>
            </a:xfrm>
            <a:custGeom>
              <a:avLst/>
              <a:gdLst/>
              <a:ahLst/>
              <a:cxnLst/>
              <a:rect l="l" t="t" r="r" b="b"/>
              <a:pathLst>
                <a:path w="6740" h="1205" extrusionOk="0">
                  <a:moveTo>
                    <a:pt x="4590" y="0"/>
                  </a:moveTo>
                  <a:cubicBezTo>
                    <a:pt x="4507" y="0"/>
                    <a:pt x="4423" y="2"/>
                    <a:pt x="4337" y="4"/>
                  </a:cubicBezTo>
                  <a:lnTo>
                    <a:pt x="2069" y="71"/>
                  </a:lnTo>
                  <a:cubicBezTo>
                    <a:pt x="902" y="104"/>
                    <a:pt x="1" y="371"/>
                    <a:pt x="68" y="671"/>
                  </a:cubicBezTo>
                  <a:cubicBezTo>
                    <a:pt x="134" y="971"/>
                    <a:pt x="201" y="1205"/>
                    <a:pt x="201" y="1205"/>
                  </a:cubicBezTo>
                  <a:lnTo>
                    <a:pt x="6739" y="1005"/>
                  </a:lnTo>
                  <a:lnTo>
                    <a:pt x="6606" y="471"/>
                  </a:lnTo>
                  <a:cubicBezTo>
                    <a:pt x="6544" y="193"/>
                    <a:pt x="5651" y="0"/>
                    <a:pt x="4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592;p64"/>
            <p:cNvSpPr/>
            <p:nvPr/>
          </p:nvSpPr>
          <p:spPr>
            <a:xfrm>
              <a:off x="7127199" y="2335666"/>
              <a:ext cx="123068" cy="30940"/>
            </a:xfrm>
            <a:custGeom>
              <a:avLst/>
              <a:gdLst/>
              <a:ahLst/>
              <a:cxnLst/>
              <a:rect l="l" t="t" r="r" b="b"/>
              <a:pathLst>
                <a:path w="8007" h="2013" extrusionOk="0">
                  <a:moveTo>
                    <a:pt x="3753" y="1"/>
                  </a:moveTo>
                  <a:cubicBezTo>
                    <a:pt x="3662" y="1"/>
                    <a:pt x="3568" y="4"/>
                    <a:pt x="3469" y="11"/>
                  </a:cubicBezTo>
                  <a:cubicBezTo>
                    <a:pt x="1468" y="144"/>
                    <a:pt x="1735" y="1312"/>
                    <a:pt x="1735" y="1312"/>
                  </a:cubicBezTo>
                  <a:lnTo>
                    <a:pt x="834" y="1312"/>
                  </a:lnTo>
                  <a:cubicBezTo>
                    <a:pt x="367" y="1312"/>
                    <a:pt x="0" y="1479"/>
                    <a:pt x="34" y="1645"/>
                  </a:cubicBezTo>
                  <a:cubicBezTo>
                    <a:pt x="67" y="1812"/>
                    <a:pt x="134" y="2012"/>
                    <a:pt x="134" y="2012"/>
                  </a:cubicBezTo>
                  <a:lnTo>
                    <a:pt x="8006" y="1812"/>
                  </a:lnTo>
                  <a:lnTo>
                    <a:pt x="7906" y="1479"/>
                  </a:lnTo>
                  <a:cubicBezTo>
                    <a:pt x="7839" y="1312"/>
                    <a:pt x="7372" y="1145"/>
                    <a:pt x="6839" y="1145"/>
                  </a:cubicBezTo>
                  <a:lnTo>
                    <a:pt x="5871" y="1145"/>
                  </a:lnTo>
                  <a:cubicBezTo>
                    <a:pt x="5871" y="1145"/>
                    <a:pt x="5480" y="1"/>
                    <a:pt x="37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593;p64"/>
            <p:cNvSpPr/>
            <p:nvPr/>
          </p:nvSpPr>
          <p:spPr>
            <a:xfrm>
              <a:off x="7141032" y="2359412"/>
              <a:ext cx="84105" cy="26160"/>
            </a:xfrm>
            <a:custGeom>
              <a:avLst/>
              <a:gdLst/>
              <a:ahLst/>
              <a:cxnLst/>
              <a:rect l="l" t="t" r="r" b="b"/>
              <a:pathLst>
                <a:path w="5472" h="1702" extrusionOk="0">
                  <a:moveTo>
                    <a:pt x="5472" y="0"/>
                  </a:moveTo>
                  <a:lnTo>
                    <a:pt x="1" y="200"/>
                  </a:lnTo>
                  <a:lnTo>
                    <a:pt x="234" y="401"/>
                  </a:lnTo>
                  <a:cubicBezTo>
                    <a:pt x="387" y="393"/>
                    <a:pt x="520" y="388"/>
                    <a:pt x="637" y="388"/>
                  </a:cubicBezTo>
                  <a:cubicBezTo>
                    <a:pt x="1057" y="388"/>
                    <a:pt x="1264" y="461"/>
                    <a:pt x="1369" y="801"/>
                  </a:cubicBezTo>
                  <a:cubicBezTo>
                    <a:pt x="1469" y="1335"/>
                    <a:pt x="1535" y="1701"/>
                    <a:pt x="1535" y="1701"/>
                  </a:cubicBezTo>
                  <a:lnTo>
                    <a:pt x="5038" y="1635"/>
                  </a:lnTo>
                  <a:cubicBezTo>
                    <a:pt x="5038" y="1635"/>
                    <a:pt x="4838" y="968"/>
                    <a:pt x="4804" y="701"/>
                  </a:cubicBezTo>
                  <a:cubicBezTo>
                    <a:pt x="4738" y="467"/>
                    <a:pt x="4871" y="267"/>
                    <a:pt x="5405" y="234"/>
                  </a:cubicBezTo>
                  <a:lnTo>
                    <a:pt x="547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594;p64"/>
            <p:cNvSpPr/>
            <p:nvPr/>
          </p:nvSpPr>
          <p:spPr>
            <a:xfrm>
              <a:off x="7139495" y="2371662"/>
              <a:ext cx="103594" cy="18521"/>
            </a:xfrm>
            <a:custGeom>
              <a:avLst/>
              <a:gdLst/>
              <a:ahLst/>
              <a:cxnLst/>
              <a:rect l="l" t="t" r="r" b="b"/>
              <a:pathLst>
                <a:path w="6740" h="1205" extrusionOk="0">
                  <a:moveTo>
                    <a:pt x="4597" y="0"/>
                  </a:moveTo>
                  <a:cubicBezTo>
                    <a:pt x="4511" y="0"/>
                    <a:pt x="4425" y="1"/>
                    <a:pt x="4337" y="4"/>
                  </a:cubicBezTo>
                  <a:lnTo>
                    <a:pt x="2069" y="71"/>
                  </a:lnTo>
                  <a:cubicBezTo>
                    <a:pt x="902" y="104"/>
                    <a:pt x="1" y="371"/>
                    <a:pt x="68" y="671"/>
                  </a:cubicBezTo>
                  <a:cubicBezTo>
                    <a:pt x="134" y="971"/>
                    <a:pt x="201" y="1205"/>
                    <a:pt x="201" y="1205"/>
                  </a:cubicBezTo>
                  <a:lnTo>
                    <a:pt x="6739" y="1005"/>
                  </a:lnTo>
                  <a:lnTo>
                    <a:pt x="6606" y="471"/>
                  </a:lnTo>
                  <a:cubicBezTo>
                    <a:pt x="6544" y="192"/>
                    <a:pt x="5679" y="0"/>
                    <a:pt x="4597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595;p64"/>
            <p:cNvSpPr/>
            <p:nvPr/>
          </p:nvSpPr>
          <p:spPr>
            <a:xfrm>
              <a:off x="7256906" y="2123052"/>
              <a:ext cx="358398" cy="429930"/>
            </a:xfrm>
            <a:custGeom>
              <a:avLst/>
              <a:gdLst/>
              <a:ahLst/>
              <a:cxnLst/>
              <a:rect l="l" t="t" r="r" b="b"/>
              <a:pathLst>
                <a:path w="23318" h="27972" extrusionOk="0">
                  <a:moveTo>
                    <a:pt x="12977" y="1"/>
                  </a:moveTo>
                  <a:lnTo>
                    <a:pt x="12977" y="1"/>
                  </a:lnTo>
                  <a:cubicBezTo>
                    <a:pt x="9574" y="4871"/>
                    <a:pt x="13977" y="11209"/>
                    <a:pt x="13977" y="11209"/>
                  </a:cubicBezTo>
                  <a:lnTo>
                    <a:pt x="16779" y="19348"/>
                  </a:lnTo>
                  <a:cubicBezTo>
                    <a:pt x="16779" y="19348"/>
                    <a:pt x="12743" y="21249"/>
                    <a:pt x="9908" y="21883"/>
                  </a:cubicBezTo>
                  <a:cubicBezTo>
                    <a:pt x="9474" y="22050"/>
                    <a:pt x="9007" y="22116"/>
                    <a:pt x="8573" y="22116"/>
                  </a:cubicBezTo>
                  <a:cubicBezTo>
                    <a:pt x="7625" y="22084"/>
                    <a:pt x="6164" y="21281"/>
                    <a:pt x="5069" y="21281"/>
                  </a:cubicBezTo>
                  <a:cubicBezTo>
                    <a:pt x="5048" y="21281"/>
                    <a:pt x="5026" y="21282"/>
                    <a:pt x="5004" y="21282"/>
                  </a:cubicBezTo>
                  <a:lnTo>
                    <a:pt x="5471" y="23017"/>
                  </a:lnTo>
                  <a:lnTo>
                    <a:pt x="5505" y="23150"/>
                  </a:lnTo>
                  <a:cubicBezTo>
                    <a:pt x="5471" y="23184"/>
                    <a:pt x="5405" y="23184"/>
                    <a:pt x="5338" y="23217"/>
                  </a:cubicBezTo>
                  <a:cubicBezTo>
                    <a:pt x="4679" y="23300"/>
                    <a:pt x="4020" y="23359"/>
                    <a:pt x="3362" y="23359"/>
                  </a:cubicBezTo>
                  <a:cubicBezTo>
                    <a:pt x="3220" y="23359"/>
                    <a:pt x="3078" y="23356"/>
                    <a:pt x="2936" y="23351"/>
                  </a:cubicBezTo>
                  <a:cubicBezTo>
                    <a:pt x="2236" y="23317"/>
                    <a:pt x="1502" y="23251"/>
                    <a:pt x="801" y="23184"/>
                  </a:cubicBezTo>
                  <a:cubicBezTo>
                    <a:pt x="762" y="23174"/>
                    <a:pt x="723" y="23170"/>
                    <a:pt x="684" y="23170"/>
                  </a:cubicBezTo>
                  <a:cubicBezTo>
                    <a:pt x="590" y="23170"/>
                    <a:pt x="495" y="23194"/>
                    <a:pt x="401" y="23217"/>
                  </a:cubicBezTo>
                  <a:cubicBezTo>
                    <a:pt x="101" y="23384"/>
                    <a:pt x="1" y="23684"/>
                    <a:pt x="101" y="23984"/>
                  </a:cubicBezTo>
                  <a:cubicBezTo>
                    <a:pt x="201" y="24285"/>
                    <a:pt x="368" y="24551"/>
                    <a:pt x="534" y="24785"/>
                  </a:cubicBezTo>
                  <a:cubicBezTo>
                    <a:pt x="835" y="25285"/>
                    <a:pt x="901" y="25819"/>
                    <a:pt x="1202" y="26286"/>
                  </a:cubicBezTo>
                  <a:cubicBezTo>
                    <a:pt x="1881" y="27337"/>
                    <a:pt x="2905" y="27972"/>
                    <a:pt x="4746" y="27972"/>
                  </a:cubicBezTo>
                  <a:cubicBezTo>
                    <a:pt x="5709" y="27972"/>
                    <a:pt x="6896" y="27798"/>
                    <a:pt x="8373" y="27420"/>
                  </a:cubicBezTo>
                  <a:cubicBezTo>
                    <a:pt x="9608" y="27120"/>
                    <a:pt x="10975" y="26386"/>
                    <a:pt x="12576" y="26019"/>
                  </a:cubicBezTo>
                  <a:cubicBezTo>
                    <a:pt x="15812" y="25285"/>
                    <a:pt x="17980" y="24652"/>
                    <a:pt x="20649" y="23784"/>
                  </a:cubicBezTo>
                  <a:cubicBezTo>
                    <a:pt x="23317" y="22917"/>
                    <a:pt x="22950" y="21516"/>
                    <a:pt x="22650" y="19314"/>
                  </a:cubicBezTo>
                  <a:cubicBezTo>
                    <a:pt x="22250" y="16779"/>
                    <a:pt x="20782" y="10808"/>
                    <a:pt x="19248" y="5705"/>
                  </a:cubicBezTo>
                  <a:cubicBezTo>
                    <a:pt x="17580" y="234"/>
                    <a:pt x="16312" y="201"/>
                    <a:pt x="12977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596;p64"/>
            <p:cNvSpPr/>
            <p:nvPr/>
          </p:nvSpPr>
          <p:spPr>
            <a:xfrm>
              <a:off x="6088986" y="3557335"/>
              <a:ext cx="607038" cy="433757"/>
            </a:xfrm>
            <a:custGeom>
              <a:avLst/>
              <a:gdLst/>
              <a:ahLst/>
              <a:cxnLst/>
              <a:rect l="l" t="t" r="r" b="b"/>
              <a:pathLst>
                <a:path w="39495" h="28221" extrusionOk="0">
                  <a:moveTo>
                    <a:pt x="19748" y="1918"/>
                  </a:moveTo>
                  <a:cubicBezTo>
                    <a:pt x="24684" y="1918"/>
                    <a:pt x="29321" y="3019"/>
                    <a:pt x="32757" y="4987"/>
                  </a:cubicBezTo>
                  <a:cubicBezTo>
                    <a:pt x="35892" y="6789"/>
                    <a:pt x="37594" y="9090"/>
                    <a:pt x="37594" y="11425"/>
                  </a:cubicBezTo>
                  <a:cubicBezTo>
                    <a:pt x="37594" y="13760"/>
                    <a:pt x="35892" y="16028"/>
                    <a:pt x="32757" y="17830"/>
                  </a:cubicBezTo>
                  <a:cubicBezTo>
                    <a:pt x="29321" y="19831"/>
                    <a:pt x="24684" y="20899"/>
                    <a:pt x="19748" y="20899"/>
                  </a:cubicBezTo>
                  <a:cubicBezTo>
                    <a:pt x="14811" y="20899"/>
                    <a:pt x="10174" y="19831"/>
                    <a:pt x="6738" y="17830"/>
                  </a:cubicBezTo>
                  <a:cubicBezTo>
                    <a:pt x="3603" y="16028"/>
                    <a:pt x="1901" y="13760"/>
                    <a:pt x="1901" y="11425"/>
                  </a:cubicBezTo>
                  <a:cubicBezTo>
                    <a:pt x="1901" y="9090"/>
                    <a:pt x="3603" y="6822"/>
                    <a:pt x="6738" y="4987"/>
                  </a:cubicBezTo>
                  <a:cubicBezTo>
                    <a:pt x="10174" y="3019"/>
                    <a:pt x="14811" y="1918"/>
                    <a:pt x="19748" y="1918"/>
                  </a:cubicBezTo>
                  <a:close/>
                  <a:moveTo>
                    <a:pt x="19735" y="0"/>
                  </a:moveTo>
                  <a:cubicBezTo>
                    <a:pt x="14677" y="0"/>
                    <a:pt x="9624" y="1118"/>
                    <a:pt x="5771" y="3353"/>
                  </a:cubicBezTo>
                  <a:cubicBezTo>
                    <a:pt x="1935" y="5588"/>
                    <a:pt x="0" y="8490"/>
                    <a:pt x="0" y="11425"/>
                  </a:cubicBezTo>
                  <a:lnTo>
                    <a:pt x="0" y="16829"/>
                  </a:lnTo>
                  <a:cubicBezTo>
                    <a:pt x="0" y="19731"/>
                    <a:pt x="1935" y="22667"/>
                    <a:pt x="5771" y="24868"/>
                  </a:cubicBezTo>
                  <a:cubicBezTo>
                    <a:pt x="9640" y="27103"/>
                    <a:pt x="14702" y="28221"/>
                    <a:pt x="19760" y="28221"/>
                  </a:cubicBezTo>
                  <a:cubicBezTo>
                    <a:pt x="24818" y="28221"/>
                    <a:pt x="29871" y="27103"/>
                    <a:pt x="33724" y="24868"/>
                  </a:cubicBezTo>
                  <a:cubicBezTo>
                    <a:pt x="37594" y="22667"/>
                    <a:pt x="39495" y="19731"/>
                    <a:pt x="39495" y="16829"/>
                  </a:cubicBezTo>
                  <a:lnTo>
                    <a:pt x="39495" y="11425"/>
                  </a:lnTo>
                  <a:cubicBezTo>
                    <a:pt x="39495" y="8490"/>
                    <a:pt x="37594" y="5588"/>
                    <a:pt x="33724" y="3353"/>
                  </a:cubicBezTo>
                  <a:cubicBezTo>
                    <a:pt x="29855" y="1118"/>
                    <a:pt x="24793" y="0"/>
                    <a:pt x="19735" y="0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597;p64"/>
            <p:cNvSpPr/>
            <p:nvPr/>
          </p:nvSpPr>
          <p:spPr>
            <a:xfrm>
              <a:off x="6382753" y="3724222"/>
              <a:ext cx="313671" cy="266193"/>
            </a:xfrm>
            <a:custGeom>
              <a:avLst/>
              <a:gdLst/>
              <a:ahLst/>
              <a:cxnLst/>
              <a:rect l="l" t="t" r="r" b="b"/>
              <a:pathLst>
                <a:path w="20408" h="17319" extrusionOk="0">
                  <a:moveTo>
                    <a:pt x="20382" y="0"/>
                  </a:moveTo>
                  <a:cubicBezTo>
                    <a:pt x="20382" y="167"/>
                    <a:pt x="20382" y="367"/>
                    <a:pt x="20382" y="534"/>
                  </a:cubicBezTo>
                  <a:lnTo>
                    <a:pt x="20382" y="1017"/>
                  </a:lnTo>
                  <a:lnTo>
                    <a:pt x="20382" y="1017"/>
                  </a:lnTo>
                  <a:cubicBezTo>
                    <a:pt x="20408" y="678"/>
                    <a:pt x="20407" y="339"/>
                    <a:pt x="20382" y="0"/>
                  </a:cubicBezTo>
                  <a:close/>
                  <a:moveTo>
                    <a:pt x="20382" y="1017"/>
                  </a:moveTo>
                  <a:cubicBezTo>
                    <a:pt x="20174" y="3778"/>
                    <a:pt x="18266" y="6497"/>
                    <a:pt x="14611" y="8606"/>
                  </a:cubicBezTo>
                  <a:cubicBezTo>
                    <a:pt x="10748" y="10873"/>
                    <a:pt x="5722" y="11948"/>
                    <a:pt x="677" y="11948"/>
                  </a:cubicBezTo>
                  <a:cubicBezTo>
                    <a:pt x="451" y="11948"/>
                    <a:pt x="226" y="11946"/>
                    <a:pt x="1" y="11942"/>
                  </a:cubicBezTo>
                  <a:lnTo>
                    <a:pt x="1" y="17313"/>
                  </a:lnTo>
                  <a:cubicBezTo>
                    <a:pt x="220" y="17317"/>
                    <a:pt x="440" y="17319"/>
                    <a:pt x="659" y="17319"/>
                  </a:cubicBezTo>
                  <a:cubicBezTo>
                    <a:pt x="5711" y="17319"/>
                    <a:pt x="10743" y="16215"/>
                    <a:pt x="14611" y="13977"/>
                  </a:cubicBezTo>
                  <a:cubicBezTo>
                    <a:pt x="18481" y="11742"/>
                    <a:pt x="20382" y="8840"/>
                    <a:pt x="20382" y="5904"/>
                  </a:cubicBezTo>
                  <a:lnTo>
                    <a:pt x="20382" y="10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598;p64"/>
            <p:cNvSpPr/>
            <p:nvPr/>
          </p:nvSpPr>
          <p:spPr>
            <a:xfrm>
              <a:off x="6059245" y="3557335"/>
              <a:ext cx="666520" cy="350697"/>
            </a:xfrm>
            <a:custGeom>
              <a:avLst/>
              <a:gdLst/>
              <a:ahLst/>
              <a:cxnLst/>
              <a:rect l="l" t="t" r="r" b="b"/>
              <a:pathLst>
                <a:path w="43365" h="22817" extrusionOk="0">
                  <a:moveTo>
                    <a:pt x="21683" y="1918"/>
                  </a:moveTo>
                  <a:cubicBezTo>
                    <a:pt x="26619" y="1918"/>
                    <a:pt x="31256" y="3019"/>
                    <a:pt x="34692" y="4987"/>
                  </a:cubicBezTo>
                  <a:cubicBezTo>
                    <a:pt x="37794" y="6789"/>
                    <a:pt x="39529" y="9090"/>
                    <a:pt x="39529" y="11425"/>
                  </a:cubicBezTo>
                  <a:cubicBezTo>
                    <a:pt x="39529" y="13760"/>
                    <a:pt x="37794" y="16028"/>
                    <a:pt x="34692" y="17830"/>
                  </a:cubicBezTo>
                  <a:cubicBezTo>
                    <a:pt x="31256" y="19831"/>
                    <a:pt x="26619" y="20899"/>
                    <a:pt x="21683" y="20899"/>
                  </a:cubicBezTo>
                  <a:cubicBezTo>
                    <a:pt x="16746" y="20899"/>
                    <a:pt x="12076" y="19831"/>
                    <a:pt x="8673" y="17830"/>
                  </a:cubicBezTo>
                  <a:cubicBezTo>
                    <a:pt x="5538" y="16028"/>
                    <a:pt x="3836" y="13760"/>
                    <a:pt x="3836" y="11425"/>
                  </a:cubicBezTo>
                  <a:cubicBezTo>
                    <a:pt x="3836" y="9090"/>
                    <a:pt x="5538" y="6789"/>
                    <a:pt x="8673" y="4987"/>
                  </a:cubicBezTo>
                  <a:cubicBezTo>
                    <a:pt x="12109" y="3019"/>
                    <a:pt x="16746" y="1918"/>
                    <a:pt x="21683" y="1918"/>
                  </a:cubicBezTo>
                  <a:close/>
                  <a:moveTo>
                    <a:pt x="21670" y="0"/>
                  </a:moveTo>
                  <a:cubicBezTo>
                    <a:pt x="16612" y="0"/>
                    <a:pt x="11559" y="1118"/>
                    <a:pt x="7706" y="3353"/>
                  </a:cubicBezTo>
                  <a:cubicBezTo>
                    <a:pt x="0" y="7789"/>
                    <a:pt x="0" y="15028"/>
                    <a:pt x="7706" y="19464"/>
                  </a:cubicBezTo>
                  <a:cubicBezTo>
                    <a:pt x="11575" y="21699"/>
                    <a:pt x="16637" y="22817"/>
                    <a:pt x="21695" y="22817"/>
                  </a:cubicBezTo>
                  <a:cubicBezTo>
                    <a:pt x="26753" y="22817"/>
                    <a:pt x="31806" y="21699"/>
                    <a:pt x="35659" y="19464"/>
                  </a:cubicBezTo>
                  <a:cubicBezTo>
                    <a:pt x="43365" y="15028"/>
                    <a:pt x="43365" y="7789"/>
                    <a:pt x="35659" y="3353"/>
                  </a:cubicBezTo>
                  <a:cubicBezTo>
                    <a:pt x="31790" y="1118"/>
                    <a:pt x="26728" y="0"/>
                    <a:pt x="21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599;p64"/>
            <p:cNvSpPr/>
            <p:nvPr/>
          </p:nvSpPr>
          <p:spPr>
            <a:xfrm>
              <a:off x="6118205" y="3586814"/>
              <a:ext cx="548601" cy="187145"/>
            </a:xfrm>
            <a:custGeom>
              <a:avLst/>
              <a:gdLst/>
              <a:ahLst/>
              <a:cxnLst/>
              <a:rect l="l" t="t" r="r" b="b"/>
              <a:pathLst>
                <a:path w="35693" h="12176" extrusionOk="0">
                  <a:moveTo>
                    <a:pt x="17847" y="0"/>
                  </a:moveTo>
                  <a:cubicBezTo>
                    <a:pt x="12910" y="0"/>
                    <a:pt x="8240" y="1101"/>
                    <a:pt x="4837" y="3069"/>
                  </a:cubicBezTo>
                  <a:cubicBezTo>
                    <a:pt x="1702" y="4904"/>
                    <a:pt x="0" y="7172"/>
                    <a:pt x="0" y="9507"/>
                  </a:cubicBezTo>
                  <a:cubicBezTo>
                    <a:pt x="0" y="10441"/>
                    <a:pt x="267" y="11375"/>
                    <a:pt x="768" y="12176"/>
                  </a:cubicBezTo>
                  <a:cubicBezTo>
                    <a:pt x="1535" y="10841"/>
                    <a:pt x="2936" y="9541"/>
                    <a:pt x="4837" y="8473"/>
                  </a:cubicBezTo>
                  <a:cubicBezTo>
                    <a:pt x="8273" y="6472"/>
                    <a:pt x="12910" y="5371"/>
                    <a:pt x="17847" y="5371"/>
                  </a:cubicBezTo>
                  <a:cubicBezTo>
                    <a:pt x="22783" y="5371"/>
                    <a:pt x="27420" y="6472"/>
                    <a:pt x="30856" y="8473"/>
                  </a:cubicBezTo>
                  <a:cubicBezTo>
                    <a:pt x="32757" y="9541"/>
                    <a:pt x="34125" y="10841"/>
                    <a:pt x="34925" y="12176"/>
                  </a:cubicBezTo>
                  <a:cubicBezTo>
                    <a:pt x="35426" y="11375"/>
                    <a:pt x="35693" y="10441"/>
                    <a:pt x="35693" y="9507"/>
                  </a:cubicBezTo>
                  <a:cubicBezTo>
                    <a:pt x="35693" y="7172"/>
                    <a:pt x="33991" y="4871"/>
                    <a:pt x="30856" y="3069"/>
                  </a:cubicBezTo>
                  <a:cubicBezTo>
                    <a:pt x="27420" y="1101"/>
                    <a:pt x="22783" y="0"/>
                    <a:pt x="17847" y="0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600;p64"/>
            <p:cNvSpPr/>
            <p:nvPr/>
          </p:nvSpPr>
          <p:spPr>
            <a:xfrm>
              <a:off x="6120771" y="3624240"/>
              <a:ext cx="543468" cy="254312"/>
            </a:xfrm>
            <a:custGeom>
              <a:avLst/>
              <a:gdLst/>
              <a:ahLst/>
              <a:cxnLst/>
              <a:rect l="l" t="t" r="r" b="b"/>
              <a:pathLst>
                <a:path w="35359" h="16546" extrusionOk="0">
                  <a:moveTo>
                    <a:pt x="17680" y="0"/>
                  </a:moveTo>
                  <a:cubicBezTo>
                    <a:pt x="12743" y="0"/>
                    <a:pt x="8106" y="1101"/>
                    <a:pt x="4670" y="3069"/>
                  </a:cubicBezTo>
                  <a:cubicBezTo>
                    <a:pt x="2102" y="4570"/>
                    <a:pt x="467" y="6372"/>
                    <a:pt x="0" y="8273"/>
                  </a:cubicBezTo>
                  <a:cubicBezTo>
                    <a:pt x="501" y="10174"/>
                    <a:pt x="2102" y="11976"/>
                    <a:pt x="4670" y="13477"/>
                  </a:cubicBezTo>
                  <a:cubicBezTo>
                    <a:pt x="8073" y="15445"/>
                    <a:pt x="12743" y="16546"/>
                    <a:pt x="17680" y="16546"/>
                  </a:cubicBezTo>
                  <a:cubicBezTo>
                    <a:pt x="22616" y="16546"/>
                    <a:pt x="27253" y="15445"/>
                    <a:pt x="30689" y="13477"/>
                  </a:cubicBezTo>
                  <a:cubicBezTo>
                    <a:pt x="33291" y="11976"/>
                    <a:pt x="34892" y="10174"/>
                    <a:pt x="35359" y="8273"/>
                  </a:cubicBezTo>
                  <a:cubicBezTo>
                    <a:pt x="34858" y="6372"/>
                    <a:pt x="33257" y="4570"/>
                    <a:pt x="30689" y="3069"/>
                  </a:cubicBezTo>
                  <a:cubicBezTo>
                    <a:pt x="27253" y="1101"/>
                    <a:pt x="22616" y="0"/>
                    <a:pt x="17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601;p64"/>
            <p:cNvSpPr/>
            <p:nvPr/>
          </p:nvSpPr>
          <p:spPr>
            <a:xfrm>
              <a:off x="6041293" y="3869622"/>
              <a:ext cx="146138" cy="113185"/>
            </a:xfrm>
            <a:custGeom>
              <a:avLst/>
              <a:gdLst/>
              <a:ahLst/>
              <a:cxnLst/>
              <a:rect l="l" t="t" r="r" b="b"/>
              <a:pathLst>
                <a:path w="9508" h="7364" extrusionOk="0">
                  <a:moveTo>
                    <a:pt x="7516" y="0"/>
                  </a:moveTo>
                  <a:cubicBezTo>
                    <a:pt x="7378" y="0"/>
                    <a:pt x="7239" y="27"/>
                    <a:pt x="7106" y="80"/>
                  </a:cubicBezTo>
                  <a:lnTo>
                    <a:pt x="435" y="3883"/>
                  </a:lnTo>
                  <a:cubicBezTo>
                    <a:pt x="168" y="4083"/>
                    <a:pt x="1" y="4417"/>
                    <a:pt x="34" y="4750"/>
                  </a:cubicBezTo>
                  <a:cubicBezTo>
                    <a:pt x="68" y="5751"/>
                    <a:pt x="601" y="6618"/>
                    <a:pt x="1402" y="7152"/>
                  </a:cubicBezTo>
                  <a:cubicBezTo>
                    <a:pt x="1586" y="7296"/>
                    <a:pt x="1796" y="7363"/>
                    <a:pt x="2000" y="7363"/>
                  </a:cubicBezTo>
                  <a:cubicBezTo>
                    <a:pt x="2128" y="7363"/>
                    <a:pt x="2254" y="7337"/>
                    <a:pt x="2369" y="7285"/>
                  </a:cubicBezTo>
                  <a:lnTo>
                    <a:pt x="9074" y="3483"/>
                  </a:lnTo>
                  <a:cubicBezTo>
                    <a:pt x="9374" y="3283"/>
                    <a:pt x="9508" y="2916"/>
                    <a:pt x="9474" y="2582"/>
                  </a:cubicBezTo>
                  <a:cubicBezTo>
                    <a:pt x="9408" y="1615"/>
                    <a:pt x="8907" y="714"/>
                    <a:pt x="8107" y="180"/>
                  </a:cubicBezTo>
                  <a:cubicBezTo>
                    <a:pt x="7927" y="60"/>
                    <a:pt x="7722" y="0"/>
                    <a:pt x="7516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602;p64"/>
            <p:cNvSpPr/>
            <p:nvPr/>
          </p:nvSpPr>
          <p:spPr>
            <a:xfrm>
              <a:off x="6051560" y="3893400"/>
              <a:ext cx="136393" cy="89438"/>
            </a:xfrm>
            <a:custGeom>
              <a:avLst/>
              <a:gdLst/>
              <a:ahLst/>
              <a:cxnLst/>
              <a:rect l="l" t="t" r="r" b="b"/>
              <a:pathLst>
                <a:path w="8874" h="5819" extrusionOk="0">
                  <a:moveTo>
                    <a:pt x="8606" y="1"/>
                  </a:moveTo>
                  <a:lnTo>
                    <a:pt x="0" y="4905"/>
                  </a:lnTo>
                  <a:cubicBezTo>
                    <a:pt x="234" y="5205"/>
                    <a:pt x="467" y="5438"/>
                    <a:pt x="801" y="5638"/>
                  </a:cubicBezTo>
                  <a:cubicBezTo>
                    <a:pt x="961" y="5758"/>
                    <a:pt x="1157" y="5818"/>
                    <a:pt x="1360" y="5818"/>
                  </a:cubicBezTo>
                  <a:cubicBezTo>
                    <a:pt x="1496" y="5818"/>
                    <a:pt x="1635" y="5792"/>
                    <a:pt x="1768" y="5738"/>
                  </a:cubicBezTo>
                  <a:lnTo>
                    <a:pt x="8406" y="1936"/>
                  </a:lnTo>
                  <a:cubicBezTo>
                    <a:pt x="8706" y="1736"/>
                    <a:pt x="8873" y="1402"/>
                    <a:pt x="8840" y="1035"/>
                  </a:cubicBezTo>
                  <a:cubicBezTo>
                    <a:pt x="8806" y="668"/>
                    <a:pt x="8740" y="335"/>
                    <a:pt x="86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603;p64"/>
            <p:cNvSpPr/>
            <p:nvPr/>
          </p:nvSpPr>
          <p:spPr>
            <a:xfrm>
              <a:off x="6071034" y="3950315"/>
              <a:ext cx="2582" cy="3612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1" y="1"/>
                  </a:moveTo>
                  <a:cubicBezTo>
                    <a:pt x="67" y="101"/>
                    <a:pt x="101" y="167"/>
                    <a:pt x="167" y="234"/>
                  </a:cubicBezTo>
                  <a:cubicBezTo>
                    <a:pt x="101" y="134"/>
                    <a:pt x="67" y="67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604;p64"/>
            <p:cNvSpPr/>
            <p:nvPr/>
          </p:nvSpPr>
          <p:spPr>
            <a:xfrm>
              <a:off x="5694208" y="3927506"/>
              <a:ext cx="377349" cy="226369"/>
            </a:xfrm>
            <a:custGeom>
              <a:avLst/>
              <a:gdLst/>
              <a:ahLst/>
              <a:cxnLst/>
              <a:rect l="l" t="t" r="r" b="b"/>
              <a:pathLst>
                <a:path w="24551" h="14728" extrusionOk="0">
                  <a:moveTo>
                    <a:pt x="22610" y="1"/>
                  </a:moveTo>
                  <a:cubicBezTo>
                    <a:pt x="22442" y="1"/>
                    <a:pt x="22274" y="38"/>
                    <a:pt x="22116" y="117"/>
                  </a:cubicBezTo>
                  <a:lnTo>
                    <a:pt x="0" y="11925"/>
                  </a:lnTo>
                  <a:lnTo>
                    <a:pt x="1601" y="14727"/>
                  </a:lnTo>
                  <a:lnTo>
                    <a:pt x="24551" y="1485"/>
                  </a:lnTo>
                  <a:cubicBezTo>
                    <a:pt x="24251" y="984"/>
                    <a:pt x="23850" y="551"/>
                    <a:pt x="23350" y="250"/>
                  </a:cubicBezTo>
                  <a:cubicBezTo>
                    <a:pt x="23128" y="89"/>
                    <a:pt x="22869" y="1"/>
                    <a:pt x="2261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605;p64"/>
            <p:cNvSpPr/>
            <p:nvPr/>
          </p:nvSpPr>
          <p:spPr>
            <a:xfrm>
              <a:off x="5694208" y="3927506"/>
              <a:ext cx="377349" cy="226369"/>
            </a:xfrm>
            <a:custGeom>
              <a:avLst/>
              <a:gdLst/>
              <a:ahLst/>
              <a:cxnLst/>
              <a:rect l="l" t="t" r="r" b="b"/>
              <a:pathLst>
                <a:path w="24551" h="14728" extrusionOk="0">
                  <a:moveTo>
                    <a:pt x="22610" y="1"/>
                  </a:moveTo>
                  <a:cubicBezTo>
                    <a:pt x="22442" y="1"/>
                    <a:pt x="22274" y="38"/>
                    <a:pt x="22116" y="117"/>
                  </a:cubicBezTo>
                  <a:lnTo>
                    <a:pt x="0" y="11925"/>
                  </a:lnTo>
                  <a:lnTo>
                    <a:pt x="1601" y="14727"/>
                  </a:lnTo>
                  <a:lnTo>
                    <a:pt x="24551" y="1485"/>
                  </a:lnTo>
                  <a:cubicBezTo>
                    <a:pt x="24251" y="984"/>
                    <a:pt x="23850" y="551"/>
                    <a:pt x="23350" y="250"/>
                  </a:cubicBezTo>
                  <a:cubicBezTo>
                    <a:pt x="23128" y="89"/>
                    <a:pt x="22869" y="1"/>
                    <a:pt x="22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606;p64"/>
            <p:cNvSpPr/>
            <p:nvPr/>
          </p:nvSpPr>
          <p:spPr>
            <a:xfrm>
              <a:off x="5718815" y="3950837"/>
              <a:ext cx="362486" cy="249686"/>
            </a:xfrm>
            <a:custGeom>
              <a:avLst/>
              <a:gdLst/>
              <a:ahLst/>
              <a:cxnLst/>
              <a:rect l="l" t="t" r="r" b="b"/>
              <a:pathLst>
                <a:path w="23584" h="16245" extrusionOk="0">
                  <a:moveTo>
                    <a:pt x="22917" y="0"/>
                  </a:moveTo>
                  <a:lnTo>
                    <a:pt x="0" y="13209"/>
                  </a:lnTo>
                  <a:lnTo>
                    <a:pt x="1701" y="16245"/>
                  </a:lnTo>
                  <a:lnTo>
                    <a:pt x="22983" y="3069"/>
                  </a:lnTo>
                  <a:cubicBezTo>
                    <a:pt x="23384" y="2802"/>
                    <a:pt x="23584" y="2335"/>
                    <a:pt x="23517" y="1901"/>
                  </a:cubicBezTo>
                  <a:cubicBezTo>
                    <a:pt x="23517" y="1534"/>
                    <a:pt x="23450" y="1201"/>
                    <a:pt x="23350" y="901"/>
                  </a:cubicBezTo>
                  <a:cubicBezTo>
                    <a:pt x="23350" y="834"/>
                    <a:pt x="23317" y="767"/>
                    <a:pt x="23284" y="701"/>
                  </a:cubicBezTo>
                  <a:cubicBezTo>
                    <a:pt x="23217" y="534"/>
                    <a:pt x="23150" y="367"/>
                    <a:pt x="23050" y="234"/>
                  </a:cubicBezTo>
                  <a:cubicBezTo>
                    <a:pt x="23017" y="133"/>
                    <a:pt x="22983" y="67"/>
                    <a:pt x="2291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607;p64"/>
            <p:cNvSpPr/>
            <p:nvPr/>
          </p:nvSpPr>
          <p:spPr>
            <a:xfrm>
              <a:off x="5718815" y="3950837"/>
              <a:ext cx="362486" cy="249686"/>
            </a:xfrm>
            <a:custGeom>
              <a:avLst/>
              <a:gdLst/>
              <a:ahLst/>
              <a:cxnLst/>
              <a:rect l="l" t="t" r="r" b="b"/>
              <a:pathLst>
                <a:path w="23584" h="16245" extrusionOk="0">
                  <a:moveTo>
                    <a:pt x="22917" y="0"/>
                  </a:moveTo>
                  <a:lnTo>
                    <a:pt x="0" y="13209"/>
                  </a:lnTo>
                  <a:lnTo>
                    <a:pt x="1701" y="16245"/>
                  </a:lnTo>
                  <a:lnTo>
                    <a:pt x="22983" y="3069"/>
                  </a:lnTo>
                  <a:cubicBezTo>
                    <a:pt x="23384" y="2802"/>
                    <a:pt x="23584" y="2335"/>
                    <a:pt x="23517" y="1901"/>
                  </a:cubicBezTo>
                  <a:cubicBezTo>
                    <a:pt x="23517" y="1534"/>
                    <a:pt x="23450" y="1201"/>
                    <a:pt x="23350" y="901"/>
                  </a:cubicBezTo>
                  <a:cubicBezTo>
                    <a:pt x="23350" y="834"/>
                    <a:pt x="23317" y="767"/>
                    <a:pt x="23284" y="701"/>
                  </a:cubicBezTo>
                  <a:cubicBezTo>
                    <a:pt x="23217" y="534"/>
                    <a:pt x="23150" y="367"/>
                    <a:pt x="23050" y="234"/>
                  </a:cubicBezTo>
                  <a:cubicBezTo>
                    <a:pt x="23017" y="133"/>
                    <a:pt x="22983" y="67"/>
                    <a:pt x="229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608;p64"/>
            <p:cNvSpPr/>
            <p:nvPr/>
          </p:nvSpPr>
          <p:spPr>
            <a:xfrm>
              <a:off x="5683433" y="4108334"/>
              <a:ext cx="72300" cy="93926"/>
            </a:xfrm>
            <a:custGeom>
              <a:avLst/>
              <a:gdLst/>
              <a:ahLst/>
              <a:cxnLst/>
              <a:rect l="l" t="t" r="r" b="b"/>
              <a:pathLst>
                <a:path w="4704" h="6111" extrusionOk="0">
                  <a:moveTo>
                    <a:pt x="1317" y="0"/>
                  </a:moveTo>
                  <a:cubicBezTo>
                    <a:pt x="539" y="0"/>
                    <a:pt x="1" y="629"/>
                    <a:pt x="1" y="1695"/>
                  </a:cubicBezTo>
                  <a:cubicBezTo>
                    <a:pt x="67" y="3329"/>
                    <a:pt x="935" y="4864"/>
                    <a:pt x="2336" y="5798"/>
                  </a:cubicBezTo>
                  <a:cubicBezTo>
                    <a:pt x="2711" y="6010"/>
                    <a:pt x="3067" y="6110"/>
                    <a:pt x="3383" y="6110"/>
                  </a:cubicBezTo>
                  <a:cubicBezTo>
                    <a:pt x="4164" y="6110"/>
                    <a:pt x="4704" y="5498"/>
                    <a:pt x="4704" y="4430"/>
                  </a:cubicBezTo>
                  <a:cubicBezTo>
                    <a:pt x="4604" y="2762"/>
                    <a:pt x="3737" y="1228"/>
                    <a:pt x="2369" y="327"/>
                  </a:cubicBezTo>
                  <a:cubicBezTo>
                    <a:pt x="1992" y="105"/>
                    <a:pt x="1635" y="0"/>
                    <a:pt x="131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609;p64"/>
            <p:cNvSpPr/>
            <p:nvPr/>
          </p:nvSpPr>
          <p:spPr>
            <a:xfrm>
              <a:off x="5683433" y="4108334"/>
              <a:ext cx="72300" cy="93926"/>
            </a:xfrm>
            <a:custGeom>
              <a:avLst/>
              <a:gdLst/>
              <a:ahLst/>
              <a:cxnLst/>
              <a:rect l="l" t="t" r="r" b="b"/>
              <a:pathLst>
                <a:path w="4704" h="6111" extrusionOk="0">
                  <a:moveTo>
                    <a:pt x="1317" y="0"/>
                  </a:moveTo>
                  <a:cubicBezTo>
                    <a:pt x="539" y="0"/>
                    <a:pt x="1" y="629"/>
                    <a:pt x="1" y="1695"/>
                  </a:cubicBezTo>
                  <a:cubicBezTo>
                    <a:pt x="67" y="3329"/>
                    <a:pt x="935" y="4864"/>
                    <a:pt x="2336" y="5798"/>
                  </a:cubicBezTo>
                  <a:cubicBezTo>
                    <a:pt x="2711" y="6010"/>
                    <a:pt x="3067" y="6110"/>
                    <a:pt x="3383" y="6110"/>
                  </a:cubicBezTo>
                  <a:cubicBezTo>
                    <a:pt x="4164" y="6110"/>
                    <a:pt x="4704" y="5498"/>
                    <a:pt x="4704" y="4430"/>
                  </a:cubicBezTo>
                  <a:cubicBezTo>
                    <a:pt x="4604" y="2762"/>
                    <a:pt x="3737" y="1228"/>
                    <a:pt x="2369" y="327"/>
                  </a:cubicBezTo>
                  <a:cubicBezTo>
                    <a:pt x="1992" y="105"/>
                    <a:pt x="1635" y="0"/>
                    <a:pt x="1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6" name="Google Shape;2420;p64"/>
          <p:cNvCxnSpPr/>
          <p:nvPr/>
        </p:nvCxnSpPr>
        <p:spPr>
          <a:xfrm>
            <a:off x="3792545" y="3641692"/>
            <a:ext cx="1661394" cy="930751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9" name="Номер слайда 2"/>
          <p:cNvSpPr txBox="1">
            <a:spLocks/>
          </p:cNvSpPr>
          <p:nvPr/>
        </p:nvSpPr>
        <p:spPr>
          <a:xfrm>
            <a:off x="8808750" y="4767625"/>
            <a:ext cx="335250" cy="19580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AA917B2-4218-4958-8C52-627BF2D4AF7C}" type="slidenum">
              <a:rPr lang="ru-RU" sz="900" smtClean="0">
                <a:solidFill>
                  <a:schemeClr val="bg1"/>
                </a:solidFill>
              </a:rPr>
              <a:pPr/>
              <a:t>55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64242" y="157930"/>
            <a:ext cx="5183521" cy="655131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/>
                <a:solidFill>
                  <a:schemeClr val="accent4"/>
                </a:solidFill>
              </a:rPr>
              <a:t>СТРУКТУРА РАСХОДОВ БЮДЖЕТА НА </a:t>
            </a:r>
            <a:r>
              <a:rPr lang="ru-RU" sz="2000" b="1" dirty="0" smtClean="0">
                <a:ln/>
                <a:solidFill>
                  <a:schemeClr val="accent4"/>
                </a:solidFill>
              </a:rPr>
              <a:t>ОБРАЗОВАНИЕ </a:t>
            </a:r>
            <a:r>
              <a:rPr lang="ru-RU" sz="2000" b="1" dirty="0">
                <a:ln/>
                <a:solidFill>
                  <a:schemeClr val="accent4"/>
                </a:solidFill>
              </a:rPr>
              <a:t>В 2023-2027 ГОДАХ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445628" y="4778359"/>
            <a:ext cx="512504" cy="273844"/>
          </a:xfrm>
        </p:spPr>
        <p:txBody>
          <a:bodyPr/>
          <a:lstStyle/>
          <a:p>
            <a:fld id="{85FFDCF5-B7A9-4B35-A1DB-9EA527B38AA6}" type="slidenum">
              <a:rPr lang="ru-RU" sz="900" smtClean="0">
                <a:solidFill>
                  <a:schemeClr val="bg1"/>
                </a:solidFill>
              </a:rPr>
              <a:pPr/>
              <a:t>56</a:t>
            </a:fld>
            <a:endParaRPr lang="ru-RU" sz="900">
              <a:solidFill>
                <a:schemeClr val="bg1"/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913736894"/>
              </p:ext>
            </p:extLst>
          </p:nvPr>
        </p:nvGraphicFramePr>
        <p:xfrm>
          <a:off x="204282" y="813062"/>
          <a:ext cx="7684593" cy="417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5901238" y="1243713"/>
            <a:ext cx="880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dirty="0" smtClean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  <a:endParaRPr lang="ru-RU" sz="105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4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15" y="4049486"/>
            <a:ext cx="1367517" cy="1094014"/>
          </a:xfrm>
          <a:prstGeom prst="rect">
            <a:avLst/>
          </a:prstGeom>
        </p:spPr>
      </p:pic>
      <p:sp>
        <p:nvSpPr>
          <p:cNvPr id="28" name="Google Shape;523;p26"/>
          <p:cNvSpPr/>
          <p:nvPr/>
        </p:nvSpPr>
        <p:spPr>
          <a:xfrm>
            <a:off x="7888875" y="157930"/>
            <a:ext cx="880369" cy="804564"/>
          </a:xfrm>
          <a:prstGeom prst="ellipse">
            <a:avLst/>
          </a:prstGeom>
          <a:solidFill>
            <a:srgbClr val="E08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525;p26"/>
          <p:cNvGrpSpPr/>
          <p:nvPr/>
        </p:nvGrpSpPr>
        <p:grpSpPr>
          <a:xfrm>
            <a:off x="8173595" y="369092"/>
            <a:ext cx="354480" cy="324065"/>
            <a:chOff x="2419414" y="4045708"/>
            <a:chExt cx="361055" cy="361055"/>
          </a:xfrm>
        </p:grpSpPr>
        <p:sp>
          <p:nvSpPr>
            <p:cNvPr id="30" name="Google Shape;526;p26"/>
            <p:cNvSpPr/>
            <p:nvPr/>
          </p:nvSpPr>
          <p:spPr>
            <a:xfrm>
              <a:off x="2658167" y="4203291"/>
              <a:ext cx="76653" cy="72273"/>
            </a:xfrm>
            <a:custGeom>
              <a:avLst/>
              <a:gdLst/>
              <a:ahLst/>
              <a:cxnLst/>
              <a:rect l="l" t="t" r="r" b="b"/>
              <a:pathLst>
                <a:path w="2240" h="2112" extrusionOk="0">
                  <a:moveTo>
                    <a:pt x="1150" y="0"/>
                  </a:moveTo>
                  <a:cubicBezTo>
                    <a:pt x="576" y="0"/>
                    <a:pt x="1" y="402"/>
                    <a:pt x="1" y="1135"/>
                  </a:cubicBezTo>
                  <a:lnTo>
                    <a:pt x="1" y="2111"/>
                  </a:lnTo>
                  <a:lnTo>
                    <a:pt x="835" y="1373"/>
                  </a:lnTo>
                  <a:cubicBezTo>
                    <a:pt x="1216" y="1040"/>
                    <a:pt x="1716" y="849"/>
                    <a:pt x="2240" y="849"/>
                  </a:cubicBezTo>
                  <a:cubicBezTo>
                    <a:pt x="2089" y="270"/>
                    <a:pt x="1620" y="0"/>
                    <a:pt x="1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7;p26"/>
            <p:cNvSpPr/>
            <p:nvPr/>
          </p:nvSpPr>
          <p:spPr>
            <a:xfrm>
              <a:off x="2465030" y="4203805"/>
              <a:ext cx="315440" cy="202959"/>
            </a:xfrm>
            <a:custGeom>
              <a:avLst/>
              <a:gdLst/>
              <a:ahLst/>
              <a:cxnLst/>
              <a:rect l="l" t="t" r="r" b="b"/>
              <a:pathLst>
                <a:path w="9218" h="5931" extrusionOk="0">
                  <a:moveTo>
                    <a:pt x="977" y="1"/>
                  </a:moveTo>
                  <a:cubicBezTo>
                    <a:pt x="715" y="1"/>
                    <a:pt x="477" y="120"/>
                    <a:pt x="287" y="310"/>
                  </a:cubicBezTo>
                  <a:cubicBezTo>
                    <a:pt x="96" y="477"/>
                    <a:pt x="1" y="739"/>
                    <a:pt x="1" y="1001"/>
                  </a:cubicBezTo>
                  <a:lnTo>
                    <a:pt x="1" y="5621"/>
                  </a:lnTo>
                  <a:cubicBezTo>
                    <a:pt x="1" y="5788"/>
                    <a:pt x="120" y="5931"/>
                    <a:pt x="287" y="5931"/>
                  </a:cubicBezTo>
                  <a:lnTo>
                    <a:pt x="5169" y="5931"/>
                  </a:lnTo>
                  <a:cubicBezTo>
                    <a:pt x="5716" y="5931"/>
                    <a:pt x="6264" y="5716"/>
                    <a:pt x="6693" y="5335"/>
                  </a:cubicBezTo>
                  <a:lnTo>
                    <a:pt x="8884" y="3359"/>
                  </a:lnTo>
                  <a:cubicBezTo>
                    <a:pt x="9098" y="3168"/>
                    <a:pt x="9217" y="2906"/>
                    <a:pt x="9217" y="2620"/>
                  </a:cubicBezTo>
                  <a:cubicBezTo>
                    <a:pt x="9217" y="2335"/>
                    <a:pt x="9122" y="2073"/>
                    <a:pt x="8908" y="1882"/>
                  </a:cubicBezTo>
                  <a:lnTo>
                    <a:pt x="8908" y="1882"/>
                  </a:lnTo>
                  <a:lnTo>
                    <a:pt x="8955" y="1906"/>
                  </a:lnTo>
                  <a:cubicBezTo>
                    <a:pt x="8657" y="1608"/>
                    <a:pt x="8268" y="1459"/>
                    <a:pt x="7880" y="1459"/>
                  </a:cubicBezTo>
                  <a:cubicBezTo>
                    <a:pt x="7524" y="1459"/>
                    <a:pt x="7168" y="1584"/>
                    <a:pt x="6883" y="1834"/>
                  </a:cubicBezTo>
                  <a:lnTo>
                    <a:pt x="5169" y="3311"/>
                  </a:lnTo>
                  <a:lnTo>
                    <a:pt x="3287" y="3311"/>
                  </a:lnTo>
                  <a:cubicBezTo>
                    <a:pt x="2740" y="3311"/>
                    <a:pt x="2287" y="2858"/>
                    <a:pt x="2287" y="2311"/>
                  </a:cubicBezTo>
                  <a:lnTo>
                    <a:pt x="2287" y="1311"/>
                  </a:lnTo>
                  <a:cubicBezTo>
                    <a:pt x="2287" y="596"/>
                    <a:pt x="169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8;p26"/>
            <p:cNvSpPr/>
            <p:nvPr/>
          </p:nvSpPr>
          <p:spPr>
            <a:xfrm>
              <a:off x="2419414" y="4280355"/>
              <a:ext cx="24467" cy="126409"/>
            </a:xfrm>
            <a:custGeom>
              <a:avLst/>
              <a:gdLst/>
              <a:ahLst/>
              <a:cxnLst/>
              <a:rect l="l" t="t" r="r" b="b"/>
              <a:pathLst>
                <a:path w="715" h="3694" extrusionOk="0">
                  <a:moveTo>
                    <a:pt x="321" y="0"/>
                  </a:moveTo>
                  <a:cubicBezTo>
                    <a:pt x="146" y="0"/>
                    <a:pt x="0" y="159"/>
                    <a:pt x="0" y="360"/>
                  </a:cubicBezTo>
                  <a:lnTo>
                    <a:pt x="0" y="3336"/>
                  </a:lnTo>
                  <a:cubicBezTo>
                    <a:pt x="0" y="3574"/>
                    <a:pt x="179" y="3694"/>
                    <a:pt x="358" y="3694"/>
                  </a:cubicBezTo>
                  <a:cubicBezTo>
                    <a:pt x="536" y="3694"/>
                    <a:pt x="715" y="3574"/>
                    <a:pt x="715" y="3336"/>
                  </a:cubicBezTo>
                  <a:lnTo>
                    <a:pt x="715" y="360"/>
                  </a:lnTo>
                  <a:cubicBezTo>
                    <a:pt x="715" y="145"/>
                    <a:pt x="548" y="2"/>
                    <a:pt x="358" y="2"/>
                  </a:cubicBezTo>
                  <a:cubicBezTo>
                    <a:pt x="345" y="1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9;p26"/>
            <p:cNvSpPr/>
            <p:nvPr/>
          </p:nvSpPr>
          <p:spPr>
            <a:xfrm>
              <a:off x="2538397" y="4045708"/>
              <a:ext cx="124698" cy="36718"/>
            </a:xfrm>
            <a:custGeom>
              <a:avLst/>
              <a:gdLst/>
              <a:ahLst/>
              <a:cxnLst/>
              <a:rect l="l" t="t" r="r" b="b"/>
              <a:pathLst>
                <a:path w="3644" h="1073" extrusionOk="0">
                  <a:moveTo>
                    <a:pt x="715" y="1"/>
                  </a:moveTo>
                  <a:cubicBezTo>
                    <a:pt x="0" y="1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49"/>
                    <a:pt x="3644" y="1"/>
                    <a:pt x="2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0;p26"/>
            <p:cNvSpPr/>
            <p:nvPr/>
          </p:nvSpPr>
          <p:spPr>
            <a:xfrm>
              <a:off x="2538397" y="4106038"/>
              <a:ext cx="124698" cy="36684"/>
            </a:xfrm>
            <a:custGeom>
              <a:avLst/>
              <a:gdLst/>
              <a:ahLst/>
              <a:cxnLst/>
              <a:rect l="l" t="t" r="r" b="b"/>
              <a:pathLst>
                <a:path w="3644" h="1072" extrusionOk="0">
                  <a:moveTo>
                    <a:pt x="715" y="0"/>
                  </a:moveTo>
                  <a:cubicBezTo>
                    <a:pt x="0" y="0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72"/>
                    <a:pt x="3644" y="0"/>
                    <a:pt x="2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1;p26"/>
            <p:cNvSpPr/>
            <p:nvPr/>
          </p:nvSpPr>
          <p:spPr>
            <a:xfrm>
              <a:off x="2540006" y="4166334"/>
              <a:ext cx="120660" cy="36684"/>
            </a:xfrm>
            <a:custGeom>
              <a:avLst/>
              <a:gdLst/>
              <a:ahLst/>
              <a:cxnLst/>
              <a:rect l="l" t="t" r="r" b="b"/>
              <a:pathLst>
                <a:path w="3526" h="1072" extrusionOk="0">
                  <a:moveTo>
                    <a:pt x="668" y="0"/>
                  </a:moveTo>
                  <a:cubicBezTo>
                    <a:pt x="1" y="48"/>
                    <a:pt x="1" y="1024"/>
                    <a:pt x="668" y="1072"/>
                  </a:cubicBezTo>
                  <a:lnTo>
                    <a:pt x="2882" y="1072"/>
                  </a:lnTo>
                  <a:cubicBezTo>
                    <a:pt x="3525" y="1024"/>
                    <a:pt x="3525" y="48"/>
                    <a:pt x="2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02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92828" y="177718"/>
            <a:ext cx="6178756" cy="655131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/>
                <a:solidFill>
                  <a:schemeClr val="accent4"/>
                </a:solidFill>
              </a:rPr>
              <a:t>ОСНОВНЫЕ НАПРАВЛЕНИЯ ФИНАНСОВОЙ ПОДДЕРЖКИ НА РАЗВИТИЕ ОБРАЗОВАНИЯ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467463" y="4785361"/>
            <a:ext cx="512504" cy="273844"/>
          </a:xfrm>
        </p:spPr>
        <p:txBody>
          <a:bodyPr/>
          <a:lstStyle/>
          <a:p>
            <a:fld id="{C6F256AB-49C0-40D7-AA82-AB575C6133EE}" type="slidenum">
              <a:rPr lang="ru-RU" sz="900" smtClean="0">
                <a:solidFill>
                  <a:schemeClr val="bg1"/>
                </a:solidFill>
              </a:rPr>
              <a:pPr/>
              <a:t>57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sp>
        <p:nvSpPr>
          <p:cNvPr id="28" name="Google Shape;523;p26"/>
          <p:cNvSpPr/>
          <p:nvPr/>
        </p:nvSpPr>
        <p:spPr>
          <a:xfrm>
            <a:off x="7888875" y="157930"/>
            <a:ext cx="880369" cy="804564"/>
          </a:xfrm>
          <a:prstGeom prst="ellipse">
            <a:avLst/>
          </a:prstGeom>
          <a:solidFill>
            <a:srgbClr val="E08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525;p26"/>
          <p:cNvGrpSpPr/>
          <p:nvPr/>
        </p:nvGrpSpPr>
        <p:grpSpPr>
          <a:xfrm>
            <a:off x="8173595" y="369092"/>
            <a:ext cx="354480" cy="324065"/>
            <a:chOff x="2419414" y="4045708"/>
            <a:chExt cx="361055" cy="361055"/>
          </a:xfrm>
        </p:grpSpPr>
        <p:sp>
          <p:nvSpPr>
            <p:cNvPr id="30" name="Google Shape;526;p26"/>
            <p:cNvSpPr/>
            <p:nvPr/>
          </p:nvSpPr>
          <p:spPr>
            <a:xfrm>
              <a:off x="2658167" y="4203291"/>
              <a:ext cx="76653" cy="72273"/>
            </a:xfrm>
            <a:custGeom>
              <a:avLst/>
              <a:gdLst/>
              <a:ahLst/>
              <a:cxnLst/>
              <a:rect l="l" t="t" r="r" b="b"/>
              <a:pathLst>
                <a:path w="2240" h="2112" extrusionOk="0">
                  <a:moveTo>
                    <a:pt x="1150" y="0"/>
                  </a:moveTo>
                  <a:cubicBezTo>
                    <a:pt x="576" y="0"/>
                    <a:pt x="1" y="402"/>
                    <a:pt x="1" y="1135"/>
                  </a:cubicBezTo>
                  <a:lnTo>
                    <a:pt x="1" y="2111"/>
                  </a:lnTo>
                  <a:lnTo>
                    <a:pt x="835" y="1373"/>
                  </a:lnTo>
                  <a:cubicBezTo>
                    <a:pt x="1216" y="1040"/>
                    <a:pt x="1716" y="849"/>
                    <a:pt x="2240" y="849"/>
                  </a:cubicBezTo>
                  <a:cubicBezTo>
                    <a:pt x="2089" y="270"/>
                    <a:pt x="1620" y="0"/>
                    <a:pt x="1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7;p26"/>
            <p:cNvSpPr/>
            <p:nvPr/>
          </p:nvSpPr>
          <p:spPr>
            <a:xfrm>
              <a:off x="2465030" y="4203805"/>
              <a:ext cx="315440" cy="202959"/>
            </a:xfrm>
            <a:custGeom>
              <a:avLst/>
              <a:gdLst/>
              <a:ahLst/>
              <a:cxnLst/>
              <a:rect l="l" t="t" r="r" b="b"/>
              <a:pathLst>
                <a:path w="9218" h="5931" extrusionOk="0">
                  <a:moveTo>
                    <a:pt x="977" y="1"/>
                  </a:moveTo>
                  <a:cubicBezTo>
                    <a:pt x="715" y="1"/>
                    <a:pt x="477" y="120"/>
                    <a:pt x="287" y="310"/>
                  </a:cubicBezTo>
                  <a:cubicBezTo>
                    <a:pt x="96" y="477"/>
                    <a:pt x="1" y="739"/>
                    <a:pt x="1" y="1001"/>
                  </a:cubicBezTo>
                  <a:lnTo>
                    <a:pt x="1" y="5621"/>
                  </a:lnTo>
                  <a:cubicBezTo>
                    <a:pt x="1" y="5788"/>
                    <a:pt x="120" y="5931"/>
                    <a:pt x="287" y="5931"/>
                  </a:cubicBezTo>
                  <a:lnTo>
                    <a:pt x="5169" y="5931"/>
                  </a:lnTo>
                  <a:cubicBezTo>
                    <a:pt x="5716" y="5931"/>
                    <a:pt x="6264" y="5716"/>
                    <a:pt x="6693" y="5335"/>
                  </a:cubicBezTo>
                  <a:lnTo>
                    <a:pt x="8884" y="3359"/>
                  </a:lnTo>
                  <a:cubicBezTo>
                    <a:pt x="9098" y="3168"/>
                    <a:pt x="9217" y="2906"/>
                    <a:pt x="9217" y="2620"/>
                  </a:cubicBezTo>
                  <a:cubicBezTo>
                    <a:pt x="9217" y="2335"/>
                    <a:pt x="9122" y="2073"/>
                    <a:pt x="8908" y="1882"/>
                  </a:cubicBezTo>
                  <a:lnTo>
                    <a:pt x="8908" y="1882"/>
                  </a:lnTo>
                  <a:lnTo>
                    <a:pt x="8955" y="1906"/>
                  </a:lnTo>
                  <a:cubicBezTo>
                    <a:pt x="8657" y="1608"/>
                    <a:pt x="8268" y="1459"/>
                    <a:pt x="7880" y="1459"/>
                  </a:cubicBezTo>
                  <a:cubicBezTo>
                    <a:pt x="7524" y="1459"/>
                    <a:pt x="7168" y="1584"/>
                    <a:pt x="6883" y="1834"/>
                  </a:cubicBezTo>
                  <a:lnTo>
                    <a:pt x="5169" y="3311"/>
                  </a:lnTo>
                  <a:lnTo>
                    <a:pt x="3287" y="3311"/>
                  </a:lnTo>
                  <a:cubicBezTo>
                    <a:pt x="2740" y="3311"/>
                    <a:pt x="2287" y="2858"/>
                    <a:pt x="2287" y="2311"/>
                  </a:cubicBezTo>
                  <a:lnTo>
                    <a:pt x="2287" y="1311"/>
                  </a:lnTo>
                  <a:cubicBezTo>
                    <a:pt x="2287" y="596"/>
                    <a:pt x="169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8;p26"/>
            <p:cNvSpPr/>
            <p:nvPr/>
          </p:nvSpPr>
          <p:spPr>
            <a:xfrm>
              <a:off x="2419414" y="4280355"/>
              <a:ext cx="24467" cy="126409"/>
            </a:xfrm>
            <a:custGeom>
              <a:avLst/>
              <a:gdLst/>
              <a:ahLst/>
              <a:cxnLst/>
              <a:rect l="l" t="t" r="r" b="b"/>
              <a:pathLst>
                <a:path w="715" h="3694" extrusionOk="0">
                  <a:moveTo>
                    <a:pt x="321" y="0"/>
                  </a:moveTo>
                  <a:cubicBezTo>
                    <a:pt x="146" y="0"/>
                    <a:pt x="0" y="159"/>
                    <a:pt x="0" y="360"/>
                  </a:cubicBezTo>
                  <a:lnTo>
                    <a:pt x="0" y="3336"/>
                  </a:lnTo>
                  <a:cubicBezTo>
                    <a:pt x="0" y="3574"/>
                    <a:pt x="179" y="3694"/>
                    <a:pt x="358" y="3694"/>
                  </a:cubicBezTo>
                  <a:cubicBezTo>
                    <a:pt x="536" y="3694"/>
                    <a:pt x="715" y="3574"/>
                    <a:pt x="715" y="3336"/>
                  </a:cubicBezTo>
                  <a:lnTo>
                    <a:pt x="715" y="360"/>
                  </a:lnTo>
                  <a:cubicBezTo>
                    <a:pt x="715" y="145"/>
                    <a:pt x="548" y="2"/>
                    <a:pt x="358" y="2"/>
                  </a:cubicBezTo>
                  <a:cubicBezTo>
                    <a:pt x="345" y="1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9;p26"/>
            <p:cNvSpPr/>
            <p:nvPr/>
          </p:nvSpPr>
          <p:spPr>
            <a:xfrm>
              <a:off x="2538397" y="4045708"/>
              <a:ext cx="124698" cy="36718"/>
            </a:xfrm>
            <a:custGeom>
              <a:avLst/>
              <a:gdLst/>
              <a:ahLst/>
              <a:cxnLst/>
              <a:rect l="l" t="t" r="r" b="b"/>
              <a:pathLst>
                <a:path w="3644" h="1073" extrusionOk="0">
                  <a:moveTo>
                    <a:pt x="715" y="1"/>
                  </a:moveTo>
                  <a:cubicBezTo>
                    <a:pt x="0" y="1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49"/>
                    <a:pt x="3644" y="1"/>
                    <a:pt x="2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0;p26"/>
            <p:cNvSpPr/>
            <p:nvPr/>
          </p:nvSpPr>
          <p:spPr>
            <a:xfrm>
              <a:off x="2538397" y="4106038"/>
              <a:ext cx="124698" cy="36684"/>
            </a:xfrm>
            <a:custGeom>
              <a:avLst/>
              <a:gdLst/>
              <a:ahLst/>
              <a:cxnLst/>
              <a:rect l="l" t="t" r="r" b="b"/>
              <a:pathLst>
                <a:path w="3644" h="1072" extrusionOk="0">
                  <a:moveTo>
                    <a:pt x="715" y="0"/>
                  </a:moveTo>
                  <a:cubicBezTo>
                    <a:pt x="0" y="0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72"/>
                    <a:pt x="3644" y="0"/>
                    <a:pt x="2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1;p26"/>
            <p:cNvSpPr/>
            <p:nvPr/>
          </p:nvSpPr>
          <p:spPr>
            <a:xfrm>
              <a:off x="2540006" y="4166334"/>
              <a:ext cx="120660" cy="36684"/>
            </a:xfrm>
            <a:custGeom>
              <a:avLst/>
              <a:gdLst/>
              <a:ahLst/>
              <a:cxnLst/>
              <a:rect l="l" t="t" r="r" b="b"/>
              <a:pathLst>
                <a:path w="3526" h="1072" extrusionOk="0">
                  <a:moveTo>
                    <a:pt x="668" y="0"/>
                  </a:moveTo>
                  <a:cubicBezTo>
                    <a:pt x="1" y="48"/>
                    <a:pt x="1" y="1024"/>
                    <a:pt x="668" y="1072"/>
                  </a:cubicBezTo>
                  <a:lnTo>
                    <a:pt x="2882" y="1072"/>
                  </a:lnTo>
                  <a:cubicBezTo>
                    <a:pt x="3525" y="1024"/>
                    <a:pt x="3525" y="48"/>
                    <a:pt x="2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0425;p87"/>
          <p:cNvGrpSpPr/>
          <p:nvPr/>
        </p:nvGrpSpPr>
        <p:grpSpPr>
          <a:xfrm>
            <a:off x="1319135" y="925501"/>
            <a:ext cx="5636369" cy="3262326"/>
            <a:chOff x="4304087" y="3547942"/>
            <a:chExt cx="1482465" cy="843475"/>
          </a:xfrm>
        </p:grpSpPr>
        <p:grpSp>
          <p:nvGrpSpPr>
            <p:cNvPr id="172" name="Google Shape;10426;p87"/>
            <p:cNvGrpSpPr/>
            <p:nvPr/>
          </p:nvGrpSpPr>
          <p:grpSpPr>
            <a:xfrm>
              <a:off x="4351371" y="4209917"/>
              <a:ext cx="1435181" cy="181500"/>
              <a:chOff x="4351371" y="4209917"/>
              <a:chExt cx="1435181" cy="181500"/>
            </a:xfrm>
          </p:grpSpPr>
          <p:sp>
            <p:nvSpPr>
              <p:cNvPr id="182" name="Google Shape;10427;p87"/>
              <p:cNvSpPr/>
              <p:nvPr/>
            </p:nvSpPr>
            <p:spPr>
              <a:xfrm rot="10800000">
                <a:off x="4351371" y="4209917"/>
                <a:ext cx="1281600" cy="181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cxnSp>
            <p:nvCxnSpPr>
              <p:cNvPr id="183" name="Google Shape;10428;p87"/>
              <p:cNvCxnSpPr/>
              <p:nvPr/>
            </p:nvCxnSpPr>
            <p:spPr>
              <a:xfrm flipV="1">
                <a:off x="5581033" y="4298242"/>
                <a:ext cx="205519" cy="555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oogle Shape;10429;p87"/>
            <p:cNvGrpSpPr/>
            <p:nvPr/>
          </p:nvGrpSpPr>
          <p:grpSpPr>
            <a:xfrm>
              <a:off x="4304087" y="3985221"/>
              <a:ext cx="1208442" cy="181500"/>
              <a:chOff x="4304087" y="3985221"/>
              <a:chExt cx="1208442" cy="181500"/>
            </a:xfrm>
          </p:grpSpPr>
          <p:sp>
            <p:nvSpPr>
              <p:cNvPr id="180" name="Google Shape;10430;p87"/>
              <p:cNvSpPr/>
              <p:nvPr/>
            </p:nvSpPr>
            <p:spPr>
              <a:xfrm rot="10800000">
                <a:off x="4471829" y="3985221"/>
                <a:ext cx="1040700" cy="181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cxnSp>
            <p:nvCxnSpPr>
              <p:cNvPr id="181" name="Google Shape;10431;p87"/>
              <p:cNvCxnSpPr/>
              <p:nvPr/>
            </p:nvCxnSpPr>
            <p:spPr>
              <a:xfrm>
                <a:off x="4304087" y="4074934"/>
                <a:ext cx="244423" cy="1059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oogle Shape;10432;p87"/>
            <p:cNvGrpSpPr/>
            <p:nvPr/>
          </p:nvGrpSpPr>
          <p:grpSpPr>
            <a:xfrm>
              <a:off x="4618704" y="3766582"/>
              <a:ext cx="893825" cy="181500"/>
              <a:chOff x="4618704" y="3766582"/>
              <a:chExt cx="893825" cy="181500"/>
            </a:xfrm>
          </p:grpSpPr>
          <p:sp>
            <p:nvSpPr>
              <p:cNvPr id="178" name="Google Shape;10433;p87"/>
              <p:cNvSpPr/>
              <p:nvPr/>
            </p:nvSpPr>
            <p:spPr>
              <a:xfrm rot="10800000">
                <a:off x="4618704" y="3766582"/>
                <a:ext cx="747000" cy="181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cxnSp>
            <p:nvCxnSpPr>
              <p:cNvPr id="179" name="Google Shape;10434;p87"/>
              <p:cNvCxnSpPr/>
              <p:nvPr/>
            </p:nvCxnSpPr>
            <p:spPr>
              <a:xfrm flipV="1">
                <a:off x="5365704" y="3857066"/>
                <a:ext cx="146825" cy="266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oogle Shape;10435;p87"/>
            <p:cNvGrpSpPr/>
            <p:nvPr/>
          </p:nvGrpSpPr>
          <p:grpSpPr>
            <a:xfrm>
              <a:off x="4614346" y="3547942"/>
              <a:ext cx="583731" cy="181500"/>
              <a:chOff x="4614346" y="3547942"/>
              <a:chExt cx="583731" cy="181500"/>
            </a:xfrm>
          </p:grpSpPr>
          <p:sp>
            <p:nvSpPr>
              <p:cNvPr id="176" name="Google Shape;10436;p87"/>
              <p:cNvSpPr/>
              <p:nvPr/>
            </p:nvSpPr>
            <p:spPr>
              <a:xfrm rot="10800000">
                <a:off x="4786477" y="3547942"/>
                <a:ext cx="411600" cy="1815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cxnSp>
            <p:nvCxnSpPr>
              <p:cNvPr id="177" name="Google Shape;10437;p87"/>
              <p:cNvCxnSpPr/>
              <p:nvPr/>
            </p:nvCxnSpPr>
            <p:spPr>
              <a:xfrm>
                <a:off x="4614346" y="3634301"/>
                <a:ext cx="266390" cy="2571"/>
              </a:xfrm>
              <a:prstGeom prst="straightConnector1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184" name="Google Shape;10427;p87"/>
          <p:cNvSpPr/>
          <p:nvPr/>
        </p:nvSpPr>
        <p:spPr>
          <a:xfrm>
            <a:off x="1136357" y="4327002"/>
            <a:ext cx="5655896" cy="7019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100"/>
              </a:lnSpc>
            </a:pPr>
            <a:r>
              <a:rPr lang="ru-RU" sz="1050" dirty="0"/>
              <a:t>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</a:r>
            <a:endParaRPr sz="1050" dirty="0"/>
          </a:p>
        </p:txBody>
      </p:sp>
      <p:cxnSp>
        <p:nvCxnSpPr>
          <p:cNvPr id="185" name="Google Shape;10431;p87"/>
          <p:cNvCxnSpPr/>
          <p:nvPr/>
        </p:nvCxnSpPr>
        <p:spPr>
          <a:xfrm>
            <a:off x="637082" y="4667874"/>
            <a:ext cx="499275" cy="392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954645" y="2627972"/>
            <a:ext cx="3959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</a:rPr>
              <a:t>Организация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498749" y="1798963"/>
            <a:ext cx="2846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2">
                    <a:lumMod val="10000"/>
                  </a:schemeClr>
                </a:solidFill>
              </a:rPr>
              <a:t>Благоустройство территорий муниципальных образовательных организаций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153193" y="874794"/>
            <a:ext cx="15649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2">
                    <a:lumMod val="10000"/>
                  </a:schemeClr>
                </a:solidFill>
              </a:rPr>
              <a:t>Организация и обеспечение отдыха и оздоровления детей</a:t>
            </a:r>
          </a:p>
        </p:txBody>
      </p:sp>
      <p:sp>
        <p:nvSpPr>
          <p:cNvPr id="186" name="Прямоугольник 185"/>
          <p:cNvSpPr/>
          <p:nvPr/>
        </p:nvSpPr>
        <p:spPr>
          <a:xfrm>
            <a:off x="1498908" y="3488442"/>
            <a:ext cx="487267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</a:rPr>
              <a:t>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2472640" y="1023265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2,29</a:t>
            </a:r>
            <a:endParaRPr lang="ru-RU" dirty="0"/>
          </a:p>
        </p:txBody>
      </p:sp>
      <p:sp>
        <p:nvSpPr>
          <p:cNvPr id="194" name="TextBox 193"/>
          <p:cNvSpPr txBox="1"/>
          <p:nvPr/>
        </p:nvSpPr>
        <p:spPr>
          <a:xfrm>
            <a:off x="5450686" y="1871045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0,85</a:t>
            </a:r>
            <a:endParaRPr lang="ru-RU" dirty="0"/>
          </a:p>
        </p:txBody>
      </p:sp>
      <p:sp>
        <p:nvSpPr>
          <p:cNvPr id="195" name="TextBox 194"/>
          <p:cNvSpPr txBox="1"/>
          <p:nvPr/>
        </p:nvSpPr>
        <p:spPr>
          <a:xfrm>
            <a:off x="1282358" y="271919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19,42</a:t>
            </a:r>
            <a:endParaRPr lang="ru-RU" dirty="0"/>
          </a:p>
        </p:txBody>
      </p:sp>
      <p:sp>
        <p:nvSpPr>
          <p:cNvPr id="196" name="TextBox 195"/>
          <p:cNvSpPr txBox="1"/>
          <p:nvPr/>
        </p:nvSpPr>
        <p:spPr>
          <a:xfrm>
            <a:off x="6502715" y="3583286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1,90</a:t>
            </a:r>
            <a:endParaRPr lang="ru-RU" dirty="0"/>
          </a:p>
        </p:txBody>
      </p:sp>
      <p:sp>
        <p:nvSpPr>
          <p:cNvPr id="197" name="TextBox 196"/>
          <p:cNvSpPr txBox="1"/>
          <p:nvPr/>
        </p:nvSpPr>
        <p:spPr>
          <a:xfrm>
            <a:off x="573824" y="44239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13,51</a:t>
            </a:r>
            <a:endParaRPr lang="ru-RU" dirty="0"/>
          </a:p>
        </p:txBody>
      </p:sp>
      <p:grpSp>
        <p:nvGrpSpPr>
          <p:cNvPr id="198" name="Google Shape;1041;p40"/>
          <p:cNvGrpSpPr/>
          <p:nvPr/>
        </p:nvGrpSpPr>
        <p:grpSpPr>
          <a:xfrm>
            <a:off x="7505264" y="3815489"/>
            <a:ext cx="1570293" cy="1023025"/>
            <a:chOff x="3226063" y="3457399"/>
            <a:chExt cx="351807" cy="367296"/>
          </a:xfrm>
        </p:grpSpPr>
        <p:sp>
          <p:nvSpPr>
            <p:cNvPr id="199" name="Google Shape;1042;p40"/>
            <p:cNvSpPr/>
            <p:nvPr/>
          </p:nvSpPr>
          <p:spPr>
            <a:xfrm>
              <a:off x="3426397" y="3457399"/>
              <a:ext cx="151473" cy="367296"/>
            </a:xfrm>
            <a:custGeom>
              <a:avLst/>
              <a:gdLst/>
              <a:ahLst/>
              <a:cxnLst/>
              <a:rect l="l" t="t" r="r" b="b"/>
              <a:pathLst>
                <a:path w="4430" h="10742" extrusionOk="0">
                  <a:moveTo>
                    <a:pt x="2215" y="1"/>
                  </a:moveTo>
                  <a:cubicBezTo>
                    <a:pt x="2120" y="1"/>
                    <a:pt x="2024" y="48"/>
                    <a:pt x="1953" y="144"/>
                  </a:cubicBezTo>
                  <a:lnTo>
                    <a:pt x="72" y="2692"/>
                  </a:lnTo>
                  <a:cubicBezTo>
                    <a:pt x="0" y="2811"/>
                    <a:pt x="0" y="2954"/>
                    <a:pt x="72" y="3073"/>
                  </a:cubicBezTo>
                  <a:cubicBezTo>
                    <a:pt x="143" y="3144"/>
                    <a:pt x="238" y="3192"/>
                    <a:pt x="334" y="3192"/>
                  </a:cubicBezTo>
                  <a:lnTo>
                    <a:pt x="1167" y="3192"/>
                  </a:lnTo>
                  <a:lnTo>
                    <a:pt x="1167" y="10741"/>
                  </a:lnTo>
                  <a:lnTo>
                    <a:pt x="2953" y="10741"/>
                  </a:lnTo>
                  <a:cubicBezTo>
                    <a:pt x="3120" y="10741"/>
                    <a:pt x="3263" y="10598"/>
                    <a:pt x="3263" y="10408"/>
                  </a:cubicBezTo>
                  <a:lnTo>
                    <a:pt x="3263" y="3192"/>
                  </a:lnTo>
                  <a:lnTo>
                    <a:pt x="4072" y="3192"/>
                  </a:lnTo>
                  <a:cubicBezTo>
                    <a:pt x="4191" y="3192"/>
                    <a:pt x="4287" y="3144"/>
                    <a:pt x="4334" y="3073"/>
                  </a:cubicBezTo>
                  <a:cubicBezTo>
                    <a:pt x="4430" y="2954"/>
                    <a:pt x="4430" y="2811"/>
                    <a:pt x="4334" y="2692"/>
                  </a:cubicBezTo>
                  <a:lnTo>
                    <a:pt x="2453" y="144"/>
                  </a:lnTo>
                  <a:cubicBezTo>
                    <a:pt x="2405" y="48"/>
                    <a:pt x="2310" y="1"/>
                    <a:pt x="2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43;p40"/>
            <p:cNvSpPr/>
            <p:nvPr/>
          </p:nvSpPr>
          <p:spPr>
            <a:xfrm>
              <a:off x="3406018" y="3602341"/>
              <a:ext cx="39116" cy="222354"/>
            </a:xfrm>
            <a:custGeom>
              <a:avLst/>
              <a:gdLst/>
              <a:ahLst/>
              <a:cxnLst/>
              <a:rect l="l" t="t" r="r" b="b"/>
              <a:pathLst>
                <a:path w="1144" h="6503" extrusionOk="0">
                  <a:moveTo>
                    <a:pt x="334" y="1"/>
                  </a:moveTo>
                  <a:cubicBezTo>
                    <a:pt x="144" y="1"/>
                    <a:pt x="1" y="144"/>
                    <a:pt x="1" y="310"/>
                  </a:cubicBezTo>
                  <a:lnTo>
                    <a:pt x="1" y="6502"/>
                  </a:lnTo>
                  <a:lnTo>
                    <a:pt x="1144" y="6502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44;p40"/>
            <p:cNvSpPr/>
            <p:nvPr/>
          </p:nvSpPr>
          <p:spPr>
            <a:xfrm>
              <a:off x="3346592" y="3645492"/>
              <a:ext cx="38296" cy="179203"/>
            </a:xfrm>
            <a:custGeom>
              <a:avLst/>
              <a:gdLst/>
              <a:ahLst/>
              <a:cxnLst/>
              <a:rect l="l" t="t" r="r" b="b"/>
              <a:pathLst>
                <a:path w="1120" h="5241" extrusionOk="0">
                  <a:moveTo>
                    <a:pt x="310" y="1"/>
                  </a:moveTo>
                  <a:cubicBezTo>
                    <a:pt x="119" y="1"/>
                    <a:pt x="0" y="144"/>
                    <a:pt x="0" y="311"/>
                  </a:cubicBezTo>
                  <a:lnTo>
                    <a:pt x="0" y="5240"/>
                  </a:lnTo>
                  <a:lnTo>
                    <a:pt x="1120" y="5240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045;p40"/>
            <p:cNvSpPr/>
            <p:nvPr/>
          </p:nvSpPr>
          <p:spPr>
            <a:xfrm>
              <a:off x="3286345" y="3688575"/>
              <a:ext cx="38296" cy="136120"/>
            </a:xfrm>
            <a:custGeom>
              <a:avLst/>
              <a:gdLst/>
              <a:ahLst/>
              <a:cxnLst/>
              <a:rect l="l" t="t" r="r" b="b"/>
              <a:pathLst>
                <a:path w="1120" h="3981" extrusionOk="0">
                  <a:moveTo>
                    <a:pt x="273" y="1"/>
                  </a:moveTo>
                  <a:cubicBezTo>
                    <a:pt x="123" y="1"/>
                    <a:pt x="0" y="136"/>
                    <a:pt x="0" y="313"/>
                  </a:cubicBezTo>
                  <a:lnTo>
                    <a:pt x="0" y="3980"/>
                  </a:lnTo>
                  <a:lnTo>
                    <a:pt x="1119" y="3980"/>
                  </a:lnTo>
                  <a:lnTo>
                    <a:pt x="1119" y="3"/>
                  </a:lnTo>
                  <a:lnTo>
                    <a:pt x="310" y="3"/>
                  </a:lnTo>
                  <a:cubicBezTo>
                    <a:pt x="297" y="1"/>
                    <a:pt x="285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046;p40"/>
            <p:cNvSpPr/>
            <p:nvPr/>
          </p:nvSpPr>
          <p:spPr>
            <a:xfrm>
              <a:off x="3226063" y="3731008"/>
              <a:ext cx="39116" cy="93687"/>
            </a:xfrm>
            <a:custGeom>
              <a:avLst/>
              <a:gdLst/>
              <a:ahLst/>
              <a:cxnLst/>
              <a:rect l="l" t="t" r="r" b="b"/>
              <a:pathLst>
                <a:path w="1144" h="2740" extrusionOk="0">
                  <a:moveTo>
                    <a:pt x="334" y="0"/>
                  </a:moveTo>
                  <a:cubicBezTo>
                    <a:pt x="144" y="0"/>
                    <a:pt x="1" y="143"/>
                    <a:pt x="1" y="310"/>
                  </a:cubicBezTo>
                  <a:lnTo>
                    <a:pt x="1" y="2406"/>
                  </a:lnTo>
                  <a:cubicBezTo>
                    <a:pt x="1" y="2572"/>
                    <a:pt x="144" y="2739"/>
                    <a:pt x="334" y="2739"/>
                  </a:cubicBezTo>
                  <a:lnTo>
                    <a:pt x="1144" y="273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5491215" y="765791"/>
            <a:ext cx="880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dirty="0" smtClean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  <a:endParaRPr lang="ru-RU" sz="105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3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85084" y="308862"/>
            <a:ext cx="6178756" cy="655131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1800" b="1" dirty="0">
                <a:ln/>
                <a:solidFill>
                  <a:schemeClr val="accent4"/>
                </a:solidFill>
              </a:rPr>
              <a:t>СЕТЬ МУНИЦИПАЛЬНЫХ  УЧРЕЖДЕНИЙ ОБРАЗОВАНИЯ ТРУНОВСКОГО МУНИЦИПАЛЬНОГО ОКРУГА СТАВРОПОЛЬСКОГО КРАЯ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48902" y="4797556"/>
            <a:ext cx="417681" cy="273844"/>
          </a:xfrm>
        </p:spPr>
        <p:txBody>
          <a:bodyPr/>
          <a:lstStyle/>
          <a:p>
            <a:fld id="{85FFDCF5-B7A9-4B35-A1DB-9EA527B38AA6}" type="slidenum">
              <a:rPr lang="ru-RU" sz="900" smtClean="0">
                <a:solidFill>
                  <a:schemeClr val="bg1"/>
                </a:solidFill>
              </a:rPr>
              <a:pPr/>
              <a:t>58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8" name="Google Shape;523;p26"/>
          <p:cNvSpPr/>
          <p:nvPr/>
        </p:nvSpPr>
        <p:spPr>
          <a:xfrm>
            <a:off x="7915836" y="325273"/>
            <a:ext cx="880369" cy="804564"/>
          </a:xfrm>
          <a:prstGeom prst="ellipse">
            <a:avLst/>
          </a:prstGeom>
          <a:solidFill>
            <a:srgbClr val="E08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525;p26"/>
          <p:cNvGrpSpPr/>
          <p:nvPr/>
        </p:nvGrpSpPr>
        <p:grpSpPr>
          <a:xfrm>
            <a:off x="8200556" y="536435"/>
            <a:ext cx="354480" cy="324065"/>
            <a:chOff x="2419414" y="4045708"/>
            <a:chExt cx="361055" cy="361055"/>
          </a:xfrm>
        </p:grpSpPr>
        <p:sp>
          <p:nvSpPr>
            <p:cNvPr id="30" name="Google Shape;526;p26"/>
            <p:cNvSpPr/>
            <p:nvPr/>
          </p:nvSpPr>
          <p:spPr>
            <a:xfrm>
              <a:off x="2658167" y="4203291"/>
              <a:ext cx="76653" cy="72273"/>
            </a:xfrm>
            <a:custGeom>
              <a:avLst/>
              <a:gdLst/>
              <a:ahLst/>
              <a:cxnLst/>
              <a:rect l="l" t="t" r="r" b="b"/>
              <a:pathLst>
                <a:path w="2240" h="2112" extrusionOk="0">
                  <a:moveTo>
                    <a:pt x="1150" y="0"/>
                  </a:moveTo>
                  <a:cubicBezTo>
                    <a:pt x="576" y="0"/>
                    <a:pt x="1" y="402"/>
                    <a:pt x="1" y="1135"/>
                  </a:cubicBezTo>
                  <a:lnTo>
                    <a:pt x="1" y="2111"/>
                  </a:lnTo>
                  <a:lnTo>
                    <a:pt x="835" y="1373"/>
                  </a:lnTo>
                  <a:cubicBezTo>
                    <a:pt x="1216" y="1040"/>
                    <a:pt x="1716" y="849"/>
                    <a:pt x="2240" y="849"/>
                  </a:cubicBezTo>
                  <a:cubicBezTo>
                    <a:pt x="2089" y="270"/>
                    <a:pt x="1620" y="0"/>
                    <a:pt x="1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7;p26"/>
            <p:cNvSpPr/>
            <p:nvPr/>
          </p:nvSpPr>
          <p:spPr>
            <a:xfrm>
              <a:off x="2465030" y="4203805"/>
              <a:ext cx="315440" cy="202959"/>
            </a:xfrm>
            <a:custGeom>
              <a:avLst/>
              <a:gdLst/>
              <a:ahLst/>
              <a:cxnLst/>
              <a:rect l="l" t="t" r="r" b="b"/>
              <a:pathLst>
                <a:path w="9218" h="5931" extrusionOk="0">
                  <a:moveTo>
                    <a:pt x="977" y="1"/>
                  </a:moveTo>
                  <a:cubicBezTo>
                    <a:pt x="715" y="1"/>
                    <a:pt x="477" y="120"/>
                    <a:pt x="287" y="310"/>
                  </a:cubicBezTo>
                  <a:cubicBezTo>
                    <a:pt x="96" y="477"/>
                    <a:pt x="1" y="739"/>
                    <a:pt x="1" y="1001"/>
                  </a:cubicBezTo>
                  <a:lnTo>
                    <a:pt x="1" y="5621"/>
                  </a:lnTo>
                  <a:cubicBezTo>
                    <a:pt x="1" y="5788"/>
                    <a:pt x="120" y="5931"/>
                    <a:pt x="287" y="5931"/>
                  </a:cubicBezTo>
                  <a:lnTo>
                    <a:pt x="5169" y="5931"/>
                  </a:lnTo>
                  <a:cubicBezTo>
                    <a:pt x="5716" y="5931"/>
                    <a:pt x="6264" y="5716"/>
                    <a:pt x="6693" y="5335"/>
                  </a:cubicBezTo>
                  <a:lnTo>
                    <a:pt x="8884" y="3359"/>
                  </a:lnTo>
                  <a:cubicBezTo>
                    <a:pt x="9098" y="3168"/>
                    <a:pt x="9217" y="2906"/>
                    <a:pt x="9217" y="2620"/>
                  </a:cubicBezTo>
                  <a:cubicBezTo>
                    <a:pt x="9217" y="2335"/>
                    <a:pt x="9122" y="2073"/>
                    <a:pt x="8908" y="1882"/>
                  </a:cubicBezTo>
                  <a:lnTo>
                    <a:pt x="8908" y="1882"/>
                  </a:lnTo>
                  <a:lnTo>
                    <a:pt x="8955" y="1906"/>
                  </a:lnTo>
                  <a:cubicBezTo>
                    <a:pt x="8657" y="1608"/>
                    <a:pt x="8268" y="1459"/>
                    <a:pt x="7880" y="1459"/>
                  </a:cubicBezTo>
                  <a:cubicBezTo>
                    <a:pt x="7524" y="1459"/>
                    <a:pt x="7168" y="1584"/>
                    <a:pt x="6883" y="1834"/>
                  </a:cubicBezTo>
                  <a:lnTo>
                    <a:pt x="5169" y="3311"/>
                  </a:lnTo>
                  <a:lnTo>
                    <a:pt x="3287" y="3311"/>
                  </a:lnTo>
                  <a:cubicBezTo>
                    <a:pt x="2740" y="3311"/>
                    <a:pt x="2287" y="2858"/>
                    <a:pt x="2287" y="2311"/>
                  </a:cubicBezTo>
                  <a:lnTo>
                    <a:pt x="2287" y="1311"/>
                  </a:lnTo>
                  <a:cubicBezTo>
                    <a:pt x="2287" y="596"/>
                    <a:pt x="169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8;p26"/>
            <p:cNvSpPr/>
            <p:nvPr/>
          </p:nvSpPr>
          <p:spPr>
            <a:xfrm>
              <a:off x="2419414" y="4280355"/>
              <a:ext cx="24467" cy="126409"/>
            </a:xfrm>
            <a:custGeom>
              <a:avLst/>
              <a:gdLst/>
              <a:ahLst/>
              <a:cxnLst/>
              <a:rect l="l" t="t" r="r" b="b"/>
              <a:pathLst>
                <a:path w="715" h="3694" extrusionOk="0">
                  <a:moveTo>
                    <a:pt x="321" y="0"/>
                  </a:moveTo>
                  <a:cubicBezTo>
                    <a:pt x="146" y="0"/>
                    <a:pt x="0" y="159"/>
                    <a:pt x="0" y="360"/>
                  </a:cubicBezTo>
                  <a:lnTo>
                    <a:pt x="0" y="3336"/>
                  </a:lnTo>
                  <a:cubicBezTo>
                    <a:pt x="0" y="3574"/>
                    <a:pt x="179" y="3694"/>
                    <a:pt x="358" y="3694"/>
                  </a:cubicBezTo>
                  <a:cubicBezTo>
                    <a:pt x="536" y="3694"/>
                    <a:pt x="715" y="3574"/>
                    <a:pt x="715" y="3336"/>
                  </a:cubicBezTo>
                  <a:lnTo>
                    <a:pt x="715" y="360"/>
                  </a:lnTo>
                  <a:cubicBezTo>
                    <a:pt x="715" y="145"/>
                    <a:pt x="548" y="2"/>
                    <a:pt x="358" y="2"/>
                  </a:cubicBezTo>
                  <a:cubicBezTo>
                    <a:pt x="345" y="1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9;p26"/>
            <p:cNvSpPr/>
            <p:nvPr/>
          </p:nvSpPr>
          <p:spPr>
            <a:xfrm>
              <a:off x="2538397" y="4045708"/>
              <a:ext cx="124698" cy="36718"/>
            </a:xfrm>
            <a:custGeom>
              <a:avLst/>
              <a:gdLst/>
              <a:ahLst/>
              <a:cxnLst/>
              <a:rect l="l" t="t" r="r" b="b"/>
              <a:pathLst>
                <a:path w="3644" h="1073" extrusionOk="0">
                  <a:moveTo>
                    <a:pt x="715" y="1"/>
                  </a:moveTo>
                  <a:cubicBezTo>
                    <a:pt x="0" y="1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49"/>
                    <a:pt x="3644" y="1"/>
                    <a:pt x="2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0;p26"/>
            <p:cNvSpPr/>
            <p:nvPr/>
          </p:nvSpPr>
          <p:spPr>
            <a:xfrm>
              <a:off x="2538397" y="4106038"/>
              <a:ext cx="124698" cy="36684"/>
            </a:xfrm>
            <a:custGeom>
              <a:avLst/>
              <a:gdLst/>
              <a:ahLst/>
              <a:cxnLst/>
              <a:rect l="l" t="t" r="r" b="b"/>
              <a:pathLst>
                <a:path w="3644" h="1072" extrusionOk="0">
                  <a:moveTo>
                    <a:pt x="715" y="0"/>
                  </a:moveTo>
                  <a:cubicBezTo>
                    <a:pt x="0" y="0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72"/>
                    <a:pt x="3644" y="0"/>
                    <a:pt x="2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1;p26"/>
            <p:cNvSpPr/>
            <p:nvPr/>
          </p:nvSpPr>
          <p:spPr>
            <a:xfrm>
              <a:off x="2540006" y="4166334"/>
              <a:ext cx="120660" cy="36684"/>
            </a:xfrm>
            <a:custGeom>
              <a:avLst/>
              <a:gdLst/>
              <a:ahLst/>
              <a:cxnLst/>
              <a:rect l="l" t="t" r="r" b="b"/>
              <a:pathLst>
                <a:path w="3526" h="1072" extrusionOk="0">
                  <a:moveTo>
                    <a:pt x="668" y="0"/>
                  </a:moveTo>
                  <a:cubicBezTo>
                    <a:pt x="1" y="48"/>
                    <a:pt x="1" y="1024"/>
                    <a:pt x="668" y="1072"/>
                  </a:cubicBezTo>
                  <a:lnTo>
                    <a:pt x="2882" y="1072"/>
                  </a:lnTo>
                  <a:cubicBezTo>
                    <a:pt x="3525" y="1024"/>
                    <a:pt x="3525" y="48"/>
                    <a:pt x="2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8692623"/>
              </p:ext>
            </p:extLst>
          </p:nvPr>
        </p:nvGraphicFramePr>
        <p:xfrm>
          <a:off x="264242" y="1397726"/>
          <a:ext cx="3101050" cy="313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8115452"/>
              </p:ext>
            </p:extLst>
          </p:nvPr>
        </p:nvGraphicFramePr>
        <p:xfrm>
          <a:off x="3604625" y="1055008"/>
          <a:ext cx="4436617" cy="3400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" name="Google Shape;5876;p75"/>
          <p:cNvGrpSpPr/>
          <p:nvPr/>
        </p:nvGrpSpPr>
        <p:grpSpPr>
          <a:xfrm>
            <a:off x="6955502" y="2908093"/>
            <a:ext cx="2141300" cy="2122982"/>
            <a:chOff x="1417025" y="700550"/>
            <a:chExt cx="4758425" cy="4467775"/>
          </a:xfrm>
        </p:grpSpPr>
        <p:sp>
          <p:nvSpPr>
            <p:cNvPr id="19" name="Google Shape;5877;p75"/>
            <p:cNvSpPr/>
            <p:nvPr/>
          </p:nvSpPr>
          <p:spPr>
            <a:xfrm>
              <a:off x="1417025" y="2345450"/>
              <a:ext cx="4758425" cy="2822875"/>
            </a:xfrm>
            <a:custGeom>
              <a:avLst/>
              <a:gdLst/>
              <a:ahLst/>
              <a:cxnLst/>
              <a:rect l="l" t="t" r="r" b="b"/>
              <a:pathLst>
                <a:path w="190337" h="112915" extrusionOk="0">
                  <a:moveTo>
                    <a:pt x="95168" y="1"/>
                  </a:moveTo>
                  <a:cubicBezTo>
                    <a:pt x="42597" y="1"/>
                    <a:pt x="0" y="25285"/>
                    <a:pt x="0" y="56474"/>
                  </a:cubicBezTo>
                  <a:cubicBezTo>
                    <a:pt x="0" y="87663"/>
                    <a:pt x="42597" y="112915"/>
                    <a:pt x="95168" y="112915"/>
                  </a:cubicBezTo>
                  <a:cubicBezTo>
                    <a:pt x="147739" y="112915"/>
                    <a:pt x="190336" y="87663"/>
                    <a:pt x="190336" y="56474"/>
                  </a:cubicBezTo>
                  <a:cubicBezTo>
                    <a:pt x="190336" y="25285"/>
                    <a:pt x="147739" y="1"/>
                    <a:pt x="95168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7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878;p75"/>
            <p:cNvSpPr/>
            <p:nvPr/>
          </p:nvSpPr>
          <p:spPr>
            <a:xfrm>
              <a:off x="2343500" y="2786175"/>
              <a:ext cx="2422600" cy="1401875"/>
            </a:xfrm>
            <a:custGeom>
              <a:avLst/>
              <a:gdLst/>
              <a:ahLst/>
              <a:cxnLst/>
              <a:rect l="l" t="t" r="r" b="b"/>
              <a:pathLst>
                <a:path w="96904" h="56075" extrusionOk="0">
                  <a:moveTo>
                    <a:pt x="90532" y="1"/>
                  </a:moveTo>
                  <a:cubicBezTo>
                    <a:pt x="89957" y="1"/>
                    <a:pt x="89381" y="151"/>
                    <a:pt x="88864" y="451"/>
                  </a:cubicBezTo>
                  <a:lnTo>
                    <a:pt x="802" y="51254"/>
                  </a:lnTo>
                  <a:cubicBezTo>
                    <a:pt x="1" y="51755"/>
                    <a:pt x="1" y="52889"/>
                    <a:pt x="802" y="53389"/>
                  </a:cubicBezTo>
                  <a:lnTo>
                    <a:pt x="4704" y="55624"/>
                  </a:lnTo>
                  <a:cubicBezTo>
                    <a:pt x="5221" y="55924"/>
                    <a:pt x="5797" y="56074"/>
                    <a:pt x="6372" y="56074"/>
                  </a:cubicBezTo>
                  <a:cubicBezTo>
                    <a:pt x="6948" y="56074"/>
                    <a:pt x="7523" y="55924"/>
                    <a:pt x="8040" y="55624"/>
                  </a:cubicBezTo>
                  <a:lnTo>
                    <a:pt x="30823" y="42281"/>
                  </a:lnTo>
                  <a:lnTo>
                    <a:pt x="44933" y="50420"/>
                  </a:lnTo>
                  <a:cubicBezTo>
                    <a:pt x="45383" y="50687"/>
                    <a:pt x="45875" y="50821"/>
                    <a:pt x="46367" y="50821"/>
                  </a:cubicBezTo>
                  <a:cubicBezTo>
                    <a:pt x="46859" y="50821"/>
                    <a:pt x="47351" y="50687"/>
                    <a:pt x="47802" y="50420"/>
                  </a:cubicBezTo>
                  <a:lnTo>
                    <a:pt x="72286" y="36344"/>
                  </a:lnTo>
                  <a:cubicBezTo>
                    <a:pt x="72853" y="36010"/>
                    <a:pt x="72853" y="35176"/>
                    <a:pt x="72286" y="34843"/>
                  </a:cubicBezTo>
                  <a:lnTo>
                    <a:pt x="58009" y="26603"/>
                  </a:lnTo>
                  <a:lnTo>
                    <a:pt x="96103" y="4821"/>
                  </a:lnTo>
                  <a:cubicBezTo>
                    <a:pt x="96903" y="4321"/>
                    <a:pt x="96903" y="3153"/>
                    <a:pt x="96103" y="2686"/>
                  </a:cubicBezTo>
                  <a:lnTo>
                    <a:pt x="92200" y="451"/>
                  </a:lnTo>
                  <a:cubicBezTo>
                    <a:pt x="91683" y="151"/>
                    <a:pt x="91108" y="1"/>
                    <a:pt x="9053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879;p75"/>
            <p:cNvSpPr/>
            <p:nvPr/>
          </p:nvSpPr>
          <p:spPr>
            <a:xfrm>
              <a:off x="4073075" y="4183425"/>
              <a:ext cx="967375" cy="526250"/>
            </a:xfrm>
            <a:custGeom>
              <a:avLst/>
              <a:gdLst/>
              <a:ahLst/>
              <a:cxnLst/>
              <a:rect l="l" t="t" r="r" b="b"/>
              <a:pathLst>
                <a:path w="38695" h="21050" extrusionOk="0">
                  <a:moveTo>
                    <a:pt x="19348" y="1"/>
                  </a:moveTo>
                  <a:cubicBezTo>
                    <a:pt x="8674" y="1"/>
                    <a:pt x="1" y="4704"/>
                    <a:pt x="1" y="10542"/>
                  </a:cubicBezTo>
                  <a:cubicBezTo>
                    <a:pt x="1" y="16346"/>
                    <a:pt x="8674" y="21049"/>
                    <a:pt x="19348" y="21049"/>
                  </a:cubicBezTo>
                  <a:cubicBezTo>
                    <a:pt x="30022" y="21049"/>
                    <a:pt x="38695" y="16346"/>
                    <a:pt x="38695" y="10542"/>
                  </a:cubicBezTo>
                  <a:cubicBezTo>
                    <a:pt x="38695" y="4704"/>
                    <a:pt x="30022" y="1"/>
                    <a:pt x="19348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880;p75"/>
            <p:cNvSpPr/>
            <p:nvPr/>
          </p:nvSpPr>
          <p:spPr>
            <a:xfrm>
              <a:off x="2305150" y="962550"/>
              <a:ext cx="612975" cy="477075"/>
            </a:xfrm>
            <a:custGeom>
              <a:avLst/>
              <a:gdLst/>
              <a:ahLst/>
              <a:cxnLst/>
              <a:rect l="l" t="t" r="r" b="b"/>
              <a:pathLst>
                <a:path w="24519" h="19083" extrusionOk="0">
                  <a:moveTo>
                    <a:pt x="12353" y="1"/>
                  </a:moveTo>
                  <a:cubicBezTo>
                    <a:pt x="11669" y="1"/>
                    <a:pt x="10879" y="230"/>
                    <a:pt x="10041" y="711"/>
                  </a:cubicBezTo>
                  <a:lnTo>
                    <a:pt x="9841" y="811"/>
                  </a:lnTo>
                  <a:cubicBezTo>
                    <a:pt x="7239" y="2312"/>
                    <a:pt x="5138" y="5648"/>
                    <a:pt x="5138" y="8183"/>
                  </a:cubicBezTo>
                  <a:lnTo>
                    <a:pt x="5138" y="12586"/>
                  </a:lnTo>
                  <a:lnTo>
                    <a:pt x="2235" y="14254"/>
                  </a:lnTo>
                  <a:cubicBezTo>
                    <a:pt x="968" y="14954"/>
                    <a:pt x="1" y="16556"/>
                    <a:pt x="1" y="17790"/>
                  </a:cubicBezTo>
                  <a:cubicBezTo>
                    <a:pt x="1" y="18615"/>
                    <a:pt x="448" y="19082"/>
                    <a:pt x="1113" y="19082"/>
                  </a:cubicBezTo>
                  <a:cubicBezTo>
                    <a:pt x="1443" y="19082"/>
                    <a:pt x="1826" y="18967"/>
                    <a:pt x="2235" y="18724"/>
                  </a:cubicBezTo>
                  <a:lnTo>
                    <a:pt x="6105" y="16489"/>
                  </a:lnTo>
                  <a:lnTo>
                    <a:pt x="13710" y="12119"/>
                  </a:lnTo>
                  <a:lnTo>
                    <a:pt x="22250" y="7149"/>
                  </a:lnTo>
                  <a:cubicBezTo>
                    <a:pt x="23517" y="6448"/>
                    <a:pt x="24518" y="4847"/>
                    <a:pt x="24518" y="3613"/>
                  </a:cubicBezTo>
                  <a:cubicBezTo>
                    <a:pt x="24518" y="2797"/>
                    <a:pt x="24080" y="2345"/>
                    <a:pt x="23427" y="2345"/>
                  </a:cubicBezTo>
                  <a:cubicBezTo>
                    <a:pt x="23092" y="2345"/>
                    <a:pt x="22701" y="2464"/>
                    <a:pt x="22283" y="2712"/>
                  </a:cubicBezTo>
                  <a:lnTo>
                    <a:pt x="19114" y="4547"/>
                  </a:lnTo>
                  <a:lnTo>
                    <a:pt x="19114" y="2045"/>
                  </a:lnTo>
                  <a:cubicBezTo>
                    <a:pt x="19114" y="1058"/>
                    <a:pt x="18571" y="508"/>
                    <a:pt x="17778" y="508"/>
                  </a:cubicBezTo>
                  <a:cubicBezTo>
                    <a:pt x="17393" y="508"/>
                    <a:pt x="16948" y="638"/>
                    <a:pt x="16479" y="911"/>
                  </a:cubicBezTo>
                  <a:lnTo>
                    <a:pt x="16379" y="978"/>
                  </a:lnTo>
                  <a:cubicBezTo>
                    <a:pt x="15712" y="1378"/>
                    <a:pt x="15145" y="1912"/>
                    <a:pt x="14711" y="2546"/>
                  </a:cubicBezTo>
                  <a:cubicBezTo>
                    <a:pt x="14644" y="904"/>
                    <a:pt x="13708" y="1"/>
                    <a:pt x="12353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81;p75"/>
            <p:cNvSpPr/>
            <p:nvPr/>
          </p:nvSpPr>
          <p:spPr>
            <a:xfrm>
              <a:off x="1949900" y="889300"/>
              <a:ext cx="416150" cy="324200"/>
            </a:xfrm>
            <a:custGeom>
              <a:avLst/>
              <a:gdLst/>
              <a:ahLst/>
              <a:cxnLst/>
              <a:rect l="l" t="t" r="r" b="b"/>
              <a:pathLst>
                <a:path w="16646" h="12968" extrusionOk="0">
                  <a:moveTo>
                    <a:pt x="8357" y="0"/>
                  </a:moveTo>
                  <a:cubicBezTo>
                    <a:pt x="7897" y="0"/>
                    <a:pt x="7368" y="152"/>
                    <a:pt x="6805" y="472"/>
                  </a:cubicBezTo>
                  <a:lnTo>
                    <a:pt x="6672" y="572"/>
                  </a:lnTo>
                  <a:cubicBezTo>
                    <a:pt x="4937" y="1573"/>
                    <a:pt x="3503" y="3808"/>
                    <a:pt x="3503" y="5576"/>
                  </a:cubicBezTo>
                  <a:lnTo>
                    <a:pt x="3503" y="8578"/>
                  </a:lnTo>
                  <a:lnTo>
                    <a:pt x="1535" y="9679"/>
                  </a:lnTo>
                  <a:cubicBezTo>
                    <a:pt x="668" y="10212"/>
                    <a:pt x="100" y="11080"/>
                    <a:pt x="0" y="12080"/>
                  </a:cubicBezTo>
                  <a:cubicBezTo>
                    <a:pt x="0" y="12647"/>
                    <a:pt x="324" y="12968"/>
                    <a:pt x="794" y="12968"/>
                  </a:cubicBezTo>
                  <a:cubicBezTo>
                    <a:pt x="1015" y="12968"/>
                    <a:pt x="1268" y="12897"/>
                    <a:pt x="1535" y="12747"/>
                  </a:cubicBezTo>
                  <a:lnTo>
                    <a:pt x="4170" y="11213"/>
                  </a:lnTo>
                  <a:lnTo>
                    <a:pt x="9307" y="8244"/>
                  </a:lnTo>
                  <a:lnTo>
                    <a:pt x="15111" y="4908"/>
                  </a:lnTo>
                  <a:cubicBezTo>
                    <a:pt x="15978" y="4375"/>
                    <a:pt x="16546" y="3507"/>
                    <a:pt x="16646" y="2507"/>
                  </a:cubicBezTo>
                  <a:cubicBezTo>
                    <a:pt x="16646" y="1924"/>
                    <a:pt x="16344" y="1612"/>
                    <a:pt x="15894" y="1612"/>
                  </a:cubicBezTo>
                  <a:cubicBezTo>
                    <a:pt x="15674" y="1612"/>
                    <a:pt x="15418" y="1686"/>
                    <a:pt x="15145" y="1840"/>
                  </a:cubicBezTo>
                  <a:lnTo>
                    <a:pt x="12976" y="3107"/>
                  </a:lnTo>
                  <a:lnTo>
                    <a:pt x="12976" y="1373"/>
                  </a:lnTo>
                  <a:cubicBezTo>
                    <a:pt x="12976" y="717"/>
                    <a:pt x="12608" y="337"/>
                    <a:pt x="12070" y="337"/>
                  </a:cubicBezTo>
                  <a:cubicBezTo>
                    <a:pt x="11814" y="337"/>
                    <a:pt x="11520" y="423"/>
                    <a:pt x="11208" y="605"/>
                  </a:cubicBezTo>
                  <a:lnTo>
                    <a:pt x="11108" y="672"/>
                  </a:lnTo>
                  <a:cubicBezTo>
                    <a:pt x="10675" y="939"/>
                    <a:pt x="10274" y="1306"/>
                    <a:pt x="9974" y="1740"/>
                  </a:cubicBezTo>
                  <a:cubicBezTo>
                    <a:pt x="9930" y="623"/>
                    <a:pt x="9287" y="0"/>
                    <a:pt x="835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82;p75"/>
            <p:cNvSpPr/>
            <p:nvPr/>
          </p:nvSpPr>
          <p:spPr>
            <a:xfrm>
              <a:off x="5544975" y="2523600"/>
              <a:ext cx="290225" cy="610775"/>
            </a:xfrm>
            <a:custGeom>
              <a:avLst/>
              <a:gdLst/>
              <a:ahLst/>
              <a:cxnLst/>
              <a:rect l="l" t="t" r="r" b="b"/>
              <a:pathLst>
                <a:path w="11609" h="24431" extrusionOk="0">
                  <a:moveTo>
                    <a:pt x="8474" y="1"/>
                  </a:moveTo>
                  <a:cubicBezTo>
                    <a:pt x="5063" y="1"/>
                    <a:pt x="1986" y="4942"/>
                    <a:pt x="1067" y="9120"/>
                  </a:cubicBezTo>
                  <a:cubicBezTo>
                    <a:pt x="0" y="13856"/>
                    <a:pt x="1067" y="23397"/>
                    <a:pt x="1067" y="23397"/>
                  </a:cubicBezTo>
                  <a:lnTo>
                    <a:pt x="2102" y="23864"/>
                  </a:lnTo>
                  <a:lnTo>
                    <a:pt x="2502" y="24030"/>
                  </a:lnTo>
                  <a:lnTo>
                    <a:pt x="3402" y="24431"/>
                  </a:lnTo>
                  <a:cubicBezTo>
                    <a:pt x="3402" y="24431"/>
                    <a:pt x="3569" y="18593"/>
                    <a:pt x="5404" y="14290"/>
                  </a:cubicBezTo>
                  <a:cubicBezTo>
                    <a:pt x="7205" y="9987"/>
                    <a:pt x="10474" y="5984"/>
                    <a:pt x="11041" y="3582"/>
                  </a:cubicBezTo>
                  <a:cubicBezTo>
                    <a:pt x="11608" y="1147"/>
                    <a:pt x="9774" y="247"/>
                    <a:pt x="9774" y="247"/>
                  </a:cubicBezTo>
                  <a:cubicBezTo>
                    <a:pt x="9338" y="79"/>
                    <a:pt x="8903" y="1"/>
                    <a:pt x="847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883;p75"/>
            <p:cNvSpPr/>
            <p:nvPr/>
          </p:nvSpPr>
          <p:spPr>
            <a:xfrm>
              <a:off x="5544975" y="2523600"/>
              <a:ext cx="290225" cy="610775"/>
            </a:xfrm>
            <a:custGeom>
              <a:avLst/>
              <a:gdLst/>
              <a:ahLst/>
              <a:cxnLst/>
              <a:rect l="l" t="t" r="r" b="b"/>
              <a:pathLst>
                <a:path w="11609" h="24431" extrusionOk="0">
                  <a:moveTo>
                    <a:pt x="8474" y="1"/>
                  </a:moveTo>
                  <a:cubicBezTo>
                    <a:pt x="5063" y="1"/>
                    <a:pt x="1986" y="4942"/>
                    <a:pt x="1067" y="9120"/>
                  </a:cubicBezTo>
                  <a:cubicBezTo>
                    <a:pt x="0" y="13856"/>
                    <a:pt x="1067" y="23397"/>
                    <a:pt x="1067" y="23397"/>
                  </a:cubicBezTo>
                  <a:lnTo>
                    <a:pt x="2102" y="23864"/>
                  </a:lnTo>
                  <a:lnTo>
                    <a:pt x="2502" y="24030"/>
                  </a:lnTo>
                  <a:lnTo>
                    <a:pt x="3402" y="24431"/>
                  </a:lnTo>
                  <a:cubicBezTo>
                    <a:pt x="3402" y="24431"/>
                    <a:pt x="3569" y="18593"/>
                    <a:pt x="5404" y="14290"/>
                  </a:cubicBezTo>
                  <a:cubicBezTo>
                    <a:pt x="7205" y="9987"/>
                    <a:pt x="10474" y="5984"/>
                    <a:pt x="11041" y="3582"/>
                  </a:cubicBezTo>
                  <a:cubicBezTo>
                    <a:pt x="11608" y="1147"/>
                    <a:pt x="9774" y="247"/>
                    <a:pt x="9774" y="247"/>
                  </a:cubicBezTo>
                  <a:cubicBezTo>
                    <a:pt x="9338" y="79"/>
                    <a:pt x="8903" y="1"/>
                    <a:pt x="8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884;p75"/>
            <p:cNvSpPr/>
            <p:nvPr/>
          </p:nvSpPr>
          <p:spPr>
            <a:xfrm>
              <a:off x="5579150" y="2558600"/>
              <a:ext cx="193500" cy="565775"/>
            </a:xfrm>
            <a:custGeom>
              <a:avLst/>
              <a:gdLst/>
              <a:ahLst/>
              <a:cxnLst/>
              <a:rect l="l" t="t" r="r" b="b"/>
              <a:pathLst>
                <a:path w="7740" h="22631" extrusionOk="0">
                  <a:moveTo>
                    <a:pt x="7538" y="1"/>
                  </a:moveTo>
                  <a:cubicBezTo>
                    <a:pt x="7496" y="1"/>
                    <a:pt x="7451" y="17"/>
                    <a:pt x="7406" y="47"/>
                  </a:cubicBezTo>
                  <a:cubicBezTo>
                    <a:pt x="7339" y="114"/>
                    <a:pt x="1" y="5985"/>
                    <a:pt x="735" y="22464"/>
                  </a:cubicBezTo>
                  <a:lnTo>
                    <a:pt x="1135" y="22630"/>
                  </a:lnTo>
                  <a:cubicBezTo>
                    <a:pt x="301" y="6219"/>
                    <a:pt x="7573" y="414"/>
                    <a:pt x="7639" y="348"/>
                  </a:cubicBezTo>
                  <a:cubicBezTo>
                    <a:pt x="7740" y="281"/>
                    <a:pt x="7740" y="181"/>
                    <a:pt x="7673" y="81"/>
                  </a:cubicBezTo>
                  <a:cubicBezTo>
                    <a:pt x="7636" y="26"/>
                    <a:pt x="7589" y="1"/>
                    <a:pt x="7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85;p75"/>
            <p:cNvSpPr/>
            <p:nvPr/>
          </p:nvSpPr>
          <p:spPr>
            <a:xfrm>
              <a:off x="5579150" y="2751200"/>
              <a:ext cx="377800" cy="547450"/>
            </a:xfrm>
            <a:custGeom>
              <a:avLst/>
              <a:gdLst/>
              <a:ahLst/>
              <a:cxnLst/>
              <a:rect l="l" t="t" r="r" b="b"/>
              <a:pathLst>
                <a:path w="15112" h="21898" extrusionOk="0">
                  <a:moveTo>
                    <a:pt x="12428" y="1"/>
                  </a:moveTo>
                  <a:cubicBezTo>
                    <a:pt x="11595" y="1"/>
                    <a:pt x="10618" y="327"/>
                    <a:pt x="9641" y="1250"/>
                  </a:cubicBezTo>
                  <a:cubicBezTo>
                    <a:pt x="8440" y="2384"/>
                    <a:pt x="7973" y="3185"/>
                    <a:pt x="6639" y="3518"/>
                  </a:cubicBezTo>
                  <a:cubicBezTo>
                    <a:pt x="5271" y="3852"/>
                    <a:pt x="3870" y="3652"/>
                    <a:pt x="3136" y="4786"/>
                  </a:cubicBezTo>
                  <a:cubicBezTo>
                    <a:pt x="2402" y="5887"/>
                    <a:pt x="3270" y="8188"/>
                    <a:pt x="2502" y="9089"/>
                  </a:cubicBezTo>
                  <a:cubicBezTo>
                    <a:pt x="1769" y="9989"/>
                    <a:pt x="134" y="11057"/>
                    <a:pt x="67" y="12558"/>
                  </a:cubicBezTo>
                  <a:cubicBezTo>
                    <a:pt x="1" y="14059"/>
                    <a:pt x="1635" y="16761"/>
                    <a:pt x="1635" y="16761"/>
                  </a:cubicBezTo>
                  <a:lnTo>
                    <a:pt x="4404" y="18729"/>
                  </a:lnTo>
                  <a:lnTo>
                    <a:pt x="4771" y="18996"/>
                  </a:lnTo>
                  <a:lnTo>
                    <a:pt x="8874" y="21898"/>
                  </a:lnTo>
                  <a:cubicBezTo>
                    <a:pt x="10175" y="21798"/>
                    <a:pt x="11342" y="20997"/>
                    <a:pt x="11943" y="19796"/>
                  </a:cubicBezTo>
                  <a:cubicBezTo>
                    <a:pt x="13010" y="17728"/>
                    <a:pt x="11442" y="15460"/>
                    <a:pt x="11909" y="14026"/>
                  </a:cubicBezTo>
                  <a:cubicBezTo>
                    <a:pt x="12343" y="12591"/>
                    <a:pt x="15112" y="12158"/>
                    <a:pt x="15011" y="10490"/>
                  </a:cubicBezTo>
                  <a:cubicBezTo>
                    <a:pt x="14878" y="8789"/>
                    <a:pt x="12143" y="6954"/>
                    <a:pt x="12576" y="5453"/>
                  </a:cubicBezTo>
                  <a:cubicBezTo>
                    <a:pt x="12977" y="3952"/>
                    <a:pt x="13911" y="3351"/>
                    <a:pt x="14244" y="2117"/>
                  </a:cubicBezTo>
                  <a:cubicBezTo>
                    <a:pt x="14511" y="1183"/>
                    <a:pt x="13944" y="216"/>
                    <a:pt x="12977" y="49"/>
                  </a:cubicBezTo>
                  <a:cubicBezTo>
                    <a:pt x="12802" y="18"/>
                    <a:pt x="12619" y="1"/>
                    <a:pt x="1242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886;p75"/>
            <p:cNvSpPr/>
            <p:nvPr/>
          </p:nvSpPr>
          <p:spPr>
            <a:xfrm>
              <a:off x="5689225" y="2778275"/>
              <a:ext cx="196850" cy="447825"/>
            </a:xfrm>
            <a:custGeom>
              <a:avLst/>
              <a:gdLst/>
              <a:ahLst/>
              <a:cxnLst/>
              <a:rect l="l" t="t" r="r" b="b"/>
              <a:pathLst>
                <a:path w="7874" h="17913" extrusionOk="0">
                  <a:moveTo>
                    <a:pt x="7533" y="0"/>
                  </a:moveTo>
                  <a:cubicBezTo>
                    <a:pt x="7490" y="0"/>
                    <a:pt x="7445" y="20"/>
                    <a:pt x="7406" y="67"/>
                  </a:cubicBezTo>
                  <a:cubicBezTo>
                    <a:pt x="7339" y="100"/>
                    <a:pt x="4070" y="3136"/>
                    <a:pt x="1835" y="9273"/>
                  </a:cubicBezTo>
                  <a:cubicBezTo>
                    <a:pt x="1802" y="9307"/>
                    <a:pt x="1802" y="9340"/>
                    <a:pt x="1802" y="9407"/>
                  </a:cubicBezTo>
                  <a:cubicBezTo>
                    <a:pt x="835" y="12042"/>
                    <a:pt x="234" y="14844"/>
                    <a:pt x="1" y="17646"/>
                  </a:cubicBezTo>
                  <a:lnTo>
                    <a:pt x="368" y="17913"/>
                  </a:lnTo>
                  <a:cubicBezTo>
                    <a:pt x="601" y="15044"/>
                    <a:pt x="1202" y="12242"/>
                    <a:pt x="2136" y="9540"/>
                  </a:cubicBezTo>
                  <a:cubicBezTo>
                    <a:pt x="3393" y="9163"/>
                    <a:pt x="4882" y="9076"/>
                    <a:pt x="5995" y="9076"/>
                  </a:cubicBezTo>
                  <a:cubicBezTo>
                    <a:pt x="6948" y="9076"/>
                    <a:pt x="7624" y="9140"/>
                    <a:pt x="7640" y="9140"/>
                  </a:cubicBezTo>
                  <a:cubicBezTo>
                    <a:pt x="7740" y="9140"/>
                    <a:pt x="7840" y="9073"/>
                    <a:pt x="7840" y="8940"/>
                  </a:cubicBezTo>
                  <a:cubicBezTo>
                    <a:pt x="7873" y="8840"/>
                    <a:pt x="7773" y="8740"/>
                    <a:pt x="7673" y="8740"/>
                  </a:cubicBezTo>
                  <a:cubicBezTo>
                    <a:pt x="7612" y="8740"/>
                    <a:pt x="6979" y="8684"/>
                    <a:pt x="6084" y="8684"/>
                  </a:cubicBezTo>
                  <a:cubicBezTo>
                    <a:pt x="5021" y="8684"/>
                    <a:pt x="3588" y="8763"/>
                    <a:pt x="2302" y="9107"/>
                  </a:cubicBezTo>
                  <a:cubicBezTo>
                    <a:pt x="4471" y="3269"/>
                    <a:pt x="7606" y="367"/>
                    <a:pt x="7673" y="334"/>
                  </a:cubicBezTo>
                  <a:cubicBezTo>
                    <a:pt x="7801" y="206"/>
                    <a:pt x="7674" y="0"/>
                    <a:pt x="7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87;p75"/>
            <p:cNvSpPr/>
            <p:nvPr/>
          </p:nvSpPr>
          <p:spPr>
            <a:xfrm>
              <a:off x="3168275" y="3221075"/>
              <a:ext cx="986550" cy="720125"/>
            </a:xfrm>
            <a:custGeom>
              <a:avLst/>
              <a:gdLst/>
              <a:ahLst/>
              <a:cxnLst/>
              <a:rect l="l" t="t" r="r" b="b"/>
              <a:pathLst>
                <a:path w="39462" h="28805" extrusionOk="0">
                  <a:moveTo>
                    <a:pt x="28487" y="1"/>
                  </a:moveTo>
                  <a:lnTo>
                    <a:pt x="3069" y="13744"/>
                  </a:lnTo>
                  <a:lnTo>
                    <a:pt x="1268" y="12643"/>
                  </a:lnTo>
                  <a:lnTo>
                    <a:pt x="67" y="20749"/>
                  </a:lnTo>
                  <a:cubicBezTo>
                    <a:pt x="0" y="21283"/>
                    <a:pt x="267" y="21816"/>
                    <a:pt x="734" y="22083"/>
                  </a:cubicBezTo>
                  <a:lnTo>
                    <a:pt x="11875" y="28454"/>
                  </a:lnTo>
                  <a:cubicBezTo>
                    <a:pt x="12292" y="28688"/>
                    <a:pt x="12751" y="28805"/>
                    <a:pt x="13205" y="28805"/>
                  </a:cubicBezTo>
                  <a:cubicBezTo>
                    <a:pt x="13660" y="28805"/>
                    <a:pt x="14110" y="28688"/>
                    <a:pt x="14511" y="28454"/>
                  </a:cubicBezTo>
                  <a:lnTo>
                    <a:pt x="38628" y="14678"/>
                  </a:lnTo>
                  <a:cubicBezTo>
                    <a:pt x="39462" y="14211"/>
                    <a:pt x="39462" y="12977"/>
                    <a:pt x="39462" y="12977"/>
                  </a:cubicBezTo>
                  <a:cubicBezTo>
                    <a:pt x="39462" y="11309"/>
                    <a:pt x="38594" y="10875"/>
                    <a:pt x="38594" y="10875"/>
                  </a:cubicBezTo>
                  <a:lnTo>
                    <a:pt x="37127" y="12143"/>
                  </a:lnTo>
                  <a:cubicBezTo>
                    <a:pt x="37127" y="12143"/>
                    <a:pt x="37160" y="12243"/>
                    <a:pt x="37227" y="12443"/>
                  </a:cubicBezTo>
                  <a:lnTo>
                    <a:pt x="30922" y="8974"/>
                  </a:lnTo>
                  <a:lnTo>
                    <a:pt x="30422" y="8707"/>
                  </a:lnTo>
                  <a:cubicBezTo>
                    <a:pt x="28754" y="7773"/>
                    <a:pt x="27820" y="5972"/>
                    <a:pt x="28054" y="4104"/>
                  </a:cubicBezTo>
                  <a:lnTo>
                    <a:pt x="2848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88;p75"/>
            <p:cNvSpPr/>
            <p:nvPr/>
          </p:nvSpPr>
          <p:spPr>
            <a:xfrm>
              <a:off x="3504350" y="3445400"/>
              <a:ext cx="650475" cy="495400"/>
            </a:xfrm>
            <a:custGeom>
              <a:avLst/>
              <a:gdLst/>
              <a:ahLst/>
              <a:cxnLst/>
              <a:rect l="l" t="t" r="r" b="b"/>
              <a:pathLst>
                <a:path w="26019" h="19816" extrusionOk="0">
                  <a:moveTo>
                    <a:pt x="17479" y="1"/>
                  </a:moveTo>
                  <a:cubicBezTo>
                    <a:pt x="13977" y="2236"/>
                    <a:pt x="2602" y="9741"/>
                    <a:pt x="2602" y="9741"/>
                  </a:cubicBezTo>
                  <a:lnTo>
                    <a:pt x="0" y="16546"/>
                  </a:lnTo>
                  <a:lnTo>
                    <a:pt x="0" y="19815"/>
                  </a:lnTo>
                  <a:cubicBezTo>
                    <a:pt x="367" y="19782"/>
                    <a:pt x="734" y="19648"/>
                    <a:pt x="1068" y="19481"/>
                  </a:cubicBezTo>
                  <a:lnTo>
                    <a:pt x="25185" y="5705"/>
                  </a:lnTo>
                  <a:cubicBezTo>
                    <a:pt x="26019" y="5238"/>
                    <a:pt x="26019" y="4004"/>
                    <a:pt x="26019" y="4004"/>
                  </a:cubicBezTo>
                  <a:cubicBezTo>
                    <a:pt x="26019" y="2336"/>
                    <a:pt x="25151" y="1902"/>
                    <a:pt x="25151" y="1902"/>
                  </a:cubicBezTo>
                  <a:lnTo>
                    <a:pt x="23684" y="3170"/>
                  </a:lnTo>
                  <a:cubicBezTo>
                    <a:pt x="23684" y="3170"/>
                    <a:pt x="23717" y="3270"/>
                    <a:pt x="23784" y="3470"/>
                  </a:cubicBezTo>
                  <a:lnTo>
                    <a:pt x="1747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89;p75"/>
            <p:cNvSpPr/>
            <p:nvPr/>
          </p:nvSpPr>
          <p:spPr>
            <a:xfrm>
              <a:off x="3226650" y="3167700"/>
              <a:ext cx="920675" cy="709500"/>
            </a:xfrm>
            <a:custGeom>
              <a:avLst/>
              <a:gdLst/>
              <a:ahLst/>
              <a:cxnLst/>
              <a:rect l="l" t="t" r="r" b="b"/>
              <a:pathLst>
                <a:path w="36827" h="28380" extrusionOk="0">
                  <a:moveTo>
                    <a:pt x="26286" y="1"/>
                  </a:moveTo>
                  <a:lnTo>
                    <a:pt x="1201" y="13511"/>
                  </a:lnTo>
                  <a:lnTo>
                    <a:pt x="34" y="21516"/>
                  </a:lnTo>
                  <a:cubicBezTo>
                    <a:pt x="0" y="21883"/>
                    <a:pt x="100" y="22284"/>
                    <a:pt x="367" y="22550"/>
                  </a:cubicBezTo>
                  <a:cubicBezTo>
                    <a:pt x="434" y="22650"/>
                    <a:pt x="567" y="22751"/>
                    <a:pt x="701" y="22817"/>
                  </a:cubicBezTo>
                  <a:lnTo>
                    <a:pt x="9941" y="28054"/>
                  </a:lnTo>
                  <a:cubicBezTo>
                    <a:pt x="10341" y="28271"/>
                    <a:pt x="10783" y="28380"/>
                    <a:pt x="11225" y="28380"/>
                  </a:cubicBezTo>
                  <a:cubicBezTo>
                    <a:pt x="11667" y="28380"/>
                    <a:pt x="12109" y="28271"/>
                    <a:pt x="12509" y="28054"/>
                  </a:cubicBezTo>
                  <a:lnTo>
                    <a:pt x="36293" y="14445"/>
                  </a:lnTo>
                  <a:cubicBezTo>
                    <a:pt x="36826" y="14144"/>
                    <a:pt x="36826" y="13344"/>
                    <a:pt x="36293" y="13010"/>
                  </a:cubicBezTo>
                  <a:lnTo>
                    <a:pt x="28220" y="8540"/>
                  </a:lnTo>
                  <a:cubicBezTo>
                    <a:pt x="26586" y="7640"/>
                    <a:pt x="25652" y="5905"/>
                    <a:pt x="25852" y="4070"/>
                  </a:cubicBezTo>
                  <a:lnTo>
                    <a:pt x="26286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90;p75"/>
            <p:cNvSpPr/>
            <p:nvPr/>
          </p:nvSpPr>
          <p:spPr>
            <a:xfrm>
              <a:off x="3226650" y="3167700"/>
              <a:ext cx="668825" cy="563775"/>
            </a:xfrm>
            <a:custGeom>
              <a:avLst/>
              <a:gdLst/>
              <a:ahLst/>
              <a:cxnLst/>
              <a:rect l="l" t="t" r="r" b="b"/>
              <a:pathLst>
                <a:path w="26753" h="22551" extrusionOk="0">
                  <a:moveTo>
                    <a:pt x="26286" y="1"/>
                  </a:moveTo>
                  <a:lnTo>
                    <a:pt x="1234" y="13511"/>
                  </a:lnTo>
                  <a:lnTo>
                    <a:pt x="67" y="21516"/>
                  </a:lnTo>
                  <a:cubicBezTo>
                    <a:pt x="0" y="21883"/>
                    <a:pt x="134" y="22284"/>
                    <a:pt x="367" y="22550"/>
                  </a:cubicBezTo>
                  <a:lnTo>
                    <a:pt x="26753" y="7306"/>
                  </a:lnTo>
                  <a:cubicBezTo>
                    <a:pt x="26052" y="6372"/>
                    <a:pt x="25752" y="5205"/>
                    <a:pt x="25852" y="4070"/>
                  </a:cubicBezTo>
                  <a:lnTo>
                    <a:pt x="2628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91;p75"/>
            <p:cNvSpPr/>
            <p:nvPr/>
          </p:nvSpPr>
          <p:spPr>
            <a:xfrm>
              <a:off x="2306825" y="700550"/>
              <a:ext cx="2454275" cy="3349475"/>
            </a:xfrm>
            <a:custGeom>
              <a:avLst/>
              <a:gdLst/>
              <a:ahLst/>
              <a:cxnLst/>
              <a:rect l="l" t="t" r="r" b="b"/>
              <a:pathLst>
                <a:path w="98171" h="133979" extrusionOk="0">
                  <a:moveTo>
                    <a:pt x="93931" y="1"/>
                  </a:moveTo>
                  <a:cubicBezTo>
                    <a:pt x="93575" y="1"/>
                    <a:pt x="93216" y="50"/>
                    <a:pt x="92867" y="150"/>
                  </a:cubicBezTo>
                  <a:lnTo>
                    <a:pt x="92766" y="183"/>
                  </a:lnTo>
                  <a:cubicBezTo>
                    <a:pt x="92666" y="250"/>
                    <a:pt x="92600" y="283"/>
                    <a:pt x="92600" y="283"/>
                  </a:cubicBezTo>
                  <a:lnTo>
                    <a:pt x="1134" y="53488"/>
                  </a:lnTo>
                  <a:cubicBezTo>
                    <a:pt x="901" y="53621"/>
                    <a:pt x="701" y="53788"/>
                    <a:pt x="534" y="53988"/>
                  </a:cubicBezTo>
                  <a:cubicBezTo>
                    <a:pt x="167" y="54422"/>
                    <a:pt x="0" y="54956"/>
                    <a:pt x="0" y="55489"/>
                  </a:cubicBezTo>
                  <a:lnTo>
                    <a:pt x="0" y="130676"/>
                  </a:lnTo>
                  <a:cubicBezTo>
                    <a:pt x="100" y="131777"/>
                    <a:pt x="734" y="132745"/>
                    <a:pt x="1735" y="133312"/>
                  </a:cubicBezTo>
                  <a:cubicBezTo>
                    <a:pt x="2294" y="133628"/>
                    <a:pt x="3277" y="133979"/>
                    <a:pt x="4195" y="133979"/>
                  </a:cubicBezTo>
                  <a:cubicBezTo>
                    <a:pt x="4538" y="133979"/>
                    <a:pt x="4872" y="133930"/>
                    <a:pt x="5171" y="133812"/>
                  </a:cubicBezTo>
                  <a:lnTo>
                    <a:pt x="4503" y="129242"/>
                  </a:lnTo>
                  <a:lnTo>
                    <a:pt x="92766" y="77839"/>
                  </a:lnTo>
                  <a:cubicBezTo>
                    <a:pt x="93534" y="77405"/>
                    <a:pt x="94001" y="76604"/>
                    <a:pt x="94001" y="75704"/>
                  </a:cubicBezTo>
                  <a:lnTo>
                    <a:pt x="94001" y="6021"/>
                  </a:lnTo>
                  <a:cubicBezTo>
                    <a:pt x="95402" y="5253"/>
                    <a:pt x="98137" y="3786"/>
                    <a:pt x="98137" y="3552"/>
                  </a:cubicBezTo>
                  <a:cubicBezTo>
                    <a:pt x="98137" y="3219"/>
                    <a:pt x="98170" y="2084"/>
                    <a:pt x="96269" y="783"/>
                  </a:cubicBezTo>
                  <a:cubicBezTo>
                    <a:pt x="95591" y="269"/>
                    <a:pt x="94766" y="1"/>
                    <a:pt x="939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92;p75"/>
            <p:cNvSpPr/>
            <p:nvPr/>
          </p:nvSpPr>
          <p:spPr>
            <a:xfrm>
              <a:off x="2320150" y="700550"/>
              <a:ext cx="2440950" cy="1467300"/>
            </a:xfrm>
            <a:custGeom>
              <a:avLst/>
              <a:gdLst/>
              <a:ahLst/>
              <a:cxnLst/>
              <a:rect l="l" t="t" r="r" b="b"/>
              <a:pathLst>
                <a:path w="97638" h="58692" extrusionOk="0">
                  <a:moveTo>
                    <a:pt x="93398" y="1"/>
                  </a:moveTo>
                  <a:cubicBezTo>
                    <a:pt x="93042" y="1"/>
                    <a:pt x="92683" y="50"/>
                    <a:pt x="92334" y="150"/>
                  </a:cubicBezTo>
                  <a:lnTo>
                    <a:pt x="92233" y="183"/>
                  </a:lnTo>
                  <a:cubicBezTo>
                    <a:pt x="92133" y="250"/>
                    <a:pt x="92067" y="283"/>
                    <a:pt x="92067" y="283"/>
                  </a:cubicBezTo>
                  <a:lnTo>
                    <a:pt x="601" y="53488"/>
                  </a:lnTo>
                  <a:cubicBezTo>
                    <a:pt x="368" y="53621"/>
                    <a:pt x="168" y="53788"/>
                    <a:pt x="1" y="53988"/>
                  </a:cubicBezTo>
                  <a:lnTo>
                    <a:pt x="7907" y="58692"/>
                  </a:lnTo>
                  <a:lnTo>
                    <a:pt x="93468" y="11524"/>
                  </a:lnTo>
                  <a:lnTo>
                    <a:pt x="93468" y="6021"/>
                  </a:lnTo>
                  <a:cubicBezTo>
                    <a:pt x="94869" y="5253"/>
                    <a:pt x="97604" y="3786"/>
                    <a:pt x="97604" y="3552"/>
                  </a:cubicBezTo>
                  <a:cubicBezTo>
                    <a:pt x="97604" y="3219"/>
                    <a:pt x="97637" y="2084"/>
                    <a:pt x="95736" y="783"/>
                  </a:cubicBezTo>
                  <a:cubicBezTo>
                    <a:pt x="95058" y="269"/>
                    <a:pt x="94233" y="1"/>
                    <a:pt x="9339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93;p75"/>
            <p:cNvSpPr/>
            <p:nvPr/>
          </p:nvSpPr>
          <p:spPr>
            <a:xfrm>
              <a:off x="2410225" y="767675"/>
              <a:ext cx="2350025" cy="3279725"/>
            </a:xfrm>
            <a:custGeom>
              <a:avLst/>
              <a:gdLst/>
              <a:ahLst/>
              <a:cxnLst/>
              <a:rect l="l" t="t" r="r" b="b"/>
              <a:pathLst>
                <a:path w="94001" h="131189" extrusionOk="0">
                  <a:moveTo>
                    <a:pt x="93083" y="0"/>
                  </a:moveTo>
                  <a:cubicBezTo>
                    <a:pt x="92923" y="0"/>
                    <a:pt x="92757" y="42"/>
                    <a:pt x="92600" y="133"/>
                  </a:cubicBezTo>
                  <a:lnTo>
                    <a:pt x="1168" y="53338"/>
                  </a:lnTo>
                  <a:cubicBezTo>
                    <a:pt x="434" y="53772"/>
                    <a:pt x="1" y="54539"/>
                    <a:pt x="1" y="55373"/>
                  </a:cubicBezTo>
                  <a:lnTo>
                    <a:pt x="1" y="130527"/>
                  </a:lnTo>
                  <a:cubicBezTo>
                    <a:pt x="1" y="130905"/>
                    <a:pt x="325" y="131188"/>
                    <a:pt x="685" y="131188"/>
                  </a:cubicBezTo>
                  <a:cubicBezTo>
                    <a:pt x="801" y="131188"/>
                    <a:pt x="921" y="131159"/>
                    <a:pt x="1035" y="131094"/>
                  </a:cubicBezTo>
                  <a:lnTo>
                    <a:pt x="92767" y="77689"/>
                  </a:lnTo>
                  <a:cubicBezTo>
                    <a:pt x="93534" y="77255"/>
                    <a:pt x="94001" y="76455"/>
                    <a:pt x="94001" y="75554"/>
                  </a:cubicBezTo>
                  <a:lnTo>
                    <a:pt x="94001" y="934"/>
                  </a:lnTo>
                  <a:cubicBezTo>
                    <a:pt x="94001" y="382"/>
                    <a:pt x="93568" y="0"/>
                    <a:pt x="93083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94;p75"/>
            <p:cNvSpPr/>
            <p:nvPr/>
          </p:nvSpPr>
          <p:spPr>
            <a:xfrm>
              <a:off x="2492775" y="891900"/>
              <a:ext cx="2185750" cy="2924150"/>
            </a:xfrm>
            <a:custGeom>
              <a:avLst/>
              <a:gdLst/>
              <a:ahLst/>
              <a:cxnLst/>
              <a:rect l="l" t="t" r="r" b="b"/>
              <a:pathLst>
                <a:path w="87430" h="116966" extrusionOk="0">
                  <a:moveTo>
                    <a:pt x="86574" y="1"/>
                  </a:moveTo>
                  <a:cubicBezTo>
                    <a:pt x="86425" y="1"/>
                    <a:pt x="86272" y="42"/>
                    <a:pt x="86129" y="134"/>
                  </a:cubicBezTo>
                  <a:lnTo>
                    <a:pt x="1068" y="49637"/>
                  </a:lnTo>
                  <a:cubicBezTo>
                    <a:pt x="401" y="50004"/>
                    <a:pt x="1" y="50737"/>
                    <a:pt x="1" y="51505"/>
                  </a:cubicBezTo>
                  <a:lnTo>
                    <a:pt x="1" y="116318"/>
                  </a:lnTo>
                  <a:cubicBezTo>
                    <a:pt x="1" y="116700"/>
                    <a:pt x="312" y="116965"/>
                    <a:pt x="653" y="116965"/>
                  </a:cubicBezTo>
                  <a:cubicBezTo>
                    <a:pt x="758" y="116965"/>
                    <a:pt x="866" y="116940"/>
                    <a:pt x="968" y="116885"/>
                  </a:cubicBezTo>
                  <a:lnTo>
                    <a:pt x="86262" y="67216"/>
                  </a:lnTo>
                  <a:cubicBezTo>
                    <a:pt x="86996" y="66816"/>
                    <a:pt x="87430" y="66048"/>
                    <a:pt x="87430" y="65214"/>
                  </a:cubicBezTo>
                  <a:lnTo>
                    <a:pt x="87430" y="868"/>
                  </a:lnTo>
                  <a:cubicBezTo>
                    <a:pt x="87430" y="369"/>
                    <a:pt x="87019" y="1"/>
                    <a:pt x="86574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95;p75"/>
            <p:cNvSpPr/>
            <p:nvPr/>
          </p:nvSpPr>
          <p:spPr>
            <a:xfrm>
              <a:off x="3430950" y="3188050"/>
              <a:ext cx="285225" cy="205675"/>
            </a:xfrm>
            <a:custGeom>
              <a:avLst/>
              <a:gdLst/>
              <a:ahLst/>
              <a:cxnLst/>
              <a:rect l="l" t="t" r="r" b="b"/>
              <a:pathLst>
                <a:path w="11409" h="8227" extrusionOk="0">
                  <a:moveTo>
                    <a:pt x="10251" y="1"/>
                  </a:moveTo>
                  <a:cubicBezTo>
                    <a:pt x="10058" y="1"/>
                    <a:pt x="9860" y="49"/>
                    <a:pt x="9674" y="154"/>
                  </a:cubicBezTo>
                  <a:lnTo>
                    <a:pt x="1302" y="5024"/>
                  </a:lnTo>
                  <a:cubicBezTo>
                    <a:pt x="501" y="5491"/>
                    <a:pt x="1" y="6359"/>
                    <a:pt x="1" y="7293"/>
                  </a:cubicBezTo>
                  <a:cubicBezTo>
                    <a:pt x="1" y="7844"/>
                    <a:pt x="434" y="8226"/>
                    <a:pt x="918" y="8226"/>
                  </a:cubicBezTo>
                  <a:cubicBezTo>
                    <a:pt x="1079" y="8226"/>
                    <a:pt x="1244" y="8184"/>
                    <a:pt x="1402" y="8093"/>
                  </a:cubicBezTo>
                  <a:lnTo>
                    <a:pt x="10408" y="2856"/>
                  </a:lnTo>
                  <a:cubicBezTo>
                    <a:pt x="11009" y="2523"/>
                    <a:pt x="11409" y="1855"/>
                    <a:pt x="11409" y="1155"/>
                  </a:cubicBezTo>
                  <a:cubicBezTo>
                    <a:pt x="11409" y="473"/>
                    <a:pt x="10854" y="1"/>
                    <a:pt x="1025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96;p75"/>
            <p:cNvSpPr/>
            <p:nvPr/>
          </p:nvSpPr>
          <p:spPr>
            <a:xfrm>
              <a:off x="3173275" y="1783500"/>
              <a:ext cx="455900" cy="541975"/>
            </a:xfrm>
            <a:custGeom>
              <a:avLst/>
              <a:gdLst/>
              <a:ahLst/>
              <a:cxnLst/>
              <a:rect l="l" t="t" r="r" b="b"/>
              <a:pathLst>
                <a:path w="18236" h="21679" extrusionOk="0">
                  <a:moveTo>
                    <a:pt x="11435" y="5155"/>
                  </a:moveTo>
                  <a:cubicBezTo>
                    <a:pt x="12975" y="5155"/>
                    <a:pt x="13951" y="6322"/>
                    <a:pt x="13743" y="8402"/>
                  </a:cubicBezTo>
                  <a:cubicBezTo>
                    <a:pt x="13477" y="10704"/>
                    <a:pt x="11742" y="13406"/>
                    <a:pt x="9607" y="14873"/>
                  </a:cubicBezTo>
                  <a:cubicBezTo>
                    <a:pt x="8569" y="15578"/>
                    <a:pt x="7595" y="15911"/>
                    <a:pt x="6780" y="15911"/>
                  </a:cubicBezTo>
                  <a:cubicBezTo>
                    <a:pt x="5395" y="15911"/>
                    <a:pt x="4470" y="14948"/>
                    <a:pt x="4470" y="13205"/>
                  </a:cubicBezTo>
                  <a:cubicBezTo>
                    <a:pt x="4470" y="10637"/>
                    <a:pt x="6538" y="7368"/>
                    <a:pt x="9107" y="5867"/>
                  </a:cubicBezTo>
                  <a:cubicBezTo>
                    <a:pt x="9958" y="5385"/>
                    <a:pt x="10752" y="5155"/>
                    <a:pt x="11435" y="5155"/>
                  </a:cubicBezTo>
                  <a:close/>
                  <a:moveTo>
                    <a:pt x="14699" y="0"/>
                  </a:moveTo>
                  <a:cubicBezTo>
                    <a:pt x="14531" y="0"/>
                    <a:pt x="14311" y="155"/>
                    <a:pt x="14177" y="396"/>
                  </a:cubicBezTo>
                  <a:lnTo>
                    <a:pt x="13810" y="963"/>
                  </a:lnTo>
                  <a:cubicBezTo>
                    <a:pt x="13710" y="1130"/>
                    <a:pt x="13543" y="1263"/>
                    <a:pt x="13343" y="1297"/>
                  </a:cubicBezTo>
                  <a:cubicBezTo>
                    <a:pt x="13260" y="1294"/>
                    <a:pt x="13177" y="1292"/>
                    <a:pt x="13094" y="1292"/>
                  </a:cubicBezTo>
                  <a:cubicBezTo>
                    <a:pt x="12349" y="1292"/>
                    <a:pt x="11632" y="1427"/>
                    <a:pt x="10941" y="1697"/>
                  </a:cubicBezTo>
                  <a:cubicBezTo>
                    <a:pt x="10898" y="1704"/>
                    <a:pt x="10860" y="1708"/>
                    <a:pt x="10826" y="1708"/>
                  </a:cubicBezTo>
                  <a:cubicBezTo>
                    <a:pt x="10703" y="1708"/>
                    <a:pt x="10641" y="1654"/>
                    <a:pt x="10641" y="1497"/>
                  </a:cubicBezTo>
                  <a:lnTo>
                    <a:pt x="10641" y="963"/>
                  </a:lnTo>
                  <a:cubicBezTo>
                    <a:pt x="10641" y="785"/>
                    <a:pt x="10552" y="696"/>
                    <a:pt x="10414" y="696"/>
                  </a:cubicBezTo>
                  <a:cubicBezTo>
                    <a:pt x="10345" y="696"/>
                    <a:pt x="10263" y="719"/>
                    <a:pt x="10174" y="763"/>
                  </a:cubicBezTo>
                  <a:lnTo>
                    <a:pt x="8039" y="2031"/>
                  </a:lnTo>
                  <a:cubicBezTo>
                    <a:pt x="7773" y="2164"/>
                    <a:pt x="7639" y="2431"/>
                    <a:pt x="7606" y="2731"/>
                  </a:cubicBezTo>
                  <a:lnTo>
                    <a:pt x="7606" y="3232"/>
                  </a:lnTo>
                  <a:cubicBezTo>
                    <a:pt x="7572" y="3432"/>
                    <a:pt x="7472" y="3632"/>
                    <a:pt x="7306" y="3765"/>
                  </a:cubicBezTo>
                  <a:cubicBezTo>
                    <a:pt x="6438" y="4499"/>
                    <a:pt x="5638" y="5300"/>
                    <a:pt x="4904" y="6167"/>
                  </a:cubicBezTo>
                  <a:cubicBezTo>
                    <a:pt x="4759" y="6312"/>
                    <a:pt x="4613" y="6407"/>
                    <a:pt x="4490" y="6407"/>
                  </a:cubicBezTo>
                  <a:cubicBezTo>
                    <a:pt x="4472" y="6407"/>
                    <a:pt x="4454" y="6405"/>
                    <a:pt x="4437" y="6401"/>
                  </a:cubicBezTo>
                  <a:lnTo>
                    <a:pt x="4070" y="6234"/>
                  </a:lnTo>
                  <a:cubicBezTo>
                    <a:pt x="4036" y="6222"/>
                    <a:pt x="4000" y="6217"/>
                    <a:pt x="3963" y="6217"/>
                  </a:cubicBezTo>
                  <a:cubicBezTo>
                    <a:pt x="3782" y="6217"/>
                    <a:pt x="3575" y="6351"/>
                    <a:pt x="3436" y="6601"/>
                  </a:cubicBezTo>
                  <a:lnTo>
                    <a:pt x="1902" y="9002"/>
                  </a:lnTo>
                  <a:cubicBezTo>
                    <a:pt x="1735" y="9269"/>
                    <a:pt x="1735" y="9536"/>
                    <a:pt x="1902" y="9636"/>
                  </a:cubicBezTo>
                  <a:lnTo>
                    <a:pt x="2369" y="9903"/>
                  </a:lnTo>
                  <a:cubicBezTo>
                    <a:pt x="2402" y="10003"/>
                    <a:pt x="2369" y="10137"/>
                    <a:pt x="2335" y="10237"/>
                  </a:cubicBezTo>
                  <a:cubicBezTo>
                    <a:pt x="1868" y="11171"/>
                    <a:pt x="1535" y="12171"/>
                    <a:pt x="1335" y="13205"/>
                  </a:cubicBezTo>
                  <a:cubicBezTo>
                    <a:pt x="1268" y="13406"/>
                    <a:pt x="1134" y="13606"/>
                    <a:pt x="968" y="13706"/>
                  </a:cubicBezTo>
                  <a:lnTo>
                    <a:pt x="434" y="14006"/>
                  </a:lnTo>
                  <a:cubicBezTo>
                    <a:pt x="167" y="14173"/>
                    <a:pt x="34" y="14440"/>
                    <a:pt x="0" y="14706"/>
                  </a:cubicBezTo>
                  <a:lnTo>
                    <a:pt x="0" y="16875"/>
                  </a:lnTo>
                  <a:cubicBezTo>
                    <a:pt x="0" y="17037"/>
                    <a:pt x="97" y="17135"/>
                    <a:pt x="234" y="17135"/>
                  </a:cubicBezTo>
                  <a:cubicBezTo>
                    <a:pt x="294" y="17135"/>
                    <a:pt x="363" y="17116"/>
                    <a:pt x="434" y="17075"/>
                  </a:cubicBezTo>
                  <a:lnTo>
                    <a:pt x="968" y="16775"/>
                  </a:lnTo>
                  <a:cubicBezTo>
                    <a:pt x="1031" y="16724"/>
                    <a:pt x="1095" y="16702"/>
                    <a:pt x="1151" y="16702"/>
                  </a:cubicBezTo>
                  <a:cubicBezTo>
                    <a:pt x="1242" y="16702"/>
                    <a:pt x="1314" y="16759"/>
                    <a:pt x="1335" y="16841"/>
                  </a:cubicBezTo>
                  <a:cubicBezTo>
                    <a:pt x="1501" y="17542"/>
                    <a:pt x="1835" y="18176"/>
                    <a:pt x="2335" y="18676"/>
                  </a:cubicBezTo>
                  <a:cubicBezTo>
                    <a:pt x="2435" y="18776"/>
                    <a:pt x="2402" y="18976"/>
                    <a:pt x="2269" y="19176"/>
                  </a:cubicBezTo>
                  <a:lnTo>
                    <a:pt x="1902" y="19777"/>
                  </a:lnTo>
                  <a:cubicBezTo>
                    <a:pt x="1735" y="20044"/>
                    <a:pt x="1735" y="20310"/>
                    <a:pt x="1902" y="20377"/>
                  </a:cubicBezTo>
                  <a:lnTo>
                    <a:pt x="4137" y="21678"/>
                  </a:lnTo>
                  <a:lnTo>
                    <a:pt x="4770" y="20377"/>
                  </a:lnTo>
                  <a:cubicBezTo>
                    <a:pt x="4837" y="20177"/>
                    <a:pt x="4870" y="19977"/>
                    <a:pt x="4870" y="19777"/>
                  </a:cubicBezTo>
                  <a:lnTo>
                    <a:pt x="4904" y="19777"/>
                  </a:lnTo>
                  <a:cubicBezTo>
                    <a:pt x="5704" y="19777"/>
                    <a:pt x="6538" y="19643"/>
                    <a:pt x="7306" y="19376"/>
                  </a:cubicBezTo>
                  <a:cubicBezTo>
                    <a:pt x="7347" y="19360"/>
                    <a:pt x="7387" y="19351"/>
                    <a:pt x="7423" y="19351"/>
                  </a:cubicBezTo>
                  <a:cubicBezTo>
                    <a:pt x="7531" y="19351"/>
                    <a:pt x="7606" y="19426"/>
                    <a:pt x="7606" y="19577"/>
                  </a:cubicBezTo>
                  <a:lnTo>
                    <a:pt x="7606" y="20110"/>
                  </a:lnTo>
                  <a:cubicBezTo>
                    <a:pt x="7606" y="20264"/>
                    <a:pt x="7692" y="20360"/>
                    <a:pt x="7818" y="20360"/>
                  </a:cubicBezTo>
                  <a:cubicBezTo>
                    <a:pt x="7884" y="20360"/>
                    <a:pt x="7960" y="20334"/>
                    <a:pt x="8039" y="20277"/>
                  </a:cubicBezTo>
                  <a:lnTo>
                    <a:pt x="10174" y="19043"/>
                  </a:lnTo>
                  <a:cubicBezTo>
                    <a:pt x="10441" y="18876"/>
                    <a:pt x="10608" y="18643"/>
                    <a:pt x="10641" y="18342"/>
                  </a:cubicBezTo>
                  <a:lnTo>
                    <a:pt x="10641" y="17842"/>
                  </a:lnTo>
                  <a:cubicBezTo>
                    <a:pt x="10641" y="17609"/>
                    <a:pt x="10741" y="17408"/>
                    <a:pt x="10941" y="17275"/>
                  </a:cubicBezTo>
                  <a:cubicBezTo>
                    <a:pt x="11809" y="16574"/>
                    <a:pt x="12609" y="15774"/>
                    <a:pt x="13343" y="14907"/>
                  </a:cubicBezTo>
                  <a:cubicBezTo>
                    <a:pt x="13455" y="14739"/>
                    <a:pt x="13614" y="14665"/>
                    <a:pt x="13741" y="14665"/>
                  </a:cubicBezTo>
                  <a:cubicBezTo>
                    <a:pt x="13765" y="14665"/>
                    <a:pt x="13789" y="14668"/>
                    <a:pt x="13810" y="14673"/>
                  </a:cubicBezTo>
                  <a:lnTo>
                    <a:pt x="14177" y="14840"/>
                  </a:lnTo>
                  <a:cubicBezTo>
                    <a:pt x="14202" y="14850"/>
                    <a:pt x="14230" y="14855"/>
                    <a:pt x="14260" y="14855"/>
                  </a:cubicBezTo>
                  <a:cubicBezTo>
                    <a:pt x="14431" y="14855"/>
                    <a:pt x="14669" y="14700"/>
                    <a:pt x="14811" y="14473"/>
                  </a:cubicBezTo>
                  <a:lnTo>
                    <a:pt x="16345" y="12071"/>
                  </a:lnTo>
                  <a:cubicBezTo>
                    <a:pt x="16512" y="11804"/>
                    <a:pt x="16512" y="11504"/>
                    <a:pt x="16345" y="11437"/>
                  </a:cubicBezTo>
                  <a:lnTo>
                    <a:pt x="15945" y="11271"/>
                  </a:lnTo>
                  <a:cubicBezTo>
                    <a:pt x="15845" y="11237"/>
                    <a:pt x="15812" y="11037"/>
                    <a:pt x="15912" y="10837"/>
                  </a:cubicBezTo>
                  <a:cubicBezTo>
                    <a:pt x="16345" y="9870"/>
                    <a:pt x="16679" y="8902"/>
                    <a:pt x="16912" y="7868"/>
                  </a:cubicBezTo>
                  <a:cubicBezTo>
                    <a:pt x="16946" y="7635"/>
                    <a:pt x="17079" y="7468"/>
                    <a:pt x="17279" y="7335"/>
                  </a:cubicBezTo>
                  <a:lnTo>
                    <a:pt x="17813" y="7034"/>
                  </a:lnTo>
                  <a:cubicBezTo>
                    <a:pt x="18047" y="6901"/>
                    <a:pt x="18180" y="6634"/>
                    <a:pt x="18213" y="6334"/>
                  </a:cubicBezTo>
                  <a:lnTo>
                    <a:pt x="18213" y="4199"/>
                  </a:lnTo>
                  <a:cubicBezTo>
                    <a:pt x="18236" y="4021"/>
                    <a:pt x="18154" y="3917"/>
                    <a:pt x="18028" y="3917"/>
                  </a:cubicBezTo>
                  <a:cubicBezTo>
                    <a:pt x="17965" y="3917"/>
                    <a:pt x="17891" y="3943"/>
                    <a:pt x="17813" y="3999"/>
                  </a:cubicBezTo>
                  <a:lnTo>
                    <a:pt x="17279" y="4299"/>
                  </a:lnTo>
                  <a:cubicBezTo>
                    <a:pt x="17204" y="4337"/>
                    <a:pt x="17139" y="4355"/>
                    <a:pt x="17084" y="4355"/>
                  </a:cubicBezTo>
                  <a:cubicBezTo>
                    <a:pt x="16993" y="4355"/>
                    <a:pt x="16933" y="4303"/>
                    <a:pt x="16912" y="4199"/>
                  </a:cubicBezTo>
                  <a:cubicBezTo>
                    <a:pt x="16746" y="3532"/>
                    <a:pt x="16379" y="2898"/>
                    <a:pt x="15912" y="2364"/>
                  </a:cubicBezTo>
                  <a:cubicBezTo>
                    <a:pt x="15812" y="2264"/>
                    <a:pt x="15845" y="2064"/>
                    <a:pt x="15945" y="1864"/>
                  </a:cubicBezTo>
                  <a:lnTo>
                    <a:pt x="16345" y="1297"/>
                  </a:lnTo>
                  <a:cubicBezTo>
                    <a:pt x="16512" y="1030"/>
                    <a:pt x="16512" y="730"/>
                    <a:pt x="16345" y="663"/>
                  </a:cubicBezTo>
                  <a:lnTo>
                    <a:pt x="14811" y="29"/>
                  </a:lnTo>
                  <a:cubicBezTo>
                    <a:pt x="14778" y="10"/>
                    <a:pt x="14740" y="0"/>
                    <a:pt x="1469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97;p75"/>
            <p:cNvSpPr/>
            <p:nvPr/>
          </p:nvSpPr>
          <p:spPr>
            <a:xfrm>
              <a:off x="3172425" y="1783850"/>
              <a:ext cx="456750" cy="541625"/>
            </a:xfrm>
            <a:custGeom>
              <a:avLst/>
              <a:gdLst/>
              <a:ahLst/>
              <a:cxnLst/>
              <a:rect l="l" t="t" r="r" b="b"/>
              <a:pathLst>
                <a:path w="18270" h="21665" extrusionOk="0">
                  <a:moveTo>
                    <a:pt x="11469" y="5141"/>
                  </a:moveTo>
                  <a:cubicBezTo>
                    <a:pt x="13009" y="5141"/>
                    <a:pt x="13985" y="6308"/>
                    <a:pt x="13777" y="8388"/>
                  </a:cubicBezTo>
                  <a:cubicBezTo>
                    <a:pt x="13511" y="10690"/>
                    <a:pt x="11776" y="13392"/>
                    <a:pt x="9641" y="14859"/>
                  </a:cubicBezTo>
                  <a:cubicBezTo>
                    <a:pt x="8603" y="15564"/>
                    <a:pt x="7624" y="15897"/>
                    <a:pt x="6804" y="15897"/>
                  </a:cubicBezTo>
                  <a:cubicBezTo>
                    <a:pt x="5409" y="15897"/>
                    <a:pt x="4471" y="14934"/>
                    <a:pt x="4471" y="13191"/>
                  </a:cubicBezTo>
                  <a:cubicBezTo>
                    <a:pt x="4471" y="10623"/>
                    <a:pt x="6572" y="7354"/>
                    <a:pt x="9141" y="5853"/>
                  </a:cubicBezTo>
                  <a:cubicBezTo>
                    <a:pt x="9992" y="5371"/>
                    <a:pt x="10786" y="5141"/>
                    <a:pt x="11469" y="5141"/>
                  </a:cubicBezTo>
                  <a:close/>
                  <a:moveTo>
                    <a:pt x="14762" y="1"/>
                  </a:moveTo>
                  <a:cubicBezTo>
                    <a:pt x="14591" y="1"/>
                    <a:pt x="14353" y="155"/>
                    <a:pt x="14211" y="382"/>
                  </a:cubicBezTo>
                  <a:lnTo>
                    <a:pt x="13844" y="983"/>
                  </a:lnTo>
                  <a:cubicBezTo>
                    <a:pt x="13744" y="1149"/>
                    <a:pt x="13577" y="1283"/>
                    <a:pt x="13377" y="1283"/>
                  </a:cubicBezTo>
                  <a:cubicBezTo>
                    <a:pt x="12843" y="1283"/>
                    <a:pt x="12310" y="1316"/>
                    <a:pt x="11776" y="1450"/>
                  </a:cubicBezTo>
                  <a:cubicBezTo>
                    <a:pt x="11509" y="1516"/>
                    <a:pt x="11242" y="1583"/>
                    <a:pt x="10942" y="1683"/>
                  </a:cubicBezTo>
                  <a:cubicBezTo>
                    <a:pt x="10900" y="1700"/>
                    <a:pt x="10861" y="1708"/>
                    <a:pt x="10825" y="1708"/>
                  </a:cubicBezTo>
                  <a:cubicBezTo>
                    <a:pt x="10717" y="1708"/>
                    <a:pt x="10642" y="1633"/>
                    <a:pt x="10642" y="1483"/>
                  </a:cubicBezTo>
                  <a:lnTo>
                    <a:pt x="10642" y="949"/>
                  </a:lnTo>
                  <a:cubicBezTo>
                    <a:pt x="10675" y="849"/>
                    <a:pt x="10609" y="782"/>
                    <a:pt x="10542" y="716"/>
                  </a:cubicBezTo>
                  <a:cubicBezTo>
                    <a:pt x="10408" y="716"/>
                    <a:pt x="10308" y="716"/>
                    <a:pt x="10208" y="782"/>
                  </a:cubicBezTo>
                  <a:lnTo>
                    <a:pt x="8040" y="2017"/>
                  </a:lnTo>
                  <a:cubicBezTo>
                    <a:pt x="7807" y="2183"/>
                    <a:pt x="7640" y="2450"/>
                    <a:pt x="7606" y="2717"/>
                  </a:cubicBezTo>
                  <a:lnTo>
                    <a:pt x="7606" y="3218"/>
                  </a:lnTo>
                  <a:cubicBezTo>
                    <a:pt x="7573" y="3418"/>
                    <a:pt x="7473" y="3618"/>
                    <a:pt x="7306" y="3751"/>
                  </a:cubicBezTo>
                  <a:cubicBezTo>
                    <a:pt x="6439" y="4485"/>
                    <a:pt x="5638" y="5252"/>
                    <a:pt x="4904" y="6153"/>
                  </a:cubicBezTo>
                  <a:cubicBezTo>
                    <a:pt x="4800" y="6284"/>
                    <a:pt x="4653" y="6374"/>
                    <a:pt x="4531" y="6374"/>
                  </a:cubicBezTo>
                  <a:cubicBezTo>
                    <a:pt x="4498" y="6374"/>
                    <a:pt x="4466" y="6367"/>
                    <a:pt x="4437" y="6353"/>
                  </a:cubicBezTo>
                  <a:lnTo>
                    <a:pt x="4071" y="6220"/>
                  </a:lnTo>
                  <a:cubicBezTo>
                    <a:pt x="4037" y="6200"/>
                    <a:pt x="3998" y="6190"/>
                    <a:pt x="3957" y="6190"/>
                  </a:cubicBezTo>
                  <a:cubicBezTo>
                    <a:pt x="3789" y="6190"/>
                    <a:pt x="3570" y="6340"/>
                    <a:pt x="3437" y="6553"/>
                  </a:cubicBezTo>
                  <a:lnTo>
                    <a:pt x="1902" y="8988"/>
                  </a:lnTo>
                  <a:cubicBezTo>
                    <a:pt x="1736" y="9255"/>
                    <a:pt x="1736" y="9522"/>
                    <a:pt x="1902" y="9589"/>
                  </a:cubicBezTo>
                  <a:lnTo>
                    <a:pt x="2369" y="9856"/>
                  </a:lnTo>
                  <a:cubicBezTo>
                    <a:pt x="2403" y="9989"/>
                    <a:pt x="2369" y="10123"/>
                    <a:pt x="2336" y="10223"/>
                  </a:cubicBezTo>
                  <a:cubicBezTo>
                    <a:pt x="1869" y="11157"/>
                    <a:pt x="1569" y="12157"/>
                    <a:pt x="1335" y="13191"/>
                  </a:cubicBezTo>
                  <a:cubicBezTo>
                    <a:pt x="1269" y="13392"/>
                    <a:pt x="1135" y="13592"/>
                    <a:pt x="968" y="13692"/>
                  </a:cubicBezTo>
                  <a:lnTo>
                    <a:pt x="435" y="13992"/>
                  </a:lnTo>
                  <a:cubicBezTo>
                    <a:pt x="201" y="14159"/>
                    <a:pt x="34" y="14426"/>
                    <a:pt x="1" y="14692"/>
                  </a:cubicBezTo>
                  <a:lnTo>
                    <a:pt x="1" y="16861"/>
                  </a:lnTo>
                  <a:cubicBezTo>
                    <a:pt x="1" y="17023"/>
                    <a:pt x="97" y="17121"/>
                    <a:pt x="235" y="17121"/>
                  </a:cubicBezTo>
                  <a:cubicBezTo>
                    <a:pt x="295" y="17121"/>
                    <a:pt x="363" y="17102"/>
                    <a:pt x="435" y="17061"/>
                  </a:cubicBezTo>
                  <a:lnTo>
                    <a:pt x="968" y="16727"/>
                  </a:lnTo>
                  <a:cubicBezTo>
                    <a:pt x="1024" y="16694"/>
                    <a:pt x="1080" y="16679"/>
                    <a:pt x="1130" y="16679"/>
                  </a:cubicBezTo>
                  <a:cubicBezTo>
                    <a:pt x="1231" y="16679"/>
                    <a:pt x="1313" y="16738"/>
                    <a:pt x="1335" y="16827"/>
                  </a:cubicBezTo>
                  <a:cubicBezTo>
                    <a:pt x="1502" y="17528"/>
                    <a:pt x="1836" y="18128"/>
                    <a:pt x="2336" y="18662"/>
                  </a:cubicBezTo>
                  <a:cubicBezTo>
                    <a:pt x="2436" y="18762"/>
                    <a:pt x="2403" y="18962"/>
                    <a:pt x="2269" y="19162"/>
                  </a:cubicBezTo>
                  <a:lnTo>
                    <a:pt x="1902" y="19763"/>
                  </a:lnTo>
                  <a:cubicBezTo>
                    <a:pt x="1736" y="20030"/>
                    <a:pt x="1736" y="20296"/>
                    <a:pt x="1902" y="20363"/>
                  </a:cubicBezTo>
                  <a:lnTo>
                    <a:pt x="4137" y="21664"/>
                  </a:lnTo>
                  <a:lnTo>
                    <a:pt x="4804" y="20363"/>
                  </a:lnTo>
                  <a:cubicBezTo>
                    <a:pt x="4838" y="20163"/>
                    <a:pt x="4871" y="19963"/>
                    <a:pt x="4871" y="19763"/>
                  </a:cubicBezTo>
                  <a:lnTo>
                    <a:pt x="4938" y="19763"/>
                  </a:lnTo>
                  <a:cubicBezTo>
                    <a:pt x="5738" y="19763"/>
                    <a:pt x="6572" y="19629"/>
                    <a:pt x="7340" y="19362"/>
                  </a:cubicBezTo>
                  <a:cubicBezTo>
                    <a:pt x="7381" y="19346"/>
                    <a:pt x="7421" y="19337"/>
                    <a:pt x="7457" y="19337"/>
                  </a:cubicBezTo>
                  <a:cubicBezTo>
                    <a:pt x="7565" y="19337"/>
                    <a:pt x="7640" y="19412"/>
                    <a:pt x="7640" y="19563"/>
                  </a:cubicBezTo>
                  <a:lnTo>
                    <a:pt x="7640" y="20096"/>
                  </a:lnTo>
                  <a:cubicBezTo>
                    <a:pt x="7640" y="20250"/>
                    <a:pt x="7726" y="20331"/>
                    <a:pt x="7852" y="20331"/>
                  </a:cubicBezTo>
                  <a:cubicBezTo>
                    <a:pt x="7917" y="20331"/>
                    <a:pt x="7993" y="20309"/>
                    <a:pt x="8073" y="20263"/>
                  </a:cubicBezTo>
                  <a:lnTo>
                    <a:pt x="10242" y="19029"/>
                  </a:lnTo>
                  <a:cubicBezTo>
                    <a:pt x="10475" y="18862"/>
                    <a:pt x="10642" y="18629"/>
                    <a:pt x="10675" y="18328"/>
                  </a:cubicBezTo>
                  <a:lnTo>
                    <a:pt x="10675" y="17828"/>
                  </a:lnTo>
                  <a:cubicBezTo>
                    <a:pt x="10709" y="17595"/>
                    <a:pt x="10809" y="17394"/>
                    <a:pt x="10975" y="17261"/>
                  </a:cubicBezTo>
                  <a:cubicBezTo>
                    <a:pt x="11843" y="16560"/>
                    <a:pt x="12643" y="15760"/>
                    <a:pt x="13377" y="14893"/>
                  </a:cubicBezTo>
                  <a:cubicBezTo>
                    <a:pt x="13493" y="14747"/>
                    <a:pt x="13660" y="14653"/>
                    <a:pt x="13789" y="14653"/>
                  </a:cubicBezTo>
                  <a:cubicBezTo>
                    <a:pt x="13809" y="14653"/>
                    <a:pt x="13827" y="14655"/>
                    <a:pt x="13844" y="14659"/>
                  </a:cubicBezTo>
                  <a:lnTo>
                    <a:pt x="14211" y="14826"/>
                  </a:lnTo>
                  <a:cubicBezTo>
                    <a:pt x="14236" y="14836"/>
                    <a:pt x="14264" y="14841"/>
                    <a:pt x="14294" y="14841"/>
                  </a:cubicBezTo>
                  <a:cubicBezTo>
                    <a:pt x="14465" y="14841"/>
                    <a:pt x="14703" y="14686"/>
                    <a:pt x="14845" y="14459"/>
                  </a:cubicBezTo>
                  <a:lnTo>
                    <a:pt x="16346" y="12057"/>
                  </a:lnTo>
                  <a:cubicBezTo>
                    <a:pt x="16546" y="11790"/>
                    <a:pt x="16546" y="11490"/>
                    <a:pt x="16346" y="11423"/>
                  </a:cubicBezTo>
                  <a:lnTo>
                    <a:pt x="16012" y="11290"/>
                  </a:lnTo>
                  <a:cubicBezTo>
                    <a:pt x="15879" y="11223"/>
                    <a:pt x="15846" y="11023"/>
                    <a:pt x="15946" y="10823"/>
                  </a:cubicBezTo>
                  <a:cubicBezTo>
                    <a:pt x="16379" y="9889"/>
                    <a:pt x="16713" y="8888"/>
                    <a:pt x="16946" y="7854"/>
                  </a:cubicBezTo>
                  <a:cubicBezTo>
                    <a:pt x="16980" y="7654"/>
                    <a:pt x="17113" y="7454"/>
                    <a:pt x="17313" y="7354"/>
                  </a:cubicBezTo>
                  <a:lnTo>
                    <a:pt x="17847" y="7020"/>
                  </a:lnTo>
                  <a:cubicBezTo>
                    <a:pt x="18081" y="6887"/>
                    <a:pt x="18214" y="6620"/>
                    <a:pt x="18247" y="6353"/>
                  </a:cubicBezTo>
                  <a:lnTo>
                    <a:pt x="18247" y="4185"/>
                  </a:lnTo>
                  <a:cubicBezTo>
                    <a:pt x="18270" y="4007"/>
                    <a:pt x="18188" y="3903"/>
                    <a:pt x="18062" y="3903"/>
                  </a:cubicBezTo>
                  <a:cubicBezTo>
                    <a:pt x="17999" y="3903"/>
                    <a:pt x="17925" y="3929"/>
                    <a:pt x="17847" y="3985"/>
                  </a:cubicBezTo>
                  <a:lnTo>
                    <a:pt x="17313" y="4285"/>
                  </a:lnTo>
                  <a:cubicBezTo>
                    <a:pt x="17238" y="4323"/>
                    <a:pt x="17173" y="4341"/>
                    <a:pt x="17118" y="4341"/>
                  </a:cubicBezTo>
                  <a:cubicBezTo>
                    <a:pt x="17027" y="4341"/>
                    <a:pt x="16967" y="4289"/>
                    <a:pt x="16946" y="4185"/>
                  </a:cubicBezTo>
                  <a:cubicBezTo>
                    <a:pt x="16746" y="3518"/>
                    <a:pt x="16413" y="2884"/>
                    <a:pt x="15946" y="2384"/>
                  </a:cubicBezTo>
                  <a:cubicBezTo>
                    <a:pt x="15846" y="2284"/>
                    <a:pt x="15879" y="2083"/>
                    <a:pt x="16012" y="1883"/>
                  </a:cubicBezTo>
                  <a:lnTo>
                    <a:pt x="16379" y="1283"/>
                  </a:lnTo>
                  <a:cubicBezTo>
                    <a:pt x="16546" y="1016"/>
                    <a:pt x="16546" y="749"/>
                    <a:pt x="16379" y="682"/>
                  </a:cubicBezTo>
                  <a:lnTo>
                    <a:pt x="14845" y="15"/>
                  </a:lnTo>
                  <a:cubicBezTo>
                    <a:pt x="14820" y="5"/>
                    <a:pt x="14792" y="1"/>
                    <a:pt x="1476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98;p75"/>
            <p:cNvSpPr/>
            <p:nvPr/>
          </p:nvSpPr>
          <p:spPr>
            <a:xfrm>
              <a:off x="3624425" y="1881800"/>
              <a:ext cx="56725" cy="56525"/>
            </a:xfrm>
            <a:custGeom>
              <a:avLst/>
              <a:gdLst/>
              <a:ahLst/>
              <a:cxnLst/>
              <a:rect l="l" t="t" r="r" b="b"/>
              <a:pathLst>
                <a:path w="2269" h="2261" extrusionOk="0">
                  <a:moveTo>
                    <a:pt x="67" y="0"/>
                  </a:moveTo>
                  <a:lnTo>
                    <a:pt x="1" y="1301"/>
                  </a:lnTo>
                  <a:cubicBezTo>
                    <a:pt x="367" y="1635"/>
                    <a:pt x="768" y="1935"/>
                    <a:pt x="1168" y="2235"/>
                  </a:cubicBezTo>
                  <a:cubicBezTo>
                    <a:pt x="1251" y="2252"/>
                    <a:pt x="1343" y="2260"/>
                    <a:pt x="1439" y="2260"/>
                  </a:cubicBezTo>
                  <a:cubicBezTo>
                    <a:pt x="1535" y="2260"/>
                    <a:pt x="1635" y="2252"/>
                    <a:pt x="1735" y="2235"/>
                  </a:cubicBezTo>
                  <a:lnTo>
                    <a:pt x="2269" y="130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99;p75"/>
            <p:cNvSpPr/>
            <p:nvPr/>
          </p:nvSpPr>
          <p:spPr>
            <a:xfrm>
              <a:off x="3365075" y="2289575"/>
              <a:ext cx="58400" cy="34225"/>
            </a:xfrm>
            <a:custGeom>
              <a:avLst/>
              <a:gdLst/>
              <a:ahLst/>
              <a:cxnLst/>
              <a:rect l="l" t="t" r="r" b="b"/>
              <a:pathLst>
                <a:path w="2336" h="1369" extrusionOk="0">
                  <a:moveTo>
                    <a:pt x="1168" y="1"/>
                  </a:moveTo>
                  <a:lnTo>
                    <a:pt x="0" y="67"/>
                  </a:lnTo>
                  <a:lnTo>
                    <a:pt x="2269" y="1368"/>
                  </a:lnTo>
                  <a:lnTo>
                    <a:pt x="2335" y="168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00;p75"/>
            <p:cNvSpPr/>
            <p:nvPr/>
          </p:nvSpPr>
          <p:spPr>
            <a:xfrm>
              <a:off x="3173275" y="1783500"/>
              <a:ext cx="455900" cy="541975"/>
            </a:xfrm>
            <a:custGeom>
              <a:avLst/>
              <a:gdLst/>
              <a:ahLst/>
              <a:cxnLst/>
              <a:rect l="l" t="t" r="r" b="b"/>
              <a:pathLst>
                <a:path w="18236" h="21679" extrusionOk="0">
                  <a:moveTo>
                    <a:pt x="11435" y="5155"/>
                  </a:moveTo>
                  <a:cubicBezTo>
                    <a:pt x="12975" y="5155"/>
                    <a:pt x="13951" y="6322"/>
                    <a:pt x="13743" y="8402"/>
                  </a:cubicBezTo>
                  <a:cubicBezTo>
                    <a:pt x="13477" y="10704"/>
                    <a:pt x="11742" y="13406"/>
                    <a:pt x="9607" y="14873"/>
                  </a:cubicBezTo>
                  <a:cubicBezTo>
                    <a:pt x="8569" y="15578"/>
                    <a:pt x="7595" y="15911"/>
                    <a:pt x="6780" y="15911"/>
                  </a:cubicBezTo>
                  <a:cubicBezTo>
                    <a:pt x="5395" y="15911"/>
                    <a:pt x="4470" y="14948"/>
                    <a:pt x="4470" y="13205"/>
                  </a:cubicBezTo>
                  <a:cubicBezTo>
                    <a:pt x="4470" y="10637"/>
                    <a:pt x="6538" y="7368"/>
                    <a:pt x="9107" y="5867"/>
                  </a:cubicBezTo>
                  <a:cubicBezTo>
                    <a:pt x="9958" y="5385"/>
                    <a:pt x="10752" y="5155"/>
                    <a:pt x="11435" y="5155"/>
                  </a:cubicBezTo>
                  <a:close/>
                  <a:moveTo>
                    <a:pt x="14699" y="0"/>
                  </a:moveTo>
                  <a:cubicBezTo>
                    <a:pt x="14531" y="0"/>
                    <a:pt x="14311" y="155"/>
                    <a:pt x="14177" y="396"/>
                  </a:cubicBezTo>
                  <a:lnTo>
                    <a:pt x="13810" y="963"/>
                  </a:lnTo>
                  <a:cubicBezTo>
                    <a:pt x="13710" y="1130"/>
                    <a:pt x="13543" y="1263"/>
                    <a:pt x="13343" y="1297"/>
                  </a:cubicBezTo>
                  <a:cubicBezTo>
                    <a:pt x="13260" y="1294"/>
                    <a:pt x="13177" y="1292"/>
                    <a:pt x="13094" y="1292"/>
                  </a:cubicBezTo>
                  <a:cubicBezTo>
                    <a:pt x="12349" y="1292"/>
                    <a:pt x="11632" y="1427"/>
                    <a:pt x="10941" y="1697"/>
                  </a:cubicBezTo>
                  <a:cubicBezTo>
                    <a:pt x="10898" y="1704"/>
                    <a:pt x="10860" y="1708"/>
                    <a:pt x="10826" y="1708"/>
                  </a:cubicBezTo>
                  <a:cubicBezTo>
                    <a:pt x="10703" y="1708"/>
                    <a:pt x="10641" y="1654"/>
                    <a:pt x="10641" y="1497"/>
                  </a:cubicBezTo>
                  <a:lnTo>
                    <a:pt x="10641" y="963"/>
                  </a:lnTo>
                  <a:cubicBezTo>
                    <a:pt x="10641" y="785"/>
                    <a:pt x="10552" y="696"/>
                    <a:pt x="10414" y="696"/>
                  </a:cubicBezTo>
                  <a:cubicBezTo>
                    <a:pt x="10345" y="696"/>
                    <a:pt x="10263" y="719"/>
                    <a:pt x="10174" y="763"/>
                  </a:cubicBezTo>
                  <a:lnTo>
                    <a:pt x="8039" y="2031"/>
                  </a:lnTo>
                  <a:cubicBezTo>
                    <a:pt x="7773" y="2164"/>
                    <a:pt x="7639" y="2431"/>
                    <a:pt x="7606" y="2731"/>
                  </a:cubicBezTo>
                  <a:lnTo>
                    <a:pt x="7606" y="3232"/>
                  </a:lnTo>
                  <a:cubicBezTo>
                    <a:pt x="7572" y="3432"/>
                    <a:pt x="7472" y="3632"/>
                    <a:pt x="7306" y="3765"/>
                  </a:cubicBezTo>
                  <a:cubicBezTo>
                    <a:pt x="6438" y="4499"/>
                    <a:pt x="5638" y="5300"/>
                    <a:pt x="4904" y="6167"/>
                  </a:cubicBezTo>
                  <a:cubicBezTo>
                    <a:pt x="4759" y="6312"/>
                    <a:pt x="4613" y="6407"/>
                    <a:pt x="4490" y="6407"/>
                  </a:cubicBezTo>
                  <a:cubicBezTo>
                    <a:pt x="4472" y="6407"/>
                    <a:pt x="4454" y="6405"/>
                    <a:pt x="4437" y="6401"/>
                  </a:cubicBezTo>
                  <a:lnTo>
                    <a:pt x="4070" y="6234"/>
                  </a:lnTo>
                  <a:cubicBezTo>
                    <a:pt x="4036" y="6222"/>
                    <a:pt x="4000" y="6217"/>
                    <a:pt x="3963" y="6217"/>
                  </a:cubicBezTo>
                  <a:cubicBezTo>
                    <a:pt x="3782" y="6217"/>
                    <a:pt x="3575" y="6351"/>
                    <a:pt x="3436" y="6601"/>
                  </a:cubicBezTo>
                  <a:lnTo>
                    <a:pt x="1902" y="9002"/>
                  </a:lnTo>
                  <a:cubicBezTo>
                    <a:pt x="1735" y="9269"/>
                    <a:pt x="1735" y="9536"/>
                    <a:pt x="1902" y="9636"/>
                  </a:cubicBezTo>
                  <a:lnTo>
                    <a:pt x="2369" y="9903"/>
                  </a:lnTo>
                  <a:cubicBezTo>
                    <a:pt x="2402" y="10003"/>
                    <a:pt x="2369" y="10137"/>
                    <a:pt x="2335" y="10237"/>
                  </a:cubicBezTo>
                  <a:cubicBezTo>
                    <a:pt x="1868" y="11171"/>
                    <a:pt x="1535" y="12171"/>
                    <a:pt x="1335" y="13205"/>
                  </a:cubicBezTo>
                  <a:cubicBezTo>
                    <a:pt x="1268" y="13406"/>
                    <a:pt x="1134" y="13606"/>
                    <a:pt x="968" y="13706"/>
                  </a:cubicBezTo>
                  <a:lnTo>
                    <a:pt x="434" y="14006"/>
                  </a:lnTo>
                  <a:cubicBezTo>
                    <a:pt x="167" y="14173"/>
                    <a:pt x="34" y="14440"/>
                    <a:pt x="0" y="14706"/>
                  </a:cubicBezTo>
                  <a:lnTo>
                    <a:pt x="0" y="16875"/>
                  </a:lnTo>
                  <a:cubicBezTo>
                    <a:pt x="0" y="17037"/>
                    <a:pt x="97" y="17135"/>
                    <a:pt x="234" y="17135"/>
                  </a:cubicBezTo>
                  <a:cubicBezTo>
                    <a:pt x="294" y="17135"/>
                    <a:pt x="363" y="17116"/>
                    <a:pt x="434" y="17075"/>
                  </a:cubicBezTo>
                  <a:lnTo>
                    <a:pt x="968" y="16775"/>
                  </a:lnTo>
                  <a:cubicBezTo>
                    <a:pt x="1031" y="16724"/>
                    <a:pt x="1095" y="16702"/>
                    <a:pt x="1151" y="16702"/>
                  </a:cubicBezTo>
                  <a:cubicBezTo>
                    <a:pt x="1242" y="16702"/>
                    <a:pt x="1314" y="16759"/>
                    <a:pt x="1335" y="16841"/>
                  </a:cubicBezTo>
                  <a:cubicBezTo>
                    <a:pt x="1501" y="17542"/>
                    <a:pt x="1835" y="18176"/>
                    <a:pt x="2335" y="18676"/>
                  </a:cubicBezTo>
                  <a:cubicBezTo>
                    <a:pt x="2435" y="18776"/>
                    <a:pt x="2402" y="18976"/>
                    <a:pt x="2269" y="19176"/>
                  </a:cubicBezTo>
                  <a:lnTo>
                    <a:pt x="1902" y="19777"/>
                  </a:lnTo>
                  <a:cubicBezTo>
                    <a:pt x="1735" y="20044"/>
                    <a:pt x="1735" y="20310"/>
                    <a:pt x="1902" y="20377"/>
                  </a:cubicBezTo>
                  <a:lnTo>
                    <a:pt x="4137" y="21678"/>
                  </a:lnTo>
                  <a:lnTo>
                    <a:pt x="4770" y="20377"/>
                  </a:lnTo>
                  <a:cubicBezTo>
                    <a:pt x="4837" y="20177"/>
                    <a:pt x="4870" y="19977"/>
                    <a:pt x="4870" y="19777"/>
                  </a:cubicBezTo>
                  <a:lnTo>
                    <a:pt x="4904" y="19777"/>
                  </a:lnTo>
                  <a:cubicBezTo>
                    <a:pt x="5704" y="19777"/>
                    <a:pt x="6538" y="19643"/>
                    <a:pt x="7306" y="19376"/>
                  </a:cubicBezTo>
                  <a:cubicBezTo>
                    <a:pt x="7347" y="19360"/>
                    <a:pt x="7387" y="19351"/>
                    <a:pt x="7423" y="19351"/>
                  </a:cubicBezTo>
                  <a:cubicBezTo>
                    <a:pt x="7531" y="19351"/>
                    <a:pt x="7606" y="19426"/>
                    <a:pt x="7606" y="19577"/>
                  </a:cubicBezTo>
                  <a:lnTo>
                    <a:pt x="7606" y="20110"/>
                  </a:lnTo>
                  <a:cubicBezTo>
                    <a:pt x="7606" y="20264"/>
                    <a:pt x="7692" y="20360"/>
                    <a:pt x="7818" y="20360"/>
                  </a:cubicBezTo>
                  <a:cubicBezTo>
                    <a:pt x="7884" y="20360"/>
                    <a:pt x="7960" y="20334"/>
                    <a:pt x="8039" y="20277"/>
                  </a:cubicBezTo>
                  <a:lnTo>
                    <a:pt x="10174" y="19043"/>
                  </a:lnTo>
                  <a:cubicBezTo>
                    <a:pt x="10441" y="18876"/>
                    <a:pt x="10608" y="18643"/>
                    <a:pt x="10641" y="18342"/>
                  </a:cubicBezTo>
                  <a:lnTo>
                    <a:pt x="10641" y="17842"/>
                  </a:lnTo>
                  <a:cubicBezTo>
                    <a:pt x="10641" y="17609"/>
                    <a:pt x="10741" y="17408"/>
                    <a:pt x="10941" y="17275"/>
                  </a:cubicBezTo>
                  <a:cubicBezTo>
                    <a:pt x="11809" y="16574"/>
                    <a:pt x="12609" y="15774"/>
                    <a:pt x="13343" y="14907"/>
                  </a:cubicBezTo>
                  <a:cubicBezTo>
                    <a:pt x="13455" y="14739"/>
                    <a:pt x="13614" y="14665"/>
                    <a:pt x="13741" y="14665"/>
                  </a:cubicBezTo>
                  <a:cubicBezTo>
                    <a:pt x="13765" y="14665"/>
                    <a:pt x="13789" y="14668"/>
                    <a:pt x="13810" y="14673"/>
                  </a:cubicBezTo>
                  <a:lnTo>
                    <a:pt x="14177" y="14840"/>
                  </a:lnTo>
                  <a:cubicBezTo>
                    <a:pt x="14202" y="14850"/>
                    <a:pt x="14230" y="14855"/>
                    <a:pt x="14260" y="14855"/>
                  </a:cubicBezTo>
                  <a:cubicBezTo>
                    <a:pt x="14431" y="14855"/>
                    <a:pt x="14669" y="14700"/>
                    <a:pt x="14811" y="14473"/>
                  </a:cubicBezTo>
                  <a:lnTo>
                    <a:pt x="16345" y="12071"/>
                  </a:lnTo>
                  <a:cubicBezTo>
                    <a:pt x="16512" y="11804"/>
                    <a:pt x="16512" y="11504"/>
                    <a:pt x="16345" y="11437"/>
                  </a:cubicBezTo>
                  <a:lnTo>
                    <a:pt x="15945" y="11271"/>
                  </a:lnTo>
                  <a:cubicBezTo>
                    <a:pt x="15845" y="11237"/>
                    <a:pt x="15812" y="11037"/>
                    <a:pt x="15912" y="10837"/>
                  </a:cubicBezTo>
                  <a:cubicBezTo>
                    <a:pt x="16345" y="9870"/>
                    <a:pt x="16679" y="8902"/>
                    <a:pt x="16912" y="7868"/>
                  </a:cubicBezTo>
                  <a:cubicBezTo>
                    <a:pt x="16946" y="7635"/>
                    <a:pt x="17079" y="7468"/>
                    <a:pt x="17279" y="7335"/>
                  </a:cubicBezTo>
                  <a:lnTo>
                    <a:pt x="17813" y="7034"/>
                  </a:lnTo>
                  <a:cubicBezTo>
                    <a:pt x="18047" y="6901"/>
                    <a:pt x="18180" y="6634"/>
                    <a:pt x="18213" y="6334"/>
                  </a:cubicBezTo>
                  <a:lnTo>
                    <a:pt x="18213" y="4199"/>
                  </a:lnTo>
                  <a:cubicBezTo>
                    <a:pt x="18236" y="4021"/>
                    <a:pt x="18154" y="3917"/>
                    <a:pt x="18028" y="3917"/>
                  </a:cubicBezTo>
                  <a:cubicBezTo>
                    <a:pt x="17965" y="3917"/>
                    <a:pt x="17891" y="3943"/>
                    <a:pt x="17813" y="3999"/>
                  </a:cubicBezTo>
                  <a:lnTo>
                    <a:pt x="17279" y="4299"/>
                  </a:lnTo>
                  <a:cubicBezTo>
                    <a:pt x="17204" y="4337"/>
                    <a:pt x="17139" y="4355"/>
                    <a:pt x="17084" y="4355"/>
                  </a:cubicBezTo>
                  <a:cubicBezTo>
                    <a:pt x="16993" y="4355"/>
                    <a:pt x="16933" y="4303"/>
                    <a:pt x="16912" y="4199"/>
                  </a:cubicBezTo>
                  <a:cubicBezTo>
                    <a:pt x="16746" y="3532"/>
                    <a:pt x="16379" y="2898"/>
                    <a:pt x="15912" y="2364"/>
                  </a:cubicBezTo>
                  <a:cubicBezTo>
                    <a:pt x="15812" y="2264"/>
                    <a:pt x="15845" y="2064"/>
                    <a:pt x="15945" y="1864"/>
                  </a:cubicBezTo>
                  <a:lnTo>
                    <a:pt x="16345" y="1297"/>
                  </a:lnTo>
                  <a:cubicBezTo>
                    <a:pt x="16512" y="1030"/>
                    <a:pt x="16512" y="730"/>
                    <a:pt x="16345" y="663"/>
                  </a:cubicBezTo>
                  <a:lnTo>
                    <a:pt x="14811" y="29"/>
                  </a:lnTo>
                  <a:cubicBezTo>
                    <a:pt x="14778" y="10"/>
                    <a:pt x="14740" y="0"/>
                    <a:pt x="146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01;p75"/>
            <p:cNvSpPr/>
            <p:nvPr/>
          </p:nvSpPr>
          <p:spPr>
            <a:xfrm>
              <a:off x="3172425" y="1783850"/>
              <a:ext cx="456750" cy="541625"/>
            </a:xfrm>
            <a:custGeom>
              <a:avLst/>
              <a:gdLst/>
              <a:ahLst/>
              <a:cxnLst/>
              <a:rect l="l" t="t" r="r" b="b"/>
              <a:pathLst>
                <a:path w="18270" h="21665" extrusionOk="0">
                  <a:moveTo>
                    <a:pt x="11469" y="5141"/>
                  </a:moveTo>
                  <a:cubicBezTo>
                    <a:pt x="13009" y="5141"/>
                    <a:pt x="13985" y="6308"/>
                    <a:pt x="13777" y="8388"/>
                  </a:cubicBezTo>
                  <a:cubicBezTo>
                    <a:pt x="13511" y="10690"/>
                    <a:pt x="11776" y="13392"/>
                    <a:pt x="9641" y="14859"/>
                  </a:cubicBezTo>
                  <a:cubicBezTo>
                    <a:pt x="8603" y="15564"/>
                    <a:pt x="7624" y="15897"/>
                    <a:pt x="6804" y="15897"/>
                  </a:cubicBezTo>
                  <a:cubicBezTo>
                    <a:pt x="5409" y="15897"/>
                    <a:pt x="4471" y="14934"/>
                    <a:pt x="4471" y="13191"/>
                  </a:cubicBezTo>
                  <a:cubicBezTo>
                    <a:pt x="4471" y="10623"/>
                    <a:pt x="6572" y="7354"/>
                    <a:pt x="9141" y="5853"/>
                  </a:cubicBezTo>
                  <a:cubicBezTo>
                    <a:pt x="9992" y="5371"/>
                    <a:pt x="10786" y="5141"/>
                    <a:pt x="11469" y="5141"/>
                  </a:cubicBezTo>
                  <a:close/>
                  <a:moveTo>
                    <a:pt x="14762" y="1"/>
                  </a:moveTo>
                  <a:cubicBezTo>
                    <a:pt x="14591" y="1"/>
                    <a:pt x="14353" y="155"/>
                    <a:pt x="14211" y="382"/>
                  </a:cubicBezTo>
                  <a:lnTo>
                    <a:pt x="13844" y="983"/>
                  </a:lnTo>
                  <a:cubicBezTo>
                    <a:pt x="13744" y="1149"/>
                    <a:pt x="13577" y="1283"/>
                    <a:pt x="13377" y="1283"/>
                  </a:cubicBezTo>
                  <a:cubicBezTo>
                    <a:pt x="12843" y="1283"/>
                    <a:pt x="12310" y="1316"/>
                    <a:pt x="11776" y="1450"/>
                  </a:cubicBezTo>
                  <a:cubicBezTo>
                    <a:pt x="11509" y="1516"/>
                    <a:pt x="11242" y="1583"/>
                    <a:pt x="10942" y="1683"/>
                  </a:cubicBezTo>
                  <a:cubicBezTo>
                    <a:pt x="10900" y="1700"/>
                    <a:pt x="10861" y="1708"/>
                    <a:pt x="10825" y="1708"/>
                  </a:cubicBezTo>
                  <a:cubicBezTo>
                    <a:pt x="10717" y="1708"/>
                    <a:pt x="10642" y="1633"/>
                    <a:pt x="10642" y="1483"/>
                  </a:cubicBezTo>
                  <a:lnTo>
                    <a:pt x="10642" y="949"/>
                  </a:lnTo>
                  <a:cubicBezTo>
                    <a:pt x="10675" y="849"/>
                    <a:pt x="10609" y="782"/>
                    <a:pt x="10542" y="716"/>
                  </a:cubicBezTo>
                  <a:cubicBezTo>
                    <a:pt x="10408" y="716"/>
                    <a:pt x="10308" y="716"/>
                    <a:pt x="10208" y="782"/>
                  </a:cubicBezTo>
                  <a:lnTo>
                    <a:pt x="8040" y="2017"/>
                  </a:lnTo>
                  <a:cubicBezTo>
                    <a:pt x="7807" y="2183"/>
                    <a:pt x="7640" y="2450"/>
                    <a:pt x="7606" y="2717"/>
                  </a:cubicBezTo>
                  <a:lnTo>
                    <a:pt x="7606" y="3218"/>
                  </a:lnTo>
                  <a:cubicBezTo>
                    <a:pt x="7573" y="3418"/>
                    <a:pt x="7473" y="3618"/>
                    <a:pt x="7306" y="3751"/>
                  </a:cubicBezTo>
                  <a:cubicBezTo>
                    <a:pt x="6439" y="4485"/>
                    <a:pt x="5638" y="5252"/>
                    <a:pt x="4904" y="6153"/>
                  </a:cubicBezTo>
                  <a:cubicBezTo>
                    <a:pt x="4800" y="6284"/>
                    <a:pt x="4653" y="6374"/>
                    <a:pt x="4531" y="6374"/>
                  </a:cubicBezTo>
                  <a:cubicBezTo>
                    <a:pt x="4498" y="6374"/>
                    <a:pt x="4466" y="6367"/>
                    <a:pt x="4437" y="6353"/>
                  </a:cubicBezTo>
                  <a:lnTo>
                    <a:pt x="4071" y="6220"/>
                  </a:lnTo>
                  <a:cubicBezTo>
                    <a:pt x="4037" y="6200"/>
                    <a:pt x="3998" y="6190"/>
                    <a:pt x="3957" y="6190"/>
                  </a:cubicBezTo>
                  <a:cubicBezTo>
                    <a:pt x="3789" y="6190"/>
                    <a:pt x="3570" y="6340"/>
                    <a:pt x="3437" y="6553"/>
                  </a:cubicBezTo>
                  <a:lnTo>
                    <a:pt x="1902" y="8988"/>
                  </a:lnTo>
                  <a:cubicBezTo>
                    <a:pt x="1736" y="9255"/>
                    <a:pt x="1736" y="9522"/>
                    <a:pt x="1902" y="9589"/>
                  </a:cubicBezTo>
                  <a:lnTo>
                    <a:pt x="2369" y="9856"/>
                  </a:lnTo>
                  <a:cubicBezTo>
                    <a:pt x="2403" y="9989"/>
                    <a:pt x="2369" y="10123"/>
                    <a:pt x="2336" y="10223"/>
                  </a:cubicBezTo>
                  <a:cubicBezTo>
                    <a:pt x="1869" y="11157"/>
                    <a:pt x="1569" y="12157"/>
                    <a:pt x="1335" y="13191"/>
                  </a:cubicBezTo>
                  <a:cubicBezTo>
                    <a:pt x="1269" y="13392"/>
                    <a:pt x="1135" y="13592"/>
                    <a:pt x="968" y="13692"/>
                  </a:cubicBezTo>
                  <a:lnTo>
                    <a:pt x="435" y="13992"/>
                  </a:lnTo>
                  <a:cubicBezTo>
                    <a:pt x="201" y="14159"/>
                    <a:pt x="34" y="14426"/>
                    <a:pt x="1" y="14692"/>
                  </a:cubicBezTo>
                  <a:lnTo>
                    <a:pt x="1" y="16861"/>
                  </a:lnTo>
                  <a:cubicBezTo>
                    <a:pt x="1" y="17023"/>
                    <a:pt x="97" y="17121"/>
                    <a:pt x="235" y="17121"/>
                  </a:cubicBezTo>
                  <a:cubicBezTo>
                    <a:pt x="295" y="17121"/>
                    <a:pt x="363" y="17102"/>
                    <a:pt x="435" y="17061"/>
                  </a:cubicBezTo>
                  <a:lnTo>
                    <a:pt x="968" y="16727"/>
                  </a:lnTo>
                  <a:cubicBezTo>
                    <a:pt x="1024" y="16694"/>
                    <a:pt x="1080" y="16679"/>
                    <a:pt x="1130" y="16679"/>
                  </a:cubicBezTo>
                  <a:cubicBezTo>
                    <a:pt x="1231" y="16679"/>
                    <a:pt x="1313" y="16738"/>
                    <a:pt x="1335" y="16827"/>
                  </a:cubicBezTo>
                  <a:cubicBezTo>
                    <a:pt x="1502" y="17528"/>
                    <a:pt x="1836" y="18128"/>
                    <a:pt x="2336" y="18662"/>
                  </a:cubicBezTo>
                  <a:cubicBezTo>
                    <a:pt x="2436" y="18762"/>
                    <a:pt x="2403" y="18962"/>
                    <a:pt x="2269" y="19162"/>
                  </a:cubicBezTo>
                  <a:lnTo>
                    <a:pt x="1902" y="19763"/>
                  </a:lnTo>
                  <a:cubicBezTo>
                    <a:pt x="1736" y="20030"/>
                    <a:pt x="1736" y="20296"/>
                    <a:pt x="1902" y="20363"/>
                  </a:cubicBezTo>
                  <a:lnTo>
                    <a:pt x="4137" y="21664"/>
                  </a:lnTo>
                  <a:lnTo>
                    <a:pt x="4804" y="20363"/>
                  </a:lnTo>
                  <a:cubicBezTo>
                    <a:pt x="4838" y="20163"/>
                    <a:pt x="4871" y="19963"/>
                    <a:pt x="4871" y="19763"/>
                  </a:cubicBezTo>
                  <a:lnTo>
                    <a:pt x="4938" y="19763"/>
                  </a:lnTo>
                  <a:cubicBezTo>
                    <a:pt x="5738" y="19763"/>
                    <a:pt x="6572" y="19629"/>
                    <a:pt x="7340" y="19362"/>
                  </a:cubicBezTo>
                  <a:cubicBezTo>
                    <a:pt x="7381" y="19346"/>
                    <a:pt x="7421" y="19337"/>
                    <a:pt x="7457" y="19337"/>
                  </a:cubicBezTo>
                  <a:cubicBezTo>
                    <a:pt x="7565" y="19337"/>
                    <a:pt x="7640" y="19412"/>
                    <a:pt x="7640" y="19563"/>
                  </a:cubicBezTo>
                  <a:lnTo>
                    <a:pt x="7640" y="20096"/>
                  </a:lnTo>
                  <a:cubicBezTo>
                    <a:pt x="7640" y="20250"/>
                    <a:pt x="7726" y="20331"/>
                    <a:pt x="7852" y="20331"/>
                  </a:cubicBezTo>
                  <a:cubicBezTo>
                    <a:pt x="7917" y="20331"/>
                    <a:pt x="7993" y="20309"/>
                    <a:pt x="8073" y="20263"/>
                  </a:cubicBezTo>
                  <a:lnTo>
                    <a:pt x="10242" y="19029"/>
                  </a:lnTo>
                  <a:cubicBezTo>
                    <a:pt x="10475" y="18862"/>
                    <a:pt x="10642" y="18629"/>
                    <a:pt x="10675" y="18328"/>
                  </a:cubicBezTo>
                  <a:lnTo>
                    <a:pt x="10675" y="17828"/>
                  </a:lnTo>
                  <a:cubicBezTo>
                    <a:pt x="10709" y="17595"/>
                    <a:pt x="10809" y="17394"/>
                    <a:pt x="10975" y="17261"/>
                  </a:cubicBezTo>
                  <a:cubicBezTo>
                    <a:pt x="11843" y="16560"/>
                    <a:pt x="12643" y="15760"/>
                    <a:pt x="13377" y="14893"/>
                  </a:cubicBezTo>
                  <a:cubicBezTo>
                    <a:pt x="13493" y="14747"/>
                    <a:pt x="13660" y="14653"/>
                    <a:pt x="13789" y="14653"/>
                  </a:cubicBezTo>
                  <a:cubicBezTo>
                    <a:pt x="13809" y="14653"/>
                    <a:pt x="13827" y="14655"/>
                    <a:pt x="13844" y="14659"/>
                  </a:cubicBezTo>
                  <a:lnTo>
                    <a:pt x="14211" y="14826"/>
                  </a:lnTo>
                  <a:cubicBezTo>
                    <a:pt x="14236" y="14836"/>
                    <a:pt x="14264" y="14841"/>
                    <a:pt x="14294" y="14841"/>
                  </a:cubicBezTo>
                  <a:cubicBezTo>
                    <a:pt x="14465" y="14841"/>
                    <a:pt x="14703" y="14686"/>
                    <a:pt x="14845" y="14459"/>
                  </a:cubicBezTo>
                  <a:lnTo>
                    <a:pt x="16346" y="12057"/>
                  </a:lnTo>
                  <a:cubicBezTo>
                    <a:pt x="16546" y="11790"/>
                    <a:pt x="16546" y="11490"/>
                    <a:pt x="16346" y="11423"/>
                  </a:cubicBezTo>
                  <a:lnTo>
                    <a:pt x="16012" y="11290"/>
                  </a:lnTo>
                  <a:cubicBezTo>
                    <a:pt x="15879" y="11223"/>
                    <a:pt x="15846" y="11023"/>
                    <a:pt x="15946" y="10823"/>
                  </a:cubicBezTo>
                  <a:cubicBezTo>
                    <a:pt x="16379" y="9889"/>
                    <a:pt x="16713" y="8888"/>
                    <a:pt x="16946" y="7854"/>
                  </a:cubicBezTo>
                  <a:cubicBezTo>
                    <a:pt x="16980" y="7654"/>
                    <a:pt x="17113" y="7454"/>
                    <a:pt x="17313" y="7354"/>
                  </a:cubicBezTo>
                  <a:lnTo>
                    <a:pt x="17847" y="7020"/>
                  </a:lnTo>
                  <a:cubicBezTo>
                    <a:pt x="18081" y="6887"/>
                    <a:pt x="18214" y="6620"/>
                    <a:pt x="18247" y="6353"/>
                  </a:cubicBezTo>
                  <a:lnTo>
                    <a:pt x="18247" y="4185"/>
                  </a:lnTo>
                  <a:cubicBezTo>
                    <a:pt x="18270" y="4007"/>
                    <a:pt x="18188" y="3903"/>
                    <a:pt x="18062" y="3903"/>
                  </a:cubicBezTo>
                  <a:cubicBezTo>
                    <a:pt x="17999" y="3903"/>
                    <a:pt x="17925" y="3929"/>
                    <a:pt x="17847" y="3985"/>
                  </a:cubicBezTo>
                  <a:lnTo>
                    <a:pt x="17313" y="4285"/>
                  </a:lnTo>
                  <a:cubicBezTo>
                    <a:pt x="17238" y="4323"/>
                    <a:pt x="17173" y="4341"/>
                    <a:pt x="17118" y="4341"/>
                  </a:cubicBezTo>
                  <a:cubicBezTo>
                    <a:pt x="17027" y="4341"/>
                    <a:pt x="16967" y="4289"/>
                    <a:pt x="16946" y="4185"/>
                  </a:cubicBezTo>
                  <a:cubicBezTo>
                    <a:pt x="16746" y="3518"/>
                    <a:pt x="16413" y="2884"/>
                    <a:pt x="15946" y="2384"/>
                  </a:cubicBezTo>
                  <a:cubicBezTo>
                    <a:pt x="15846" y="2284"/>
                    <a:pt x="15879" y="2083"/>
                    <a:pt x="16012" y="1883"/>
                  </a:cubicBezTo>
                  <a:lnTo>
                    <a:pt x="16379" y="1283"/>
                  </a:lnTo>
                  <a:cubicBezTo>
                    <a:pt x="16546" y="1016"/>
                    <a:pt x="16546" y="749"/>
                    <a:pt x="16379" y="682"/>
                  </a:cubicBezTo>
                  <a:lnTo>
                    <a:pt x="14845" y="15"/>
                  </a:lnTo>
                  <a:cubicBezTo>
                    <a:pt x="14820" y="5"/>
                    <a:pt x="14792" y="1"/>
                    <a:pt x="14762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02;p75"/>
            <p:cNvSpPr/>
            <p:nvPr/>
          </p:nvSpPr>
          <p:spPr>
            <a:xfrm>
              <a:off x="3365075" y="2289575"/>
              <a:ext cx="58400" cy="34225"/>
            </a:xfrm>
            <a:custGeom>
              <a:avLst/>
              <a:gdLst/>
              <a:ahLst/>
              <a:cxnLst/>
              <a:rect l="l" t="t" r="r" b="b"/>
              <a:pathLst>
                <a:path w="2336" h="1369" extrusionOk="0">
                  <a:moveTo>
                    <a:pt x="1168" y="1"/>
                  </a:moveTo>
                  <a:lnTo>
                    <a:pt x="0" y="67"/>
                  </a:lnTo>
                  <a:lnTo>
                    <a:pt x="2269" y="1368"/>
                  </a:lnTo>
                  <a:lnTo>
                    <a:pt x="2335" y="168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03;p75"/>
            <p:cNvSpPr/>
            <p:nvPr/>
          </p:nvSpPr>
          <p:spPr>
            <a:xfrm>
              <a:off x="3228825" y="1816375"/>
              <a:ext cx="456500" cy="526125"/>
            </a:xfrm>
            <a:custGeom>
              <a:avLst/>
              <a:gdLst/>
              <a:ahLst/>
              <a:cxnLst/>
              <a:rect l="l" t="t" r="r" b="b"/>
              <a:pathLst>
                <a:path w="18260" h="21045" extrusionOk="0">
                  <a:moveTo>
                    <a:pt x="11450" y="5126"/>
                  </a:moveTo>
                  <a:cubicBezTo>
                    <a:pt x="12989" y="5126"/>
                    <a:pt x="13964" y="6309"/>
                    <a:pt x="13756" y="8388"/>
                  </a:cubicBezTo>
                  <a:cubicBezTo>
                    <a:pt x="13490" y="10656"/>
                    <a:pt x="11788" y="13391"/>
                    <a:pt x="9653" y="14859"/>
                  </a:cubicBezTo>
                  <a:cubicBezTo>
                    <a:pt x="8622" y="15559"/>
                    <a:pt x="7649" y="15889"/>
                    <a:pt x="6831" y="15889"/>
                  </a:cubicBezTo>
                  <a:cubicBezTo>
                    <a:pt x="5428" y="15889"/>
                    <a:pt x="4483" y="14919"/>
                    <a:pt x="4483" y="13191"/>
                  </a:cubicBezTo>
                  <a:cubicBezTo>
                    <a:pt x="4483" y="10623"/>
                    <a:pt x="6551" y="7354"/>
                    <a:pt x="9120" y="5853"/>
                  </a:cubicBezTo>
                  <a:cubicBezTo>
                    <a:pt x="9972" y="5360"/>
                    <a:pt x="10767" y="5126"/>
                    <a:pt x="11450" y="5126"/>
                  </a:cubicBezTo>
                  <a:close/>
                  <a:moveTo>
                    <a:pt x="14710" y="0"/>
                  </a:moveTo>
                  <a:cubicBezTo>
                    <a:pt x="14546" y="0"/>
                    <a:pt x="14332" y="155"/>
                    <a:pt x="14190" y="382"/>
                  </a:cubicBezTo>
                  <a:lnTo>
                    <a:pt x="13823" y="949"/>
                  </a:lnTo>
                  <a:cubicBezTo>
                    <a:pt x="13723" y="1149"/>
                    <a:pt x="13523" y="1249"/>
                    <a:pt x="13323" y="1283"/>
                  </a:cubicBezTo>
                  <a:cubicBezTo>
                    <a:pt x="13243" y="1279"/>
                    <a:pt x="13162" y="1278"/>
                    <a:pt x="13082" y="1278"/>
                  </a:cubicBezTo>
                  <a:cubicBezTo>
                    <a:pt x="12356" y="1278"/>
                    <a:pt x="11612" y="1413"/>
                    <a:pt x="10921" y="1683"/>
                  </a:cubicBezTo>
                  <a:cubicBezTo>
                    <a:pt x="10879" y="1700"/>
                    <a:pt x="10840" y="1708"/>
                    <a:pt x="10804" y="1708"/>
                  </a:cubicBezTo>
                  <a:cubicBezTo>
                    <a:pt x="10696" y="1708"/>
                    <a:pt x="10621" y="1633"/>
                    <a:pt x="10621" y="1483"/>
                  </a:cubicBezTo>
                  <a:lnTo>
                    <a:pt x="10621" y="949"/>
                  </a:lnTo>
                  <a:cubicBezTo>
                    <a:pt x="10621" y="796"/>
                    <a:pt x="10534" y="714"/>
                    <a:pt x="10418" y="714"/>
                  </a:cubicBezTo>
                  <a:cubicBezTo>
                    <a:pt x="10358" y="714"/>
                    <a:pt x="10289" y="737"/>
                    <a:pt x="10221" y="782"/>
                  </a:cubicBezTo>
                  <a:lnTo>
                    <a:pt x="8052" y="2017"/>
                  </a:lnTo>
                  <a:cubicBezTo>
                    <a:pt x="7819" y="2183"/>
                    <a:pt x="7652" y="2417"/>
                    <a:pt x="7619" y="2717"/>
                  </a:cubicBezTo>
                  <a:lnTo>
                    <a:pt x="7619" y="3251"/>
                  </a:lnTo>
                  <a:cubicBezTo>
                    <a:pt x="7619" y="3451"/>
                    <a:pt x="7485" y="3651"/>
                    <a:pt x="7318" y="3785"/>
                  </a:cubicBezTo>
                  <a:cubicBezTo>
                    <a:pt x="6451" y="4485"/>
                    <a:pt x="5651" y="5286"/>
                    <a:pt x="4917" y="6153"/>
                  </a:cubicBezTo>
                  <a:cubicBezTo>
                    <a:pt x="4811" y="6311"/>
                    <a:pt x="4664" y="6407"/>
                    <a:pt x="4541" y="6407"/>
                  </a:cubicBezTo>
                  <a:cubicBezTo>
                    <a:pt x="4508" y="6407"/>
                    <a:pt x="4478" y="6400"/>
                    <a:pt x="4450" y="6386"/>
                  </a:cubicBezTo>
                  <a:lnTo>
                    <a:pt x="4083" y="6220"/>
                  </a:lnTo>
                  <a:cubicBezTo>
                    <a:pt x="4058" y="6210"/>
                    <a:pt x="4030" y="6205"/>
                    <a:pt x="4000" y="6205"/>
                  </a:cubicBezTo>
                  <a:cubicBezTo>
                    <a:pt x="3829" y="6205"/>
                    <a:pt x="3591" y="6360"/>
                    <a:pt x="3449" y="6587"/>
                  </a:cubicBezTo>
                  <a:lnTo>
                    <a:pt x="1915" y="9022"/>
                  </a:lnTo>
                  <a:cubicBezTo>
                    <a:pt x="1748" y="9289"/>
                    <a:pt x="1748" y="9555"/>
                    <a:pt x="1915" y="9622"/>
                  </a:cubicBezTo>
                  <a:lnTo>
                    <a:pt x="2282" y="9789"/>
                  </a:lnTo>
                  <a:cubicBezTo>
                    <a:pt x="2415" y="9856"/>
                    <a:pt x="2448" y="10022"/>
                    <a:pt x="2348" y="10223"/>
                  </a:cubicBezTo>
                  <a:cubicBezTo>
                    <a:pt x="1915" y="11190"/>
                    <a:pt x="1581" y="12191"/>
                    <a:pt x="1348" y="13225"/>
                  </a:cubicBezTo>
                  <a:cubicBezTo>
                    <a:pt x="1314" y="13425"/>
                    <a:pt x="1181" y="13592"/>
                    <a:pt x="981" y="13725"/>
                  </a:cubicBezTo>
                  <a:lnTo>
                    <a:pt x="447" y="14025"/>
                  </a:lnTo>
                  <a:cubicBezTo>
                    <a:pt x="213" y="14192"/>
                    <a:pt x="47" y="14426"/>
                    <a:pt x="47" y="14726"/>
                  </a:cubicBezTo>
                  <a:lnTo>
                    <a:pt x="47" y="16894"/>
                  </a:lnTo>
                  <a:cubicBezTo>
                    <a:pt x="1" y="17031"/>
                    <a:pt x="81" y="17121"/>
                    <a:pt x="222" y="17121"/>
                  </a:cubicBezTo>
                  <a:cubicBezTo>
                    <a:pt x="286" y="17121"/>
                    <a:pt x="363" y="17103"/>
                    <a:pt x="447" y="17061"/>
                  </a:cubicBezTo>
                  <a:lnTo>
                    <a:pt x="947" y="16761"/>
                  </a:lnTo>
                  <a:cubicBezTo>
                    <a:pt x="1026" y="16721"/>
                    <a:pt x="1095" y="16702"/>
                    <a:pt x="1153" y="16702"/>
                  </a:cubicBezTo>
                  <a:cubicBezTo>
                    <a:pt x="1242" y="16702"/>
                    <a:pt x="1307" y="16746"/>
                    <a:pt x="1348" y="16827"/>
                  </a:cubicBezTo>
                  <a:cubicBezTo>
                    <a:pt x="1514" y="17528"/>
                    <a:pt x="1848" y="18162"/>
                    <a:pt x="2315" y="18662"/>
                  </a:cubicBezTo>
                  <a:cubicBezTo>
                    <a:pt x="2415" y="18762"/>
                    <a:pt x="2415" y="18962"/>
                    <a:pt x="2282" y="19162"/>
                  </a:cubicBezTo>
                  <a:lnTo>
                    <a:pt x="1881" y="19763"/>
                  </a:lnTo>
                  <a:cubicBezTo>
                    <a:pt x="1714" y="20030"/>
                    <a:pt x="1714" y="20296"/>
                    <a:pt x="1881" y="20363"/>
                  </a:cubicBezTo>
                  <a:lnTo>
                    <a:pt x="3449" y="21030"/>
                  </a:lnTo>
                  <a:cubicBezTo>
                    <a:pt x="3474" y="21040"/>
                    <a:pt x="3501" y="21045"/>
                    <a:pt x="3530" y="21045"/>
                  </a:cubicBezTo>
                  <a:cubicBezTo>
                    <a:pt x="3693" y="21045"/>
                    <a:pt x="3908" y="20890"/>
                    <a:pt x="4049" y="20663"/>
                  </a:cubicBezTo>
                  <a:lnTo>
                    <a:pt x="4416" y="20063"/>
                  </a:lnTo>
                  <a:cubicBezTo>
                    <a:pt x="4516" y="19896"/>
                    <a:pt x="4683" y="19763"/>
                    <a:pt x="4883" y="19763"/>
                  </a:cubicBezTo>
                  <a:cubicBezTo>
                    <a:pt x="5717" y="19763"/>
                    <a:pt x="6551" y="19629"/>
                    <a:pt x="7285" y="19329"/>
                  </a:cubicBezTo>
                  <a:cubicBezTo>
                    <a:pt x="7328" y="19315"/>
                    <a:pt x="7366" y="19308"/>
                    <a:pt x="7400" y="19308"/>
                  </a:cubicBezTo>
                  <a:cubicBezTo>
                    <a:pt x="7523" y="19308"/>
                    <a:pt x="7585" y="19398"/>
                    <a:pt x="7585" y="19529"/>
                  </a:cubicBezTo>
                  <a:lnTo>
                    <a:pt x="7585" y="20063"/>
                  </a:lnTo>
                  <a:cubicBezTo>
                    <a:pt x="7585" y="20225"/>
                    <a:pt x="7682" y="20323"/>
                    <a:pt x="7819" y="20323"/>
                  </a:cubicBezTo>
                  <a:cubicBezTo>
                    <a:pt x="7879" y="20323"/>
                    <a:pt x="7948" y="20304"/>
                    <a:pt x="8019" y="20263"/>
                  </a:cubicBezTo>
                  <a:lnTo>
                    <a:pt x="10187" y="18995"/>
                  </a:lnTo>
                  <a:cubicBezTo>
                    <a:pt x="10421" y="18829"/>
                    <a:pt x="10587" y="18595"/>
                    <a:pt x="10587" y="18295"/>
                  </a:cubicBezTo>
                  <a:lnTo>
                    <a:pt x="10587" y="17761"/>
                  </a:lnTo>
                  <a:cubicBezTo>
                    <a:pt x="10621" y="17561"/>
                    <a:pt x="10721" y="17361"/>
                    <a:pt x="10888" y="17228"/>
                  </a:cubicBezTo>
                  <a:cubicBezTo>
                    <a:pt x="11788" y="16527"/>
                    <a:pt x="12589" y="15726"/>
                    <a:pt x="13289" y="14859"/>
                  </a:cubicBezTo>
                  <a:cubicBezTo>
                    <a:pt x="13429" y="14691"/>
                    <a:pt x="13592" y="14617"/>
                    <a:pt x="13720" y="14617"/>
                  </a:cubicBezTo>
                  <a:cubicBezTo>
                    <a:pt x="13745" y="14617"/>
                    <a:pt x="13768" y="14620"/>
                    <a:pt x="13790" y="14626"/>
                  </a:cubicBezTo>
                  <a:lnTo>
                    <a:pt x="14157" y="14792"/>
                  </a:lnTo>
                  <a:cubicBezTo>
                    <a:pt x="14182" y="14802"/>
                    <a:pt x="14209" y="14807"/>
                    <a:pt x="14237" y="14807"/>
                  </a:cubicBezTo>
                  <a:cubicBezTo>
                    <a:pt x="14401" y="14807"/>
                    <a:pt x="14615" y="14653"/>
                    <a:pt x="14757" y="14426"/>
                  </a:cubicBezTo>
                  <a:lnTo>
                    <a:pt x="16292" y="12024"/>
                  </a:lnTo>
                  <a:cubicBezTo>
                    <a:pt x="16492" y="11757"/>
                    <a:pt x="16492" y="11457"/>
                    <a:pt x="16292" y="11390"/>
                  </a:cubicBezTo>
                  <a:lnTo>
                    <a:pt x="15925" y="11223"/>
                  </a:lnTo>
                  <a:cubicBezTo>
                    <a:pt x="15791" y="11190"/>
                    <a:pt x="15791" y="10990"/>
                    <a:pt x="15891" y="10790"/>
                  </a:cubicBezTo>
                  <a:cubicBezTo>
                    <a:pt x="16325" y="9822"/>
                    <a:pt x="16658" y="8822"/>
                    <a:pt x="16892" y="7821"/>
                  </a:cubicBezTo>
                  <a:cubicBezTo>
                    <a:pt x="16959" y="7621"/>
                    <a:pt x="17092" y="7454"/>
                    <a:pt x="17292" y="7354"/>
                  </a:cubicBezTo>
                  <a:lnTo>
                    <a:pt x="17793" y="7020"/>
                  </a:lnTo>
                  <a:cubicBezTo>
                    <a:pt x="18059" y="6887"/>
                    <a:pt x="18226" y="6620"/>
                    <a:pt x="18260" y="6353"/>
                  </a:cubicBezTo>
                  <a:lnTo>
                    <a:pt x="18260" y="4185"/>
                  </a:lnTo>
                  <a:cubicBezTo>
                    <a:pt x="18260" y="4007"/>
                    <a:pt x="18171" y="3918"/>
                    <a:pt x="18032" y="3918"/>
                  </a:cubicBezTo>
                  <a:cubicBezTo>
                    <a:pt x="17963" y="3918"/>
                    <a:pt x="17882" y="3940"/>
                    <a:pt x="17793" y="3985"/>
                  </a:cubicBezTo>
                  <a:lnTo>
                    <a:pt x="17292" y="4285"/>
                  </a:lnTo>
                  <a:cubicBezTo>
                    <a:pt x="17213" y="4324"/>
                    <a:pt x="17145" y="4343"/>
                    <a:pt x="17087" y="4343"/>
                  </a:cubicBezTo>
                  <a:cubicBezTo>
                    <a:pt x="16997" y="4343"/>
                    <a:pt x="16932" y="4299"/>
                    <a:pt x="16892" y="4218"/>
                  </a:cubicBezTo>
                  <a:cubicBezTo>
                    <a:pt x="16725" y="3518"/>
                    <a:pt x="16392" y="2884"/>
                    <a:pt x="15925" y="2384"/>
                  </a:cubicBezTo>
                  <a:cubicBezTo>
                    <a:pt x="15825" y="2283"/>
                    <a:pt x="15825" y="2083"/>
                    <a:pt x="15958" y="1883"/>
                  </a:cubicBezTo>
                  <a:lnTo>
                    <a:pt x="16325" y="1283"/>
                  </a:lnTo>
                  <a:cubicBezTo>
                    <a:pt x="16492" y="1016"/>
                    <a:pt x="16492" y="749"/>
                    <a:pt x="16325" y="682"/>
                  </a:cubicBezTo>
                  <a:lnTo>
                    <a:pt x="14790" y="15"/>
                  </a:lnTo>
                  <a:cubicBezTo>
                    <a:pt x="14766" y="5"/>
                    <a:pt x="14738" y="0"/>
                    <a:pt x="1471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04;p75"/>
            <p:cNvSpPr/>
            <p:nvPr/>
          </p:nvSpPr>
          <p:spPr>
            <a:xfrm>
              <a:off x="3172425" y="2139475"/>
              <a:ext cx="62575" cy="104275"/>
            </a:xfrm>
            <a:custGeom>
              <a:avLst/>
              <a:gdLst/>
              <a:ahLst/>
              <a:cxnLst/>
              <a:rect l="l" t="t" r="r" b="b"/>
              <a:pathLst>
                <a:path w="2503" h="4171" extrusionOk="0">
                  <a:moveTo>
                    <a:pt x="234" y="0"/>
                  </a:moveTo>
                  <a:cubicBezTo>
                    <a:pt x="101" y="134"/>
                    <a:pt x="34" y="301"/>
                    <a:pt x="34" y="501"/>
                  </a:cubicBezTo>
                  <a:lnTo>
                    <a:pt x="34" y="2669"/>
                  </a:lnTo>
                  <a:cubicBezTo>
                    <a:pt x="1" y="2736"/>
                    <a:pt x="34" y="2769"/>
                    <a:pt x="68" y="2836"/>
                  </a:cubicBezTo>
                  <a:lnTo>
                    <a:pt x="134" y="2903"/>
                  </a:lnTo>
                  <a:lnTo>
                    <a:pt x="168" y="2903"/>
                  </a:lnTo>
                  <a:lnTo>
                    <a:pt x="1936" y="3903"/>
                  </a:lnTo>
                  <a:lnTo>
                    <a:pt x="2336" y="4170"/>
                  </a:lnTo>
                  <a:cubicBezTo>
                    <a:pt x="2269" y="4103"/>
                    <a:pt x="2236" y="4037"/>
                    <a:pt x="2236" y="3937"/>
                  </a:cubicBezTo>
                  <a:lnTo>
                    <a:pt x="2269" y="1802"/>
                  </a:lnTo>
                  <a:cubicBezTo>
                    <a:pt x="2269" y="1602"/>
                    <a:pt x="2369" y="1435"/>
                    <a:pt x="2503" y="126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05;p75"/>
            <p:cNvSpPr/>
            <p:nvPr/>
          </p:nvSpPr>
          <p:spPr>
            <a:xfrm>
              <a:off x="3366750" y="1801175"/>
              <a:ext cx="125100" cy="72300"/>
            </a:xfrm>
            <a:custGeom>
              <a:avLst/>
              <a:gdLst/>
              <a:ahLst/>
              <a:cxnLst/>
              <a:rect l="l" t="t" r="r" b="b"/>
              <a:pathLst>
                <a:path w="5004" h="2892" extrusionOk="0">
                  <a:moveTo>
                    <a:pt x="2632" y="1"/>
                  </a:moveTo>
                  <a:cubicBezTo>
                    <a:pt x="2564" y="1"/>
                    <a:pt x="2494" y="17"/>
                    <a:pt x="2435" y="56"/>
                  </a:cubicBezTo>
                  <a:lnTo>
                    <a:pt x="300" y="1324"/>
                  </a:lnTo>
                  <a:cubicBezTo>
                    <a:pt x="167" y="1390"/>
                    <a:pt x="67" y="1490"/>
                    <a:pt x="0" y="1591"/>
                  </a:cubicBezTo>
                  <a:lnTo>
                    <a:pt x="2235" y="2891"/>
                  </a:lnTo>
                  <a:cubicBezTo>
                    <a:pt x="2302" y="2791"/>
                    <a:pt x="2402" y="2691"/>
                    <a:pt x="2535" y="2591"/>
                  </a:cubicBezTo>
                  <a:lnTo>
                    <a:pt x="4704" y="1357"/>
                  </a:lnTo>
                  <a:cubicBezTo>
                    <a:pt x="4770" y="1290"/>
                    <a:pt x="4904" y="1290"/>
                    <a:pt x="5004" y="1290"/>
                  </a:cubicBezTo>
                  <a:lnTo>
                    <a:pt x="4003" y="757"/>
                  </a:lnTo>
                  <a:lnTo>
                    <a:pt x="2802" y="56"/>
                  </a:lnTo>
                  <a:lnTo>
                    <a:pt x="2769" y="23"/>
                  </a:lnTo>
                  <a:cubicBezTo>
                    <a:pt x="2727" y="9"/>
                    <a:pt x="2680" y="1"/>
                    <a:pt x="263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06;p75"/>
            <p:cNvSpPr/>
            <p:nvPr/>
          </p:nvSpPr>
          <p:spPr>
            <a:xfrm>
              <a:off x="3274175" y="1937675"/>
              <a:ext cx="77575" cy="38175"/>
            </a:xfrm>
            <a:custGeom>
              <a:avLst/>
              <a:gdLst/>
              <a:ahLst/>
              <a:cxnLst/>
              <a:rect l="l" t="t" r="r" b="b"/>
              <a:pathLst>
                <a:path w="3103" h="1527" extrusionOk="0">
                  <a:moveTo>
                    <a:pt x="834" y="0"/>
                  </a:moveTo>
                  <a:cubicBezTo>
                    <a:pt x="718" y="145"/>
                    <a:pt x="551" y="240"/>
                    <a:pt x="422" y="240"/>
                  </a:cubicBezTo>
                  <a:cubicBezTo>
                    <a:pt x="403" y="240"/>
                    <a:pt x="385" y="238"/>
                    <a:pt x="367" y="234"/>
                  </a:cubicBezTo>
                  <a:lnTo>
                    <a:pt x="1" y="67"/>
                  </a:lnTo>
                  <a:lnTo>
                    <a:pt x="1" y="67"/>
                  </a:lnTo>
                  <a:lnTo>
                    <a:pt x="2235" y="1368"/>
                  </a:lnTo>
                  <a:lnTo>
                    <a:pt x="2602" y="1501"/>
                  </a:lnTo>
                  <a:cubicBezTo>
                    <a:pt x="2637" y="1518"/>
                    <a:pt x="2674" y="1527"/>
                    <a:pt x="2711" y="1527"/>
                  </a:cubicBezTo>
                  <a:cubicBezTo>
                    <a:pt x="2820" y="1527"/>
                    <a:pt x="2937" y="1458"/>
                    <a:pt x="3036" y="1334"/>
                  </a:cubicBezTo>
                  <a:lnTo>
                    <a:pt x="3103" y="130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07;p75"/>
            <p:cNvSpPr/>
            <p:nvPr/>
          </p:nvSpPr>
          <p:spPr>
            <a:xfrm>
              <a:off x="3506850" y="1783800"/>
              <a:ext cx="92575" cy="63825"/>
            </a:xfrm>
            <a:custGeom>
              <a:avLst/>
              <a:gdLst/>
              <a:ahLst/>
              <a:cxnLst/>
              <a:rect l="l" t="t" r="r" b="b"/>
              <a:pathLst>
                <a:path w="3703" h="2553" extrusionOk="0">
                  <a:moveTo>
                    <a:pt x="3698" y="1316"/>
                  </a:moveTo>
                  <a:lnTo>
                    <a:pt x="3703" y="1318"/>
                  </a:lnTo>
                  <a:cubicBezTo>
                    <a:pt x="3701" y="1317"/>
                    <a:pt x="3700" y="1316"/>
                    <a:pt x="3698" y="1316"/>
                  </a:cubicBezTo>
                  <a:close/>
                  <a:moveTo>
                    <a:pt x="1373" y="0"/>
                  </a:moveTo>
                  <a:cubicBezTo>
                    <a:pt x="1203" y="0"/>
                    <a:pt x="973" y="135"/>
                    <a:pt x="834" y="384"/>
                  </a:cubicBezTo>
                  <a:lnTo>
                    <a:pt x="467" y="951"/>
                  </a:lnTo>
                  <a:cubicBezTo>
                    <a:pt x="400" y="1118"/>
                    <a:pt x="200" y="1251"/>
                    <a:pt x="0" y="1285"/>
                  </a:cubicBezTo>
                  <a:lnTo>
                    <a:pt x="2235" y="2552"/>
                  </a:lnTo>
                  <a:cubicBezTo>
                    <a:pt x="2369" y="2552"/>
                    <a:pt x="2502" y="2486"/>
                    <a:pt x="2602" y="2386"/>
                  </a:cubicBezTo>
                  <a:cubicBezTo>
                    <a:pt x="2635" y="2352"/>
                    <a:pt x="2669" y="2286"/>
                    <a:pt x="2702" y="2252"/>
                  </a:cubicBezTo>
                  <a:lnTo>
                    <a:pt x="3069" y="1652"/>
                  </a:lnTo>
                  <a:cubicBezTo>
                    <a:pt x="3202" y="1438"/>
                    <a:pt x="3421" y="1289"/>
                    <a:pt x="3589" y="1289"/>
                  </a:cubicBezTo>
                  <a:cubicBezTo>
                    <a:pt x="3629" y="1289"/>
                    <a:pt x="3666" y="1297"/>
                    <a:pt x="3698" y="1316"/>
                  </a:cubicBezTo>
                  <a:lnTo>
                    <a:pt x="3698" y="1316"/>
                  </a:lnTo>
                  <a:lnTo>
                    <a:pt x="1468" y="17"/>
                  </a:lnTo>
                  <a:cubicBezTo>
                    <a:pt x="1440" y="6"/>
                    <a:pt x="1408" y="0"/>
                    <a:pt x="137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908;p75"/>
            <p:cNvSpPr/>
            <p:nvPr/>
          </p:nvSpPr>
          <p:spPr>
            <a:xfrm>
              <a:off x="3543525" y="1784225"/>
              <a:ext cx="94275" cy="48375"/>
            </a:xfrm>
            <a:custGeom>
              <a:avLst/>
              <a:gdLst/>
              <a:ahLst/>
              <a:cxnLst/>
              <a:rect l="l" t="t" r="r" b="b"/>
              <a:pathLst>
                <a:path w="3771" h="1935" extrusionOk="0">
                  <a:moveTo>
                    <a:pt x="1" y="0"/>
                  </a:moveTo>
                  <a:lnTo>
                    <a:pt x="2236" y="1301"/>
                  </a:lnTo>
                  <a:lnTo>
                    <a:pt x="3770" y="1935"/>
                  </a:lnTo>
                  <a:lnTo>
                    <a:pt x="1535" y="667"/>
                  </a:lnTo>
                  <a:lnTo>
                    <a:pt x="1" y="0"/>
                  </a:lnTo>
                  <a:close/>
                  <a:moveTo>
                    <a:pt x="3770" y="1935"/>
                  </a:moveTo>
                  <a:lnTo>
                    <a:pt x="3770" y="1935"/>
                  </a:lnTo>
                  <a:lnTo>
                    <a:pt x="3770" y="1935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909;p75"/>
            <p:cNvSpPr/>
            <p:nvPr/>
          </p:nvSpPr>
          <p:spPr>
            <a:xfrm>
              <a:off x="3582725" y="2039250"/>
              <a:ext cx="334175" cy="396300"/>
            </a:xfrm>
            <a:custGeom>
              <a:avLst/>
              <a:gdLst/>
              <a:ahLst/>
              <a:cxnLst/>
              <a:rect l="l" t="t" r="r" b="b"/>
              <a:pathLst>
                <a:path w="13367" h="15852" extrusionOk="0">
                  <a:moveTo>
                    <a:pt x="8389" y="3763"/>
                  </a:moveTo>
                  <a:cubicBezTo>
                    <a:pt x="9515" y="3763"/>
                    <a:pt x="10237" y="4616"/>
                    <a:pt x="10075" y="6144"/>
                  </a:cubicBezTo>
                  <a:cubicBezTo>
                    <a:pt x="9908" y="7812"/>
                    <a:pt x="8640" y="9780"/>
                    <a:pt x="7072" y="10848"/>
                  </a:cubicBezTo>
                  <a:cubicBezTo>
                    <a:pt x="6307" y="11378"/>
                    <a:pt x="5592" y="11626"/>
                    <a:pt x="4995" y="11626"/>
                  </a:cubicBezTo>
                  <a:cubicBezTo>
                    <a:pt x="3978" y="11626"/>
                    <a:pt x="3303" y="10908"/>
                    <a:pt x="3303" y="9647"/>
                  </a:cubicBezTo>
                  <a:cubicBezTo>
                    <a:pt x="3303" y="7779"/>
                    <a:pt x="4804" y="5377"/>
                    <a:pt x="6705" y="4276"/>
                  </a:cubicBezTo>
                  <a:cubicBezTo>
                    <a:pt x="7318" y="3929"/>
                    <a:pt x="7893" y="3763"/>
                    <a:pt x="8389" y="3763"/>
                  </a:cubicBezTo>
                  <a:close/>
                  <a:moveTo>
                    <a:pt x="10798" y="0"/>
                  </a:moveTo>
                  <a:cubicBezTo>
                    <a:pt x="10685" y="0"/>
                    <a:pt x="10495" y="99"/>
                    <a:pt x="10408" y="273"/>
                  </a:cubicBezTo>
                  <a:lnTo>
                    <a:pt x="10141" y="707"/>
                  </a:lnTo>
                  <a:cubicBezTo>
                    <a:pt x="10041" y="807"/>
                    <a:pt x="9941" y="907"/>
                    <a:pt x="9774" y="941"/>
                  </a:cubicBezTo>
                  <a:cubicBezTo>
                    <a:pt x="9698" y="936"/>
                    <a:pt x="9622" y="934"/>
                    <a:pt x="9546" y="934"/>
                  </a:cubicBezTo>
                  <a:cubicBezTo>
                    <a:pt x="9022" y="934"/>
                    <a:pt x="8501" y="1033"/>
                    <a:pt x="8006" y="1207"/>
                  </a:cubicBezTo>
                  <a:cubicBezTo>
                    <a:pt x="7980" y="1225"/>
                    <a:pt x="7953" y="1234"/>
                    <a:pt x="7928" y="1234"/>
                  </a:cubicBezTo>
                  <a:cubicBezTo>
                    <a:pt x="7860" y="1234"/>
                    <a:pt x="7806" y="1172"/>
                    <a:pt x="7806" y="1074"/>
                  </a:cubicBezTo>
                  <a:lnTo>
                    <a:pt x="7806" y="674"/>
                  </a:lnTo>
                  <a:cubicBezTo>
                    <a:pt x="7806" y="560"/>
                    <a:pt x="7745" y="493"/>
                    <a:pt x="7642" y="493"/>
                  </a:cubicBezTo>
                  <a:cubicBezTo>
                    <a:pt x="7594" y="493"/>
                    <a:pt x="7537" y="508"/>
                    <a:pt x="7473" y="540"/>
                  </a:cubicBezTo>
                  <a:lnTo>
                    <a:pt x="5905" y="1474"/>
                  </a:lnTo>
                  <a:cubicBezTo>
                    <a:pt x="5705" y="1574"/>
                    <a:pt x="5605" y="1775"/>
                    <a:pt x="5571" y="1975"/>
                  </a:cubicBezTo>
                  <a:lnTo>
                    <a:pt x="5571" y="2375"/>
                  </a:lnTo>
                  <a:cubicBezTo>
                    <a:pt x="5571" y="2508"/>
                    <a:pt x="5471" y="2675"/>
                    <a:pt x="5338" y="2775"/>
                  </a:cubicBezTo>
                  <a:cubicBezTo>
                    <a:pt x="4704" y="3309"/>
                    <a:pt x="4137" y="3876"/>
                    <a:pt x="3603" y="4510"/>
                  </a:cubicBezTo>
                  <a:cubicBezTo>
                    <a:pt x="3493" y="4620"/>
                    <a:pt x="3382" y="4685"/>
                    <a:pt x="3291" y="4685"/>
                  </a:cubicBezTo>
                  <a:cubicBezTo>
                    <a:pt x="3272" y="4685"/>
                    <a:pt x="3253" y="4682"/>
                    <a:pt x="3236" y="4677"/>
                  </a:cubicBezTo>
                  <a:lnTo>
                    <a:pt x="2969" y="4577"/>
                  </a:lnTo>
                  <a:cubicBezTo>
                    <a:pt x="2946" y="4565"/>
                    <a:pt x="2920" y="4559"/>
                    <a:pt x="2893" y="4559"/>
                  </a:cubicBezTo>
                  <a:cubicBezTo>
                    <a:pt x="2768" y="4559"/>
                    <a:pt x="2618" y="4679"/>
                    <a:pt x="2536" y="4843"/>
                  </a:cubicBezTo>
                  <a:lnTo>
                    <a:pt x="1402" y="6611"/>
                  </a:lnTo>
                  <a:cubicBezTo>
                    <a:pt x="1268" y="6811"/>
                    <a:pt x="1268" y="7012"/>
                    <a:pt x="1402" y="7045"/>
                  </a:cubicBezTo>
                  <a:lnTo>
                    <a:pt x="1735" y="7245"/>
                  </a:lnTo>
                  <a:cubicBezTo>
                    <a:pt x="1769" y="7312"/>
                    <a:pt x="1769" y="7412"/>
                    <a:pt x="1702" y="7479"/>
                  </a:cubicBezTo>
                  <a:cubicBezTo>
                    <a:pt x="1402" y="8179"/>
                    <a:pt x="1135" y="8913"/>
                    <a:pt x="1001" y="9680"/>
                  </a:cubicBezTo>
                  <a:cubicBezTo>
                    <a:pt x="968" y="9814"/>
                    <a:pt x="868" y="9947"/>
                    <a:pt x="701" y="10047"/>
                  </a:cubicBezTo>
                  <a:lnTo>
                    <a:pt x="334" y="10281"/>
                  </a:lnTo>
                  <a:cubicBezTo>
                    <a:pt x="134" y="10381"/>
                    <a:pt x="34" y="10547"/>
                    <a:pt x="1" y="10781"/>
                  </a:cubicBezTo>
                  <a:lnTo>
                    <a:pt x="1" y="12349"/>
                  </a:lnTo>
                  <a:cubicBezTo>
                    <a:pt x="1" y="12477"/>
                    <a:pt x="56" y="12537"/>
                    <a:pt x="148" y="12537"/>
                  </a:cubicBezTo>
                  <a:cubicBezTo>
                    <a:pt x="199" y="12537"/>
                    <a:pt x="262" y="12518"/>
                    <a:pt x="334" y="12482"/>
                  </a:cubicBezTo>
                  <a:lnTo>
                    <a:pt x="701" y="12282"/>
                  </a:lnTo>
                  <a:cubicBezTo>
                    <a:pt x="754" y="12243"/>
                    <a:pt x="806" y="12224"/>
                    <a:pt x="853" y="12224"/>
                  </a:cubicBezTo>
                  <a:cubicBezTo>
                    <a:pt x="924" y="12224"/>
                    <a:pt x="981" y="12268"/>
                    <a:pt x="1001" y="12349"/>
                  </a:cubicBezTo>
                  <a:cubicBezTo>
                    <a:pt x="1101" y="12849"/>
                    <a:pt x="1368" y="13283"/>
                    <a:pt x="1702" y="13683"/>
                  </a:cubicBezTo>
                  <a:cubicBezTo>
                    <a:pt x="1769" y="13783"/>
                    <a:pt x="1769" y="13950"/>
                    <a:pt x="1669" y="14050"/>
                  </a:cubicBezTo>
                  <a:lnTo>
                    <a:pt x="1402" y="14450"/>
                  </a:lnTo>
                  <a:cubicBezTo>
                    <a:pt x="1268" y="14650"/>
                    <a:pt x="1268" y="14884"/>
                    <a:pt x="1402" y="14917"/>
                  </a:cubicBezTo>
                  <a:lnTo>
                    <a:pt x="3036" y="15851"/>
                  </a:lnTo>
                  <a:lnTo>
                    <a:pt x="3503" y="14917"/>
                  </a:lnTo>
                  <a:cubicBezTo>
                    <a:pt x="3570" y="14784"/>
                    <a:pt x="3570" y="14617"/>
                    <a:pt x="3570" y="14450"/>
                  </a:cubicBezTo>
                  <a:cubicBezTo>
                    <a:pt x="3646" y="14454"/>
                    <a:pt x="3722" y="14457"/>
                    <a:pt x="3799" y="14457"/>
                  </a:cubicBezTo>
                  <a:cubicBezTo>
                    <a:pt x="4322" y="14457"/>
                    <a:pt x="4843" y="14358"/>
                    <a:pt x="5338" y="14183"/>
                  </a:cubicBezTo>
                  <a:cubicBezTo>
                    <a:pt x="5374" y="14166"/>
                    <a:pt x="5407" y="14157"/>
                    <a:pt x="5437" y="14157"/>
                  </a:cubicBezTo>
                  <a:cubicBezTo>
                    <a:pt x="5518" y="14157"/>
                    <a:pt x="5571" y="14219"/>
                    <a:pt x="5571" y="14317"/>
                  </a:cubicBezTo>
                  <a:lnTo>
                    <a:pt x="5571" y="14684"/>
                  </a:lnTo>
                  <a:cubicBezTo>
                    <a:pt x="5571" y="14797"/>
                    <a:pt x="5633" y="14864"/>
                    <a:pt x="5725" y="14864"/>
                  </a:cubicBezTo>
                  <a:cubicBezTo>
                    <a:pt x="5768" y="14864"/>
                    <a:pt x="5818" y="14849"/>
                    <a:pt x="5872" y="14817"/>
                  </a:cubicBezTo>
                  <a:lnTo>
                    <a:pt x="7473" y="13917"/>
                  </a:lnTo>
                  <a:cubicBezTo>
                    <a:pt x="7639" y="13783"/>
                    <a:pt x="7773" y="13616"/>
                    <a:pt x="7773" y="13383"/>
                  </a:cubicBezTo>
                  <a:lnTo>
                    <a:pt x="7773" y="13016"/>
                  </a:lnTo>
                  <a:cubicBezTo>
                    <a:pt x="7806" y="12849"/>
                    <a:pt x="7873" y="12716"/>
                    <a:pt x="8006" y="12616"/>
                  </a:cubicBezTo>
                  <a:cubicBezTo>
                    <a:pt x="8640" y="12082"/>
                    <a:pt x="9241" y="11515"/>
                    <a:pt x="9774" y="10881"/>
                  </a:cubicBezTo>
                  <a:cubicBezTo>
                    <a:pt x="9857" y="10770"/>
                    <a:pt x="9963" y="10706"/>
                    <a:pt x="10054" y="10706"/>
                  </a:cubicBezTo>
                  <a:cubicBezTo>
                    <a:pt x="10073" y="10706"/>
                    <a:pt x="10091" y="10709"/>
                    <a:pt x="10108" y="10714"/>
                  </a:cubicBezTo>
                  <a:lnTo>
                    <a:pt x="10375" y="10848"/>
                  </a:lnTo>
                  <a:cubicBezTo>
                    <a:pt x="10392" y="10852"/>
                    <a:pt x="10410" y="10854"/>
                    <a:pt x="10429" y="10854"/>
                  </a:cubicBezTo>
                  <a:cubicBezTo>
                    <a:pt x="10558" y="10854"/>
                    <a:pt x="10725" y="10756"/>
                    <a:pt x="10842" y="10581"/>
                  </a:cubicBezTo>
                  <a:lnTo>
                    <a:pt x="11943" y="8813"/>
                  </a:lnTo>
                  <a:cubicBezTo>
                    <a:pt x="12076" y="8613"/>
                    <a:pt x="12076" y="8379"/>
                    <a:pt x="11943" y="8346"/>
                  </a:cubicBezTo>
                  <a:lnTo>
                    <a:pt x="11676" y="8246"/>
                  </a:lnTo>
                  <a:cubicBezTo>
                    <a:pt x="11576" y="8179"/>
                    <a:pt x="11576" y="8046"/>
                    <a:pt x="11642" y="7912"/>
                  </a:cubicBezTo>
                  <a:cubicBezTo>
                    <a:pt x="11976" y="7212"/>
                    <a:pt x="12209" y="6478"/>
                    <a:pt x="12376" y="5744"/>
                  </a:cubicBezTo>
                  <a:cubicBezTo>
                    <a:pt x="12410" y="5577"/>
                    <a:pt x="12510" y="5444"/>
                    <a:pt x="12643" y="5344"/>
                  </a:cubicBezTo>
                  <a:lnTo>
                    <a:pt x="13043" y="5144"/>
                  </a:lnTo>
                  <a:cubicBezTo>
                    <a:pt x="13210" y="5010"/>
                    <a:pt x="13344" y="4843"/>
                    <a:pt x="13344" y="4610"/>
                  </a:cubicBezTo>
                  <a:lnTo>
                    <a:pt x="13344" y="3042"/>
                  </a:lnTo>
                  <a:cubicBezTo>
                    <a:pt x="13366" y="2929"/>
                    <a:pt x="13312" y="2862"/>
                    <a:pt x="13212" y="2862"/>
                  </a:cubicBezTo>
                  <a:cubicBezTo>
                    <a:pt x="13165" y="2862"/>
                    <a:pt x="13107" y="2877"/>
                    <a:pt x="13043" y="2909"/>
                  </a:cubicBezTo>
                  <a:lnTo>
                    <a:pt x="12676" y="3142"/>
                  </a:lnTo>
                  <a:cubicBezTo>
                    <a:pt x="12629" y="3166"/>
                    <a:pt x="12582" y="3177"/>
                    <a:pt x="12541" y="3177"/>
                  </a:cubicBezTo>
                  <a:cubicBezTo>
                    <a:pt x="12465" y="3177"/>
                    <a:pt x="12410" y="3140"/>
                    <a:pt x="12410" y="3075"/>
                  </a:cubicBezTo>
                  <a:cubicBezTo>
                    <a:pt x="12276" y="2575"/>
                    <a:pt x="12009" y="2108"/>
                    <a:pt x="11676" y="1741"/>
                  </a:cubicBezTo>
                  <a:cubicBezTo>
                    <a:pt x="11609" y="1674"/>
                    <a:pt x="11609" y="1508"/>
                    <a:pt x="11709" y="1374"/>
                  </a:cubicBezTo>
                  <a:lnTo>
                    <a:pt x="11976" y="941"/>
                  </a:lnTo>
                  <a:cubicBezTo>
                    <a:pt x="12109" y="740"/>
                    <a:pt x="12109" y="540"/>
                    <a:pt x="11976" y="474"/>
                  </a:cubicBezTo>
                  <a:lnTo>
                    <a:pt x="10842" y="7"/>
                  </a:lnTo>
                  <a:cubicBezTo>
                    <a:pt x="10829" y="2"/>
                    <a:pt x="10814" y="0"/>
                    <a:pt x="1079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910;p75"/>
            <p:cNvSpPr/>
            <p:nvPr/>
          </p:nvSpPr>
          <p:spPr>
            <a:xfrm>
              <a:off x="3582725" y="2039250"/>
              <a:ext cx="334425" cy="396300"/>
            </a:xfrm>
            <a:custGeom>
              <a:avLst/>
              <a:gdLst/>
              <a:ahLst/>
              <a:cxnLst/>
              <a:rect l="l" t="t" r="r" b="b"/>
              <a:pathLst>
                <a:path w="13377" h="15852" extrusionOk="0">
                  <a:moveTo>
                    <a:pt x="8389" y="3763"/>
                  </a:moveTo>
                  <a:cubicBezTo>
                    <a:pt x="9515" y="3763"/>
                    <a:pt x="10237" y="4616"/>
                    <a:pt x="10075" y="6144"/>
                  </a:cubicBezTo>
                  <a:cubicBezTo>
                    <a:pt x="9874" y="7812"/>
                    <a:pt x="8640" y="9780"/>
                    <a:pt x="7072" y="10848"/>
                  </a:cubicBezTo>
                  <a:cubicBezTo>
                    <a:pt x="6307" y="11378"/>
                    <a:pt x="5588" y="11626"/>
                    <a:pt x="4985" y="11626"/>
                  </a:cubicBezTo>
                  <a:cubicBezTo>
                    <a:pt x="3958" y="11626"/>
                    <a:pt x="3270" y="10908"/>
                    <a:pt x="3270" y="9647"/>
                  </a:cubicBezTo>
                  <a:cubicBezTo>
                    <a:pt x="3270" y="7779"/>
                    <a:pt x="4804" y="5377"/>
                    <a:pt x="6705" y="4276"/>
                  </a:cubicBezTo>
                  <a:cubicBezTo>
                    <a:pt x="7318" y="3929"/>
                    <a:pt x="7893" y="3763"/>
                    <a:pt x="8389" y="3763"/>
                  </a:cubicBezTo>
                  <a:close/>
                  <a:moveTo>
                    <a:pt x="10798" y="0"/>
                  </a:moveTo>
                  <a:cubicBezTo>
                    <a:pt x="10685" y="0"/>
                    <a:pt x="10495" y="99"/>
                    <a:pt x="10408" y="273"/>
                  </a:cubicBezTo>
                  <a:lnTo>
                    <a:pt x="10141" y="707"/>
                  </a:lnTo>
                  <a:cubicBezTo>
                    <a:pt x="10075" y="807"/>
                    <a:pt x="9941" y="907"/>
                    <a:pt x="9774" y="941"/>
                  </a:cubicBezTo>
                  <a:cubicBezTo>
                    <a:pt x="9683" y="932"/>
                    <a:pt x="9589" y="928"/>
                    <a:pt x="9494" y="928"/>
                  </a:cubicBezTo>
                  <a:cubicBezTo>
                    <a:pt x="9209" y="928"/>
                    <a:pt x="8915" y="966"/>
                    <a:pt x="8640" y="1041"/>
                  </a:cubicBezTo>
                  <a:cubicBezTo>
                    <a:pt x="8440" y="1107"/>
                    <a:pt x="8207" y="1141"/>
                    <a:pt x="8006" y="1207"/>
                  </a:cubicBezTo>
                  <a:cubicBezTo>
                    <a:pt x="7980" y="1225"/>
                    <a:pt x="7953" y="1234"/>
                    <a:pt x="7928" y="1234"/>
                  </a:cubicBezTo>
                  <a:cubicBezTo>
                    <a:pt x="7860" y="1234"/>
                    <a:pt x="7806" y="1172"/>
                    <a:pt x="7806" y="1074"/>
                  </a:cubicBezTo>
                  <a:lnTo>
                    <a:pt x="7806" y="707"/>
                  </a:lnTo>
                  <a:cubicBezTo>
                    <a:pt x="7806" y="607"/>
                    <a:pt x="7773" y="540"/>
                    <a:pt x="7706" y="507"/>
                  </a:cubicBezTo>
                  <a:cubicBezTo>
                    <a:pt x="7687" y="497"/>
                    <a:pt x="7664" y="493"/>
                    <a:pt x="7641" y="493"/>
                  </a:cubicBezTo>
                  <a:cubicBezTo>
                    <a:pt x="7584" y="493"/>
                    <a:pt x="7520" y="517"/>
                    <a:pt x="7473" y="540"/>
                  </a:cubicBezTo>
                  <a:lnTo>
                    <a:pt x="5905" y="1474"/>
                  </a:lnTo>
                  <a:cubicBezTo>
                    <a:pt x="5705" y="1574"/>
                    <a:pt x="5605" y="1741"/>
                    <a:pt x="5571" y="1975"/>
                  </a:cubicBezTo>
                  <a:lnTo>
                    <a:pt x="5571" y="2342"/>
                  </a:lnTo>
                  <a:cubicBezTo>
                    <a:pt x="5571" y="2508"/>
                    <a:pt x="5471" y="2675"/>
                    <a:pt x="5338" y="2775"/>
                  </a:cubicBezTo>
                  <a:cubicBezTo>
                    <a:pt x="4704" y="3309"/>
                    <a:pt x="4137" y="3876"/>
                    <a:pt x="3603" y="4510"/>
                  </a:cubicBezTo>
                  <a:cubicBezTo>
                    <a:pt x="3493" y="4620"/>
                    <a:pt x="3382" y="4685"/>
                    <a:pt x="3291" y="4685"/>
                  </a:cubicBezTo>
                  <a:cubicBezTo>
                    <a:pt x="3272" y="4685"/>
                    <a:pt x="3253" y="4682"/>
                    <a:pt x="3236" y="4677"/>
                  </a:cubicBezTo>
                  <a:lnTo>
                    <a:pt x="2969" y="4577"/>
                  </a:lnTo>
                  <a:cubicBezTo>
                    <a:pt x="2945" y="4564"/>
                    <a:pt x="2919" y="4559"/>
                    <a:pt x="2892" y="4559"/>
                  </a:cubicBezTo>
                  <a:cubicBezTo>
                    <a:pt x="2767" y="4559"/>
                    <a:pt x="2618" y="4673"/>
                    <a:pt x="2536" y="4810"/>
                  </a:cubicBezTo>
                  <a:lnTo>
                    <a:pt x="1402" y="6578"/>
                  </a:lnTo>
                  <a:cubicBezTo>
                    <a:pt x="1268" y="6778"/>
                    <a:pt x="1268" y="7012"/>
                    <a:pt x="1402" y="7045"/>
                  </a:cubicBezTo>
                  <a:lnTo>
                    <a:pt x="1735" y="7245"/>
                  </a:lnTo>
                  <a:cubicBezTo>
                    <a:pt x="1769" y="7312"/>
                    <a:pt x="1735" y="7412"/>
                    <a:pt x="1702" y="7479"/>
                  </a:cubicBezTo>
                  <a:cubicBezTo>
                    <a:pt x="1402" y="8179"/>
                    <a:pt x="1135" y="8913"/>
                    <a:pt x="968" y="9647"/>
                  </a:cubicBezTo>
                  <a:cubicBezTo>
                    <a:pt x="935" y="9814"/>
                    <a:pt x="835" y="9947"/>
                    <a:pt x="701" y="10047"/>
                  </a:cubicBezTo>
                  <a:lnTo>
                    <a:pt x="334" y="10281"/>
                  </a:lnTo>
                  <a:cubicBezTo>
                    <a:pt x="134" y="10381"/>
                    <a:pt x="34" y="10547"/>
                    <a:pt x="1" y="10781"/>
                  </a:cubicBezTo>
                  <a:lnTo>
                    <a:pt x="1" y="12349"/>
                  </a:lnTo>
                  <a:cubicBezTo>
                    <a:pt x="1" y="12477"/>
                    <a:pt x="56" y="12537"/>
                    <a:pt x="148" y="12537"/>
                  </a:cubicBezTo>
                  <a:cubicBezTo>
                    <a:pt x="199" y="12537"/>
                    <a:pt x="262" y="12518"/>
                    <a:pt x="334" y="12482"/>
                  </a:cubicBezTo>
                  <a:lnTo>
                    <a:pt x="701" y="12282"/>
                  </a:lnTo>
                  <a:cubicBezTo>
                    <a:pt x="754" y="12243"/>
                    <a:pt x="801" y="12224"/>
                    <a:pt x="841" y="12224"/>
                  </a:cubicBezTo>
                  <a:cubicBezTo>
                    <a:pt x="903" y="12224"/>
                    <a:pt x="948" y="12268"/>
                    <a:pt x="968" y="12349"/>
                  </a:cubicBezTo>
                  <a:cubicBezTo>
                    <a:pt x="1101" y="12816"/>
                    <a:pt x="1368" y="13283"/>
                    <a:pt x="1702" y="13683"/>
                  </a:cubicBezTo>
                  <a:cubicBezTo>
                    <a:pt x="1769" y="13783"/>
                    <a:pt x="1769" y="13917"/>
                    <a:pt x="1669" y="14050"/>
                  </a:cubicBezTo>
                  <a:lnTo>
                    <a:pt x="1402" y="14450"/>
                  </a:lnTo>
                  <a:cubicBezTo>
                    <a:pt x="1268" y="14650"/>
                    <a:pt x="1268" y="14884"/>
                    <a:pt x="1402" y="14917"/>
                  </a:cubicBezTo>
                  <a:lnTo>
                    <a:pt x="3036" y="15851"/>
                  </a:lnTo>
                  <a:lnTo>
                    <a:pt x="3503" y="14917"/>
                  </a:lnTo>
                  <a:cubicBezTo>
                    <a:pt x="3570" y="14750"/>
                    <a:pt x="3570" y="14617"/>
                    <a:pt x="3570" y="14450"/>
                  </a:cubicBezTo>
                  <a:lnTo>
                    <a:pt x="3603" y="14450"/>
                  </a:lnTo>
                  <a:cubicBezTo>
                    <a:pt x="3680" y="14454"/>
                    <a:pt x="3756" y="14457"/>
                    <a:pt x="3832" y="14457"/>
                  </a:cubicBezTo>
                  <a:cubicBezTo>
                    <a:pt x="4355" y="14457"/>
                    <a:pt x="4872" y="14358"/>
                    <a:pt x="5338" y="14183"/>
                  </a:cubicBezTo>
                  <a:cubicBezTo>
                    <a:pt x="5374" y="14166"/>
                    <a:pt x="5407" y="14157"/>
                    <a:pt x="5437" y="14157"/>
                  </a:cubicBezTo>
                  <a:cubicBezTo>
                    <a:pt x="5518" y="14157"/>
                    <a:pt x="5571" y="14219"/>
                    <a:pt x="5571" y="14317"/>
                  </a:cubicBezTo>
                  <a:lnTo>
                    <a:pt x="5571" y="14684"/>
                  </a:lnTo>
                  <a:cubicBezTo>
                    <a:pt x="5571" y="14797"/>
                    <a:pt x="5633" y="14864"/>
                    <a:pt x="5735" y="14864"/>
                  </a:cubicBezTo>
                  <a:cubicBezTo>
                    <a:pt x="5783" y="14864"/>
                    <a:pt x="5841" y="14849"/>
                    <a:pt x="5905" y="14817"/>
                  </a:cubicBezTo>
                  <a:lnTo>
                    <a:pt x="7473" y="13917"/>
                  </a:lnTo>
                  <a:cubicBezTo>
                    <a:pt x="7673" y="13783"/>
                    <a:pt x="7773" y="13616"/>
                    <a:pt x="7806" y="13383"/>
                  </a:cubicBezTo>
                  <a:lnTo>
                    <a:pt x="7806" y="13016"/>
                  </a:lnTo>
                  <a:cubicBezTo>
                    <a:pt x="7806" y="12849"/>
                    <a:pt x="7906" y="12716"/>
                    <a:pt x="8006" y="12616"/>
                  </a:cubicBezTo>
                  <a:cubicBezTo>
                    <a:pt x="8674" y="12082"/>
                    <a:pt x="9241" y="11481"/>
                    <a:pt x="9774" y="10848"/>
                  </a:cubicBezTo>
                  <a:cubicBezTo>
                    <a:pt x="9857" y="10737"/>
                    <a:pt x="9986" y="10672"/>
                    <a:pt x="10066" y="10672"/>
                  </a:cubicBezTo>
                  <a:cubicBezTo>
                    <a:pt x="10082" y="10672"/>
                    <a:pt x="10096" y="10675"/>
                    <a:pt x="10108" y="10681"/>
                  </a:cubicBezTo>
                  <a:lnTo>
                    <a:pt x="10408" y="10814"/>
                  </a:lnTo>
                  <a:cubicBezTo>
                    <a:pt x="10426" y="10826"/>
                    <a:pt x="10448" y="10832"/>
                    <a:pt x="10472" y="10832"/>
                  </a:cubicBezTo>
                  <a:cubicBezTo>
                    <a:pt x="10587" y="10832"/>
                    <a:pt x="10759" y="10712"/>
                    <a:pt x="10842" y="10547"/>
                  </a:cubicBezTo>
                  <a:lnTo>
                    <a:pt x="11976" y="8780"/>
                  </a:lnTo>
                  <a:cubicBezTo>
                    <a:pt x="12109" y="8579"/>
                    <a:pt x="12109" y="8379"/>
                    <a:pt x="11976" y="8313"/>
                  </a:cubicBezTo>
                  <a:lnTo>
                    <a:pt x="11709" y="8212"/>
                  </a:lnTo>
                  <a:cubicBezTo>
                    <a:pt x="11609" y="8179"/>
                    <a:pt x="11609" y="8046"/>
                    <a:pt x="11676" y="7879"/>
                  </a:cubicBezTo>
                  <a:cubicBezTo>
                    <a:pt x="11976" y="7178"/>
                    <a:pt x="12243" y="6445"/>
                    <a:pt x="12376" y="5711"/>
                  </a:cubicBezTo>
                  <a:cubicBezTo>
                    <a:pt x="12410" y="5544"/>
                    <a:pt x="12510" y="5410"/>
                    <a:pt x="12676" y="5344"/>
                  </a:cubicBezTo>
                  <a:lnTo>
                    <a:pt x="13043" y="5110"/>
                  </a:lnTo>
                  <a:cubicBezTo>
                    <a:pt x="13210" y="5010"/>
                    <a:pt x="13344" y="4810"/>
                    <a:pt x="13377" y="4610"/>
                  </a:cubicBezTo>
                  <a:lnTo>
                    <a:pt x="13377" y="3009"/>
                  </a:lnTo>
                  <a:cubicBezTo>
                    <a:pt x="13377" y="2920"/>
                    <a:pt x="13318" y="2860"/>
                    <a:pt x="13219" y="2860"/>
                  </a:cubicBezTo>
                  <a:cubicBezTo>
                    <a:pt x="13169" y="2860"/>
                    <a:pt x="13110" y="2875"/>
                    <a:pt x="13043" y="2909"/>
                  </a:cubicBezTo>
                  <a:lnTo>
                    <a:pt x="12676" y="3142"/>
                  </a:lnTo>
                  <a:cubicBezTo>
                    <a:pt x="12629" y="3166"/>
                    <a:pt x="12582" y="3177"/>
                    <a:pt x="12539" y="3177"/>
                  </a:cubicBezTo>
                  <a:cubicBezTo>
                    <a:pt x="12461" y="3177"/>
                    <a:pt x="12398" y="3140"/>
                    <a:pt x="12376" y="3075"/>
                  </a:cubicBezTo>
                  <a:cubicBezTo>
                    <a:pt x="12276" y="2575"/>
                    <a:pt x="12009" y="2108"/>
                    <a:pt x="11676" y="1741"/>
                  </a:cubicBezTo>
                  <a:cubicBezTo>
                    <a:pt x="11609" y="1674"/>
                    <a:pt x="11609" y="1508"/>
                    <a:pt x="11709" y="1374"/>
                  </a:cubicBezTo>
                  <a:lnTo>
                    <a:pt x="11976" y="941"/>
                  </a:lnTo>
                  <a:cubicBezTo>
                    <a:pt x="12109" y="740"/>
                    <a:pt x="12109" y="540"/>
                    <a:pt x="11976" y="474"/>
                  </a:cubicBezTo>
                  <a:lnTo>
                    <a:pt x="10842" y="7"/>
                  </a:lnTo>
                  <a:cubicBezTo>
                    <a:pt x="10829" y="2"/>
                    <a:pt x="10814" y="0"/>
                    <a:pt x="1079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911;p75"/>
            <p:cNvSpPr/>
            <p:nvPr/>
          </p:nvSpPr>
          <p:spPr>
            <a:xfrm>
              <a:off x="3913800" y="2111125"/>
              <a:ext cx="40875" cy="40875"/>
            </a:xfrm>
            <a:custGeom>
              <a:avLst/>
              <a:gdLst/>
              <a:ahLst/>
              <a:cxnLst/>
              <a:rect l="l" t="t" r="r" b="b"/>
              <a:pathLst>
                <a:path w="1635" h="1635" extrusionOk="0">
                  <a:moveTo>
                    <a:pt x="34" y="0"/>
                  </a:moveTo>
                  <a:lnTo>
                    <a:pt x="0" y="934"/>
                  </a:lnTo>
                  <a:cubicBezTo>
                    <a:pt x="267" y="1168"/>
                    <a:pt x="534" y="1401"/>
                    <a:pt x="834" y="1635"/>
                  </a:cubicBezTo>
                  <a:lnTo>
                    <a:pt x="1235" y="1635"/>
                  </a:lnTo>
                  <a:lnTo>
                    <a:pt x="1635" y="9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912;p75"/>
            <p:cNvSpPr/>
            <p:nvPr/>
          </p:nvSpPr>
          <p:spPr>
            <a:xfrm>
              <a:off x="3723675" y="2408825"/>
              <a:ext cx="43375" cy="25875"/>
            </a:xfrm>
            <a:custGeom>
              <a:avLst/>
              <a:gdLst/>
              <a:ahLst/>
              <a:cxnLst/>
              <a:rect l="l" t="t" r="r" b="b"/>
              <a:pathLst>
                <a:path w="1735" h="1035" extrusionOk="0">
                  <a:moveTo>
                    <a:pt x="867" y="1"/>
                  </a:moveTo>
                  <a:lnTo>
                    <a:pt x="0" y="68"/>
                  </a:lnTo>
                  <a:lnTo>
                    <a:pt x="1668" y="1035"/>
                  </a:lnTo>
                  <a:lnTo>
                    <a:pt x="1735" y="134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913;p75"/>
            <p:cNvSpPr/>
            <p:nvPr/>
          </p:nvSpPr>
          <p:spPr>
            <a:xfrm>
              <a:off x="3582725" y="2039250"/>
              <a:ext cx="334175" cy="396300"/>
            </a:xfrm>
            <a:custGeom>
              <a:avLst/>
              <a:gdLst/>
              <a:ahLst/>
              <a:cxnLst/>
              <a:rect l="l" t="t" r="r" b="b"/>
              <a:pathLst>
                <a:path w="13367" h="15852" extrusionOk="0">
                  <a:moveTo>
                    <a:pt x="8389" y="3763"/>
                  </a:moveTo>
                  <a:cubicBezTo>
                    <a:pt x="9515" y="3763"/>
                    <a:pt x="10237" y="4616"/>
                    <a:pt x="10075" y="6144"/>
                  </a:cubicBezTo>
                  <a:cubicBezTo>
                    <a:pt x="9908" y="7812"/>
                    <a:pt x="8640" y="9780"/>
                    <a:pt x="7072" y="10848"/>
                  </a:cubicBezTo>
                  <a:cubicBezTo>
                    <a:pt x="6307" y="11378"/>
                    <a:pt x="5592" y="11626"/>
                    <a:pt x="4995" y="11626"/>
                  </a:cubicBezTo>
                  <a:cubicBezTo>
                    <a:pt x="3978" y="11626"/>
                    <a:pt x="3303" y="10908"/>
                    <a:pt x="3303" y="9647"/>
                  </a:cubicBezTo>
                  <a:cubicBezTo>
                    <a:pt x="3303" y="7779"/>
                    <a:pt x="4804" y="5377"/>
                    <a:pt x="6705" y="4276"/>
                  </a:cubicBezTo>
                  <a:cubicBezTo>
                    <a:pt x="7318" y="3929"/>
                    <a:pt x="7893" y="3763"/>
                    <a:pt x="8389" y="3763"/>
                  </a:cubicBezTo>
                  <a:close/>
                  <a:moveTo>
                    <a:pt x="10798" y="0"/>
                  </a:moveTo>
                  <a:cubicBezTo>
                    <a:pt x="10685" y="0"/>
                    <a:pt x="10495" y="99"/>
                    <a:pt x="10408" y="273"/>
                  </a:cubicBezTo>
                  <a:lnTo>
                    <a:pt x="10141" y="707"/>
                  </a:lnTo>
                  <a:cubicBezTo>
                    <a:pt x="10041" y="807"/>
                    <a:pt x="9941" y="907"/>
                    <a:pt x="9774" y="941"/>
                  </a:cubicBezTo>
                  <a:cubicBezTo>
                    <a:pt x="9698" y="936"/>
                    <a:pt x="9622" y="934"/>
                    <a:pt x="9546" y="934"/>
                  </a:cubicBezTo>
                  <a:cubicBezTo>
                    <a:pt x="9022" y="934"/>
                    <a:pt x="8501" y="1033"/>
                    <a:pt x="8006" y="1207"/>
                  </a:cubicBezTo>
                  <a:cubicBezTo>
                    <a:pt x="7980" y="1225"/>
                    <a:pt x="7953" y="1234"/>
                    <a:pt x="7928" y="1234"/>
                  </a:cubicBezTo>
                  <a:cubicBezTo>
                    <a:pt x="7860" y="1234"/>
                    <a:pt x="7806" y="1172"/>
                    <a:pt x="7806" y="1074"/>
                  </a:cubicBezTo>
                  <a:lnTo>
                    <a:pt x="7806" y="674"/>
                  </a:lnTo>
                  <a:cubicBezTo>
                    <a:pt x="7806" y="560"/>
                    <a:pt x="7745" y="493"/>
                    <a:pt x="7642" y="493"/>
                  </a:cubicBezTo>
                  <a:cubicBezTo>
                    <a:pt x="7594" y="493"/>
                    <a:pt x="7537" y="508"/>
                    <a:pt x="7473" y="540"/>
                  </a:cubicBezTo>
                  <a:lnTo>
                    <a:pt x="5905" y="1474"/>
                  </a:lnTo>
                  <a:cubicBezTo>
                    <a:pt x="5705" y="1574"/>
                    <a:pt x="5605" y="1775"/>
                    <a:pt x="5571" y="1975"/>
                  </a:cubicBezTo>
                  <a:lnTo>
                    <a:pt x="5571" y="2375"/>
                  </a:lnTo>
                  <a:cubicBezTo>
                    <a:pt x="5571" y="2508"/>
                    <a:pt x="5471" y="2675"/>
                    <a:pt x="5338" y="2775"/>
                  </a:cubicBezTo>
                  <a:cubicBezTo>
                    <a:pt x="4704" y="3309"/>
                    <a:pt x="4137" y="3876"/>
                    <a:pt x="3603" y="4510"/>
                  </a:cubicBezTo>
                  <a:cubicBezTo>
                    <a:pt x="3493" y="4620"/>
                    <a:pt x="3382" y="4685"/>
                    <a:pt x="3291" y="4685"/>
                  </a:cubicBezTo>
                  <a:cubicBezTo>
                    <a:pt x="3272" y="4685"/>
                    <a:pt x="3253" y="4682"/>
                    <a:pt x="3236" y="4677"/>
                  </a:cubicBezTo>
                  <a:lnTo>
                    <a:pt x="2969" y="4577"/>
                  </a:lnTo>
                  <a:cubicBezTo>
                    <a:pt x="2946" y="4565"/>
                    <a:pt x="2920" y="4559"/>
                    <a:pt x="2893" y="4559"/>
                  </a:cubicBezTo>
                  <a:cubicBezTo>
                    <a:pt x="2768" y="4559"/>
                    <a:pt x="2618" y="4679"/>
                    <a:pt x="2536" y="4843"/>
                  </a:cubicBezTo>
                  <a:lnTo>
                    <a:pt x="1402" y="6611"/>
                  </a:lnTo>
                  <a:cubicBezTo>
                    <a:pt x="1268" y="6811"/>
                    <a:pt x="1268" y="7012"/>
                    <a:pt x="1402" y="7045"/>
                  </a:cubicBezTo>
                  <a:lnTo>
                    <a:pt x="1735" y="7245"/>
                  </a:lnTo>
                  <a:cubicBezTo>
                    <a:pt x="1769" y="7312"/>
                    <a:pt x="1769" y="7412"/>
                    <a:pt x="1702" y="7479"/>
                  </a:cubicBezTo>
                  <a:cubicBezTo>
                    <a:pt x="1402" y="8179"/>
                    <a:pt x="1135" y="8913"/>
                    <a:pt x="1001" y="9680"/>
                  </a:cubicBezTo>
                  <a:cubicBezTo>
                    <a:pt x="968" y="9814"/>
                    <a:pt x="868" y="9947"/>
                    <a:pt x="701" y="10047"/>
                  </a:cubicBezTo>
                  <a:lnTo>
                    <a:pt x="334" y="10281"/>
                  </a:lnTo>
                  <a:cubicBezTo>
                    <a:pt x="134" y="10381"/>
                    <a:pt x="34" y="10547"/>
                    <a:pt x="1" y="10781"/>
                  </a:cubicBezTo>
                  <a:lnTo>
                    <a:pt x="1" y="12349"/>
                  </a:lnTo>
                  <a:cubicBezTo>
                    <a:pt x="1" y="12477"/>
                    <a:pt x="56" y="12537"/>
                    <a:pt x="148" y="12537"/>
                  </a:cubicBezTo>
                  <a:cubicBezTo>
                    <a:pt x="199" y="12537"/>
                    <a:pt x="262" y="12518"/>
                    <a:pt x="334" y="12482"/>
                  </a:cubicBezTo>
                  <a:lnTo>
                    <a:pt x="701" y="12282"/>
                  </a:lnTo>
                  <a:cubicBezTo>
                    <a:pt x="754" y="12243"/>
                    <a:pt x="806" y="12224"/>
                    <a:pt x="853" y="12224"/>
                  </a:cubicBezTo>
                  <a:cubicBezTo>
                    <a:pt x="924" y="12224"/>
                    <a:pt x="981" y="12268"/>
                    <a:pt x="1001" y="12349"/>
                  </a:cubicBezTo>
                  <a:cubicBezTo>
                    <a:pt x="1101" y="12849"/>
                    <a:pt x="1368" y="13283"/>
                    <a:pt x="1702" y="13683"/>
                  </a:cubicBezTo>
                  <a:cubicBezTo>
                    <a:pt x="1769" y="13783"/>
                    <a:pt x="1769" y="13950"/>
                    <a:pt x="1669" y="14050"/>
                  </a:cubicBezTo>
                  <a:lnTo>
                    <a:pt x="1402" y="14450"/>
                  </a:lnTo>
                  <a:cubicBezTo>
                    <a:pt x="1268" y="14650"/>
                    <a:pt x="1268" y="14884"/>
                    <a:pt x="1402" y="14917"/>
                  </a:cubicBezTo>
                  <a:lnTo>
                    <a:pt x="3036" y="15851"/>
                  </a:lnTo>
                  <a:lnTo>
                    <a:pt x="3503" y="14917"/>
                  </a:lnTo>
                  <a:cubicBezTo>
                    <a:pt x="3570" y="14784"/>
                    <a:pt x="3570" y="14617"/>
                    <a:pt x="3570" y="14450"/>
                  </a:cubicBezTo>
                  <a:cubicBezTo>
                    <a:pt x="3646" y="14454"/>
                    <a:pt x="3722" y="14457"/>
                    <a:pt x="3799" y="14457"/>
                  </a:cubicBezTo>
                  <a:cubicBezTo>
                    <a:pt x="4322" y="14457"/>
                    <a:pt x="4843" y="14358"/>
                    <a:pt x="5338" y="14183"/>
                  </a:cubicBezTo>
                  <a:cubicBezTo>
                    <a:pt x="5374" y="14166"/>
                    <a:pt x="5407" y="14157"/>
                    <a:pt x="5437" y="14157"/>
                  </a:cubicBezTo>
                  <a:cubicBezTo>
                    <a:pt x="5518" y="14157"/>
                    <a:pt x="5571" y="14219"/>
                    <a:pt x="5571" y="14317"/>
                  </a:cubicBezTo>
                  <a:lnTo>
                    <a:pt x="5571" y="14684"/>
                  </a:lnTo>
                  <a:cubicBezTo>
                    <a:pt x="5571" y="14797"/>
                    <a:pt x="5633" y="14864"/>
                    <a:pt x="5725" y="14864"/>
                  </a:cubicBezTo>
                  <a:cubicBezTo>
                    <a:pt x="5768" y="14864"/>
                    <a:pt x="5818" y="14849"/>
                    <a:pt x="5872" y="14817"/>
                  </a:cubicBezTo>
                  <a:lnTo>
                    <a:pt x="7473" y="13917"/>
                  </a:lnTo>
                  <a:cubicBezTo>
                    <a:pt x="7639" y="13783"/>
                    <a:pt x="7773" y="13616"/>
                    <a:pt x="7773" y="13383"/>
                  </a:cubicBezTo>
                  <a:lnTo>
                    <a:pt x="7773" y="13016"/>
                  </a:lnTo>
                  <a:cubicBezTo>
                    <a:pt x="7806" y="12849"/>
                    <a:pt x="7873" y="12716"/>
                    <a:pt x="8006" y="12616"/>
                  </a:cubicBezTo>
                  <a:cubicBezTo>
                    <a:pt x="8640" y="12082"/>
                    <a:pt x="9241" y="11515"/>
                    <a:pt x="9774" y="10881"/>
                  </a:cubicBezTo>
                  <a:cubicBezTo>
                    <a:pt x="9857" y="10770"/>
                    <a:pt x="9963" y="10706"/>
                    <a:pt x="10054" y="10706"/>
                  </a:cubicBezTo>
                  <a:cubicBezTo>
                    <a:pt x="10073" y="10706"/>
                    <a:pt x="10091" y="10709"/>
                    <a:pt x="10108" y="10714"/>
                  </a:cubicBezTo>
                  <a:lnTo>
                    <a:pt x="10375" y="10848"/>
                  </a:lnTo>
                  <a:cubicBezTo>
                    <a:pt x="10392" y="10852"/>
                    <a:pt x="10410" y="10854"/>
                    <a:pt x="10429" y="10854"/>
                  </a:cubicBezTo>
                  <a:cubicBezTo>
                    <a:pt x="10558" y="10854"/>
                    <a:pt x="10725" y="10756"/>
                    <a:pt x="10842" y="10581"/>
                  </a:cubicBezTo>
                  <a:lnTo>
                    <a:pt x="11943" y="8813"/>
                  </a:lnTo>
                  <a:cubicBezTo>
                    <a:pt x="12076" y="8613"/>
                    <a:pt x="12076" y="8379"/>
                    <a:pt x="11943" y="8346"/>
                  </a:cubicBezTo>
                  <a:lnTo>
                    <a:pt x="11676" y="8246"/>
                  </a:lnTo>
                  <a:cubicBezTo>
                    <a:pt x="11576" y="8179"/>
                    <a:pt x="11576" y="8046"/>
                    <a:pt x="11642" y="7912"/>
                  </a:cubicBezTo>
                  <a:cubicBezTo>
                    <a:pt x="11976" y="7212"/>
                    <a:pt x="12209" y="6478"/>
                    <a:pt x="12376" y="5744"/>
                  </a:cubicBezTo>
                  <a:cubicBezTo>
                    <a:pt x="12410" y="5577"/>
                    <a:pt x="12510" y="5444"/>
                    <a:pt x="12643" y="5344"/>
                  </a:cubicBezTo>
                  <a:lnTo>
                    <a:pt x="13043" y="5144"/>
                  </a:lnTo>
                  <a:cubicBezTo>
                    <a:pt x="13210" y="5010"/>
                    <a:pt x="13344" y="4843"/>
                    <a:pt x="13344" y="4610"/>
                  </a:cubicBezTo>
                  <a:lnTo>
                    <a:pt x="13344" y="3042"/>
                  </a:lnTo>
                  <a:cubicBezTo>
                    <a:pt x="13366" y="2929"/>
                    <a:pt x="13312" y="2862"/>
                    <a:pt x="13212" y="2862"/>
                  </a:cubicBezTo>
                  <a:cubicBezTo>
                    <a:pt x="13165" y="2862"/>
                    <a:pt x="13107" y="2877"/>
                    <a:pt x="13043" y="2909"/>
                  </a:cubicBezTo>
                  <a:lnTo>
                    <a:pt x="12676" y="3142"/>
                  </a:lnTo>
                  <a:cubicBezTo>
                    <a:pt x="12629" y="3166"/>
                    <a:pt x="12582" y="3177"/>
                    <a:pt x="12541" y="3177"/>
                  </a:cubicBezTo>
                  <a:cubicBezTo>
                    <a:pt x="12465" y="3177"/>
                    <a:pt x="12410" y="3140"/>
                    <a:pt x="12410" y="3075"/>
                  </a:cubicBezTo>
                  <a:cubicBezTo>
                    <a:pt x="12276" y="2575"/>
                    <a:pt x="12009" y="2108"/>
                    <a:pt x="11676" y="1741"/>
                  </a:cubicBezTo>
                  <a:cubicBezTo>
                    <a:pt x="11609" y="1674"/>
                    <a:pt x="11609" y="1508"/>
                    <a:pt x="11709" y="1374"/>
                  </a:cubicBezTo>
                  <a:lnTo>
                    <a:pt x="11976" y="941"/>
                  </a:lnTo>
                  <a:cubicBezTo>
                    <a:pt x="12109" y="740"/>
                    <a:pt x="12109" y="540"/>
                    <a:pt x="11976" y="474"/>
                  </a:cubicBezTo>
                  <a:lnTo>
                    <a:pt x="10842" y="7"/>
                  </a:lnTo>
                  <a:cubicBezTo>
                    <a:pt x="10829" y="2"/>
                    <a:pt x="10814" y="0"/>
                    <a:pt x="10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914;p75"/>
            <p:cNvSpPr/>
            <p:nvPr/>
          </p:nvSpPr>
          <p:spPr>
            <a:xfrm>
              <a:off x="3582725" y="2039250"/>
              <a:ext cx="334425" cy="396300"/>
            </a:xfrm>
            <a:custGeom>
              <a:avLst/>
              <a:gdLst/>
              <a:ahLst/>
              <a:cxnLst/>
              <a:rect l="l" t="t" r="r" b="b"/>
              <a:pathLst>
                <a:path w="13377" h="15852" extrusionOk="0">
                  <a:moveTo>
                    <a:pt x="8389" y="3763"/>
                  </a:moveTo>
                  <a:cubicBezTo>
                    <a:pt x="9515" y="3763"/>
                    <a:pt x="10237" y="4616"/>
                    <a:pt x="10075" y="6144"/>
                  </a:cubicBezTo>
                  <a:cubicBezTo>
                    <a:pt x="9874" y="7812"/>
                    <a:pt x="8640" y="9780"/>
                    <a:pt x="7072" y="10848"/>
                  </a:cubicBezTo>
                  <a:cubicBezTo>
                    <a:pt x="6307" y="11378"/>
                    <a:pt x="5588" y="11626"/>
                    <a:pt x="4985" y="11626"/>
                  </a:cubicBezTo>
                  <a:cubicBezTo>
                    <a:pt x="3958" y="11626"/>
                    <a:pt x="3270" y="10908"/>
                    <a:pt x="3270" y="9647"/>
                  </a:cubicBezTo>
                  <a:cubicBezTo>
                    <a:pt x="3270" y="7779"/>
                    <a:pt x="4804" y="5377"/>
                    <a:pt x="6705" y="4276"/>
                  </a:cubicBezTo>
                  <a:cubicBezTo>
                    <a:pt x="7318" y="3929"/>
                    <a:pt x="7893" y="3763"/>
                    <a:pt x="8389" y="3763"/>
                  </a:cubicBezTo>
                  <a:close/>
                  <a:moveTo>
                    <a:pt x="10798" y="0"/>
                  </a:moveTo>
                  <a:cubicBezTo>
                    <a:pt x="10685" y="0"/>
                    <a:pt x="10495" y="99"/>
                    <a:pt x="10408" y="273"/>
                  </a:cubicBezTo>
                  <a:lnTo>
                    <a:pt x="10141" y="707"/>
                  </a:lnTo>
                  <a:cubicBezTo>
                    <a:pt x="10075" y="807"/>
                    <a:pt x="9941" y="907"/>
                    <a:pt x="9774" y="941"/>
                  </a:cubicBezTo>
                  <a:cubicBezTo>
                    <a:pt x="9683" y="932"/>
                    <a:pt x="9589" y="928"/>
                    <a:pt x="9494" y="928"/>
                  </a:cubicBezTo>
                  <a:cubicBezTo>
                    <a:pt x="9209" y="928"/>
                    <a:pt x="8915" y="966"/>
                    <a:pt x="8640" y="1041"/>
                  </a:cubicBezTo>
                  <a:cubicBezTo>
                    <a:pt x="8440" y="1107"/>
                    <a:pt x="8207" y="1141"/>
                    <a:pt x="8006" y="1207"/>
                  </a:cubicBezTo>
                  <a:cubicBezTo>
                    <a:pt x="7980" y="1225"/>
                    <a:pt x="7953" y="1234"/>
                    <a:pt x="7928" y="1234"/>
                  </a:cubicBezTo>
                  <a:cubicBezTo>
                    <a:pt x="7860" y="1234"/>
                    <a:pt x="7806" y="1172"/>
                    <a:pt x="7806" y="1074"/>
                  </a:cubicBezTo>
                  <a:lnTo>
                    <a:pt x="7806" y="707"/>
                  </a:lnTo>
                  <a:cubicBezTo>
                    <a:pt x="7806" y="607"/>
                    <a:pt x="7773" y="540"/>
                    <a:pt x="7706" y="507"/>
                  </a:cubicBezTo>
                  <a:cubicBezTo>
                    <a:pt x="7687" y="497"/>
                    <a:pt x="7664" y="493"/>
                    <a:pt x="7641" y="493"/>
                  </a:cubicBezTo>
                  <a:cubicBezTo>
                    <a:pt x="7584" y="493"/>
                    <a:pt x="7520" y="517"/>
                    <a:pt x="7473" y="540"/>
                  </a:cubicBezTo>
                  <a:lnTo>
                    <a:pt x="5905" y="1474"/>
                  </a:lnTo>
                  <a:cubicBezTo>
                    <a:pt x="5705" y="1574"/>
                    <a:pt x="5605" y="1741"/>
                    <a:pt x="5571" y="1975"/>
                  </a:cubicBezTo>
                  <a:lnTo>
                    <a:pt x="5571" y="2342"/>
                  </a:lnTo>
                  <a:cubicBezTo>
                    <a:pt x="5571" y="2508"/>
                    <a:pt x="5471" y="2675"/>
                    <a:pt x="5338" y="2775"/>
                  </a:cubicBezTo>
                  <a:cubicBezTo>
                    <a:pt x="4704" y="3309"/>
                    <a:pt x="4137" y="3876"/>
                    <a:pt x="3603" y="4510"/>
                  </a:cubicBezTo>
                  <a:cubicBezTo>
                    <a:pt x="3493" y="4620"/>
                    <a:pt x="3382" y="4685"/>
                    <a:pt x="3291" y="4685"/>
                  </a:cubicBezTo>
                  <a:cubicBezTo>
                    <a:pt x="3272" y="4685"/>
                    <a:pt x="3253" y="4682"/>
                    <a:pt x="3236" y="4677"/>
                  </a:cubicBezTo>
                  <a:lnTo>
                    <a:pt x="2969" y="4577"/>
                  </a:lnTo>
                  <a:cubicBezTo>
                    <a:pt x="2945" y="4564"/>
                    <a:pt x="2919" y="4559"/>
                    <a:pt x="2892" y="4559"/>
                  </a:cubicBezTo>
                  <a:cubicBezTo>
                    <a:pt x="2767" y="4559"/>
                    <a:pt x="2618" y="4673"/>
                    <a:pt x="2536" y="4810"/>
                  </a:cubicBezTo>
                  <a:lnTo>
                    <a:pt x="1402" y="6578"/>
                  </a:lnTo>
                  <a:cubicBezTo>
                    <a:pt x="1268" y="6778"/>
                    <a:pt x="1268" y="7012"/>
                    <a:pt x="1402" y="7045"/>
                  </a:cubicBezTo>
                  <a:lnTo>
                    <a:pt x="1735" y="7245"/>
                  </a:lnTo>
                  <a:cubicBezTo>
                    <a:pt x="1769" y="7312"/>
                    <a:pt x="1735" y="7412"/>
                    <a:pt x="1702" y="7479"/>
                  </a:cubicBezTo>
                  <a:cubicBezTo>
                    <a:pt x="1402" y="8179"/>
                    <a:pt x="1135" y="8913"/>
                    <a:pt x="968" y="9647"/>
                  </a:cubicBezTo>
                  <a:cubicBezTo>
                    <a:pt x="935" y="9814"/>
                    <a:pt x="835" y="9947"/>
                    <a:pt x="701" y="10047"/>
                  </a:cubicBezTo>
                  <a:lnTo>
                    <a:pt x="334" y="10281"/>
                  </a:lnTo>
                  <a:cubicBezTo>
                    <a:pt x="134" y="10381"/>
                    <a:pt x="34" y="10547"/>
                    <a:pt x="1" y="10781"/>
                  </a:cubicBezTo>
                  <a:lnTo>
                    <a:pt x="1" y="12349"/>
                  </a:lnTo>
                  <a:cubicBezTo>
                    <a:pt x="1" y="12477"/>
                    <a:pt x="56" y="12537"/>
                    <a:pt x="148" y="12537"/>
                  </a:cubicBezTo>
                  <a:cubicBezTo>
                    <a:pt x="199" y="12537"/>
                    <a:pt x="262" y="12518"/>
                    <a:pt x="334" y="12482"/>
                  </a:cubicBezTo>
                  <a:lnTo>
                    <a:pt x="701" y="12282"/>
                  </a:lnTo>
                  <a:cubicBezTo>
                    <a:pt x="754" y="12243"/>
                    <a:pt x="801" y="12224"/>
                    <a:pt x="841" y="12224"/>
                  </a:cubicBezTo>
                  <a:cubicBezTo>
                    <a:pt x="903" y="12224"/>
                    <a:pt x="948" y="12268"/>
                    <a:pt x="968" y="12349"/>
                  </a:cubicBezTo>
                  <a:cubicBezTo>
                    <a:pt x="1101" y="12816"/>
                    <a:pt x="1368" y="13283"/>
                    <a:pt x="1702" y="13683"/>
                  </a:cubicBezTo>
                  <a:cubicBezTo>
                    <a:pt x="1769" y="13783"/>
                    <a:pt x="1769" y="13917"/>
                    <a:pt x="1669" y="14050"/>
                  </a:cubicBezTo>
                  <a:lnTo>
                    <a:pt x="1402" y="14450"/>
                  </a:lnTo>
                  <a:cubicBezTo>
                    <a:pt x="1268" y="14650"/>
                    <a:pt x="1268" y="14884"/>
                    <a:pt x="1402" y="14917"/>
                  </a:cubicBezTo>
                  <a:lnTo>
                    <a:pt x="3036" y="15851"/>
                  </a:lnTo>
                  <a:lnTo>
                    <a:pt x="3503" y="14917"/>
                  </a:lnTo>
                  <a:cubicBezTo>
                    <a:pt x="3570" y="14750"/>
                    <a:pt x="3570" y="14617"/>
                    <a:pt x="3570" y="14450"/>
                  </a:cubicBezTo>
                  <a:lnTo>
                    <a:pt x="3603" y="14450"/>
                  </a:lnTo>
                  <a:cubicBezTo>
                    <a:pt x="3680" y="14454"/>
                    <a:pt x="3756" y="14457"/>
                    <a:pt x="3832" y="14457"/>
                  </a:cubicBezTo>
                  <a:cubicBezTo>
                    <a:pt x="4355" y="14457"/>
                    <a:pt x="4872" y="14358"/>
                    <a:pt x="5338" y="14183"/>
                  </a:cubicBezTo>
                  <a:cubicBezTo>
                    <a:pt x="5374" y="14166"/>
                    <a:pt x="5407" y="14157"/>
                    <a:pt x="5437" y="14157"/>
                  </a:cubicBezTo>
                  <a:cubicBezTo>
                    <a:pt x="5518" y="14157"/>
                    <a:pt x="5571" y="14219"/>
                    <a:pt x="5571" y="14317"/>
                  </a:cubicBezTo>
                  <a:lnTo>
                    <a:pt x="5571" y="14684"/>
                  </a:lnTo>
                  <a:cubicBezTo>
                    <a:pt x="5571" y="14797"/>
                    <a:pt x="5633" y="14864"/>
                    <a:pt x="5735" y="14864"/>
                  </a:cubicBezTo>
                  <a:cubicBezTo>
                    <a:pt x="5783" y="14864"/>
                    <a:pt x="5841" y="14849"/>
                    <a:pt x="5905" y="14817"/>
                  </a:cubicBezTo>
                  <a:lnTo>
                    <a:pt x="7473" y="13917"/>
                  </a:lnTo>
                  <a:cubicBezTo>
                    <a:pt x="7673" y="13783"/>
                    <a:pt x="7773" y="13616"/>
                    <a:pt x="7806" y="13383"/>
                  </a:cubicBezTo>
                  <a:lnTo>
                    <a:pt x="7806" y="13016"/>
                  </a:lnTo>
                  <a:cubicBezTo>
                    <a:pt x="7806" y="12849"/>
                    <a:pt x="7906" y="12716"/>
                    <a:pt x="8006" y="12616"/>
                  </a:cubicBezTo>
                  <a:cubicBezTo>
                    <a:pt x="8674" y="12082"/>
                    <a:pt x="9241" y="11481"/>
                    <a:pt x="9774" y="10848"/>
                  </a:cubicBezTo>
                  <a:cubicBezTo>
                    <a:pt x="9857" y="10737"/>
                    <a:pt x="9986" y="10672"/>
                    <a:pt x="10066" y="10672"/>
                  </a:cubicBezTo>
                  <a:cubicBezTo>
                    <a:pt x="10082" y="10672"/>
                    <a:pt x="10096" y="10675"/>
                    <a:pt x="10108" y="10681"/>
                  </a:cubicBezTo>
                  <a:lnTo>
                    <a:pt x="10408" y="10814"/>
                  </a:lnTo>
                  <a:cubicBezTo>
                    <a:pt x="10426" y="10826"/>
                    <a:pt x="10448" y="10832"/>
                    <a:pt x="10472" y="10832"/>
                  </a:cubicBezTo>
                  <a:cubicBezTo>
                    <a:pt x="10587" y="10832"/>
                    <a:pt x="10759" y="10712"/>
                    <a:pt x="10842" y="10547"/>
                  </a:cubicBezTo>
                  <a:lnTo>
                    <a:pt x="11976" y="8780"/>
                  </a:lnTo>
                  <a:cubicBezTo>
                    <a:pt x="12109" y="8579"/>
                    <a:pt x="12109" y="8379"/>
                    <a:pt x="11976" y="8313"/>
                  </a:cubicBezTo>
                  <a:lnTo>
                    <a:pt x="11709" y="8212"/>
                  </a:lnTo>
                  <a:cubicBezTo>
                    <a:pt x="11609" y="8179"/>
                    <a:pt x="11609" y="8046"/>
                    <a:pt x="11676" y="7879"/>
                  </a:cubicBezTo>
                  <a:cubicBezTo>
                    <a:pt x="11976" y="7178"/>
                    <a:pt x="12243" y="6445"/>
                    <a:pt x="12376" y="5711"/>
                  </a:cubicBezTo>
                  <a:cubicBezTo>
                    <a:pt x="12410" y="5544"/>
                    <a:pt x="12510" y="5410"/>
                    <a:pt x="12676" y="5344"/>
                  </a:cubicBezTo>
                  <a:lnTo>
                    <a:pt x="13043" y="5110"/>
                  </a:lnTo>
                  <a:cubicBezTo>
                    <a:pt x="13210" y="5010"/>
                    <a:pt x="13344" y="4810"/>
                    <a:pt x="13377" y="4610"/>
                  </a:cubicBezTo>
                  <a:lnTo>
                    <a:pt x="13377" y="3009"/>
                  </a:lnTo>
                  <a:cubicBezTo>
                    <a:pt x="13377" y="2920"/>
                    <a:pt x="13318" y="2860"/>
                    <a:pt x="13219" y="2860"/>
                  </a:cubicBezTo>
                  <a:cubicBezTo>
                    <a:pt x="13169" y="2860"/>
                    <a:pt x="13110" y="2875"/>
                    <a:pt x="13043" y="2909"/>
                  </a:cubicBezTo>
                  <a:lnTo>
                    <a:pt x="12676" y="3142"/>
                  </a:lnTo>
                  <a:cubicBezTo>
                    <a:pt x="12629" y="3166"/>
                    <a:pt x="12582" y="3177"/>
                    <a:pt x="12539" y="3177"/>
                  </a:cubicBezTo>
                  <a:cubicBezTo>
                    <a:pt x="12461" y="3177"/>
                    <a:pt x="12398" y="3140"/>
                    <a:pt x="12376" y="3075"/>
                  </a:cubicBezTo>
                  <a:cubicBezTo>
                    <a:pt x="12276" y="2575"/>
                    <a:pt x="12009" y="2108"/>
                    <a:pt x="11676" y="1741"/>
                  </a:cubicBezTo>
                  <a:cubicBezTo>
                    <a:pt x="11609" y="1674"/>
                    <a:pt x="11609" y="1508"/>
                    <a:pt x="11709" y="1374"/>
                  </a:cubicBezTo>
                  <a:lnTo>
                    <a:pt x="11976" y="941"/>
                  </a:lnTo>
                  <a:cubicBezTo>
                    <a:pt x="12109" y="740"/>
                    <a:pt x="12109" y="540"/>
                    <a:pt x="11976" y="474"/>
                  </a:cubicBezTo>
                  <a:lnTo>
                    <a:pt x="10842" y="7"/>
                  </a:lnTo>
                  <a:cubicBezTo>
                    <a:pt x="10829" y="2"/>
                    <a:pt x="10814" y="0"/>
                    <a:pt x="10798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915;p75"/>
            <p:cNvSpPr/>
            <p:nvPr/>
          </p:nvSpPr>
          <p:spPr>
            <a:xfrm>
              <a:off x="3723675" y="2408825"/>
              <a:ext cx="43375" cy="25875"/>
            </a:xfrm>
            <a:custGeom>
              <a:avLst/>
              <a:gdLst/>
              <a:ahLst/>
              <a:cxnLst/>
              <a:rect l="l" t="t" r="r" b="b"/>
              <a:pathLst>
                <a:path w="1735" h="1035" extrusionOk="0">
                  <a:moveTo>
                    <a:pt x="867" y="1"/>
                  </a:moveTo>
                  <a:lnTo>
                    <a:pt x="0" y="68"/>
                  </a:lnTo>
                  <a:lnTo>
                    <a:pt x="1668" y="1035"/>
                  </a:lnTo>
                  <a:lnTo>
                    <a:pt x="1735" y="134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916;p75"/>
            <p:cNvSpPr/>
            <p:nvPr/>
          </p:nvSpPr>
          <p:spPr>
            <a:xfrm>
              <a:off x="3623600" y="2063150"/>
              <a:ext cx="334425" cy="384500"/>
            </a:xfrm>
            <a:custGeom>
              <a:avLst/>
              <a:gdLst/>
              <a:ahLst/>
              <a:cxnLst/>
              <a:rect l="l" t="t" r="r" b="b"/>
              <a:pathLst>
                <a:path w="13377" h="15380" extrusionOk="0">
                  <a:moveTo>
                    <a:pt x="8391" y="3760"/>
                  </a:moveTo>
                  <a:cubicBezTo>
                    <a:pt x="9516" y="3760"/>
                    <a:pt x="10236" y="4629"/>
                    <a:pt x="10074" y="6156"/>
                  </a:cubicBezTo>
                  <a:cubicBezTo>
                    <a:pt x="9907" y="7824"/>
                    <a:pt x="8640" y="9792"/>
                    <a:pt x="7072" y="10859"/>
                  </a:cubicBezTo>
                  <a:cubicBezTo>
                    <a:pt x="6318" y="11378"/>
                    <a:pt x="5605" y="11623"/>
                    <a:pt x="5006" y="11623"/>
                  </a:cubicBezTo>
                  <a:cubicBezTo>
                    <a:pt x="3990" y="11623"/>
                    <a:pt x="3303" y="10918"/>
                    <a:pt x="3303" y="9658"/>
                  </a:cubicBezTo>
                  <a:cubicBezTo>
                    <a:pt x="3303" y="7790"/>
                    <a:pt x="4804" y="5355"/>
                    <a:pt x="6705" y="4288"/>
                  </a:cubicBezTo>
                  <a:cubicBezTo>
                    <a:pt x="7319" y="3930"/>
                    <a:pt x="7894" y="3760"/>
                    <a:pt x="8391" y="3760"/>
                  </a:cubicBezTo>
                  <a:close/>
                  <a:moveTo>
                    <a:pt x="10780" y="1"/>
                  </a:moveTo>
                  <a:cubicBezTo>
                    <a:pt x="10672" y="1"/>
                    <a:pt x="10517" y="120"/>
                    <a:pt x="10408" y="285"/>
                  </a:cubicBezTo>
                  <a:lnTo>
                    <a:pt x="10141" y="685"/>
                  </a:lnTo>
                  <a:cubicBezTo>
                    <a:pt x="10074" y="819"/>
                    <a:pt x="9941" y="919"/>
                    <a:pt x="9774" y="919"/>
                  </a:cubicBezTo>
                  <a:cubicBezTo>
                    <a:pt x="9173" y="919"/>
                    <a:pt x="8606" y="1019"/>
                    <a:pt x="8039" y="1219"/>
                  </a:cubicBezTo>
                  <a:cubicBezTo>
                    <a:pt x="8008" y="1227"/>
                    <a:pt x="7978" y="1231"/>
                    <a:pt x="7951" y="1231"/>
                  </a:cubicBezTo>
                  <a:cubicBezTo>
                    <a:pt x="7864" y="1231"/>
                    <a:pt x="7806" y="1187"/>
                    <a:pt x="7806" y="1085"/>
                  </a:cubicBezTo>
                  <a:lnTo>
                    <a:pt x="7806" y="685"/>
                  </a:lnTo>
                  <a:cubicBezTo>
                    <a:pt x="7806" y="572"/>
                    <a:pt x="7744" y="505"/>
                    <a:pt x="7642" y="505"/>
                  </a:cubicBezTo>
                  <a:cubicBezTo>
                    <a:pt x="7594" y="505"/>
                    <a:pt x="7536" y="520"/>
                    <a:pt x="7472" y="552"/>
                  </a:cubicBezTo>
                  <a:lnTo>
                    <a:pt x="5904" y="1452"/>
                  </a:lnTo>
                  <a:cubicBezTo>
                    <a:pt x="5704" y="1586"/>
                    <a:pt x="5604" y="1753"/>
                    <a:pt x="5571" y="1986"/>
                  </a:cubicBezTo>
                  <a:lnTo>
                    <a:pt x="5571" y="2353"/>
                  </a:lnTo>
                  <a:cubicBezTo>
                    <a:pt x="5571" y="2520"/>
                    <a:pt x="5504" y="2687"/>
                    <a:pt x="5371" y="2787"/>
                  </a:cubicBezTo>
                  <a:cubicBezTo>
                    <a:pt x="4704" y="3287"/>
                    <a:pt x="4136" y="3887"/>
                    <a:pt x="3603" y="4521"/>
                  </a:cubicBezTo>
                  <a:cubicBezTo>
                    <a:pt x="3520" y="4632"/>
                    <a:pt x="3391" y="4696"/>
                    <a:pt x="3312" y="4696"/>
                  </a:cubicBezTo>
                  <a:cubicBezTo>
                    <a:pt x="3295" y="4696"/>
                    <a:pt x="3281" y="4694"/>
                    <a:pt x="3269" y="4688"/>
                  </a:cubicBezTo>
                  <a:lnTo>
                    <a:pt x="2969" y="4555"/>
                  </a:lnTo>
                  <a:cubicBezTo>
                    <a:pt x="2956" y="4550"/>
                    <a:pt x="2942" y="4548"/>
                    <a:pt x="2926" y="4548"/>
                  </a:cubicBezTo>
                  <a:cubicBezTo>
                    <a:pt x="2819" y="4548"/>
                    <a:pt x="2652" y="4647"/>
                    <a:pt x="2535" y="4821"/>
                  </a:cubicBezTo>
                  <a:lnTo>
                    <a:pt x="1401" y="6589"/>
                  </a:lnTo>
                  <a:cubicBezTo>
                    <a:pt x="1268" y="6789"/>
                    <a:pt x="1268" y="7023"/>
                    <a:pt x="1401" y="7056"/>
                  </a:cubicBezTo>
                  <a:lnTo>
                    <a:pt x="1668" y="7156"/>
                  </a:lnTo>
                  <a:cubicBezTo>
                    <a:pt x="1768" y="7190"/>
                    <a:pt x="1768" y="7323"/>
                    <a:pt x="1701" y="7490"/>
                  </a:cubicBezTo>
                  <a:cubicBezTo>
                    <a:pt x="1401" y="8190"/>
                    <a:pt x="1134" y="8924"/>
                    <a:pt x="1001" y="9658"/>
                  </a:cubicBezTo>
                  <a:cubicBezTo>
                    <a:pt x="968" y="9825"/>
                    <a:pt x="867" y="9958"/>
                    <a:pt x="734" y="10025"/>
                  </a:cubicBezTo>
                  <a:lnTo>
                    <a:pt x="334" y="10259"/>
                  </a:lnTo>
                  <a:cubicBezTo>
                    <a:pt x="167" y="10359"/>
                    <a:pt x="34" y="10559"/>
                    <a:pt x="0" y="10759"/>
                  </a:cubicBezTo>
                  <a:lnTo>
                    <a:pt x="0" y="12360"/>
                  </a:lnTo>
                  <a:cubicBezTo>
                    <a:pt x="0" y="12474"/>
                    <a:pt x="78" y="12526"/>
                    <a:pt x="181" y="12526"/>
                  </a:cubicBezTo>
                  <a:cubicBezTo>
                    <a:pt x="228" y="12526"/>
                    <a:pt x="281" y="12515"/>
                    <a:pt x="334" y="12494"/>
                  </a:cubicBezTo>
                  <a:lnTo>
                    <a:pt x="734" y="12260"/>
                  </a:lnTo>
                  <a:cubicBezTo>
                    <a:pt x="789" y="12232"/>
                    <a:pt x="839" y="12216"/>
                    <a:pt x="880" y="12216"/>
                  </a:cubicBezTo>
                  <a:cubicBezTo>
                    <a:pt x="939" y="12216"/>
                    <a:pt x="981" y="12249"/>
                    <a:pt x="1001" y="12327"/>
                  </a:cubicBezTo>
                  <a:cubicBezTo>
                    <a:pt x="1101" y="12827"/>
                    <a:pt x="1368" y="13261"/>
                    <a:pt x="1735" y="13661"/>
                  </a:cubicBezTo>
                  <a:cubicBezTo>
                    <a:pt x="1801" y="13728"/>
                    <a:pt x="1768" y="13895"/>
                    <a:pt x="1668" y="14028"/>
                  </a:cubicBezTo>
                  <a:lnTo>
                    <a:pt x="1401" y="14428"/>
                  </a:lnTo>
                  <a:cubicBezTo>
                    <a:pt x="1301" y="14628"/>
                    <a:pt x="1301" y="14862"/>
                    <a:pt x="1401" y="14895"/>
                  </a:cubicBezTo>
                  <a:lnTo>
                    <a:pt x="2535" y="15362"/>
                  </a:lnTo>
                  <a:cubicBezTo>
                    <a:pt x="2559" y="15374"/>
                    <a:pt x="2585" y="15380"/>
                    <a:pt x="2612" y="15380"/>
                  </a:cubicBezTo>
                  <a:cubicBezTo>
                    <a:pt x="2738" y="15380"/>
                    <a:pt x="2893" y="15260"/>
                    <a:pt x="3002" y="15095"/>
                  </a:cubicBezTo>
                  <a:lnTo>
                    <a:pt x="3269" y="14695"/>
                  </a:lnTo>
                  <a:cubicBezTo>
                    <a:pt x="3336" y="14562"/>
                    <a:pt x="3469" y="14462"/>
                    <a:pt x="3603" y="14462"/>
                  </a:cubicBezTo>
                  <a:cubicBezTo>
                    <a:pt x="4203" y="14462"/>
                    <a:pt x="4804" y="14362"/>
                    <a:pt x="5371" y="14161"/>
                  </a:cubicBezTo>
                  <a:cubicBezTo>
                    <a:pt x="5401" y="14154"/>
                    <a:pt x="5427" y="14150"/>
                    <a:pt x="5451" y="14150"/>
                  </a:cubicBezTo>
                  <a:cubicBezTo>
                    <a:pt x="5531" y="14150"/>
                    <a:pt x="5571" y="14199"/>
                    <a:pt x="5571" y="14328"/>
                  </a:cubicBezTo>
                  <a:lnTo>
                    <a:pt x="5571" y="14695"/>
                  </a:lnTo>
                  <a:cubicBezTo>
                    <a:pt x="5571" y="14808"/>
                    <a:pt x="5648" y="14876"/>
                    <a:pt x="5750" y="14876"/>
                  </a:cubicBezTo>
                  <a:cubicBezTo>
                    <a:pt x="5797" y="14876"/>
                    <a:pt x="5851" y="14861"/>
                    <a:pt x="5904" y="14829"/>
                  </a:cubicBezTo>
                  <a:lnTo>
                    <a:pt x="7472" y="13928"/>
                  </a:lnTo>
                  <a:cubicBezTo>
                    <a:pt x="7672" y="13794"/>
                    <a:pt x="7772" y="13628"/>
                    <a:pt x="7806" y="13428"/>
                  </a:cubicBezTo>
                  <a:lnTo>
                    <a:pt x="7806" y="13027"/>
                  </a:lnTo>
                  <a:cubicBezTo>
                    <a:pt x="7806" y="12860"/>
                    <a:pt x="7906" y="12727"/>
                    <a:pt x="8039" y="12627"/>
                  </a:cubicBezTo>
                  <a:cubicBezTo>
                    <a:pt x="8673" y="12093"/>
                    <a:pt x="9240" y="11526"/>
                    <a:pt x="9774" y="10892"/>
                  </a:cubicBezTo>
                  <a:cubicBezTo>
                    <a:pt x="9884" y="10782"/>
                    <a:pt x="9995" y="10717"/>
                    <a:pt x="10086" y="10717"/>
                  </a:cubicBezTo>
                  <a:cubicBezTo>
                    <a:pt x="10105" y="10717"/>
                    <a:pt x="10124" y="10720"/>
                    <a:pt x="10141" y="10726"/>
                  </a:cubicBezTo>
                  <a:lnTo>
                    <a:pt x="10408" y="10826"/>
                  </a:lnTo>
                  <a:cubicBezTo>
                    <a:pt x="10432" y="10838"/>
                    <a:pt x="10458" y="10843"/>
                    <a:pt x="10485" y="10843"/>
                  </a:cubicBezTo>
                  <a:cubicBezTo>
                    <a:pt x="10611" y="10843"/>
                    <a:pt x="10765" y="10729"/>
                    <a:pt x="10875" y="10592"/>
                  </a:cubicBezTo>
                  <a:lnTo>
                    <a:pt x="11975" y="8824"/>
                  </a:lnTo>
                  <a:cubicBezTo>
                    <a:pt x="12109" y="8624"/>
                    <a:pt x="12109" y="8391"/>
                    <a:pt x="11975" y="8357"/>
                  </a:cubicBezTo>
                  <a:lnTo>
                    <a:pt x="11709" y="8257"/>
                  </a:lnTo>
                  <a:cubicBezTo>
                    <a:pt x="11608" y="8190"/>
                    <a:pt x="11608" y="8057"/>
                    <a:pt x="11675" y="7924"/>
                  </a:cubicBezTo>
                  <a:cubicBezTo>
                    <a:pt x="12009" y="7223"/>
                    <a:pt x="12242" y="6489"/>
                    <a:pt x="12409" y="5722"/>
                  </a:cubicBezTo>
                  <a:cubicBezTo>
                    <a:pt x="12442" y="5589"/>
                    <a:pt x="12542" y="5455"/>
                    <a:pt x="12676" y="5355"/>
                  </a:cubicBezTo>
                  <a:lnTo>
                    <a:pt x="13043" y="5155"/>
                  </a:lnTo>
                  <a:cubicBezTo>
                    <a:pt x="13243" y="5022"/>
                    <a:pt x="13343" y="4855"/>
                    <a:pt x="13376" y="4621"/>
                  </a:cubicBezTo>
                  <a:lnTo>
                    <a:pt x="13376" y="3053"/>
                  </a:lnTo>
                  <a:cubicBezTo>
                    <a:pt x="13376" y="2925"/>
                    <a:pt x="13322" y="2865"/>
                    <a:pt x="13229" y="2865"/>
                  </a:cubicBezTo>
                  <a:cubicBezTo>
                    <a:pt x="13178" y="2865"/>
                    <a:pt x="13115" y="2884"/>
                    <a:pt x="13043" y="2920"/>
                  </a:cubicBezTo>
                  <a:lnTo>
                    <a:pt x="12676" y="3120"/>
                  </a:lnTo>
                  <a:cubicBezTo>
                    <a:pt x="12623" y="3160"/>
                    <a:pt x="12576" y="3178"/>
                    <a:pt x="12536" y="3178"/>
                  </a:cubicBezTo>
                  <a:cubicBezTo>
                    <a:pt x="12474" y="3178"/>
                    <a:pt x="12429" y="3134"/>
                    <a:pt x="12409" y="3053"/>
                  </a:cubicBezTo>
                  <a:cubicBezTo>
                    <a:pt x="12276" y="2553"/>
                    <a:pt x="12009" y="2119"/>
                    <a:pt x="11675" y="1719"/>
                  </a:cubicBezTo>
                  <a:cubicBezTo>
                    <a:pt x="11608" y="1652"/>
                    <a:pt x="11608" y="1519"/>
                    <a:pt x="11709" y="1352"/>
                  </a:cubicBezTo>
                  <a:lnTo>
                    <a:pt x="11975" y="952"/>
                  </a:lnTo>
                  <a:cubicBezTo>
                    <a:pt x="12109" y="752"/>
                    <a:pt x="12109" y="518"/>
                    <a:pt x="11975" y="485"/>
                  </a:cubicBezTo>
                  <a:lnTo>
                    <a:pt x="10841" y="18"/>
                  </a:lnTo>
                  <a:cubicBezTo>
                    <a:pt x="10824" y="6"/>
                    <a:pt x="10803" y="1"/>
                    <a:pt x="10780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917;p75"/>
            <p:cNvSpPr/>
            <p:nvPr/>
          </p:nvSpPr>
          <p:spPr>
            <a:xfrm>
              <a:off x="3582725" y="2299600"/>
              <a:ext cx="45050" cy="75900"/>
            </a:xfrm>
            <a:custGeom>
              <a:avLst/>
              <a:gdLst/>
              <a:ahLst/>
              <a:cxnLst/>
              <a:rect l="l" t="t" r="r" b="b"/>
              <a:pathLst>
                <a:path w="1802" h="3036" extrusionOk="0">
                  <a:moveTo>
                    <a:pt x="167" y="0"/>
                  </a:moveTo>
                  <a:cubicBezTo>
                    <a:pt x="67" y="100"/>
                    <a:pt x="34" y="200"/>
                    <a:pt x="1" y="367"/>
                  </a:cubicBezTo>
                  <a:lnTo>
                    <a:pt x="1" y="1935"/>
                  </a:lnTo>
                  <a:cubicBezTo>
                    <a:pt x="1" y="1968"/>
                    <a:pt x="34" y="2035"/>
                    <a:pt x="34" y="2068"/>
                  </a:cubicBezTo>
                  <a:lnTo>
                    <a:pt x="101" y="2102"/>
                  </a:lnTo>
                  <a:lnTo>
                    <a:pt x="1402" y="2835"/>
                  </a:lnTo>
                  <a:lnTo>
                    <a:pt x="1711" y="3021"/>
                  </a:lnTo>
                  <a:lnTo>
                    <a:pt x="1711" y="3021"/>
                  </a:lnTo>
                  <a:cubicBezTo>
                    <a:pt x="1661" y="2985"/>
                    <a:pt x="1635" y="2927"/>
                    <a:pt x="1635" y="2869"/>
                  </a:cubicBezTo>
                  <a:lnTo>
                    <a:pt x="1635" y="1301"/>
                  </a:lnTo>
                  <a:cubicBezTo>
                    <a:pt x="1669" y="1168"/>
                    <a:pt x="1702" y="1034"/>
                    <a:pt x="1802" y="934"/>
                  </a:cubicBezTo>
                  <a:lnTo>
                    <a:pt x="167" y="0"/>
                  </a:lnTo>
                  <a:close/>
                  <a:moveTo>
                    <a:pt x="1711" y="3021"/>
                  </a:moveTo>
                  <a:cubicBezTo>
                    <a:pt x="1719" y="3026"/>
                    <a:pt x="1727" y="3031"/>
                    <a:pt x="1735" y="3036"/>
                  </a:cubicBezTo>
                  <a:lnTo>
                    <a:pt x="1711" y="302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918;p75"/>
            <p:cNvSpPr/>
            <p:nvPr/>
          </p:nvSpPr>
          <p:spPr>
            <a:xfrm>
              <a:off x="3724500" y="2051575"/>
              <a:ext cx="91750" cy="53725"/>
            </a:xfrm>
            <a:custGeom>
              <a:avLst/>
              <a:gdLst/>
              <a:ahLst/>
              <a:cxnLst/>
              <a:rect l="l" t="t" r="r" b="b"/>
              <a:pathLst>
                <a:path w="3670" h="2149" extrusionOk="0">
                  <a:moveTo>
                    <a:pt x="1970" y="0"/>
                  </a:moveTo>
                  <a:cubicBezTo>
                    <a:pt x="1913" y="0"/>
                    <a:pt x="1849" y="24"/>
                    <a:pt x="1802" y="47"/>
                  </a:cubicBezTo>
                  <a:lnTo>
                    <a:pt x="234" y="981"/>
                  </a:lnTo>
                  <a:cubicBezTo>
                    <a:pt x="134" y="1015"/>
                    <a:pt x="67" y="1115"/>
                    <a:pt x="0" y="1181"/>
                  </a:cubicBezTo>
                  <a:lnTo>
                    <a:pt x="1635" y="2149"/>
                  </a:lnTo>
                  <a:cubicBezTo>
                    <a:pt x="1702" y="2049"/>
                    <a:pt x="1768" y="1982"/>
                    <a:pt x="1868" y="1915"/>
                  </a:cubicBezTo>
                  <a:lnTo>
                    <a:pt x="3436" y="1015"/>
                  </a:lnTo>
                  <a:cubicBezTo>
                    <a:pt x="3475" y="976"/>
                    <a:pt x="3526" y="959"/>
                    <a:pt x="3574" y="959"/>
                  </a:cubicBezTo>
                  <a:cubicBezTo>
                    <a:pt x="3609" y="959"/>
                    <a:pt x="3642" y="967"/>
                    <a:pt x="3670" y="981"/>
                  </a:cubicBezTo>
                  <a:lnTo>
                    <a:pt x="2969" y="548"/>
                  </a:lnTo>
                  <a:lnTo>
                    <a:pt x="2069" y="47"/>
                  </a:lnTo>
                  <a:lnTo>
                    <a:pt x="2035" y="14"/>
                  </a:lnTo>
                  <a:cubicBezTo>
                    <a:pt x="2016" y="4"/>
                    <a:pt x="1993" y="0"/>
                    <a:pt x="197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919;p75"/>
            <p:cNvSpPr/>
            <p:nvPr/>
          </p:nvSpPr>
          <p:spPr>
            <a:xfrm>
              <a:off x="3656950" y="2151975"/>
              <a:ext cx="56725" cy="27775"/>
            </a:xfrm>
            <a:custGeom>
              <a:avLst/>
              <a:gdLst/>
              <a:ahLst/>
              <a:cxnLst/>
              <a:rect l="l" t="t" r="r" b="b"/>
              <a:pathLst>
                <a:path w="2269" h="1111" extrusionOk="0">
                  <a:moveTo>
                    <a:pt x="634" y="1"/>
                  </a:moveTo>
                  <a:cubicBezTo>
                    <a:pt x="551" y="111"/>
                    <a:pt x="423" y="176"/>
                    <a:pt x="324" y="176"/>
                  </a:cubicBezTo>
                  <a:cubicBezTo>
                    <a:pt x="304" y="176"/>
                    <a:pt x="284" y="173"/>
                    <a:pt x="267" y="168"/>
                  </a:cubicBezTo>
                  <a:lnTo>
                    <a:pt x="0" y="34"/>
                  </a:lnTo>
                  <a:lnTo>
                    <a:pt x="1635" y="1002"/>
                  </a:lnTo>
                  <a:lnTo>
                    <a:pt x="1935" y="1102"/>
                  </a:lnTo>
                  <a:cubicBezTo>
                    <a:pt x="1947" y="1107"/>
                    <a:pt x="1961" y="1110"/>
                    <a:pt x="1976" y="1110"/>
                  </a:cubicBezTo>
                  <a:cubicBezTo>
                    <a:pt x="2048" y="1110"/>
                    <a:pt x="2153" y="1051"/>
                    <a:pt x="2235" y="968"/>
                  </a:cubicBezTo>
                  <a:lnTo>
                    <a:pt x="2269" y="93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920;p75"/>
            <p:cNvSpPr/>
            <p:nvPr/>
          </p:nvSpPr>
          <p:spPr>
            <a:xfrm>
              <a:off x="3827900" y="2039250"/>
              <a:ext cx="67575" cy="46875"/>
            </a:xfrm>
            <a:custGeom>
              <a:avLst/>
              <a:gdLst/>
              <a:ahLst/>
              <a:cxnLst/>
              <a:rect l="l" t="t" r="r" b="b"/>
              <a:pathLst>
                <a:path w="2703" h="1875" extrusionOk="0">
                  <a:moveTo>
                    <a:pt x="1014" y="0"/>
                  </a:moveTo>
                  <a:cubicBezTo>
                    <a:pt x="885" y="0"/>
                    <a:pt x="718" y="99"/>
                    <a:pt x="601" y="273"/>
                  </a:cubicBezTo>
                  <a:lnTo>
                    <a:pt x="334" y="674"/>
                  </a:lnTo>
                  <a:cubicBezTo>
                    <a:pt x="268" y="807"/>
                    <a:pt x="134" y="907"/>
                    <a:pt x="1" y="941"/>
                  </a:cubicBezTo>
                  <a:lnTo>
                    <a:pt x="1635" y="1875"/>
                  </a:lnTo>
                  <a:cubicBezTo>
                    <a:pt x="1735" y="1875"/>
                    <a:pt x="1802" y="1808"/>
                    <a:pt x="1869" y="1741"/>
                  </a:cubicBezTo>
                  <a:cubicBezTo>
                    <a:pt x="1902" y="1708"/>
                    <a:pt x="1935" y="1674"/>
                    <a:pt x="1969" y="1641"/>
                  </a:cubicBezTo>
                  <a:lnTo>
                    <a:pt x="2236" y="1207"/>
                  </a:lnTo>
                  <a:cubicBezTo>
                    <a:pt x="2352" y="1033"/>
                    <a:pt x="2519" y="934"/>
                    <a:pt x="2649" y="934"/>
                  </a:cubicBezTo>
                  <a:cubicBezTo>
                    <a:pt x="2668" y="934"/>
                    <a:pt x="2686" y="936"/>
                    <a:pt x="2703" y="941"/>
                  </a:cubicBezTo>
                  <a:lnTo>
                    <a:pt x="1068" y="7"/>
                  </a:lnTo>
                  <a:cubicBezTo>
                    <a:pt x="1051" y="2"/>
                    <a:pt x="1033" y="0"/>
                    <a:pt x="101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921;p75"/>
            <p:cNvSpPr/>
            <p:nvPr/>
          </p:nvSpPr>
          <p:spPr>
            <a:xfrm>
              <a:off x="3853750" y="2039400"/>
              <a:ext cx="69250" cy="35875"/>
            </a:xfrm>
            <a:custGeom>
              <a:avLst/>
              <a:gdLst/>
              <a:ahLst/>
              <a:cxnLst/>
              <a:rect l="l" t="t" r="r" b="b"/>
              <a:pathLst>
                <a:path w="2770" h="1435" extrusionOk="0">
                  <a:moveTo>
                    <a:pt x="1" y="1"/>
                  </a:moveTo>
                  <a:lnTo>
                    <a:pt x="1669" y="935"/>
                  </a:lnTo>
                  <a:lnTo>
                    <a:pt x="2769" y="1435"/>
                  </a:lnTo>
                  <a:lnTo>
                    <a:pt x="1135" y="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922;p75"/>
            <p:cNvSpPr/>
            <p:nvPr/>
          </p:nvSpPr>
          <p:spPr>
            <a:xfrm>
              <a:off x="3300025" y="2350300"/>
              <a:ext cx="276900" cy="317900"/>
            </a:xfrm>
            <a:custGeom>
              <a:avLst/>
              <a:gdLst/>
              <a:ahLst/>
              <a:cxnLst/>
              <a:rect l="l" t="t" r="r" b="b"/>
              <a:pathLst>
                <a:path w="11076" h="12716" extrusionOk="0">
                  <a:moveTo>
                    <a:pt x="6939" y="3309"/>
                  </a:moveTo>
                  <a:cubicBezTo>
                    <a:pt x="7172" y="3309"/>
                    <a:pt x="7406" y="3376"/>
                    <a:pt x="7606" y="3509"/>
                  </a:cubicBezTo>
                  <a:cubicBezTo>
                    <a:pt x="8040" y="3776"/>
                    <a:pt x="8206" y="4343"/>
                    <a:pt x="8140" y="5077"/>
                  </a:cubicBezTo>
                  <a:cubicBezTo>
                    <a:pt x="7873" y="6578"/>
                    <a:pt x="7006" y="7912"/>
                    <a:pt x="5771" y="8813"/>
                  </a:cubicBezTo>
                  <a:cubicBezTo>
                    <a:pt x="5212" y="9194"/>
                    <a:pt x="4653" y="9394"/>
                    <a:pt x="4184" y="9394"/>
                  </a:cubicBezTo>
                  <a:cubicBezTo>
                    <a:pt x="3954" y="9394"/>
                    <a:pt x="3746" y="9346"/>
                    <a:pt x="3570" y="9247"/>
                  </a:cubicBezTo>
                  <a:cubicBezTo>
                    <a:pt x="3136" y="8980"/>
                    <a:pt x="2903" y="8480"/>
                    <a:pt x="2936" y="7946"/>
                  </a:cubicBezTo>
                  <a:cubicBezTo>
                    <a:pt x="2936" y="6478"/>
                    <a:pt x="4137" y="4577"/>
                    <a:pt x="5638" y="3743"/>
                  </a:cubicBezTo>
                  <a:cubicBezTo>
                    <a:pt x="6005" y="3476"/>
                    <a:pt x="6472" y="3343"/>
                    <a:pt x="6939" y="3309"/>
                  </a:cubicBezTo>
                  <a:close/>
                  <a:moveTo>
                    <a:pt x="6904" y="3029"/>
                  </a:moveTo>
                  <a:cubicBezTo>
                    <a:pt x="6465" y="3029"/>
                    <a:pt x="5963" y="3184"/>
                    <a:pt x="5438" y="3476"/>
                  </a:cubicBezTo>
                  <a:cubicBezTo>
                    <a:pt x="3870" y="4377"/>
                    <a:pt x="2636" y="6378"/>
                    <a:pt x="2636" y="7946"/>
                  </a:cubicBezTo>
                  <a:cubicBezTo>
                    <a:pt x="2569" y="8580"/>
                    <a:pt x="2869" y="9180"/>
                    <a:pt x="3403" y="9514"/>
                  </a:cubicBezTo>
                  <a:cubicBezTo>
                    <a:pt x="3637" y="9614"/>
                    <a:pt x="3903" y="9680"/>
                    <a:pt x="4137" y="9680"/>
                  </a:cubicBezTo>
                  <a:lnTo>
                    <a:pt x="4170" y="9680"/>
                  </a:lnTo>
                  <a:cubicBezTo>
                    <a:pt x="4804" y="9647"/>
                    <a:pt x="5404" y="9414"/>
                    <a:pt x="5905" y="9047"/>
                  </a:cubicBezTo>
                  <a:cubicBezTo>
                    <a:pt x="7239" y="8113"/>
                    <a:pt x="8140" y="6712"/>
                    <a:pt x="8407" y="5110"/>
                  </a:cubicBezTo>
                  <a:cubicBezTo>
                    <a:pt x="8507" y="4277"/>
                    <a:pt x="8307" y="3643"/>
                    <a:pt x="7739" y="3276"/>
                  </a:cubicBezTo>
                  <a:cubicBezTo>
                    <a:pt x="7503" y="3109"/>
                    <a:pt x="7220" y="3029"/>
                    <a:pt x="6904" y="3029"/>
                  </a:cubicBezTo>
                  <a:close/>
                  <a:moveTo>
                    <a:pt x="8840" y="274"/>
                  </a:moveTo>
                  <a:lnTo>
                    <a:pt x="9741" y="641"/>
                  </a:lnTo>
                  <a:cubicBezTo>
                    <a:pt x="9741" y="707"/>
                    <a:pt x="9708" y="741"/>
                    <a:pt x="9674" y="807"/>
                  </a:cubicBezTo>
                  <a:lnTo>
                    <a:pt x="9441" y="1141"/>
                  </a:lnTo>
                  <a:cubicBezTo>
                    <a:pt x="9341" y="1274"/>
                    <a:pt x="9341" y="1475"/>
                    <a:pt x="9441" y="1641"/>
                  </a:cubicBezTo>
                  <a:cubicBezTo>
                    <a:pt x="9741" y="1908"/>
                    <a:pt x="9908" y="2275"/>
                    <a:pt x="10008" y="2642"/>
                  </a:cubicBezTo>
                  <a:cubicBezTo>
                    <a:pt x="10041" y="2709"/>
                    <a:pt x="10074" y="2775"/>
                    <a:pt x="10141" y="2809"/>
                  </a:cubicBezTo>
                  <a:cubicBezTo>
                    <a:pt x="10183" y="2823"/>
                    <a:pt x="10230" y="2831"/>
                    <a:pt x="10276" y="2831"/>
                  </a:cubicBezTo>
                  <a:cubicBezTo>
                    <a:pt x="10340" y="2831"/>
                    <a:pt x="10402" y="2815"/>
                    <a:pt x="10441" y="2775"/>
                  </a:cubicBezTo>
                  <a:lnTo>
                    <a:pt x="10742" y="2609"/>
                  </a:lnTo>
                  <a:lnTo>
                    <a:pt x="10808" y="2609"/>
                  </a:lnTo>
                  <a:lnTo>
                    <a:pt x="10808" y="3876"/>
                  </a:lnTo>
                  <a:cubicBezTo>
                    <a:pt x="10775" y="4010"/>
                    <a:pt x="10708" y="4110"/>
                    <a:pt x="10608" y="4176"/>
                  </a:cubicBezTo>
                  <a:lnTo>
                    <a:pt x="10308" y="4343"/>
                  </a:lnTo>
                  <a:cubicBezTo>
                    <a:pt x="10141" y="4443"/>
                    <a:pt x="10041" y="4577"/>
                    <a:pt x="10008" y="4744"/>
                  </a:cubicBezTo>
                  <a:cubicBezTo>
                    <a:pt x="9874" y="5344"/>
                    <a:pt x="9674" y="5944"/>
                    <a:pt x="9441" y="6478"/>
                  </a:cubicBezTo>
                  <a:cubicBezTo>
                    <a:pt x="9374" y="6578"/>
                    <a:pt x="9374" y="6712"/>
                    <a:pt x="9407" y="6812"/>
                  </a:cubicBezTo>
                  <a:cubicBezTo>
                    <a:pt x="9441" y="6878"/>
                    <a:pt x="9474" y="6912"/>
                    <a:pt x="9541" y="6945"/>
                  </a:cubicBezTo>
                  <a:lnTo>
                    <a:pt x="9741" y="7012"/>
                  </a:lnTo>
                  <a:cubicBezTo>
                    <a:pt x="9741" y="7079"/>
                    <a:pt x="9741" y="7145"/>
                    <a:pt x="9674" y="7179"/>
                  </a:cubicBezTo>
                  <a:lnTo>
                    <a:pt x="8774" y="8613"/>
                  </a:lnTo>
                  <a:cubicBezTo>
                    <a:pt x="8707" y="8746"/>
                    <a:pt x="8640" y="8780"/>
                    <a:pt x="8607" y="8780"/>
                  </a:cubicBezTo>
                  <a:lnTo>
                    <a:pt x="8373" y="8680"/>
                  </a:lnTo>
                  <a:cubicBezTo>
                    <a:pt x="8345" y="8674"/>
                    <a:pt x="8316" y="8671"/>
                    <a:pt x="8288" y="8671"/>
                  </a:cubicBezTo>
                  <a:cubicBezTo>
                    <a:pt x="8151" y="8671"/>
                    <a:pt x="8023" y="8736"/>
                    <a:pt x="7940" y="8846"/>
                  </a:cubicBezTo>
                  <a:cubicBezTo>
                    <a:pt x="7506" y="9347"/>
                    <a:pt x="7039" y="9814"/>
                    <a:pt x="6539" y="10247"/>
                  </a:cubicBezTo>
                  <a:cubicBezTo>
                    <a:pt x="6405" y="10348"/>
                    <a:pt x="6305" y="10514"/>
                    <a:pt x="6305" y="10681"/>
                  </a:cubicBezTo>
                  <a:lnTo>
                    <a:pt x="6305" y="10981"/>
                  </a:lnTo>
                  <a:cubicBezTo>
                    <a:pt x="6272" y="11115"/>
                    <a:pt x="6205" y="11215"/>
                    <a:pt x="6105" y="11282"/>
                  </a:cubicBezTo>
                  <a:lnTo>
                    <a:pt x="4837" y="12015"/>
                  </a:lnTo>
                  <a:lnTo>
                    <a:pt x="4804" y="12015"/>
                  </a:lnTo>
                  <a:lnTo>
                    <a:pt x="4804" y="11682"/>
                  </a:lnTo>
                  <a:cubicBezTo>
                    <a:pt x="4804" y="11615"/>
                    <a:pt x="4771" y="11515"/>
                    <a:pt x="4671" y="11482"/>
                  </a:cubicBezTo>
                  <a:cubicBezTo>
                    <a:pt x="4632" y="11443"/>
                    <a:pt x="4581" y="11426"/>
                    <a:pt x="4526" y="11426"/>
                  </a:cubicBezTo>
                  <a:cubicBezTo>
                    <a:pt x="4487" y="11426"/>
                    <a:pt x="4445" y="11435"/>
                    <a:pt x="4404" y="11448"/>
                  </a:cubicBezTo>
                  <a:cubicBezTo>
                    <a:pt x="3970" y="11615"/>
                    <a:pt x="3503" y="11682"/>
                    <a:pt x="3069" y="11682"/>
                  </a:cubicBezTo>
                  <a:cubicBezTo>
                    <a:pt x="2869" y="11682"/>
                    <a:pt x="2703" y="11782"/>
                    <a:pt x="2636" y="11915"/>
                  </a:cubicBezTo>
                  <a:lnTo>
                    <a:pt x="2402" y="12282"/>
                  </a:lnTo>
                  <a:cubicBezTo>
                    <a:pt x="2336" y="12382"/>
                    <a:pt x="2269" y="12416"/>
                    <a:pt x="2236" y="12416"/>
                  </a:cubicBezTo>
                  <a:lnTo>
                    <a:pt x="1335" y="12049"/>
                  </a:lnTo>
                  <a:cubicBezTo>
                    <a:pt x="1335" y="12015"/>
                    <a:pt x="1368" y="11949"/>
                    <a:pt x="1402" y="11882"/>
                  </a:cubicBezTo>
                  <a:lnTo>
                    <a:pt x="1602" y="11548"/>
                  </a:lnTo>
                  <a:cubicBezTo>
                    <a:pt x="1735" y="11415"/>
                    <a:pt x="1735" y="11215"/>
                    <a:pt x="1602" y="11081"/>
                  </a:cubicBezTo>
                  <a:cubicBezTo>
                    <a:pt x="1335" y="10781"/>
                    <a:pt x="1168" y="10448"/>
                    <a:pt x="1068" y="10047"/>
                  </a:cubicBezTo>
                  <a:cubicBezTo>
                    <a:pt x="1035" y="9981"/>
                    <a:pt x="1001" y="9914"/>
                    <a:pt x="935" y="9881"/>
                  </a:cubicBezTo>
                  <a:cubicBezTo>
                    <a:pt x="901" y="9847"/>
                    <a:pt x="835" y="9847"/>
                    <a:pt x="801" y="9847"/>
                  </a:cubicBezTo>
                  <a:cubicBezTo>
                    <a:pt x="768" y="9881"/>
                    <a:pt x="701" y="9914"/>
                    <a:pt x="668" y="9947"/>
                  </a:cubicBezTo>
                  <a:lnTo>
                    <a:pt x="334" y="10114"/>
                  </a:lnTo>
                  <a:lnTo>
                    <a:pt x="301" y="10114"/>
                  </a:lnTo>
                  <a:lnTo>
                    <a:pt x="301" y="8846"/>
                  </a:lnTo>
                  <a:cubicBezTo>
                    <a:pt x="301" y="8746"/>
                    <a:pt x="368" y="8613"/>
                    <a:pt x="501" y="8580"/>
                  </a:cubicBezTo>
                  <a:lnTo>
                    <a:pt x="801" y="8379"/>
                  </a:lnTo>
                  <a:cubicBezTo>
                    <a:pt x="935" y="8279"/>
                    <a:pt x="1068" y="8146"/>
                    <a:pt x="1101" y="7979"/>
                  </a:cubicBezTo>
                  <a:cubicBezTo>
                    <a:pt x="1201" y="7379"/>
                    <a:pt x="1402" y="6778"/>
                    <a:pt x="1668" y="6245"/>
                  </a:cubicBezTo>
                  <a:cubicBezTo>
                    <a:pt x="1702" y="6145"/>
                    <a:pt x="1735" y="6011"/>
                    <a:pt x="1702" y="5911"/>
                  </a:cubicBezTo>
                  <a:cubicBezTo>
                    <a:pt x="1668" y="5844"/>
                    <a:pt x="1635" y="5811"/>
                    <a:pt x="1568" y="5778"/>
                  </a:cubicBezTo>
                  <a:lnTo>
                    <a:pt x="1368" y="5711"/>
                  </a:lnTo>
                  <a:cubicBezTo>
                    <a:pt x="1335" y="5644"/>
                    <a:pt x="1368" y="5577"/>
                    <a:pt x="1402" y="5544"/>
                  </a:cubicBezTo>
                  <a:lnTo>
                    <a:pt x="2302" y="4110"/>
                  </a:lnTo>
                  <a:cubicBezTo>
                    <a:pt x="2336" y="4043"/>
                    <a:pt x="2402" y="3976"/>
                    <a:pt x="2502" y="3943"/>
                  </a:cubicBezTo>
                  <a:lnTo>
                    <a:pt x="2703" y="4043"/>
                  </a:lnTo>
                  <a:cubicBezTo>
                    <a:pt x="2737" y="4049"/>
                    <a:pt x="2770" y="4052"/>
                    <a:pt x="2802" y="4052"/>
                  </a:cubicBezTo>
                  <a:cubicBezTo>
                    <a:pt x="2958" y="4052"/>
                    <a:pt x="3087" y="3987"/>
                    <a:pt x="3170" y="3876"/>
                  </a:cubicBezTo>
                  <a:cubicBezTo>
                    <a:pt x="3570" y="3343"/>
                    <a:pt x="4037" y="2876"/>
                    <a:pt x="4537" y="2442"/>
                  </a:cubicBezTo>
                  <a:cubicBezTo>
                    <a:pt x="4671" y="2342"/>
                    <a:pt x="4771" y="2175"/>
                    <a:pt x="4771" y="2008"/>
                  </a:cubicBezTo>
                  <a:lnTo>
                    <a:pt x="4771" y="1708"/>
                  </a:lnTo>
                  <a:cubicBezTo>
                    <a:pt x="4804" y="1575"/>
                    <a:pt x="4871" y="1475"/>
                    <a:pt x="4971" y="1408"/>
                  </a:cubicBezTo>
                  <a:lnTo>
                    <a:pt x="6238" y="674"/>
                  </a:lnTo>
                  <a:lnTo>
                    <a:pt x="6272" y="674"/>
                  </a:lnTo>
                  <a:lnTo>
                    <a:pt x="6272" y="1008"/>
                  </a:lnTo>
                  <a:cubicBezTo>
                    <a:pt x="6272" y="1074"/>
                    <a:pt x="6305" y="1174"/>
                    <a:pt x="6372" y="1208"/>
                  </a:cubicBezTo>
                  <a:cubicBezTo>
                    <a:pt x="6430" y="1247"/>
                    <a:pt x="6489" y="1263"/>
                    <a:pt x="6541" y="1263"/>
                  </a:cubicBezTo>
                  <a:cubicBezTo>
                    <a:pt x="6578" y="1263"/>
                    <a:pt x="6611" y="1255"/>
                    <a:pt x="6639" y="1241"/>
                  </a:cubicBezTo>
                  <a:cubicBezTo>
                    <a:pt x="7028" y="1102"/>
                    <a:pt x="7394" y="1033"/>
                    <a:pt x="7775" y="1033"/>
                  </a:cubicBezTo>
                  <a:cubicBezTo>
                    <a:pt x="7852" y="1033"/>
                    <a:pt x="7928" y="1035"/>
                    <a:pt x="8006" y="1041"/>
                  </a:cubicBezTo>
                  <a:cubicBezTo>
                    <a:pt x="8206" y="1008"/>
                    <a:pt x="8340" y="907"/>
                    <a:pt x="8440" y="774"/>
                  </a:cubicBezTo>
                  <a:lnTo>
                    <a:pt x="8640" y="407"/>
                  </a:lnTo>
                  <a:cubicBezTo>
                    <a:pt x="8707" y="340"/>
                    <a:pt x="8774" y="274"/>
                    <a:pt x="8840" y="274"/>
                  </a:cubicBezTo>
                  <a:close/>
                  <a:moveTo>
                    <a:pt x="8885" y="0"/>
                  </a:moveTo>
                  <a:cubicBezTo>
                    <a:pt x="8683" y="0"/>
                    <a:pt x="8494" y="99"/>
                    <a:pt x="8407" y="274"/>
                  </a:cubicBezTo>
                  <a:lnTo>
                    <a:pt x="8206" y="641"/>
                  </a:lnTo>
                  <a:cubicBezTo>
                    <a:pt x="8140" y="741"/>
                    <a:pt x="8073" y="774"/>
                    <a:pt x="8040" y="774"/>
                  </a:cubicBezTo>
                  <a:cubicBezTo>
                    <a:pt x="7958" y="769"/>
                    <a:pt x="7878" y="766"/>
                    <a:pt x="7799" y="766"/>
                  </a:cubicBezTo>
                  <a:cubicBezTo>
                    <a:pt x="7388" y="766"/>
                    <a:pt x="6997" y="840"/>
                    <a:pt x="6605" y="1008"/>
                  </a:cubicBezTo>
                  <a:lnTo>
                    <a:pt x="6605" y="707"/>
                  </a:lnTo>
                  <a:cubicBezTo>
                    <a:pt x="6605" y="574"/>
                    <a:pt x="6539" y="474"/>
                    <a:pt x="6439" y="440"/>
                  </a:cubicBezTo>
                  <a:cubicBezTo>
                    <a:pt x="6389" y="407"/>
                    <a:pt x="6330" y="390"/>
                    <a:pt x="6272" y="390"/>
                  </a:cubicBezTo>
                  <a:cubicBezTo>
                    <a:pt x="6213" y="390"/>
                    <a:pt x="6155" y="407"/>
                    <a:pt x="6105" y="440"/>
                  </a:cubicBezTo>
                  <a:lnTo>
                    <a:pt x="4837" y="1208"/>
                  </a:lnTo>
                  <a:cubicBezTo>
                    <a:pt x="4637" y="1308"/>
                    <a:pt x="4504" y="1508"/>
                    <a:pt x="4504" y="1741"/>
                  </a:cubicBezTo>
                  <a:lnTo>
                    <a:pt x="4504" y="2042"/>
                  </a:lnTo>
                  <a:cubicBezTo>
                    <a:pt x="4470" y="2108"/>
                    <a:pt x="4437" y="2208"/>
                    <a:pt x="4370" y="2242"/>
                  </a:cubicBezTo>
                  <a:cubicBezTo>
                    <a:pt x="3837" y="2675"/>
                    <a:pt x="3370" y="3142"/>
                    <a:pt x="2936" y="3676"/>
                  </a:cubicBezTo>
                  <a:cubicBezTo>
                    <a:pt x="2903" y="3709"/>
                    <a:pt x="2869" y="3743"/>
                    <a:pt x="2836" y="3776"/>
                  </a:cubicBezTo>
                  <a:lnTo>
                    <a:pt x="2602" y="3676"/>
                  </a:lnTo>
                  <a:cubicBezTo>
                    <a:pt x="2561" y="3664"/>
                    <a:pt x="2520" y="3659"/>
                    <a:pt x="2479" y="3659"/>
                  </a:cubicBezTo>
                  <a:cubicBezTo>
                    <a:pt x="2290" y="3659"/>
                    <a:pt x="2118" y="3778"/>
                    <a:pt x="2035" y="3943"/>
                  </a:cubicBezTo>
                  <a:lnTo>
                    <a:pt x="1135" y="5377"/>
                  </a:lnTo>
                  <a:cubicBezTo>
                    <a:pt x="1068" y="5477"/>
                    <a:pt x="1035" y="5644"/>
                    <a:pt x="1068" y="5778"/>
                  </a:cubicBezTo>
                  <a:cubicBezTo>
                    <a:pt x="1101" y="5878"/>
                    <a:pt x="1135" y="5911"/>
                    <a:pt x="1201" y="5944"/>
                  </a:cubicBezTo>
                  <a:lnTo>
                    <a:pt x="1402" y="6044"/>
                  </a:lnTo>
                  <a:cubicBezTo>
                    <a:pt x="1402" y="6078"/>
                    <a:pt x="1402" y="6078"/>
                    <a:pt x="1402" y="6111"/>
                  </a:cubicBezTo>
                  <a:cubicBezTo>
                    <a:pt x="1135" y="6678"/>
                    <a:pt x="935" y="7279"/>
                    <a:pt x="801" y="7912"/>
                  </a:cubicBezTo>
                  <a:cubicBezTo>
                    <a:pt x="768" y="7979"/>
                    <a:pt x="701" y="8079"/>
                    <a:pt x="634" y="8113"/>
                  </a:cubicBezTo>
                  <a:lnTo>
                    <a:pt x="334" y="8279"/>
                  </a:lnTo>
                  <a:cubicBezTo>
                    <a:pt x="134" y="8413"/>
                    <a:pt x="1" y="8613"/>
                    <a:pt x="1" y="8846"/>
                  </a:cubicBezTo>
                  <a:lnTo>
                    <a:pt x="1" y="10114"/>
                  </a:lnTo>
                  <a:cubicBezTo>
                    <a:pt x="1" y="10214"/>
                    <a:pt x="34" y="10314"/>
                    <a:pt x="134" y="10381"/>
                  </a:cubicBezTo>
                  <a:cubicBezTo>
                    <a:pt x="172" y="10406"/>
                    <a:pt x="215" y="10417"/>
                    <a:pt x="260" y="10417"/>
                  </a:cubicBezTo>
                  <a:cubicBezTo>
                    <a:pt x="331" y="10417"/>
                    <a:pt x="406" y="10389"/>
                    <a:pt x="468" y="10348"/>
                  </a:cubicBezTo>
                  <a:lnTo>
                    <a:pt x="801" y="10181"/>
                  </a:lnTo>
                  <a:cubicBezTo>
                    <a:pt x="901" y="10581"/>
                    <a:pt x="1101" y="10981"/>
                    <a:pt x="1402" y="11282"/>
                  </a:cubicBezTo>
                  <a:cubicBezTo>
                    <a:pt x="1402" y="11315"/>
                    <a:pt x="1368" y="11382"/>
                    <a:pt x="1368" y="11415"/>
                  </a:cubicBezTo>
                  <a:lnTo>
                    <a:pt x="1135" y="11749"/>
                  </a:lnTo>
                  <a:cubicBezTo>
                    <a:pt x="1035" y="11882"/>
                    <a:pt x="1001" y="12015"/>
                    <a:pt x="1068" y="12182"/>
                  </a:cubicBezTo>
                  <a:cubicBezTo>
                    <a:pt x="1068" y="12249"/>
                    <a:pt x="1135" y="12316"/>
                    <a:pt x="1201" y="12349"/>
                  </a:cubicBezTo>
                  <a:lnTo>
                    <a:pt x="2102" y="12716"/>
                  </a:lnTo>
                  <a:lnTo>
                    <a:pt x="2236" y="12716"/>
                  </a:lnTo>
                  <a:cubicBezTo>
                    <a:pt x="2402" y="12716"/>
                    <a:pt x="2569" y="12582"/>
                    <a:pt x="2669" y="12449"/>
                  </a:cubicBezTo>
                  <a:lnTo>
                    <a:pt x="2869" y="12082"/>
                  </a:lnTo>
                  <a:cubicBezTo>
                    <a:pt x="2903" y="12015"/>
                    <a:pt x="2969" y="11982"/>
                    <a:pt x="3036" y="11982"/>
                  </a:cubicBezTo>
                  <a:cubicBezTo>
                    <a:pt x="3536" y="11982"/>
                    <a:pt x="4003" y="11882"/>
                    <a:pt x="4470" y="11749"/>
                  </a:cubicBezTo>
                  <a:lnTo>
                    <a:pt x="4470" y="12015"/>
                  </a:lnTo>
                  <a:cubicBezTo>
                    <a:pt x="4470" y="12115"/>
                    <a:pt x="4537" y="12216"/>
                    <a:pt x="4637" y="12282"/>
                  </a:cubicBezTo>
                  <a:cubicBezTo>
                    <a:pt x="4679" y="12296"/>
                    <a:pt x="4726" y="12304"/>
                    <a:pt x="4774" y="12304"/>
                  </a:cubicBezTo>
                  <a:cubicBezTo>
                    <a:pt x="4842" y="12304"/>
                    <a:pt x="4912" y="12288"/>
                    <a:pt x="4971" y="12249"/>
                  </a:cubicBezTo>
                  <a:lnTo>
                    <a:pt x="6238" y="11515"/>
                  </a:lnTo>
                  <a:cubicBezTo>
                    <a:pt x="6439" y="11382"/>
                    <a:pt x="6539" y="11181"/>
                    <a:pt x="6572" y="10981"/>
                  </a:cubicBezTo>
                  <a:lnTo>
                    <a:pt x="6572" y="10648"/>
                  </a:lnTo>
                  <a:cubicBezTo>
                    <a:pt x="6572" y="10581"/>
                    <a:pt x="6639" y="10514"/>
                    <a:pt x="6705" y="10448"/>
                  </a:cubicBezTo>
                  <a:cubicBezTo>
                    <a:pt x="7206" y="10014"/>
                    <a:pt x="7706" y="9547"/>
                    <a:pt x="8140" y="9013"/>
                  </a:cubicBezTo>
                  <a:cubicBezTo>
                    <a:pt x="8173" y="8980"/>
                    <a:pt x="8206" y="8947"/>
                    <a:pt x="8240" y="8947"/>
                  </a:cubicBezTo>
                  <a:lnTo>
                    <a:pt x="8473" y="9047"/>
                  </a:lnTo>
                  <a:cubicBezTo>
                    <a:pt x="8498" y="9051"/>
                    <a:pt x="8524" y="9053"/>
                    <a:pt x="8550" y="9053"/>
                  </a:cubicBezTo>
                  <a:cubicBezTo>
                    <a:pt x="8730" y="9053"/>
                    <a:pt x="8919" y="8951"/>
                    <a:pt x="9007" y="8746"/>
                  </a:cubicBezTo>
                  <a:lnTo>
                    <a:pt x="9941" y="7345"/>
                  </a:lnTo>
                  <a:cubicBezTo>
                    <a:pt x="10041" y="7245"/>
                    <a:pt x="10074" y="7079"/>
                    <a:pt x="10041" y="6945"/>
                  </a:cubicBezTo>
                  <a:cubicBezTo>
                    <a:pt x="10008" y="6878"/>
                    <a:pt x="9941" y="6812"/>
                    <a:pt x="9874" y="6778"/>
                  </a:cubicBezTo>
                  <a:lnTo>
                    <a:pt x="9708" y="6712"/>
                  </a:lnTo>
                  <a:cubicBezTo>
                    <a:pt x="9674" y="6678"/>
                    <a:pt x="9674" y="6645"/>
                    <a:pt x="9708" y="6612"/>
                  </a:cubicBezTo>
                  <a:cubicBezTo>
                    <a:pt x="9974" y="6044"/>
                    <a:pt x="10175" y="5444"/>
                    <a:pt x="10275" y="4810"/>
                  </a:cubicBezTo>
                  <a:cubicBezTo>
                    <a:pt x="10308" y="4744"/>
                    <a:pt x="10375" y="4677"/>
                    <a:pt x="10441" y="4610"/>
                  </a:cubicBezTo>
                  <a:lnTo>
                    <a:pt x="10742" y="4443"/>
                  </a:lnTo>
                  <a:cubicBezTo>
                    <a:pt x="10942" y="4310"/>
                    <a:pt x="11075" y="4110"/>
                    <a:pt x="11075" y="3910"/>
                  </a:cubicBezTo>
                  <a:lnTo>
                    <a:pt x="11075" y="2609"/>
                  </a:lnTo>
                  <a:cubicBezTo>
                    <a:pt x="11075" y="2509"/>
                    <a:pt x="11042" y="2409"/>
                    <a:pt x="10942" y="2342"/>
                  </a:cubicBezTo>
                  <a:cubicBezTo>
                    <a:pt x="10900" y="2328"/>
                    <a:pt x="10853" y="2320"/>
                    <a:pt x="10805" y="2320"/>
                  </a:cubicBezTo>
                  <a:cubicBezTo>
                    <a:pt x="10737" y="2320"/>
                    <a:pt x="10667" y="2336"/>
                    <a:pt x="10608" y="2375"/>
                  </a:cubicBezTo>
                  <a:lnTo>
                    <a:pt x="10275" y="2575"/>
                  </a:lnTo>
                  <a:cubicBezTo>
                    <a:pt x="10175" y="2142"/>
                    <a:pt x="9974" y="1775"/>
                    <a:pt x="9674" y="1475"/>
                  </a:cubicBezTo>
                  <a:cubicBezTo>
                    <a:pt x="9674" y="1408"/>
                    <a:pt x="9708" y="1374"/>
                    <a:pt x="9708" y="1341"/>
                  </a:cubicBezTo>
                  <a:lnTo>
                    <a:pt x="9941" y="974"/>
                  </a:lnTo>
                  <a:cubicBezTo>
                    <a:pt x="10041" y="874"/>
                    <a:pt x="10041" y="707"/>
                    <a:pt x="10041" y="574"/>
                  </a:cubicBezTo>
                  <a:cubicBezTo>
                    <a:pt x="10008" y="507"/>
                    <a:pt x="9941" y="440"/>
                    <a:pt x="9874" y="407"/>
                  </a:cubicBezTo>
                  <a:lnTo>
                    <a:pt x="8974" y="7"/>
                  </a:lnTo>
                  <a:cubicBezTo>
                    <a:pt x="8944" y="3"/>
                    <a:pt x="8914" y="0"/>
                    <a:pt x="888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923;p75"/>
            <p:cNvSpPr/>
            <p:nvPr/>
          </p:nvSpPr>
          <p:spPr>
            <a:xfrm>
              <a:off x="2936425" y="2435975"/>
              <a:ext cx="1337650" cy="851850"/>
            </a:xfrm>
            <a:custGeom>
              <a:avLst/>
              <a:gdLst/>
              <a:ahLst/>
              <a:cxnLst/>
              <a:rect l="l" t="t" r="r" b="b"/>
              <a:pathLst>
                <a:path w="53506" h="34074" extrusionOk="0">
                  <a:moveTo>
                    <a:pt x="51171" y="449"/>
                  </a:moveTo>
                  <a:cubicBezTo>
                    <a:pt x="52205" y="449"/>
                    <a:pt x="53072" y="1317"/>
                    <a:pt x="53072" y="2351"/>
                  </a:cubicBezTo>
                  <a:cubicBezTo>
                    <a:pt x="53072" y="3818"/>
                    <a:pt x="52272" y="5186"/>
                    <a:pt x="51037" y="5920"/>
                  </a:cubicBezTo>
                  <a:lnTo>
                    <a:pt x="3303" y="33373"/>
                  </a:lnTo>
                  <a:cubicBezTo>
                    <a:pt x="3000" y="33549"/>
                    <a:pt x="2677" y="33629"/>
                    <a:pt x="2362" y="33629"/>
                  </a:cubicBezTo>
                  <a:cubicBezTo>
                    <a:pt x="1362" y="33629"/>
                    <a:pt x="443" y="32821"/>
                    <a:pt x="468" y="31705"/>
                  </a:cubicBezTo>
                  <a:cubicBezTo>
                    <a:pt x="468" y="30237"/>
                    <a:pt x="1235" y="28903"/>
                    <a:pt x="2503" y="28169"/>
                  </a:cubicBezTo>
                  <a:lnTo>
                    <a:pt x="50203" y="716"/>
                  </a:lnTo>
                  <a:cubicBezTo>
                    <a:pt x="50470" y="549"/>
                    <a:pt x="50804" y="449"/>
                    <a:pt x="51137" y="449"/>
                  </a:cubicBezTo>
                  <a:close/>
                  <a:moveTo>
                    <a:pt x="51136" y="1"/>
                  </a:moveTo>
                  <a:cubicBezTo>
                    <a:pt x="50746" y="1"/>
                    <a:pt x="50347" y="99"/>
                    <a:pt x="49970" y="316"/>
                  </a:cubicBezTo>
                  <a:lnTo>
                    <a:pt x="2269" y="27802"/>
                  </a:lnTo>
                  <a:cubicBezTo>
                    <a:pt x="868" y="28603"/>
                    <a:pt x="1" y="30104"/>
                    <a:pt x="1" y="31705"/>
                  </a:cubicBezTo>
                  <a:cubicBezTo>
                    <a:pt x="1" y="32539"/>
                    <a:pt x="468" y="33339"/>
                    <a:pt x="1202" y="33740"/>
                  </a:cubicBezTo>
                  <a:cubicBezTo>
                    <a:pt x="1535" y="33940"/>
                    <a:pt x="1936" y="34073"/>
                    <a:pt x="2369" y="34073"/>
                  </a:cubicBezTo>
                  <a:cubicBezTo>
                    <a:pt x="2770" y="34073"/>
                    <a:pt x="3170" y="33973"/>
                    <a:pt x="3537" y="33740"/>
                  </a:cubicBezTo>
                  <a:lnTo>
                    <a:pt x="51237" y="6287"/>
                  </a:lnTo>
                  <a:cubicBezTo>
                    <a:pt x="52638" y="5486"/>
                    <a:pt x="53506" y="3985"/>
                    <a:pt x="53506" y="2384"/>
                  </a:cubicBezTo>
                  <a:cubicBezTo>
                    <a:pt x="53506" y="990"/>
                    <a:pt x="52370" y="1"/>
                    <a:pt x="5113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924;p75"/>
            <p:cNvSpPr/>
            <p:nvPr/>
          </p:nvSpPr>
          <p:spPr>
            <a:xfrm>
              <a:off x="2967300" y="2729050"/>
              <a:ext cx="778075" cy="527100"/>
            </a:xfrm>
            <a:custGeom>
              <a:avLst/>
              <a:gdLst/>
              <a:ahLst/>
              <a:cxnLst/>
              <a:rect l="l" t="t" r="r" b="b"/>
              <a:pathLst>
                <a:path w="31123" h="21084" extrusionOk="0">
                  <a:moveTo>
                    <a:pt x="31122" y="1"/>
                  </a:moveTo>
                  <a:lnTo>
                    <a:pt x="1501" y="17047"/>
                  </a:lnTo>
                  <a:cubicBezTo>
                    <a:pt x="567" y="17580"/>
                    <a:pt x="0" y="18548"/>
                    <a:pt x="0" y="19615"/>
                  </a:cubicBezTo>
                  <a:cubicBezTo>
                    <a:pt x="0" y="20473"/>
                    <a:pt x="707" y="21083"/>
                    <a:pt x="1470" y="21083"/>
                  </a:cubicBezTo>
                  <a:cubicBezTo>
                    <a:pt x="1716" y="21083"/>
                    <a:pt x="1966" y="21020"/>
                    <a:pt x="2202" y="20883"/>
                  </a:cubicBezTo>
                  <a:lnTo>
                    <a:pt x="31122" y="4237"/>
                  </a:lnTo>
                  <a:lnTo>
                    <a:pt x="31122" y="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925;p75"/>
            <p:cNvSpPr/>
            <p:nvPr/>
          </p:nvSpPr>
          <p:spPr>
            <a:xfrm>
              <a:off x="3335875" y="2744900"/>
              <a:ext cx="77600" cy="122050"/>
            </a:xfrm>
            <a:custGeom>
              <a:avLst/>
              <a:gdLst/>
              <a:ahLst/>
              <a:cxnLst/>
              <a:rect l="l" t="t" r="r" b="b"/>
              <a:pathLst>
                <a:path w="3104" h="4882" extrusionOk="0">
                  <a:moveTo>
                    <a:pt x="3103" y="1"/>
                  </a:moveTo>
                  <a:lnTo>
                    <a:pt x="2603" y="301"/>
                  </a:lnTo>
                  <a:lnTo>
                    <a:pt x="2603" y="2369"/>
                  </a:lnTo>
                  <a:cubicBezTo>
                    <a:pt x="2603" y="2736"/>
                    <a:pt x="2503" y="3103"/>
                    <a:pt x="2336" y="3403"/>
                  </a:cubicBezTo>
                  <a:cubicBezTo>
                    <a:pt x="2136" y="3703"/>
                    <a:pt x="1869" y="3970"/>
                    <a:pt x="1569" y="4137"/>
                  </a:cubicBezTo>
                  <a:cubicBezTo>
                    <a:pt x="1333" y="4272"/>
                    <a:pt x="1139" y="4338"/>
                    <a:pt x="985" y="4338"/>
                  </a:cubicBezTo>
                  <a:cubicBezTo>
                    <a:pt x="682" y="4338"/>
                    <a:pt x="535" y="4079"/>
                    <a:pt x="535" y="3570"/>
                  </a:cubicBezTo>
                  <a:lnTo>
                    <a:pt x="535" y="1468"/>
                  </a:lnTo>
                  <a:lnTo>
                    <a:pt x="1" y="1769"/>
                  </a:lnTo>
                  <a:lnTo>
                    <a:pt x="1" y="3870"/>
                  </a:lnTo>
                  <a:cubicBezTo>
                    <a:pt x="1" y="4371"/>
                    <a:pt x="134" y="4704"/>
                    <a:pt x="435" y="4838"/>
                  </a:cubicBezTo>
                  <a:cubicBezTo>
                    <a:pt x="512" y="4867"/>
                    <a:pt x="599" y="4882"/>
                    <a:pt x="693" y="4882"/>
                  </a:cubicBezTo>
                  <a:cubicBezTo>
                    <a:pt x="924" y="4882"/>
                    <a:pt x="1205" y="4793"/>
                    <a:pt x="1535" y="4604"/>
                  </a:cubicBezTo>
                  <a:cubicBezTo>
                    <a:pt x="2002" y="4337"/>
                    <a:pt x="2403" y="3970"/>
                    <a:pt x="2670" y="3537"/>
                  </a:cubicBezTo>
                  <a:cubicBezTo>
                    <a:pt x="2970" y="3103"/>
                    <a:pt x="3103" y="2603"/>
                    <a:pt x="3103" y="2102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926;p75"/>
            <p:cNvSpPr/>
            <p:nvPr/>
          </p:nvSpPr>
          <p:spPr>
            <a:xfrm>
              <a:off x="3440950" y="2700550"/>
              <a:ext cx="74250" cy="120275"/>
            </a:xfrm>
            <a:custGeom>
              <a:avLst/>
              <a:gdLst/>
              <a:ahLst/>
              <a:cxnLst/>
              <a:rect l="l" t="t" r="r" b="b"/>
              <a:pathLst>
                <a:path w="2970" h="4811" extrusionOk="0">
                  <a:moveTo>
                    <a:pt x="2022" y="566"/>
                  </a:moveTo>
                  <a:cubicBezTo>
                    <a:pt x="2070" y="566"/>
                    <a:pt x="2119" y="568"/>
                    <a:pt x="2169" y="574"/>
                  </a:cubicBezTo>
                  <a:cubicBezTo>
                    <a:pt x="2336" y="607"/>
                    <a:pt x="2436" y="741"/>
                    <a:pt x="2436" y="1008"/>
                  </a:cubicBezTo>
                  <a:cubicBezTo>
                    <a:pt x="2403" y="1274"/>
                    <a:pt x="2336" y="1541"/>
                    <a:pt x="2169" y="1775"/>
                  </a:cubicBezTo>
                  <a:lnTo>
                    <a:pt x="2136" y="1775"/>
                  </a:lnTo>
                  <a:cubicBezTo>
                    <a:pt x="1936" y="2042"/>
                    <a:pt x="1702" y="2275"/>
                    <a:pt x="1402" y="2442"/>
                  </a:cubicBezTo>
                  <a:lnTo>
                    <a:pt x="501" y="2942"/>
                  </a:lnTo>
                  <a:lnTo>
                    <a:pt x="501" y="1308"/>
                  </a:lnTo>
                  <a:lnTo>
                    <a:pt x="1402" y="774"/>
                  </a:lnTo>
                  <a:cubicBezTo>
                    <a:pt x="1569" y="635"/>
                    <a:pt x="1782" y="566"/>
                    <a:pt x="2022" y="566"/>
                  </a:cubicBezTo>
                  <a:close/>
                  <a:moveTo>
                    <a:pt x="2388" y="1"/>
                  </a:moveTo>
                  <a:cubicBezTo>
                    <a:pt x="2038" y="1"/>
                    <a:pt x="1694" y="106"/>
                    <a:pt x="1402" y="340"/>
                  </a:cubicBezTo>
                  <a:lnTo>
                    <a:pt x="1" y="1174"/>
                  </a:lnTo>
                  <a:lnTo>
                    <a:pt x="1" y="4810"/>
                  </a:lnTo>
                  <a:lnTo>
                    <a:pt x="501" y="4510"/>
                  </a:lnTo>
                  <a:lnTo>
                    <a:pt x="501" y="3409"/>
                  </a:lnTo>
                  <a:lnTo>
                    <a:pt x="1402" y="2876"/>
                  </a:lnTo>
                  <a:cubicBezTo>
                    <a:pt x="1869" y="2642"/>
                    <a:pt x="2236" y="2308"/>
                    <a:pt x="2536" y="1875"/>
                  </a:cubicBezTo>
                  <a:cubicBezTo>
                    <a:pt x="2803" y="1541"/>
                    <a:pt x="2936" y="1141"/>
                    <a:pt x="2970" y="707"/>
                  </a:cubicBezTo>
                  <a:cubicBezTo>
                    <a:pt x="2970" y="307"/>
                    <a:pt x="2803" y="74"/>
                    <a:pt x="2536" y="7"/>
                  </a:cubicBezTo>
                  <a:cubicBezTo>
                    <a:pt x="2487" y="3"/>
                    <a:pt x="2438" y="1"/>
                    <a:pt x="2388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927;p75"/>
            <p:cNvSpPr/>
            <p:nvPr/>
          </p:nvSpPr>
          <p:spPr>
            <a:xfrm>
              <a:off x="3533525" y="2643850"/>
              <a:ext cx="88425" cy="123600"/>
            </a:xfrm>
            <a:custGeom>
              <a:avLst/>
              <a:gdLst/>
              <a:ahLst/>
              <a:cxnLst/>
              <a:rect l="l" t="t" r="r" b="b"/>
              <a:pathLst>
                <a:path w="3537" h="4944" extrusionOk="0">
                  <a:moveTo>
                    <a:pt x="2402" y="565"/>
                  </a:moveTo>
                  <a:cubicBezTo>
                    <a:pt x="2559" y="565"/>
                    <a:pt x="2692" y="630"/>
                    <a:pt x="2803" y="740"/>
                  </a:cubicBezTo>
                  <a:cubicBezTo>
                    <a:pt x="2936" y="907"/>
                    <a:pt x="3003" y="1141"/>
                    <a:pt x="3003" y="1341"/>
                  </a:cubicBezTo>
                  <a:cubicBezTo>
                    <a:pt x="3003" y="1641"/>
                    <a:pt x="2936" y="1941"/>
                    <a:pt x="2803" y="2175"/>
                  </a:cubicBezTo>
                  <a:cubicBezTo>
                    <a:pt x="2669" y="2475"/>
                    <a:pt x="2502" y="2742"/>
                    <a:pt x="2302" y="2975"/>
                  </a:cubicBezTo>
                  <a:cubicBezTo>
                    <a:pt x="2069" y="3209"/>
                    <a:pt x="1802" y="3442"/>
                    <a:pt x="1502" y="3609"/>
                  </a:cubicBezTo>
                  <a:lnTo>
                    <a:pt x="534" y="4176"/>
                  </a:lnTo>
                  <a:lnTo>
                    <a:pt x="534" y="1408"/>
                  </a:lnTo>
                  <a:lnTo>
                    <a:pt x="1502" y="840"/>
                  </a:lnTo>
                  <a:cubicBezTo>
                    <a:pt x="1735" y="674"/>
                    <a:pt x="2002" y="574"/>
                    <a:pt x="2302" y="574"/>
                  </a:cubicBezTo>
                  <a:cubicBezTo>
                    <a:pt x="2337" y="568"/>
                    <a:pt x="2370" y="565"/>
                    <a:pt x="2402" y="565"/>
                  </a:cubicBezTo>
                  <a:close/>
                  <a:moveTo>
                    <a:pt x="2672" y="0"/>
                  </a:moveTo>
                  <a:cubicBezTo>
                    <a:pt x="2638" y="0"/>
                    <a:pt x="2604" y="2"/>
                    <a:pt x="2569" y="7"/>
                  </a:cubicBezTo>
                  <a:cubicBezTo>
                    <a:pt x="2202" y="40"/>
                    <a:pt x="1869" y="173"/>
                    <a:pt x="1535" y="373"/>
                  </a:cubicBezTo>
                  <a:lnTo>
                    <a:pt x="1" y="1274"/>
                  </a:lnTo>
                  <a:lnTo>
                    <a:pt x="1" y="4943"/>
                  </a:lnTo>
                  <a:lnTo>
                    <a:pt x="1535" y="4043"/>
                  </a:lnTo>
                  <a:cubicBezTo>
                    <a:pt x="1935" y="3809"/>
                    <a:pt x="2269" y="3542"/>
                    <a:pt x="2569" y="3209"/>
                  </a:cubicBezTo>
                  <a:cubicBezTo>
                    <a:pt x="2869" y="2909"/>
                    <a:pt x="3103" y="2542"/>
                    <a:pt x="3270" y="2175"/>
                  </a:cubicBezTo>
                  <a:cubicBezTo>
                    <a:pt x="3436" y="1808"/>
                    <a:pt x="3503" y="1441"/>
                    <a:pt x="3536" y="1074"/>
                  </a:cubicBezTo>
                  <a:cubicBezTo>
                    <a:pt x="3536" y="774"/>
                    <a:pt x="3470" y="474"/>
                    <a:pt x="3270" y="240"/>
                  </a:cubicBezTo>
                  <a:cubicBezTo>
                    <a:pt x="3124" y="95"/>
                    <a:pt x="2903" y="0"/>
                    <a:pt x="2672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928;p75"/>
            <p:cNvSpPr/>
            <p:nvPr/>
          </p:nvSpPr>
          <p:spPr>
            <a:xfrm>
              <a:off x="3626100" y="2590625"/>
              <a:ext cx="96750" cy="123450"/>
            </a:xfrm>
            <a:custGeom>
              <a:avLst/>
              <a:gdLst/>
              <a:ahLst/>
              <a:cxnLst/>
              <a:rect l="l" t="t" r="r" b="b"/>
              <a:pathLst>
                <a:path w="3870" h="4938" extrusionOk="0">
                  <a:moveTo>
                    <a:pt x="1935" y="668"/>
                  </a:moveTo>
                  <a:lnTo>
                    <a:pt x="2736" y="2002"/>
                  </a:lnTo>
                  <a:lnTo>
                    <a:pt x="1134" y="2936"/>
                  </a:lnTo>
                  <a:lnTo>
                    <a:pt x="1935" y="668"/>
                  </a:lnTo>
                  <a:close/>
                  <a:moveTo>
                    <a:pt x="2202" y="1"/>
                  </a:moveTo>
                  <a:lnTo>
                    <a:pt x="1668" y="301"/>
                  </a:lnTo>
                  <a:lnTo>
                    <a:pt x="0" y="4938"/>
                  </a:lnTo>
                  <a:lnTo>
                    <a:pt x="567" y="4604"/>
                  </a:lnTo>
                  <a:lnTo>
                    <a:pt x="968" y="3470"/>
                  </a:lnTo>
                  <a:lnTo>
                    <a:pt x="2902" y="2336"/>
                  </a:lnTo>
                  <a:lnTo>
                    <a:pt x="3336" y="3036"/>
                  </a:lnTo>
                  <a:lnTo>
                    <a:pt x="3870" y="2703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929;p75"/>
            <p:cNvSpPr/>
            <p:nvPr/>
          </p:nvSpPr>
          <p:spPr>
            <a:xfrm>
              <a:off x="3718650" y="2524750"/>
              <a:ext cx="75925" cy="117600"/>
            </a:xfrm>
            <a:custGeom>
              <a:avLst/>
              <a:gdLst/>
              <a:ahLst/>
              <a:cxnLst/>
              <a:rect l="l" t="t" r="r" b="b"/>
              <a:pathLst>
                <a:path w="3037" h="4704" extrusionOk="0">
                  <a:moveTo>
                    <a:pt x="3036" y="0"/>
                  </a:moveTo>
                  <a:lnTo>
                    <a:pt x="1" y="1768"/>
                  </a:lnTo>
                  <a:lnTo>
                    <a:pt x="1" y="2202"/>
                  </a:lnTo>
                  <a:lnTo>
                    <a:pt x="1235" y="1502"/>
                  </a:lnTo>
                  <a:lnTo>
                    <a:pt x="1235" y="4704"/>
                  </a:lnTo>
                  <a:lnTo>
                    <a:pt x="1769" y="4404"/>
                  </a:lnTo>
                  <a:lnTo>
                    <a:pt x="1769" y="1201"/>
                  </a:lnTo>
                  <a:lnTo>
                    <a:pt x="3036" y="467"/>
                  </a:lnTo>
                  <a:lnTo>
                    <a:pt x="303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930;p75"/>
            <p:cNvSpPr/>
            <p:nvPr/>
          </p:nvSpPr>
          <p:spPr>
            <a:xfrm>
              <a:off x="3807900" y="2479725"/>
              <a:ext cx="66725" cy="128450"/>
            </a:xfrm>
            <a:custGeom>
              <a:avLst/>
              <a:gdLst/>
              <a:ahLst/>
              <a:cxnLst/>
              <a:rect l="l" t="t" r="r" b="b"/>
              <a:pathLst>
                <a:path w="2669" h="5138" extrusionOk="0">
                  <a:moveTo>
                    <a:pt x="2602" y="0"/>
                  </a:moveTo>
                  <a:lnTo>
                    <a:pt x="0" y="1468"/>
                  </a:lnTo>
                  <a:lnTo>
                    <a:pt x="0" y="5137"/>
                  </a:lnTo>
                  <a:lnTo>
                    <a:pt x="2669" y="3603"/>
                  </a:lnTo>
                  <a:lnTo>
                    <a:pt x="2669" y="3169"/>
                  </a:lnTo>
                  <a:lnTo>
                    <a:pt x="534" y="4403"/>
                  </a:lnTo>
                  <a:lnTo>
                    <a:pt x="534" y="3202"/>
                  </a:lnTo>
                  <a:lnTo>
                    <a:pt x="2368" y="2135"/>
                  </a:lnTo>
                  <a:lnTo>
                    <a:pt x="2368" y="1701"/>
                  </a:lnTo>
                  <a:lnTo>
                    <a:pt x="500" y="2769"/>
                  </a:lnTo>
                  <a:lnTo>
                    <a:pt x="500" y="1635"/>
                  </a:lnTo>
                  <a:lnTo>
                    <a:pt x="2602" y="434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931;p75"/>
            <p:cNvSpPr/>
            <p:nvPr/>
          </p:nvSpPr>
          <p:spPr>
            <a:xfrm>
              <a:off x="4643475" y="878575"/>
              <a:ext cx="446200" cy="260200"/>
            </a:xfrm>
            <a:custGeom>
              <a:avLst/>
              <a:gdLst/>
              <a:ahLst/>
              <a:cxnLst/>
              <a:rect l="l" t="t" r="r" b="b"/>
              <a:pathLst>
                <a:path w="17848" h="10408" extrusionOk="0">
                  <a:moveTo>
                    <a:pt x="17247" y="0"/>
                  </a:moveTo>
                  <a:lnTo>
                    <a:pt x="1" y="10074"/>
                  </a:lnTo>
                  <a:lnTo>
                    <a:pt x="68" y="10141"/>
                  </a:lnTo>
                  <a:lnTo>
                    <a:pt x="501" y="10408"/>
                  </a:lnTo>
                  <a:lnTo>
                    <a:pt x="17847" y="367"/>
                  </a:lnTo>
                  <a:lnTo>
                    <a:pt x="17247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932;p75"/>
            <p:cNvSpPr/>
            <p:nvPr/>
          </p:nvSpPr>
          <p:spPr>
            <a:xfrm>
              <a:off x="4510050" y="887750"/>
              <a:ext cx="579625" cy="819775"/>
            </a:xfrm>
            <a:custGeom>
              <a:avLst/>
              <a:gdLst/>
              <a:ahLst/>
              <a:cxnLst/>
              <a:rect l="l" t="t" r="r" b="b"/>
              <a:pathLst>
                <a:path w="23185" h="32791" extrusionOk="0">
                  <a:moveTo>
                    <a:pt x="23184" y="0"/>
                  </a:moveTo>
                  <a:lnTo>
                    <a:pt x="5838" y="10041"/>
                  </a:lnTo>
                  <a:lnTo>
                    <a:pt x="5205" y="8406"/>
                  </a:lnTo>
                  <a:lnTo>
                    <a:pt x="1" y="11375"/>
                  </a:lnTo>
                  <a:lnTo>
                    <a:pt x="1" y="32223"/>
                  </a:lnTo>
                  <a:lnTo>
                    <a:pt x="68" y="32790"/>
                  </a:lnTo>
                  <a:lnTo>
                    <a:pt x="2669" y="31990"/>
                  </a:lnTo>
                  <a:lnTo>
                    <a:pt x="23184" y="20615"/>
                  </a:lnTo>
                  <a:lnTo>
                    <a:pt x="23184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933;p75"/>
            <p:cNvSpPr/>
            <p:nvPr/>
          </p:nvSpPr>
          <p:spPr>
            <a:xfrm>
              <a:off x="4510050" y="887750"/>
              <a:ext cx="579625" cy="819775"/>
            </a:xfrm>
            <a:custGeom>
              <a:avLst/>
              <a:gdLst/>
              <a:ahLst/>
              <a:cxnLst/>
              <a:rect l="l" t="t" r="r" b="b"/>
              <a:pathLst>
                <a:path w="23185" h="32791" extrusionOk="0">
                  <a:moveTo>
                    <a:pt x="23184" y="0"/>
                  </a:moveTo>
                  <a:lnTo>
                    <a:pt x="5838" y="10041"/>
                  </a:lnTo>
                  <a:lnTo>
                    <a:pt x="5205" y="8406"/>
                  </a:lnTo>
                  <a:lnTo>
                    <a:pt x="1" y="11375"/>
                  </a:lnTo>
                  <a:lnTo>
                    <a:pt x="1" y="32223"/>
                  </a:lnTo>
                  <a:lnTo>
                    <a:pt x="68" y="32790"/>
                  </a:lnTo>
                  <a:lnTo>
                    <a:pt x="2669" y="31990"/>
                  </a:lnTo>
                  <a:lnTo>
                    <a:pt x="23184" y="20615"/>
                  </a:lnTo>
                  <a:lnTo>
                    <a:pt x="23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934;p75"/>
            <p:cNvSpPr/>
            <p:nvPr/>
          </p:nvSpPr>
          <p:spPr>
            <a:xfrm>
              <a:off x="4662675" y="817700"/>
              <a:ext cx="461175" cy="659875"/>
            </a:xfrm>
            <a:custGeom>
              <a:avLst/>
              <a:gdLst/>
              <a:ahLst/>
              <a:cxnLst/>
              <a:rect l="l" t="t" r="r" b="b"/>
              <a:pathLst>
                <a:path w="18447" h="26395" extrusionOk="0">
                  <a:moveTo>
                    <a:pt x="17750" y="0"/>
                  </a:moveTo>
                  <a:cubicBezTo>
                    <a:pt x="17654" y="0"/>
                    <a:pt x="17563" y="34"/>
                    <a:pt x="17479" y="100"/>
                  </a:cubicBezTo>
                  <a:lnTo>
                    <a:pt x="434" y="10007"/>
                  </a:lnTo>
                  <a:cubicBezTo>
                    <a:pt x="334" y="10074"/>
                    <a:pt x="267" y="10141"/>
                    <a:pt x="200" y="10241"/>
                  </a:cubicBezTo>
                  <a:cubicBezTo>
                    <a:pt x="67" y="10408"/>
                    <a:pt x="0" y="10608"/>
                    <a:pt x="0" y="10775"/>
                  </a:cubicBezTo>
                  <a:lnTo>
                    <a:pt x="0" y="25785"/>
                  </a:lnTo>
                  <a:cubicBezTo>
                    <a:pt x="0" y="26019"/>
                    <a:pt x="134" y="26219"/>
                    <a:pt x="300" y="26319"/>
                  </a:cubicBezTo>
                  <a:cubicBezTo>
                    <a:pt x="417" y="26369"/>
                    <a:pt x="534" y="26394"/>
                    <a:pt x="651" y="26394"/>
                  </a:cubicBezTo>
                  <a:cubicBezTo>
                    <a:pt x="767" y="26394"/>
                    <a:pt x="884" y="26369"/>
                    <a:pt x="1001" y="26319"/>
                  </a:cubicBezTo>
                  <a:lnTo>
                    <a:pt x="1001" y="26319"/>
                  </a:lnTo>
                  <a:cubicBezTo>
                    <a:pt x="971" y="26331"/>
                    <a:pt x="942" y="26336"/>
                    <a:pt x="913" y="26336"/>
                  </a:cubicBezTo>
                  <a:cubicBezTo>
                    <a:pt x="780" y="26336"/>
                    <a:pt x="667" y="26217"/>
                    <a:pt x="667" y="26052"/>
                  </a:cubicBezTo>
                  <a:lnTo>
                    <a:pt x="667" y="11042"/>
                  </a:lnTo>
                  <a:cubicBezTo>
                    <a:pt x="667" y="10708"/>
                    <a:pt x="834" y="10441"/>
                    <a:pt x="1101" y="10274"/>
                  </a:cubicBezTo>
                  <a:lnTo>
                    <a:pt x="18113" y="367"/>
                  </a:lnTo>
                  <a:cubicBezTo>
                    <a:pt x="18150" y="340"/>
                    <a:pt x="18192" y="327"/>
                    <a:pt x="18233" y="327"/>
                  </a:cubicBezTo>
                  <a:cubicBezTo>
                    <a:pt x="18342" y="327"/>
                    <a:pt x="18447" y="413"/>
                    <a:pt x="18447" y="534"/>
                  </a:cubicBezTo>
                  <a:cubicBezTo>
                    <a:pt x="18447" y="401"/>
                    <a:pt x="18380" y="300"/>
                    <a:pt x="18046" y="100"/>
                  </a:cubicBezTo>
                  <a:cubicBezTo>
                    <a:pt x="17946" y="34"/>
                    <a:pt x="17846" y="0"/>
                    <a:pt x="1775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935;p75"/>
            <p:cNvSpPr/>
            <p:nvPr/>
          </p:nvSpPr>
          <p:spPr>
            <a:xfrm>
              <a:off x="4667675" y="817700"/>
              <a:ext cx="456175" cy="266050"/>
            </a:xfrm>
            <a:custGeom>
              <a:avLst/>
              <a:gdLst/>
              <a:ahLst/>
              <a:cxnLst/>
              <a:rect l="l" t="t" r="r" b="b"/>
              <a:pathLst>
                <a:path w="18247" h="10642" extrusionOk="0">
                  <a:moveTo>
                    <a:pt x="17550" y="0"/>
                  </a:moveTo>
                  <a:cubicBezTo>
                    <a:pt x="17454" y="0"/>
                    <a:pt x="17363" y="34"/>
                    <a:pt x="17279" y="100"/>
                  </a:cubicBezTo>
                  <a:lnTo>
                    <a:pt x="234" y="10007"/>
                  </a:lnTo>
                  <a:cubicBezTo>
                    <a:pt x="134" y="10041"/>
                    <a:pt x="67" y="10141"/>
                    <a:pt x="0" y="10208"/>
                  </a:cubicBezTo>
                  <a:lnTo>
                    <a:pt x="567" y="10641"/>
                  </a:lnTo>
                  <a:cubicBezTo>
                    <a:pt x="634" y="10474"/>
                    <a:pt x="734" y="10341"/>
                    <a:pt x="901" y="10274"/>
                  </a:cubicBezTo>
                  <a:lnTo>
                    <a:pt x="17913" y="367"/>
                  </a:lnTo>
                  <a:cubicBezTo>
                    <a:pt x="17950" y="340"/>
                    <a:pt x="17992" y="327"/>
                    <a:pt x="18033" y="327"/>
                  </a:cubicBezTo>
                  <a:cubicBezTo>
                    <a:pt x="18142" y="327"/>
                    <a:pt x="18247" y="413"/>
                    <a:pt x="18247" y="534"/>
                  </a:cubicBezTo>
                  <a:cubicBezTo>
                    <a:pt x="18247" y="401"/>
                    <a:pt x="18180" y="300"/>
                    <a:pt x="17846" y="100"/>
                  </a:cubicBezTo>
                  <a:cubicBezTo>
                    <a:pt x="17746" y="34"/>
                    <a:pt x="17646" y="0"/>
                    <a:pt x="1755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936;p75"/>
            <p:cNvSpPr/>
            <p:nvPr/>
          </p:nvSpPr>
          <p:spPr>
            <a:xfrm>
              <a:off x="4678500" y="826350"/>
              <a:ext cx="445350" cy="650175"/>
            </a:xfrm>
            <a:custGeom>
              <a:avLst/>
              <a:gdLst/>
              <a:ahLst/>
              <a:cxnLst/>
              <a:rect l="l" t="t" r="r" b="b"/>
              <a:pathLst>
                <a:path w="17814" h="26007" extrusionOk="0">
                  <a:moveTo>
                    <a:pt x="17572" y="0"/>
                  </a:moveTo>
                  <a:cubicBezTo>
                    <a:pt x="17540" y="0"/>
                    <a:pt x="17509" y="7"/>
                    <a:pt x="17480" y="21"/>
                  </a:cubicBezTo>
                  <a:lnTo>
                    <a:pt x="468" y="9928"/>
                  </a:lnTo>
                  <a:cubicBezTo>
                    <a:pt x="168" y="10095"/>
                    <a:pt x="1" y="10395"/>
                    <a:pt x="1" y="10696"/>
                  </a:cubicBezTo>
                  <a:lnTo>
                    <a:pt x="1" y="25706"/>
                  </a:lnTo>
                  <a:cubicBezTo>
                    <a:pt x="1" y="25886"/>
                    <a:pt x="140" y="26007"/>
                    <a:pt x="295" y="26007"/>
                  </a:cubicBezTo>
                  <a:cubicBezTo>
                    <a:pt x="341" y="26007"/>
                    <a:pt x="389" y="25996"/>
                    <a:pt x="435" y="25973"/>
                  </a:cubicBezTo>
                  <a:lnTo>
                    <a:pt x="17280" y="16166"/>
                  </a:lnTo>
                  <a:cubicBezTo>
                    <a:pt x="17580" y="15966"/>
                    <a:pt x="17814" y="15599"/>
                    <a:pt x="17814" y="15232"/>
                  </a:cubicBezTo>
                  <a:lnTo>
                    <a:pt x="17814" y="221"/>
                  </a:lnTo>
                  <a:cubicBezTo>
                    <a:pt x="17814" y="90"/>
                    <a:pt x="17690" y="0"/>
                    <a:pt x="1757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937;p75"/>
            <p:cNvSpPr/>
            <p:nvPr/>
          </p:nvSpPr>
          <p:spPr>
            <a:xfrm>
              <a:off x="4513400" y="958625"/>
              <a:ext cx="675500" cy="771900"/>
            </a:xfrm>
            <a:custGeom>
              <a:avLst/>
              <a:gdLst/>
              <a:ahLst/>
              <a:cxnLst/>
              <a:rect l="l" t="t" r="r" b="b"/>
              <a:pathLst>
                <a:path w="27020" h="30876" extrusionOk="0">
                  <a:moveTo>
                    <a:pt x="27020" y="1"/>
                  </a:moveTo>
                  <a:lnTo>
                    <a:pt x="4537" y="13010"/>
                  </a:lnTo>
                  <a:cubicBezTo>
                    <a:pt x="4537" y="13010"/>
                    <a:pt x="501" y="29555"/>
                    <a:pt x="267" y="30189"/>
                  </a:cubicBezTo>
                  <a:cubicBezTo>
                    <a:pt x="34" y="30856"/>
                    <a:pt x="0" y="30856"/>
                    <a:pt x="0" y="30856"/>
                  </a:cubicBezTo>
                  <a:cubicBezTo>
                    <a:pt x="74" y="30868"/>
                    <a:pt x="151" y="30876"/>
                    <a:pt x="229" y="30876"/>
                  </a:cubicBezTo>
                  <a:cubicBezTo>
                    <a:pt x="362" y="30876"/>
                    <a:pt x="495" y="30853"/>
                    <a:pt x="601" y="30789"/>
                  </a:cubicBezTo>
                  <a:lnTo>
                    <a:pt x="23050" y="17780"/>
                  </a:lnTo>
                  <a:lnTo>
                    <a:pt x="27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938;p75"/>
            <p:cNvSpPr/>
            <p:nvPr/>
          </p:nvSpPr>
          <p:spPr>
            <a:xfrm>
              <a:off x="4613475" y="951950"/>
              <a:ext cx="575425" cy="331925"/>
            </a:xfrm>
            <a:custGeom>
              <a:avLst/>
              <a:gdLst/>
              <a:ahLst/>
              <a:cxnLst/>
              <a:rect l="l" t="t" r="r" b="b"/>
              <a:pathLst>
                <a:path w="23017" h="13277" extrusionOk="0">
                  <a:moveTo>
                    <a:pt x="22449" y="1"/>
                  </a:moveTo>
                  <a:lnTo>
                    <a:pt x="0" y="13010"/>
                  </a:lnTo>
                  <a:lnTo>
                    <a:pt x="534" y="13277"/>
                  </a:lnTo>
                  <a:lnTo>
                    <a:pt x="23017" y="268"/>
                  </a:lnTo>
                  <a:lnTo>
                    <a:pt x="22449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939;p75"/>
            <p:cNvSpPr/>
            <p:nvPr/>
          </p:nvSpPr>
          <p:spPr>
            <a:xfrm>
              <a:off x="4499225" y="1089550"/>
              <a:ext cx="140950" cy="82600"/>
            </a:xfrm>
            <a:custGeom>
              <a:avLst/>
              <a:gdLst/>
              <a:ahLst/>
              <a:cxnLst/>
              <a:rect l="l" t="t" r="r" b="b"/>
              <a:pathLst>
                <a:path w="5638" h="3304" extrusionOk="0">
                  <a:moveTo>
                    <a:pt x="5171" y="1"/>
                  </a:moveTo>
                  <a:lnTo>
                    <a:pt x="0" y="3003"/>
                  </a:lnTo>
                  <a:lnTo>
                    <a:pt x="434" y="3303"/>
                  </a:lnTo>
                  <a:lnTo>
                    <a:pt x="5638" y="334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940;p75"/>
            <p:cNvSpPr/>
            <p:nvPr/>
          </p:nvSpPr>
          <p:spPr>
            <a:xfrm>
              <a:off x="4651000" y="878575"/>
              <a:ext cx="438675" cy="260200"/>
            </a:xfrm>
            <a:custGeom>
              <a:avLst/>
              <a:gdLst/>
              <a:ahLst/>
              <a:cxnLst/>
              <a:rect l="l" t="t" r="r" b="b"/>
              <a:pathLst>
                <a:path w="17547" h="10408" extrusionOk="0">
                  <a:moveTo>
                    <a:pt x="16946" y="0"/>
                  </a:moveTo>
                  <a:lnTo>
                    <a:pt x="0" y="9907"/>
                  </a:lnTo>
                  <a:lnTo>
                    <a:pt x="200" y="10408"/>
                  </a:lnTo>
                  <a:lnTo>
                    <a:pt x="17546" y="367"/>
                  </a:lnTo>
                  <a:lnTo>
                    <a:pt x="16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941;p75"/>
            <p:cNvSpPr/>
            <p:nvPr/>
          </p:nvSpPr>
          <p:spPr>
            <a:xfrm>
              <a:off x="4613475" y="951950"/>
              <a:ext cx="575425" cy="331925"/>
            </a:xfrm>
            <a:custGeom>
              <a:avLst/>
              <a:gdLst/>
              <a:ahLst/>
              <a:cxnLst/>
              <a:rect l="l" t="t" r="r" b="b"/>
              <a:pathLst>
                <a:path w="23017" h="13277" extrusionOk="0">
                  <a:moveTo>
                    <a:pt x="22449" y="1"/>
                  </a:moveTo>
                  <a:lnTo>
                    <a:pt x="0" y="13010"/>
                  </a:lnTo>
                  <a:lnTo>
                    <a:pt x="534" y="13277"/>
                  </a:lnTo>
                  <a:lnTo>
                    <a:pt x="23017" y="268"/>
                  </a:lnTo>
                  <a:lnTo>
                    <a:pt x="224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942;p75"/>
            <p:cNvSpPr/>
            <p:nvPr/>
          </p:nvSpPr>
          <p:spPr>
            <a:xfrm>
              <a:off x="4499225" y="1089550"/>
              <a:ext cx="140950" cy="82600"/>
            </a:xfrm>
            <a:custGeom>
              <a:avLst/>
              <a:gdLst/>
              <a:ahLst/>
              <a:cxnLst/>
              <a:rect l="l" t="t" r="r" b="b"/>
              <a:pathLst>
                <a:path w="5638" h="3304" extrusionOk="0">
                  <a:moveTo>
                    <a:pt x="5171" y="1"/>
                  </a:moveTo>
                  <a:lnTo>
                    <a:pt x="0" y="3003"/>
                  </a:lnTo>
                  <a:lnTo>
                    <a:pt x="434" y="3303"/>
                  </a:lnTo>
                  <a:lnTo>
                    <a:pt x="5638" y="334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943;p75"/>
            <p:cNvSpPr/>
            <p:nvPr/>
          </p:nvSpPr>
          <p:spPr>
            <a:xfrm>
              <a:off x="4499225" y="1164600"/>
              <a:ext cx="127600" cy="565925"/>
            </a:xfrm>
            <a:custGeom>
              <a:avLst/>
              <a:gdLst/>
              <a:ahLst/>
              <a:cxnLst/>
              <a:rect l="l" t="t" r="r" b="b"/>
              <a:pathLst>
                <a:path w="5104" h="22637" extrusionOk="0">
                  <a:moveTo>
                    <a:pt x="0" y="1"/>
                  </a:moveTo>
                  <a:lnTo>
                    <a:pt x="0" y="21683"/>
                  </a:lnTo>
                  <a:cubicBezTo>
                    <a:pt x="0" y="21983"/>
                    <a:pt x="100" y="22283"/>
                    <a:pt x="300" y="22484"/>
                  </a:cubicBezTo>
                  <a:cubicBezTo>
                    <a:pt x="392" y="22588"/>
                    <a:pt x="509" y="22636"/>
                    <a:pt x="623" y="22636"/>
                  </a:cubicBezTo>
                  <a:cubicBezTo>
                    <a:pt x="801" y="22636"/>
                    <a:pt x="973" y="22520"/>
                    <a:pt x="1034" y="22317"/>
                  </a:cubicBezTo>
                  <a:lnTo>
                    <a:pt x="5104" y="4771"/>
                  </a:lnTo>
                  <a:lnTo>
                    <a:pt x="4570" y="4504"/>
                  </a:lnTo>
                  <a:lnTo>
                    <a:pt x="801" y="21249"/>
                  </a:lnTo>
                  <a:cubicBezTo>
                    <a:pt x="776" y="21324"/>
                    <a:pt x="732" y="21362"/>
                    <a:pt x="669" y="21362"/>
                  </a:cubicBezTo>
                  <a:cubicBezTo>
                    <a:pt x="649" y="21362"/>
                    <a:pt x="626" y="21358"/>
                    <a:pt x="601" y="21349"/>
                  </a:cubicBezTo>
                  <a:cubicBezTo>
                    <a:pt x="501" y="21316"/>
                    <a:pt x="467" y="21249"/>
                    <a:pt x="467" y="21149"/>
                  </a:cubicBezTo>
                  <a:lnTo>
                    <a:pt x="467" y="3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944;p75"/>
            <p:cNvSpPr/>
            <p:nvPr/>
          </p:nvSpPr>
          <p:spPr>
            <a:xfrm>
              <a:off x="4499225" y="1164600"/>
              <a:ext cx="127600" cy="565925"/>
            </a:xfrm>
            <a:custGeom>
              <a:avLst/>
              <a:gdLst/>
              <a:ahLst/>
              <a:cxnLst/>
              <a:rect l="l" t="t" r="r" b="b"/>
              <a:pathLst>
                <a:path w="5104" h="22637" extrusionOk="0">
                  <a:moveTo>
                    <a:pt x="0" y="1"/>
                  </a:moveTo>
                  <a:lnTo>
                    <a:pt x="0" y="21683"/>
                  </a:lnTo>
                  <a:cubicBezTo>
                    <a:pt x="0" y="21983"/>
                    <a:pt x="100" y="22283"/>
                    <a:pt x="300" y="22484"/>
                  </a:cubicBezTo>
                  <a:cubicBezTo>
                    <a:pt x="392" y="22588"/>
                    <a:pt x="509" y="22636"/>
                    <a:pt x="623" y="22636"/>
                  </a:cubicBezTo>
                  <a:cubicBezTo>
                    <a:pt x="801" y="22636"/>
                    <a:pt x="973" y="22520"/>
                    <a:pt x="1034" y="22317"/>
                  </a:cubicBezTo>
                  <a:lnTo>
                    <a:pt x="5104" y="4771"/>
                  </a:lnTo>
                  <a:lnTo>
                    <a:pt x="4570" y="4504"/>
                  </a:lnTo>
                  <a:lnTo>
                    <a:pt x="801" y="21249"/>
                  </a:lnTo>
                  <a:cubicBezTo>
                    <a:pt x="776" y="21324"/>
                    <a:pt x="732" y="21362"/>
                    <a:pt x="669" y="21362"/>
                  </a:cubicBezTo>
                  <a:cubicBezTo>
                    <a:pt x="649" y="21362"/>
                    <a:pt x="626" y="21358"/>
                    <a:pt x="601" y="21349"/>
                  </a:cubicBezTo>
                  <a:cubicBezTo>
                    <a:pt x="501" y="21316"/>
                    <a:pt x="467" y="21249"/>
                    <a:pt x="467" y="21149"/>
                  </a:cubicBezTo>
                  <a:lnTo>
                    <a:pt x="467" y="3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945;p75"/>
            <p:cNvSpPr/>
            <p:nvPr/>
          </p:nvSpPr>
          <p:spPr>
            <a:xfrm>
              <a:off x="1871500" y="2782750"/>
              <a:ext cx="798800" cy="1010175"/>
            </a:xfrm>
            <a:custGeom>
              <a:avLst/>
              <a:gdLst/>
              <a:ahLst/>
              <a:cxnLst/>
              <a:rect l="l" t="t" r="r" b="b"/>
              <a:pathLst>
                <a:path w="31952" h="40407" extrusionOk="0">
                  <a:moveTo>
                    <a:pt x="30255" y="0"/>
                  </a:moveTo>
                  <a:cubicBezTo>
                    <a:pt x="30080" y="0"/>
                    <a:pt x="29901" y="28"/>
                    <a:pt x="29722" y="88"/>
                  </a:cubicBezTo>
                  <a:lnTo>
                    <a:pt x="29689" y="121"/>
                  </a:lnTo>
                  <a:lnTo>
                    <a:pt x="601" y="17000"/>
                  </a:lnTo>
                  <a:cubicBezTo>
                    <a:pt x="234" y="17200"/>
                    <a:pt x="1" y="17600"/>
                    <a:pt x="1" y="18034"/>
                  </a:cubicBezTo>
                  <a:lnTo>
                    <a:pt x="1" y="39149"/>
                  </a:lnTo>
                  <a:cubicBezTo>
                    <a:pt x="1" y="39583"/>
                    <a:pt x="234" y="39983"/>
                    <a:pt x="601" y="40183"/>
                  </a:cubicBezTo>
                  <a:cubicBezTo>
                    <a:pt x="840" y="40330"/>
                    <a:pt x="1118" y="40406"/>
                    <a:pt x="1399" y="40406"/>
                  </a:cubicBezTo>
                  <a:cubicBezTo>
                    <a:pt x="1628" y="40406"/>
                    <a:pt x="1859" y="40355"/>
                    <a:pt x="2069" y="40250"/>
                  </a:cubicBezTo>
                  <a:lnTo>
                    <a:pt x="2069" y="38315"/>
                  </a:lnTo>
                  <a:lnTo>
                    <a:pt x="29855" y="22170"/>
                  </a:lnTo>
                  <a:cubicBezTo>
                    <a:pt x="30256" y="21970"/>
                    <a:pt x="30456" y="21570"/>
                    <a:pt x="30456" y="21136"/>
                  </a:cubicBezTo>
                  <a:lnTo>
                    <a:pt x="30456" y="2023"/>
                  </a:lnTo>
                  <a:lnTo>
                    <a:pt x="31924" y="1722"/>
                  </a:lnTo>
                  <a:cubicBezTo>
                    <a:pt x="31952" y="744"/>
                    <a:pt x="31160" y="0"/>
                    <a:pt x="3025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946;p75"/>
            <p:cNvSpPr/>
            <p:nvPr/>
          </p:nvSpPr>
          <p:spPr>
            <a:xfrm>
              <a:off x="1871500" y="2782750"/>
              <a:ext cx="798800" cy="1010175"/>
            </a:xfrm>
            <a:custGeom>
              <a:avLst/>
              <a:gdLst/>
              <a:ahLst/>
              <a:cxnLst/>
              <a:rect l="l" t="t" r="r" b="b"/>
              <a:pathLst>
                <a:path w="31952" h="40407" extrusionOk="0">
                  <a:moveTo>
                    <a:pt x="30255" y="0"/>
                  </a:moveTo>
                  <a:cubicBezTo>
                    <a:pt x="30080" y="0"/>
                    <a:pt x="29901" y="28"/>
                    <a:pt x="29722" y="88"/>
                  </a:cubicBezTo>
                  <a:lnTo>
                    <a:pt x="29689" y="121"/>
                  </a:lnTo>
                  <a:lnTo>
                    <a:pt x="601" y="17000"/>
                  </a:lnTo>
                  <a:cubicBezTo>
                    <a:pt x="234" y="17200"/>
                    <a:pt x="1" y="17600"/>
                    <a:pt x="1" y="18034"/>
                  </a:cubicBezTo>
                  <a:lnTo>
                    <a:pt x="1" y="39149"/>
                  </a:lnTo>
                  <a:cubicBezTo>
                    <a:pt x="1" y="39583"/>
                    <a:pt x="234" y="39983"/>
                    <a:pt x="601" y="40183"/>
                  </a:cubicBezTo>
                  <a:cubicBezTo>
                    <a:pt x="840" y="40330"/>
                    <a:pt x="1118" y="40406"/>
                    <a:pt x="1399" y="40406"/>
                  </a:cubicBezTo>
                  <a:cubicBezTo>
                    <a:pt x="1628" y="40406"/>
                    <a:pt x="1859" y="40355"/>
                    <a:pt x="2069" y="40250"/>
                  </a:cubicBezTo>
                  <a:lnTo>
                    <a:pt x="2069" y="38315"/>
                  </a:lnTo>
                  <a:lnTo>
                    <a:pt x="29855" y="22170"/>
                  </a:lnTo>
                  <a:cubicBezTo>
                    <a:pt x="30256" y="21970"/>
                    <a:pt x="30456" y="21570"/>
                    <a:pt x="30456" y="21136"/>
                  </a:cubicBezTo>
                  <a:lnTo>
                    <a:pt x="30456" y="2023"/>
                  </a:lnTo>
                  <a:lnTo>
                    <a:pt x="31924" y="1722"/>
                  </a:lnTo>
                  <a:cubicBezTo>
                    <a:pt x="31952" y="744"/>
                    <a:pt x="31160" y="0"/>
                    <a:pt x="30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947;p75"/>
            <p:cNvSpPr/>
            <p:nvPr/>
          </p:nvSpPr>
          <p:spPr>
            <a:xfrm>
              <a:off x="1874000" y="2782750"/>
              <a:ext cx="796300" cy="468375"/>
            </a:xfrm>
            <a:custGeom>
              <a:avLst/>
              <a:gdLst/>
              <a:ahLst/>
              <a:cxnLst/>
              <a:rect l="l" t="t" r="r" b="b"/>
              <a:pathLst>
                <a:path w="31852" h="18735" extrusionOk="0">
                  <a:moveTo>
                    <a:pt x="30155" y="0"/>
                  </a:moveTo>
                  <a:cubicBezTo>
                    <a:pt x="29980" y="0"/>
                    <a:pt x="29801" y="28"/>
                    <a:pt x="29622" y="88"/>
                  </a:cubicBezTo>
                  <a:lnTo>
                    <a:pt x="29589" y="121"/>
                  </a:lnTo>
                  <a:lnTo>
                    <a:pt x="501" y="17000"/>
                  </a:lnTo>
                  <a:cubicBezTo>
                    <a:pt x="268" y="17133"/>
                    <a:pt x="101" y="17334"/>
                    <a:pt x="1" y="17567"/>
                  </a:cubicBezTo>
                  <a:lnTo>
                    <a:pt x="2036" y="18735"/>
                  </a:lnTo>
                  <a:lnTo>
                    <a:pt x="30356" y="2790"/>
                  </a:lnTo>
                  <a:lnTo>
                    <a:pt x="30356" y="2023"/>
                  </a:lnTo>
                  <a:lnTo>
                    <a:pt x="31824" y="1722"/>
                  </a:lnTo>
                  <a:cubicBezTo>
                    <a:pt x="31852" y="744"/>
                    <a:pt x="31060" y="0"/>
                    <a:pt x="3015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948;p75"/>
            <p:cNvSpPr/>
            <p:nvPr/>
          </p:nvSpPr>
          <p:spPr>
            <a:xfrm>
              <a:off x="1874000" y="2782750"/>
              <a:ext cx="796300" cy="468375"/>
            </a:xfrm>
            <a:custGeom>
              <a:avLst/>
              <a:gdLst/>
              <a:ahLst/>
              <a:cxnLst/>
              <a:rect l="l" t="t" r="r" b="b"/>
              <a:pathLst>
                <a:path w="31852" h="18735" extrusionOk="0">
                  <a:moveTo>
                    <a:pt x="30155" y="0"/>
                  </a:moveTo>
                  <a:cubicBezTo>
                    <a:pt x="29980" y="0"/>
                    <a:pt x="29801" y="28"/>
                    <a:pt x="29622" y="88"/>
                  </a:cubicBezTo>
                  <a:lnTo>
                    <a:pt x="29589" y="121"/>
                  </a:lnTo>
                  <a:lnTo>
                    <a:pt x="501" y="17000"/>
                  </a:lnTo>
                  <a:cubicBezTo>
                    <a:pt x="268" y="17133"/>
                    <a:pt x="101" y="17334"/>
                    <a:pt x="1" y="17567"/>
                  </a:cubicBezTo>
                  <a:lnTo>
                    <a:pt x="2036" y="18735"/>
                  </a:lnTo>
                  <a:lnTo>
                    <a:pt x="30356" y="2790"/>
                  </a:lnTo>
                  <a:lnTo>
                    <a:pt x="30356" y="2023"/>
                  </a:lnTo>
                  <a:lnTo>
                    <a:pt x="31824" y="1722"/>
                  </a:lnTo>
                  <a:cubicBezTo>
                    <a:pt x="31852" y="744"/>
                    <a:pt x="31060" y="0"/>
                    <a:pt x="30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949;p75"/>
            <p:cNvSpPr/>
            <p:nvPr/>
          </p:nvSpPr>
          <p:spPr>
            <a:xfrm>
              <a:off x="1907375" y="2812300"/>
              <a:ext cx="762225" cy="976875"/>
            </a:xfrm>
            <a:custGeom>
              <a:avLst/>
              <a:gdLst/>
              <a:ahLst/>
              <a:cxnLst/>
              <a:rect l="l" t="t" r="r" b="b"/>
              <a:pathLst>
                <a:path w="30489" h="39075" extrusionOk="0">
                  <a:moveTo>
                    <a:pt x="29946" y="1"/>
                  </a:moveTo>
                  <a:cubicBezTo>
                    <a:pt x="29859" y="1"/>
                    <a:pt x="29770" y="24"/>
                    <a:pt x="29688" y="73"/>
                  </a:cubicBezTo>
                  <a:lnTo>
                    <a:pt x="601" y="16952"/>
                  </a:lnTo>
                  <a:cubicBezTo>
                    <a:pt x="234" y="17152"/>
                    <a:pt x="0" y="17553"/>
                    <a:pt x="0" y="17986"/>
                  </a:cubicBezTo>
                  <a:lnTo>
                    <a:pt x="0" y="38568"/>
                  </a:lnTo>
                  <a:cubicBezTo>
                    <a:pt x="0" y="38868"/>
                    <a:pt x="244" y="39074"/>
                    <a:pt x="521" y="39074"/>
                  </a:cubicBezTo>
                  <a:cubicBezTo>
                    <a:pt x="613" y="39074"/>
                    <a:pt x="709" y="39051"/>
                    <a:pt x="801" y="39001"/>
                  </a:cubicBezTo>
                  <a:lnTo>
                    <a:pt x="29888" y="22123"/>
                  </a:lnTo>
                  <a:cubicBezTo>
                    <a:pt x="30255" y="21922"/>
                    <a:pt x="30489" y="21522"/>
                    <a:pt x="30489" y="21088"/>
                  </a:cubicBezTo>
                  <a:lnTo>
                    <a:pt x="30489" y="540"/>
                  </a:lnTo>
                  <a:cubicBezTo>
                    <a:pt x="30463" y="214"/>
                    <a:pt x="30212" y="1"/>
                    <a:pt x="29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950;p75"/>
            <p:cNvSpPr/>
            <p:nvPr/>
          </p:nvSpPr>
          <p:spPr>
            <a:xfrm>
              <a:off x="2106325" y="3051675"/>
              <a:ext cx="365625" cy="321000"/>
            </a:xfrm>
            <a:custGeom>
              <a:avLst/>
              <a:gdLst/>
              <a:ahLst/>
              <a:cxnLst/>
              <a:rect l="l" t="t" r="r" b="b"/>
              <a:pathLst>
                <a:path w="14625" h="12840" extrusionOk="0">
                  <a:moveTo>
                    <a:pt x="14412" y="1"/>
                  </a:moveTo>
                  <a:cubicBezTo>
                    <a:pt x="14254" y="1"/>
                    <a:pt x="14041" y="128"/>
                    <a:pt x="13891" y="372"/>
                  </a:cubicBezTo>
                  <a:lnTo>
                    <a:pt x="12924" y="1907"/>
                  </a:lnTo>
                  <a:cubicBezTo>
                    <a:pt x="12366" y="1580"/>
                    <a:pt x="11703" y="1409"/>
                    <a:pt x="10959" y="1409"/>
                  </a:cubicBezTo>
                  <a:cubicBezTo>
                    <a:pt x="9879" y="1409"/>
                    <a:pt x="8630" y="1770"/>
                    <a:pt x="7286" y="2540"/>
                  </a:cubicBezTo>
                  <a:cubicBezTo>
                    <a:pt x="3751" y="4575"/>
                    <a:pt x="815" y="8745"/>
                    <a:pt x="48" y="12514"/>
                  </a:cubicBezTo>
                  <a:cubicBezTo>
                    <a:pt x="1" y="12727"/>
                    <a:pt x="104" y="12839"/>
                    <a:pt x="263" y="12839"/>
                  </a:cubicBezTo>
                  <a:cubicBezTo>
                    <a:pt x="329" y="12839"/>
                    <a:pt x="404" y="12820"/>
                    <a:pt x="482" y="12781"/>
                  </a:cubicBezTo>
                  <a:lnTo>
                    <a:pt x="1482" y="12181"/>
                  </a:lnTo>
                  <a:cubicBezTo>
                    <a:pt x="1682" y="12047"/>
                    <a:pt x="1849" y="11880"/>
                    <a:pt x="1916" y="11647"/>
                  </a:cubicBezTo>
                  <a:cubicBezTo>
                    <a:pt x="2683" y="8611"/>
                    <a:pt x="4618" y="6010"/>
                    <a:pt x="7286" y="4375"/>
                  </a:cubicBezTo>
                  <a:cubicBezTo>
                    <a:pt x="8282" y="3801"/>
                    <a:pt x="9222" y="3523"/>
                    <a:pt x="10038" y="3523"/>
                  </a:cubicBezTo>
                  <a:cubicBezTo>
                    <a:pt x="10645" y="3523"/>
                    <a:pt x="11182" y="3676"/>
                    <a:pt x="11623" y="3975"/>
                  </a:cubicBezTo>
                  <a:lnTo>
                    <a:pt x="10355" y="5943"/>
                  </a:lnTo>
                  <a:cubicBezTo>
                    <a:pt x="10136" y="6299"/>
                    <a:pt x="10209" y="6587"/>
                    <a:pt x="10445" y="6587"/>
                  </a:cubicBezTo>
                  <a:cubicBezTo>
                    <a:pt x="10497" y="6587"/>
                    <a:pt x="10556" y="6573"/>
                    <a:pt x="10622" y="6543"/>
                  </a:cubicBezTo>
                  <a:lnTo>
                    <a:pt x="13991" y="4909"/>
                  </a:lnTo>
                  <a:cubicBezTo>
                    <a:pt x="14358" y="4742"/>
                    <a:pt x="14592" y="4375"/>
                    <a:pt x="14625" y="3975"/>
                  </a:cubicBezTo>
                  <a:lnTo>
                    <a:pt x="14625" y="239"/>
                  </a:lnTo>
                  <a:cubicBezTo>
                    <a:pt x="14625" y="78"/>
                    <a:pt x="14535" y="1"/>
                    <a:pt x="14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951;p75"/>
            <p:cNvSpPr/>
            <p:nvPr/>
          </p:nvSpPr>
          <p:spPr>
            <a:xfrm>
              <a:off x="2105000" y="3228950"/>
              <a:ext cx="365075" cy="320850"/>
            </a:xfrm>
            <a:custGeom>
              <a:avLst/>
              <a:gdLst/>
              <a:ahLst/>
              <a:cxnLst/>
              <a:rect l="l" t="t" r="r" b="b"/>
              <a:pathLst>
                <a:path w="14603" h="12834" extrusionOk="0">
                  <a:moveTo>
                    <a:pt x="14338" y="1"/>
                  </a:moveTo>
                  <a:cubicBezTo>
                    <a:pt x="14280" y="1"/>
                    <a:pt x="14214" y="18"/>
                    <a:pt x="14144" y="53"/>
                  </a:cubicBezTo>
                  <a:lnTo>
                    <a:pt x="13144" y="653"/>
                  </a:lnTo>
                  <a:cubicBezTo>
                    <a:pt x="12943" y="787"/>
                    <a:pt x="12777" y="953"/>
                    <a:pt x="12710" y="1187"/>
                  </a:cubicBezTo>
                  <a:cubicBezTo>
                    <a:pt x="11909" y="4222"/>
                    <a:pt x="10008" y="6791"/>
                    <a:pt x="7339" y="8459"/>
                  </a:cubicBezTo>
                  <a:cubicBezTo>
                    <a:pt x="6332" y="9040"/>
                    <a:pt x="5382" y="9317"/>
                    <a:pt x="4559" y="9317"/>
                  </a:cubicBezTo>
                  <a:cubicBezTo>
                    <a:pt x="3964" y="9317"/>
                    <a:pt x="3437" y="9172"/>
                    <a:pt x="3003" y="8892"/>
                  </a:cubicBezTo>
                  <a:lnTo>
                    <a:pt x="4271" y="6891"/>
                  </a:lnTo>
                  <a:cubicBezTo>
                    <a:pt x="4489" y="6563"/>
                    <a:pt x="4417" y="6280"/>
                    <a:pt x="4182" y="6280"/>
                  </a:cubicBezTo>
                  <a:cubicBezTo>
                    <a:pt x="4130" y="6280"/>
                    <a:pt x="4070" y="6294"/>
                    <a:pt x="4004" y="6324"/>
                  </a:cubicBezTo>
                  <a:lnTo>
                    <a:pt x="635" y="7925"/>
                  </a:lnTo>
                  <a:cubicBezTo>
                    <a:pt x="268" y="8125"/>
                    <a:pt x="34" y="8459"/>
                    <a:pt x="1" y="8859"/>
                  </a:cubicBezTo>
                  <a:lnTo>
                    <a:pt x="1" y="12595"/>
                  </a:lnTo>
                  <a:cubicBezTo>
                    <a:pt x="1" y="12756"/>
                    <a:pt x="90" y="12833"/>
                    <a:pt x="213" y="12833"/>
                  </a:cubicBezTo>
                  <a:cubicBezTo>
                    <a:pt x="371" y="12833"/>
                    <a:pt x="585" y="12705"/>
                    <a:pt x="735" y="12462"/>
                  </a:cubicBezTo>
                  <a:lnTo>
                    <a:pt x="1702" y="10960"/>
                  </a:lnTo>
                  <a:cubicBezTo>
                    <a:pt x="2249" y="11281"/>
                    <a:pt x="2898" y="11446"/>
                    <a:pt x="3624" y="11446"/>
                  </a:cubicBezTo>
                  <a:cubicBezTo>
                    <a:pt x="4714" y="11446"/>
                    <a:pt x="5978" y="11074"/>
                    <a:pt x="7339" y="10293"/>
                  </a:cubicBezTo>
                  <a:cubicBezTo>
                    <a:pt x="10875" y="8259"/>
                    <a:pt x="13811" y="4089"/>
                    <a:pt x="14578" y="353"/>
                  </a:cubicBezTo>
                  <a:cubicBezTo>
                    <a:pt x="14602" y="132"/>
                    <a:pt x="14500" y="1"/>
                    <a:pt x="14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952;p75"/>
            <p:cNvSpPr/>
            <p:nvPr/>
          </p:nvSpPr>
          <p:spPr>
            <a:xfrm>
              <a:off x="4565925" y="2110275"/>
              <a:ext cx="89250" cy="125950"/>
            </a:xfrm>
            <a:custGeom>
              <a:avLst/>
              <a:gdLst/>
              <a:ahLst/>
              <a:cxnLst/>
              <a:rect l="l" t="t" r="r" b="b"/>
              <a:pathLst>
                <a:path w="3570" h="5038" extrusionOk="0">
                  <a:moveTo>
                    <a:pt x="3070" y="1"/>
                  </a:moveTo>
                  <a:lnTo>
                    <a:pt x="1" y="1769"/>
                  </a:lnTo>
                  <a:lnTo>
                    <a:pt x="1635" y="3970"/>
                  </a:lnTo>
                  <a:lnTo>
                    <a:pt x="3570" y="5038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953;p75"/>
            <p:cNvSpPr/>
            <p:nvPr/>
          </p:nvSpPr>
          <p:spPr>
            <a:xfrm>
              <a:off x="4565925" y="2110275"/>
              <a:ext cx="89250" cy="125950"/>
            </a:xfrm>
            <a:custGeom>
              <a:avLst/>
              <a:gdLst/>
              <a:ahLst/>
              <a:cxnLst/>
              <a:rect l="l" t="t" r="r" b="b"/>
              <a:pathLst>
                <a:path w="3570" h="5038" extrusionOk="0">
                  <a:moveTo>
                    <a:pt x="3070" y="1"/>
                  </a:moveTo>
                  <a:lnTo>
                    <a:pt x="1" y="1769"/>
                  </a:lnTo>
                  <a:lnTo>
                    <a:pt x="1635" y="3970"/>
                  </a:lnTo>
                  <a:lnTo>
                    <a:pt x="3570" y="5038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954;p75"/>
            <p:cNvSpPr/>
            <p:nvPr/>
          </p:nvSpPr>
          <p:spPr>
            <a:xfrm>
              <a:off x="4613475" y="2136150"/>
              <a:ext cx="77575" cy="100075"/>
            </a:xfrm>
            <a:custGeom>
              <a:avLst/>
              <a:gdLst/>
              <a:ahLst/>
              <a:cxnLst/>
              <a:rect l="l" t="t" r="r" b="b"/>
              <a:pathLst>
                <a:path w="3103" h="4003" extrusionOk="0">
                  <a:moveTo>
                    <a:pt x="3102" y="0"/>
                  </a:moveTo>
                  <a:lnTo>
                    <a:pt x="0" y="1768"/>
                  </a:lnTo>
                  <a:lnTo>
                    <a:pt x="1668" y="4003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955;p75"/>
            <p:cNvSpPr/>
            <p:nvPr/>
          </p:nvSpPr>
          <p:spPr>
            <a:xfrm>
              <a:off x="4501725" y="1460625"/>
              <a:ext cx="836300" cy="763750"/>
            </a:xfrm>
            <a:custGeom>
              <a:avLst/>
              <a:gdLst/>
              <a:ahLst/>
              <a:cxnLst/>
              <a:rect l="l" t="t" r="r" b="b"/>
              <a:pathLst>
                <a:path w="33452" h="30550" extrusionOk="0">
                  <a:moveTo>
                    <a:pt x="31791" y="0"/>
                  </a:moveTo>
                  <a:cubicBezTo>
                    <a:pt x="31605" y="0"/>
                    <a:pt x="31413" y="32"/>
                    <a:pt x="31223" y="102"/>
                  </a:cubicBezTo>
                  <a:lnTo>
                    <a:pt x="31189" y="102"/>
                  </a:lnTo>
                  <a:lnTo>
                    <a:pt x="601" y="17848"/>
                  </a:lnTo>
                  <a:cubicBezTo>
                    <a:pt x="367" y="17981"/>
                    <a:pt x="200" y="18181"/>
                    <a:pt x="100" y="18415"/>
                  </a:cubicBezTo>
                  <a:cubicBezTo>
                    <a:pt x="34" y="18582"/>
                    <a:pt x="0" y="18748"/>
                    <a:pt x="0" y="18882"/>
                  </a:cubicBezTo>
                  <a:lnTo>
                    <a:pt x="0" y="29289"/>
                  </a:lnTo>
                  <a:cubicBezTo>
                    <a:pt x="0" y="29723"/>
                    <a:pt x="234" y="30123"/>
                    <a:pt x="601" y="30357"/>
                  </a:cubicBezTo>
                  <a:cubicBezTo>
                    <a:pt x="833" y="30482"/>
                    <a:pt x="1103" y="30549"/>
                    <a:pt x="1376" y="30549"/>
                  </a:cubicBezTo>
                  <a:cubicBezTo>
                    <a:pt x="1613" y="30549"/>
                    <a:pt x="1852" y="30499"/>
                    <a:pt x="2068" y="30390"/>
                  </a:cubicBezTo>
                  <a:lnTo>
                    <a:pt x="2068" y="28455"/>
                  </a:lnTo>
                  <a:lnTo>
                    <a:pt x="31356" y="11443"/>
                  </a:lnTo>
                  <a:cubicBezTo>
                    <a:pt x="31723" y="11243"/>
                    <a:pt x="31956" y="10843"/>
                    <a:pt x="31956" y="10409"/>
                  </a:cubicBezTo>
                  <a:lnTo>
                    <a:pt x="31956" y="2003"/>
                  </a:lnTo>
                  <a:lnTo>
                    <a:pt x="33424" y="1703"/>
                  </a:lnTo>
                  <a:cubicBezTo>
                    <a:pt x="33452" y="737"/>
                    <a:pt x="32681" y="0"/>
                    <a:pt x="3179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956;p75"/>
            <p:cNvSpPr/>
            <p:nvPr/>
          </p:nvSpPr>
          <p:spPr>
            <a:xfrm>
              <a:off x="4501725" y="1460625"/>
              <a:ext cx="836300" cy="763750"/>
            </a:xfrm>
            <a:custGeom>
              <a:avLst/>
              <a:gdLst/>
              <a:ahLst/>
              <a:cxnLst/>
              <a:rect l="l" t="t" r="r" b="b"/>
              <a:pathLst>
                <a:path w="33452" h="30550" extrusionOk="0">
                  <a:moveTo>
                    <a:pt x="31791" y="0"/>
                  </a:moveTo>
                  <a:cubicBezTo>
                    <a:pt x="31605" y="0"/>
                    <a:pt x="31413" y="32"/>
                    <a:pt x="31223" y="102"/>
                  </a:cubicBezTo>
                  <a:lnTo>
                    <a:pt x="31189" y="102"/>
                  </a:lnTo>
                  <a:lnTo>
                    <a:pt x="601" y="17848"/>
                  </a:lnTo>
                  <a:cubicBezTo>
                    <a:pt x="367" y="17981"/>
                    <a:pt x="200" y="18181"/>
                    <a:pt x="100" y="18415"/>
                  </a:cubicBezTo>
                  <a:cubicBezTo>
                    <a:pt x="34" y="18582"/>
                    <a:pt x="0" y="18748"/>
                    <a:pt x="0" y="18882"/>
                  </a:cubicBezTo>
                  <a:lnTo>
                    <a:pt x="0" y="29289"/>
                  </a:lnTo>
                  <a:cubicBezTo>
                    <a:pt x="0" y="29723"/>
                    <a:pt x="234" y="30123"/>
                    <a:pt x="601" y="30357"/>
                  </a:cubicBezTo>
                  <a:cubicBezTo>
                    <a:pt x="833" y="30482"/>
                    <a:pt x="1103" y="30549"/>
                    <a:pt x="1376" y="30549"/>
                  </a:cubicBezTo>
                  <a:cubicBezTo>
                    <a:pt x="1613" y="30549"/>
                    <a:pt x="1852" y="30499"/>
                    <a:pt x="2068" y="30390"/>
                  </a:cubicBezTo>
                  <a:lnTo>
                    <a:pt x="2068" y="28455"/>
                  </a:lnTo>
                  <a:lnTo>
                    <a:pt x="31356" y="11443"/>
                  </a:lnTo>
                  <a:cubicBezTo>
                    <a:pt x="31723" y="11243"/>
                    <a:pt x="31956" y="10843"/>
                    <a:pt x="31956" y="10409"/>
                  </a:cubicBezTo>
                  <a:lnTo>
                    <a:pt x="31956" y="2003"/>
                  </a:lnTo>
                  <a:lnTo>
                    <a:pt x="33424" y="1703"/>
                  </a:lnTo>
                  <a:cubicBezTo>
                    <a:pt x="33452" y="737"/>
                    <a:pt x="32681" y="0"/>
                    <a:pt x="317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957;p75"/>
            <p:cNvSpPr/>
            <p:nvPr/>
          </p:nvSpPr>
          <p:spPr>
            <a:xfrm>
              <a:off x="4504225" y="1460975"/>
              <a:ext cx="833825" cy="489225"/>
            </a:xfrm>
            <a:custGeom>
              <a:avLst/>
              <a:gdLst/>
              <a:ahLst/>
              <a:cxnLst/>
              <a:rect l="l" t="t" r="r" b="b"/>
              <a:pathLst>
                <a:path w="33353" h="19569" extrusionOk="0">
                  <a:moveTo>
                    <a:pt x="31656" y="0"/>
                  </a:moveTo>
                  <a:cubicBezTo>
                    <a:pt x="31481" y="0"/>
                    <a:pt x="31301" y="28"/>
                    <a:pt x="31123" y="88"/>
                  </a:cubicBezTo>
                  <a:cubicBezTo>
                    <a:pt x="31123" y="88"/>
                    <a:pt x="31089" y="121"/>
                    <a:pt x="31089" y="121"/>
                  </a:cubicBezTo>
                  <a:lnTo>
                    <a:pt x="501" y="17867"/>
                  </a:lnTo>
                  <a:cubicBezTo>
                    <a:pt x="267" y="18001"/>
                    <a:pt x="100" y="18201"/>
                    <a:pt x="0" y="18434"/>
                  </a:cubicBezTo>
                  <a:lnTo>
                    <a:pt x="2035" y="19568"/>
                  </a:lnTo>
                  <a:lnTo>
                    <a:pt x="31856" y="2790"/>
                  </a:lnTo>
                  <a:lnTo>
                    <a:pt x="31856" y="1989"/>
                  </a:lnTo>
                  <a:lnTo>
                    <a:pt x="33324" y="1689"/>
                  </a:lnTo>
                  <a:lnTo>
                    <a:pt x="33324" y="1722"/>
                  </a:lnTo>
                  <a:cubicBezTo>
                    <a:pt x="33352" y="744"/>
                    <a:pt x="32561" y="0"/>
                    <a:pt x="3165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958;p75"/>
            <p:cNvSpPr/>
            <p:nvPr/>
          </p:nvSpPr>
          <p:spPr>
            <a:xfrm>
              <a:off x="4504225" y="1460975"/>
              <a:ext cx="833825" cy="489225"/>
            </a:xfrm>
            <a:custGeom>
              <a:avLst/>
              <a:gdLst/>
              <a:ahLst/>
              <a:cxnLst/>
              <a:rect l="l" t="t" r="r" b="b"/>
              <a:pathLst>
                <a:path w="33353" h="19569" extrusionOk="0">
                  <a:moveTo>
                    <a:pt x="31656" y="0"/>
                  </a:moveTo>
                  <a:cubicBezTo>
                    <a:pt x="31481" y="0"/>
                    <a:pt x="31301" y="28"/>
                    <a:pt x="31123" y="88"/>
                  </a:cubicBezTo>
                  <a:cubicBezTo>
                    <a:pt x="31123" y="88"/>
                    <a:pt x="31089" y="121"/>
                    <a:pt x="31089" y="121"/>
                  </a:cubicBezTo>
                  <a:lnTo>
                    <a:pt x="501" y="17867"/>
                  </a:lnTo>
                  <a:cubicBezTo>
                    <a:pt x="267" y="18001"/>
                    <a:pt x="100" y="18201"/>
                    <a:pt x="0" y="18434"/>
                  </a:cubicBezTo>
                  <a:lnTo>
                    <a:pt x="2035" y="19568"/>
                  </a:lnTo>
                  <a:lnTo>
                    <a:pt x="31856" y="2790"/>
                  </a:lnTo>
                  <a:lnTo>
                    <a:pt x="31856" y="1989"/>
                  </a:lnTo>
                  <a:lnTo>
                    <a:pt x="33324" y="1689"/>
                  </a:lnTo>
                  <a:lnTo>
                    <a:pt x="33324" y="1722"/>
                  </a:lnTo>
                  <a:cubicBezTo>
                    <a:pt x="33352" y="744"/>
                    <a:pt x="32561" y="0"/>
                    <a:pt x="31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959;p75"/>
            <p:cNvSpPr/>
            <p:nvPr/>
          </p:nvSpPr>
          <p:spPr>
            <a:xfrm>
              <a:off x="4537575" y="1489800"/>
              <a:ext cx="799775" cy="730625"/>
            </a:xfrm>
            <a:custGeom>
              <a:avLst/>
              <a:gdLst/>
              <a:ahLst/>
              <a:cxnLst/>
              <a:rect l="l" t="t" r="r" b="b"/>
              <a:pathLst>
                <a:path w="31991" h="29225" extrusionOk="0">
                  <a:moveTo>
                    <a:pt x="31451" y="1"/>
                  </a:moveTo>
                  <a:cubicBezTo>
                    <a:pt x="31365" y="1"/>
                    <a:pt x="31275" y="22"/>
                    <a:pt x="31190" y="69"/>
                  </a:cubicBezTo>
                  <a:lnTo>
                    <a:pt x="601" y="17815"/>
                  </a:lnTo>
                  <a:cubicBezTo>
                    <a:pt x="234" y="18015"/>
                    <a:pt x="1" y="18415"/>
                    <a:pt x="1" y="18849"/>
                  </a:cubicBezTo>
                  <a:lnTo>
                    <a:pt x="1" y="28689"/>
                  </a:lnTo>
                  <a:cubicBezTo>
                    <a:pt x="1" y="28996"/>
                    <a:pt x="255" y="29224"/>
                    <a:pt x="539" y="29224"/>
                  </a:cubicBezTo>
                  <a:cubicBezTo>
                    <a:pt x="626" y="29224"/>
                    <a:pt x="715" y="29203"/>
                    <a:pt x="801" y="29156"/>
                  </a:cubicBezTo>
                  <a:lnTo>
                    <a:pt x="31390" y="11444"/>
                  </a:lnTo>
                  <a:cubicBezTo>
                    <a:pt x="31757" y="11210"/>
                    <a:pt x="31990" y="10810"/>
                    <a:pt x="31990" y="10410"/>
                  </a:cubicBezTo>
                  <a:lnTo>
                    <a:pt x="31990" y="536"/>
                  </a:lnTo>
                  <a:cubicBezTo>
                    <a:pt x="31990" y="229"/>
                    <a:pt x="31736" y="1"/>
                    <a:pt x="31451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960;p75"/>
            <p:cNvSpPr/>
            <p:nvPr/>
          </p:nvSpPr>
          <p:spPr>
            <a:xfrm>
              <a:off x="4576775" y="1563400"/>
              <a:ext cx="717200" cy="417650"/>
            </a:xfrm>
            <a:custGeom>
              <a:avLst/>
              <a:gdLst/>
              <a:ahLst/>
              <a:cxnLst/>
              <a:rect l="l" t="t" r="r" b="b"/>
              <a:pathLst>
                <a:path w="28688" h="16706" extrusionOk="0">
                  <a:moveTo>
                    <a:pt x="28320" y="1"/>
                  </a:moveTo>
                  <a:cubicBezTo>
                    <a:pt x="28277" y="1"/>
                    <a:pt x="28232" y="9"/>
                    <a:pt x="28187" y="27"/>
                  </a:cubicBezTo>
                  <a:lnTo>
                    <a:pt x="301" y="16105"/>
                  </a:lnTo>
                  <a:cubicBezTo>
                    <a:pt x="0" y="16272"/>
                    <a:pt x="134" y="16706"/>
                    <a:pt x="467" y="16706"/>
                  </a:cubicBezTo>
                  <a:cubicBezTo>
                    <a:pt x="534" y="16706"/>
                    <a:pt x="601" y="16706"/>
                    <a:pt x="634" y="16672"/>
                  </a:cubicBezTo>
                  <a:lnTo>
                    <a:pt x="28487" y="561"/>
                  </a:lnTo>
                  <a:cubicBezTo>
                    <a:pt x="28621" y="494"/>
                    <a:pt x="28688" y="294"/>
                    <a:pt x="28621" y="160"/>
                  </a:cubicBezTo>
                  <a:cubicBezTo>
                    <a:pt x="28548" y="63"/>
                    <a:pt x="28439" y="1"/>
                    <a:pt x="28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961;p75"/>
            <p:cNvSpPr/>
            <p:nvPr/>
          </p:nvSpPr>
          <p:spPr>
            <a:xfrm>
              <a:off x="4576775" y="1619100"/>
              <a:ext cx="717200" cy="417825"/>
            </a:xfrm>
            <a:custGeom>
              <a:avLst/>
              <a:gdLst/>
              <a:ahLst/>
              <a:cxnLst/>
              <a:rect l="l" t="t" r="r" b="b"/>
              <a:pathLst>
                <a:path w="28688" h="16713" extrusionOk="0">
                  <a:moveTo>
                    <a:pt x="28352" y="1"/>
                  </a:moveTo>
                  <a:cubicBezTo>
                    <a:pt x="28298" y="1"/>
                    <a:pt x="28243" y="12"/>
                    <a:pt x="28187" y="34"/>
                  </a:cubicBezTo>
                  <a:lnTo>
                    <a:pt x="301" y="16112"/>
                  </a:lnTo>
                  <a:cubicBezTo>
                    <a:pt x="0" y="16246"/>
                    <a:pt x="134" y="16713"/>
                    <a:pt x="467" y="16713"/>
                  </a:cubicBezTo>
                  <a:cubicBezTo>
                    <a:pt x="534" y="16679"/>
                    <a:pt x="567" y="16646"/>
                    <a:pt x="601" y="16646"/>
                  </a:cubicBezTo>
                  <a:lnTo>
                    <a:pt x="28487" y="568"/>
                  </a:lnTo>
                  <a:cubicBezTo>
                    <a:pt x="28621" y="468"/>
                    <a:pt x="28688" y="301"/>
                    <a:pt x="28621" y="134"/>
                  </a:cubicBezTo>
                  <a:cubicBezTo>
                    <a:pt x="28554" y="45"/>
                    <a:pt x="28458" y="1"/>
                    <a:pt x="283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962;p75"/>
            <p:cNvSpPr/>
            <p:nvPr/>
          </p:nvSpPr>
          <p:spPr>
            <a:xfrm>
              <a:off x="4576775" y="1729450"/>
              <a:ext cx="624775" cy="362525"/>
            </a:xfrm>
            <a:custGeom>
              <a:avLst/>
              <a:gdLst/>
              <a:ahLst/>
              <a:cxnLst/>
              <a:rect l="l" t="t" r="r" b="b"/>
              <a:pathLst>
                <a:path w="24991" h="14501" extrusionOk="0">
                  <a:moveTo>
                    <a:pt x="24528" y="1"/>
                  </a:moveTo>
                  <a:cubicBezTo>
                    <a:pt x="24472" y="1"/>
                    <a:pt x="24412" y="18"/>
                    <a:pt x="24351" y="56"/>
                  </a:cubicBezTo>
                  <a:lnTo>
                    <a:pt x="301" y="13900"/>
                  </a:lnTo>
                  <a:cubicBezTo>
                    <a:pt x="0" y="14066"/>
                    <a:pt x="134" y="14500"/>
                    <a:pt x="467" y="14500"/>
                  </a:cubicBezTo>
                  <a:cubicBezTo>
                    <a:pt x="534" y="14500"/>
                    <a:pt x="567" y="14467"/>
                    <a:pt x="634" y="14467"/>
                  </a:cubicBezTo>
                  <a:lnTo>
                    <a:pt x="24685" y="590"/>
                  </a:lnTo>
                  <a:cubicBezTo>
                    <a:pt x="24991" y="423"/>
                    <a:pt x="24809" y="1"/>
                    <a:pt x="245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963;p75"/>
            <p:cNvSpPr/>
            <p:nvPr/>
          </p:nvSpPr>
          <p:spPr>
            <a:xfrm>
              <a:off x="4577025" y="1729650"/>
              <a:ext cx="716950" cy="417400"/>
            </a:xfrm>
            <a:custGeom>
              <a:avLst/>
              <a:gdLst/>
              <a:ahLst/>
              <a:cxnLst/>
              <a:rect l="l" t="t" r="r" b="b"/>
              <a:pathLst>
                <a:path w="28678" h="16696" extrusionOk="0">
                  <a:moveTo>
                    <a:pt x="28342" y="0"/>
                  </a:moveTo>
                  <a:cubicBezTo>
                    <a:pt x="28288" y="0"/>
                    <a:pt x="28233" y="15"/>
                    <a:pt x="28177" y="48"/>
                  </a:cubicBezTo>
                  <a:lnTo>
                    <a:pt x="291" y="16093"/>
                  </a:lnTo>
                  <a:cubicBezTo>
                    <a:pt x="1" y="16254"/>
                    <a:pt x="115" y="16695"/>
                    <a:pt x="424" y="16695"/>
                  </a:cubicBezTo>
                  <a:cubicBezTo>
                    <a:pt x="435" y="16695"/>
                    <a:pt x="446" y="16695"/>
                    <a:pt x="457" y="16694"/>
                  </a:cubicBezTo>
                  <a:cubicBezTo>
                    <a:pt x="524" y="16694"/>
                    <a:pt x="591" y="16694"/>
                    <a:pt x="624" y="16660"/>
                  </a:cubicBezTo>
                  <a:lnTo>
                    <a:pt x="28477" y="582"/>
                  </a:lnTo>
                  <a:cubicBezTo>
                    <a:pt x="28611" y="482"/>
                    <a:pt x="28678" y="315"/>
                    <a:pt x="28611" y="148"/>
                  </a:cubicBezTo>
                  <a:cubicBezTo>
                    <a:pt x="28544" y="60"/>
                    <a:pt x="28448" y="0"/>
                    <a:pt x="283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964;p75"/>
            <p:cNvSpPr/>
            <p:nvPr/>
          </p:nvSpPr>
          <p:spPr>
            <a:xfrm>
              <a:off x="2084150" y="2784925"/>
              <a:ext cx="60900" cy="95100"/>
            </a:xfrm>
            <a:custGeom>
              <a:avLst/>
              <a:gdLst/>
              <a:ahLst/>
              <a:cxnLst/>
              <a:rect l="l" t="t" r="r" b="b"/>
              <a:pathLst>
                <a:path w="2436" h="3804" extrusionOk="0">
                  <a:moveTo>
                    <a:pt x="2236" y="1"/>
                  </a:moveTo>
                  <a:lnTo>
                    <a:pt x="1" y="1269"/>
                  </a:lnTo>
                  <a:lnTo>
                    <a:pt x="1035" y="3003"/>
                  </a:lnTo>
                  <a:cubicBezTo>
                    <a:pt x="1068" y="3003"/>
                    <a:pt x="1068" y="3036"/>
                    <a:pt x="1102" y="3036"/>
                  </a:cubicBezTo>
                  <a:lnTo>
                    <a:pt x="2436" y="3804"/>
                  </a:lnTo>
                  <a:lnTo>
                    <a:pt x="2436" y="1168"/>
                  </a:lnTo>
                  <a:lnTo>
                    <a:pt x="1669" y="1736"/>
                  </a:lnTo>
                  <a:lnTo>
                    <a:pt x="1669" y="1736"/>
                  </a:lnTo>
                  <a:lnTo>
                    <a:pt x="2236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965;p75"/>
            <p:cNvSpPr/>
            <p:nvPr/>
          </p:nvSpPr>
          <p:spPr>
            <a:xfrm>
              <a:off x="2084150" y="2784925"/>
              <a:ext cx="60900" cy="95100"/>
            </a:xfrm>
            <a:custGeom>
              <a:avLst/>
              <a:gdLst/>
              <a:ahLst/>
              <a:cxnLst/>
              <a:rect l="l" t="t" r="r" b="b"/>
              <a:pathLst>
                <a:path w="2436" h="3804" extrusionOk="0">
                  <a:moveTo>
                    <a:pt x="2236" y="1"/>
                  </a:moveTo>
                  <a:lnTo>
                    <a:pt x="1" y="1269"/>
                  </a:lnTo>
                  <a:lnTo>
                    <a:pt x="1035" y="3003"/>
                  </a:lnTo>
                  <a:cubicBezTo>
                    <a:pt x="1068" y="3003"/>
                    <a:pt x="1068" y="3036"/>
                    <a:pt x="1102" y="3036"/>
                  </a:cubicBezTo>
                  <a:lnTo>
                    <a:pt x="2436" y="3804"/>
                  </a:lnTo>
                  <a:lnTo>
                    <a:pt x="2436" y="1168"/>
                  </a:lnTo>
                  <a:lnTo>
                    <a:pt x="1669" y="1736"/>
                  </a:lnTo>
                  <a:lnTo>
                    <a:pt x="1669" y="1736"/>
                  </a:lnTo>
                  <a:lnTo>
                    <a:pt x="22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966;p75"/>
            <p:cNvSpPr/>
            <p:nvPr/>
          </p:nvSpPr>
          <p:spPr>
            <a:xfrm>
              <a:off x="1994925" y="2479325"/>
              <a:ext cx="275225" cy="400600"/>
            </a:xfrm>
            <a:custGeom>
              <a:avLst/>
              <a:gdLst/>
              <a:ahLst/>
              <a:cxnLst/>
              <a:rect l="l" t="t" r="r" b="b"/>
              <a:pathLst>
                <a:path w="11009" h="16024" extrusionOk="0">
                  <a:moveTo>
                    <a:pt x="9269" y="1"/>
                  </a:moveTo>
                  <a:cubicBezTo>
                    <a:pt x="9046" y="1"/>
                    <a:pt x="8821" y="52"/>
                    <a:pt x="8607" y="150"/>
                  </a:cubicBezTo>
                  <a:lnTo>
                    <a:pt x="768" y="4686"/>
                  </a:lnTo>
                  <a:cubicBezTo>
                    <a:pt x="534" y="4820"/>
                    <a:pt x="334" y="5020"/>
                    <a:pt x="234" y="5253"/>
                  </a:cubicBezTo>
                  <a:cubicBezTo>
                    <a:pt x="134" y="5453"/>
                    <a:pt x="67" y="5654"/>
                    <a:pt x="67" y="5887"/>
                  </a:cubicBezTo>
                  <a:lnTo>
                    <a:pt x="67" y="14593"/>
                  </a:lnTo>
                  <a:cubicBezTo>
                    <a:pt x="67" y="14593"/>
                    <a:pt x="1" y="15227"/>
                    <a:pt x="935" y="15727"/>
                  </a:cubicBezTo>
                  <a:cubicBezTo>
                    <a:pt x="935" y="15727"/>
                    <a:pt x="1389" y="16024"/>
                    <a:pt x="1887" y="16024"/>
                  </a:cubicBezTo>
                  <a:cubicBezTo>
                    <a:pt x="2036" y="16024"/>
                    <a:pt x="2189" y="15997"/>
                    <a:pt x="2336" y="15928"/>
                  </a:cubicBezTo>
                  <a:lnTo>
                    <a:pt x="2336" y="13826"/>
                  </a:lnTo>
                  <a:lnTo>
                    <a:pt x="8373" y="10390"/>
                  </a:lnTo>
                  <a:cubicBezTo>
                    <a:pt x="8874" y="10090"/>
                    <a:pt x="9207" y="9523"/>
                    <a:pt x="9207" y="8923"/>
                  </a:cubicBezTo>
                  <a:lnTo>
                    <a:pt x="9207" y="2251"/>
                  </a:lnTo>
                  <a:lnTo>
                    <a:pt x="11009" y="1551"/>
                  </a:lnTo>
                  <a:cubicBezTo>
                    <a:pt x="11009" y="783"/>
                    <a:pt x="10341" y="250"/>
                    <a:pt x="9741" y="83"/>
                  </a:cubicBezTo>
                  <a:cubicBezTo>
                    <a:pt x="9588" y="27"/>
                    <a:pt x="9429" y="1"/>
                    <a:pt x="926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967;p75"/>
            <p:cNvSpPr/>
            <p:nvPr/>
          </p:nvSpPr>
          <p:spPr>
            <a:xfrm>
              <a:off x="1994925" y="2479325"/>
              <a:ext cx="275225" cy="400600"/>
            </a:xfrm>
            <a:custGeom>
              <a:avLst/>
              <a:gdLst/>
              <a:ahLst/>
              <a:cxnLst/>
              <a:rect l="l" t="t" r="r" b="b"/>
              <a:pathLst>
                <a:path w="11009" h="16024" extrusionOk="0">
                  <a:moveTo>
                    <a:pt x="9269" y="1"/>
                  </a:moveTo>
                  <a:cubicBezTo>
                    <a:pt x="9046" y="1"/>
                    <a:pt x="8821" y="52"/>
                    <a:pt x="8607" y="150"/>
                  </a:cubicBezTo>
                  <a:lnTo>
                    <a:pt x="768" y="4686"/>
                  </a:lnTo>
                  <a:cubicBezTo>
                    <a:pt x="534" y="4820"/>
                    <a:pt x="334" y="5020"/>
                    <a:pt x="234" y="5253"/>
                  </a:cubicBezTo>
                  <a:cubicBezTo>
                    <a:pt x="134" y="5453"/>
                    <a:pt x="67" y="5654"/>
                    <a:pt x="67" y="5887"/>
                  </a:cubicBezTo>
                  <a:lnTo>
                    <a:pt x="67" y="14593"/>
                  </a:lnTo>
                  <a:cubicBezTo>
                    <a:pt x="67" y="14593"/>
                    <a:pt x="1" y="15227"/>
                    <a:pt x="935" y="15727"/>
                  </a:cubicBezTo>
                  <a:cubicBezTo>
                    <a:pt x="935" y="15727"/>
                    <a:pt x="1389" y="16024"/>
                    <a:pt x="1887" y="16024"/>
                  </a:cubicBezTo>
                  <a:cubicBezTo>
                    <a:pt x="2036" y="16024"/>
                    <a:pt x="2189" y="15997"/>
                    <a:pt x="2336" y="15928"/>
                  </a:cubicBezTo>
                  <a:lnTo>
                    <a:pt x="2336" y="13826"/>
                  </a:lnTo>
                  <a:lnTo>
                    <a:pt x="8373" y="10390"/>
                  </a:lnTo>
                  <a:cubicBezTo>
                    <a:pt x="8874" y="10090"/>
                    <a:pt x="9207" y="9523"/>
                    <a:pt x="9207" y="8923"/>
                  </a:cubicBezTo>
                  <a:lnTo>
                    <a:pt x="9207" y="2251"/>
                  </a:lnTo>
                  <a:lnTo>
                    <a:pt x="11009" y="1551"/>
                  </a:lnTo>
                  <a:cubicBezTo>
                    <a:pt x="11009" y="783"/>
                    <a:pt x="10341" y="250"/>
                    <a:pt x="9741" y="83"/>
                  </a:cubicBezTo>
                  <a:cubicBezTo>
                    <a:pt x="9588" y="27"/>
                    <a:pt x="9429" y="1"/>
                    <a:pt x="92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968;p75"/>
            <p:cNvSpPr/>
            <p:nvPr/>
          </p:nvSpPr>
          <p:spPr>
            <a:xfrm>
              <a:off x="2000775" y="2479325"/>
              <a:ext cx="269375" cy="161375"/>
            </a:xfrm>
            <a:custGeom>
              <a:avLst/>
              <a:gdLst/>
              <a:ahLst/>
              <a:cxnLst/>
              <a:rect l="l" t="t" r="r" b="b"/>
              <a:pathLst>
                <a:path w="10775" h="6455" extrusionOk="0">
                  <a:moveTo>
                    <a:pt x="9035" y="1"/>
                  </a:moveTo>
                  <a:cubicBezTo>
                    <a:pt x="8812" y="1"/>
                    <a:pt x="8587" y="52"/>
                    <a:pt x="8373" y="150"/>
                  </a:cubicBezTo>
                  <a:lnTo>
                    <a:pt x="534" y="4686"/>
                  </a:lnTo>
                  <a:cubicBezTo>
                    <a:pt x="300" y="4820"/>
                    <a:pt x="100" y="5020"/>
                    <a:pt x="0" y="5253"/>
                  </a:cubicBezTo>
                  <a:lnTo>
                    <a:pt x="1935" y="6454"/>
                  </a:lnTo>
                  <a:lnTo>
                    <a:pt x="8973" y="3018"/>
                  </a:lnTo>
                  <a:lnTo>
                    <a:pt x="8973" y="2251"/>
                  </a:lnTo>
                  <a:lnTo>
                    <a:pt x="10775" y="1551"/>
                  </a:lnTo>
                  <a:cubicBezTo>
                    <a:pt x="10775" y="783"/>
                    <a:pt x="10107" y="250"/>
                    <a:pt x="9507" y="83"/>
                  </a:cubicBezTo>
                  <a:cubicBezTo>
                    <a:pt x="9354" y="27"/>
                    <a:pt x="9195" y="1"/>
                    <a:pt x="903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969;p75"/>
            <p:cNvSpPr/>
            <p:nvPr/>
          </p:nvSpPr>
          <p:spPr>
            <a:xfrm>
              <a:off x="2000775" y="2479325"/>
              <a:ext cx="269375" cy="161375"/>
            </a:xfrm>
            <a:custGeom>
              <a:avLst/>
              <a:gdLst/>
              <a:ahLst/>
              <a:cxnLst/>
              <a:rect l="l" t="t" r="r" b="b"/>
              <a:pathLst>
                <a:path w="10775" h="6455" extrusionOk="0">
                  <a:moveTo>
                    <a:pt x="9035" y="1"/>
                  </a:moveTo>
                  <a:cubicBezTo>
                    <a:pt x="8812" y="1"/>
                    <a:pt x="8587" y="52"/>
                    <a:pt x="8373" y="150"/>
                  </a:cubicBezTo>
                  <a:lnTo>
                    <a:pt x="534" y="4686"/>
                  </a:lnTo>
                  <a:cubicBezTo>
                    <a:pt x="300" y="4820"/>
                    <a:pt x="100" y="5020"/>
                    <a:pt x="0" y="5253"/>
                  </a:cubicBezTo>
                  <a:lnTo>
                    <a:pt x="1935" y="6454"/>
                  </a:lnTo>
                  <a:lnTo>
                    <a:pt x="8973" y="3018"/>
                  </a:lnTo>
                  <a:lnTo>
                    <a:pt x="8973" y="2251"/>
                  </a:lnTo>
                  <a:lnTo>
                    <a:pt x="10775" y="1551"/>
                  </a:lnTo>
                  <a:cubicBezTo>
                    <a:pt x="10775" y="783"/>
                    <a:pt x="10107" y="250"/>
                    <a:pt x="9507" y="83"/>
                  </a:cubicBezTo>
                  <a:cubicBezTo>
                    <a:pt x="9354" y="27"/>
                    <a:pt x="9195" y="1"/>
                    <a:pt x="9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970;p75"/>
            <p:cNvSpPr/>
            <p:nvPr/>
          </p:nvSpPr>
          <p:spPr>
            <a:xfrm>
              <a:off x="2041625" y="2509400"/>
              <a:ext cx="228525" cy="369800"/>
            </a:xfrm>
            <a:custGeom>
              <a:avLst/>
              <a:gdLst/>
              <a:ahLst/>
              <a:cxnLst/>
              <a:rect l="l" t="t" r="r" b="b"/>
              <a:pathLst>
                <a:path w="9141" h="14792" extrusionOk="0">
                  <a:moveTo>
                    <a:pt x="8750" y="0"/>
                  </a:moveTo>
                  <a:cubicBezTo>
                    <a:pt x="8690" y="0"/>
                    <a:pt x="8630" y="15"/>
                    <a:pt x="8573" y="47"/>
                  </a:cubicBezTo>
                  <a:lnTo>
                    <a:pt x="701" y="4551"/>
                  </a:lnTo>
                  <a:cubicBezTo>
                    <a:pt x="268" y="4784"/>
                    <a:pt x="1" y="5251"/>
                    <a:pt x="1" y="5751"/>
                  </a:cubicBezTo>
                  <a:lnTo>
                    <a:pt x="1" y="14458"/>
                  </a:lnTo>
                  <a:cubicBezTo>
                    <a:pt x="1" y="14664"/>
                    <a:pt x="161" y="14791"/>
                    <a:pt x="326" y="14791"/>
                  </a:cubicBezTo>
                  <a:cubicBezTo>
                    <a:pt x="374" y="14791"/>
                    <a:pt x="423" y="14780"/>
                    <a:pt x="468" y="14758"/>
                  </a:cubicBezTo>
                  <a:lnTo>
                    <a:pt x="8307" y="10288"/>
                  </a:lnTo>
                  <a:cubicBezTo>
                    <a:pt x="8807" y="9954"/>
                    <a:pt x="9141" y="9421"/>
                    <a:pt x="9141" y="8820"/>
                  </a:cubicBezTo>
                  <a:lnTo>
                    <a:pt x="9141" y="348"/>
                  </a:lnTo>
                  <a:cubicBezTo>
                    <a:pt x="9115" y="145"/>
                    <a:pt x="8936" y="0"/>
                    <a:pt x="8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971;p75"/>
            <p:cNvSpPr/>
            <p:nvPr/>
          </p:nvSpPr>
          <p:spPr>
            <a:xfrm>
              <a:off x="2118350" y="2803275"/>
              <a:ext cx="55075" cy="76875"/>
            </a:xfrm>
            <a:custGeom>
              <a:avLst/>
              <a:gdLst/>
              <a:ahLst/>
              <a:cxnLst/>
              <a:rect l="l" t="t" r="r" b="b"/>
              <a:pathLst>
                <a:path w="2203" h="3075" extrusionOk="0">
                  <a:moveTo>
                    <a:pt x="2202" y="1"/>
                  </a:moveTo>
                  <a:lnTo>
                    <a:pt x="1" y="1268"/>
                  </a:lnTo>
                  <a:lnTo>
                    <a:pt x="1035" y="3003"/>
                  </a:lnTo>
                  <a:cubicBezTo>
                    <a:pt x="1050" y="3049"/>
                    <a:pt x="1094" y="3074"/>
                    <a:pt x="1141" y="3074"/>
                  </a:cubicBezTo>
                  <a:cubicBezTo>
                    <a:pt x="1194" y="3074"/>
                    <a:pt x="1250" y="3041"/>
                    <a:pt x="1268" y="2970"/>
                  </a:cubicBezTo>
                  <a:lnTo>
                    <a:pt x="22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972;p75"/>
            <p:cNvSpPr/>
            <p:nvPr/>
          </p:nvSpPr>
          <p:spPr>
            <a:xfrm>
              <a:off x="2200075" y="2635325"/>
              <a:ext cx="36725" cy="42250"/>
            </a:xfrm>
            <a:custGeom>
              <a:avLst/>
              <a:gdLst/>
              <a:ahLst/>
              <a:cxnLst/>
              <a:rect l="l" t="t" r="r" b="b"/>
              <a:pathLst>
                <a:path w="1469" h="1690" extrusionOk="0">
                  <a:moveTo>
                    <a:pt x="1097" y="0"/>
                  </a:moveTo>
                  <a:cubicBezTo>
                    <a:pt x="990" y="0"/>
                    <a:pt x="866" y="37"/>
                    <a:pt x="734" y="114"/>
                  </a:cubicBezTo>
                  <a:cubicBezTo>
                    <a:pt x="334" y="381"/>
                    <a:pt x="67" y="781"/>
                    <a:pt x="1" y="1282"/>
                  </a:cubicBezTo>
                  <a:cubicBezTo>
                    <a:pt x="1" y="1532"/>
                    <a:pt x="156" y="1690"/>
                    <a:pt x="383" y="1690"/>
                  </a:cubicBezTo>
                  <a:cubicBezTo>
                    <a:pt x="487" y="1690"/>
                    <a:pt x="608" y="1656"/>
                    <a:pt x="734" y="1582"/>
                  </a:cubicBezTo>
                  <a:cubicBezTo>
                    <a:pt x="1135" y="1315"/>
                    <a:pt x="1402" y="915"/>
                    <a:pt x="1468" y="448"/>
                  </a:cubicBezTo>
                  <a:cubicBezTo>
                    <a:pt x="1468" y="156"/>
                    <a:pt x="1318" y="0"/>
                    <a:pt x="1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973;p75"/>
            <p:cNvSpPr/>
            <p:nvPr/>
          </p:nvSpPr>
          <p:spPr>
            <a:xfrm>
              <a:off x="2135875" y="2672825"/>
              <a:ext cx="35875" cy="41875"/>
            </a:xfrm>
            <a:custGeom>
              <a:avLst/>
              <a:gdLst/>
              <a:ahLst/>
              <a:cxnLst/>
              <a:rect l="l" t="t" r="r" b="b"/>
              <a:pathLst>
                <a:path w="1435" h="1675" extrusionOk="0">
                  <a:moveTo>
                    <a:pt x="1069" y="0"/>
                  </a:moveTo>
                  <a:cubicBezTo>
                    <a:pt x="960" y="0"/>
                    <a:pt x="834" y="37"/>
                    <a:pt x="701" y="115"/>
                  </a:cubicBezTo>
                  <a:cubicBezTo>
                    <a:pt x="300" y="382"/>
                    <a:pt x="33" y="782"/>
                    <a:pt x="0" y="1249"/>
                  </a:cubicBezTo>
                  <a:cubicBezTo>
                    <a:pt x="0" y="1526"/>
                    <a:pt x="143" y="1675"/>
                    <a:pt x="363" y="1675"/>
                  </a:cubicBezTo>
                  <a:cubicBezTo>
                    <a:pt x="462" y="1675"/>
                    <a:pt x="577" y="1645"/>
                    <a:pt x="701" y="1583"/>
                  </a:cubicBezTo>
                  <a:cubicBezTo>
                    <a:pt x="1101" y="1316"/>
                    <a:pt x="1368" y="916"/>
                    <a:pt x="1434" y="415"/>
                  </a:cubicBezTo>
                  <a:cubicBezTo>
                    <a:pt x="1434" y="148"/>
                    <a:pt x="1286" y="0"/>
                    <a:pt x="1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974;p75"/>
            <p:cNvSpPr/>
            <p:nvPr/>
          </p:nvSpPr>
          <p:spPr>
            <a:xfrm>
              <a:off x="2070825" y="2710350"/>
              <a:ext cx="35875" cy="41625"/>
            </a:xfrm>
            <a:custGeom>
              <a:avLst/>
              <a:gdLst/>
              <a:ahLst/>
              <a:cxnLst/>
              <a:rect l="l" t="t" r="r" b="b"/>
              <a:pathLst>
                <a:path w="1435" h="1665" extrusionOk="0">
                  <a:moveTo>
                    <a:pt x="1069" y="0"/>
                  </a:moveTo>
                  <a:cubicBezTo>
                    <a:pt x="960" y="0"/>
                    <a:pt x="834" y="37"/>
                    <a:pt x="701" y="115"/>
                  </a:cubicBezTo>
                  <a:cubicBezTo>
                    <a:pt x="300" y="349"/>
                    <a:pt x="34" y="782"/>
                    <a:pt x="0" y="1249"/>
                  </a:cubicBezTo>
                  <a:cubicBezTo>
                    <a:pt x="0" y="1516"/>
                    <a:pt x="148" y="1664"/>
                    <a:pt x="356" y="1664"/>
                  </a:cubicBezTo>
                  <a:cubicBezTo>
                    <a:pt x="460" y="1664"/>
                    <a:pt x="578" y="1627"/>
                    <a:pt x="701" y="1550"/>
                  </a:cubicBezTo>
                  <a:cubicBezTo>
                    <a:pt x="1134" y="1316"/>
                    <a:pt x="1401" y="882"/>
                    <a:pt x="1435" y="415"/>
                  </a:cubicBezTo>
                  <a:cubicBezTo>
                    <a:pt x="1435" y="149"/>
                    <a:pt x="1286" y="0"/>
                    <a:pt x="1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975;p75"/>
            <p:cNvSpPr/>
            <p:nvPr/>
          </p:nvSpPr>
          <p:spPr>
            <a:xfrm>
              <a:off x="4777750" y="4084625"/>
              <a:ext cx="470350" cy="271050"/>
            </a:xfrm>
            <a:custGeom>
              <a:avLst/>
              <a:gdLst/>
              <a:ahLst/>
              <a:cxnLst/>
              <a:rect l="l" t="t" r="r" b="b"/>
              <a:pathLst>
                <a:path w="18814" h="10842" extrusionOk="0">
                  <a:moveTo>
                    <a:pt x="2986" y="0"/>
                  </a:moveTo>
                  <a:cubicBezTo>
                    <a:pt x="2911" y="0"/>
                    <a:pt x="2836" y="17"/>
                    <a:pt x="2769" y="50"/>
                  </a:cubicBezTo>
                  <a:lnTo>
                    <a:pt x="101" y="1585"/>
                  </a:lnTo>
                  <a:cubicBezTo>
                    <a:pt x="0" y="1651"/>
                    <a:pt x="0" y="1751"/>
                    <a:pt x="101" y="1818"/>
                  </a:cubicBezTo>
                  <a:lnTo>
                    <a:pt x="15645" y="10791"/>
                  </a:lnTo>
                  <a:cubicBezTo>
                    <a:pt x="15712" y="10825"/>
                    <a:pt x="15787" y="10841"/>
                    <a:pt x="15858" y="10841"/>
                  </a:cubicBezTo>
                  <a:cubicBezTo>
                    <a:pt x="15929" y="10841"/>
                    <a:pt x="15995" y="10825"/>
                    <a:pt x="16045" y="10791"/>
                  </a:cubicBezTo>
                  <a:lnTo>
                    <a:pt x="18747" y="9257"/>
                  </a:lnTo>
                  <a:cubicBezTo>
                    <a:pt x="18814" y="9190"/>
                    <a:pt x="18814" y="9057"/>
                    <a:pt x="18747" y="9023"/>
                  </a:cubicBezTo>
                  <a:lnTo>
                    <a:pt x="3203" y="50"/>
                  </a:lnTo>
                  <a:cubicBezTo>
                    <a:pt x="3136" y="17"/>
                    <a:pt x="3061" y="0"/>
                    <a:pt x="2986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976;p75"/>
            <p:cNvSpPr/>
            <p:nvPr/>
          </p:nvSpPr>
          <p:spPr>
            <a:xfrm>
              <a:off x="5161350" y="3923250"/>
              <a:ext cx="85925" cy="374450"/>
            </a:xfrm>
            <a:custGeom>
              <a:avLst/>
              <a:gdLst/>
              <a:ahLst/>
              <a:cxnLst/>
              <a:rect l="l" t="t" r="r" b="b"/>
              <a:pathLst>
                <a:path w="3437" h="14978" extrusionOk="0">
                  <a:moveTo>
                    <a:pt x="3437" y="1"/>
                  </a:moveTo>
                  <a:lnTo>
                    <a:pt x="1135" y="701"/>
                  </a:lnTo>
                  <a:lnTo>
                    <a:pt x="501" y="1735"/>
                  </a:lnTo>
                  <a:lnTo>
                    <a:pt x="1" y="14978"/>
                  </a:lnTo>
                  <a:cubicBezTo>
                    <a:pt x="501" y="14978"/>
                    <a:pt x="1001" y="14878"/>
                    <a:pt x="1468" y="14678"/>
                  </a:cubicBezTo>
                  <a:cubicBezTo>
                    <a:pt x="1935" y="14478"/>
                    <a:pt x="2436" y="14244"/>
                    <a:pt x="2869" y="13944"/>
                  </a:cubicBezTo>
                  <a:cubicBezTo>
                    <a:pt x="3203" y="13710"/>
                    <a:pt x="3437" y="13310"/>
                    <a:pt x="3437" y="12876"/>
                  </a:cubicBezTo>
                  <a:lnTo>
                    <a:pt x="34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977;p75"/>
            <p:cNvSpPr/>
            <p:nvPr/>
          </p:nvSpPr>
          <p:spPr>
            <a:xfrm>
              <a:off x="4778575" y="3738125"/>
              <a:ext cx="395325" cy="559650"/>
            </a:xfrm>
            <a:custGeom>
              <a:avLst/>
              <a:gdLst/>
              <a:ahLst/>
              <a:cxnLst/>
              <a:rect l="l" t="t" r="r" b="b"/>
              <a:pathLst>
                <a:path w="15813" h="22386" extrusionOk="0">
                  <a:moveTo>
                    <a:pt x="1" y="0"/>
                  </a:moveTo>
                  <a:lnTo>
                    <a:pt x="1" y="12276"/>
                  </a:lnTo>
                  <a:cubicBezTo>
                    <a:pt x="1" y="13110"/>
                    <a:pt x="434" y="13877"/>
                    <a:pt x="1135" y="14344"/>
                  </a:cubicBezTo>
                  <a:lnTo>
                    <a:pt x="14578" y="22116"/>
                  </a:lnTo>
                  <a:cubicBezTo>
                    <a:pt x="14778" y="22249"/>
                    <a:pt x="15012" y="22350"/>
                    <a:pt x="15245" y="22383"/>
                  </a:cubicBezTo>
                  <a:cubicBezTo>
                    <a:pt x="15262" y="22385"/>
                    <a:pt x="15279" y="22386"/>
                    <a:pt x="15296" y="22386"/>
                  </a:cubicBezTo>
                  <a:cubicBezTo>
                    <a:pt x="15575" y="22386"/>
                    <a:pt x="15812" y="22132"/>
                    <a:pt x="15812" y="21849"/>
                  </a:cubicBezTo>
                  <a:lnTo>
                    <a:pt x="15812" y="9140"/>
                  </a:lnTo>
                  <a:lnTo>
                    <a:pt x="14178" y="7606"/>
                  </a:lnTo>
                  <a:lnTo>
                    <a:pt x="2803" y="7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978;p75"/>
            <p:cNvSpPr/>
            <p:nvPr/>
          </p:nvSpPr>
          <p:spPr>
            <a:xfrm>
              <a:off x="4778575" y="3738125"/>
              <a:ext cx="395325" cy="559650"/>
            </a:xfrm>
            <a:custGeom>
              <a:avLst/>
              <a:gdLst/>
              <a:ahLst/>
              <a:cxnLst/>
              <a:rect l="l" t="t" r="r" b="b"/>
              <a:pathLst>
                <a:path w="15813" h="22386" extrusionOk="0">
                  <a:moveTo>
                    <a:pt x="1" y="0"/>
                  </a:moveTo>
                  <a:lnTo>
                    <a:pt x="1" y="12276"/>
                  </a:lnTo>
                  <a:cubicBezTo>
                    <a:pt x="1" y="13110"/>
                    <a:pt x="434" y="13877"/>
                    <a:pt x="1135" y="14344"/>
                  </a:cubicBezTo>
                  <a:lnTo>
                    <a:pt x="14578" y="22116"/>
                  </a:lnTo>
                  <a:cubicBezTo>
                    <a:pt x="14778" y="22249"/>
                    <a:pt x="15012" y="22350"/>
                    <a:pt x="15245" y="22383"/>
                  </a:cubicBezTo>
                  <a:cubicBezTo>
                    <a:pt x="15262" y="22385"/>
                    <a:pt x="15279" y="22386"/>
                    <a:pt x="15296" y="22386"/>
                  </a:cubicBezTo>
                  <a:cubicBezTo>
                    <a:pt x="15575" y="22386"/>
                    <a:pt x="15812" y="22132"/>
                    <a:pt x="15812" y="21849"/>
                  </a:cubicBezTo>
                  <a:lnTo>
                    <a:pt x="15812" y="9140"/>
                  </a:lnTo>
                  <a:lnTo>
                    <a:pt x="14178" y="7606"/>
                  </a:lnTo>
                  <a:lnTo>
                    <a:pt x="2803" y="7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979;p75"/>
            <p:cNvSpPr/>
            <p:nvPr/>
          </p:nvSpPr>
          <p:spPr>
            <a:xfrm>
              <a:off x="4776925" y="3735625"/>
              <a:ext cx="396975" cy="364275"/>
            </a:xfrm>
            <a:custGeom>
              <a:avLst/>
              <a:gdLst/>
              <a:ahLst/>
              <a:cxnLst/>
              <a:rect l="l" t="t" r="r" b="b"/>
              <a:pathLst>
                <a:path w="15879" h="14571" extrusionOk="0">
                  <a:moveTo>
                    <a:pt x="567" y="0"/>
                  </a:moveTo>
                  <a:lnTo>
                    <a:pt x="67" y="100"/>
                  </a:lnTo>
                  <a:lnTo>
                    <a:pt x="67" y="5037"/>
                  </a:lnTo>
                  <a:cubicBezTo>
                    <a:pt x="67" y="5037"/>
                    <a:pt x="0" y="6004"/>
                    <a:pt x="1334" y="6738"/>
                  </a:cubicBezTo>
                  <a:cubicBezTo>
                    <a:pt x="2569" y="7439"/>
                    <a:pt x="13310" y="13643"/>
                    <a:pt x="14777" y="14477"/>
                  </a:cubicBezTo>
                  <a:cubicBezTo>
                    <a:pt x="14894" y="14535"/>
                    <a:pt x="15021" y="14571"/>
                    <a:pt x="15147" y="14571"/>
                  </a:cubicBezTo>
                  <a:cubicBezTo>
                    <a:pt x="15238" y="14571"/>
                    <a:pt x="15327" y="14552"/>
                    <a:pt x="15411" y="14511"/>
                  </a:cubicBezTo>
                  <a:cubicBezTo>
                    <a:pt x="15645" y="14410"/>
                    <a:pt x="15878" y="14144"/>
                    <a:pt x="15878" y="13510"/>
                  </a:cubicBezTo>
                  <a:lnTo>
                    <a:pt x="15878" y="8940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980;p75"/>
            <p:cNvSpPr/>
            <p:nvPr/>
          </p:nvSpPr>
          <p:spPr>
            <a:xfrm>
              <a:off x="4776925" y="3735625"/>
              <a:ext cx="396975" cy="364275"/>
            </a:xfrm>
            <a:custGeom>
              <a:avLst/>
              <a:gdLst/>
              <a:ahLst/>
              <a:cxnLst/>
              <a:rect l="l" t="t" r="r" b="b"/>
              <a:pathLst>
                <a:path w="15879" h="14571" extrusionOk="0">
                  <a:moveTo>
                    <a:pt x="567" y="0"/>
                  </a:moveTo>
                  <a:lnTo>
                    <a:pt x="67" y="100"/>
                  </a:lnTo>
                  <a:lnTo>
                    <a:pt x="67" y="5037"/>
                  </a:lnTo>
                  <a:cubicBezTo>
                    <a:pt x="67" y="5037"/>
                    <a:pt x="0" y="6004"/>
                    <a:pt x="1334" y="6738"/>
                  </a:cubicBezTo>
                  <a:cubicBezTo>
                    <a:pt x="2569" y="7439"/>
                    <a:pt x="13310" y="13643"/>
                    <a:pt x="14777" y="14477"/>
                  </a:cubicBezTo>
                  <a:cubicBezTo>
                    <a:pt x="14894" y="14535"/>
                    <a:pt x="15021" y="14571"/>
                    <a:pt x="15147" y="14571"/>
                  </a:cubicBezTo>
                  <a:cubicBezTo>
                    <a:pt x="15238" y="14571"/>
                    <a:pt x="15327" y="14552"/>
                    <a:pt x="15411" y="14511"/>
                  </a:cubicBezTo>
                  <a:cubicBezTo>
                    <a:pt x="15645" y="14410"/>
                    <a:pt x="15878" y="14144"/>
                    <a:pt x="15878" y="13510"/>
                  </a:cubicBezTo>
                  <a:lnTo>
                    <a:pt x="15878" y="8940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981;p75"/>
            <p:cNvSpPr/>
            <p:nvPr/>
          </p:nvSpPr>
          <p:spPr>
            <a:xfrm>
              <a:off x="4777750" y="3695175"/>
              <a:ext cx="470350" cy="271050"/>
            </a:xfrm>
            <a:custGeom>
              <a:avLst/>
              <a:gdLst/>
              <a:ahLst/>
              <a:cxnLst/>
              <a:rect l="l" t="t" r="r" b="b"/>
              <a:pathLst>
                <a:path w="18814" h="10842" extrusionOk="0">
                  <a:moveTo>
                    <a:pt x="2986" y="0"/>
                  </a:moveTo>
                  <a:cubicBezTo>
                    <a:pt x="2911" y="0"/>
                    <a:pt x="2836" y="17"/>
                    <a:pt x="2769" y="50"/>
                  </a:cubicBezTo>
                  <a:lnTo>
                    <a:pt x="101" y="1618"/>
                  </a:lnTo>
                  <a:cubicBezTo>
                    <a:pt x="0" y="1652"/>
                    <a:pt x="0" y="1785"/>
                    <a:pt x="101" y="1818"/>
                  </a:cubicBezTo>
                  <a:lnTo>
                    <a:pt x="15645" y="10791"/>
                  </a:lnTo>
                  <a:cubicBezTo>
                    <a:pt x="15712" y="10825"/>
                    <a:pt x="15787" y="10841"/>
                    <a:pt x="15858" y="10841"/>
                  </a:cubicBezTo>
                  <a:cubicBezTo>
                    <a:pt x="15929" y="10841"/>
                    <a:pt x="15995" y="10825"/>
                    <a:pt x="16045" y="10791"/>
                  </a:cubicBezTo>
                  <a:lnTo>
                    <a:pt x="18747" y="9257"/>
                  </a:lnTo>
                  <a:cubicBezTo>
                    <a:pt x="18814" y="9190"/>
                    <a:pt x="18814" y="9090"/>
                    <a:pt x="18747" y="9023"/>
                  </a:cubicBezTo>
                  <a:lnTo>
                    <a:pt x="3203" y="50"/>
                  </a:lnTo>
                  <a:cubicBezTo>
                    <a:pt x="3136" y="17"/>
                    <a:pt x="3061" y="0"/>
                    <a:pt x="298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982;p75"/>
            <p:cNvSpPr/>
            <p:nvPr/>
          </p:nvSpPr>
          <p:spPr>
            <a:xfrm>
              <a:off x="4777750" y="3695175"/>
              <a:ext cx="470350" cy="271050"/>
            </a:xfrm>
            <a:custGeom>
              <a:avLst/>
              <a:gdLst/>
              <a:ahLst/>
              <a:cxnLst/>
              <a:rect l="l" t="t" r="r" b="b"/>
              <a:pathLst>
                <a:path w="18814" h="10842" extrusionOk="0">
                  <a:moveTo>
                    <a:pt x="2986" y="0"/>
                  </a:moveTo>
                  <a:cubicBezTo>
                    <a:pt x="2911" y="0"/>
                    <a:pt x="2836" y="17"/>
                    <a:pt x="2769" y="50"/>
                  </a:cubicBezTo>
                  <a:lnTo>
                    <a:pt x="101" y="1618"/>
                  </a:lnTo>
                  <a:cubicBezTo>
                    <a:pt x="0" y="1652"/>
                    <a:pt x="0" y="1785"/>
                    <a:pt x="101" y="1818"/>
                  </a:cubicBezTo>
                  <a:lnTo>
                    <a:pt x="15645" y="10791"/>
                  </a:lnTo>
                  <a:cubicBezTo>
                    <a:pt x="15712" y="10825"/>
                    <a:pt x="15787" y="10841"/>
                    <a:pt x="15858" y="10841"/>
                  </a:cubicBezTo>
                  <a:cubicBezTo>
                    <a:pt x="15929" y="10841"/>
                    <a:pt x="15995" y="10825"/>
                    <a:pt x="16045" y="10791"/>
                  </a:cubicBezTo>
                  <a:lnTo>
                    <a:pt x="18747" y="9257"/>
                  </a:lnTo>
                  <a:cubicBezTo>
                    <a:pt x="18814" y="9190"/>
                    <a:pt x="18814" y="9090"/>
                    <a:pt x="18747" y="9023"/>
                  </a:cubicBezTo>
                  <a:lnTo>
                    <a:pt x="3203" y="50"/>
                  </a:lnTo>
                  <a:cubicBezTo>
                    <a:pt x="3136" y="17"/>
                    <a:pt x="3061" y="0"/>
                    <a:pt x="2986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983;p75"/>
            <p:cNvSpPr/>
            <p:nvPr/>
          </p:nvSpPr>
          <p:spPr>
            <a:xfrm>
              <a:off x="4932850" y="3955600"/>
              <a:ext cx="80925" cy="80425"/>
            </a:xfrm>
            <a:custGeom>
              <a:avLst/>
              <a:gdLst/>
              <a:ahLst/>
              <a:cxnLst/>
              <a:rect l="l" t="t" r="r" b="b"/>
              <a:pathLst>
                <a:path w="3237" h="3217" extrusionOk="0">
                  <a:moveTo>
                    <a:pt x="188" y="1"/>
                  </a:moveTo>
                  <a:cubicBezTo>
                    <a:pt x="89" y="1"/>
                    <a:pt x="1" y="87"/>
                    <a:pt x="1" y="208"/>
                  </a:cubicBezTo>
                  <a:lnTo>
                    <a:pt x="1" y="1175"/>
                  </a:lnTo>
                  <a:cubicBezTo>
                    <a:pt x="1" y="1375"/>
                    <a:pt x="101" y="1575"/>
                    <a:pt x="301" y="1675"/>
                  </a:cubicBezTo>
                  <a:lnTo>
                    <a:pt x="2903" y="3176"/>
                  </a:lnTo>
                  <a:cubicBezTo>
                    <a:pt x="2940" y="3204"/>
                    <a:pt x="2979" y="3216"/>
                    <a:pt x="3017" y="3216"/>
                  </a:cubicBezTo>
                  <a:cubicBezTo>
                    <a:pt x="3118" y="3216"/>
                    <a:pt x="3212" y="3130"/>
                    <a:pt x="3237" y="3010"/>
                  </a:cubicBezTo>
                  <a:lnTo>
                    <a:pt x="3237" y="2042"/>
                  </a:lnTo>
                  <a:cubicBezTo>
                    <a:pt x="3237" y="1842"/>
                    <a:pt x="3103" y="1609"/>
                    <a:pt x="2903" y="1509"/>
                  </a:cubicBezTo>
                  <a:lnTo>
                    <a:pt x="301" y="41"/>
                  </a:lnTo>
                  <a:cubicBezTo>
                    <a:pt x="264" y="13"/>
                    <a:pt x="225" y="1"/>
                    <a:pt x="18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984;p75"/>
            <p:cNvSpPr/>
            <p:nvPr/>
          </p:nvSpPr>
          <p:spPr>
            <a:xfrm>
              <a:off x="4933700" y="3708100"/>
              <a:ext cx="161800" cy="172650"/>
            </a:xfrm>
            <a:custGeom>
              <a:avLst/>
              <a:gdLst/>
              <a:ahLst/>
              <a:cxnLst/>
              <a:rect l="l" t="t" r="r" b="b"/>
              <a:pathLst>
                <a:path w="6472" h="6906" extrusionOk="0">
                  <a:moveTo>
                    <a:pt x="734" y="0"/>
                  </a:moveTo>
                  <a:cubicBezTo>
                    <a:pt x="434" y="34"/>
                    <a:pt x="200" y="201"/>
                    <a:pt x="0" y="401"/>
                  </a:cubicBezTo>
                  <a:lnTo>
                    <a:pt x="734" y="1568"/>
                  </a:lnTo>
                  <a:lnTo>
                    <a:pt x="734" y="3203"/>
                  </a:lnTo>
                  <a:lnTo>
                    <a:pt x="1201" y="3503"/>
                  </a:lnTo>
                  <a:lnTo>
                    <a:pt x="1201" y="1401"/>
                  </a:lnTo>
                  <a:lnTo>
                    <a:pt x="5437" y="3836"/>
                  </a:lnTo>
                  <a:lnTo>
                    <a:pt x="5738" y="6905"/>
                  </a:lnTo>
                  <a:lnTo>
                    <a:pt x="6472" y="6505"/>
                  </a:lnTo>
                  <a:lnTo>
                    <a:pt x="6472" y="326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985;p75"/>
            <p:cNvSpPr/>
            <p:nvPr/>
          </p:nvSpPr>
          <p:spPr>
            <a:xfrm>
              <a:off x="4945375" y="3738125"/>
              <a:ext cx="18375" cy="67575"/>
            </a:xfrm>
            <a:custGeom>
              <a:avLst/>
              <a:gdLst/>
              <a:ahLst/>
              <a:cxnLst/>
              <a:rect l="l" t="t" r="r" b="b"/>
              <a:pathLst>
                <a:path w="735" h="2703" extrusionOk="0">
                  <a:moveTo>
                    <a:pt x="0" y="0"/>
                  </a:moveTo>
                  <a:lnTo>
                    <a:pt x="0" y="2702"/>
                  </a:lnTo>
                  <a:lnTo>
                    <a:pt x="734" y="2302"/>
                  </a:lnTo>
                  <a:lnTo>
                    <a:pt x="734" y="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986;p75"/>
            <p:cNvSpPr/>
            <p:nvPr/>
          </p:nvSpPr>
          <p:spPr>
            <a:xfrm>
              <a:off x="4933700" y="3718100"/>
              <a:ext cx="143450" cy="162650"/>
            </a:xfrm>
            <a:custGeom>
              <a:avLst/>
              <a:gdLst/>
              <a:ahLst/>
              <a:cxnLst/>
              <a:rect l="l" t="t" r="r" b="b"/>
              <a:pathLst>
                <a:path w="5738" h="6506" extrusionOk="0">
                  <a:moveTo>
                    <a:pt x="0" y="1"/>
                  </a:moveTo>
                  <a:lnTo>
                    <a:pt x="0" y="3236"/>
                  </a:lnTo>
                  <a:cubicBezTo>
                    <a:pt x="134" y="3370"/>
                    <a:pt x="300" y="3470"/>
                    <a:pt x="467" y="3503"/>
                  </a:cubicBezTo>
                  <a:lnTo>
                    <a:pt x="467" y="801"/>
                  </a:lnTo>
                  <a:lnTo>
                    <a:pt x="5237" y="3537"/>
                  </a:lnTo>
                  <a:lnTo>
                    <a:pt x="5237" y="6238"/>
                  </a:lnTo>
                  <a:cubicBezTo>
                    <a:pt x="5371" y="6372"/>
                    <a:pt x="5538" y="6472"/>
                    <a:pt x="5738" y="6505"/>
                  </a:cubicBezTo>
                  <a:lnTo>
                    <a:pt x="5738" y="33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987;p75"/>
            <p:cNvSpPr/>
            <p:nvPr/>
          </p:nvSpPr>
          <p:spPr>
            <a:xfrm>
              <a:off x="4615125" y="4214525"/>
              <a:ext cx="176825" cy="189450"/>
            </a:xfrm>
            <a:custGeom>
              <a:avLst/>
              <a:gdLst/>
              <a:ahLst/>
              <a:cxnLst/>
              <a:rect l="l" t="t" r="r" b="b"/>
              <a:pathLst>
                <a:path w="7073" h="7578" extrusionOk="0">
                  <a:moveTo>
                    <a:pt x="1081" y="0"/>
                  </a:moveTo>
                  <a:cubicBezTo>
                    <a:pt x="909" y="0"/>
                    <a:pt x="766" y="38"/>
                    <a:pt x="668" y="125"/>
                  </a:cubicBezTo>
                  <a:cubicBezTo>
                    <a:pt x="1" y="692"/>
                    <a:pt x="535" y="2159"/>
                    <a:pt x="868" y="2693"/>
                  </a:cubicBezTo>
                  <a:cubicBezTo>
                    <a:pt x="1202" y="3227"/>
                    <a:pt x="3103" y="5495"/>
                    <a:pt x="3537" y="6129"/>
                  </a:cubicBezTo>
                  <a:cubicBezTo>
                    <a:pt x="3937" y="6796"/>
                    <a:pt x="4537" y="7463"/>
                    <a:pt x="5405" y="7563"/>
                  </a:cubicBezTo>
                  <a:cubicBezTo>
                    <a:pt x="5486" y="7573"/>
                    <a:pt x="5566" y="7577"/>
                    <a:pt x="5644" y="7577"/>
                  </a:cubicBezTo>
                  <a:cubicBezTo>
                    <a:pt x="6398" y="7577"/>
                    <a:pt x="6979" y="7165"/>
                    <a:pt x="7039" y="6863"/>
                  </a:cubicBezTo>
                  <a:cubicBezTo>
                    <a:pt x="7073" y="6162"/>
                    <a:pt x="7073" y="5462"/>
                    <a:pt x="7039" y="4761"/>
                  </a:cubicBezTo>
                  <a:cubicBezTo>
                    <a:pt x="7006" y="4294"/>
                    <a:pt x="6872" y="4261"/>
                    <a:pt x="6872" y="4261"/>
                  </a:cubicBezTo>
                  <a:cubicBezTo>
                    <a:pt x="6872" y="4261"/>
                    <a:pt x="4437" y="1959"/>
                    <a:pt x="3870" y="1359"/>
                  </a:cubicBezTo>
                  <a:cubicBezTo>
                    <a:pt x="3401" y="862"/>
                    <a:pt x="1905" y="0"/>
                    <a:pt x="10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988;p75"/>
            <p:cNvSpPr/>
            <p:nvPr/>
          </p:nvSpPr>
          <p:spPr>
            <a:xfrm>
              <a:off x="4275725" y="4482775"/>
              <a:ext cx="300250" cy="152400"/>
            </a:xfrm>
            <a:custGeom>
              <a:avLst/>
              <a:gdLst/>
              <a:ahLst/>
              <a:cxnLst/>
              <a:rect l="l" t="t" r="r" b="b"/>
              <a:pathLst>
                <a:path w="12010" h="6096" extrusionOk="0">
                  <a:moveTo>
                    <a:pt x="11004" y="0"/>
                  </a:moveTo>
                  <a:cubicBezTo>
                    <a:pt x="10089" y="0"/>
                    <a:pt x="8231" y="19"/>
                    <a:pt x="8006" y="169"/>
                  </a:cubicBezTo>
                  <a:cubicBezTo>
                    <a:pt x="7739" y="402"/>
                    <a:pt x="4570" y="1670"/>
                    <a:pt x="3503" y="2204"/>
                  </a:cubicBezTo>
                  <a:cubicBezTo>
                    <a:pt x="2436" y="2738"/>
                    <a:pt x="301" y="3638"/>
                    <a:pt x="167" y="3805"/>
                  </a:cubicBezTo>
                  <a:cubicBezTo>
                    <a:pt x="0" y="4072"/>
                    <a:pt x="34" y="4439"/>
                    <a:pt x="234" y="4706"/>
                  </a:cubicBezTo>
                  <a:cubicBezTo>
                    <a:pt x="834" y="5373"/>
                    <a:pt x="1668" y="5806"/>
                    <a:pt x="2569" y="5973"/>
                  </a:cubicBezTo>
                  <a:cubicBezTo>
                    <a:pt x="2966" y="6055"/>
                    <a:pt x="3367" y="6096"/>
                    <a:pt x="3768" y="6096"/>
                  </a:cubicBezTo>
                  <a:cubicBezTo>
                    <a:pt x="4512" y="6096"/>
                    <a:pt x="5256" y="5955"/>
                    <a:pt x="5971" y="5673"/>
                  </a:cubicBezTo>
                  <a:cubicBezTo>
                    <a:pt x="6772" y="5373"/>
                    <a:pt x="7539" y="5006"/>
                    <a:pt x="8306" y="4606"/>
                  </a:cubicBezTo>
                  <a:cubicBezTo>
                    <a:pt x="8607" y="4472"/>
                    <a:pt x="8907" y="4372"/>
                    <a:pt x="9240" y="4372"/>
                  </a:cubicBezTo>
                  <a:cubicBezTo>
                    <a:pt x="9641" y="4372"/>
                    <a:pt x="10274" y="4339"/>
                    <a:pt x="10708" y="4305"/>
                  </a:cubicBezTo>
                  <a:cubicBezTo>
                    <a:pt x="10740" y="4307"/>
                    <a:pt x="10771" y="4308"/>
                    <a:pt x="10803" y="4308"/>
                  </a:cubicBezTo>
                  <a:cubicBezTo>
                    <a:pt x="11267" y="4308"/>
                    <a:pt x="11692" y="4080"/>
                    <a:pt x="11942" y="3705"/>
                  </a:cubicBezTo>
                  <a:cubicBezTo>
                    <a:pt x="12009" y="2804"/>
                    <a:pt x="12009" y="1937"/>
                    <a:pt x="11942" y="1036"/>
                  </a:cubicBezTo>
                  <a:cubicBezTo>
                    <a:pt x="11876" y="669"/>
                    <a:pt x="11742" y="302"/>
                    <a:pt x="11509" y="2"/>
                  </a:cubicBezTo>
                  <a:cubicBezTo>
                    <a:pt x="11509" y="2"/>
                    <a:pt x="11309" y="0"/>
                    <a:pt x="11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989;p75"/>
            <p:cNvSpPr/>
            <p:nvPr/>
          </p:nvSpPr>
          <p:spPr>
            <a:xfrm>
              <a:off x="4389150" y="2362975"/>
              <a:ext cx="286050" cy="388725"/>
            </a:xfrm>
            <a:custGeom>
              <a:avLst/>
              <a:gdLst/>
              <a:ahLst/>
              <a:cxnLst/>
              <a:rect l="l" t="t" r="r" b="b"/>
              <a:pathLst>
                <a:path w="11442" h="15549" extrusionOk="0">
                  <a:moveTo>
                    <a:pt x="6259" y="0"/>
                  </a:moveTo>
                  <a:cubicBezTo>
                    <a:pt x="4378" y="0"/>
                    <a:pt x="2335" y="451"/>
                    <a:pt x="1468" y="1601"/>
                  </a:cubicBezTo>
                  <a:cubicBezTo>
                    <a:pt x="1468" y="1601"/>
                    <a:pt x="1034" y="2168"/>
                    <a:pt x="934" y="3603"/>
                  </a:cubicBezTo>
                  <a:lnTo>
                    <a:pt x="934" y="5804"/>
                  </a:lnTo>
                  <a:cubicBezTo>
                    <a:pt x="934" y="6105"/>
                    <a:pt x="867" y="6405"/>
                    <a:pt x="734" y="6638"/>
                  </a:cubicBezTo>
                  <a:cubicBezTo>
                    <a:pt x="400" y="7272"/>
                    <a:pt x="0" y="8106"/>
                    <a:pt x="67" y="8239"/>
                  </a:cubicBezTo>
                  <a:cubicBezTo>
                    <a:pt x="121" y="8376"/>
                    <a:pt x="490" y="8490"/>
                    <a:pt x="823" y="8490"/>
                  </a:cubicBezTo>
                  <a:cubicBezTo>
                    <a:pt x="896" y="8490"/>
                    <a:pt x="968" y="8485"/>
                    <a:pt x="1034" y="8473"/>
                  </a:cubicBezTo>
                  <a:cubicBezTo>
                    <a:pt x="1168" y="10408"/>
                    <a:pt x="1368" y="11375"/>
                    <a:pt x="1635" y="11775"/>
                  </a:cubicBezTo>
                  <a:cubicBezTo>
                    <a:pt x="1668" y="11809"/>
                    <a:pt x="1701" y="11842"/>
                    <a:pt x="1735" y="11875"/>
                  </a:cubicBezTo>
                  <a:cubicBezTo>
                    <a:pt x="1954" y="12035"/>
                    <a:pt x="2470" y="12111"/>
                    <a:pt x="3141" y="12111"/>
                  </a:cubicBezTo>
                  <a:cubicBezTo>
                    <a:pt x="3594" y="12111"/>
                    <a:pt x="4119" y="12076"/>
                    <a:pt x="4670" y="12009"/>
                  </a:cubicBezTo>
                  <a:cubicBezTo>
                    <a:pt x="4937" y="13009"/>
                    <a:pt x="5371" y="14978"/>
                    <a:pt x="5270" y="15478"/>
                  </a:cubicBezTo>
                  <a:cubicBezTo>
                    <a:pt x="5270" y="15478"/>
                    <a:pt x="5775" y="15549"/>
                    <a:pt x="6488" y="15549"/>
                  </a:cubicBezTo>
                  <a:cubicBezTo>
                    <a:pt x="7608" y="15549"/>
                    <a:pt x="9242" y="15374"/>
                    <a:pt x="10241" y="14477"/>
                  </a:cubicBezTo>
                  <a:cubicBezTo>
                    <a:pt x="10241" y="14477"/>
                    <a:pt x="9640" y="11775"/>
                    <a:pt x="9440" y="10708"/>
                  </a:cubicBezTo>
                  <a:cubicBezTo>
                    <a:pt x="11442" y="9440"/>
                    <a:pt x="10541" y="2402"/>
                    <a:pt x="10074" y="1101"/>
                  </a:cubicBezTo>
                  <a:cubicBezTo>
                    <a:pt x="9857" y="451"/>
                    <a:pt x="8139" y="0"/>
                    <a:pt x="6259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990;p75"/>
            <p:cNvSpPr/>
            <p:nvPr/>
          </p:nvSpPr>
          <p:spPr>
            <a:xfrm>
              <a:off x="4095600" y="2647325"/>
              <a:ext cx="417825" cy="566275"/>
            </a:xfrm>
            <a:custGeom>
              <a:avLst/>
              <a:gdLst/>
              <a:ahLst/>
              <a:cxnLst/>
              <a:rect l="l" t="t" r="r" b="b"/>
              <a:pathLst>
                <a:path w="16713" h="22651" extrusionOk="0">
                  <a:moveTo>
                    <a:pt x="10474" y="1"/>
                  </a:moveTo>
                  <a:lnTo>
                    <a:pt x="9741" y="34"/>
                  </a:lnTo>
                  <a:cubicBezTo>
                    <a:pt x="9540" y="34"/>
                    <a:pt x="9374" y="101"/>
                    <a:pt x="9240" y="168"/>
                  </a:cubicBezTo>
                  <a:lnTo>
                    <a:pt x="701" y="5138"/>
                  </a:lnTo>
                  <a:cubicBezTo>
                    <a:pt x="200" y="5405"/>
                    <a:pt x="0" y="6005"/>
                    <a:pt x="167" y="6506"/>
                  </a:cubicBezTo>
                  <a:lnTo>
                    <a:pt x="5804" y="21883"/>
                  </a:lnTo>
                  <a:cubicBezTo>
                    <a:pt x="5938" y="22284"/>
                    <a:pt x="6338" y="22584"/>
                    <a:pt x="6772" y="22617"/>
                  </a:cubicBezTo>
                  <a:lnTo>
                    <a:pt x="7406" y="22651"/>
                  </a:lnTo>
                  <a:lnTo>
                    <a:pt x="7406" y="22651"/>
                  </a:lnTo>
                  <a:lnTo>
                    <a:pt x="7306" y="22550"/>
                  </a:lnTo>
                  <a:cubicBezTo>
                    <a:pt x="7372" y="22517"/>
                    <a:pt x="7406" y="22484"/>
                    <a:pt x="7472" y="22484"/>
                  </a:cubicBezTo>
                  <a:lnTo>
                    <a:pt x="16012" y="17547"/>
                  </a:lnTo>
                  <a:cubicBezTo>
                    <a:pt x="16512" y="17247"/>
                    <a:pt x="16712" y="16646"/>
                    <a:pt x="16512" y="16146"/>
                  </a:cubicBezTo>
                  <a:lnTo>
                    <a:pt x="10908" y="802"/>
                  </a:lnTo>
                  <a:cubicBezTo>
                    <a:pt x="10808" y="501"/>
                    <a:pt x="10608" y="301"/>
                    <a:pt x="10341" y="168"/>
                  </a:cubicBezTo>
                  <a:lnTo>
                    <a:pt x="10474" y="1"/>
                  </a:lnTo>
                  <a:close/>
                </a:path>
              </a:pathLst>
            </a:custGeom>
            <a:solidFill>
              <a:srgbClr val="374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991;p75"/>
            <p:cNvSpPr/>
            <p:nvPr/>
          </p:nvSpPr>
          <p:spPr>
            <a:xfrm>
              <a:off x="4110600" y="2647050"/>
              <a:ext cx="418675" cy="566825"/>
            </a:xfrm>
            <a:custGeom>
              <a:avLst/>
              <a:gdLst/>
              <a:ahLst/>
              <a:cxnLst/>
              <a:rect l="l" t="t" r="r" b="b"/>
              <a:pathLst>
                <a:path w="16747" h="22673" extrusionOk="0">
                  <a:moveTo>
                    <a:pt x="9875" y="1"/>
                  </a:moveTo>
                  <a:cubicBezTo>
                    <a:pt x="9692" y="1"/>
                    <a:pt x="9508" y="47"/>
                    <a:pt x="9341" y="145"/>
                  </a:cubicBezTo>
                  <a:lnTo>
                    <a:pt x="668" y="5149"/>
                  </a:lnTo>
                  <a:cubicBezTo>
                    <a:pt x="201" y="5416"/>
                    <a:pt x="1" y="5983"/>
                    <a:pt x="201" y="6483"/>
                  </a:cubicBezTo>
                  <a:lnTo>
                    <a:pt x="5872" y="21961"/>
                  </a:lnTo>
                  <a:cubicBezTo>
                    <a:pt x="6036" y="22408"/>
                    <a:pt x="6450" y="22673"/>
                    <a:pt x="6890" y="22673"/>
                  </a:cubicBezTo>
                  <a:cubicBezTo>
                    <a:pt x="7074" y="22673"/>
                    <a:pt x="7262" y="22626"/>
                    <a:pt x="7439" y="22528"/>
                  </a:cubicBezTo>
                  <a:lnTo>
                    <a:pt x="16079" y="17525"/>
                  </a:lnTo>
                  <a:cubicBezTo>
                    <a:pt x="16546" y="17258"/>
                    <a:pt x="16746" y="16691"/>
                    <a:pt x="16579" y="16190"/>
                  </a:cubicBezTo>
                  <a:lnTo>
                    <a:pt x="10909" y="712"/>
                  </a:lnTo>
                  <a:cubicBezTo>
                    <a:pt x="10744" y="265"/>
                    <a:pt x="10314" y="1"/>
                    <a:pt x="9875" y="1"/>
                  </a:cubicBezTo>
                  <a:close/>
                </a:path>
              </a:pathLst>
            </a:custGeom>
            <a:solidFill>
              <a:srgbClr val="556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992;p75"/>
            <p:cNvSpPr/>
            <p:nvPr/>
          </p:nvSpPr>
          <p:spPr>
            <a:xfrm>
              <a:off x="4132300" y="2668025"/>
              <a:ext cx="371100" cy="507825"/>
            </a:xfrm>
            <a:custGeom>
              <a:avLst/>
              <a:gdLst/>
              <a:ahLst/>
              <a:cxnLst/>
              <a:rect l="l" t="t" r="r" b="b"/>
              <a:pathLst>
                <a:path w="14844" h="20313" extrusionOk="0">
                  <a:moveTo>
                    <a:pt x="8988" y="1"/>
                  </a:moveTo>
                  <a:cubicBezTo>
                    <a:pt x="8904" y="1"/>
                    <a:pt x="8819" y="24"/>
                    <a:pt x="8740" y="74"/>
                  </a:cubicBezTo>
                  <a:lnTo>
                    <a:pt x="334" y="4944"/>
                  </a:lnTo>
                  <a:cubicBezTo>
                    <a:pt x="100" y="5044"/>
                    <a:pt x="0" y="5311"/>
                    <a:pt x="100" y="5544"/>
                  </a:cubicBezTo>
                  <a:lnTo>
                    <a:pt x="5404" y="19988"/>
                  </a:lnTo>
                  <a:cubicBezTo>
                    <a:pt x="5475" y="20200"/>
                    <a:pt x="5663" y="20313"/>
                    <a:pt x="5861" y="20313"/>
                  </a:cubicBezTo>
                  <a:cubicBezTo>
                    <a:pt x="5943" y="20313"/>
                    <a:pt x="6027" y="20294"/>
                    <a:pt x="6104" y="20255"/>
                  </a:cubicBezTo>
                  <a:lnTo>
                    <a:pt x="14544" y="15385"/>
                  </a:lnTo>
                  <a:cubicBezTo>
                    <a:pt x="14744" y="15251"/>
                    <a:pt x="14844" y="15018"/>
                    <a:pt x="14744" y="14784"/>
                  </a:cubicBezTo>
                  <a:lnTo>
                    <a:pt x="9440" y="340"/>
                  </a:lnTo>
                  <a:cubicBezTo>
                    <a:pt x="9370" y="130"/>
                    <a:pt x="9184" y="1"/>
                    <a:pt x="89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993;p75"/>
            <p:cNvSpPr/>
            <p:nvPr/>
          </p:nvSpPr>
          <p:spPr>
            <a:xfrm>
              <a:off x="4273225" y="2909200"/>
              <a:ext cx="41725" cy="55050"/>
            </a:xfrm>
            <a:custGeom>
              <a:avLst/>
              <a:gdLst/>
              <a:ahLst/>
              <a:cxnLst/>
              <a:rect l="l" t="t" r="r" b="b"/>
              <a:pathLst>
                <a:path w="1669" h="2202" extrusionOk="0">
                  <a:moveTo>
                    <a:pt x="795" y="12"/>
                  </a:moveTo>
                  <a:cubicBezTo>
                    <a:pt x="779" y="12"/>
                    <a:pt x="768" y="28"/>
                    <a:pt x="768" y="67"/>
                  </a:cubicBezTo>
                  <a:lnTo>
                    <a:pt x="768" y="100"/>
                  </a:lnTo>
                  <a:lnTo>
                    <a:pt x="534" y="100"/>
                  </a:lnTo>
                  <a:lnTo>
                    <a:pt x="501" y="67"/>
                  </a:lnTo>
                  <a:lnTo>
                    <a:pt x="501" y="100"/>
                  </a:lnTo>
                  <a:cubicBezTo>
                    <a:pt x="534" y="100"/>
                    <a:pt x="534" y="100"/>
                    <a:pt x="567" y="134"/>
                  </a:cubicBezTo>
                  <a:lnTo>
                    <a:pt x="601" y="134"/>
                  </a:lnTo>
                  <a:cubicBezTo>
                    <a:pt x="634" y="117"/>
                    <a:pt x="668" y="109"/>
                    <a:pt x="705" y="109"/>
                  </a:cubicBezTo>
                  <a:cubicBezTo>
                    <a:pt x="743" y="109"/>
                    <a:pt x="784" y="117"/>
                    <a:pt x="834" y="134"/>
                  </a:cubicBezTo>
                  <a:cubicBezTo>
                    <a:pt x="834" y="134"/>
                    <a:pt x="868" y="134"/>
                    <a:pt x="868" y="100"/>
                  </a:cubicBezTo>
                  <a:lnTo>
                    <a:pt x="868" y="50"/>
                  </a:lnTo>
                  <a:lnTo>
                    <a:pt x="834" y="34"/>
                  </a:lnTo>
                  <a:cubicBezTo>
                    <a:pt x="821" y="20"/>
                    <a:pt x="807" y="12"/>
                    <a:pt x="795" y="12"/>
                  </a:cubicBezTo>
                  <a:close/>
                  <a:moveTo>
                    <a:pt x="901" y="0"/>
                  </a:moveTo>
                  <a:lnTo>
                    <a:pt x="868" y="34"/>
                  </a:lnTo>
                  <a:lnTo>
                    <a:pt x="868" y="50"/>
                  </a:lnTo>
                  <a:lnTo>
                    <a:pt x="1034" y="134"/>
                  </a:lnTo>
                  <a:cubicBezTo>
                    <a:pt x="1068" y="134"/>
                    <a:pt x="1068" y="167"/>
                    <a:pt x="1068" y="167"/>
                  </a:cubicBezTo>
                  <a:cubicBezTo>
                    <a:pt x="1068" y="134"/>
                    <a:pt x="1068" y="134"/>
                    <a:pt x="1068" y="134"/>
                  </a:cubicBezTo>
                  <a:lnTo>
                    <a:pt x="901" y="0"/>
                  </a:lnTo>
                  <a:close/>
                  <a:moveTo>
                    <a:pt x="1068" y="167"/>
                  </a:moveTo>
                  <a:lnTo>
                    <a:pt x="1068" y="200"/>
                  </a:lnTo>
                  <a:cubicBezTo>
                    <a:pt x="1068" y="222"/>
                    <a:pt x="1082" y="244"/>
                    <a:pt x="1101" y="266"/>
                  </a:cubicBezTo>
                  <a:lnTo>
                    <a:pt x="1101" y="266"/>
                  </a:lnTo>
                  <a:lnTo>
                    <a:pt x="1101" y="234"/>
                  </a:lnTo>
                  <a:cubicBezTo>
                    <a:pt x="1101" y="234"/>
                    <a:pt x="1101" y="200"/>
                    <a:pt x="1068" y="167"/>
                  </a:cubicBezTo>
                  <a:close/>
                  <a:moveTo>
                    <a:pt x="134" y="467"/>
                  </a:moveTo>
                  <a:lnTo>
                    <a:pt x="134" y="484"/>
                  </a:lnTo>
                  <a:lnTo>
                    <a:pt x="134" y="484"/>
                  </a:lnTo>
                  <a:lnTo>
                    <a:pt x="167" y="501"/>
                  </a:lnTo>
                  <a:lnTo>
                    <a:pt x="134" y="467"/>
                  </a:lnTo>
                  <a:close/>
                  <a:moveTo>
                    <a:pt x="401" y="0"/>
                  </a:moveTo>
                  <a:lnTo>
                    <a:pt x="267" y="100"/>
                  </a:lnTo>
                  <a:cubicBezTo>
                    <a:pt x="234" y="100"/>
                    <a:pt x="234" y="167"/>
                    <a:pt x="267" y="167"/>
                  </a:cubicBezTo>
                  <a:lnTo>
                    <a:pt x="267" y="234"/>
                  </a:lnTo>
                  <a:cubicBezTo>
                    <a:pt x="301" y="267"/>
                    <a:pt x="301" y="267"/>
                    <a:pt x="267" y="267"/>
                  </a:cubicBezTo>
                  <a:cubicBezTo>
                    <a:pt x="234" y="334"/>
                    <a:pt x="167" y="400"/>
                    <a:pt x="167" y="501"/>
                  </a:cubicBezTo>
                  <a:cubicBezTo>
                    <a:pt x="184" y="517"/>
                    <a:pt x="201" y="526"/>
                    <a:pt x="213" y="526"/>
                  </a:cubicBezTo>
                  <a:cubicBezTo>
                    <a:pt x="226" y="526"/>
                    <a:pt x="234" y="517"/>
                    <a:pt x="234" y="501"/>
                  </a:cubicBezTo>
                  <a:cubicBezTo>
                    <a:pt x="267" y="434"/>
                    <a:pt x="301" y="367"/>
                    <a:pt x="367" y="300"/>
                  </a:cubicBezTo>
                  <a:cubicBezTo>
                    <a:pt x="367" y="267"/>
                    <a:pt x="367" y="234"/>
                    <a:pt x="367" y="234"/>
                  </a:cubicBezTo>
                  <a:lnTo>
                    <a:pt x="334" y="167"/>
                  </a:lnTo>
                  <a:cubicBezTo>
                    <a:pt x="334" y="134"/>
                    <a:pt x="334" y="134"/>
                    <a:pt x="334" y="100"/>
                  </a:cubicBezTo>
                  <a:lnTo>
                    <a:pt x="499" y="34"/>
                  </a:lnTo>
                  <a:lnTo>
                    <a:pt x="499" y="34"/>
                  </a:lnTo>
                  <a:cubicBezTo>
                    <a:pt x="501" y="44"/>
                    <a:pt x="501" y="55"/>
                    <a:pt x="501" y="67"/>
                  </a:cubicBezTo>
                  <a:lnTo>
                    <a:pt x="501" y="34"/>
                  </a:lnTo>
                  <a:lnTo>
                    <a:pt x="499" y="34"/>
                  </a:lnTo>
                  <a:lnTo>
                    <a:pt x="499" y="34"/>
                  </a:lnTo>
                  <a:cubicBezTo>
                    <a:pt x="497" y="15"/>
                    <a:pt x="489" y="0"/>
                    <a:pt x="467" y="0"/>
                  </a:cubicBezTo>
                  <a:close/>
                  <a:moveTo>
                    <a:pt x="1101" y="266"/>
                  </a:moveTo>
                  <a:lnTo>
                    <a:pt x="1101" y="300"/>
                  </a:lnTo>
                  <a:cubicBezTo>
                    <a:pt x="1101" y="300"/>
                    <a:pt x="1101" y="334"/>
                    <a:pt x="1101" y="334"/>
                  </a:cubicBezTo>
                  <a:cubicBezTo>
                    <a:pt x="1168" y="400"/>
                    <a:pt x="1268" y="467"/>
                    <a:pt x="1301" y="567"/>
                  </a:cubicBezTo>
                  <a:lnTo>
                    <a:pt x="1326" y="543"/>
                  </a:lnTo>
                  <a:lnTo>
                    <a:pt x="1326" y="543"/>
                  </a:lnTo>
                  <a:cubicBezTo>
                    <a:pt x="1338" y="552"/>
                    <a:pt x="1346" y="567"/>
                    <a:pt x="1368" y="567"/>
                  </a:cubicBezTo>
                  <a:lnTo>
                    <a:pt x="1401" y="567"/>
                  </a:lnTo>
                  <a:lnTo>
                    <a:pt x="1418" y="551"/>
                  </a:lnTo>
                  <a:lnTo>
                    <a:pt x="1418" y="551"/>
                  </a:lnTo>
                  <a:cubicBezTo>
                    <a:pt x="1433" y="565"/>
                    <a:pt x="1439" y="571"/>
                    <a:pt x="1455" y="587"/>
                  </a:cubicBezTo>
                  <a:lnTo>
                    <a:pt x="1455" y="587"/>
                  </a:lnTo>
                  <a:lnTo>
                    <a:pt x="1435" y="534"/>
                  </a:lnTo>
                  <a:lnTo>
                    <a:pt x="1418" y="551"/>
                  </a:lnTo>
                  <a:lnTo>
                    <a:pt x="1418" y="551"/>
                  </a:lnTo>
                  <a:cubicBezTo>
                    <a:pt x="1414" y="546"/>
                    <a:pt x="1408" y="541"/>
                    <a:pt x="1401" y="534"/>
                  </a:cubicBezTo>
                  <a:lnTo>
                    <a:pt x="1335" y="534"/>
                  </a:lnTo>
                  <a:lnTo>
                    <a:pt x="1326" y="543"/>
                  </a:lnTo>
                  <a:lnTo>
                    <a:pt x="1326" y="543"/>
                  </a:lnTo>
                  <a:cubicBezTo>
                    <a:pt x="1320" y="538"/>
                    <a:pt x="1312" y="534"/>
                    <a:pt x="1301" y="534"/>
                  </a:cubicBezTo>
                  <a:cubicBezTo>
                    <a:pt x="1268" y="434"/>
                    <a:pt x="1201" y="367"/>
                    <a:pt x="1135" y="300"/>
                  </a:cubicBezTo>
                  <a:cubicBezTo>
                    <a:pt x="1123" y="289"/>
                    <a:pt x="1111" y="277"/>
                    <a:pt x="1101" y="266"/>
                  </a:cubicBezTo>
                  <a:close/>
                  <a:moveTo>
                    <a:pt x="1455" y="587"/>
                  </a:moveTo>
                  <a:lnTo>
                    <a:pt x="1535" y="801"/>
                  </a:lnTo>
                  <a:cubicBezTo>
                    <a:pt x="1568" y="801"/>
                    <a:pt x="1568" y="834"/>
                    <a:pt x="1535" y="834"/>
                  </a:cubicBezTo>
                  <a:lnTo>
                    <a:pt x="1501" y="834"/>
                  </a:lnTo>
                  <a:cubicBezTo>
                    <a:pt x="1501" y="867"/>
                    <a:pt x="1501" y="867"/>
                    <a:pt x="1501" y="901"/>
                  </a:cubicBezTo>
                  <a:cubicBezTo>
                    <a:pt x="1535" y="1001"/>
                    <a:pt x="1568" y="1101"/>
                    <a:pt x="1568" y="1201"/>
                  </a:cubicBezTo>
                  <a:cubicBezTo>
                    <a:pt x="1568" y="1234"/>
                    <a:pt x="1568" y="1268"/>
                    <a:pt x="1568" y="1268"/>
                  </a:cubicBezTo>
                  <a:lnTo>
                    <a:pt x="1592" y="1291"/>
                  </a:lnTo>
                  <a:lnTo>
                    <a:pt x="1592" y="1291"/>
                  </a:lnTo>
                  <a:cubicBezTo>
                    <a:pt x="1568" y="1179"/>
                    <a:pt x="1564" y="1090"/>
                    <a:pt x="1535" y="1001"/>
                  </a:cubicBezTo>
                  <a:lnTo>
                    <a:pt x="1535" y="968"/>
                  </a:lnTo>
                  <a:lnTo>
                    <a:pt x="1568" y="934"/>
                  </a:lnTo>
                  <a:lnTo>
                    <a:pt x="1568" y="834"/>
                  </a:lnTo>
                  <a:lnTo>
                    <a:pt x="1468" y="601"/>
                  </a:lnTo>
                  <a:cubicBezTo>
                    <a:pt x="1463" y="595"/>
                    <a:pt x="1459" y="591"/>
                    <a:pt x="1455" y="587"/>
                  </a:cubicBezTo>
                  <a:close/>
                  <a:moveTo>
                    <a:pt x="1592" y="1291"/>
                  </a:moveTo>
                  <a:lnTo>
                    <a:pt x="1592" y="1291"/>
                  </a:lnTo>
                  <a:cubicBezTo>
                    <a:pt x="1595" y="1305"/>
                    <a:pt x="1598" y="1320"/>
                    <a:pt x="1602" y="1334"/>
                  </a:cubicBezTo>
                  <a:lnTo>
                    <a:pt x="1635" y="1334"/>
                  </a:lnTo>
                  <a:cubicBezTo>
                    <a:pt x="1635" y="1368"/>
                    <a:pt x="1668" y="1368"/>
                    <a:pt x="1668" y="1368"/>
                  </a:cubicBezTo>
                  <a:lnTo>
                    <a:pt x="1668" y="1334"/>
                  </a:lnTo>
                  <a:lnTo>
                    <a:pt x="1602" y="1301"/>
                  </a:lnTo>
                  <a:lnTo>
                    <a:pt x="1592" y="1291"/>
                  </a:lnTo>
                  <a:close/>
                  <a:moveTo>
                    <a:pt x="834" y="501"/>
                  </a:moveTo>
                  <a:cubicBezTo>
                    <a:pt x="901" y="534"/>
                    <a:pt x="934" y="534"/>
                    <a:pt x="968" y="567"/>
                  </a:cubicBezTo>
                  <a:cubicBezTo>
                    <a:pt x="1101" y="667"/>
                    <a:pt x="1168" y="767"/>
                    <a:pt x="1201" y="901"/>
                  </a:cubicBezTo>
                  <a:cubicBezTo>
                    <a:pt x="1301" y="1101"/>
                    <a:pt x="1268" y="1368"/>
                    <a:pt x="1135" y="1535"/>
                  </a:cubicBezTo>
                  <a:cubicBezTo>
                    <a:pt x="1085" y="1568"/>
                    <a:pt x="1026" y="1585"/>
                    <a:pt x="968" y="1585"/>
                  </a:cubicBezTo>
                  <a:cubicBezTo>
                    <a:pt x="909" y="1585"/>
                    <a:pt x="851" y="1568"/>
                    <a:pt x="801" y="1535"/>
                  </a:cubicBezTo>
                  <a:cubicBezTo>
                    <a:pt x="701" y="1468"/>
                    <a:pt x="601" y="1368"/>
                    <a:pt x="567" y="1268"/>
                  </a:cubicBezTo>
                  <a:cubicBezTo>
                    <a:pt x="434" y="1034"/>
                    <a:pt x="467" y="734"/>
                    <a:pt x="668" y="534"/>
                  </a:cubicBezTo>
                  <a:cubicBezTo>
                    <a:pt x="701" y="501"/>
                    <a:pt x="768" y="501"/>
                    <a:pt x="834" y="501"/>
                  </a:cubicBezTo>
                  <a:close/>
                  <a:moveTo>
                    <a:pt x="781" y="454"/>
                  </a:moveTo>
                  <a:cubicBezTo>
                    <a:pt x="721" y="454"/>
                    <a:pt x="661" y="471"/>
                    <a:pt x="601" y="501"/>
                  </a:cubicBezTo>
                  <a:cubicBezTo>
                    <a:pt x="401" y="667"/>
                    <a:pt x="367" y="1001"/>
                    <a:pt x="501" y="1234"/>
                  </a:cubicBezTo>
                  <a:cubicBezTo>
                    <a:pt x="567" y="1368"/>
                    <a:pt x="668" y="1501"/>
                    <a:pt x="801" y="1568"/>
                  </a:cubicBezTo>
                  <a:cubicBezTo>
                    <a:pt x="834" y="1601"/>
                    <a:pt x="868" y="1635"/>
                    <a:pt x="934" y="1635"/>
                  </a:cubicBezTo>
                  <a:cubicBezTo>
                    <a:pt x="964" y="1644"/>
                    <a:pt x="990" y="1648"/>
                    <a:pt x="1015" y="1648"/>
                  </a:cubicBezTo>
                  <a:cubicBezTo>
                    <a:pt x="1074" y="1648"/>
                    <a:pt x="1121" y="1625"/>
                    <a:pt x="1168" y="1601"/>
                  </a:cubicBezTo>
                  <a:cubicBezTo>
                    <a:pt x="1335" y="1401"/>
                    <a:pt x="1368" y="1134"/>
                    <a:pt x="1268" y="934"/>
                  </a:cubicBezTo>
                  <a:cubicBezTo>
                    <a:pt x="1201" y="767"/>
                    <a:pt x="1101" y="634"/>
                    <a:pt x="1001" y="534"/>
                  </a:cubicBezTo>
                  <a:cubicBezTo>
                    <a:pt x="928" y="479"/>
                    <a:pt x="854" y="454"/>
                    <a:pt x="781" y="454"/>
                  </a:cubicBezTo>
                  <a:close/>
                  <a:moveTo>
                    <a:pt x="1668" y="1368"/>
                  </a:moveTo>
                  <a:lnTo>
                    <a:pt x="1635" y="1601"/>
                  </a:lnTo>
                  <a:lnTo>
                    <a:pt x="1635" y="1635"/>
                  </a:lnTo>
                  <a:lnTo>
                    <a:pt x="1568" y="1601"/>
                  </a:lnTo>
                  <a:cubicBezTo>
                    <a:pt x="1568" y="1585"/>
                    <a:pt x="1560" y="1576"/>
                    <a:pt x="1547" y="1576"/>
                  </a:cubicBezTo>
                  <a:cubicBezTo>
                    <a:pt x="1535" y="1576"/>
                    <a:pt x="1518" y="1585"/>
                    <a:pt x="1501" y="1601"/>
                  </a:cubicBezTo>
                  <a:cubicBezTo>
                    <a:pt x="1501" y="1668"/>
                    <a:pt x="1468" y="1768"/>
                    <a:pt x="1401" y="1801"/>
                  </a:cubicBezTo>
                  <a:cubicBezTo>
                    <a:pt x="1368" y="1835"/>
                    <a:pt x="1368" y="1868"/>
                    <a:pt x="1401" y="1902"/>
                  </a:cubicBezTo>
                  <a:lnTo>
                    <a:pt x="1413" y="1913"/>
                  </a:lnTo>
                  <a:lnTo>
                    <a:pt x="1413" y="1913"/>
                  </a:lnTo>
                  <a:cubicBezTo>
                    <a:pt x="1448" y="1853"/>
                    <a:pt x="1501" y="1791"/>
                    <a:pt x="1501" y="1701"/>
                  </a:cubicBezTo>
                  <a:lnTo>
                    <a:pt x="1568" y="1735"/>
                  </a:lnTo>
                  <a:cubicBezTo>
                    <a:pt x="1578" y="1744"/>
                    <a:pt x="1588" y="1749"/>
                    <a:pt x="1597" y="1749"/>
                  </a:cubicBezTo>
                  <a:cubicBezTo>
                    <a:pt x="1618" y="1749"/>
                    <a:pt x="1635" y="1725"/>
                    <a:pt x="1635" y="1701"/>
                  </a:cubicBezTo>
                  <a:lnTo>
                    <a:pt x="1668" y="1468"/>
                  </a:lnTo>
                  <a:cubicBezTo>
                    <a:pt x="1668" y="1435"/>
                    <a:pt x="1668" y="1401"/>
                    <a:pt x="1668" y="1368"/>
                  </a:cubicBezTo>
                  <a:close/>
                  <a:moveTo>
                    <a:pt x="1413" y="1913"/>
                  </a:moveTo>
                  <a:lnTo>
                    <a:pt x="1413" y="1913"/>
                  </a:lnTo>
                  <a:cubicBezTo>
                    <a:pt x="1409" y="1921"/>
                    <a:pt x="1405" y="1928"/>
                    <a:pt x="1401" y="1935"/>
                  </a:cubicBezTo>
                  <a:cubicBezTo>
                    <a:pt x="1401" y="1935"/>
                    <a:pt x="1401" y="1935"/>
                    <a:pt x="1401" y="1968"/>
                  </a:cubicBezTo>
                  <a:lnTo>
                    <a:pt x="1435" y="2002"/>
                  </a:lnTo>
                  <a:lnTo>
                    <a:pt x="1435" y="1935"/>
                  </a:lnTo>
                  <a:lnTo>
                    <a:pt x="1413" y="1913"/>
                  </a:lnTo>
                  <a:close/>
                  <a:moveTo>
                    <a:pt x="72" y="453"/>
                  </a:moveTo>
                  <a:cubicBezTo>
                    <a:pt x="50" y="453"/>
                    <a:pt x="34" y="477"/>
                    <a:pt x="34" y="501"/>
                  </a:cubicBezTo>
                  <a:lnTo>
                    <a:pt x="0" y="734"/>
                  </a:lnTo>
                  <a:cubicBezTo>
                    <a:pt x="0" y="767"/>
                    <a:pt x="0" y="801"/>
                    <a:pt x="34" y="834"/>
                  </a:cubicBezTo>
                  <a:cubicBezTo>
                    <a:pt x="34" y="834"/>
                    <a:pt x="67" y="834"/>
                    <a:pt x="67" y="867"/>
                  </a:cubicBezTo>
                  <a:lnTo>
                    <a:pt x="100" y="867"/>
                  </a:lnTo>
                  <a:cubicBezTo>
                    <a:pt x="134" y="1001"/>
                    <a:pt x="134" y="1101"/>
                    <a:pt x="167" y="1201"/>
                  </a:cubicBezTo>
                  <a:lnTo>
                    <a:pt x="167" y="1234"/>
                  </a:lnTo>
                  <a:lnTo>
                    <a:pt x="134" y="1234"/>
                  </a:lnTo>
                  <a:lnTo>
                    <a:pt x="134" y="1334"/>
                  </a:lnTo>
                  <a:lnTo>
                    <a:pt x="234" y="1568"/>
                  </a:lnTo>
                  <a:cubicBezTo>
                    <a:pt x="234" y="1601"/>
                    <a:pt x="267" y="1635"/>
                    <a:pt x="267" y="1635"/>
                  </a:cubicBezTo>
                  <a:lnTo>
                    <a:pt x="334" y="1635"/>
                  </a:lnTo>
                  <a:lnTo>
                    <a:pt x="367" y="1601"/>
                  </a:lnTo>
                  <a:cubicBezTo>
                    <a:pt x="434" y="1701"/>
                    <a:pt x="501" y="1768"/>
                    <a:pt x="601" y="1835"/>
                  </a:cubicBezTo>
                  <a:cubicBezTo>
                    <a:pt x="601" y="1868"/>
                    <a:pt x="601" y="1868"/>
                    <a:pt x="601" y="1868"/>
                  </a:cubicBezTo>
                  <a:lnTo>
                    <a:pt x="601" y="1935"/>
                  </a:lnTo>
                  <a:cubicBezTo>
                    <a:pt x="601" y="1968"/>
                    <a:pt x="601" y="1968"/>
                    <a:pt x="601" y="2002"/>
                  </a:cubicBezTo>
                  <a:cubicBezTo>
                    <a:pt x="634" y="2035"/>
                    <a:pt x="634" y="2035"/>
                    <a:pt x="668" y="2035"/>
                  </a:cubicBezTo>
                  <a:lnTo>
                    <a:pt x="834" y="2168"/>
                  </a:lnTo>
                  <a:lnTo>
                    <a:pt x="868" y="2168"/>
                  </a:lnTo>
                  <a:cubicBezTo>
                    <a:pt x="901" y="2168"/>
                    <a:pt x="901" y="2135"/>
                    <a:pt x="901" y="2135"/>
                  </a:cubicBezTo>
                  <a:lnTo>
                    <a:pt x="901" y="2102"/>
                  </a:lnTo>
                  <a:lnTo>
                    <a:pt x="1135" y="2102"/>
                  </a:lnTo>
                  <a:lnTo>
                    <a:pt x="1168" y="2135"/>
                  </a:lnTo>
                  <a:cubicBezTo>
                    <a:pt x="1168" y="2168"/>
                    <a:pt x="1201" y="2202"/>
                    <a:pt x="1201" y="2202"/>
                  </a:cubicBezTo>
                  <a:lnTo>
                    <a:pt x="1268" y="2202"/>
                  </a:lnTo>
                  <a:lnTo>
                    <a:pt x="1435" y="2102"/>
                  </a:lnTo>
                  <a:lnTo>
                    <a:pt x="1435" y="2002"/>
                  </a:lnTo>
                  <a:lnTo>
                    <a:pt x="1268" y="2102"/>
                  </a:lnTo>
                  <a:lnTo>
                    <a:pt x="1235" y="2035"/>
                  </a:lnTo>
                  <a:cubicBezTo>
                    <a:pt x="1235" y="2002"/>
                    <a:pt x="1235" y="2002"/>
                    <a:pt x="1201" y="2002"/>
                  </a:cubicBezTo>
                  <a:cubicBezTo>
                    <a:pt x="1201" y="1985"/>
                    <a:pt x="1193" y="1977"/>
                    <a:pt x="1185" y="1977"/>
                  </a:cubicBezTo>
                  <a:cubicBezTo>
                    <a:pt x="1176" y="1977"/>
                    <a:pt x="1168" y="1985"/>
                    <a:pt x="1168" y="2002"/>
                  </a:cubicBezTo>
                  <a:lnTo>
                    <a:pt x="934" y="2002"/>
                  </a:lnTo>
                  <a:cubicBezTo>
                    <a:pt x="934" y="1956"/>
                    <a:pt x="907" y="1938"/>
                    <a:pt x="880" y="1938"/>
                  </a:cubicBezTo>
                  <a:cubicBezTo>
                    <a:pt x="848" y="1938"/>
                    <a:pt x="816" y="1965"/>
                    <a:pt x="834" y="2002"/>
                  </a:cubicBezTo>
                  <a:lnTo>
                    <a:pt x="834" y="2068"/>
                  </a:lnTo>
                  <a:lnTo>
                    <a:pt x="834" y="2102"/>
                  </a:lnTo>
                  <a:lnTo>
                    <a:pt x="634" y="1968"/>
                  </a:lnTo>
                  <a:lnTo>
                    <a:pt x="634" y="1902"/>
                  </a:lnTo>
                  <a:cubicBezTo>
                    <a:pt x="634" y="1868"/>
                    <a:pt x="634" y="1835"/>
                    <a:pt x="601" y="1801"/>
                  </a:cubicBezTo>
                  <a:cubicBezTo>
                    <a:pt x="534" y="1735"/>
                    <a:pt x="467" y="1668"/>
                    <a:pt x="401" y="1568"/>
                  </a:cubicBezTo>
                  <a:cubicBezTo>
                    <a:pt x="401" y="1568"/>
                    <a:pt x="401" y="1535"/>
                    <a:pt x="367" y="1535"/>
                  </a:cubicBezTo>
                  <a:lnTo>
                    <a:pt x="301" y="1535"/>
                  </a:lnTo>
                  <a:lnTo>
                    <a:pt x="201" y="1301"/>
                  </a:lnTo>
                  <a:lnTo>
                    <a:pt x="201" y="1234"/>
                  </a:lnTo>
                  <a:lnTo>
                    <a:pt x="234" y="1234"/>
                  </a:lnTo>
                  <a:cubicBezTo>
                    <a:pt x="234" y="1234"/>
                    <a:pt x="234" y="1201"/>
                    <a:pt x="234" y="1168"/>
                  </a:cubicBezTo>
                  <a:cubicBezTo>
                    <a:pt x="201" y="1068"/>
                    <a:pt x="201" y="968"/>
                    <a:pt x="167" y="867"/>
                  </a:cubicBezTo>
                  <a:cubicBezTo>
                    <a:pt x="201" y="834"/>
                    <a:pt x="201" y="834"/>
                    <a:pt x="167" y="801"/>
                  </a:cubicBezTo>
                  <a:lnTo>
                    <a:pt x="134" y="767"/>
                  </a:lnTo>
                  <a:lnTo>
                    <a:pt x="100" y="767"/>
                  </a:lnTo>
                  <a:cubicBezTo>
                    <a:pt x="100" y="767"/>
                    <a:pt x="100" y="734"/>
                    <a:pt x="100" y="734"/>
                  </a:cubicBezTo>
                  <a:lnTo>
                    <a:pt x="134" y="501"/>
                  </a:lnTo>
                  <a:lnTo>
                    <a:pt x="134" y="484"/>
                  </a:lnTo>
                  <a:lnTo>
                    <a:pt x="134" y="484"/>
                  </a:lnTo>
                  <a:lnTo>
                    <a:pt x="100" y="467"/>
                  </a:lnTo>
                  <a:cubicBezTo>
                    <a:pt x="91" y="457"/>
                    <a:pt x="81" y="453"/>
                    <a:pt x="72" y="453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994;p75"/>
            <p:cNvSpPr/>
            <p:nvPr/>
          </p:nvSpPr>
          <p:spPr>
            <a:xfrm>
              <a:off x="4308250" y="2866650"/>
              <a:ext cx="51725" cy="67575"/>
            </a:xfrm>
            <a:custGeom>
              <a:avLst/>
              <a:gdLst/>
              <a:ahLst/>
              <a:cxnLst/>
              <a:rect l="l" t="t" r="r" b="b"/>
              <a:pathLst>
                <a:path w="2069" h="2703" extrusionOk="0">
                  <a:moveTo>
                    <a:pt x="893" y="661"/>
                  </a:moveTo>
                  <a:cubicBezTo>
                    <a:pt x="1111" y="661"/>
                    <a:pt x="1369" y="858"/>
                    <a:pt x="1501" y="1202"/>
                  </a:cubicBezTo>
                  <a:cubicBezTo>
                    <a:pt x="1635" y="1469"/>
                    <a:pt x="1602" y="1769"/>
                    <a:pt x="1401" y="2002"/>
                  </a:cubicBezTo>
                  <a:cubicBezTo>
                    <a:pt x="1336" y="2043"/>
                    <a:pt x="1268" y="2062"/>
                    <a:pt x="1198" y="2062"/>
                  </a:cubicBezTo>
                  <a:cubicBezTo>
                    <a:pt x="980" y="2062"/>
                    <a:pt x="752" y="1880"/>
                    <a:pt x="601" y="1602"/>
                  </a:cubicBezTo>
                  <a:lnTo>
                    <a:pt x="634" y="1602"/>
                  </a:lnTo>
                  <a:cubicBezTo>
                    <a:pt x="467" y="1235"/>
                    <a:pt x="534" y="835"/>
                    <a:pt x="734" y="701"/>
                  </a:cubicBezTo>
                  <a:cubicBezTo>
                    <a:pt x="782" y="674"/>
                    <a:pt x="836" y="661"/>
                    <a:pt x="893" y="661"/>
                  </a:cubicBezTo>
                  <a:close/>
                  <a:moveTo>
                    <a:pt x="501" y="1"/>
                  </a:moveTo>
                  <a:lnTo>
                    <a:pt x="301" y="134"/>
                  </a:lnTo>
                  <a:cubicBezTo>
                    <a:pt x="301" y="134"/>
                    <a:pt x="301" y="168"/>
                    <a:pt x="301" y="201"/>
                  </a:cubicBezTo>
                  <a:lnTo>
                    <a:pt x="334" y="268"/>
                  </a:lnTo>
                  <a:cubicBezTo>
                    <a:pt x="367" y="301"/>
                    <a:pt x="367" y="335"/>
                    <a:pt x="334" y="335"/>
                  </a:cubicBezTo>
                  <a:cubicBezTo>
                    <a:pt x="267" y="435"/>
                    <a:pt x="234" y="501"/>
                    <a:pt x="201" y="601"/>
                  </a:cubicBezTo>
                  <a:cubicBezTo>
                    <a:pt x="201" y="618"/>
                    <a:pt x="192" y="626"/>
                    <a:pt x="180" y="626"/>
                  </a:cubicBezTo>
                  <a:cubicBezTo>
                    <a:pt x="167" y="626"/>
                    <a:pt x="151" y="618"/>
                    <a:pt x="134" y="601"/>
                  </a:cubicBezTo>
                  <a:lnTo>
                    <a:pt x="100" y="568"/>
                  </a:lnTo>
                  <a:cubicBezTo>
                    <a:pt x="67" y="568"/>
                    <a:pt x="34" y="568"/>
                    <a:pt x="34" y="601"/>
                  </a:cubicBezTo>
                  <a:lnTo>
                    <a:pt x="0" y="902"/>
                  </a:lnTo>
                  <a:cubicBezTo>
                    <a:pt x="0" y="935"/>
                    <a:pt x="0" y="968"/>
                    <a:pt x="34" y="1002"/>
                  </a:cubicBezTo>
                  <a:lnTo>
                    <a:pt x="100" y="1035"/>
                  </a:lnTo>
                  <a:cubicBezTo>
                    <a:pt x="134" y="1035"/>
                    <a:pt x="134" y="1068"/>
                    <a:pt x="134" y="1102"/>
                  </a:cubicBezTo>
                  <a:cubicBezTo>
                    <a:pt x="134" y="1235"/>
                    <a:pt x="167" y="1369"/>
                    <a:pt x="201" y="1502"/>
                  </a:cubicBezTo>
                  <a:lnTo>
                    <a:pt x="201" y="1569"/>
                  </a:lnTo>
                  <a:lnTo>
                    <a:pt x="134" y="1602"/>
                  </a:lnTo>
                  <a:cubicBezTo>
                    <a:pt x="134" y="1602"/>
                    <a:pt x="134" y="1669"/>
                    <a:pt x="134" y="1702"/>
                  </a:cubicBezTo>
                  <a:lnTo>
                    <a:pt x="301" y="2002"/>
                  </a:lnTo>
                  <a:cubicBezTo>
                    <a:pt x="301" y="2036"/>
                    <a:pt x="334" y="2036"/>
                    <a:pt x="367" y="2036"/>
                  </a:cubicBezTo>
                  <a:lnTo>
                    <a:pt x="401" y="2002"/>
                  </a:lnTo>
                  <a:cubicBezTo>
                    <a:pt x="412" y="1991"/>
                    <a:pt x="423" y="1988"/>
                    <a:pt x="433" y="1988"/>
                  </a:cubicBezTo>
                  <a:cubicBezTo>
                    <a:pt x="453" y="1988"/>
                    <a:pt x="467" y="2002"/>
                    <a:pt x="467" y="2002"/>
                  </a:cubicBezTo>
                  <a:cubicBezTo>
                    <a:pt x="534" y="2136"/>
                    <a:pt x="634" y="2203"/>
                    <a:pt x="701" y="2303"/>
                  </a:cubicBezTo>
                  <a:cubicBezTo>
                    <a:pt x="734" y="2336"/>
                    <a:pt x="734" y="2336"/>
                    <a:pt x="734" y="2369"/>
                  </a:cubicBezTo>
                  <a:lnTo>
                    <a:pt x="734" y="2436"/>
                  </a:lnTo>
                  <a:cubicBezTo>
                    <a:pt x="734" y="2469"/>
                    <a:pt x="734" y="2503"/>
                    <a:pt x="768" y="2536"/>
                  </a:cubicBezTo>
                  <a:lnTo>
                    <a:pt x="1034" y="2670"/>
                  </a:lnTo>
                  <a:cubicBezTo>
                    <a:pt x="1034" y="2670"/>
                    <a:pt x="1068" y="2670"/>
                    <a:pt x="1068" y="2636"/>
                  </a:cubicBezTo>
                  <a:lnTo>
                    <a:pt x="1068" y="2569"/>
                  </a:lnTo>
                  <a:cubicBezTo>
                    <a:pt x="1068" y="2536"/>
                    <a:pt x="1101" y="2536"/>
                    <a:pt x="1101" y="2536"/>
                  </a:cubicBezTo>
                  <a:cubicBezTo>
                    <a:pt x="1151" y="2553"/>
                    <a:pt x="1201" y="2561"/>
                    <a:pt x="1251" y="2561"/>
                  </a:cubicBezTo>
                  <a:cubicBezTo>
                    <a:pt x="1301" y="2561"/>
                    <a:pt x="1351" y="2553"/>
                    <a:pt x="1401" y="2536"/>
                  </a:cubicBezTo>
                  <a:cubicBezTo>
                    <a:pt x="1401" y="2536"/>
                    <a:pt x="1435" y="2536"/>
                    <a:pt x="1435" y="2569"/>
                  </a:cubicBezTo>
                  <a:lnTo>
                    <a:pt x="1468" y="2636"/>
                  </a:lnTo>
                  <a:cubicBezTo>
                    <a:pt x="1468" y="2703"/>
                    <a:pt x="1535" y="2703"/>
                    <a:pt x="1535" y="2703"/>
                  </a:cubicBezTo>
                  <a:lnTo>
                    <a:pt x="1735" y="2569"/>
                  </a:lnTo>
                  <a:cubicBezTo>
                    <a:pt x="1768" y="2569"/>
                    <a:pt x="1768" y="2536"/>
                    <a:pt x="1735" y="2503"/>
                  </a:cubicBezTo>
                  <a:lnTo>
                    <a:pt x="1702" y="2403"/>
                  </a:lnTo>
                  <a:cubicBezTo>
                    <a:pt x="1702" y="2403"/>
                    <a:pt x="1702" y="2369"/>
                    <a:pt x="1702" y="2336"/>
                  </a:cubicBezTo>
                  <a:cubicBezTo>
                    <a:pt x="1768" y="2269"/>
                    <a:pt x="1835" y="2169"/>
                    <a:pt x="1868" y="2069"/>
                  </a:cubicBezTo>
                  <a:lnTo>
                    <a:pt x="1902" y="2069"/>
                  </a:lnTo>
                  <a:lnTo>
                    <a:pt x="1968" y="2102"/>
                  </a:lnTo>
                  <a:cubicBezTo>
                    <a:pt x="2002" y="2102"/>
                    <a:pt x="2002" y="2102"/>
                    <a:pt x="2035" y="2069"/>
                  </a:cubicBezTo>
                  <a:lnTo>
                    <a:pt x="2069" y="1769"/>
                  </a:lnTo>
                  <a:cubicBezTo>
                    <a:pt x="2069" y="1736"/>
                    <a:pt x="2035" y="1702"/>
                    <a:pt x="2002" y="1702"/>
                  </a:cubicBezTo>
                  <a:lnTo>
                    <a:pt x="1968" y="1669"/>
                  </a:lnTo>
                  <a:cubicBezTo>
                    <a:pt x="1935" y="1635"/>
                    <a:pt x="1935" y="1635"/>
                    <a:pt x="1935" y="1602"/>
                  </a:cubicBezTo>
                  <a:cubicBezTo>
                    <a:pt x="1902" y="1469"/>
                    <a:pt x="1902" y="1335"/>
                    <a:pt x="1868" y="1202"/>
                  </a:cubicBezTo>
                  <a:cubicBezTo>
                    <a:pt x="1835" y="1168"/>
                    <a:pt x="1835" y="1168"/>
                    <a:pt x="1868" y="1135"/>
                  </a:cubicBezTo>
                  <a:lnTo>
                    <a:pt x="1902" y="1102"/>
                  </a:lnTo>
                  <a:cubicBezTo>
                    <a:pt x="1935" y="1102"/>
                    <a:pt x="1935" y="1068"/>
                    <a:pt x="1902" y="1035"/>
                  </a:cubicBezTo>
                  <a:lnTo>
                    <a:pt x="1768" y="701"/>
                  </a:lnTo>
                  <a:cubicBezTo>
                    <a:pt x="1768" y="668"/>
                    <a:pt x="1702" y="668"/>
                    <a:pt x="1702" y="668"/>
                  </a:cubicBezTo>
                  <a:lnTo>
                    <a:pt x="1635" y="701"/>
                  </a:lnTo>
                  <a:cubicBezTo>
                    <a:pt x="1635" y="701"/>
                    <a:pt x="1602" y="701"/>
                    <a:pt x="1602" y="668"/>
                  </a:cubicBezTo>
                  <a:cubicBezTo>
                    <a:pt x="1535" y="568"/>
                    <a:pt x="1435" y="468"/>
                    <a:pt x="1335" y="401"/>
                  </a:cubicBezTo>
                  <a:cubicBezTo>
                    <a:pt x="1335" y="368"/>
                    <a:pt x="1301" y="335"/>
                    <a:pt x="1335" y="335"/>
                  </a:cubicBezTo>
                  <a:lnTo>
                    <a:pt x="1335" y="234"/>
                  </a:lnTo>
                  <a:cubicBezTo>
                    <a:pt x="1335" y="201"/>
                    <a:pt x="1301" y="168"/>
                    <a:pt x="1268" y="168"/>
                  </a:cubicBezTo>
                  <a:lnTo>
                    <a:pt x="1034" y="34"/>
                  </a:lnTo>
                  <a:cubicBezTo>
                    <a:pt x="1001" y="34"/>
                    <a:pt x="1001" y="34"/>
                    <a:pt x="1001" y="68"/>
                  </a:cubicBezTo>
                  <a:lnTo>
                    <a:pt x="1001" y="134"/>
                  </a:lnTo>
                  <a:cubicBezTo>
                    <a:pt x="1001" y="134"/>
                    <a:pt x="968" y="168"/>
                    <a:pt x="934" y="168"/>
                  </a:cubicBezTo>
                  <a:cubicBezTo>
                    <a:pt x="884" y="151"/>
                    <a:pt x="843" y="143"/>
                    <a:pt x="801" y="143"/>
                  </a:cubicBezTo>
                  <a:cubicBezTo>
                    <a:pt x="759" y="143"/>
                    <a:pt x="718" y="151"/>
                    <a:pt x="668" y="168"/>
                  </a:cubicBezTo>
                  <a:cubicBezTo>
                    <a:pt x="634" y="168"/>
                    <a:pt x="634" y="134"/>
                    <a:pt x="601" y="134"/>
                  </a:cubicBezTo>
                  <a:lnTo>
                    <a:pt x="567" y="34"/>
                  </a:lnTo>
                  <a:cubicBezTo>
                    <a:pt x="567" y="1"/>
                    <a:pt x="534" y="1"/>
                    <a:pt x="50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995;p75"/>
            <p:cNvSpPr/>
            <p:nvPr/>
          </p:nvSpPr>
          <p:spPr>
            <a:xfrm>
              <a:off x="4224850" y="2806275"/>
              <a:ext cx="70075" cy="93250"/>
            </a:xfrm>
            <a:custGeom>
              <a:avLst/>
              <a:gdLst/>
              <a:ahLst/>
              <a:cxnLst/>
              <a:rect l="l" t="t" r="r" b="b"/>
              <a:pathLst>
                <a:path w="2803" h="3730" extrusionOk="0">
                  <a:moveTo>
                    <a:pt x="1189" y="869"/>
                  </a:moveTo>
                  <a:cubicBezTo>
                    <a:pt x="1489" y="869"/>
                    <a:pt x="1873" y="1154"/>
                    <a:pt x="2035" y="1615"/>
                  </a:cubicBezTo>
                  <a:cubicBezTo>
                    <a:pt x="2202" y="1982"/>
                    <a:pt x="2136" y="2383"/>
                    <a:pt x="1902" y="2716"/>
                  </a:cubicBezTo>
                  <a:cubicBezTo>
                    <a:pt x="1813" y="2788"/>
                    <a:pt x="1714" y="2821"/>
                    <a:pt x="1612" y="2821"/>
                  </a:cubicBezTo>
                  <a:cubicBezTo>
                    <a:pt x="1333" y="2821"/>
                    <a:pt x="1030" y="2573"/>
                    <a:pt x="835" y="2182"/>
                  </a:cubicBezTo>
                  <a:cubicBezTo>
                    <a:pt x="601" y="1682"/>
                    <a:pt x="701" y="1115"/>
                    <a:pt x="1001" y="915"/>
                  </a:cubicBezTo>
                  <a:cubicBezTo>
                    <a:pt x="1057" y="884"/>
                    <a:pt x="1121" y="869"/>
                    <a:pt x="1189" y="869"/>
                  </a:cubicBezTo>
                  <a:close/>
                  <a:moveTo>
                    <a:pt x="730" y="0"/>
                  </a:moveTo>
                  <a:cubicBezTo>
                    <a:pt x="721" y="0"/>
                    <a:pt x="711" y="4"/>
                    <a:pt x="701" y="14"/>
                  </a:cubicBezTo>
                  <a:lnTo>
                    <a:pt x="434" y="148"/>
                  </a:lnTo>
                  <a:cubicBezTo>
                    <a:pt x="401" y="181"/>
                    <a:pt x="401" y="248"/>
                    <a:pt x="434" y="281"/>
                  </a:cubicBezTo>
                  <a:lnTo>
                    <a:pt x="468" y="381"/>
                  </a:lnTo>
                  <a:cubicBezTo>
                    <a:pt x="501" y="415"/>
                    <a:pt x="501" y="448"/>
                    <a:pt x="468" y="481"/>
                  </a:cubicBezTo>
                  <a:cubicBezTo>
                    <a:pt x="368" y="581"/>
                    <a:pt x="301" y="715"/>
                    <a:pt x="268" y="848"/>
                  </a:cubicBezTo>
                  <a:cubicBezTo>
                    <a:pt x="268" y="865"/>
                    <a:pt x="259" y="873"/>
                    <a:pt x="247" y="873"/>
                  </a:cubicBezTo>
                  <a:cubicBezTo>
                    <a:pt x="234" y="873"/>
                    <a:pt x="218" y="865"/>
                    <a:pt x="201" y="848"/>
                  </a:cubicBezTo>
                  <a:lnTo>
                    <a:pt x="134" y="815"/>
                  </a:lnTo>
                  <a:cubicBezTo>
                    <a:pt x="101" y="815"/>
                    <a:pt x="67" y="815"/>
                    <a:pt x="34" y="848"/>
                  </a:cubicBezTo>
                  <a:lnTo>
                    <a:pt x="1" y="1282"/>
                  </a:lnTo>
                  <a:cubicBezTo>
                    <a:pt x="1" y="1315"/>
                    <a:pt x="1" y="1382"/>
                    <a:pt x="34" y="1415"/>
                  </a:cubicBezTo>
                  <a:lnTo>
                    <a:pt x="134" y="1449"/>
                  </a:lnTo>
                  <a:cubicBezTo>
                    <a:pt x="167" y="1482"/>
                    <a:pt x="167" y="1515"/>
                    <a:pt x="167" y="1549"/>
                  </a:cubicBezTo>
                  <a:cubicBezTo>
                    <a:pt x="201" y="1715"/>
                    <a:pt x="201" y="1916"/>
                    <a:pt x="268" y="2082"/>
                  </a:cubicBezTo>
                  <a:cubicBezTo>
                    <a:pt x="268" y="2116"/>
                    <a:pt x="268" y="2149"/>
                    <a:pt x="234" y="2149"/>
                  </a:cubicBezTo>
                  <a:lnTo>
                    <a:pt x="167" y="2216"/>
                  </a:lnTo>
                  <a:cubicBezTo>
                    <a:pt x="167" y="2216"/>
                    <a:pt x="134" y="2283"/>
                    <a:pt x="167" y="2316"/>
                  </a:cubicBezTo>
                  <a:lnTo>
                    <a:pt x="368" y="2750"/>
                  </a:lnTo>
                  <a:cubicBezTo>
                    <a:pt x="401" y="2783"/>
                    <a:pt x="468" y="2783"/>
                    <a:pt x="468" y="2783"/>
                  </a:cubicBezTo>
                  <a:lnTo>
                    <a:pt x="534" y="2716"/>
                  </a:lnTo>
                  <a:cubicBezTo>
                    <a:pt x="568" y="2716"/>
                    <a:pt x="601" y="2716"/>
                    <a:pt x="634" y="2750"/>
                  </a:cubicBezTo>
                  <a:cubicBezTo>
                    <a:pt x="701" y="2916"/>
                    <a:pt x="835" y="3050"/>
                    <a:pt x="968" y="3183"/>
                  </a:cubicBezTo>
                  <a:cubicBezTo>
                    <a:pt x="968" y="3217"/>
                    <a:pt x="1001" y="3250"/>
                    <a:pt x="1001" y="3283"/>
                  </a:cubicBezTo>
                  <a:lnTo>
                    <a:pt x="1001" y="3383"/>
                  </a:lnTo>
                  <a:cubicBezTo>
                    <a:pt x="1001" y="3417"/>
                    <a:pt x="1001" y="3450"/>
                    <a:pt x="1035" y="3483"/>
                  </a:cubicBezTo>
                  <a:lnTo>
                    <a:pt x="1368" y="3684"/>
                  </a:lnTo>
                  <a:cubicBezTo>
                    <a:pt x="1378" y="3693"/>
                    <a:pt x="1388" y="3697"/>
                    <a:pt x="1397" y="3697"/>
                  </a:cubicBezTo>
                  <a:cubicBezTo>
                    <a:pt x="1418" y="3697"/>
                    <a:pt x="1435" y="3674"/>
                    <a:pt x="1435" y="3650"/>
                  </a:cubicBezTo>
                  <a:lnTo>
                    <a:pt x="1435" y="3550"/>
                  </a:lnTo>
                  <a:cubicBezTo>
                    <a:pt x="1435" y="3517"/>
                    <a:pt x="1468" y="3483"/>
                    <a:pt x="1502" y="3483"/>
                  </a:cubicBezTo>
                  <a:cubicBezTo>
                    <a:pt x="1596" y="3507"/>
                    <a:pt x="1690" y="3531"/>
                    <a:pt x="1773" y="3531"/>
                  </a:cubicBezTo>
                  <a:cubicBezTo>
                    <a:pt x="1807" y="3531"/>
                    <a:pt x="1839" y="3526"/>
                    <a:pt x="1869" y="3517"/>
                  </a:cubicBezTo>
                  <a:cubicBezTo>
                    <a:pt x="1902" y="3517"/>
                    <a:pt x="1935" y="3517"/>
                    <a:pt x="1969" y="3550"/>
                  </a:cubicBezTo>
                  <a:lnTo>
                    <a:pt x="2002" y="3650"/>
                  </a:lnTo>
                  <a:cubicBezTo>
                    <a:pt x="2002" y="3699"/>
                    <a:pt x="2038" y="3730"/>
                    <a:pt x="2070" y="3730"/>
                  </a:cubicBezTo>
                  <a:cubicBezTo>
                    <a:pt x="2082" y="3730"/>
                    <a:pt x="2093" y="3726"/>
                    <a:pt x="2102" y="3717"/>
                  </a:cubicBezTo>
                  <a:lnTo>
                    <a:pt x="2369" y="3550"/>
                  </a:lnTo>
                  <a:cubicBezTo>
                    <a:pt x="2369" y="3517"/>
                    <a:pt x="2369" y="3483"/>
                    <a:pt x="2369" y="3450"/>
                  </a:cubicBezTo>
                  <a:lnTo>
                    <a:pt x="2302" y="3350"/>
                  </a:lnTo>
                  <a:cubicBezTo>
                    <a:pt x="2302" y="3317"/>
                    <a:pt x="2302" y="3283"/>
                    <a:pt x="2302" y="3250"/>
                  </a:cubicBezTo>
                  <a:cubicBezTo>
                    <a:pt x="2402" y="3150"/>
                    <a:pt x="2469" y="3016"/>
                    <a:pt x="2502" y="2883"/>
                  </a:cubicBezTo>
                  <a:cubicBezTo>
                    <a:pt x="2502" y="2850"/>
                    <a:pt x="2569" y="2850"/>
                    <a:pt x="2569" y="2850"/>
                  </a:cubicBezTo>
                  <a:lnTo>
                    <a:pt x="2669" y="2916"/>
                  </a:lnTo>
                  <a:cubicBezTo>
                    <a:pt x="2703" y="2916"/>
                    <a:pt x="2736" y="2916"/>
                    <a:pt x="2736" y="2850"/>
                  </a:cubicBezTo>
                  <a:lnTo>
                    <a:pt x="2803" y="2449"/>
                  </a:lnTo>
                  <a:cubicBezTo>
                    <a:pt x="2803" y="2383"/>
                    <a:pt x="2769" y="2349"/>
                    <a:pt x="2736" y="2316"/>
                  </a:cubicBezTo>
                  <a:lnTo>
                    <a:pt x="2669" y="2283"/>
                  </a:lnTo>
                  <a:cubicBezTo>
                    <a:pt x="2636" y="2249"/>
                    <a:pt x="2603" y="2216"/>
                    <a:pt x="2603" y="2182"/>
                  </a:cubicBezTo>
                  <a:cubicBezTo>
                    <a:pt x="2603" y="2016"/>
                    <a:pt x="2569" y="1816"/>
                    <a:pt x="2502" y="1649"/>
                  </a:cubicBezTo>
                  <a:cubicBezTo>
                    <a:pt x="2502" y="1615"/>
                    <a:pt x="2502" y="1582"/>
                    <a:pt x="2502" y="1549"/>
                  </a:cubicBezTo>
                  <a:lnTo>
                    <a:pt x="2569" y="1515"/>
                  </a:lnTo>
                  <a:cubicBezTo>
                    <a:pt x="2603" y="1515"/>
                    <a:pt x="2603" y="1449"/>
                    <a:pt x="2569" y="1415"/>
                  </a:cubicBezTo>
                  <a:lnTo>
                    <a:pt x="2402" y="982"/>
                  </a:lnTo>
                  <a:cubicBezTo>
                    <a:pt x="2379" y="958"/>
                    <a:pt x="2355" y="934"/>
                    <a:pt x="2332" y="934"/>
                  </a:cubicBezTo>
                  <a:cubicBezTo>
                    <a:pt x="2322" y="934"/>
                    <a:pt x="2312" y="938"/>
                    <a:pt x="2302" y="948"/>
                  </a:cubicBezTo>
                  <a:lnTo>
                    <a:pt x="2236" y="982"/>
                  </a:lnTo>
                  <a:cubicBezTo>
                    <a:pt x="2236" y="982"/>
                    <a:pt x="2169" y="982"/>
                    <a:pt x="2169" y="948"/>
                  </a:cubicBezTo>
                  <a:cubicBezTo>
                    <a:pt x="2069" y="781"/>
                    <a:pt x="1969" y="648"/>
                    <a:pt x="1835" y="515"/>
                  </a:cubicBezTo>
                  <a:cubicBezTo>
                    <a:pt x="1802" y="515"/>
                    <a:pt x="1802" y="481"/>
                    <a:pt x="1802" y="415"/>
                  </a:cubicBezTo>
                  <a:lnTo>
                    <a:pt x="1802" y="314"/>
                  </a:lnTo>
                  <a:cubicBezTo>
                    <a:pt x="1802" y="281"/>
                    <a:pt x="1769" y="248"/>
                    <a:pt x="1735" y="214"/>
                  </a:cubicBezTo>
                  <a:lnTo>
                    <a:pt x="1402" y="14"/>
                  </a:lnTo>
                  <a:cubicBezTo>
                    <a:pt x="1368" y="14"/>
                    <a:pt x="1335" y="14"/>
                    <a:pt x="1335" y="81"/>
                  </a:cubicBezTo>
                  <a:lnTo>
                    <a:pt x="1335" y="181"/>
                  </a:lnTo>
                  <a:cubicBezTo>
                    <a:pt x="1335" y="214"/>
                    <a:pt x="1302" y="214"/>
                    <a:pt x="1268" y="214"/>
                  </a:cubicBezTo>
                  <a:cubicBezTo>
                    <a:pt x="1218" y="198"/>
                    <a:pt x="1160" y="189"/>
                    <a:pt x="1097" y="189"/>
                  </a:cubicBezTo>
                  <a:cubicBezTo>
                    <a:pt x="1035" y="189"/>
                    <a:pt x="968" y="198"/>
                    <a:pt x="901" y="214"/>
                  </a:cubicBezTo>
                  <a:cubicBezTo>
                    <a:pt x="868" y="214"/>
                    <a:pt x="835" y="181"/>
                    <a:pt x="835" y="148"/>
                  </a:cubicBezTo>
                  <a:lnTo>
                    <a:pt x="768" y="48"/>
                  </a:lnTo>
                  <a:cubicBezTo>
                    <a:pt x="768" y="24"/>
                    <a:pt x="751" y="0"/>
                    <a:pt x="73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996;p75"/>
            <p:cNvSpPr/>
            <p:nvPr/>
          </p:nvSpPr>
          <p:spPr>
            <a:xfrm>
              <a:off x="4268225" y="2952725"/>
              <a:ext cx="175150" cy="116600"/>
            </a:xfrm>
            <a:custGeom>
              <a:avLst/>
              <a:gdLst/>
              <a:ahLst/>
              <a:cxnLst/>
              <a:rect l="l" t="t" r="r" b="b"/>
              <a:pathLst>
                <a:path w="7006" h="4664" extrusionOk="0">
                  <a:moveTo>
                    <a:pt x="6271" y="60"/>
                  </a:moveTo>
                  <a:lnTo>
                    <a:pt x="6271" y="94"/>
                  </a:lnTo>
                  <a:cubicBezTo>
                    <a:pt x="6338" y="94"/>
                    <a:pt x="6405" y="127"/>
                    <a:pt x="6472" y="161"/>
                  </a:cubicBezTo>
                  <a:cubicBezTo>
                    <a:pt x="6605" y="227"/>
                    <a:pt x="6705" y="361"/>
                    <a:pt x="6772" y="494"/>
                  </a:cubicBezTo>
                  <a:cubicBezTo>
                    <a:pt x="6905" y="794"/>
                    <a:pt x="6872" y="1028"/>
                    <a:pt x="6738" y="1128"/>
                  </a:cubicBezTo>
                  <a:lnTo>
                    <a:pt x="868" y="4530"/>
                  </a:lnTo>
                  <a:cubicBezTo>
                    <a:pt x="850" y="4539"/>
                    <a:pt x="827" y="4543"/>
                    <a:pt x="801" y="4543"/>
                  </a:cubicBezTo>
                  <a:cubicBezTo>
                    <a:pt x="729" y="4543"/>
                    <a:pt x="632" y="4512"/>
                    <a:pt x="534" y="4464"/>
                  </a:cubicBezTo>
                  <a:cubicBezTo>
                    <a:pt x="401" y="4364"/>
                    <a:pt x="300" y="4230"/>
                    <a:pt x="200" y="4097"/>
                  </a:cubicBezTo>
                  <a:cubicBezTo>
                    <a:pt x="100" y="3796"/>
                    <a:pt x="100" y="3563"/>
                    <a:pt x="267" y="3496"/>
                  </a:cubicBezTo>
                  <a:lnTo>
                    <a:pt x="6138" y="60"/>
                  </a:lnTo>
                  <a:close/>
                  <a:moveTo>
                    <a:pt x="6136" y="0"/>
                  </a:moveTo>
                  <a:cubicBezTo>
                    <a:pt x="6099" y="0"/>
                    <a:pt x="6066" y="8"/>
                    <a:pt x="6038" y="27"/>
                  </a:cubicBezTo>
                  <a:lnTo>
                    <a:pt x="167" y="3430"/>
                  </a:lnTo>
                  <a:cubicBezTo>
                    <a:pt x="0" y="3530"/>
                    <a:pt x="0" y="3796"/>
                    <a:pt x="134" y="4097"/>
                  </a:cubicBezTo>
                  <a:cubicBezTo>
                    <a:pt x="234" y="4263"/>
                    <a:pt x="367" y="4430"/>
                    <a:pt x="534" y="4530"/>
                  </a:cubicBezTo>
                  <a:cubicBezTo>
                    <a:pt x="601" y="4597"/>
                    <a:pt x="667" y="4630"/>
                    <a:pt x="767" y="4664"/>
                  </a:cubicBezTo>
                  <a:cubicBezTo>
                    <a:pt x="801" y="4664"/>
                    <a:pt x="868" y="4664"/>
                    <a:pt x="934" y="4630"/>
                  </a:cubicBezTo>
                  <a:lnTo>
                    <a:pt x="6805" y="1228"/>
                  </a:lnTo>
                  <a:cubicBezTo>
                    <a:pt x="6972" y="1128"/>
                    <a:pt x="7005" y="861"/>
                    <a:pt x="6838" y="561"/>
                  </a:cubicBezTo>
                  <a:cubicBezTo>
                    <a:pt x="6772" y="361"/>
                    <a:pt x="6638" y="227"/>
                    <a:pt x="6472" y="127"/>
                  </a:cubicBezTo>
                  <a:cubicBezTo>
                    <a:pt x="6351" y="55"/>
                    <a:pt x="6231" y="0"/>
                    <a:pt x="613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997;p75"/>
            <p:cNvSpPr/>
            <p:nvPr/>
          </p:nvSpPr>
          <p:spPr>
            <a:xfrm>
              <a:off x="4274900" y="2990925"/>
              <a:ext cx="102600" cy="72950"/>
            </a:xfrm>
            <a:custGeom>
              <a:avLst/>
              <a:gdLst/>
              <a:ahLst/>
              <a:cxnLst/>
              <a:rect l="l" t="t" r="r" b="b"/>
              <a:pathLst>
                <a:path w="4104" h="2918" extrusionOk="0">
                  <a:moveTo>
                    <a:pt x="3736" y="0"/>
                  </a:moveTo>
                  <a:lnTo>
                    <a:pt x="67" y="2135"/>
                  </a:lnTo>
                  <a:cubicBezTo>
                    <a:pt x="33" y="2168"/>
                    <a:pt x="0" y="2235"/>
                    <a:pt x="0" y="2302"/>
                  </a:cubicBezTo>
                  <a:cubicBezTo>
                    <a:pt x="0" y="2402"/>
                    <a:pt x="0" y="2469"/>
                    <a:pt x="33" y="2569"/>
                  </a:cubicBezTo>
                  <a:cubicBezTo>
                    <a:pt x="118" y="2767"/>
                    <a:pt x="348" y="2917"/>
                    <a:pt x="476" y="2917"/>
                  </a:cubicBezTo>
                  <a:cubicBezTo>
                    <a:pt x="499" y="2917"/>
                    <a:pt x="519" y="2912"/>
                    <a:pt x="534" y="2902"/>
                  </a:cubicBezTo>
                  <a:lnTo>
                    <a:pt x="4103" y="834"/>
                  </a:lnTo>
                  <a:lnTo>
                    <a:pt x="3736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998;p75"/>
            <p:cNvSpPr/>
            <p:nvPr/>
          </p:nvSpPr>
          <p:spPr>
            <a:xfrm>
              <a:off x="4294075" y="2985925"/>
              <a:ext cx="15875" cy="22325"/>
            </a:xfrm>
            <a:custGeom>
              <a:avLst/>
              <a:gdLst/>
              <a:ahLst/>
              <a:cxnLst/>
              <a:rect l="l" t="t" r="r" b="b"/>
              <a:pathLst>
                <a:path w="635" h="893" extrusionOk="0">
                  <a:moveTo>
                    <a:pt x="367" y="0"/>
                  </a:moveTo>
                  <a:lnTo>
                    <a:pt x="334" y="67"/>
                  </a:lnTo>
                  <a:lnTo>
                    <a:pt x="501" y="467"/>
                  </a:lnTo>
                  <a:cubicBezTo>
                    <a:pt x="534" y="534"/>
                    <a:pt x="567" y="600"/>
                    <a:pt x="567" y="667"/>
                  </a:cubicBezTo>
                  <a:cubicBezTo>
                    <a:pt x="534" y="701"/>
                    <a:pt x="534" y="734"/>
                    <a:pt x="467" y="767"/>
                  </a:cubicBezTo>
                  <a:cubicBezTo>
                    <a:pt x="449" y="785"/>
                    <a:pt x="432" y="793"/>
                    <a:pt x="413" y="793"/>
                  </a:cubicBezTo>
                  <a:cubicBezTo>
                    <a:pt x="362" y="793"/>
                    <a:pt x="307" y="731"/>
                    <a:pt x="234" y="634"/>
                  </a:cubicBezTo>
                  <a:lnTo>
                    <a:pt x="67" y="200"/>
                  </a:lnTo>
                  <a:lnTo>
                    <a:pt x="0" y="234"/>
                  </a:lnTo>
                  <a:lnTo>
                    <a:pt x="200" y="667"/>
                  </a:lnTo>
                  <a:cubicBezTo>
                    <a:pt x="234" y="734"/>
                    <a:pt x="267" y="801"/>
                    <a:pt x="334" y="867"/>
                  </a:cubicBezTo>
                  <a:cubicBezTo>
                    <a:pt x="367" y="884"/>
                    <a:pt x="401" y="892"/>
                    <a:pt x="434" y="892"/>
                  </a:cubicBezTo>
                  <a:cubicBezTo>
                    <a:pt x="467" y="892"/>
                    <a:pt x="501" y="884"/>
                    <a:pt x="534" y="867"/>
                  </a:cubicBezTo>
                  <a:cubicBezTo>
                    <a:pt x="567" y="834"/>
                    <a:pt x="634" y="767"/>
                    <a:pt x="634" y="701"/>
                  </a:cubicBezTo>
                  <a:cubicBezTo>
                    <a:pt x="634" y="600"/>
                    <a:pt x="601" y="500"/>
                    <a:pt x="567" y="434"/>
                  </a:cubicBezTo>
                  <a:lnTo>
                    <a:pt x="367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999;p75"/>
            <p:cNvSpPr/>
            <p:nvPr/>
          </p:nvSpPr>
          <p:spPr>
            <a:xfrm>
              <a:off x="4307425" y="2981125"/>
              <a:ext cx="12525" cy="21500"/>
            </a:xfrm>
            <a:custGeom>
              <a:avLst/>
              <a:gdLst/>
              <a:ahLst/>
              <a:cxnLst/>
              <a:rect l="l" t="t" r="r" b="b"/>
              <a:pathLst>
                <a:path w="501" h="860" extrusionOk="0">
                  <a:moveTo>
                    <a:pt x="250" y="100"/>
                  </a:moveTo>
                  <a:cubicBezTo>
                    <a:pt x="267" y="100"/>
                    <a:pt x="284" y="109"/>
                    <a:pt x="300" y="125"/>
                  </a:cubicBezTo>
                  <a:cubicBezTo>
                    <a:pt x="334" y="125"/>
                    <a:pt x="367" y="159"/>
                    <a:pt x="400" y="225"/>
                  </a:cubicBezTo>
                  <a:cubicBezTo>
                    <a:pt x="434" y="259"/>
                    <a:pt x="434" y="292"/>
                    <a:pt x="434" y="359"/>
                  </a:cubicBezTo>
                  <a:lnTo>
                    <a:pt x="400" y="359"/>
                  </a:lnTo>
                  <a:cubicBezTo>
                    <a:pt x="400" y="392"/>
                    <a:pt x="367" y="426"/>
                    <a:pt x="334" y="426"/>
                  </a:cubicBezTo>
                  <a:lnTo>
                    <a:pt x="234" y="492"/>
                  </a:lnTo>
                  <a:lnTo>
                    <a:pt x="100" y="192"/>
                  </a:lnTo>
                  <a:lnTo>
                    <a:pt x="200" y="125"/>
                  </a:lnTo>
                  <a:cubicBezTo>
                    <a:pt x="217" y="109"/>
                    <a:pt x="234" y="100"/>
                    <a:pt x="250" y="100"/>
                  </a:cubicBezTo>
                  <a:close/>
                  <a:moveTo>
                    <a:pt x="238" y="0"/>
                  </a:moveTo>
                  <a:cubicBezTo>
                    <a:pt x="209" y="0"/>
                    <a:pt x="184" y="9"/>
                    <a:pt x="167" y="25"/>
                  </a:cubicBezTo>
                  <a:lnTo>
                    <a:pt x="0" y="125"/>
                  </a:lnTo>
                  <a:lnTo>
                    <a:pt x="300" y="859"/>
                  </a:lnTo>
                  <a:lnTo>
                    <a:pt x="367" y="826"/>
                  </a:lnTo>
                  <a:lnTo>
                    <a:pt x="267" y="592"/>
                  </a:lnTo>
                  <a:lnTo>
                    <a:pt x="367" y="526"/>
                  </a:lnTo>
                  <a:cubicBezTo>
                    <a:pt x="434" y="492"/>
                    <a:pt x="467" y="459"/>
                    <a:pt x="500" y="392"/>
                  </a:cubicBezTo>
                  <a:cubicBezTo>
                    <a:pt x="500" y="325"/>
                    <a:pt x="500" y="225"/>
                    <a:pt x="467" y="192"/>
                  </a:cubicBezTo>
                  <a:cubicBezTo>
                    <a:pt x="434" y="125"/>
                    <a:pt x="400" y="59"/>
                    <a:pt x="334" y="25"/>
                  </a:cubicBezTo>
                  <a:cubicBezTo>
                    <a:pt x="300" y="9"/>
                    <a:pt x="267" y="0"/>
                    <a:pt x="23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000;p75"/>
            <p:cNvSpPr/>
            <p:nvPr/>
          </p:nvSpPr>
          <p:spPr>
            <a:xfrm>
              <a:off x="4318250" y="2974250"/>
              <a:ext cx="16700" cy="21700"/>
            </a:xfrm>
            <a:custGeom>
              <a:avLst/>
              <a:gdLst/>
              <a:ahLst/>
              <a:cxnLst/>
              <a:rect l="l" t="t" r="r" b="b"/>
              <a:pathLst>
                <a:path w="668" h="868" extrusionOk="0">
                  <a:moveTo>
                    <a:pt x="334" y="100"/>
                  </a:moveTo>
                  <a:cubicBezTo>
                    <a:pt x="401" y="100"/>
                    <a:pt x="434" y="133"/>
                    <a:pt x="468" y="167"/>
                  </a:cubicBezTo>
                  <a:cubicBezTo>
                    <a:pt x="501" y="200"/>
                    <a:pt x="534" y="234"/>
                    <a:pt x="534" y="300"/>
                  </a:cubicBezTo>
                  <a:cubicBezTo>
                    <a:pt x="568" y="334"/>
                    <a:pt x="568" y="400"/>
                    <a:pt x="568" y="434"/>
                  </a:cubicBezTo>
                  <a:cubicBezTo>
                    <a:pt x="601" y="500"/>
                    <a:pt x="568" y="534"/>
                    <a:pt x="568" y="567"/>
                  </a:cubicBezTo>
                  <a:cubicBezTo>
                    <a:pt x="534" y="600"/>
                    <a:pt x="501" y="634"/>
                    <a:pt x="468" y="667"/>
                  </a:cubicBezTo>
                  <a:lnTo>
                    <a:pt x="368" y="701"/>
                  </a:lnTo>
                  <a:lnTo>
                    <a:pt x="101" y="167"/>
                  </a:lnTo>
                  <a:lnTo>
                    <a:pt x="234" y="100"/>
                  </a:lnTo>
                  <a:close/>
                  <a:moveTo>
                    <a:pt x="334" y="0"/>
                  </a:moveTo>
                  <a:cubicBezTo>
                    <a:pt x="301" y="0"/>
                    <a:pt x="234" y="0"/>
                    <a:pt x="201" y="33"/>
                  </a:cubicBezTo>
                  <a:lnTo>
                    <a:pt x="1" y="133"/>
                  </a:lnTo>
                  <a:lnTo>
                    <a:pt x="334" y="867"/>
                  </a:lnTo>
                  <a:lnTo>
                    <a:pt x="534" y="767"/>
                  </a:lnTo>
                  <a:cubicBezTo>
                    <a:pt x="568" y="734"/>
                    <a:pt x="601" y="667"/>
                    <a:pt x="634" y="634"/>
                  </a:cubicBezTo>
                  <a:cubicBezTo>
                    <a:pt x="668" y="567"/>
                    <a:pt x="668" y="500"/>
                    <a:pt x="668" y="467"/>
                  </a:cubicBezTo>
                  <a:cubicBezTo>
                    <a:pt x="668" y="400"/>
                    <a:pt x="634" y="300"/>
                    <a:pt x="601" y="267"/>
                  </a:cubicBezTo>
                  <a:cubicBezTo>
                    <a:pt x="568" y="200"/>
                    <a:pt x="534" y="133"/>
                    <a:pt x="501" y="100"/>
                  </a:cubicBezTo>
                  <a:cubicBezTo>
                    <a:pt x="434" y="33"/>
                    <a:pt x="401" y="33"/>
                    <a:pt x="3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001;p75"/>
            <p:cNvSpPr/>
            <p:nvPr/>
          </p:nvSpPr>
          <p:spPr>
            <a:xfrm>
              <a:off x="4334925" y="2967575"/>
              <a:ext cx="15050" cy="21700"/>
            </a:xfrm>
            <a:custGeom>
              <a:avLst/>
              <a:gdLst/>
              <a:ahLst/>
              <a:cxnLst/>
              <a:rect l="l" t="t" r="r" b="b"/>
              <a:pathLst>
                <a:path w="602" h="868" extrusionOk="0">
                  <a:moveTo>
                    <a:pt x="68" y="134"/>
                  </a:moveTo>
                  <a:lnTo>
                    <a:pt x="334" y="400"/>
                  </a:lnTo>
                  <a:lnTo>
                    <a:pt x="134" y="534"/>
                  </a:lnTo>
                  <a:lnTo>
                    <a:pt x="68" y="134"/>
                  </a:lnTo>
                  <a:close/>
                  <a:moveTo>
                    <a:pt x="68" y="0"/>
                  </a:moveTo>
                  <a:lnTo>
                    <a:pt x="1" y="34"/>
                  </a:lnTo>
                  <a:lnTo>
                    <a:pt x="134" y="867"/>
                  </a:lnTo>
                  <a:lnTo>
                    <a:pt x="201" y="834"/>
                  </a:lnTo>
                  <a:lnTo>
                    <a:pt x="168" y="634"/>
                  </a:lnTo>
                  <a:lnTo>
                    <a:pt x="401" y="501"/>
                  </a:lnTo>
                  <a:lnTo>
                    <a:pt x="535" y="634"/>
                  </a:lnTo>
                  <a:lnTo>
                    <a:pt x="601" y="60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002;p75"/>
            <p:cNvSpPr/>
            <p:nvPr/>
          </p:nvSpPr>
          <p:spPr>
            <a:xfrm>
              <a:off x="4341600" y="2959225"/>
              <a:ext cx="13375" cy="20875"/>
            </a:xfrm>
            <a:custGeom>
              <a:avLst/>
              <a:gdLst/>
              <a:ahLst/>
              <a:cxnLst/>
              <a:rect l="l" t="t" r="r" b="b"/>
              <a:pathLst>
                <a:path w="535" h="835" extrusionOk="0">
                  <a:moveTo>
                    <a:pt x="368" y="1"/>
                  </a:moveTo>
                  <a:lnTo>
                    <a:pt x="1" y="234"/>
                  </a:lnTo>
                  <a:lnTo>
                    <a:pt x="34" y="301"/>
                  </a:lnTo>
                  <a:lnTo>
                    <a:pt x="167" y="201"/>
                  </a:lnTo>
                  <a:lnTo>
                    <a:pt x="468" y="835"/>
                  </a:lnTo>
                  <a:lnTo>
                    <a:pt x="534" y="801"/>
                  </a:lnTo>
                  <a:lnTo>
                    <a:pt x="234" y="167"/>
                  </a:lnTo>
                  <a:lnTo>
                    <a:pt x="401" y="1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003;p75"/>
            <p:cNvSpPr/>
            <p:nvPr/>
          </p:nvSpPr>
          <p:spPr>
            <a:xfrm>
              <a:off x="4352450" y="2953400"/>
              <a:ext cx="15875" cy="22525"/>
            </a:xfrm>
            <a:custGeom>
              <a:avLst/>
              <a:gdLst/>
              <a:ahLst/>
              <a:cxnLst/>
              <a:rect l="l" t="t" r="r" b="b"/>
              <a:pathLst>
                <a:path w="635" h="901" extrusionOk="0">
                  <a:moveTo>
                    <a:pt x="301" y="0"/>
                  </a:moveTo>
                  <a:lnTo>
                    <a:pt x="0" y="200"/>
                  </a:lnTo>
                  <a:lnTo>
                    <a:pt x="334" y="901"/>
                  </a:lnTo>
                  <a:lnTo>
                    <a:pt x="634" y="734"/>
                  </a:lnTo>
                  <a:lnTo>
                    <a:pt x="601" y="634"/>
                  </a:lnTo>
                  <a:lnTo>
                    <a:pt x="334" y="801"/>
                  </a:lnTo>
                  <a:lnTo>
                    <a:pt x="234" y="567"/>
                  </a:lnTo>
                  <a:lnTo>
                    <a:pt x="467" y="434"/>
                  </a:lnTo>
                  <a:lnTo>
                    <a:pt x="434" y="334"/>
                  </a:lnTo>
                  <a:lnTo>
                    <a:pt x="200" y="467"/>
                  </a:lnTo>
                  <a:lnTo>
                    <a:pt x="100" y="267"/>
                  </a:lnTo>
                  <a:lnTo>
                    <a:pt x="367" y="1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004;p75"/>
            <p:cNvSpPr/>
            <p:nvPr/>
          </p:nvSpPr>
          <p:spPr>
            <a:xfrm>
              <a:off x="4432500" y="2644000"/>
              <a:ext cx="92600" cy="21175"/>
            </a:xfrm>
            <a:custGeom>
              <a:avLst/>
              <a:gdLst/>
              <a:ahLst/>
              <a:cxnLst/>
              <a:rect l="l" t="t" r="r" b="b"/>
              <a:pathLst>
                <a:path w="3704" h="847" extrusionOk="0">
                  <a:moveTo>
                    <a:pt x="3703" y="1"/>
                  </a:moveTo>
                  <a:cubicBezTo>
                    <a:pt x="3593" y="56"/>
                    <a:pt x="2100" y="700"/>
                    <a:pt x="793" y="700"/>
                  </a:cubicBezTo>
                  <a:cubicBezTo>
                    <a:pt x="516" y="700"/>
                    <a:pt x="246" y="671"/>
                    <a:pt x="1" y="601"/>
                  </a:cubicBezTo>
                  <a:lnTo>
                    <a:pt x="1" y="601"/>
                  </a:lnTo>
                  <a:cubicBezTo>
                    <a:pt x="230" y="773"/>
                    <a:pt x="711" y="846"/>
                    <a:pt x="1344" y="846"/>
                  </a:cubicBezTo>
                  <a:cubicBezTo>
                    <a:pt x="1815" y="846"/>
                    <a:pt x="2371" y="806"/>
                    <a:pt x="2969" y="734"/>
                  </a:cubicBezTo>
                  <a:cubicBezTo>
                    <a:pt x="3270" y="568"/>
                    <a:pt x="3503" y="301"/>
                    <a:pt x="3703" y="1"/>
                  </a:cubicBez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005;p75"/>
            <p:cNvSpPr/>
            <p:nvPr/>
          </p:nvSpPr>
          <p:spPr>
            <a:xfrm>
              <a:off x="4473375" y="4431125"/>
              <a:ext cx="90075" cy="79525"/>
            </a:xfrm>
            <a:custGeom>
              <a:avLst/>
              <a:gdLst/>
              <a:ahLst/>
              <a:cxnLst/>
              <a:rect l="l" t="t" r="r" b="b"/>
              <a:pathLst>
                <a:path w="3603" h="3181" extrusionOk="0">
                  <a:moveTo>
                    <a:pt x="0" y="0"/>
                  </a:moveTo>
                  <a:cubicBezTo>
                    <a:pt x="67" y="600"/>
                    <a:pt x="134" y="2268"/>
                    <a:pt x="134" y="2268"/>
                  </a:cubicBezTo>
                  <a:cubicBezTo>
                    <a:pt x="367" y="2669"/>
                    <a:pt x="734" y="2969"/>
                    <a:pt x="1201" y="3102"/>
                  </a:cubicBezTo>
                  <a:cubicBezTo>
                    <a:pt x="1386" y="3155"/>
                    <a:pt x="1575" y="3180"/>
                    <a:pt x="1762" y="3180"/>
                  </a:cubicBezTo>
                  <a:cubicBezTo>
                    <a:pt x="2521" y="3180"/>
                    <a:pt x="3255" y="2764"/>
                    <a:pt x="3603" y="2068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006;p75"/>
            <p:cNvSpPr/>
            <p:nvPr/>
          </p:nvSpPr>
          <p:spPr>
            <a:xfrm>
              <a:off x="4714375" y="4286000"/>
              <a:ext cx="72575" cy="51475"/>
            </a:xfrm>
            <a:custGeom>
              <a:avLst/>
              <a:gdLst/>
              <a:ahLst/>
              <a:cxnLst/>
              <a:rect l="l" t="t" r="r" b="b"/>
              <a:pathLst>
                <a:path w="2903" h="2059" extrusionOk="0">
                  <a:moveTo>
                    <a:pt x="0" y="1"/>
                  </a:moveTo>
                  <a:lnTo>
                    <a:pt x="34" y="1335"/>
                  </a:lnTo>
                  <a:cubicBezTo>
                    <a:pt x="367" y="1769"/>
                    <a:pt x="868" y="2002"/>
                    <a:pt x="1401" y="2036"/>
                  </a:cubicBezTo>
                  <a:cubicBezTo>
                    <a:pt x="1488" y="2051"/>
                    <a:pt x="1575" y="2058"/>
                    <a:pt x="1662" y="2058"/>
                  </a:cubicBezTo>
                  <a:cubicBezTo>
                    <a:pt x="2145" y="2058"/>
                    <a:pt x="2620" y="1826"/>
                    <a:pt x="2902" y="1402"/>
                  </a:cubicBezTo>
                  <a:lnTo>
                    <a:pt x="2902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007;p75"/>
            <p:cNvSpPr/>
            <p:nvPr/>
          </p:nvSpPr>
          <p:spPr>
            <a:xfrm>
              <a:off x="4687675" y="2942550"/>
              <a:ext cx="218525" cy="216025"/>
            </a:xfrm>
            <a:custGeom>
              <a:avLst/>
              <a:gdLst/>
              <a:ahLst/>
              <a:cxnLst/>
              <a:rect l="l" t="t" r="r" b="b"/>
              <a:pathLst>
                <a:path w="8741" h="8641" extrusionOk="0">
                  <a:moveTo>
                    <a:pt x="6973" y="0"/>
                  </a:moveTo>
                  <a:lnTo>
                    <a:pt x="2136" y="1301"/>
                  </a:lnTo>
                  <a:lnTo>
                    <a:pt x="2503" y="2903"/>
                  </a:lnTo>
                  <a:lnTo>
                    <a:pt x="1936" y="2569"/>
                  </a:lnTo>
                  <a:lnTo>
                    <a:pt x="1" y="5705"/>
                  </a:lnTo>
                  <a:lnTo>
                    <a:pt x="3670" y="7673"/>
                  </a:lnTo>
                  <a:cubicBezTo>
                    <a:pt x="3670" y="7673"/>
                    <a:pt x="5122" y="8641"/>
                    <a:pt x="6154" y="8641"/>
                  </a:cubicBezTo>
                  <a:cubicBezTo>
                    <a:pt x="6171" y="8641"/>
                    <a:pt x="6188" y="8641"/>
                    <a:pt x="6205" y="8640"/>
                  </a:cubicBezTo>
                  <a:cubicBezTo>
                    <a:pt x="7440" y="8540"/>
                    <a:pt x="8407" y="7573"/>
                    <a:pt x="8540" y="6338"/>
                  </a:cubicBezTo>
                  <a:cubicBezTo>
                    <a:pt x="8740" y="4737"/>
                    <a:pt x="6973" y="0"/>
                    <a:pt x="6973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008;p75"/>
            <p:cNvSpPr/>
            <p:nvPr/>
          </p:nvSpPr>
          <p:spPr>
            <a:xfrm>
              <a:off x="4738550" y="3011775"/>
              <a:ext cx="45050" cy="82575"/>
            </a:xfrm>
            <a:custGeom>
              <a:avLst/>
              <a:gdLst/>
              <a:ahLst/>
              <a:cxnLst/>
              <a:rect l="l" t="t" r="r" b="b"/>
              <a:pathLst>
                <a:path w="1802" h="3303" extrusionOk="0">
                  <a:moveTo>
                    <a:pt x="1" y="0"/>
                  </a:moveTo>
                  <a:cubicBezTo>
                    <a:pt x="465" y="1162"/>
                    <a:pt x="1062" y="2258"/>
                    <a:pt x="1792" y="3288"/>
                  </a:cubicBezTo>
                  <a:lnTo>
                    <a:pt x="1792" y="3288"/>
                  </a:lnTo>
                  <a:cubicBezTo>
                    <a:pt x="1356" y="2662"/>
                    <a:pt x="601" y="200"/>
                    <a:pt x="601" y="200"/>
                  </a:cubicBezTo>
                  <a:lnTo>
                    <a:pt x="1" y="0"/>
                  </a:lnTo>
                  <a:close/>
                  <a:moveTo>
                    <a:pt x="1792" y="3288"/>
                  </a:moveTo>
                  <a:cubicBezTo>
                    <a:pt x="1795" y="3293"/>
                    <a:pt x="1799" y="3298"/>
                    <a:pt x="1802" y="3302"/>
                  </a:cubicBezTo>
                  <a:cubicBezTo>
                    <a:pt x="1799" y="3298"/>
                    <a:pt x="1795" y="3293"/>
                    <a:pt x="1792" y="3288"/>
                  </a:cubicBez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009;p75"/>
            <p:cNvSpPr/>
            <p:nvPr/>
          </p:nvSpPr>
          <p:spPr>
            <a:xfrm>
              <a:off x="4388300" y="3286125"/>
              <a:ext cx="422825" cy="1169375"/>
            </a:xfrm>
            <a:custGeom>
              <a:avLst/>
              <a:gdLst/>
              <a:ahLst/>
              <a:cxnLst/>
              <a:rect l="l" t="t" r="r" b="b"/>
              <a:pathLst>
                <a:path w="16913" h="46775" extrusionOk="0">
                  <a:moveTo>
                    <a:pt x="15945" y="1"/>
                  </a:moveTo>
                  <a:lnTo>
                    <a:pt x="1" y="1935"/>
                  </a:lnTo>
                  <a:cubicBezTo>
                    <a:pt x="1" y="1935"/>
                    <a:pt x="201" y="22650"/>
                    <a:pt x="368" y="25152"/>
                  </a:cubicBezTo>
                  <a:cubicBezTo>
                    <a:pt x="568" y="27654"/>
                    <a:pt x="3403" y="46300"/>
                    <a:pt x="3403" y="46300"/>
                  </a:cubicBezTo>
                  <a:cubicBezTo>
                    <a:pt x="4159" y="46656"/>
                    <a:pt x="4830" y="46775"/>
                    <a:pt x="5388" y="46775"/>
                  </a:cubicBezTo>
                  <a:cubicBezTo>
                    <a:pt x="6505" y="46775"/>
                    <a:pt x="7172" y="46300"/>
                    <a:pt x="7172" y="46300"/>
                  </a:cubicBezTo>
                  <a:cubicBezTo>
                    <a:pt x="7106" y="45733"/>
                    <a:pt x="7106" y="45133"/>
                    <a:pt x="7172" y="44532"/>
                  </a:cubicBezTo>
                  <a:cubicBezTo>
                    <a:pt x="7239" y="43465"/>
                    <a:pt x="8073" y="33858"/>
                    <a:pt x="8006" y="30422"/>
                  </a:cubicBezTo>
                  <a:cubicBezTo>
                    <a:pt x="7973" y="28454"/>
                    <a:pt x="7606" y="26520"/>
                    <a:pt x="6872" y="24685"/>
                  </a:cubicBezTo>
                  <a:lnTo>
                    <a:pt x="8006" y="8073"/>
                  </a:lnTo>
                  <a:lnTo>
                    <a:pt x="8573" y="7840"/>
                  </a:lnTo>
                  <a:cubicBezTo>
                    <a:pt x="8573" y="7840"/>
                    <a:pt x="8707" y="10175"/>
                    <a:pt x="8840" y="12910"/>
                  </a:cubicBezTo>
                  <a:lnTo>
                    <a:pt x="8840" y="12943"/>
                  </a:lnTo>
                  <a:cubicBezTo>
                    <a:pt x="9040" y="16146"/>
                    <a:pt x="9274" y="19882"/>
                    <a:pt x="9441" y="21149"/>
                  </a:cubicBezTo>
                  <a:cubicBezTo>
                    <a:pt x="9708" y="23551"/>
                    <a:pt x="11476" y="32190"/>
                    <a:pt x="11976" y="34225"/>
                  </a:cubicBezTo>
                  <a:cubicBezTo>
                    <a:pt x="12476" y="36260"/>
                    <a:pt x="13010" y="40096"/>
                    <a:pt x="13010" y="40096"/>
                  </a:cubicBezTo>
                  <a:cubicBezTo>
                    <a:pt x="13405" y="40491"/>
                    <a:pt x="13956" y="40611"/>
                    <a:pt x="14478" y="40611"/>
                  </a:cubicBezTo>
                  <a:cubicBezTo>
                    <a:pt x="15279" y="40611"/>
                    <a:pt x="16012" y="40329"/>
                    <a:pt x="16012" y="40329"/>
                  </a:cubicBezTo>
                  <a:cubicBezTo>
                    <a:pt x="16012" y="40329"/>
                    <a:pt x="16012" y="37794"/>
                    <a:pt x="16146" y="36193"/>
                  </a:cubicBezTo>
                  <a:cubicBezTo>
                    <a:pt x="16279" y="34625"/>
                    <a:pt x="16913" y="27620"/>
                    <a:pt x="16679" y="25786"/>
                  </a:cubicBezTo>
                  <a:cubicBezTo>
                    <a:pt x="16446" y="23951"/>
                    <a:pt x="15412" y="20682"/>
                    <a:pt x="15345" y="20015"/>
                  </a:cubicBezTo>
                  <a:cubicBezTo>
                    <a:pt x="15245" y="19348"/>
                    <a:pt x="15812" y="4637"/>
                    <a:pt x="15812" y="4637"/>
                  </a:cubicBezTo>
                  <a:cubicBezTo>
                    <a:pt x="16212" y="3136"/>
                    <a:pt x="16279" y="1535"/>
                    <a:pt x="15945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6010;p75"/>
            <p:cNvSpPr/>
            <p:nvPr/>
          </p:nvSpPr>
          <p:spPr>
            <a:xfrm>
              <a:off x="4724375" y="2720725"/>
              <a:ext cx="159300" cy="298575"/>
            </a:xfrm>
            <a:custGeom>
              <a:avLst/>
              <a:gdLst/>
              <a:ahLst/>
              <a:cxnLst/>
              <a:rect l="l" t="t" r="r" b="b"/>
              <a:pathLst>
                <a:path w="6372" h="11943" extrusionOk="0">
                  <a:moveTo>
                    <a:pt x="1" y="0"/>
                  </a:moveTo>
                  <a:lnTo>
                    <a:pt x="701" y="11942"/>
                  </a:lnTo>
                  <a:cubicBezTo>
                    <a:pt x="3903" y="11842"/>
                    <a:pt x="6372" y="9507"/>
                    <a:pt x="6372" y="9507"/>
                  </a:cubicBezTo>
                  <a:cubicBezTo>
                    <a:pt x="5671" y="7472"/>
                    <a:pt x="4837" y="5471"/>
                    <a:pt x="3870" y="3536"/>
                  </a:cubicBezTo>
                  <a:cubicBezTo>
                    <a:pt x="3003" y="1968"/>
                    <a:pt x="1635" y="701"/>
                    <a:pt x="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6011;p75"/>
            <p:cNvSpPr/>
            <p:nvPr/>
          </p:nvSpPr>
          <p:spPr>
            <a:xfrm>
              <a:off x="4724375" y="2720725"/>
              <a:ext cx="159300" cy="298575"/>
            </a:xfrm>
            <a:custGeom>
              <a:avLst/>
              <a:gdLst/>
              <a:ahLst/>
              <a:cxnLst/>
              <a:rect l="l" t="t" r="r" b="b"/>
              <a:pathLst>
                <a:path w="6372" h="11943" extrusionOk="0">
                  <a:moveTo>
                    <a:pt x="1" y="0"/>
                  </a:moveTo>
                  <a:lnTo>
                    <a:pt x="701" y="11942"/>
                  </a:lnTo>
                  <a:cubicBezTo>
                    <a:pt x="3903" y="11842"/>
                    <a:pt x="6372" y="9507"/>
                    <a:pt x="6372" y="9507"/>
                  </a:cubicBezTo>
                  <a:cubicBezTo>
                    <a:pt x="5671" y="7472"/>
                    <a:pt x="4837" y="5471"/>
                    <a:pt x="3870" y="3536"/>
                  </a:cubicBezTo>
                  <a:cubicBezTo>
                    <a:pt x="3003" y="1968"/>
                    <a:pt x="1635" y="701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6012;p75"/>
            <p:cNvSpPr/>
            <p:nvPr/>
          </p:nvSpPr>
          <p:spPr>
            <a:xfrm>
              <a:off x="4365800" y="2707325"/>
              <a:ext cx="428650" cy="661575"/>
            </a:xfrm>
            <a:custGeom>
              <a:avLst/>
              <a:gdLst/>
              <a:ahLst/>
              <a:cxnLst/>
              <a:rect l="l" t="t" r="r" b="b"/>
              <a:pathLst>
                <a:path w="17146" h="26463" extrusionOk="0">
                  <a:moveTo>
                    <a:pt x="12621" y="1"/>
                  </a:moveTo>
                  <a:cubicBezTo>
                    <a:pt x="12462" y="1"/>
                    <a:pt x="12302" y="13"/>
                    <a:pt x="12142" y="36"/>
                  </a:cubicBezTo>
                  <a:cubicBezTo>
                    <a:pt x="11808" y="103"/>
                    <a:pt x="11442" y="169"/>
                    <a:pt x="11108" y="270"/>
                  </a:cubicBezTo>
                  <a:cubicBezTo>
                    <a:pt x="9753" y="1009"/>
                    <a:pt x="8228" y="1378"/>
                    <a:pt x="6689" y="1378"/>
                  </a:cubicBezTo>
                  <a:cubicBezTo>
                    <a:pt x="6561" y="1378"/>
                    <a:pt x="6433" y="1375"/>
                    <a:pt x="6305" y="1370"/>
                  </a:cubicBezTo>
                  <a:cubicBezTo>
                    <a:pt x="0" y="2738"/>
                    <a:pt x="701" y="11778"/>
                    <a:pt x="701" y="11778"/>
                  </a:cubicBezTo>
                  <a:lnTo>
                    <a:pt x="701" y="12745"/>
                  </a:lnTo>
                  <a:lnTo>
                    <a:pt x="1501" y="11945"/>
                  </a:lnTo>
                  <a:lnTo>
                    <a:pt x="1501" y="11945"/>
                  </a:lnTo>
                  <a:cubicBezTo>
                    <a:pt x="1501" y="11945"/>
                    <a:pt x="1468" y="12679"/>
                    <a:pt x="1401" y="13779"/>
                  </a:cubicBezTo>
                  <a:cubicBezTo>
                    <a:pt x="1234" y="16715"/>
                    <a:pt x="934" y="22452"/>
                    <a:pt x="801" y="25154"/>
                  </a:cubicBezTo>
                  <a:cubicBezTo>
                    <a:pt x="1386" y="25377"/>
                    <a:pt x="4511" y="26462"/>
                    <a:pt x="7917" y="26462"/>
                  </a:cubicBezTo>
                  <a:cubicBezTo>
                    <a:pt x="8586" y="26462"/>
                    <a:pt x="9266" y="26420"/>
                    <a:pt x="9940" y="26322"/>
                  </a:cubicBezTo>
                  <a:cubicBezTo>
                    <a:pt x="14444" y="25654"/>
                    <a:pt x="16845" y="23153"/>
                    <a:pt x="16845" y="23153"/>
                  </a:cubicBezTo>
                  <a:lnTo>
                    <a:pt x="16845" y="23119"/>
                  </a:lnTo>
                  <a:cubicBezTo>
                    <a:pt x="16612" y="21885"/>
                    <a:pt x="14210" y="16581"/>
                    <a:pt x="14377" y="15781"/>
                  </a:cubicBezTo>
                  <a:cubicBezTo>
                    <a:pt x="14544" y="14980"/>
                    <a:pt x="17146" y="7041"/>
                    <a:pt x="16545" y="4339"/>
                  </a:cubicBezTo>
                  <a:cubicBezTo>
                    <a:pt x="16312" y="3205"/>
                    <a:pt x="15845" y="2138"/>
                    <a:pt x="15144" y="1204"/>
                  </a:cubicBezTo>
                  <a:cubicBezTo>
                    <a:pt x="14514" y="430"/>
                    <a:pt x="13588" y="1"/>
                    <a:pt x="1262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6013;p75"/>
            <p:cNvSpPr/>
            <p:nvPr/>
          </p:nvSpPr>
          <p:spPr>
            <a:xfrm>
              <a:off x="3834575" y="2759975"/>
              <a:ext cx="533750" cy="393825"/>
            </a:xfrm>
            <a:custGeom>
              <a:avLst/>
              <a:gdLst/>
              <a:ahLst/>
              <a:cxnLst/>
              <a:rect l="l" t="t" r="r" b="b"/>
              <a:pathLst>
                <a:path w="21350" h="15753" extrusionOk="0">
                  <a:moveTo>
                    <a:pt x="646" y="1"/>
                  </a:moveTo>
                  <a:cubicBezTo>
                    <a:pt x="489" y="1"/>
                    <a:pt x="357" y="64"/>
                    <a:pt x="267" y="198"/>
                  </a:cubicBezTo>
                  <a:cubicBezTo>
                    <a:pt x="1" y="565"/>
                    <a:pt x="2035" y="3234"/>
                    <a:pt x="2035" y="3234"/>
                  </a:cubicBezTo>
                  <a:cubicBezTo>
                    <a:pt x="1335" y="3434"/>
                    <a:pt x="1301" y="4501"/>
                    <a:pt x="1301" y="4501"/>
                  </a:cubicBezTo>
                  <a:cubicBezTo>
                    <a:pt x="768" y="5169"/>
                    <a:pt x="601" y="6036"/>
                    <a:pt x="801" y="6836"/>
                  </a:cubicBezTo>
                  <a:cubicBezTo>
                    <a:pt x="1235" y="7437"/>
                    <a:pt x="4103" y="8671"/>
                    <a:pt x="5271" y="9171"/>
                  </a:cubicBezTo>
                  <a:cubicBezTo>
                    <a:pt x="6417" y="9681"/>
                    <a:pt x="14736" y="15752"/>
                    <a:pt x="16651" y="15752"/>
                  </a:cubicBezTo>
                  <a:cubicBezTo>
                    <a:pt x="16742" y="15752"/>
                    <a:pt x="16819" y="15738"/>
                    <a:pt x="16879" y="15709"/>
                  </a:cubicBezTo>
                  <a:cubicBezTo>
                    <a:pt x="18180" y="15076"/>
                    <a:pt x="21349" y="11039"/>
                    <a:pt x="21349" y="11039"/>
                  </a:cubicBezTo>
                  <a:lnTo>
                    <a:pt x="18080" y="7670"/>
                  </a:lnTo>
                  <a:lnTo>
                    <a:pt x="15378" y="10773"/>
                  </a:lnTo>
                  <a:cubicBezTo>
                    <a:pt x="15378" y="10773"/>
                    <a:pt x="8440" y="7303"/>
                    <a:pt x="7973" y="6937"/>
                  </a:cubicBezTo>
                  <a:cubicBezTo>
                    <a:pt x="7473" y="6570"/>
                    <a:pt x="6905" y="6069"/>
                    <a:pt x="6872" y="5402"/>
                  </a:cubicBezTo>
                  <a:cubicBezTo>
                    <a:pt x="6872" y="4735"/>
                    <a:pt x="7272" y="3234"/>
                    <a:pt x="7306" y="2734"/>
                  </a:cubicBezTo>
                  <a:cubicBezTo>
                    <a:pt x="7322" y="2478"/>
                    <a:pt x="7162" y="2345"/>
                    <a:pt x="6940" y="2345"/>
                  </a:cubicBezTo>
                  <a:cubicBezTo>
                    <a:pt x="6698" y="2345"/>
                    <a:pt x="6382" y="2503"/>
                    <a:pt x="6138" y="2834"/>
                  </a:cubicBezTo>
                  <a:cubicBezTo>
                    <a:pt x="5697" y="3464"/>
                    <a:pt x="5494" y="4512"/>
                    <a:pt x="5219" y="4512"/>
                  </a:cubicBezTo>
                  <a:cubicBezTo>
                    <a:pt x="5203" y="4512"/>
                    <a:pt x="5187" y="4509"/>
                    <a:pt x="5171" y="4501"/>
                  </a:cubicBezTo>
                  <a:cubicBezTo>
                    <a:pt x="4871" y="4401"/>
                    <a:pt x="2369" y="1266"/>
                    <a:pt x="1768" y="665"/>
                  </a:cubicBezTo>
                  <a:cubicBezTo>
                    <a:pt x="1370" y="245"/>
                    <a:pt x="957" y="1"/>
                    <a:pt x="646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6014;p75"/>
            <p:cNvSpPr/>
            <p:nvPr/>
          </p:nvSpPr>
          <p:spPr>
            <a:xfrm>
              <a:off x="4261550" y="2752375"/>
              <a:ext cx="296075" cy="306950"/>
            </a:xfrm>
            <a:custGeom>
              <a:avLst/>
              <a:gdLst/>
              <a:ahLst/>
              <a:cxnLst/>
              <a:rect l="l" t="t" r="r" b="b"/>
              <a:pathLst>
                <a:path w="11843" h="12278" extrusionOk="0">
                  <a:moveTo>
                    <a:pt x="9107" y="0"/>
                  </a:moveTo>
                  <a:cubicBezTo>
                    <a:pt x="8752" y="0"/>
                    <a:pt x="7024" y="106"/>
                    <a:pt x="5004" y="2037"/>
                  </a:cubicBezTo>
                  <a:cubicBezTo>
                    <a:pt x="2736" y="4205"/>
                    <a:pt x="0" y="8041"/>
                    <a:pt x="0" y="8041"/>
                  </a:cubicBezTo>
                  <a:cubicBezTo>
                    <a:pt x="1001" y="9842"/>
                    <a:pt x="2502" y="11310"/>
                    <a:pt x="4303" y="12277"/>
                  </a:cubicBezTo>
                  <a:cubicBezTo>
                    <a:pt x="4303" y="12277"/>
                    <a:pt x="9741" y="6740"/>
                    <a:pt x="10775" y="4105"/>
                  </a:cubicBezTo>
                  <a:cubicBezTo>
                    <a:pt x="11842" y="1436"/>
                    <a:pt x="9174" y="2"/>
                    <a:pt x="9174" y="2"/>
                  </a:cubicBezTo>
                  <a:cubicBezTo>
                    <a:pt x="9174" y="2"/>
                    <a:pt x="9151" y="0"/>
                    <a:pt x="910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6015;p75"/>
            <p:cNvSpPr/>
            <p:nvPr/>
          </p:nvSpPr>
          <p:spPr>
            <a:xfrm>
              <a:off x="4261550" y="2752375"/>
              <a:ext cx="296075" cy="306950"/>
            </a:xfrm>
            <a:custGeom>
              <a:avLst/>
              <a:gdLst/>
              <a:ahLst/>
              <a:cxnLst/>
              <a:rect l="l" t="t" r="r" b="b"/>
              <a:pathLst>
                <a:path w="11843" h="12278" extrusionOk="0">
                  <a:moveTo>
                    <a:pt x="9107" y="0"/>
                  </a:moveTo>
                  <a:cubicBezTo>
                    <a:pt x="8752" y="0"/>
                    <a:pt x="7024" y="106"/>
                    <a:pt x="5004" y="2037"/>
                  </a:cubicBezTo>
                  <a:cubicBezTo>
                    <a:pt x="2736" y="4205"/>
                    <a:pt x="0" y="8041"/>
                    <a:pt x="0" y="8041"/>
                  </a:cubicBezTo>
                  <a:cubicBezTo>
                    <a:pt x="1001" y="9842"/>
                    <a:pt x="2502" y="11310"/>
                    <a:pt x="4303" y="12277"/>
                  </a:cubicBezTo>
                  <a:cubicBezTo>
                    <a:pt x="4303" y="12277"/>
                    <a:pt x="9741" y="6740"/>
                    <a:pt x="10775" y="4105"/>
                  </a:cubicBezTo>
                  <a:cubicBezTo>
                    <a:pt x="11842" y="1436"/>
                    <a:pt x="9174" y="2"/>
                    <a:pt x="9174" y="2"/>
                  </a:cubicBezTo>
                  <a:cubicBezTo>
                    <a:pt x="9174" y="2"/>
                    <a:pt x="9151" y="0"/>
                    <a:pt x="91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6016;p75"/>
            <p:cNvSpPr/>
            <p:nvPr/>
          </p:nvSpPr>
          <p:spPr>
            <a:xfrm>
              <a:off x="4602625" y="3436225"/>
              <a:ext cx="70075" cy="173500"/>
            </a:xfrm>
            <a:custGeom>
              <a:avLst/>
              <a:gdLst/>
              <a:ahLst/>
              <a:cxnLst/>
              <a:rect l="l" t="t" r="r" b="b"/>
              <a:pathLst>
                <a:path w="2803" h="6940" extrusionOk="0">
                  <a:moveTo>
                    <a:pt x="2802" y="1"/>
                  </a:moveTo>
                  <a:cubicBezTo>
                    <a:pt x="1969" y="768"/>
                    <a:pt x="1035" y="1369"/>
                    <a:pt x="0" y="1836"/>
                  </a:cubicBezTo>
                  <a:cubicBezTo>
                    <a:pt x="0" y="1836"/>
                    <a:pt x="134" y="4171"/>
                    <a:pt x="301" y="6906"/>
                  </a:cubicBezTo>
                  <a:lnTo>
                    <a:pt x="301" y="6939"/>
                  </a:lnTo>
                  <a:lnTo>
                    <a:pt x="534" y="2202"/>
                  </a:lnTo>
                  <a:cubicBezTo>
                    <a:pt x="1401" y="1602"/>
                    <a:pt x="2169" y="835"/>
                    <a:pt x="280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6017;p75"/>
            <p:cNvSpPr/>
            <p:nvPr/>
          </p:nvSpPr>
          <p:spPr>
            <a:xfrm>
              <a:off x="4362450" y="2322275"/>
              <a:ext cx="491200" cy="416825"/>
            </a:xfrm>
            <a:custGeom>
              <a:avLst/>
              <a:gdLst/>
              <a:ahLst/>
              <a:cxnLst/>
              <a:rect l="l" t="t" r="r" b="b"/>
              <a:pathLst>
                <a:path w="19648" h="16673" extrusionOk="0">
                  <a:moveTo>
                    <a:pt x="7973" y="0"/>
                  </a:moveTo>
                  <a:cubicBezTo>
                    <a:pt x="5881" y="0"/>
                    <a:pt x="4871" y="1094"/>
                    <a:pt x="4871" y="1094"/>
                  </a:cubicBezTo>
                  <a:cubicBezTo>
                    <a:pt x="4871" y="1094"/>
                    <a:pt x="4410" y="474"/>
                    <a:pt x="3500" y="474"/>
                  </a:cubicBezTo>
                  <a:cubicBezTo>
                    <a:pt x="3163" y="474"/>
                    <a:pt x="2763" y="559"/>
                    <a:pt x="2302" y="794"/>
                  </a:cubicBezTo>
                  <a:cubicBezTo>
                    <a:pt x="1" y="1962"/>
                    <a:pt x="2002" y="6165"/>
                    <a:pt x="2002" y="6165"/>
                  </a:cubicBezTo>
                  <a:cubicBezTo>
                    <a:pt x="2302" y="4664"/>
                    <a:pt x="3236" y="3363"/>
                    <a:pt x="4537" y="2596"/>
                  </a:cubicBezTo>
                  <a:lnTo>
                    <a:pt x="4537" y="2596"/>
                  </a:lnTo>
                  <a:cubicBezTo>
                    <a:pt x="4537" y="2596"/>
                    <a:pt x="4104" y="5998"/>
                    <a:pt x="4237" y="7099"/>
                  </a:cubicBezTo>
                  <a:cubicBezTo>
                    <a:pt x="4237" y="7666"/>
                    <a:pt x="4504" y="8233"/>
                    <a:pt x="4937" y="8600"/>
                  </a:cubicBezTo>
                  <a:cubicBezTo>
                    <a:pt x="4937" y="8600"/>
                    <a:pt x="5288" y="7623"/>
                    <a:pt x="6098" y="7623"/>
                  </a:cubicBezTo>
                  <a:cubicBezTo>
                    <a:pt x="6223" y="7623"/>
                    <a:pt x="6358" y="7646"/>
                    <a:pt x="6505" y="7699"/>
                  </a:cubicBezTo>
                  <a:cubicBezTo>
                    <a:pt x="7606" y="8133"/>
                    <a:pt x="7873" y="10835"/>
                    <a:pt x="5571" y="11135"/>
                  </a:cubicBezTo>
                  <a:cubicBezTo>
                    <a:pt x="5571" y="11135"/>
                    <a:pt x="6672" y="13337"/>
                    <a:pt x="7773" y="13703"/>
                  </a:cubicBezTo>
                  <a:cubicBezTo>
                    <a:pt x="8103" y="13820"/>
                    <a:pt x="8530" y="13883"/>
                    <a:pt x="8996" y="13883"/>
                  </a:cubicBezTo>
                  <a:cubicBezTo>
                    <a:pt x="10132" y="13883"/>
                    <a:pt x="11506" y="13511"/>
                    <a:pt x="12309" y="12636"/>
                  </a:cubicBezTo>
                  <a:cubicBezTo>
                    <a:pt x="13010" y="11902"/>
                    <a:pt x="13610" y="11102"/>
                    <a:pt x="14044" y="10201"/>
                  </a:cubicBezTo>
                  <a:lnTo>
                    <a:pt x="14478" y="10268"/>
                  </a:lnTo>
                  <a:cubicBezTo>
                    <a:pt x="14478" y="10268"/>
                    <a:pt x="14144" y="13203"/>
                    <a:pt x="15712" y="14971"/>
                  </a:cubicBezTo>
                  <a:cubicBezTo>
                    <a:pt x="16612" y="16005"/>
                    <a:pt x="17880" y="16606"/>
                    <a:pt x="19248" y="16672"/>
                  </a:cubicBezTo>
                  <a:cubicBezTo>
                    <a:pt x="19048" y="15872"/>
                    <a:pt x="18947" y="15071"/>
                    <a:pt x="18981" y="14271"/>
                  </a:cubicBezTo>
                  <a:cubicBezTo>
                    <a:pt x="19081" y="13236"/>
                    <a:pt x="19648" y="7799"/>
                    <a:pt x="18814" y="5998"/>
                  </a:cubicBezTo>
                  <a:cubicBezTo>
                    <a:pt x="18197" y="4558"/>
                    <a:pt x="16827" y="3693"/>
                    <a:pt x="15360" y="3693"/>
                  </a:cubicBezTo>
                  <a:cubicBezTo>
                    <a:pt x="14924" y="3693"/>
                    <a:pt x="14480" y="3769"/>
                    <a:pt x="14044" y="3930"/>
                  </a:cubicBezTo>
                  <a:cubicBezTo>
                    <a:pt x="14044" y="3930"/>
                    <a:pt x="13710" y="1795"/>
                    <a:pt x="11075" y="694"/>
                  </a:cubicBezTo>
                  <a:cubicBezTo>
                    <a:pt x="9858" y="182"/>
                    <a:pt x="8825" y="0"/>
                    <a:pt x="797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018;p75"/>
            <p:cNvSpPr/>
            <p:nvPr/>
          </p:nvSpPr>
          <p:spPr>
            <a:xfrm>
              <a:off x="4644625" y="2417750"/>
              <a:ext cx="79775" cy="162075"/>
            </a:xfrm>
            <a:custGeom>
              <a:avLst/>
              <a:gdLst/>
              <a:ahLst/>
              <a:cxnLst/>
              <a:rect l="l" t="t" r="r" b="b"/>
              <a:pathLst>
                <a:path w="3191" h="6483" extrusionOk="0">
                  <a:moveTo>
                    <a:pt x="2756" y="111"/>
                  </a:moveTo>
                  <a:cubicBezTo>
                    <a:pt x="2757" y="111"/>
                    <a:pt x="2757" y="111"/>
                    <a:pt x="2757" y="111"/>
                  </a:cubicBezTo>
                  <a:cubicBezTo>
                    <a:pt x="2757" y="111"/>
                    <a:pt x="2757" y="111"/>
                    <a:pt x="2756" y="111"/>
                  </a:cubicBezTo>
                  <a:close/>
                  <a:moveTo>
                    <a:pt x="2092" y="1"/>
                  </a:moveTo>
                  <a:cubicBezTo>
                    <a:pt x="231" y="1"/>
                    <a:pt x="1" y="2962"/>
                    <a:pt x="422" y="4647"/>
                  </a:cubicBezTo>
                  <a:cubicBezTo>
                    <a:pt x="806" y="6258"/>
                    <a:pt x="2074" y="6483"/>
                    <a:pt x="2753" y="6483"/>
                  </a:cubicBezTo>
                  <a:cubicBezTo>
                    <a:pt x="3016" y="6483"/>
                    <a:pt x="3191" y="6449"/>
                    <a:pt x="3191" y="6449"/>
                  </a:cubicBezTo>
                  <a:cubicBezTo>
                    <a:pt x="1389" y="6182"/>
                    <a:pt x="922" y="3813"/>
                    <a:pt x="1356" y="1812"/>
                  </a:cubicBezTo>
                  <a:cubicBezTo>
                    <a:pt x="1715" y="272"/>
                    <a:pt x="2351" y="95"/>
                    <a:pt x="2625" y="95"/>
                  </a:cubicBezTo>
                  <a:cubicBezTo>
                    <a:pt x="2702" y="95"/>
                    <a:pt x="2751" y="109"/>
                    <a:pt x="2756" y="111"/>
                  </a:cubicBezTo>
                  <a:lnTo>
                    <a:pt x="2756" y="111"/>
                  </a:lnTo>
                  <a:cubicBezTo>
                    <a:pt x="2515" y="36"/>
                    <a:pt x="2294" y="1"/>
                    <a:pt x="209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349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75602" y="310203"/>
            <a:ext cx="5175873" cy="655260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/>
                <a:solidFill>
                  <a:schemeClr val="accent4"/>
                </a:solidFill>
              </a:rPr>
              <a:t>СТРУКТУРА РАСХОДОВ БЮДЖЕТА НА </a:t>
            </a:r>
            <a:r>
              <a:rPr lang="ru-RU" sz="2000" b="1" dirty="0" smtClean="0">
                <a:ln/>
                <a:solidFill>
                  <a:schemeClr val="accent4"/>
                </a:solidFill>
              </a:rPr>
              <a:t>КУЛЬТУРУ </a:t>
            </a:r>
            <a:r>
              <a:rPr lang="ru-RU" sz="2000" b="1" dirty="0">
                <a:ln/>
                <a:solidFill>
                  <a:schemeClr val="accent4"/>
                </a:solidFill>
              </a:rPr>
              <a:t>В 2023-2027 ГОДАХ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66777" y="1338650"/>
            <a:ext cx="880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dirty="0" smtClean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  <a:endParaRPr lang="ru-RU" sz="105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73228" y="4745422"/>
            <a:ext cx="512504" cy="273844"/>
          </a:xfrm>
        </p:spPr>
        <p:txBody>
          <a:bodyPr/>
          <a:lstStyle/>
          <a:p>
            <a:fld id="{85FFDCF5-B7A9-4B35-A1DB-9EA527B38AA6}" type="slidenum">
              <a:rPr lang="ru-RU" sz="900" smtClean="0">
                <a:solidFill>
                  <a:schemeClr val="bg1"/>
                </a:solidFill>
              </a:rPr>
              <a:pPr/>
              <a:t>59</a:t>
            </a:fld>
            <a:endParaRPr lang="ru-RU" sz="900" dirty="0">
              <a:solidFill>
                <a:schemeClr val="bg1"/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931230712"/>
              </p:ext>
            </p:extLst>
          </p:nvPr>
        </p:nvGraphicFramePr>
        <p:xfrm>
          <a:off x="222069" y="1015428"/>
          <a:ext cx="4800600" cy="3579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503560"/>
              </p:ext>
            </p:extLst>
          </p:nvPr>
        </p:nvGraphicFramePr>
        <p:xfrm>
          <a:off x="4347147" y="962494"/>
          <a:ext cx="4796853" cy="3182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7888875" y="1543516"/>
            <a:ext cx="880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dirty="0" smtClean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  <a:endParaRPr lang="ru-RU" sz="105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4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70" y="4383364"/>
            <a:ext cx="905144" cy="724115"/>
          </a:xfrm>
          <a:prstGeom prst="rect">
            <a:avLst/>
          </a:prstGeom>
        </p:spPr>
      </p:pic>
      <p:sp>
        <p:nvSpPr>
          <p:cNvPr id="28" name="Google Shape;523;p26"/>
          <p:cNvSpPr/>
          <p:nvPr/>
        </p:nvSpPr>
        <p:spPr>
          <a:xfrm>
            <a:off x="8000236" y="310202"/>
            <a:ext cx="769008" cy="705227"/>
          </a:xfrm>
          <a:prstGeom prst="ellipse">
            <a:avLst/>
          </a:prstGeom>
          <a:solidFill>
            <a:srgbClr val="E08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525;p26"/>
          <p:cNvGrpSpPr/>
          <p:nvPr/>
        </p:nvGrpSpPr>
        <p:grpSpPr>
          <a:xfrm>
            <a:off x="8229919" y="520788"/>
            <a:ext cx="309641" cy="284054"/>
            <a:chOff x="2419414" y="4045708"/>
            <a:chExt cx="361055" cy="361055"/>
          </a:xfrm>
        </p:grpSpPr>
        <p:sp>
          <p:nvSpPr>
            <p:cNvPr id="30" name="Google Shape;526;p26"/>
            <p:cNvSpPr/>
            <p:nvPr/>
          </p:nvSpPr>
          <p:spPr>
            <a:xfrm>
              <a:off x="2658167" y="4203291"/>
              <a:ext cx="76653" cy="72273"/>
            </a:xfrm>
            <a:custGeom>
              <a:avLst/>
              <a:gdLst/>
              <a:ahLst/>
              <a:cxnLst/>
              <a:rect l="l" t="t" r="r" b="b"/>
              <a:pathLst>
                <a:path w="2240" h="2112" extrusionOk="0">
                  <a:moveTo>
                    <a:pt x="1150" y="0"/>
                  </a:moveTo>
                  <a:cubicBezTo>
                    <a:pt x="576" y="0"/>
                    <a:pt x="1" y="402"/>
                    <a:pt x="1" y="1135"/>
                  </a:cubicBezTo>
                  <a:lnTo>
                    <a:pt x="1" y="2111"/>
                  </a:lnTo>
                  <a:lnTo>
                    <a:pt x="835" y="1373"/>
                  </a:lnTo>
                  <a:cubicBezTo>
                    <a:pt x="1216" y="1040"/>
                    <a:pt x="1716" y="849"/>
                    <a:pt x="2240" y="849"/>
                  </a:cubicBezTo>
                  <a:cubicBezTo>
                    <a:pt x="2089" y="270"/>
                    <a:pt x="1620" y="0"/>
                    <a:pt x="1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7;p26"/>
            <p:cNvSpPr/>
            <p:nvPr/>
          </p:nvSpPr>
          <p:spPr>
            <a:xfrm>
              <a:off x="2465030" y="4203805"/>
              <a:ext cx="315440" cy="202959"/>
            </a:xfrm>
            <a:custGeom>
              <a:avLst/>
              <a:gdLst/>
              <a:ahLst/>
              <a:cxnLst/>
              <a:rect l="l" t="t" r="r" b="b"/>
              <a:pathLst>
                <a:path w="9218" h="5931" extrusionOk="0">
                  <a:moveTo>
                    <a:pt x="977" y="1"/>
                  </a:moveTo>
                  <a:cubicBezTo>
                    <a:pt x="715" y="1"/>
                    <a:pt x="477" y="120"/>
                    <a:pt x="287" y="310"/>
                  </a:cubicBezTo>
                  <a:cubicBezTo>
                    <a:pt x="96" y="477"/>
                    <a:pt x="1" y="739"/>
                    <a:pt x="1" y="1001"/>
                  </a:cubicBezTo>
                  <a:lnTo>
                    <a:pt x="1" y="5621"/>
                  </a:lnTo>
                  <a:cubicBezTo>
                    <a:pt x="1" y="5788"/>
                    <a:pt x="120" y="5931"/>
                    <a:pt x="287" y="5931"/>
                  </a:cubicBezTo>
                  <a:lnTo>
                    <a:pt x="5169" y="5931"/>
                  </a:lnTo>
                  <a:cubicBezTo>
                    <a:pt x="5716" y="5931"/>
                    <a:pt x="6264" y="5716"/>
                    <a:pt x="6693" y="5335"/>
                  </a:cubicBezTo>
                  <a:lnTo>
                    <a:pt x="8884" y="3359"/>
                  </a:lnTo>
                  <a:cubicBezTo>
                    <a:pt x="9098" y="3168"/>
                    <a:pt x="9217" y="2906"/>
                    <a:pt x="9217" y="2620"/>
                  </a:cubicBezTo>
                  <a:cubicBezTo>
                    <a:pt x="9217" y="2335"/>
                    <a:pt x="9122" y="2073"/>
                    <a:pt x="8908" y="1882"/>
                  </a:cubicBezTo>
                  <a:lnTo>
                    <a:pt x="8908" y="1882"/>
                  </a:lnTo>
                  <a:lnTo>
                    <a:pt x="8955" y="1906"/>
                  </a:lnTo>
                  <a:cubicBezTo>
                    <a:pt x="8657" y="1608"/>
                    <a:pt x="8268" y="1459"/>
                    <a:pt x="7880" y="1459"/>
                  </a:cubicBezTo>
                  <a:cubicBezTo>
                    <a:pt x="7524" y="1459"/>
                    <a:pt x="7168" y="1584"/>
                    <a:pt x="6883" y="1834"/>
                  </a:cubicBezTo>
                  <a:lnTo>
                    <a:pt x="5169" y="3311"/>
                  </a:lnTo>
                  <a:lnTo>
                    <a:pt x="3287" y="3311"/>
                  </a:lnTo>
                  <a:cubicBezTo>
                    <a:pt x="2740" y="3311"/>
                    <a:pt x="2287" y="2858"/>
                    <a:pt x="2287" y="2311"/>
                  </a:cubicBezTo>
                  <a:lnTo>
                    <a:pt x="2287" y="1311"/>
                  </a:lnTo>
                  <a:cubicBezTo>
                    <a:pt x="2287" y="596"/>
                    <a:pt x="169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8;p26"/>
            <p:cNvSpPr/>
            <p:nvPr/>
          </p:nvSpPr>
          <p:spPr>
            <a:xfrm>
              <a:off x="2419414" y="4280355"/>
              <a:ext cx="24467" cy="126409"/>
            </a:xfrm>
            <a:custGeom>
              <a:avLst/>
              <a:gdLst/>
              <a:ahLst/>
              <a:cxnLst/>
              <a:rect l="l" t="t" r="r" b="b"/>
              <a:pathLst>
                <a:path w="715" h="3694" extrusionOk="0">
                  <a:moveTo>
                    <a:pt x="321" y="0"/>
                  </a:moveTo>
                  <a:cubicBezTo>
                    <a:pt x="146" y="0"/>
                    <a:pt x="0" y="159"/>
                    <a:pt x="0" y="360"/>
                  </a:cubicBezTo>
                  <a:lnTo>
                    <a:pt x="0" y="3336"/>
                  </a:lnTo>
                  <a:cubicBezTo>
                    <a:pt x="0" y="3574"/>
                    <a:pt x="179" y="3694"/>
                    <a:pt x="358" y="3694"/>
                  </a:cubicBezTo>
                  <a:cubicBezTo>
                    <a:pt x="536" y="3694"/>
                    <a:pt x="715" y="3574"/>
                    <a:pt x="715" y="3336"/>
                  </a:cubicBezTo>
                  <a:lnTo>
                    <a:pt x="715" y="360"/>
                  </a:lnTo>
                  <a:cubicBezTo>
                    <a:pt x="715" y="145"/>
                    <a:pt x="548" y="2"/>
                    <a:pt x="358" y="2"/>
                  </a:cubicBezTo>
                  <a:cubicBezTo>
                    <a:pt x="345" y="1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9;p26"/>
            <p:cNvSpPr/>
            <p:nvPr/>
          </p:nvSpPr>
          <p:spPr>
            <a:xfrm>
              <a:off x="2538397" y="4045708"/>
              <a:ext cx="124698" cy="36718"/>
            </a:xfrm>
            <a:custGeom>
              <a:avLst/>
              <a:gdLst/>
              <a:ahLst/>
              <a:cxnLst/>
              <a:rect l="l" t="t" r="r" b="b"/>
              <a:pathLst>
                <a:path w="3644" h="1073" extrusionOk="0">
                  <a:moveTo>
                    <a:pt x="715" y="1"/>
                  </a:moveTo>
                  <a:cubicBezTo>
                    <a:pt x="0" y="1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49"/>
                    <a:pt x="3644" y="1"/>
                    <a:pt x="2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0;p26"/>
            <p:cNvSpPr/>
            <p:nvPr/>
          </p:nvSpPr>
          <p:spPr>
            <a:xfrm>
              <a:off x="2538397" y="4106038"/>
              <a:ext cx="124698" cy="36684"/>
            </a:xfrm>
            <a:custGeom>
              <a:avLst/>
              <a:gdLst/>
              <a:ahLst/>
              <a:cxnLst/>
              <a:rect l="l" t="t" r="r" b="b"/>
              <a:pathLst>
                <a:path w="3644" h="1072" extrusionOk="0">
                  <a:moveTo>
                    <a:pt x="715" y="0"/>
                  </a:moveTo>
                  <a:cubicBezTo>
                    <a:pt x="0" y="0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72"/>
                    <a:pt x="3644" y="0"/>
                    <a:pt x="2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1;p26"/>
            <p:cNvSpPr/>
            <p:nvPr/>
          </p:nvSpPr>
          <p:spPr>
            <a:xfrm>
              <a:off x="2540006" y="4166334"/>
              <a:ext cx="120660" cy="36684"/>
            </a:xfrm>
            <a:custGeom>
              <a:avLst/>
              <a:gdLst/>
              <a:ahLst/>
              <a:cxnLst/>
              <a:rect l="l" t="t" r="r" b="b"/>
              <a:pathLst>
                <a:path w="3526" h="1072" extrusionOk="0">
                  <a:moveTo>
                    <a:pt x="668" y="0"/>
                  </a:moveTo>
                  <a:cubicBezTo>
                    <a:pt x="1" y="48"/>
                    <a:pt x="1" y="1024"/>
                    <a:pt x="668" y="1072"/>
                  </a:cubicBezTo>
                  <a:lnTo>
                    <a:pt x="2882" y="1072"/>
                  </a:lnTo>
                  <a:cubicBezTo>
                    <a:pt x="3525" y="1024"/>
                    <a:pt x="3525" y="48"/>
                    <a:pt x="2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9414;p84"/>
          <p:cNvGrpSpPr/>
          <p:nvPr/>
        </p:nvGrpSpPr>
        <p:grpSpPr>
          <a:xfrm>
            <a:off x="5847786" y="4295151"/>
            <a:ext cx="2069908" cy="706420"/>
            <a:chOff x="6895650" y="3126697"/>
            <a:chExt cx="1436662" cy="492105"/>
          </a:xfrm>
        </p:grpSpPr>
        <p:sp>
          <p:nvSpPr>
            <p:cNvPr id="37" name="Google Shape;9415;p84"/>
            <p:cNvSpPr/>
            <p:nvPr/>
          </p:nvSpPr>
          <p:spPr>
            <a:xfrm>
              <a:off x="7151820" y="3406364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5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16;p84"/>
            <p:cNvSpPr/>
            <p:nvPr/>
          </p:nvSpPr>
          <p:spPr>
            <a:xfrm>
              <a:off x="7664160" y="3406364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7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417;p84"/>
            <p:cNvSpPr/>
            <p:nvPr/>
          </p:nvSpPr>
          <p:spPr>
            <a:xfrm>
              <a:off x="6895650" y="3127761"/>
              <a:ext cx="420489" cy="212471"/>
            </a:xfrm>
            <a:custGeom>
              <a:avLst/>
              <a:gdLst/>
              <a:ahLst/>
              <a:cxnLst/>
              <a:rect l="l" t="t" r="r" b="b"/>
              <a:pathLst>
                <a:path w="12652" h="6393" extrusionOk="0">
                  <a:moveTo>
                    <a:pt x="6326" y="0"/>
                  </a:moveTo>
                  <a:cubicBezTo>
                    <a:pt x="2832" y="0"/>
                    <a:pt x="1" y="2833"/>
                    <a:pt x="1" y="6326"/>
                  </a:cubicBezTo>
                  <a:lnTo>
                    <a:pt x="1" y="6393"/>
                  </a:lnTo>
                  <a:lnTo>
                    <a:pt x="4883" y="6393"/>
                  </a:lnTo>
                  <a:cubicBezTo>
                    <a:pt x="4883" y="6382"/>
                    <a:pt x="4882" y="6370"/>
                    <a:pt x="4882" y="6359"/>
                  </a:cubicBezTo>
                  <a:cubicBezTo>
                    <a:pt x="4882" y="5555"/>
                    <a:pt x="5534" y="4904"/>
                    <a:pt x="6337" y="4904"/>
                  </a:cubicBezTo>
                  <a:cubicBezTo>
                    <a:pt x="7141" y="4904"/>
                    <a:pt x="7793" y="5555"/>
                    <a:pt x="7793" y="6359"/>
                  </a:cubicBezTo>
                  <a:cubicBezTo>
                    <a:pt x="7793" y="6370"/>
                    <a:pt x="7791" y="6382"/>
                    <a:pt x="7791" y="6393"/>
                  </a:cubicBezTo>
                  <a:lnTo>
                    <a:pt x="12651" y="6393"/>
                  </a:lnTo>
                  <a:lnTo>
                    <a:pt x="12651" y="6326"/>
                  </a:lnTo>
                  <a:cubicBezTo>
                    <a:pt x="12651" y="2833"/>
                    <a:pt x="9820" y="0"/>
                    <a:pt x="6326" y="0"/>
                  </a:cubicBezTo>
                  <a:close/>
                </a:path>
              </a:pathLst>
            </a:custGeom>
            <a:solidFill>
              <a:srgbClr val="D39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418;p84"/>
            <p:cNvSpPr/>
            <p:nvPr/>
          </p:nvSpPr>
          <p:spPr>
            <a:xfrm>
              <a:off x="7399482" y="3126697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solidFill>
              <a:srgbClr val="D39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419;p84"/>
            <p:cNvSpPr/>
            <p:nvPr/>
          </p:nvSpPr>
          <p:spPr>
            <a:xfrm>
              <a:off x="7911823" y="3126697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solidFill>
              <a:srgbClr val="D39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9420;p84"/>
            <p:cNvGrpSpPr/>
            <p:nvPr/>
          </p:nvGrpSpPr>
          <p:grpSpPr>
            <a:xfrm>
              <a:off x="6995957" y="3335810"/>
              <a:ext cx="1230393" cy="71754"/>
              <a:chOff x="6995957" y="3287964"/>
              <a:chExt cx="1230393" cy="71754"/>
            </a:xfrm>
          </p:grpSpPr>
          <p:sp>
            <p:nvSpPr>
              <p:cNvPr id="43" name="Google Shape;9421;p84"/>
              <p:cNvSpPr/>
              <p:nvPr/>
            </p:nvSpPr>
            <p:spPr>
              <a:xfrm>
                <a:off x="8006733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1" y="647"/>
                    </a:moveTo>
                    <a:cubicBezTo>
                      <a:pt x="3723" y="647"/>
                      <a:pt x="3935" y="820"/>
                      <a:pt x="3936" y="1080"/>
                    </a:cubicBezTo>
                    <a:cubicBezTo>
                      <a:pt x="3936" y="1318"/>
                      <a:pt x="3743" y="1512"/>
                      <a:pt x="3504" y="1512"/>
                    </a:cubicBezTo>
                    <a:cubicBezTo>
                      <a:pt x="3118" y="1512"/>
                      <a:pt x="2924" y="1048"/>
                      <a:pt x="3198" y="775"/>
                    </a:cubicBezTo>
                    <a:cubicBezTo>
                      <a:pt x="3286" y="687"/>
                      <a:pt x="3395" y="647"/>
                      <a:pt x="3501" y="647"/>
                    </a:cubicBezTo>
                    <a:close/>
                    <a:moveTo>
                      <a:pt x="3504" y="0"/>
                    </a:moveTo>
                    <a:cubicBezTo>
                      <a:pt x="3051" y="0"/>
                      <a:pt x="2646" y="282"/>
                      <a:pt x="2490" y="708"/>
                    </a:cubicBezTo>
                    <a:lnTo>
                      <a:pt x="357" y="708"/>
                    </a:lnTo>
                    <a:cubicBezTo>
                      <a:pt x="160" y="708"/>
                      <a:pt x="0" y="868"/>
                      <a:pt x="0" y="1065"/>
                    </a:cubicBezTo>
                    <a:lnTo>
                      <a:pt x="0" y="1129"/>
                    </a:lnTo>
                    <a:cubicBezTo>
                      <a:pt x="0" y="1326"/>
                      <a:pt x="160" y="1486"/>
                      <a:pt x="357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2" y="2159"/>
                    </a:cubicBezTo>
                    <a:cubicBezTo>
                      <a:pt x="3943" y="2159"/>
                      <a:pt x="4338" y="1893"/>
                      <a:pt x="4503" y="1486"/>
                    </a:cubicBezTo>
                    <a:lnTo>
                      <a:pt x="6271" y="1486"/>
                    </a:lnTo>
                    <a:cubicBezTo>
                      <a:pt x="6457" y="1486"/>
                      <a:pt x="6607" y="1336"/>
                      <a:pt x="6607" y="1150"/>
                    </a:cubicBezTo>
                    <a:lnTo>
                      <a:pt x="6607" y="1044"/>
                    </a:lnTo>
                    <a:cubicBezTo>
                      <a:pt x="6607" y="859"/>
                      <a:pt x="6457" y="710"/>
                      <a:pt x="6271" y="708"/>
                    </a:cubicBezTo>
                    <a:lnTo>
                      <a:pt x="4518" y="708"/>
                    </a:lnTo>
                    <a:cubicBezTo>
                      <a:pt x="4362" y="282"/>
                      <a:pt x="3957" y="0"/>
                      <a:pt x="3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422;p84"/>
              <p:cNvSpPr/>
              <p:nvPr/>
            </p:nvSpPr>
            <p:spPr>
              <a:xfrm>
                <a:off x="7756540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1" y="1512"/>
                      <a:pt x="3503" y="1512"/>
                    </a:cubicBezTo>
                    <a:cubicBezTo>
                      <a:pt x="3117" y="1512"/>
                      <a:pt x="2925" y="1048"/>
                      <a:pt x="3197" y="775"/>
                    </a:cubicBezTo>
                    <a:cubicBezTo>
                      <a:pt x="3285" y="687"/>
                      <a:pt x="3393" y="647"/>
                      <a:pt x="3500" y="647"/>
                    </a:cubicBezTo>
                    <a:close/>
                    <a:moveTo>
                      <a:pt x="3503" y="0"/>
                    </a:moveTo>
                    <a:cubicBezTo>
                      <a:pt x="3049" y="0"/>
                      <a:pt x="2644" y="282"/>
                      <a:pt x="2489" y="708"/>
                    </a:cubicBezTo>
                    <a:lnTo>
                      <a:pt x="358" y="708"/>
                    </a:lnTo>
                    <a:cubicBezTo>
                      <a:pt x="159" y="708"/>
                      <a:pt x="0" y="868"/>
                      <a:pt x="0" y="1065"/>
                    </a:cubicBezTo>
                    <a:lnTo>
                      <a:pt x="0" y="1129"/>
                    </a:lnTo>
                    <a:cubicBezTo>
                      <a:pt x="0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3" y="2159"/>
                    </a:cubicBezTo>
                    <a:cubicBezTo>
                      <a:pt x="3941" y="2159"/>
                      <a:pt x="4338" y="1893"/>
                      <a:pt x="4503" y="1486"/>
                    </a:cubicBezTo>
                    <a:lnTo>
                      <a:pt x="6271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6" y="859"/>
                      <a:pt x="6455" y="708"/>
                      <a:pt x="6270" y="708"/>
                    </a:cubicBezTo>
                    <a:lnTo>
                      <a:pt x="4516" y="708"/>
                    </a:lnTo>
                    <a:cubicBezTo>
                      <a:pt x="4361" y="282"/>
                      <a:pt x="3956" y="0"/>
                      <a:pt x="35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423;p84"/>
              <p:cNvSpPr/>
              <p:nvPr/>
            </p:nvSpPr>
            <p:spPr>
              <a:xfrm>
                <a:off x="7496443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3" y="1512"/>
                      <a:pt x="3504" y="1512"/>
                    </a:cubicBezTo>
                    <a:cubicBezTo>
                      <a:pt x="3119" y="1512"/>
                      <a:pt x="2925" y="1048"/>
                      <a:pt x="3197" y="775"/>
                    </a:cubicBezTo>
                    <a:cubicBezTo>
                      <a:pt x="3285" y="687"/>
                      <a:pt x="3394" y="647"/>
                      <a:pt x="3500" y="647"/>
                    </a:cubicBezTo>
                    <a:close/>
                    <a:moveTo>
                      <a:pt x="3504" y="0"/>
                    </a:moveTo>
                    <a:cubicBezTo>
                      <a:pt x="3050" y="0"/>
                      <a:pt x="2646" y="282"/>
                      <a:pt x="2491" y="708"/>
                    </a:cubicBezTo>
                    <a:lnTo>
                      <a:pt x="358" y="708"/>
                    </a:lnTo>
                    <a:cubicBezTo>
                      <a:pt x="159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9" y="1893"/>
                      <a:pt x="3064" y="2159"/>
                      <a:pt x="3503" y="2159"/>
                    </a:cubicBezTo>
                    <a:cubicBezTo>
                      <a:pt x="3943" y="2159"/>
                      <a:pt x="4339" y="1893"/>
                      <a:pt x="4504" y="1486"/>
                    </a:cubicBezTo>
                    <a:lnTo>
                      <a:pt x="6272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2" y="708"/>
                    </a:cubicBezTo>
                    <a:lnTo>
                      <a:pt x="4518" y="708"/>
                    </a:lnTo>
                    <a:cubicBezTo>
                      <a:pt x="4361" y="282"/>
                      <a:pt x="3958" y="0"/>
                      <a:pt x="3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424;p84"/>
              <p:cNvSpPr/>
              <p:nvPr/>
            </p:nvSpPr>
            <p:spPr>
              <a:xfrm>
                <a:off x="7243757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3" y="1512"/>
                      <a:pt x="3503" y="1512"/>
                    </a:cubicBezTo>
                    <a:cubicBezTo>
                      <a:pt x="3118" y="1512"/>
                      <a:pt x="2925" y="1048"/>
                      <a:pt x="3197" y="775"/>
                    </a:cubicBezTo>
                    <a:cubicBezTo>
                      <a:pt x="3285" y="687"/>
                      <a:pt x="3394" y="647"/>
                      <a:pt x="3500" y="647"/>
                    </a:cubicBezTo>
                    <a:close/>
                    <a:moveTo>
                      <a:pt x="3503" y="0"/>
                    </a:moveTo>
                    <a:cubicBezTo>
                      <a:pt x="3050" y="0"/>
                      <a:pt x="2644" y="282"/>
                      <a:pt x="2489" y="708"/>
                    </a:cubicBezTo>
                    <a:lnTo>
                      <a:pt x="358" y="708"/>
                    </a:lnTo>
                    <a:cubicBezTo>
                      <a:pt x="159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3" y="2159"/>
                    </a:cubicBezTo>
                    <a:cubicBezTo>
                      <a:pt x="3943" y="2159"/>
                      <a:pt x="4339" y="1893"/>
                      <a:pt x="4504" y="1486"/>
                    </a:cubicBezTo>
                    <a:lnTo>
                      <a:pt x="6271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1" y="708"/>
                    </a:cubicBezTo>
                    <a:lnTo>
                      <a:pt x="4516" y="708"/>
                    </a:lnTo>
                    <a:cubicBezTo>
                      <a:pt x="4361" y="282"/>
                      <a:pt x="3956" y="0"/>
                      <a:pt x="35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425;p84"/>
              <p:cNvSpPr/>
              <p:nvPr/>
            </p:nvSpPr>
            <p:spPr>
              <a:xfrm>
                <a:off x="6995957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2" y="647"/>
                    </a:moveTo>
                    <a:cubicBezTo>
                      <a:pt x="3724" y="647"/>
                      <a:pt x="3937" y="820"/>
                      <a:pt x="3937" y="1080"/>
                    </a:cubicBezTo>
                    <a:cubicBezTo>
                      <a:pt x="3937" y="1318"/>
                      <a:pt x="3743" y="1512"/>
                      <a:pt x="3505" y="1512"/>
                    </a:cubicBezTo>
                    <a:cubicBezTo>
                      <a:pt x="3119" y="1512"/>
                      <a:pt x="2926" y="1048"/>
                      <a:pt x="3199" y="775"/>
                    </a:cubicBezTo>
                    <a:cubicBezTo>
                      <a:pt x="3287" y="687"/>
                      <a:pt x="3395" y="647"/>
                      <a:pt x="3502" y="647"/>
                    </a:cubicBezTo>
                    <a:close/>
                    <a:moveTo>
                      <a:pt x="3505" y="0"/>
                    </a:moveTo>
                    <a:cubicBezTo>
                      <a:pt x="3051" y="0"/>
                      <a:pt x="2646" y="282"/>
                      <a:pt x="2491" y="708"/>
                    </a:cubicBezTo>
                    <a:lnTo>
                      <a:pt x="358" y="708"/>
                    </a:lnTo>
                    <a:cubicBezTo>
                      <a:pt x="161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61" y="1486"/>
                      <a:pt x="358" y="1486"/>
                    </a:cubicBezTo>
                    <a:lnTo>
                      <a:pt x="2504" y="1486"/>
                    </a:lnTo>
                    <a:cubicBezTo>
                      <a:pt x="2669" y="1893"/>
                      <a:pt x="3064" y="2159"/>
                      <a:pt x="3505" y="2159"/>
                    </a:cubicBezTo>
                    <a:cubicBezTo>
                      <a:pt x="3943" y="2159"/>
                      <a:pt x="4339" y="1893"/>
                      <a:pt x="4505" y="1486"/>
                    </a:cubicBezTo>
                    <a:lnTo>
                      <a:pt x="6272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2" y="708"/>
                    </a:cubicBezTo>
                    <a:lnTo>
                      <a:pt x="4518" y="708"/>
                    </a:lnTo>
                    <a:cubicBezTo>
                      <a:pt x="4363" y="282"/>
                      <a:pt x="3958" y="0"/>
                      <a:pt x="35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433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" y="76767"/>
            <a:ext cx="8983980" cy="487680"/>
          </a:xfrm>
        </p:spPr>
        <p:txBody>
          <a:bodyPr/>
          <a:lstStyle/>
          <a:p>
            <a:pPr algn="ctr"/>
            <a:r>
              <a:rPr lang="ru-RU" sz="1200" b="1" cap="all" dirty="0" smtClean="0">
                <a:solidFill>
                  <a:schemeClr val="accent2">
                    <a:lumMod val="50000"/>
                  </a:schemeClr>
                </a:solidFill>
              </a:rPr>
              <a:t>Информация по отдельным показателям Прогноза </a:t>
            </a:r>
            <a:r>
              <a:rPr lang="ru-RU" sz="1200" b="1" cap="all" dirty="0">
                <a:solidFill>
                  <a:schemeClr val="accent2">
                    <a:lumMod val="50000"/>
                  </a:schemeClr>
                </a:solidFill>
              </a:rPr>
              <a:t>социально-экономического развития Труновского муниципального округа Ставропольского края на 2025 год и на период </a:t>
            </a:r>
            <a:r>
              <a:rPr lang="ru-RU" sz="1200" b="1" cap="all" dirty="0" smtClean="0">
                <a:solidFill>
                  <a:schemeClr val="accent2">
                    <a:lumMod val="50000"/>
                  </a:schemeClr>
                </a:solidFill>
              </a:rPr>
              <a:t>ДО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2027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ГОДА</a:t>
            </a:r>
            <a:endParaRPr lang="ru-RU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70631"/>
              </p:ext>
            </p:extLst>
          </p:nvPr>
        </p:nvGraphicFramePr>
        <p:xfrm>
          <a:off x="215580" y="618485"/>
          <a:ext cx="8705219" cy="4331647"/>
        </p:xfrm>
        <a:graphic>
          <a:graphicData uri="http://schemas.openxmlformats.org/drawingml/2006/table">
            <a:tbl>
              <a:tblPr firstRow="1" bandRow="1">
                <a:tableStyleId>{02C354FB-D8E8-4507-A7F7-C6AE5B157AC1}</a:tableStyleId>
              </a:tblPr>
              <a:tblGrid>
                <a:gridCol w="3891199">
                  <a:extLst>
                    <a:ext uri="{9D8B030D-6E8A-4147-A177-3AD203B41FA5}">
                      <a16:colId xmlns:a16="http://schemas.microsoft.com/office/drawing/2014/main" val="3705070205"/>
                    </a:ext>
                  </a:extLst>
                </a:gridCol>
                <a:gridCol w="802105">
                  <a:extLst>
                    <a:ext uri="{9D8B030D-6E8A-4147-A177-3AD203B41FA5}">
                      <a16:colId xmlns:a16="http://schemas.microsoft.com/office/drawing/2014/main" val="2640412849"/>
                    </a:ext>
                  </a:extLst>
                </a:gridCol>
                <a:gridCol w="826169">
                  <a:extLst>
                    <a:ext uri="{9D8B030D-6E8A-4147-A177-3AD203B41FA5}">
                      <a16:colId xmlns:a16="http://schemas.microsoft.com/office/drawing/2014/main" val="3540186975"/>
                    </a:ext>
                  </a:extLst>
                </a:gridCol>
                <a:gridCol w="922421">
                  <a:extLst>
                    <a:ext uri="{9D8B030D-6E8A-4147-A177-3AD203B41FA5}">
                      <a16:colId xmlns:a16="http://schemas.microsoft.com/office/drawing/2014/main" val="4286216030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865033464"/>
                    </a:ext>
                  </a:extLst>
                </a:gridCol>
                <a:gridCol w="737936">
                  <a:extLst>
                    <a:ext uri="{9D8B030D-6E8A-4147-A177-3AD203B41FA5}">
                      <a16:colId xmlns:a16="http://schemas.microsoft.com/office/drawing/2014/main" val="2724596780"/>
                    </a:ext>
                  </a:extLst>
                </a:gridCol>
                <a:gridCol w="771410">
                  <a:extLst>
                    <a:ext uri="{9D8B030D-6E8A-4147-A177-3AD203B41FA5}">
                      <a16:colId xmlns:a16="http://schemas.microsoft.com/office/drawing/2014/main" val="764731900"/>
                    </a:ext>
                  </a:extLst>
                </a:gridCol>
              </a:tblGrid>
              <a:tr h="163438">
                <a:tc rowSpan="2">
                  <a:txBody>
                    <a:bodyPr/>
                    <a:lstStyle/>
                    <a:p>
                      <a:pPr marL="19304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67945" indent="-1905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158856"/>
                  </a:ext>
                </a:extLst>
              </a:tr>
              <a:tr h="1782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336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463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073880"/>
                  </a:ext>
                </a:extLst>
              </a:tr>
              <a:tr h="163438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 (в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среднегодовом исчислении)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600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0020" marR="89535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32,33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8430" marR="121285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32,32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 marR="647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32,33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 marR="5461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32,34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595" marR="41275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1618391"/>
                  </a:ext>
                </a:extLst>
              </a:tr>
              <a:tr h="156009">
                <a:tc gridSpan="7"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Промышленное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</a:t>
                      </a:r>
                      <a:endParaRPr lang="ru-RU" sz="105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58349"/>
                  </a:ext>
                </a:extLst>
              </a:tr>
              <a:tr h="445740">
                <a:tc>
                  <a:txBody>
                    <a:bodyPr/>
                    <a:lstStyle/>
                    <a:p>
                      <a:pPr marL="67945" marR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отгруженных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товаров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собственного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производства,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выполненных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 и услуг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собственными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силами по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промышленным </a:t>
                      </a:r>
                      <a:r>
                        <a:rPr lang="ru-RU" sz="1000" b="1" spc="-18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видам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экономической </a:t>
                      </a:r>
                      <a:r>
                        <a:rPr lang="en-US" sz="1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6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6002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141,10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8430" marR="12319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142,51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 marR="6731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146,79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 marR="52705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151,19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2555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155,73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27218855"/>
                  </a:ext>
                </a:extLst>
              </a:tr>
              <a:tr h="156009">
                <a:tc gridSpan="7"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05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135646"/>
                  </a:ext>
                </a:extLst>
              </a:tr>
              <a:tr h="163438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сельского хозяйства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en-US" sz="6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marR="13462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9913,40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38430" marR="1231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10161,24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0010" marR="6731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10415,26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5461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10675,6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9715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10942,54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82568035"/>
                  </a:ext>
                </a:extLst>
              </a:tr>
              <a:tr h="350814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физического объёма инвестиций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капитал 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7470" marR="64135" indent="1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ru-RU" sz="6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6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предыдущему</a:t>
                      </a:r>
                      <a:r>
                        <a:rPr lang="ru-RU" sz="600" spc="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году в</a:t>
                      </a:r>
                      <a:r>
                        <a:rPr lang="ru-RU" sz="600" spc="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сопоставимых </a:t>
                      </a:r>
                      <a:r>
                        <a:rPr lang="ru-RU" sz="600" spc="-18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ценах</a:t>
                      </a:r>
                      <a:endParaRPr lang="ru-RU" sz="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marR="16002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102,70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38430" marR="1231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38,41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0010" marR="647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106,00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52705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107,00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2255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108,00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37493370"/>
                  </a:ext>
                </a:extLst>
              </a:tr>
              <a:tr h="163438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7470" marR="64135" indent="127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en-US" sz="600" spc="-1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en-US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600" dirty="0" smtClean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marR="16002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2060,20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38430" marR="12319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2325,97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0010" marR="647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2553,91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52705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2781,21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2255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3003,71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18331568"/>
                  </a:ext>
                </a:extLst>
              </a:tr>
              <a:tr h="163438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фонда оплаты труда 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marR="13462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112,89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2075" marR="12319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112,90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0010" marR="6731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109,80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5461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108,90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9715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108,00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71828352"/>
                  </a:ext>
                </a:extLst>
              </a:tr>
              <a:tr h="163438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7470" marR="64135" indent="127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en-US" sz="600" spc="-1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en-US" sz="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600" dirty="0" smtClean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marR="13843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1544,74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2075" marR="151765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1884,58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9535" marR="6794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2318,04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1811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2851,19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155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3506,96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13887836"/>
                  </a:ext>
                </a:extLst>
              </a:tr>
              <a:tr h="178296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indent="-1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общей площади</a:t>
                      </a:r>
                      <a:endParaRPr lang="ru-RU" sz="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marR="13843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3,79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2075" marR="175895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5,86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9535" marR="6794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4414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6,10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4033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6,20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81341319"/>
                  </a:ext>
                </a:extLst>
              </a:tr>
              <a:tr h="152118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зарегистрированной безработицы (на конец года)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indent="-1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marR="13843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2075" marR="175895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9535" marR="6794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4414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4033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50535239"/>
                  </a:ext>
                </a:extLst>
              </a:tr>
              <a:tr h="152118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spc="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Инвестиций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капитал в ценах, соответствующих лет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indent="-1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en-US" sz="600" spc="-1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marR="13843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8170,99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2075" marR="175895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3138,27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9535" marR="6794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3326,57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4414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3559,43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4033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3844,18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03375143"/>
                  </a:ext>
                </a:extLst>
              </a:tr>
              <a:tr h="297160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indent="-1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marR="13843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45713,80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2075" marR="175895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53439,43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9535" marR="6794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59317,77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4414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63486,05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40335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69834,65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79680281"/>
                  </a:ext>
                </a:extLst>
              </a:tr>
              <a:tr h="191032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валового регионального продукта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marR="13843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marR="175895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9535" marR="67945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140335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488267"/>
                  </a:ext>
                </a:extLst>
              </a:tr>
              <a:tr h="150655">
                <a:tc gridSpan="7"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Прожиточный минимум:</a:t>
                      </a:r>
                      <a:endParaRPr lang="ru-RU" sz="1000" b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581038"/>
                  </a:ext>
                </a:extLst>
              </a:tr>
              <a:tr h="191032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душу</a:t>
                      </a:r>
                      <a:r>
                        <a:rPr lang="ru-RU" sz="1000" b="1" baseline="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45720" lvl="0" indent="-127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рублей</a:t>
                      </a:r>
                      <a:endParaRPr kumimoji="0" lang="ru-RU" sz="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i="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Arial"/>
                          <a:cs typeface="Arial"/>
                        </a:rPr>
                        <a:t>14 375</a:t>
                      </a:r>
                      <a:endParaRPr lang="ru-RU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i="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Arial"/>
                          <a:cs typeface="Arial"/>
                        </a:rPr>
                        <a:t>15 453</a:t>
                      </a:r>
                      <a:endParaRPr lang="ru-RU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i="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Arial"/>
                          <a:cs typeface="Arial"/>
                        </a:rPr>
                        <a:t>17 733</a:t>
                      </a:r>
                      <a:endParaRPr lang="ru-RU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49722292"/>
                  </a:ext>
                </a:extLst>
              </a:tr>
              <a:tr h="191032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трудоспособного населения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45720" lvl="0" indent="-127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рублей</a:t>
                      </a:r>
                      <a:endParaRPr kumimoji="0" lang="ru-RU" sz="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i="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Arial"/>
                          <a:cs typeface="Arial"/>
                        </a:rPr>
                        <a:t>15 669</a:t>
                      </a:r>
                      <a:endParaRPr lang="ru-RU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i="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Arial"/>
                          <a:cs typeface="Arial"/>
                        </a:rPr>
                        <a:t>16 844</a:t>
                      </a:r>
                      <a:endParaRPr lang="ru-RU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i="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Arial"/>
                          <a:cs typeface="Arial"/>
                        </a:rPr>
                        <a:t>19 329</a:t>
                      </a:r>
                      <a:endParaRPr lang="ru-RU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endParaRPr lang="ru-RU"/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846328"/>
                  </a:ext>
                </a:extLst>
              </a:tr>
              <a:tr h="191032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детей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45720" lvl="0" indent="-127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рублей</a:t>
                      </a:r>
                      <a:endParaRPr kumimoji="0" lang="ru-RU" sz="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i="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Arial"/>
                          <a:cs typeface="Arial"/>
                        </a:rPr>
                        <a:t>13 944</a:t>
                      </a:r>
                      <a:endParaRPr lang="ru-RU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i="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Arial"/>
                          <a:cs typeface="Arial"/>
                        </a:rPr>
                        <a:t>14 989</a:t>
                      </a:r>
                      <a:endParaRPr lang="ru-RU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i="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Arial"/>
                          <a:cs typeface="Arial"/>
                        </a:rPr>
                        <a:t>17 201</a:t>
                      </a:r>
                      <a:endParaRPr lang="ru-RU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endParaRPr lang="ru-RU"/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85329780"/>
                  </a:ext>
                </a:extLst>
              </a:tr>
              <a:tr h="208113">
                <a:tc>
                  <a:txBody>
                    <a:bodyPr/>
                    <a:lstStyle/>
                    <a:p>
                      <a:pPr marL="6794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пенсионеров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45720" lvl="0" indent="-127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рублей</a:t>
                      </a:r>
                      <a:endParaRPr kumimoji="0" lang="ru-RU" sz="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i="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Arial"/>
                          <a:cs typeface="Arial"/>
                        </a:rPr>
                        <a:t>12 363</a:t>
                      </a:r>
                      <a:endParaRPr lang="ru-RU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i="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Arial"/>
                          <a:cs typeface="Arial"/>
                        </a:rPr>
                        <a:t>13 290</a:t>
                      </a:r>
                      <a:endParaRPr lang="ru-RU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i="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Arial"/>
                          <a:cs typeface="Arial"/>
                        </a:rPr>
                        <a:t>15 250</a:t>
                      </a:r>
                      <a:endParaRPr lang="ru-RU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2426394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11264" y="407990"/>
            <a:ext cx="880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50" dirty="0" smtClean="0"/>
              <a:t>(млн. руб.)</a:t>
            </a:r>
            <a:endParaRPr lang="ru-RU" sz="105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>
          <a:xfrm>
            <a:off x="8867310" y="4825468"/>
            <a:ext cx="360104" cy="22390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6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5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64242" y="157930"/>
            <a:ext cx="5183521" cy="655131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/>
                <a:solidFill>
                  <a:schemeClr val="accent4"/>
                </a:solidFill>
              </a:rPr>
              <a:t>СТРУКТУРА РАСХОДОВ БЮДЖЕТА НА </a:t>
            </a:r>
            <a:r>
              <a:rPr lang="ru-RU" sz="2000" b="1" dirty="0" err="1">
                <a:ln/>
                <a:solidFill>
                  <a:schemeClr val="accent4"/>
                </a:solidFill>
              </a:rPr>
              <a:t>НА</a:t>
            </a:r>
            <a:r>
              <a:rPr lang="ru-RU" sz="2000" b="1" dirty="0">
                <a:ln/>
                <a:solidFill>
                  <a:schemeClr val="accent4"/>
                </a:solidFill>
              </a:rPr>
              <a:t> ФИЗИЧЕСКУЮ КУЛЬТУРУ И СПОРТ В 2023-2027 ГОДАХ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445628" y="4778359"/>
            <a:ext cx="512504" cy="273844"/>
          </a:xfrm>
        </p:spPr>
        <p:txBody>
          <a:bodyPr/>
          <a:lstStyle/>
          <a:p>
            <a:fld id="{85FFDCF5-B7A9-4B35-A1DB-9EA527B38AA6}" type="slidenum">
              <a:rPr lang="ru-RU" sz="900" smtClean="0">
                <a:solidFill>
                  <a:schemeClr val="bg1"/>
                </a:solidFill>
              </a:rPr>
              <a:pPr/>
              <a:t>60</a:t>
            </a:fld>
            <a:endParaRPr lang="ru-RU" sz="90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83137" y="996012"/>
            <a:ext cx="880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dirty="0" smtClean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  <a:endParaRPr lang="ru-RU" sz="105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8" name="Google Shape;523;p26"/>
          <p:cNvSpPr/>
          <p:nvPr/>
        </p:nvSpPr>
        <p:spPr>
          <a:xfrm>
            <a:off x="7888875" y="157930"/>
            <a:ext cx="880369" cy="804564"/>
          </a:xfrm>
          <a:prstGeom prst="ellipse">
            <a:avLst/>
          </a:prstGeom>
          <a:solidFill>
            <a:srgbClr val="E08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525;p26"/>
          <p:cNvGrpSpPr/>
          <p:nvPr/>
        </p:nvGrpSpPr>
        <p:grpSpPr>
          <a:xfrm>
            <a:off x="8173595" y="369092"/>
            <a:ext cx="354480" cy="324065"/>
            <a:chOff x="2419414" y="4045708"/>
            <a:chExt cx="361055" cy="361055"/>
          </a:xfrm>
        </p:grpSpPr>
        <p:sp>
          <p:nvSpPr>
            <p:cNvPr id="30" name="Google Shape;526;p26"/>
            <p:cNvSpPr/>
            <p:nvPr/>
          </p:nvSpPr>
          <p:spPr>
            <a:xfrm>
              <a:off x="2658167" y="4203291"/>
              <a:ext cx="76653" cy="72273"/>
            </a:xfrm>
            <a:custGeom>
              <a:avLst/>
              <a:gdLst/>
              <a:ahLst/>
              <a:cxnLst/>
              <a:rect l="l" t="t" r="r" b="b"/>
              <a:pathLst>
                <a:path w="2240" h="2112" extrusionOk="0">
                  <a:moveTo>
                    <a:pt x="1150" y="0"/>
                  </a:moveTo>
                  <a:cubicBezTo>
                    <a:pt x="576" y="0"/>
                    <a:pt x="1" y="402"/>
                    <a:pt x="1" y="1135"/>
                  </a:cubicBezTo>
                  <a:lnTo>
                    <a:pt x="1" y="2111"/>
                  </a:lnTo>
                  <a:lnTo>
                    <a:pt x="835" y="1373"/>
                  </a:lnTo>
                  <a:cubicBezTo>
                    <a:pt x="1216" y="1040"/>
                    <a:pt x="1716" y="849"/>
                    <a:pt x="2240" y="849"/>
                  </a:cubicBezTo>
                  <a:cubicBezTo>
                    <a:pt x="2089" y="270"/>
                    <a:pt x="1620" y="0"/>
                    <a:pt x="1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7;p26"/>
            <p:cNvSpPr/>
            <p:nvPr/>
          </p:nvSpPr>
          <p:spPr>
            <a:xfrm>
              <a:off x="2465030" y="4203805"/>
              <a:ext cx="315440" cy="202959"/>
            </a:xfrm>
            <a:custGeom>
              <a:avLst/>
              <a:gdLst/>
              <a:ahLst/>
              <a:cxnLst/>
              <a:rect l="l" t="t" r="r" b="b"/>
              <a:pathLst>
                <a:path w="9218" h="5931" extrusionOk="0">
                  <a:moveTo>
                    <a:pt x="977" y="1"/>
                  </a:moveTo>
                  <a:cubicBezTo>
                    <a:pt x="715" y="1"/>
                    <a:pt x="477" y="120"/>
                    <a:pt x="287" y="310"/>
                  </a:cubicBezTo>
                  <a:cubicBezTo>
                    <a:pt x="96" y="477"/>
                    <a:pt x="1" y="739"/>
                    <a:pt x="1" y="1001"/>
                  </a:cubicBezTo>
                  <a:lnTo>
                    <a:pt x="1" y="5621"/>
                  </a:lnTo>
                  <a:cubicBezTo>
                    <a:pt x="1" y="5788"/>
                    <a:pt x="120" y="5931"/>
                    <a:pt x="287" y="5931"/>
                  </a:cubicBezTo>
                  <a:lnTo>
                    <a:pt x="5169" y="5931"/>
                  </a:lnTo>
                  <a:cubicBezTo>
                    <a:pt x="5716" y="5931"/>
                    <a:pt x="6264" y="5716"/>
                    <a:pt x="6693" y="5335"/>
                  </a:cubicBezTo>
                  <a:lnTo>
                    <a:pt x="8884" y="3359"/>
                  </a:lnTo>
                  <a:cubicBezTo>
                    <a:pt x="9098" y="3168"/>
                    <a:pt x="9217" y="2906"/>
                    <a:pt x="9217" y="2620"/>
                  </a:cubicBezTo>
                  <a:cubicBezTo>
                    <a:pt x="9217" y="2335"/>
                    <a:pt x="9122" y="2073"/>
                    <a:pt x="8908" y="1882"/>
                  </a:cubicBezTo>
                  <a:lnTo>
                    <a:pt x="8908" y="1882"/>
                  </a:lnTo>
                  <a:lnTo>
                    <a:pt x="8955" y="1906"/>
                  </a:lnTo>
                  <a:cubicBezTo>
                    <a:pt x="8657" y="1608"/>
                    <a:pt x="8268" y="1459"/>
                    <a:pt x="7880" y="1459"/>
                  </a:cubicBezTo>
                  <a:cubicBezTo>
                    <a:pt x="7524" y="1459"/>
                    <a:pt x="7168" y="1584"/>
                    <a:pt x="6883" y="1834"/>
                  </a:cubicBezTo>
                  <a:lnTo>
                    <a:pt x="5169" y="3311"/>
                  </a:lnTo>
                  <a:lnTo>
                    <a:pt x="3287" y="3311"/>
                  </a:lnTo>
                  <a:cubicBezTo>
                    <a:pt x="2740" y="3311"/>
                    <a:pt x="2287" y="2858"/>
                    <a:pt x="2287" y="2311"/>
                  </a:cubicBezTo>
                  <a:lnTo>
                    <a:pt x="2287" y="1311"/>
                  </a:lnTo>
                  <a:cubicBezTo>
                    <a:pt x="2287" y="596"/>
                    <a:pt x="169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8;p26"/>
            <p:cNvSpPr/>
            <p:nvPr/>
          </p:nvSpPr>
          <p:spPr>
            <a:xfrm>
              <a:off x="2419414" y="4280355"/>
              <a:ext cx="24467" cy="126409"/>
            </a:xfrm>
            <a:custGeom>
              <a:avLst/>
              <a:gdLst/>
              <a:ahLst/>
              <a:cxnLst/>
              <a:rect l="l" t="t" r="r" b="b"/>
              <a:pathLst>
                <a:path w="715" h="3694" extrusionOk="0">
                  <a:moveTo>
                    <a:pt x="321" y="0"/>
                  </a:moveTo>
                  <a:cubicBezTo>
                    <a:pt x="146" y="0"/>
                    <a:pt x="0" y="159"/>
                    <a:pt x="0" y="360"/>
                  </a:cubicBezTo>
                  <a:lnTo>
                    <a:pt x="0" y="3336"/>
                  </a:lnTo>
                  <a:cubicBezTo>
                    <a:pt x="0" y="3574"/>
                    <a:pt x="179" y="3694"/>
                    <a:pt x="358" y="3694"/>
                  </a:cubicBezTo>
                  <a:cubicBezTo>
                    <a:pt x="536" y="3694"/>
                    <a:pt x="715" y="3574"/>
                    <a:pt x="715" y="3336"/>
                  </a:cubicBezTo>
                  <a:lnTo>
                    <a:pt x="715" y="360"/>
                  </a:lnTo>
                  <a:cubicBezTo>
                    <a:pt x="715" y="145"/>
                    <a:pt x="548" y="2"/>
                    <a:pt x="358" y="2"/>
                  </a:cubicBezTo>
                  <a:cubicBezTo>
                    <a:pt x="345" y="1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9;p26"/>
            <p:cNvSpPr/>
            <p:nvPr/>
          </p:nvSpPr>
          <p:spPr>
            <a:xfrm>
              <a:off x="2538397" y="4045708"/>
              <a:ext cx="124698" cy="36718"/>
            </a:xfrm>
            <a:custGeom>
              <a:avLst/>
              <a:gdLst/>
              <a:ahLst/>
              <a:cxnLst/>
              <a:rect l="l" t="t" r="r" b="b"/>
              <a:pathLst>
                <a:path w="3644" h="1073" extrusionOk="0">
                  <a:moveTo>
                    <a:pt x="715" y="1"/>
                  </a:moveTo>
                  <a:cubicBezTo>
                    <a:pt x="0" y="1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49"/>
                    <a:pt x="3644" y="1"/>
                    <a:pt x="2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0;p26"/>
            <p:cNvSpPr/>
            <p:nvPr/>
          </p:nvSpPr>
          <p:spPr>
            <a:xfrm>
              <a:off x="2538397" y="4106038"/>
              <a:ext cx="124698" cy="36684"/>
            </a:xfrm>
            <a:custGeom>
              <a:avLst/>
              <a:gdLst/>
              <a:ahLst/>
              <a:cxnLst/>
              <a:rect l="l" t="t" r="r" b="b"/>
              <a:pathLst>
                <a:path w="3644" h="1072" extrusionOk="0">
                  <a:moveTo>
                    <a:pt x="715" y="0"/>
                  </a:moveTo>
                  <a:cubicBezTo>
                    <a:pt x="0" y="0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72"/>
                    <a:pt x="3644" y="0"/>
                    <a:pt x="2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1;p26"/>
            <p:cNvSpPr/>
            <p:nvPr/>
          </p:nvSpPr>
          <p:spPr>
            <a:xfrm>
              <a:off x="2540006" y="4166334"/>
              <a:ext cx="120660" cy="36684"/>
            </a:xfrm>
            <a:custGeom>
              <a:avLst/>
              <a:gdLst/>
              <a:ahLst/>
              <a:cxnLst/>
              <a:rect l="l" t="t" r="r" b="b"/>
              <a:pathLst>
                <a:path w="3526" h="1072" extrusionOk="0">
                  <a:moveTo>
                    <a:pt x="668" y="0"/>
                  </a:moveTo>
                  <a:cubicBezTo>
                    <a:pt x="1" y="48"/>
                    <a:pt x="1" y="1024"/>
                    <a:pt x="668" y="1072"/>
                  </a:cubicBezTo>
                  <a:lnTo>
                    <a:pt x="2882" y="1072"/>
                  </a:lnTo>
                  <a:cubicBezTo>
                    <a:pt x="3525" y="1024"/>
                    <a:pt x="3525" y="48"/>
                    <a:pt x="2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09619821"/>
              </p:ext>
            </p:extLst>
          </p:nvPr>
        </p:nvGraphicFramePr>
        <p:xfrm>
          <a:off x="620974" y="1257622"/>
          <a:ext cx="6327124" cy="3520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91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9259" r="11806" b="9445"/>
          <a:stretch/>
        </p:blipFill>
        <p:spPr>
          <a:xfrm>
            <a:off x="7223028" y="3719005"/>
            <a:ext cx="1546216" cy="12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8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9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  <a:alpha val="52000"/>
              </a:schemeClr>
            </a:gs>
            <a:gs pos="100000">
              <a:schemeClr val="accent1">
                <a:lumMod val="30000"/>
                <a:lumOff val="70000"/>
                <a:alpha val="76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964280" y="82446"/>
            <a:ext cx="7213536" cy="358553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СОЦИАЛЬНАЯ ПОДДЕРЖКА ЦЕЛЕВЫХ ГРУПП В 2025-2027 ГОДАХ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725215"/>
              </p:ext>
            </p:extLst>
          </p:nvPr>
        </p:nvGraphicFramePr>
        <p:xfrm>
          <a:off x="67579" y="609324"/>
          <a:ext cx="8981170" cy="4361180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546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7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3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8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29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74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7341">
                <a:tc rowSpan="2"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</a:rPr>
                        <a:t>Наименование расходов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</a:rPr>
                        <a:t>ед. изм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800"/>
                        </a:lnSpc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800"/>
                        </a:lnSpc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800"/>
                        </a:lnSpc>
                      </a:pPr>
                      <a:r>
                        <a:rPr lang="ru-RU" sz="800" u="none" strike="noStrike">
                          <a:solidFill>
                            <a:schemeClr val="tx1"/>
                          </a:solidFill>
                        </a:rPr>
                        <a:t>2027 год</a:t>
                      </a:r>
                      <a:endParaRPr lang="ru-RU" sz="800" b="1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8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800"/>
                        </a:lnSpc>
                      </a:pPr>
                      <a:r>
                        <a:rPr lang="ru-RU" sz="700" u="none" strike="noStrike" dirty="0">
                          <a:solidFill>
                            <a:schemeClr val="tx1"/>
                          </a:solidFill>
                        </a:rPr>
                        <a:t>кол-во получателей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800"/>
                        </a:lnSpc>
                      </a:pPr>
                      <a:r>
                        <a:rPr lang="ru-RU" sz="700" u="none" strike="noStrike" dirty="0">
                          <a:solidFill>
                            <a:schemeClr val="tx1"/>
                          </a:solidFill>
                        </a:rPr>
                        <a:t>объем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</a:rPr>
                        <a:t>расходов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800"/>
                        </a:lnSpc>
                      </a:pPr>
                      <a:r>
                        <a:rPr lang="ru-RU" sz="700" u="none" strike="noStrike" dirty="0">
                          <a:solidFill>
                            <a:schemeClr val="tx1"/>
                          </a:solidFill>
                        </a:rPr>
                        <a:t>кол-во получателей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800"/>
                        </a:lnSpc>
                      </a:pPr>
                      <a:r>
                        <a:rPr lang="ru-RU" sz="700" u="none" strike="noStrike" dirty="0">
                          <a:solidFill>
                            <a:schemeClr val="tx1"/>
                          </a:solidFill>
                        </a:rPr>
                        <a:t>объем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</a:rPr>
                        <a:t>расходов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800"/>
                        </a:lnSpc>
                      </a:pPr>
                      <a:r>
                        <a:rPr lang="ru-RU" sz="700" u="none" strike="noStrike" dirty="0">
                          <a:solidFill>
                            <a:schemeClr val="tx1"/>
                          </a:solidFill>
                        </a:rPr>
                        <a:t>кол-во получателей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800"/>
                        </a:lnSpc>
                      </a:pPr>
                      <a:r>
                        <a:rPr lang="ru-RU" sz="700" u="none" strike="noStrike" dirty="0">
                          <a:solidFill>
                            <a:schemeClr val="tx1"/>
                          </a:solidFill>
                        </a:rPr>
                        <a:t>объем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</a:rPr>
                        <a:t>расходов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48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трёх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лет 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детей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5,19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36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Ежегодное социальное пособие на проезд студентам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чел.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Ежегодная денежная компенсация многодетным семьям на каждого из детей не старше 18 лет, обучающихся в общеобразовательных организациях, на приобретение комплекта школьной одежды, спортивной одежды и обуви и школьных письменных принадлежностей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детей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1177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7,09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8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Ежемесячная денежная компенсация на каждого ребенка в возрасте до 18 лет из многодетных семей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детей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2147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22,56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48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Единая субвенция для осуществления отдельных государственных полномочий по социальной поддержке многодетных семей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8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5939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44,59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5112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47,20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48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социальная помощь малоимущим семьям (денежная выплата или натуральная помощь один раз в календарном году)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12 180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0,64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12 180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0,64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12 180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0,64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48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Выплата компенсации части родительской платы за присмотр и уход за детьми, посещающими детский сад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детей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48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Оздоровление детей, проживающих на территории Ставропольского края, в том числе находящихся в трудной жизненной ситуации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детей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703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703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703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48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Организация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детей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1485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19,48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1485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19,48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1485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19,48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248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Оказание государственной социальной помощи на основании социального контракта отдельным категориям граждан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чел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10,14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10,51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10,51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248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Субсидии на предоставление молодым семьям выплат на приобретение (строительство) жилья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семей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2,57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1,27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1,27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0054645"/>
                  </a:ext>
                </a:extLst>
              </a:tr>
              <a:tr h="27248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Дети с ограниченными возможностями здоровья, обучающихся в муниципальных общеобразовательных учреждениях, в том числе обучающиеся на дому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детей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5,71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5,71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5,71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48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748554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177816" y="369291"/>
            <a:ext cx="9498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sp>
        <p:nvSpPr>
          <p:cNvPr id="5" name="Google Shape;541;p27"/>
          <p:cNvSpPr/>
          <p:nvPr/>
        </p:nvSpPr>
        <p:spPr>
          <a:xfrm>
            <a:off x="67580" y="161925"/>
            <a:ext cx="896700" cy="89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559;p27"/>
          <p:cNvGrpSpPr/>
          <p:nvPr/>
        </p:nvGrpSpPr>
        <p:grpSpPr>
          <a:xfrm>
            <a:off x="323966" y="441000"/>
            <a:ext cx="383858" cy="338252"/>
            <a:chOff x="7159842" y="4068932"/>
            <a:chExt cx="363193" cy="320042"/>
          </a:xfrm>
        </p:grpSpPr>
        <p:sp>
          <p:nvSpPr>
            <p:cNvPr id="7" name="Google Shape;560;p27"/>
            <p:cNvSpPr/>
            <p:nvPr/>
          </p:nvSpPr>
          <p:spPr>
            <a:xfrm>
              <a:off x="7175331" y="4226081"/>
              <a:ext cx="333856" cy="162893"/>
            </a:xfrm>
            <a:custGeom>
              <a:avLst/>
              <a:gdLst/>
              <a:ahLst/>
              <a:cxnLst/>
              <a:rect l="l" t="t" r="r" b="b"/>
              <a:pathLst>
                <a:path w="9764" h="4764" extrusionOk="0">
                  <a:moveTo>
                    <a:pt x="0" y="1"/>
                  </a:moveTo>
                  <a:lnTo>
                    <a:pt x="0" y="3620"/>
                  </a:lnTo>
                  <a:cubicBezTo>
                    <a:pt x="0" y="4240"/>
                    <a:pt x="500" y="4763"/>
                    <a:pt x="1143" y="4763"/>
                  </a:cubicBezTo>
                  <a:lnTo>
                    <a:pt x="8621" y="4763"/>
                  </a:lnTo>
                  <a:cubicBezTo>
                    <a:pt x="9264" y="4763"/>
                    <a:pt x="9764" y="4240"/>
                    <a:pt x="9764" y="3620"/>
                  </a:cubicBezTo>
                  <a:lnTo>
                    <a:pt x="9764" y="1"/>
                  </a:lnTo>
                  <a:cubicBezTo>
                    <a:pt x="9645" y="72"/>
                    <a:pt x="9502" y="120"/>
                    <a:pt x="9383" y="167"/>
                  </a:cubicBezTo>
                  <a:lnTo>
                    <a:pt x="9026" y="263"/>
                  </a:lnTo>
                  <a:cubicBezTo>
                    <a:pt x="8859" y="310"/>
                    <a:pt x="8692" y="358"/>
                    <a:pt x="8502" y="382"/>
                  </a:cubicBezTo>
                  <a:lnTo>
                    <a:pt x="8502" y="906"/>
                  </a:lnTo>
                  <a:cubicBezTo>
                    <a:pt x="8502" y="1072"/>
                    <a:pt x="8383" y="1215"/>
                    <a:pt x="8216" y="1215"/>
                  </a:cubicBezTo>
                  <a:lnTo>
                    <a:pt x="8097" y="1215"/>
                  </a:lnTo>
                  <a:lnTo>
                    <a:pt x="8097" y="1953"/>
                  </a:lnTo>
                  <a:cubicBezTo>
                    <a:pt x="8097" y="2001"/>
                    <a:pt x="8073" y="2072"/>
                    <a:pt x="8025" y="2120"/>
                  </a:cubicBezTo>
                  <a:lnTo>
                    <a:pt x="7406" y="2954"/>
                  </a:lnTo>
                  <a:cubicBezTo>
                    <a:pt x="7359" y="3049"/>
                    <a:pt x="7263" y="3096"/>
                    <a:pt x="7168" y="3096"/>
                  </a:cubicBezTo>
                  <a:cubicBezTo>
                    <a:pt x="7073" y="3096"/>
                    <a:pt x="6978" y="3049"/>
                    <a:pt x="6906" y="2954"/>
                  </a:cubicBezTo>
                  <a:lnTo>
                    <a:pt x="6287" y="2120"/>
                  </a:lnTo>
                  <a:cubicBezTo>
                    <a:pt x="6239" y="2072"/>
                    <a:pt x="6216" y="2001"/>
                    <a:pt x="6216" y="1953"/>
                  </a:cubicBezTo>
                  <a:lnTo>
                    <a:pt x="6216" y="1215"/>
                  </a:lnTo>
                  <a:lnTo>
                    <a:pt x="6120" y="1215"/>
                  </a:lnTo>
                  <a:cubicBezTo>
                    <a:pt x="5954" y="1215"/>
                    <a:pt x="5811" y="1096"/>
                    <a:pt x="5811" y="906"/>
                  </a:cubicBezTo>
                  <a:lnTo>
                    <a:pt x="5811" y="786"/>
                  </a:lnTo>
                  <a:cubicBezTo>
                    <a:pt x="5549" y="786"/>
                    <a:pt x="5287" y="810"/>
                    <a:pt x="5049" y="810"/>
                  </a:cubicBezTo>
                  <a:lnTo>
                    <a:pt x="4691" y="810"/>
                  </a:lnTo>
                  <a:cubicBezTo>
                    <a:pt x="4453" y="810"/>
                    <a:pt x="4191" y="810"/>
                    <a:pt x="3929" y="786"/>
                  </a:cubicBezTo>
                  <a:lnTo>
                    <a:pt x="3929" y="906"/>
                  </a:lnTo>
                  <a:cubicBezTo>
                    <a:pt x="3929" y="1072"/>
                    <a:pt x="3810" y="1215"/>
                    <a:pt x="3644" y="1215"/>
                  </a:cubicBezTo>
                  <a:lnTo>
                    <a:pt x="3525" y="1215"/>
                  </a:lnTo>
                  <a:lnTo>
                    <a:pt x="3525" y="1953"/>
                  </a:lnTo>
                  <a:cubicBezTo>
                    <a:pt x="3525" y="2001"/>
                    <a:pt x="3501" y="2072"/>
                    <a:pt x="3477" y="2120"/>
                  </a:cubicBezTo>
                  <a:lnTo>
                    <a:pt x="2858" y="2954"/>
                  </a:lnTo>
                  <a:cubicBezTo>
                    <a:pt x="2798" y="3049"/>
                    <a:pt x="2697" y="3096"/>
                    <a:pt x="2599" y="3096"/>
                  </a:cubicBezTo>
                  <a:cubicBezTo>
                    <a:pt x="2501" y="3096"/>
                    <a:pt x="2405" y="3049"/>
                    <a:pt x="2358" y="2954"/>
                  </a:cubicBezTo>
                  <a:lnTo>
                    <a:pt x="1715" y="2120"/>
                  </a:lnTo>
                  <a:cubicBezTo>
                    <a:pt x="1691" y="2072"/>
                    <a:pt x="1667" y="2001"/>
                    <a:pt x="1667" y="1953"/>
                  </a:cubicBezTo>
                  <a:lnTo>
                    <a:pt x="1667" y="1215"/>
                  </a:lnTo>
                  <a:lnTo>
                    <a:pt x="1548" y="1215"/>
                  </a:lnTo>
                  <a:cubicBezTo>
                    <a:pt x="1381" y="1215"/>
                    <a:pt x="1238" y="1096"/>
                    <a:pt x="1238" y="906"/>
                  </a:cubicBezTo>
                  <a:lnTo>
                    <a:pt x="1238" y="382"/>
                  </a:lnTo>
                  <a:cubicBezTo>
                    <a:pt x="1072" y="358"/>
                    <a:pt x="881" y="310"/>
                    <a:pt x="714" y="263"/>
                  </a:cubicBezTo>
                  <a:lnTo>
                    <a:pt x="381" y="167"/>
                  </a:lnTo>
                  <a:cubicBezTo>
                    <a:pt x="238" y="120"/>
                    <a:pt x="119" y="7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61;p27"/>
            <p:cNvSpPr/>
            <p:nvPr/>
          </p:nvSpPr>
          <p:spPr>
            <a:xfrm>
              <a:off x="7295005" y="4130000"/>
              <a:ext cx="92867" cy="101825"/>
            </a:xfrm>
            <a:custGeom>
              <a:avLst/>
              <a:gdLst/>
              <a:ahLst/>
              <a:cxnLst/>
              <a:rect l="l" t="t" r="r" b="b"/>
              <a:pathLst>
                <a:path w="2716" h="2978" extrusionOk="0">
                  <a:moveTo>
                    <a:pt x="1" y="1"/>
                  </a:moveTo>
                  <a:lnTo>
                    <a:pt x="1" y="1763"/>
                  </a:lnTo>
                  <a:lnTo>
                    <a:pt x="120" y="1739"/>
                  </a:lnTo>
                  <a:cubicBezTo>
                    <a:pt x="287" y="1739"/>
                    <a:pt x="429" y="1882"/>
                    <a:pt x="429" y="2049"/>
                  </a:cubicBezTo>
                  <a:lnTo>
                    <a:pt x="429" y="2977"/>
                  </a:lnTo>
                  <a:lnTo>
                    <a:pt x="2287" y="2977"/>
                  </a:lnTo>
                  <a:lnTo>
                    <a:pt x="2287" y="2072"/>
                  </a:lnTo>
                  <a:cubicBezTo>
                    <a:pt x="2287" y="1918"/>
                    <a:pt x="2410" y="1784"/>
                    <a:pt x="2560" y="1784"/>
                  </a:cubicBezTo>
                  <a:cubicBezTo>
                    <a:pt x="2572" y="1784"/>
                    <a:pt x="2584" y="1785"/>
                    <a:pt x="2597" y="1787"/>
                  </a:cubicBezTo>
                  <a:lnTo>
                    <a:pt x="2716" y="178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2;p27"/>
            <p:cNvSpPr/>
            <p:nvPr/>
          </p:nvSpPr>
          <p:spPr>
            <a:xfrm>
              <a:off x="7159842" y="4129966"/>
              <a:ext cx="71702" cy="88011"/>
            </a:xfrm>
            <a:custGeom>
              <a:avLst/>
              <a:gdLst/>
              <a:ahLst/>
              <a:cxnLst/>
              <a:rect l="l" t="t" r="r" b="b"/>
              <a:pathLst>
                <a:path w="2097" h="2574" extrusionOk="0">
                  <a:moveTo>
                    <a:pt x="578" y="0"/>
                  </a:moveTo>
                  <a:cubicBezTo>
                    <a:pt x="242" y="0"/>
                    <a:pt x="1" y="277"/>
                    <a:pt x="1" y="621"/>
                  </a:cubicBezTo>
                  <a:lnTo>
                    <a:pt x="1" y="1073"/>
                  </a:lnTo>
                  <a:cubicBezTo>
                    <a:pt x="1" y="1669"/>
                    <a:pt x="405" y="2216"/>
                    <a:pt x="977" y="2383"/>
                  </a:cubicBezTo>
                  <a:lnTo>
                    <a:pt x="1310" y="2478"/>
                  </a:lnTo>
                  <a:lnTo>
                    <a:pt x="1668" y="2573"/>
                  </a:lnTo>
                  <a:lnTo>
                    <a:pt x="1668" y="2073"/>
                  </a:lnTo>
                  <a:cubicBezTo>
                    <a:pt x="1668" y="1919"/>
                    <a:pt x="1790" y="1785"/>
                    <a:pt x="1941" y="1785"/>
                  </a:cubicBezTo>
                  <a:cubicBezTo>
                    <a:pt x="1953" y="1785"/>
                    <a:pt x="1965" y="1786"/>
                    <a:pt x="1977" y="1788"/>
                  </a:cubicBezTo>
                  <a:lnTo>
                    <a:pt x="2001" y="1740"/>
                  </a:lnTo>
                  <a:lnTo>
                    <a:pt x="2096" y="1740"/>
                  </a:lnTo>
                  <a:lnTo>
                    <a:pt x="2096" y="2"/>
                  </a:lnTo>
                  <a:lnTo>
                    <a:pt x="620" y="2"/>
                  </a:lnTo>
                  <a:cubicBezTo>
                    <a:pt x="606" y="1"/>
                    <a:pt x="592" y="0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63;p27"/>
            <p:cNvSpPr/>
            <p:nvPr/>
          </p:nvSpPr>
          <p:spPr>
            <a:xfrm>
              <a:off x="7452154" y="4129179"/>
              <a:ext cx="70881" cy="87977"/>
            </a:xfrm>
            <a:custGeom>
              <a:avLst/>
              <a:gdLst/>
              <a:ahLst/>
              <a:cxnLst/>
              <a:rect l="l" t="t" r="r" b="b"/>
              <a:pathLst>
                <a:path w="2073" h="2573" extrusionOk="0">
                  <a:moveTo>
                    <a:pt x="1454" y="1"/>
                  </a:moveTo>
                  <a:lnTo>
                    <a:pt x="1477" y="25"/>
                  </a:lnTo>
                  <a:lnTo>
                    <a:pt x="1" y="25"/>
                  </a:lnTo>
                  <a:lnTo>
                    <a:pt x="1" y="1787"/>
                  </a:lnTo>
                  <a:lnTo>
                    <a:pt x="96" y="1787"/>
                  </a:lnTo>
                  <a:cubicBezTo>
                    <a:pt x="263" y="1787"/>
                    <a:pt x="382" y="1906"/>
                    <a:pt x="382" y="2073"/>
                  </a:cubicBezTo>
                  <a:lnTo>
                    <a:pt x="382" y="2573"/>
                  </a:lnTo>
                  <a:lnTo>
                    <a:pt x="739" y="2477"/>
                  </a:lnTo>
                  <a:lnTo>
                    <a:pt x="1096" y="2382"/>
                  </a:lnTo>
                  <a:cubicBezTo>
                    <a:pt x="1668" y="2215"/>
                    <a:pt x="2073" y="1692"/>
                    <a:pt x="2073" y="1096"/>
                  </a:cubicBezTo>
                  <a:lnTo>
                    <a:pt x="2073" y="620"/>
                  </a:lnTo>
                  <a:cubicBezTo>
                    <a:pt x="2073" y="286"/>
                    <a:pt x="1787" y="1"/>
                    <a:pt x="1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64;p27"/>
            <p:cNvSpPr/>
            <p:nvPr/>
          </p:nvSpPr>
          <p:spPr>
            <a:xfrm>
              <a:off x="7238827" y="4130000"/>
              <a:ext cx="49716" cy="173459"/>
            </a:xfrm>
            <a:custGeom>
              <a:avLst/>
              <a:gdLst/>
              <a:ahLst/>
              <a:cxnLst/>
              <a:rect l="l" t="t" r="r" b="b"/>
              <a:pathLst>
                <a:path w="1454" h="5073" extrusionOk="0">
                  <a:moveTo>
                    <a:pt x="405" y="1"/>
                  </a:moveTo>
                  <a:lnTo>
                    <a:pt x="405" y="1763"/>
                  </a:lnTo>
                  <a:lnTo>
                    <a:pt x="1048" y="1763"/>
                  </a:lnTo>
                  <a:lnTo>
                    <a:pt x="1048" y="1"/>
                  </a:lnTo>
                  <a:close/>
                  <a:moveTo>
                    <a:pt x="1" y="2382"/>
                  </a:moveTo>
                  <a:lnTo>
                    <a:pt x="1" y="3430"/>
                  </a:lnTo>
                  <a:lnTo>
                    <a:pt x="1453" y="3430"/>
                  </a:lnTo>
                  <a:lnTo>
                    <a:pt x="1453" y="2382"/>
                  </a:lnTo>
                  <a:close/>
                  <a:moveTo>
                    <a:pt x="429" y="4049"/>
                  </a:moveTo>
                  <a:lnTo>
                    <a:pt x="429" y="4668"/>
                  </a:lnTo>
                  <a:lnTo>
                    <a:pt x="739" y="5073"/>
                  </a:lnTo>
                  <a:lnTo>
                    <a:pt x="1048" y="4668"/>
                  </a:lnTo>
                  <a:lnTo>
                    <a:pt x="1048" y="4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65;p27"/>
            <p:cNvSpPr/>
            <p:nvPr/>
          </p:nvSpPr>
          <p:spPr>
            <a:xfrm>
              <a:off x="7395155" y="4130000"/>
              <a:ext cx="49716" cy="173459"/>
            </a:xfrm>
            <a:custGeom>
              <a:avLst/>
              <a:gdLst/>
              <a:ahLst/>
              <a:cxnLst/>
              <a:rect l="l" t="t" r="r" b="b"/>
              <a:pathLst>
                <a:path w="1454" h="5073" extrusionOk="0">
                  <a:moveTo>
                    <a:pt x="430" y="1"/>
                  </a:moveTo>
                  <a:lnTo>
                    <a:pt x="430" y="1763"/>
                  </a:lnTo>
                  <a:lnTo>
                    <a:pt x="1049" y="1763"/>
                  </a:lnTo>
                  <a:lnTo>
                    <a:pt x="1049" y="1"/>
                  </a:lnTo>
                  <a:close/>
                  <a:moveTo>
                    <a:pt x="1" y="2382"/>
                  </a:moveTo>
                  <a:lnTo>
                    <a:pt x="1" y="3406"/>
                  </a:lnTo>
                  <a:lnTo>
                    <a:pt x="1454" y="3406"/>
                  </a:lnTo>
                  <a:lnTo>
                    <a:pt x="1454" y="2382"/>
                  </a:lnTo>
                  <a:close/>
                  <a:moveTo>
                    <a:pt x="430" y="4025"/>
                  </a:moveTo>
                  <a:lnTo>
                    <a:pt x="430" y="4668"/>
                  </a:lnTo>
                  <a:lnTo>
                    <a:pt x="739" y="5073"/>
                  </a:lnTo>
                  <a:lnTo>
                    <a:pt x="1049" y="4668"/>
                  </a:lnTo>
                  <a:lnTo>
                    <a:pt x="1049" y="40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66;p27"/>
            <p:cNvSpPr/>
            <p:nvPr/>
          </p:nvSpPr>
          <p:spPr>
            <a:xfrm>
              <a:off x="7281157" y="4068932"/>
              <a:ext cx="121383" cy="39116"/>
            </a:xfrm>
            <a:custGeom>
              <a:avLst/>
              <a:gdLst/>
              <a:ahLst/>
              <a:cxnLst/>
              <a:rect l="l" t="t" r="r" b="b"/>
              <a:pathLst>
                <a:path w="3550" h="1144" extrusionOk="0">
                  <a:moveTo>
                    <a:pt x="953" y="0"/>
                  </a:moveTo>
                  <a:cubicBezTo>
                    <a:pt x="430" y="0"/>
                    <a:pt x="1" y="405"/>
                    <a:pt x="1" y="929"/>
                  </a:cubicBezTo>
                  <a:lnTo>
                    <a:pt x="1" y="1144"/>
                  </a:lnTo>
                  <a:lnTo>
                    <a:pt x="644" y="1144"/>
                  </a:lnTo>
                  <a:lnTo>
                    <a:pt x="644" y="929"/>
                  </a:lnTo>
                  <a:cubicBezTo>
                    <a:pt x="620" y="763"/>
                    <a:pt x="763" y="620"/>
                    <a:pt x="930" y="620"/>
                  </a:cubicBezTo>
                  <a:lnTo>
                    <a:pt x="2597" y="620"/>
                  </a:lnTo>
                  <a:cubicBezTo>
                    <a:pt x="2763" y="620"/>
                    <a:pt x="2930" y="763"/>
                    <a:pt x="2906" y="929"/>
                  </a:cubicBezTo>
                  <a:lnTo>
                    <a:pt x="2906" y="1144"/>
                  </a:lnTo>
                  <a:lnTo>
                    <a:pt x="3525" y="1144"/>
                  </a:lnTo>
                  <a:lnTo>
                    <a:pt x="3549" y="929"/>
                  </a:lnTo>
                  <a:cubicBezTo>
                    <a:pt x="3549" y="405"/>
                    <a:pt x="3121" y="0"/>
                    <a:pt x="26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Заголовок 10"/>
          <p:cNvSpPr txBox="1">
            <a:spLocks/>
          </p:cNvSpPr>
          <p:nvPr/>
        </p:nvSpPr>
        <p:spPr>
          <a:xfrm>
            <a:off x="982670" y="337338"/>
            <a:ext cx="7213536" cy="27016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1. ПОДДЕРЖКА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СЕМЕЙ С ДЕТЬМИ,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МОЛОДЕЖИ</a:t>
            </a:r>
            <a:endParaRPr lang="ru-RU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853130"/>
              </p:ext>
            </p:extLst>
          </p:nvPr>
        </p:nvGraphicFramePr>
        <p:xfrm>
          <a:off x="239031" y="834990"/>
          <a:ext cx="8685894" cy="4097655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5152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8363">
                <a:tc rowSpan="2"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Наименование расходов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</a:pP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ед. изм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900" u="none" strike="noStrike">
                          <a:solidFill>
                            <a:schemeClr val="tx1"/>
                          </a:solidFill>
                        </a:rPr>
                        <a:t>2027 год</a:t>
                      </a:r>
                      <a:endParaRPr lang="ru-RU" sz="900" b="1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9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кол-во получателей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объем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расходов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кол-во получателей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объем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расходов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кол-во получателей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объем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расходов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">
                        <a:lnSpc>
                          <a:spcPts val="1200"/>
                        </a:lnSpc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Ежемесячная денежная выплата: ветеранам труда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21,73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22,59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766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22,59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">
                        <a:lnSpc>
                          <a:spcPts val="1200"/>
                        </a:lnSpc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труженикам тыла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0,02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0,02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0,02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275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">
                        <a:lnSpc>
                          <a:spcPts val="1200"/>
                        </a:lnSpc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ветеранам труда Ставропольского края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26,44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27,49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1012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27,49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5938272"/>
                  </a:ext>
                </a:extLst>
              </a:tr>
              <a:tr h="47025">
                <a:tc>
                  <a:txBody>
                    <a:bodyPr/>
                    <a:lstStyle/>
                    <a:p>
                      <a:pPr algn="just" fontAlgn="b">
                        <a:lnSpc>
                          <a:spcPts val="1200"/>
                        </a:lnSpc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реабилитированным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0,90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0,93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0,93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6932">
                <a:tc>
                  <a:txBody>
                    <a:bodyPr/>
                    <a:lstStyle/>
                    <a:p>
                      <a:pPr algn="just" fontAlgn="b">
                        <a:lnSpc>
                          <a:spcPts val="1200"/>
                        </a:lnSpc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Ежемесячная доплата к пенсии гражданам, ставшим инвалидами при исполнении служебных обязанностей в районах боевых действий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0,05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0,05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0,05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6932">
                <a:tc>
                  <a:txBody>
                    <a:bodyPr/>
                    <a:lstStyle/>
                    <a:p>
                      <a:pPr algn="just" fontAlgn="b">
                        <a:lnSpc>
                          <a:spcPts val="1200"/>
                        </a:lnSpc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Ежегодная денежная выплата гражданам Российской Федерации, родившимся на территории Союза Советских Социалистических Республик, а также на иных территориях, которые на дату начала Великой Отечественной войны входили в его состав, не достигшим совершеннолетия на 3 сентября 1945 года и постоянно проживающим на территории Ставропольского края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1025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7,63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7,08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756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6,33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3904203"/>
                  </a:ext>
                </a:extLst>
              </a:tr>
              <a:tr h="246932">
                <a:tc>
                  <a:txBody>
                    <a:bodyPr/>
                    <a:lstStyle/>
                    <a:p>
                      <a:pPr algn="just" fontAlgn="t">
                        <a:lnSpc>
                          <a:spcPts val="1200"/>
                        </a:lnSpc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Предоставление мер социальной поддержки на оплату жилищно- коммунальных услуг отдельным категориям граждан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22,68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22,32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22,32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286292"/>
                  </a:ext>
                </a:extLst>
              </a:tr>
              <a:tr h="246932">
                <a:tc>
                  <a:txBody>
                    <a:bodyPr/>
                    <a:lstStyle/>
                    <a:p>
                      <a:pPr algn="just" fontAlgn="t">
                        <a:lnSpc>
                          <a:spcPts val="1200"/>
                        </a:lnSpc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Ежегодная денежная выплата гражданам, награжденным знаком «Почетный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донорСССР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»,«Почетный донор России»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2,15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2880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>
                        <a:lnSpc>
                          <a:spcPts val="1200"/>
                        </a:lnSpc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Ежемесячная денежная выплата семьям погибших ветеранов боевых действий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0,65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0,67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0,67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8044396"/>
                  </a:ext>
                </a:extLst>
              </a:tr>
              <a:tr h="246932">
                <a:tc>
                  <a:txBody>
                    <a:bodyPr/>
                    <a:lstStyle/>
                    <a:p>
                      <a:pPr algn="just" fontAlgn="b">
                        <a:lnSpc>
                          <a:spcPts val="1200"/>
                        </a:lnSpc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Дополнительные меры социальной поддержки в виде дополнительной компенсации расходов на оплату жилых помещений и коммунальных услуг участникам, инвалидам Великой Отечественной войны и бывшим несовершеннолетним узникам фашизма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3726559"/>
                  </a:ext>
                </a:extLst>
              </a:tr>
              <a:tr h="246932">
                <a:tc>
                  <a:txBody>
                    <a:bodyPr/>
                    <a:lstStyle/>
                    <a:p>
                      <a:pPr algn="just" fontAlgn="b">
                        <a:lnSpc>
                          <a:spcPts val="1200"/>
                        </a:lnSpc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Компенсация расходов на уплату взноса на капитальный ремонт общего имущества в многоквартирном доме инвалидам, ветеранам и гражданам, подвергшимся радиации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61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9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7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1415872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025485" y="555780"/>
            <a:ext cx="9957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sp>
        <p:nvSpPr>
          <p:cNvPr id="6" name="Google Shape;541;p27"/>
          <p:cNvSpPr/>
          <p:nvPr/>
        </p:nvSpPr>
        <p:spPr>
          <a:xfrm>
            <a:off x="239030" y="185991"/>
            <a:ext cx="999220" cy="966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559;p27"/>
          <p:cNvGrpSpPr/>
          <p:nvPr/>
        </p:nvGrpSpPr>
        <p:grpSpPr>
          <a:xfrm>
            <a:off x="495415" y="465065"/>
            <a:ext cx="427745" cy="364717"/>
            <a:chOff x="7159842" y="4068932"/>
            <a:chExt cx="363193" cy="320042"/>
          </a:xfrm>
        </p:grpSpPr>
        <p:sp>
          <p:nvSpPr>
            <p:cNvPr id="8" name="Google Shape;560;p27"/>
            <p:cNvSpPr/>
            <p:nvPr/>
          </p:nvSpPr>
          <p:spPr>
            <a:xfrm>
              <a:off x="7175331" y="4226081"/>
              <a:ext cx="333856" cy="162893"/>
            </a:xfrm>
            <a:custGeom>
              <a:avLst/>
              <a:gdLst/>
              <a:ahLst/>
              <a:cxnLst/>
              <a:rect l="l" t="t" r="r" b="b"/>
              <a:pathLst>
                <a:path w="9764" h="4764" extrusionOk="0">
                  <a:moveTo>
                    <a:pt x="0" y="1"/>
                  </a:moveTo>
                  <a:lnTo>
                    <a:pt x="0" y="3620"/>
                  </a:lnTo>
                  <a:cubicBezTo>
                    <a:pt x="0" y="4240"/>
                    <a:pt x="500" y="4763"/>
                    <a:pt x="1143" y="4763"/>
                  </a:cubicBezTo>
                  <a:lnTo>
                    <a:pt x="8621" y="4763"/>
                  </a:lnTo>
                  <a:cubicBezTo>
                    <a:pt x="9264" y="4763"/>
                    <a:pt x="9764" y="4240"/>
                    <a:pt x="9764" y="3620"/>
                  </a:cubicBezTo>
                  <a:lnTo>
                    <a:pt x="9764" y="1"/>
                  </a:lnTo>
                  <a:cubicBezTo>
                    <a:pt x="9645" y="72"/>
                    <a:pt x="9502" y="120"/>
                    <a:pt x="9383" y="167"/>
                  </a:cubicBezTo>
                  <a:lnTo>
                    <a:pt x="9026" y="263"/>
                  </a:lnTo>
                  <a:cubicBezTo>
                    <a:pt x="8859" y="310"/>
                    <a:pt x="8692" y="358"/>
                    <a:pt x="8502" y="382"/>
                  </a:cubicBezTo>
                  <a:lnTo>
                    <a:pt x="8502" y="906"/>
                  </a:lnTo>
                  <a:cubicBezTo>
                    <a:pt x="8502" y="1072"/>
                    <a:pt x="8383" y="1215"/>
                    <a:pt x="8216" y="1215"/>
                  </a:cubicBezTo>
                  <a:lnTo>
                    <a:pt x="8097" y="1215"/>
                  </a:lnTo>
                  <a:lnTo>
                    <a:pt x="8097" y="1953"/>
                  </a:lnTo>
                  <a:cubicBezTo>
                    <a:pt x="8097" y="2001"/>
                    <a:pt x="8073" y="2072"/>
                    <a:pt x="8025" y="2120"/>
                  </a:cubicBezTo>
                  <a:lnTo>
                    <a:pt x="7406" y="2954"/>
                  </a:lnTo>
                  <a:cubicBezTo>
                    <a:pt x="7359" y="3049"/>
                    <a:pt x="7263" y="3096"/>
                    <a:pt x="7168" y="3096"/>
                  </a:cubicBezTo>
                  <a:cubicBezTo>
                    <a:pt x="7073" y="3096"/>
                    <a:pt x="6978" y="3049"/>
                    <a:pt x="6906" y="2954"/>
                  </a:cubicBezTo>
                  <a:lnTo>
                    <a:pt x="6287" y="2120"/>
                  </a:lnTo>
                  <a:cubicBezTo>
                    <a:pt x="6239" y="2072"/>
                    <a:pt x="6216" y="2001"/>
                    <a:pt x="6216" y="1953"/>
                  </a:cubicBezTo>
                  <a:lnTo>
                    <a:pt x="6216" y="1215"/>
                  </a:lnTo>
                  <a:lnTo>
                    <a:pt x="6120" y="1215"/>
                  </a:lnTo>
                  <a:cubicBezTo>
                    <a:pt x="5954" y="1215"/>
                    <a:pt x="5811" y="1096"/>
                    <a:pt x="5811" y="906"/>
                  </a:cubicBezTo>
                  <a:lnTo>
                    <a:pt x="5811" y="786"/>
                  </a:lnTo>
                  <a:cubicBezTo>
                    <a:pt x="5549" y="786"/>
                    <a:pt x="5287" y="810"/>
                    <a:pt x="5049" y="810"/>
                  </a:cubicBezTo>
                  <a:lnTo>
                    <a:pt x="4691" y="810"/>
                  </a:lnTo>
                  <a:cubicBezTo>
                    <a:pt x="4453" y="810"/>
                    <a:pt x="4191" y="810"/>
                    <a:pt x="3929" y="786"/>
                  </a:cubicBezTo>
                  <a:lnTo>
                    <a:pt x="3929" y="906"/>
                  </a:lnTo>
                  <a:cubicBezTo>
                    <a:pt x="3929" y="1072"/>
                    <a:pt x="3810" y="1215"/>
                    <a:pt x="3644" y="1215"/>
                  </a:cubicBezTo>
                  <a:lnTo>
                    <a:pt x="3525" y="1215"/>
                  </a:lnTo>
                  <a:lnTo>
                    <a:pt x="3525" y="1953"/>
                  </a:lnTo>
                  <a:cubicBezTo>
                    <a:pt x="3525" y="2001"/>
                    <a:pt x="3501" y="2072"/>
                    <a:pt x="3477" y="2120"/>
                  </a:cubicBezTo>
                  <a:lnTo>
                    <a:pt x="2858" y="2954"/>
                  </a:lnTo>
                  <a:cubicBezTo>
                    <a:pt x="2798" y="3049"/>
                    <a:pt x="2697" y="3096"/>
                    <a:pt x="2599" y="3096"/>
                  </a:cubicBezTo>
                  <a:cubicBezTo>
                    <a:pt x="2501" y="3096"/>
                    <a:pt x="2405" y="3049"/>
                    <a:pt x="2358" y="2954"/>
                  </a:cubicBezTo>
                  <a:lnTo>
                    <a:pt x="1715" y="2120"/>
                  </a:lnTo>
                  <a:cubicBezTo>
                    <a:pt x="1691" y="2072"/>
                    <a:pt x="1667" y="2001"/>
                    <a:pt x="1667" y="1953"/>
                  </a:cubicBezTo>
                  <a:lnTo>
                    <a:pt x="1667" y="1215"/>
                  </a:lnTo>
                  <a:lnTo>
                    <a:pt x="1548" y="1215"/>
                  </a:lnTo>
                  <a:cubicBezTo>
                    <a:pt x="1381" y="1215"/>
                    <a:pt x="1238" y="1096"/>
                    <a:pt x="1238" y="906"/>
                  </a:cubicBezTo>
                  <a:lnTo>
                    <a:pt x="1238" y="382"/>
                  </a:lnTo>
                  <a:cubicBezTo>
                    <a:pt x="1072" y="358"/>
                    <a:pt x="881" y="310"/>
                    <a:pt x="714" y="263"/>
                  </a:cubicBezTo>
                  <a:lnTo>
                    <a:pt x="381" y="167"/>
                  </a:lnTo>
                  <a:cubicBezTo>
                    <a:pt x="238" y="120"/>
                    <a:pt x="119" y="7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1;p27"/>
            <p:cNvSpPr/>
            <p:nvPr/>
          </p:nvSpPr>
          <p:spPr>
            <a:xfrm>
              <a:off x="7295005" y="4130000"/>
              <a:ext cx="92867" cy="101825"/>
            </a:xfrm>
            <a:custGeom>
              <a:avLst/>
              <a:gdLst/>
              <a:ahLst/>
              <a:cxnLst/>
              <a:rect l="l" t="t" r="r" b="b"/>
              <a:pathLst>
                <a:path w="2716" h="2978" extrusionOk="0">
                  <a:moveTo>
                    <a:pt x="1" y="1"/>
                  </a:moveTo>
                  <a:lnTo>
                    <a:pt x="1" y="1763"/>
                  </a:lnTo>
                  <a:lnTo>
                    <a:pt x="120" y="1739"/>
                  </a:lnTo>
                  <a:cubicBezTo>
                    <a:pt x="287" y="1739"/>
                    <a:pt x="429" y="1882"/>
                    <a:pt x="429" y="2049"/>
                  </a:cubicBezTo>
                  <a:lnTo>
                    <a:pt x="429" y="2977"/>
                  </a:lnTo>
                  <a:lnTo>
                    <a:pt x="2287" y="2977"/>
                  </a:lnTo>
                  <a:lnTo>
                    <a:pt x="2287" y="2072"/>
                  </a:lnTo>
                  <a:cubicBezTo>
                    <a:pt x="2287" y="1918"/>
                    <a:pt x="2410" y="1784"/>
                    <a:pt x="2560" y="1784"/>
                  </a:cubicBezTo>
                  <a:cubicBezTo>
                    <a:pt x="2572" y="1784"/>
                    <a:pt x="2584" y="1785"/>
                    <a:pt x="2597" y="1787"/>
                  </a:cubicBezTo>
                  <a:lnTo>
                    <a:pt x="2716" y="178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62;p27"/>
            <p:cNvSpPr/>
            <p:nvPr/>
          </p:nvSpPr>
          <p:spPr>
            <a:xfrm>
              <a:off x="7159842" y="4129966"/>
              <a:ext cx="71702" cy="88011"/>
            </a:xfrm>
            <a:custGeom>
              <a:avLst/>
              <a:gdLst/>
              <a:ahLst/>
              <a:cxnLst/>
              <a:rect l="l" t="t" r="r" b="b"/>
              <a:pathLst>
                <a:path w="2097" h="2574" extrusionOk="0">
                  <a:moveTo>
                    <a:pt x="578" y="0"/>
                  </a:moveTo>
                  <a:cubicBezTo>
                    <a:pt x="242" y="0"/>
                    <a:pt x="1" y="277"/>
                    <a:pt x="1" y="621"/>
                  </a:cubicBezTo>
                  <a:lnTo>
                    <a:pt x="1" y="1073"/>
                  </a:lnTo>
                  <a:cubicBezTo>
                    <a:pt x="1" y="1669"/>
                    <a:pt x="405" y="2216"/>
                    <a:pt x="977" y="2383"/>
                  </a:cubicBezTo>
                  <a:lnTo>
                    <a:pt x="1310" y="2478"/>
                  </a:lnTo>
                  <a:lnTo>
                    <a:pt x="1668" y="2573"/>
                  </a:lnTo>
                  <a:lnTo>
                    <a:pt x="1668" y="2073"/>
                  </a:lnTo>
                  <a:cubicBezTo>
                    <a:pt x="1668" y="1919"/>
                    <a:pt x="1790" y="1785"/>
                    <a:pt x="1941" y="1785"/>
                  </a:cubicBezTo>
                  <a:cubicBezTo>
                    <a:pt x="1953" y="1785"/>
                    <a:pt x="1965" y="1786"/>
                    <a:pt x="1977" y="1788"/>
                  </a:cubicBezTo>
                  <a:lnTo>
                    <a:pt x="2001" y="1740"/>
                  </a:lnTo>
                  <a:lnTo>
                    <a:pt x="2096" y="1740"/>
                  </a:lnTo>
                  <a:lnTo>
                    <a:pt x="2096" y="2"/>
                  </a:lnTo>
                  <a:lnTo>
                    <a:pt x="620" y="2"/>
                  </a:lnTo>
                  <a:cubicBezTo>
                    <a:pt x="606" y="1"/>
                    <a:pt x="592" y="0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63;p27"/>
            <p:cNvSpPr/>
            <p:nvPr/>
          </p:nvSpPr>
          <p:spPr>
            <a:xfrm>
              <a:off x="7452154" y="4129179"/>
              <a:ext cx="70881" cy="87977"/>
            </a:xfrm>
            <a:custGeom>
              <a:avLst/>
              <a:gdLst/>
              <a:ahLst/>
              <a:cxnLst/>
              <a:rect l="l" t="t" r="r" b="b"/>
              <a:pathLst>
                <a:path w="2073" h="2573" extrusionOk="0">
                  <a:moveTo>
                    <a:pt x="1454" y="1"/>
                  </a:moveTo>
                  <a:lnTo>
                    <a:pt x="1477" y="25"/>
                  </a:lnTo>
                  <a:lnTo>
                    <a:pt x="1" y="25"/>
                  </a:lnTo>
                  <a:lnTo>
                    <a:pt x="1" y="1787"/>
                  </a:lnTo>
                  <a:lnTo>
                    <a:pt x="96" y="1787"/>
                  </a:lnTo>
                  <a:cubicBezTo>
                    <a:pt x="263" y="1787"/>
                    <a:pt x="382" y="1906"/>
                    <a:pt x="382" y="2073"/>
                  </a:cubicBezTo>
                  <a:lnTo>
                    <a:pt x="382" y="2573"/>
                  </a:lnTo>
                  <a:lnTo>
                    <a:pt x="739" y="2477"/>
                  </a:lnTo>
                  <a:lnTo>
                    <a:pt x="1096" y="2382"/>
                  </a:lnTo>
                  <a:cubicBezTo>
                    <a:pt x="1668" y="2215"/>
                    <a:pt x="2073" y="1692"/>
                    <a:pt x="2073" y="1096"/>
                  </a:cubicBezTo>
                  <a:lnTo>
                    <a:pt x="2073" y="620"/>
                  </a:lnTo>
                  <a:cubicBezTo>
                    <a:pt x="2073" y="286"/>
                    <a:pt x="1787" y="1"/>
                    <a:pt x="1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64;p27"/>
            <p:cNvSpPr/>
            <p:nvPr/>
          </p:nvSpPr>
          <p:spPr>
            <a:xfrm>
              <a:off x="7238827" y="4130000"/>
              <a:ext cx="49716" cy="173459"/>
            </a:xfrm>
            <a:custGeom>
              <a:avLst/>
              <a:gdLst/>
              <a:ahLst/>
              <a:cxnLst/>
              <a:rect l="l" t="t" r="r" b="b"/>
              <a:pathLst>
                <a:path w="1454" h="5073" extrusionOk="0">
                  <a:moveTo>
                    <a:pt x="405" y="1"/>
                  </a:moveTo>
                  <a:lnTo>
                    <a:pt x="405" y="1763"/>
                  </a:lnTo>
                  <a:lnTo>
                    <a:pt x="1048" y="1763"/>
                  </a:lnTo>
                  <a:lnTo>
                    <a:pt x="1048" y="1"/>
                  </a:lnTo>
                  <a:close/>
                  <a:moveTo>
                    <a:pt x="1" y="2382"/>
                  </a:moveTo>
                  <a:lnTo>
                    <a:pt x="1" y="3430"/>
                  </a:lnTo>
                  <a:lnTo>
                    <a:pt x="1453" y="3430"/>
                  </a:lnTo>
                  <a:lnTo>
                    <a:pt x="1453" y="2382"/>
                  </a:lnTo>
                  <a:close/>
                  <a:moveTo>
                    <a:pt x="429" y="4049"/>
                  </a:moveTo>
                  <a:lnTo>
                    <a:pt x="429" y="4668"/>
                  </a:lnTo>
                  <a:lnTo>
                    <a:pt x="739" y="5073"/>
                  </a:lnTo>
                  <a:lnTo>
                    <a:pt x="1048" y="4668"/>
                  </a:lnTo>
                  <a:lnTo>
                    <a:pt x="1048" y="4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65;p27"/>
            <p:cNvSpPr/>
            <p:nvPr/>
          </p:nvSpPr>
          <p:spPr>
            <a:xfrm>
              <a:off x="7395155" y="4130000"/>
              <a:ext cx="49716" cy="173459"/>
            </a:xfrm>
            <a:custGeom>
              <a:avLst/>
              <a:gdLst/>
              <a:ahLst/>
              <a:cxnLst/>
              <a:rect l="l" t="t" r="r" b="b"/>
              <a:pathLst>
                <a:path w="1454" h="5073" extrusionOk="0">
                  <a:moveTo>
                    <a:pt x="430" y="1"/>
                  </a:moveTo>
                  <a:lnTo>
                    <a:pt x="430" y="1763"/>
                  </a:lnTo>
                  <a:lnTo>
                    <a:pt x="1049" y="1763"/>
                  </a:lnTo>
                  <a:lnTo>
                    <a:pt x="1049" y="1"/>
                  </a:lnTo>
                  <a:close/>
                  <a:moveTo>
                    <a:pt x="1" y="2382"/>
                  </a:moveTo>
                  <a:lnTo>
                    <a:pt x="1" y="3406"/>
                  </a:lnTo>
                  <a:lnTo>
                    <a:pt x="1454" y="3406"/>
                  </a:lnTo>
                  <a:lnTo>
                    <a:pt x="1454" y="2382"/>
                  </a:lnTo>
                  <a:close/>
                  <a:moveTo>
                    <a:pt x="430" y="4025"/>
                  </a:moveTo>
                  <a:lnTo>
                    <a:pt x="430" y="4668"/>
                  </a:lnTo>
                  <a:lnTo>
                    <a:pt x="739" y="5073"/>
                  </a:lnTo>
                  <a:lnTo>
                    <a:pt x="1049" y="4668"/>
                  </a:lnTo>
                  <a:lnTo>
                    <a:pt x="1049" y="40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66;p27"/>
            <p:cNvSpPr/>
            <p:nvPr/>
          </p:nvSpPr>
          <p:spPr>
            <a:xfrm>
              <a:off x="7281157" y="4068932"/>
              <a:ext cx="121383" cy="39116"/>
            </a:xfrm>
            <a:custGeom>
              <a:avLst/>
              <a:gdLst/>
              <a:ahLst/>
              <a:cxnLst/>
              <a:rect l="l" t="t" r="r" b="b"/>
              <a:pathLst>
                <a:path w="3550" h="1144" extrusionOk="0">
                  <a:moveTo>
                    <a:pt x="953" y="0"/>
                  </a:moveTo>
                  <a:cubicBezTo>
                    <a:pt x="430" y="0"/>
                    <a:pt x="1" y="405"/>
                    <a:pt x="1" y="929"/>
                  </a:cubicBezTo>
                  <a:lnTo>
                    <a:pt x="1" y="1144"/>
                  </a:lnTo>
                  <a:lnTo>
                    <a:pt x="644" y="1144"/>
                  </a:lnTo>
                  <a:lnTo>
                    <a:pt x="644" y="929"/>
                  </a:lnTo>
                  <a:cubicBezTo>
                    <a:pt x="620" y="763"/>
                    <a:pt x="763" y="620"/>
                    <a:pt x="930" y="620"/>
                  </a:cubicBezTo>
                  <a:lnTo>
                    <a:pt x="2597" y="620"/>
                  </a:lnTo>
                  <a:cubicBezTo>
                    <a:pt x="2763" y="620"/>
                    <a:pt x="2930" y="763"/>
                    <a:pt x="2906" y="929"/>
                  </a:cubicBezTo>
                  <a:lnTo>
                    <a:pt x="2906" y="1144"/>
                  </a:lnTo>
                  <a:lnTo>
                    <a:pt x="3525" y="1144"/>
                  </a:lnTo>
                  <a:lnTo>
                    <a:pt x="3549" y="929"/>
                  </a:lnTo>
                  <a:cubicBezTo>
                    <a:pt x="3549" y="405"/>
                    <a:pt x="3121" y="0"/>
                    <a:pt x="26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Заголовок 10"/>
          <p:cNvSpPr txBox="1">
            <a:spLocks/>
          </p:cNvSpPr>
          <p:nvPr/>
        </p:nvSpPr>
        <p:spPr>
          <a:xfrm>
            <a:off x="1238250" y="316593"/>
            <a:ext cx="7213536" cy="3528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2. ПОДДЕРЖКА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ВЕТЕРАНОВ,ИНВАЛИДОВ, ПОЖИЛЫХ ГРАЖДАН</a:t>
            </a:r>
          </a:p>
        </p:txBody>
      </p:sp>
      <p:sp>
        <p:nvSpPr>
          <p:cNvPr id="17" name="Номер слайда 2"/>
          <p:cNvSpPr txBox="1">
            <a:spLocks/>
          </p:cNvSpPr>
          <p:nvPr/>
        </p:nvSpPr>
        <p:spPr>
          <a:xfrm>
            <a:off x="8880572" y="4709298"/>
            <a:ext cx="322634" cy="169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1E0DA45-0C31-498A-B7D6-8CC8CBB62856}" type="slidenum">
              <a:rPr lang="ru-RU" sz="900" smtClean="0">
                <a:solidFill>
                  <a:schemeClr val="bg1"/>
                </a:solidFill>
              </a:rPr>
              <a:pPr/>
              <a:t>62</a:t>
            </a:fld>
            <a:endParaRPr lang="ru-RU" sz="900" dirty="0" smtClean="0">
              <a:solidFill>
                <a:schemeClr val="bg1"/>
              </a:solidFill>
            </a:endParaRPr>
          </a:p>
          <a:p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736913"/>
              </p:ext>
            </p:extLst>
          </p:nvPr>
        </p:nvGraphicFramePr>
        <p:xfrm>
          <a:off x="360056" y="733194"/>
          <a:ext cx="8518275" cy="12954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738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4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0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6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16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Наименование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ед. изм.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/>
                        <a:t>2025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/>
                        <a:t>2026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/>
                        <a:t>2027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кол-во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объем </a:t>
                      </a:r>
                      <a:r>
                        <a:rPr lang="ru-RU" sz="800" u="none" strike="noStrike" dirty="0" smtClean="0"/>
                        <a:t>расходов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кол-во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объем </a:t>
                      </a:r>
                      <a:r>
                        <a:rPr lang="ru-RU" sz="800" u="none" strike="noStrike" dirty="0" smtClean="0"/>
                        <a:t>расходов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кол-во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объем </a:t>
                      </a:r>
                      <a:r>
                        <a:rPr lang="ru-RU" sz="800" u="none" strike="noStrike" dirty="0" smtClean="0"/>
                        <a:t>расходов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492"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/>
                        <a:t>Выплата на содержание детей-сирот и детей, оставшихся без попечения родителей, в приемных семьях, а также на вознаграждение, причитающееся приемным родителям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чел.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/>
                        <a:t>14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/>
                        <a:t>6,32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14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6,79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14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7,04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0461"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/>
                        <a:t>Выплата денежных средств на содержание ребенка опекуну (попечителю)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чел.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/>
                        <a:t>19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/>
                        <a:t>1,79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/>
                        <a:t>19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1,92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19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1,99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090320" y="453378"/>
            <a:ext cx="9236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sp>
        <p:nvSpPr>
          <p:cNvPr id="6" name="Google Shape;541;p27"/>
          <p:cNvSpPr/>
          <p:nvPr/>
        </p:nvSpPr>
        <p:spPr>
          <a:xfrm>
            <a:off x="127301" y="125533"/>
            <a:ext cx="765096" cy="7550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559;p27"/>
          <p:cNvGrpSpPr/>
          <p:nvPr/>
        </p:nvGrpSpPr>
        <p:grpSpPr>
          <a:xfrm>
            <a:off x="346088" y="360588"/>
            <a:ext cx="327521" cy="284900"/>
            <a:chOff x="7159842" y="4068932"/>
            <a:chExt cx="363193" cy="320042"/>
          </a:xfrm>
        </p:grpSpPr>
        <p:sp>
          <p:nvSpPr>
            <p:cNvPr id="8" name="Google Shape;560;p27"/>
            <p:cNvSpPr/>
            <p:nvPr/>
          </p:nvSpPr>
          <p:spPr>
            <a:xfrm>
              <a:off x="7175331" y="4226081"/>
              <a:ext cx="333856" cy="162893"/>
            </a:xfrm>
            <a:custGeom>
              <a:avLst/>
              <a:gdLst/>
              <a:ahLst/>
              <a:cxnLst/>
              <a:rect l="l" t="t" r="r" b="b"/>
              <a:pathLst>
                <a:path w="9764" h="4764" extrusionOk="0">
                  <a:moveTo>
                    <a:pt x="0" y="1"/>
                  </a:moveTo>
                  <a:lnTo>
                    <a:pt x="0" y="3620"/>
                  </a:lnTo>
                  <a:cubicBezTo>
                    <a:pt x="0" y="4240"/>
                    <a:pt x="500" y="4763"/>
                    <a:pt x="1143" y="4763"/>
                  </a:cubicBezTo>
                  <a:lnTo>
                    <a:pt x="8621" y="4763"/>
                  </a:lnTo>
                  <a:cubicBezTo>
                    <a:pt x="9264" y="4763"/>
                    <a:pt x="9764" y="4240"/>
                    <a:pt x="9764" y="3620"/>
                  </a:cubicBezTo>
                  <a:lnTo>
                    <a:pt x="9764" y="1"/>
                  </a:lnTo>
                  <a:cubicBezTo>
                    <a:pt x="9645" y="72"/>
                    <a:pt x="9502" y="120"/>
                    <a:pt x="9383" y="167"/>
                  </a:cubicBezTo>
                  <a:lnTo>
                    <a:pt x="9026" y="263"/>
                  </a:lnTo>
                  <a:cubicBezTo>
                    <a:pt x="8859" y="310"/>
                    <a:pt x="8692" y="358"/>
                    <a:pt x="8502" y="382"/>
                  </a:cubicBezTo>
                  <a:lnTo>
                    <a:pt x="8502" y="906"/>
                  </a:lnTo>
                  <a:cubicBezTo>
                    <a:pt x="8502" y="1072"/>
                    <a:pt x="8383" y="1215"/>
                    <a:pt x="8216" y="1215"/>
                  </a:cubicBezTo>
                  <a:lnTo>
                    <a:pt x="8097" y="1215"/>
                  </a:lnTo>
                  <a:lnTo>
                    <a:pt x="8097" y="1953"/>
                  </a:lnTo>
                  <a:cubicBezTo>
                    <a:pt x="8097" y="2001"/>
                    <a:pt x="8073" y="2072"/>
                    <a:pt x="8025" y="2120"/>
                  </a:cubicBezTo>
                  <a:lnTo>
                    <a:pt x="7406" y="2954"/>
                  </a:lnTo>
                  <a:cubicBezTo>
                    <a:pt x="7359" y="3049"/>
                    <a:pt x="7263" y="3096"/>
                    <a:pt x="7168" y="3096"/>
                  </a:cubicBezTo>
                  <a:cubicBezTo>
                    <a:pt x="7073" y="3096"/>
                    <a:pt x="6978" y="3049"/>
                    <a:pt x="6906" y="2954"/>
                  </a:cubicBezTo>
                  <a:lnTo>
                    <a:pt x="6287" y="2120"/>
                  </a:lnTo>
                  <a:cubicBezTo>
                    <a:pt x="6239" y="2072"/>
                    <a:pt x="6216" y="2001"/>
                    <a:pt x="6216" y="1953"/>
                  </a:cubicBezTo>
                  <a:lnTo>
                    <a:pt x="6216" y="1215"/>
                  </a:lnTo>
                  <a:lnTo>
                    <a:pt x="6120" y="1215"/>
                  </a:lnTo>
                  <a:cubicBezTo>
                    <a:pt x="5954" y="1215"/>
                    <a:pt x="5811" y="1096"/>
                    <a:pt x="5811" y="906"/>
                  </a:cubicBezTo>
                  <a:lnTo>
                    <a:pt x="5811" y="786"/>
                  </a:lnTo>
                  <a:cubicBezTo>
                    <a:pt x="5549" y="786"/>
                    <a:pt x="5287" y="810"/>
                    <a:pt x="5049" y="810"/>
                  </a:cubicBezTo>
                  <a:lnTo>
                    <a:pt x="4691" y="810"/>
                  </a:lnTo>
                  <a:cubicBezTo>
                    <a:pt x="4453" y="810"/>
                    <a:pt x="4191" y="810"/>
                    <a:pt x="3929" y="786"/>
                  </a:cubicBezTo>
                  <a:lnTo>
                    <a:pt x="3929" y="906"/>
                  </a:lnTo>
                  <a:cubicBezTo>
                    <a:pt x="3929" y="1072"/>
                    <a:pt x="3810" y="1215"/>
                    <a:pt x="3644" y="1215"/>
                  </a:cubicBezTo>
                  <a:lnTo>
                    <a:pt x="3525" y="1215"/>
                  </a:lnTo>
                  <a:lnTo>
                    <a:pt x="3525" y="1953"/>
                  </a:lnTo>
                  <a:cubicBezTo>
                    <a:pt x="3525" y="2001"/>
                    <a:pt x="3501" y="2072"/>
                    <a:pt x="3477" y="2120"/>
                  </a:cubicBezTo>
                  <a:lnTo>
                    <a:pt x="2858" y="2954"/>
                  </a:lnTo>
                  <a:cubicBezTo>
                    <a:pt x="2798" y="3049"/>
                    <a:pt x="2697" y="3096"/>
                    <a:pt x="2599" y="3096"/>
                  </a:cubicBezTo>
                  <a:cubicBezTo>
                    <a:pt x="2501" y="3096"/>
                    <a:pt x="2405" y="3049"/>
                    <a:pt x="2358" y="2954"/>
                  </a:cubicBezTo>
                  <a:lnTo>
                    <a:pt x="1715" y="2120"/>
                  </a:lnTo>
                  <a:cubicBezTo>
                    <a:pt x="1691" y="2072"/>
                    <a:pt x="1667" y="2001"/>
                    <a:pt x="1667" y="1953"/>
                  </a:cubicBezTo>
                  <a:lnTo>
                    <a:pt x="1667" y="1215"/>
                  </a:lnTo>
                  <a:lnTo>
                    <a:pt x="1548" y="1215"/>
                  </a:lnTo>
                  <a:cubicBezTo>
                    <a:pt x="1381" y="1215"/>
                    <a:pt x="1238" y="1096"/>
                    <a:pt x="1238" y="906"/>
                  </a:cubicBezTo>
                  <a:lnTo>
                    <a:pt x="1238" y="382"/>
                  </a:lnTo>
                  <a:cubicBezTo>
                    <a:pt x="1072" y="358"/>
                    <a:pt x="881" y="310"/>
                    <a:pt x="714" y="263"/>
                  </a:cubicBezTo>
                  <a:lnTo>
                    <a:pt x="381" y="167"/>
                  </a:lnTo>
                  <a:cubicBezTo>
                    <a:pt x="238" y="120"/>
                    <a:pt x="119" y="7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1;p27"/>
            <p:cNvSpPr/>
            <p:nvPr/>
          </p:nvSpPr>
          <p:spPr>
            <a:xfrm>
              <a:off x="7295005" y="4130000"/>
              <a:ext cx="92867" cy="101825"/>
            </a:xfrm>
            <a:custGeom>
              <a:avLst/>
              <a:gdLst/>
              <a:ahLst/>
              <a:cxnLst/>
              <a:rect l="l" t="t" r="r" b="b"/>
              <a:pathLst>
                <a:path w="2716" h="2978" extrusionOk="0">
                  <a:moveTo>
                    <a:pt x="1" y="1"/>
                  </a:moveTo>
                  <a:lnTo>
                    <a:pt x="1" y="1763"/>
                  </a:lnTo>
                  <a:lnTo>
                    <a:pt x="120" y="1739"/>
                  </a:lnTo>
                  <a:cubicBezTo>
                    <a:pt x="287" y="1739"/>
                    <a:pt x="429" y="1882"/>
                    <a:pt x="429" y="2049"/>
                  </a:cubicBezTo>
                  <a:lnTo>
                    <a:pt x="429" y="2977"/>
                  </a:lnTo>
                  <a:lnTo>
                    <a:pt x="2287" y="2977"/>
                  </a:lnTo>
                  <a:lnTo>
                    <a:pt x="2287" y="2072"/>
                  </a:lnTo>
                  <a:cubicBezTo>
                    <a:pt x="2287" y="1918"/>
                    <a:pt x="2410" y="1784"/>
                    <a:pt x="2560" y="1784"/>
                  </a:cubicBezTo>
                  <a:cubicBezTo>
                    <a:pt x="2572" y="1784"/>
                    <a:pt x="2584" y="1785"/>
                    <a:pt x="2597" y="1787"/>
                  </a:cubicBezTo>
                  <a:lnTo>
                    <a:pt x="2716" y="178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62;p27"/>
            <p:cNvSpPr/>
            <p:nvPr/>
          </p:nvSpPr>
          <p:spPr>
            <a:xfrm>
              <a:off x="7159842" y="4129966"/>
              <a:ext cx="71702" cy="88011"/>
            </a:xfrm>
            <a:custGeom>
              <a:avLst/>
              <a:gdLst/>
              <a:ahLst/>
              <a:cxnLst/>
              <a:rect l="l" t="t" r="r" b="b"/>
              <a:pathLst>
                <a:path w="2097" h="2574" extrusionOk="0">
                  <a:moveTo>
                    <a:pt x="578" y="0"/>
                  </a:moveTo>
                  <a:cubicBezTo>
                    <a:pt x="242" y="0"/>
                    <a:pt x="1" y="277"/>
                    <a:pt x="1" y="621"/>
                  </a:cubicBezTo>
                  <a:lnTo>
                    <a:pt x="1" y="1073"/>
                  </a:lnTo>
                  <a:cubicBezTo>
                    <a:pt x="1" y="1669"/>
                    <a:pt x="405" y="2216"/>
                    <a:pt x="977" y="2383"/>
                  </a:cubicBezTo>
                  <a:lnTo>
                    <a:pt x="1310" y="2478"/>
                  </a:lnTo>
                  <a:lnTo>
                    <a:pt x="1668" y="2573"/>
                  </a:lnTo>
                  <a:lnTo>
                    <a:pt x="1668" y="2073"/>
                  </a:lnTo>
                  <a:cubicBezTo>
                    <a:pt x="1668" y="1919"/>
                    <a:pt x="1790" y="1785"/>
                    <a:pt x="1941" y="1785"/>
                  </a:cubicBezTo>
                  <a:cubicBezTo>
                    <a:pt x="1953" y="1785"/>
                    <a:pt x="1965" y="1786"/>
                    <a:pt x="1977" y="1788"/>
                  </a:cubicBezTo>
                  <a:lnTo>
                    <a:pt x="2001" y="1740"/>
                  </a:lnTo>
                  <a:lnTo>
                    <a:pt x="2096" y="1740"/>
                  </a:lnTo>
                  <a:lnTo>
                    <a:pt x="2096" y="2"/>
                  </a:lnTo>
                  <a:lnTo>
                    <a:pt x="620" y="2"/>
                  </a:lnTo>
                  <a:cubicBezTo>
                    <a:pt x="606" y="1"/>
                    <a:pt x="592" y="0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63;p27"/>
            <p:cNvSpPr/>
            <p:nvPr/>
          </p:nvSpPr>
          <p:spPr>
            <a:xfrm>
              <a:off x="7452154" y="4129179"/>
              <a:ext cx="70881" cy="87977"/>
            </a:xfrm>
            <a:custGeom>
              <a:avLst/>
              <a:gdLst/>
              <a:ahLst/>
              <a:cxnLst/>
              <a:rect l="l" t="t" r="r" b="b"/>
              <a:pathLst>
                <a:path w="2073" h="2573" extrusionOk="0">
                  <a:moveTo>
                    <a:pt x="1454" y="1"/>
                  </a:moveTo>
                  <a:lnTo>
                    <a:pt x="1477" y="25"/>
                  </a:lnTo>
                  <a:lnTo>
                    <a:pt x="1" y="25"/>
                  </a:lnTo>
                  <a:lnTo>
                    <a:pt x="1" y="1787"/>
                  </a:lnTo>
                  <a:lnTo>
                    <a:pt x="96" y="1787"/>
                  </a:lnTo>
                  <a:cubicBezTo>
                    <a:pt x="263" y="1787"/>
                    <a:pt x="382" y="1906"/>
                    <a:pt x="382" y="2073"/>
                  </a:cubicBezTo>
                  <a:lnTo>
                    <a:pt x="382" y="2573"/>
                  </a:lnTo>
                  <a:lnTo>
                    <a:pt x="739" y="2477"/>
                  </a:lnTo>
                  <a:lnTo>
                    <a:pt x="1096" y="2382"/>
                  </a:lnTo>
                  <a:cubicBezTo>
                    <a:pt x="1668" y="2215"/>
                    <a:pt x="2073" y="1692"/>
                    <a:pt x="2073" y="1096"/>
                  </a:cubicBezTo>
                  <a:lnTo>
                    <a:pt x="2073" y="620"/>
                  </a:lnTo>
                  <a:cubicBezTo>
                    <a:pt x="2073" y="286"/>
                    <a:pt x="1787" y="1"/>
                    <a:pt x="1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64;p27"/>
            <p:cNvSpPr/>
            <p:nvPr/>
          </p:nvSpPr>
          <p:spPr>
            <a:xfrm>
              <a:off x="7238827" y="4130000"/>
              <a:ext cx="49716" cy="173459"/>
            </a:xfrm>
            <a:custGeom>
              <a:avLst/>
              <a:gdLst/>
              <a:ahLst/>
              <a:cxnLst/>
              <a:rect l="l" t="t" r="r" b="b"/>
              <a:pathLst>
                <a:path w="1454" h="5073" extrusionOk="0">
                  <a:moveTo>
                    <a:pt x="405" y="1"/>
                  </a:moveTo>
                  <a:lnTo>
                    <a:pt x="405" y="1763"/>
                  </a:lnTo>
                  <a:lnTo>
                    <a:pt x="1048" y="1763"/>
                  </a:lnTo>
                  <a:lnTo>
                    <a:pt x="1048" y="1"/>
                  </a:lnTo>
                  <a:close/>
                  <a:moveTo>
                    <a:pt x="1" y="2382"/>
                  </a:moveTo>
                  <a:lnTo>
                    <a:pt x="1" y="3430"/>
                  </a:lnTo>
                  <a:lnTo>
                    <a:pt x="1453" y="3430"/>
                  </a:lnTo>
                  <a:lnTo>
                    <a:pt x="1453" y="2382"/>
                  </a:lnTo>
                  <a:close/>
                  <a:moveTo>
                    <a:pt x="429" y="4049"/>
                  </a:moveTo>
                  <a:lnTo>
                    <a:pt x="429" y="4668"/>
                  </a:lnTo>
                  <a:lnTo>
                    <a:pt x="739" y="5073"/>
                  </a:lnTo>
                  <a:lnTo>
                    <a:pt x="1048" y="4668"/>
                  </a:lnTo>
                  <a:lnTo>
                    <a:pt x="1048" y="4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65;p27"/>
            <p:cNvSpPr/>
            <p:nvPr/>
          </p:nvSpPr>
          <p:spPr>
            <a:xfrm>
              <a:off x="7395155" y="4130000"/>
              <a:ext cx="49716" cy="173459"/>
            </a:xfrm>
            <a:custGeom>
              <a:avLst/>
              <a:gdLst/>
              <a:ahLst/>
              <a:cxnLst/>
              <a:rect l="l" t="t" r="r" b="b"/>
              <a:pathLst>
                <a:path w="1454" h="5073" extrusionOk="0">
                  <a:moveTo>
                    <a:pt x="430" y="1"/>
                  </a:moveTo>
                  <a:lnTo>
                    <a:pt x="430" y="1763"/>
                  </a:lnTo>
                  <a:lnTo>
                    <a:pt x="1049" y="1763"/>
                  </a:lnTo>
                  <a:lnTo>
                    <a:pt x="1049" y="1"/>
                  </a:lnTo>
                  <a:close/>
                  <a:moveTo>
                    <a:pt x="1" y="2382"/>
                  </a:moveTo>
                  <a:lnTo>
                    <a:pt x="1" y="3406"/>
                  </a:lnTo>
                  <a:lnTo>
                    <a:pt x="1454" y="3406"/>
                  </a:lnTo>
                  <a:lnTo>
                    <a:pt x="1454" y="2382"/>
                  </a:lnTo>
                  <a:close/>
                  <a:moveTo>
                    <a:pt x="430" y="4025"/>
                  </a:moveTo>
                  <a:lnTo>
                    <a:pt x="430" y="4668"/>
                  </a:lnTo>
                  <a:lnTo>
                    <a:pt x="739" y="5073"/>
                  </a:lnTo>
                  <a:lnTo>
                    <a:pt x="1049" y="4668"/>
                  </a:lnTo>
                  <a:lnTo>
                    <a:pt x="1049" y="40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66;p27"/>
            <p:cNvSpPr/>
            <p:nvPr/>
          </p:nvSpPr>
          <p:spPr>
            <a:xfrm>
              <a:off x="7281157" y="4068932"/>
              <a:ext cx="121383" cy="39116"/>
            </a:xfrm>
            <a:custGeom>
              <a:avLst/>
              <a:gdLst/>
              <a:ahLst/>
              <a:cxnLst/>
              <a:rect l="l" t="t" r="r" b="b"/>
              <a:pathLst>
                <a:path w="3550" h="1144" extrusionOk="0">
                  <a:moveTo>
                    <a:pt x="953" y="0"/>
                  </a:moveTo>
                  <a:cubicBezTo>
                    <a:pt x="430" y="0"/>
                    <a:pt x="1" y="405"/>
                    <a:pt x="1" y="929"/>
                  </a:cubicBezTo>
                  <a:lnTo>
                    <a:pt x="1" y="1144"/>
                  </a:lnTo>
                  <a:lnTo>
                    <a:pt x="644" y="1144"/>
                  </a:lnTo>
                  <a:lnTo>
                    <a:pt x="644" y="929"/>
                  </a:lnTo>
                  <a:cubicBezTo>
                    <a:pt x="620" y="763"/>
                    <a:pt x="763" y="620"/>
                    <a:pt x="930" y="620"/>
                  </a:cubicBezTo>
                  <a:lnTo>
                    <a:pt x="2597" y="620"/>
                  </a:lnTo>
                  <a:cubicBezTo>
                    <a:pt x="2763" y="620"/>
                    <a:pt x="2930" y="763"/>
                    <a:pt x="2906" y="929"/>
                  </a:cubicBezTo>
                  <a:lnTo>
                    <a:pt x="2906" y="1144"/>
                  </a:lnTo>
                  <a:lnTo>
                    <a:pt x="3525" y="1144"/>
                  </a:lnTo>
                  <a:lnTo>
                    <a:pt x="3549" y="929"/>
                  </a:lnTo>
                  <a:cubicBezTo>
                    <a:pt x="3549" y="405"/>
                    <a:pt x="3121" y="0"/>
                    <a:pt x="26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Заголовок 10"/>
          <p:cNvSpPr txBox="1">
            <a:spLocks/>
          </p:cNvSpPr>
          <p:nvPr/>
        </p:nvSpPr>
        <p:spPr>
          <a:xfrm>
            <a:off x="1012424" y="238977"/>
            <a:ext cx="7213536" cy="3528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3. ПОДДЕРЖКА ДЕТЕЙ-СИРОТ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538905"/>
              </p:ext>
            </p:extLst>
          </p:nvPr>
        </p:nvGraphicFramePr>
        <p:xfrm>
          <a:off x="360056" y="2818710"/>
          <a:ext cx="8518273" cy="158686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738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4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7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6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16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393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Наименование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ед. изм.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/>
                        <a:t>2025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/>
                        <a:t>2026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/>
                        <a:t>2027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кол-во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объем </a:t>
                      </a:r>
                      <a:r>
                        <a:rPr lang="ru-RU" sz="800" u="none" strike="noStrike" dirty="0" smtClean="0"/>
                        <a:t>расходов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кол-во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объем </a:t>
                      </a:r>
                      <a:r>
                        <a:rPr lang="ru-RU" sz="800" u="none" strike="noStrike" dirty="0" smtClean="0"/>
                        <a:t>расходов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кол-во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объем </a:t>
                      </a:r>
                      <a:r>
                        <a:rPr lang="ru-RU" sz="800" u="none" strike="noStrike" dirty="0" smtClean="0"/>
                        <a:t>расходов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936"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/>
                        <a:t>Выплата социального пособия на погребение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чел.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65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0,52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65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/>
                        <a:t>0,52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65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0,52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7282"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/>
                        <a:t>Предоставление гражданам субсидий на оплату жилого помещения и коммунальных услуг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/>
                        <a:t>семей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/>
                        <a:t>332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7,14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332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6,88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/>
                        <a:t>332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/>
                        <a:t>6,98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481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Расходы на предоставление дополнительной меры социальной поддержки молодым специалистам - педагогическим работникам муниципальных образовательных организаций Труновского муниципального округа Ставропольского края в виде единовременной денежной выплаты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0,20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0,20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0,20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7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  <a:alpha val="6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48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4415390"/>
                  </a:ext>
                </a:extLst>
              </a:tr>
            </a:tbl>
          </a:graphicData>
        </a:graphic>
      </p:graphicFrame>
      <p:sp>
        <p:nvSpPr>
          <p:cNvPr id="18" name="Заголовок 10"/>
          <p:cNvSpPr txBox="1">
            <a:spLocks/>
          </p:cNvSpPr>
          <p:nvPr/>
        </p:nvSpPr>
        <p:spPr>
          <a:xfrm>
            <a:off x="772172" y="2347233"/>
            <a:ext cx="7694039" cy="2905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4. ПОДДЕРЖКА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ПРОЧИХ КАТЕГОРИЙ ГРАЖДАН, В ТОМ ЧИСЛЕ РАБОТАЮЩИХ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ГРАЖДАН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19326" y="2603637"/>
            <a:ext cx="9236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8744656" y="4877052"/>
            <a:ext cx="347093" cy="2202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7B3316D-5E73-4168-B847-C785CFA62C04}" type="slidenum">
              <a:rPr lang="ru-RU" sz="900" smtClean="0">
                <a:solidFill>
                  <a:schemeClr val="bg1"/>
                </a:solidFill>
              </a:rPr>
              <a:pPr/>
              <a:t>63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0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803476"/>
              </p:ext>
            </p:extLst>
          </p:nvPr>
        </p:nvGraphicFramePr>
        <p:xfrm>
          <a:off x="226379" y="944310"/>
          <a:ext cx="8518277" cy="28270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26221">
                  <a:extLst>
                    <a:ext uri="{9D8B030D-6E8A-4147-A177-3AD203B41FA5}">
                      <a16:colId xmlns:a16="http://schemas.microsoft.com/office/drawing/2014/main" val="1634804361"/>
                    </a:ext>
                  </a:extLst>
                </a:gridCol>
                <a:gridCol w="1549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260">
                  <a:extLst>
                    <a:ext uri="{9D8B030D-6E8A-4147-A177-3AD203B41FA5}">
                      <a16:colId xmlns:a16="http://schemas.microsoft.com/office/drawing/2014/main" val="2363429124"/>
                    </a:ext>
                  </a:extLst>
                </a:gridCol>
                <a:gridCol w="464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020">
                  <a:extLst>
                    <a:ext uri="{9D8B030D-6E8A-4147-A177-3AD203B41FA5}">
                      <a16:colId xmlns:a16="http://schemas.microsoft.com/office/drawing/2014/main" val="1851511289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126790578"/>
                    </a:ext>
                  </a:extLst>
                </a:gridCol>
                <a:gridCol w="601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07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 smtClean="0"/>
                        <a:t>Наименование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 smtClean="0"/>
                        <a:t>Нормативно-правовой акт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ед. изм.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/>
                        <a:t>2025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/>
                        <a:t>2026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/>
                        <a:t>2027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размер выплаты на 1 льготника, руб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кол-во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объем </a:t>
                      </a:r>
                      <a:r>
                        <a:rPr lang="ru-RU" sz="800" u="none" strike="noStrike" dirty="0" smtClean="0"/>
                        <a:t>расходов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размер выплаты на 1 льготника, руб.</a:t>
                      </a: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кол-во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объем </a:t>
                      </a:r>
                      <a:r>
                        <a:rPr lang="ru-RU" sz="800" u="none" strike="noStrike" dirty="0" smtClean="0"/>
                        <a:t>расходов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размер выплаты на 1 льготник, руб.</a:t>
                      </a: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кол-во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/>
                        <a:t>объем </a:t>
                      </a:r>
                      <a:r>
                        <a:rPr lang="ru-RU" sz="800" u="none" strike="noStrike" dirty="0" smtClean="0"/>
                        <a:t>расходов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492">
                <a:tc>
                  <a:txBody>
                    <a:bodyPr/>
                    <a:lstStyle/>
                    <a:p>
                      <a:pPr algn="just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Социальная поддержка по оплате коммунальных услуг работников муниципальных учреждений культуры, работников  образовательных учреждений Труновского муниципального округа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900" u="none" strike="noStrike" dirty="0" smtClean="0">
                          <a:latin typeface="+mn-lt"/>
                        </a:rPr>
                        <a:t>Решение Думы Труновского муниципального округа Ставропольского края от 25 декабря 2020 г. "О мерах социальной поддержки отдельных категорий граждан работающих и проживающих  в Труновском муниципальном округе Ставропольского края"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чел.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5720" marR="4572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933,6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970,95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1,15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1009,79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1,20</a:t>
                      </a: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  <a:alpha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  <a:alpha val="59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  <a:alpha val="63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Google Shape;541;p27"/>
          <p:cNvSpPr/>
          <p:nvPr/>
        </p:nvSpPr>
        <p:spPr>
          <a:xfrm>
            <a:off x="127301" y="125533"/>
            <a:ext cx="765096" cy="7550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559;p27"/>
          <p:cNvGrpSpPr/>
          <p:nvPr/>
        </p:nvGrpSpPr>
        <p:grpSpPr>
          <a:xfrm>
            <a:off x="346088" y="360588"/>
            <a:ext cx="327521" cy="284900"/>
            <a:chOff x="7159842" y="4068932"/>
            <a:chExt cx="363193" cy="320042"/>
          </a:xfrm>
        </p:grpSpPr>
        <p:sp>
          <p:nvSpPr>
            <p:cNvPr id="8" name="Google Shape;560;p27"/>
            <p:cNvSpPr/>
            <p:nvPr/>
          </p:nvSpPr>
          <p:spPr>
            <a:xfrm>
              <a:off x="7175331" y="4226081"/>
              <a:ext cx="333856" cy="162893"/>
            </a:xfrm>
            <a:custGeom>
              <a:avLst/>
              <a:gdLst/>
              <a:ahLst/>
              <a:cxnLst/>
              <a:rect l="l" t="t" r="r" b="b"/>
              <a:pathLst>
                <a:path w="9764" h="4764" extrusionOk="0">
                  <a:moveTo>
                    <a:pt x="0" y="1"/>
                  </a:moveTo>
                  <a:lnTo>
                    <a:pt x="0" y="3620"/>
                  </a:lnTo>
                  <a:cubicBezTo>
                    <a:pt x="0" y="4240"/>
                    <a:pt x="500" y="4763"/>
                    <a:pt x="1143" y="4763"/>
                  </a:cubicBezTo>
                  <a:lnTo>
                    <a:pt x="8621" y="4763"/>
                  </a:lnTo>
                  <a:cubicBezTo>
                    <a:pt x="9264" y="4763"/>
                    <a:pt x="9764" y="4240"/>
                    <a:pt x="9764" y="3620"/>
                  </a:cubicBezTo>
                  <a:lnTo>
                    <a:pt x="9764" y="1"/>
                  </a:lnTo>
                  <a:cubicBezTo>
                    <a:pt x="9645" y="72"/>
                    <a:pt x="9502" y="120"/>
                    <a:pt x="9383" y="167"/>
                  </a:cubicBezTo>
                  <a:lnTo>
                    <a:pt x="9026" y="263"/>
                  </a:lnTo>
                  <a:cubicBezTo>
                    <a:pt x="8859" y="310"/>
                    <a:pt x="8692" y="358"/>
                    <a:pt x="8502" y="382"/>
                  </a:cubicBezTo>
                  <a:lnTo>
                    <a:pt x="8502" y="906"/>
                  </a:lnTo>
                  <a:cubicBezTo>
                    <a:pt x="8502" y="1072"/>
                    <a:pt x="8383" y="1215"/>
                    <a:pt x="8216" y="1215"/>
                  </a:cubicBezTo>
                  <a:lnTo>
                    <a:pt x="8097" y="1215"/>
                  </a:lnTo>
                  <a:lnTo>
                    <a:pt x="8097" y="1953"/>
                  </a:lnTo>
                  <a:cubicBezTo>
                    <a:pt x="8097" y="2001"/>
                    <a:pt x="8073" y="2072"/>
                    <a:pt x="8025" y="2120"/>
                  </a:cubicBezTo>
                  <a:lnTo>
                    <a:pt x="7406" y="2954"/>
                  </a:lnTo>
                  <a:cubicBezTo>
                    <a:pt x="7359" y="3049"/>
                    <a:pt x="7263" y="3096"/>
                    <a:pt x="7168" y="3096"/>
                  </a:cubicBezTo>
                  <a:cubicBezTo>
                    <a:pt x="7073" y="3096"/>
                    <a:pt x="6978" y="3049"/>
                    <a:pt x="6906" y="2954"/>
                  </a:cubicBezTo>
                  <a:lnTo>
                    <a:pt x="6287" y="2120"/>
                  </a:lnTo>
                  <a:cubicBezTo>
                    <a:pt x="6239" y="2072"/>
                    <a:pt x="6216" y="2001"/>
                    <a:pt x="6216" y="1953"/>
                  </a:cubicBezTo>
                  <a:lnTo>
                    <a:pt x="6216" y="1215"/>
                  </a:lnTo>
                  <a:lnTo>
                    <a:pt x="6120" y="1215"/>
                  </a:lnTo>
                  <a:cubicBezTo>
                    <a:pt x="5954" y="1215"/>
                    <a:pt x="5811" y="1096"/>
                    <a:pt x="5811" y="906"/>
                  </a:cubicBezTo>
                  <a:lnTo>
                    <a:pt x="5811" y="786"/>
                  </a:lnTo>
                  <a:cubicBezTo>
                    <a:pt x="5549" y="786"/>
                    <a:pt x="5287" y="810"/>
                    <a:pt x="5049" y="810"/>
                  </a:cubicBezTo>
                  <a:lnTo>
                    <a:pt x="4691" y="810"/>
                  </a:lnTo>
                  <a:cubicBezTo>
                    <a:pt x="4453" y="810"/>
                    <a:pt x="4191" y="810"/>
                    <a:pt x="3929" y="786"/>
                  </a:cubicBezTo>
                  <a:lnTo>
                    <a:pt x="3929" y="906"/>
                  </a:lnTo>
                  <a:cubicBezTo>
                    <a:pt x="3929" y="1072"/>
                    <a:pt x="3810" y="1215"/>
                    <a:pt x="3644" y="1215"/>
                  </a:cubicBezTo>
                  <a:lnTo>
                    <a:pt x="3525" y="1215"/>
                  </a:lnTo>
                  <a:lnTo>
                    <a:pt x="3525" y="1953"/>
                  </a:lnTo>
                  <a:cubicBezTo>
                    <a:pt x="3525" y="2001"/>
                    <a:pt x="3501" y="2072"/>
                    <a:pt x="3477" y="2120"/>
                  </a:cubicBezTo>
                  <a:lnTo>
                    <a:pt x="2858" y="2954"/>
                  </a:lnTo>
                  <a:cubicBezTo>
                    <a:pt x="2798" y="3049"/>
                    <a:pt x="2697" y="3096"/>
                    <a:pt x="2599" y="3096"/>
                  </a:cubicBezTo>
                  <a:cubicBezTo>
                    <a:pt x="2501" y="3096"/>
                    <a:pt x="2405" y="3049"/>
                    <a:pt x="2358" y="2954"/>
                  </a:cubicBezTo>
                  <a:lnTo>
                    <a:pt x="1715" y="2120"/>
                  </a:lnTo>
                  <a:cubicBezTo>
                    <a:pt x="1691" y="2072"/>
                    <a:pt x="1667" y="2001"/>
                    <a:pt x="1667" y="1953"/>
                  </a:cubicBezTo>
                  <a:lnTo>
                    <a:pt x="1667" y="1215"/>
                  </a:lnTo>
                  <a:lnTo>
                    <a:pt x="1548" y="1215"/>
                  </a:lnTo>
                  <a:cubicBezTo>
                    <a:pt x="1381" y="1215"/>
                    <a:pt x="1238" y="1096"/>
                    <a:pt x="1238" y="906"/>
                  </a:cubicBezTo>
                  <a:lnTo>
                    <a:pt x="1238" y="382"/>
                  </a:lnTo>
                  <a:cubicBezTo>
                    <a:pt x="1072" y="358"/>
                    <a:pt x="881" y="310"/>
                    <a:pt x="714" y="263"/>
                  </a:cubicBezTo>
                  <a:lnTo>
                    <a:pt x="381" y="167"/>
                  </a:lnTo>
                  <a:cubicBezTo>
                    <a:pt x="238" y="120"/>
                    <a:pt x="119" y="7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1;p27"/>
            <p:cNvSpPr/>
            <p:nvPr/>
          </p:nvSpPr>
          <p:spPr>
            <a:xfrm>
              <a:off x="7295005" y="4130000"/>
              <a:ext cx="92867" cy="101825"/>
            </a:xfrm>
            <a:custGeom>
              <a:avLst/>
              <a:gdLst/>
              <a:ahLst/>
              <a:cxnLst/>
              <a:rect l="l" t="t" r="r" b="b"/>
              <a:pathLst>
                <a:path w="2716" h="2978" extrusionOk="0">
                  <a:moveTo>
                    <a:pt x="1" y="1"/>
                  </a:moveTo>
                  <a:lnTo>
                    <a:pt x="1" y="1763"/>
                  </a:lnTo>
                  <a:lnTo>
                    <a:pt x="120" y="1739"/>
                  </a:lnTo>
                  <a:cubicBezTo>
                    <a:pt x="287" y="1739"/>
                    <a:pt x="429" y="1882"/>
                    <a:pt x="429" y="2049"/>
                  </a:cubicBezTo>
                  <a:lnTo>
                    <a:pt x="429" y="2977"/>
                  </a:lnTo>
                  <a:lnTo>
                    <a:pt x="2287" y="2977"/>
                  </a:lnTo>
                  <a:lnTo>
                    <a:pt x="2287" y="2072"/>
                  </a:lnTo>
                  <a:cubicBezTo>
                    <a:pt x="2287" y="1918"/>
                    <a:pt x="2410" y="1784"/>
                    <a:pt x="2560" y="1784"/>
                  </a:cubicBezTo>
                  <a:cubicBezTo>
                    <a:pt x="2572" y="1784"/>
                    <a:pt x="2584" y="1785"/>
                    <a:pt x="2597" y="1787"/>
                  </a:cubicBezTo>
                  <a:lnTo>
                    <a:pt x="2716" y="178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62;p27"/>
            <p:cNvSpPr/>
            <p:nvPr/>
          </p:nvSpPr>
          <p:spPr>
            <a:xfrm>
              <a:off x="7159842" y="4129966"/>
              <a:ext cx="71702" cy="88011"/>
            </a:xfrm>
            <a:custGeom>
              <a:avLst/>
              <a:gdLst/>
              <a:ahLst/>
              <a:cxnLst/>
              <a:rect l="l" t="t" r="r" b="b"/>
              <a:pathLst>
                <a:path w="2097" h="2574" extrusionOk="0">
                  <a:moveTo>
                    <a:pt x="578" y="0"/>
                  </a:moveTo>
                  <a:cubicBezTo>
                    <a:pt x="242" y="0"/>
                    <a:pt x="1" y="277"/>
                    <a:pt x="1" y="621"/>
                  </a:cubicBezTo>
                  <a:lnTo>
                    <a:pt x="1" y="1073"/>
                  </a:lnTo>
                  <a:cubicBezTo>
                    <a:pt x="1" y="1669"/>
                    <a:pt x="405" y="2216"/>
                    <a:pt x="977" y="2383"/>
                  </a:cubicBezTo>
                  <a:lnTo>
                    <a:pt x="1310" y="2478"/>
                  </a:lnTo>
                  <a:lnTo>
                    <a:pt x="1668" y="2573"/>
                  </a:lnTo>
                  <a:lnTo>
                    <a:pt x="1668" y="2073"/>
                  </a:lnTo>
                  <a:cubicBezTo>
                    <a:pt x="1668" y="1919"/>
                    <a:pt x="1790" y="1785"/>
                    <a:pt x="1941" y="1785"/>
                  </a:cubicBezTo>
                  <a:cubicBezTo>
                    <a:pt x="1953" y="1785"/>
                    <a:pt x="1965" y="1786"/>
                    <a:pt x="1977" y="1788"/>
                  </a:cubicBezTo>
                  <a:lnTo>
                    <a:pt x="2001" y="1740"/>
                  </a:lnTo>
                  <a:lnTo>
                    <a:pt x="2096" y="1740"/>
                  </a:lnTo>
                  <a:lnTo>
                    <a:pt x="2096" y="2"/>
                  </a:lnTo>
                  <a:lnTo>
                    <a:pt x="620" y="2"/>
                  </a:lnTo>
                  <a:cubicBezTo>
                    <a:pt x="606" y="1"/>
                    <a:pt x="592" y="0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63;p27"/>
            <p:cNvSpPr/>
            <p:nvPr/>
          </p:nvSpPr>
          <p:spPr>
            <a:xfrm>
              <a:off x="7452154" y="4129179"/>
              <a:ext cx="70881" cy="87977"/>
            </a:xfrm>
            <a:custGeom>
              <a:avLst/>
              <a:gdLst/>
              <a:ahLst/>
              <a:cxnLst/>
              <a:rect l="l" t="t" r="r" b="b"/>
              <a:pathLst>
                <a:path w="2073" h="2573" extrusionOk="0">
                  <a:moveTo>
                    <a:pt x="1454" y="1"/>
                  </a:moveTo>
                  <a:lnTo>
                    <a:pt x="1477" y="25"/>
                  </a:lnTo>
                  <a:lnTo>
                    <a:pt x="1" y="25"/>
                  </a:lnTo>
                  <a:lnTo>
                    <a:pt x="1" y="1787"/>
                  </a:lnTo>
                  <a:lnTo>
                    <a:pt x="96" y="1787"/>
                  </a:lnTo>
                  <a:cubicBezTo>
                    <a:pt x="263" y="1787"/>
                    <a:pt x="382" y="1906"/>
                    <a:pt x="382" y="2073"/>
                  </a:cubicBezTo>
                  <a:lnTo>
                    <a:pt x="382" y="2573"/>
                  </a:lnTo>
                  <a:lnTo>
                    <a:pt x="739" y="2477"/>
                  </a:lnTo>
                  <a:lnTo>
                    <a:pt x="1096" y="2382"/>
                  </a:lnTo>
                  <a:cubicBezTo>
                    <a:pt x="1668" y="2215"/>
                    <a:pt x="2073" y="1692"/>
                    <a:pt x="2073" y="1096"/>
                  </a:cubicBezTo>
                  <a:lnTo>
                    <a:pt x="2073" y="620"/>
                  </a:lnTo>
                  <a:cubicBezTo>
                    <a:pt x="2073" y="286"/>
                    <a:pt x="1787" y="1"/>
                    <a:pt x="1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64;p27"/>
            <p:cNvSpPr/>
            <p:nvPr/>
          </p:nvSpPr>
          <p:spPr>
            <a:xfrm>
              <a:off x="7238827" y="4130000"/>
              <a:ext cx="49716" cy="173459"/>
            </a:xfrm>
            <a:custGeom>
              <a:avLst/>
              <a:gdLst/>
              <a:ahLst/>
              <a:cxnLst/>
              <a:rect l="l" t="t" r="r" b="b"/>
              <a:pathLst>
                <a:path w="1454" h="5073" extrusionOk="0">
                  <a:moveTo>
                    <a:pt x="405" y="1"/>
                  </a:moveTo>
                  <a:lnTo>
                    <a:pt x="405" y="1763"/>
                  </a:lnTo>
                  <a:lnTo>
                    <a:pt x="1048" y="1763"/>
                  </a:lnTo>
                  <a:lnTo>
                    <a:pt x="1048" y="1"/>
                  </a:lnTo>
                  <a:close/>
                  <a:moveTo>
                    <a:pt x="1" y="2382"/>
                  </a:moveTo>
                  <a:lnTo>
                    <a:pt x="1" y="3430"/>
                  </a:lnTo>
                  <a:lnTo>
                    <a:pt x="1453" y="3430"/>
                  </a:lnTo>
                  <a:lnTo>
                    <a:pt x="1453" y="2382"/>
                  </a:lnTo>
                  <a:close/>
                  <a:moveTo>
                    <a:pt x="429" y="4049"/>
                  </a:moveTo>
                  <a:lnTo>
                    <a:pt x="429" y="4668"/>
                  </a:lnTo>
                  <a:lnTo>
                    <a:pt x="739" y="5073"/>
                  </a:lnTo>
                  <a:lnTo>
                    <a:pt x="1048" y="4668"/>
                  </a:lnTo>
                  <a:lnTo>
                    <a:pt x="1048" y="4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65;p27"/>
            <p:cNvSpPr/>
            <p:nvPr/>
          </p:nvSpPr>
          <p:spPr>
            <a:xfrm>
              <a:off x="7395155" y="4130000"/>
              <a:ext cx="49716" cy="173459"/>
            </a:xfrm>
            <a:custGeom>
              <a:avLst/>
              <a:gdLst/>
              <a:ahLst/>
              <a:cxnLst/>
              <a:rect l="l" t="t" r="r" b="b"/>
              <a:pathLst>
                <a:path w="1454" h="5073" extrusionOk="0">
                  <a:moveTo>
                    <a:pt x="430" y="1"/>
                  </a:moveTo>
                  <a:lnTo>
                    <a:pt x="430" y="1763"/>
                  </a:lnTo>
                  <a:lnTo>
                    <a:pt x="1049" y="1763"/>
                  </a:lnTo>
                  <a:lnTo>
                    <a:pt x="1049" y="1"/>
                  </a:lnTo>
                  <a:close/>
                  <a:moveTo>
                    <a:pt x="1" y="2382"/>
                  </a:moveTo>
                  <a:lnTo>
                    <a:pt x="1" y="3406"/>
                  </a:lnTo>
                  <a:lnTo>
                    <a:pt x="1454" y="3406"/>
                  </a:lnTo>
                  <a:lnTo>
                    <a:pt x="1454" y="2382"/>
                  </a:lnTo>
                  <a:close/>
                  <a:moveTo>
                    <a:pt x="430" y="4025"/>
                  </a:moveTo>
                  <a:lnTo>
                    <a:pt x="430" y="4668"/>
                  </a:lnTo>
                  <a:lnTo>
                    <a:pt x="739" y="5073"/>
                  </a:lnTo>
                  <a:lnTo>
                    <a:pt x="1049" y="4668"/>
                  </a:lnTo>
                  <a:lnTo>
                    <a:pt x="1049" y="40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66;p27"/>
            <p:cNvSpPr/>
            <p:nvPr/>
          </p:nvSpPr>
          <p:spPr>
            <a:xfrm>
              <a:off x="7281157" y="4068932"/>
              <a:ext cx="121383" cy="39116"/>
            </a:xfrm>
            <a:custGeom>
              <a:avLst/>
              <a:gdLst/>
              <a:ahLst/>
              <a:cxnLst/>
              <a:rect l="l" t="t" r="r" b="b"/>
              <a:pathLst>
                <a:path w="3550" h="1144" extrusionOk="0">
                  <a:moveTo>
                    <a:pt x="953" y="0"/>
                  </a:moveTo>
                  <a:cubicBezTo>
                    <a:pt x="430" y="0"/>
                    <a:pt x="1" y="405"/>
                    <a:pt x="1" y="929"/>
                  </a:cubicBezTo>
                  <a:lnTo>
                    <a:pt x="1" y="1144"/>
                  </a:lnTo>
                  <a:lnTo>
                    <a:pt x="644" y="1144"/>
                  </a:lnTo>
                  <a:lnTo>
                    <a:pt x="644" y="929"/>
                  </a:lnTo>
                  <a:cubicBezTo>
                    <a:pt x="620" y="763"/>
                    <a:pt x="763" y="620"/>
                    <a:pt x="930" y="620"/>
                  </a:cubicBezTo>
                  <a:lnTo>
                    <a:pt x="2597" y="620"/>
                  </a:lnTo>
                  <a:cubicBezTo>
                    <a:pt x="2763" y="620"/>
                    <a:pt x="2930" y="763"/>
                    <a:pt x="2906" y="929"/>
                  </a:cubicBezTo>
                  <a:lnTo>
                    <a:pt x="2906" y="1144"/>
                  </a:lnTo>
                  <a:lnTo>
                    <a:pt x="3525" y="1144"/>
                  </a:lnTo>
                  <a:lnTo>
                    <a:pt x="3549" y="929"/>
                  </a:lnTo>
                  <a:cubicBezTo>
                    <a:pt x="3549" y="405"/>
                    <a:pt x="3121" y="0"/>
                    <a:pt x="26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7821005" y="682700"/>
            <a:ext cx="9236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8744656" y="4877052"/>
            <a:ext cx="347093" cy="2202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7B3316D-5E73-4168-B847-C785CFA62C04}" type="slidenum">
              <a:rPr lang="ru-RU" sz="900" smtClean="0">
                <a:solidFill>
                  <a:schemeClr val="bg1"/>
                </a:solidFill>
              </a:rPr>
              <a:pPr/>
              <a:t>64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2" name="Заголовок 10"/>
          <p:cNvSpPr txBox="1">
            <a:spLocks/>
          </p:cNvSpPr>
          <p:nvPr/>
        </p:nvSpPr>
        <p:spPr>
          <a:xfrm>
            <a:off x="1096678" y="430461"/>
            <a:ext cx="7213536" cy="3528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4100"/>
              <a:buNone/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5. ПОДДЕРЖКА РАБОТНИКОВ КУЛЬТУРЫ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94;p25"/>
          <p:cNvSpPr txBox="1">
            <a:spLocks noGrp="1"/>
          </p:cNvSpPr>
          <p:nvPr>
            <p:ph type="title"/>
          </p:nvPr>
        </p:nvSpPr>
        <p:spPr>
          <a:xfrm>
            <a:off x="646920" y="340624"/>
            <a:ext cx="684276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СОЦИАЛЬНАЯ ПОДДЕРЖКА УЧАСТНИКОВ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СПЕЦИАЛЬНОЙ ВОЕННОЙ ОПЕРАЦИИ И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ЧЛЕНОВ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ИХ СЕМЕЙ В 2025 ГОДУ</a:t>
            </a:r>
            <a:endParaRPr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Google Shape;495;p25"/>
          <p:cNvSpPr txBox="1"/>
          <p:nvPr/>
        </p:nvSpPr>
        <p:spPr>
          <a:xfrm>
            <a:off x="457200" y="1119588"/>
            <a:ext cx="4009380" cy="499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800" b="1" dirty="0">
                <a:ln w="0"/>
                <a:solidFill>
                  <a:schemeClr val="bg1"/>
                </a:solidFill>
              </a:rPr>
              <a:t>Наименование расходов</a:t>
            </a:r>
            <a:endParaRPr sz="1800" b="1" dirty="0">
              <a:solidFill>
                <a:schemeClr val="bg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" name="Google Shape;496;p25"/>
          <p:cNvSpPr txBox="1"/>
          <p:nvPr/>
        </p:nvSpPr>
        <p:spPr>
          <a:xfrm>
            <a:off x="5951220" y="1093400"/>
            <a:ext cx="2735580" cy="525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fontAlgn="b"/>
            <a:r>
              <a:rPr lang="ru-RU" sz="1800" b="1" dirty="0" smtClean="0">
                <a:ln w="0"/>
                <a:solidFill>
                  <a:schemeClr val="bg1"/>
                </a:solidFill>
              </a:rPr>
              <a:t>Объём </a:t>
            </a:r>
            <a:r>
              <a:rPr lang="ru-RU" sz="1800" b="1" dirty="0">
                <a:ln w="0"/>
                <a:solidFill>
                  <a:schemeClr val="bg1"/>
                </a:solidFill>
              </a:rPr>
              <a:t>расходов</a:t>
            </a:r>
            <a:endParaRPr lang="ru-RU" sz="1800" b="1" dirty="0">
              <a:ln w="0"/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4" name="Google Shape;497;p25"/>
          <p:cNvSpPr txBox="1"/>
          <p:nvPr/>
        </p:nvSpPr>
        <p:spPr>
          <a:xfrm>
            <a:off x="4915320" y="1932243"/>
            <a:ext cx="547800" cy="52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01</a:t>
            </a: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" name="Google Shape;498;p25"/>
          <p:cNvSpPr txBox="1"/>
          <p:nvPr/>
        </p:nvSpPr>
        <p:spPr>
          <a:xfrm>
            <a:off x="4930560" y="2942724"/>
            <a:ext cx="547800" cy="525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02</a:t>
            </a: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" name="Google Shape;499;p25"/>
          <p:cNvSpPr txBox="1"/>
          <p:nvPr/>
        </p:nvSpPr>
        <p:spPr>
          <a:xfrm>
            <a:off x="4915320" y="4370652"/>
            <a:ext cx="547800" cy="52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03</a:t>
            </a: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8" name="Google Shape;501;p25"/>
          <p:cNvGrpSpPr/>
          <p:nvPr/>
        </p:nvGrpSpPr>
        <p:grpSpPr>
          <a:xfrm>
            <a:off x="457200" y="1885277"/>
            <a:ext cx="4009380" cy="878578"/>
            <a:chOff x="457200" y="1845218"/>
            <a:chExt cx="3381300" cy="328636"/>
          </a:xfrm>
        </p:grpSpPr>
        <p:sp>
          <p:nvSpPr>
            <p:cNvPr id="21" name="Google Shape;503;p25"/>
            <p:cNvSpPr txBox="1"/>
            <p:nvPr/>
          </p:nvSpPr>
          <p:spPr>
            <a:xfrm>
              <a:off x="457200" y="1845218"/>
              <a:ext cx="33813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 fontAlgn="b"/>
              <a:r>
                <a:rPr lang="ru-RU" sz="1100" dirty="0">
                  <a:ln w="0"/>
                  <a:solidFill>
                    <a:schemeClr val="accent2">
                      <a:lumMod val="50000"/>
                    </a:schemeClr>
                  </a:solidFill>
                </a:rPr>
                <a:t>Расходы на выплату единовременной денежной выплаты на погребение членам семей военнослужащих, мобилизованных граждан, добровольцев на территории Труновского муниципального округа Ставропольского края</a:t>
              </a:r>
              <a:endParaRPr lang="ru-RU" sz="1100" dirty="0">
                <a:ln w="0"/>
                <a:solidFill>
                  <a:schemeClr val="accent2">
                    <a:lumMod val="50000"/>
                  </a:schemeClr>
                </a:solidFill>
                <a:latin typeface="Times New Roman"/>
              </a:endParaRPr>
            </a:p>
          </p:txBody>
        </p:sp>
        <p:sp>
          <p:nvSpPr>
            <p:cNvPr id="20" name="Google Shape;505;p25"/>
            <p:cNvSpPr/>
            <p:nvPr/>
          </p:nvSpPr>
          <p:spPr>
            <a:xfrm>
              <a:off x="3729000" y="2064354"/>
              <a:ext cx="109500" cy="1095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cxnSp>
        <p:nvCxnSpPr>
          <p:cNvPr id="23" name="Google Shape;506;p25"/>
          <p:cNvCxnSpPr>
            <a:endCxn id="14" idx="1"/>
          </p:cNvCxnSpPr>
          <p:nvPr/>
        </p:nvCxnSpPr>
        <p:spPr>
          <a:xfrm>
            <a:off x="4455720" y="2185657"/>
            <a:ext cx="459600" cy="953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24" name="Google Shape;507;p25"/>
          <p:cNvGrpSpPr/>
          <p:nvPr/>
        </p:nvGrpSpPr>
        <p:grpSpPr>
          <a:xfrm>
            <a:off x="5951220" y="2055351"/>
            <a:ext cx="2735580" cy="273900"/>
            <a:chOff x="5305500" y="2055351"/>
            <a:chExt cx="3381300" cy="273900"/>
          </a:xfrm>
        </p:grpSpPr>
        <p:sp>
          <p:nvSpPr>
            <p:cNvPr id="27" name="Google Shape;509;p25"/>
            <p:cNvSpPr txBox="1"/>
            <p:nvPr/>
          </p:nvSpPr>
          <p:spPr>
            <a:xfrm>
              <a:off x="5305500" y="2055351"/>
              <a:ext cx="33813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0,50</a:t>
              </a:r>
              <a:endParaRPr sz="18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6" name="Google Shape;511;p25"/>
            <p:cNvSpPr/>
            <p:nvPr/>
          </p:nvSpPr>
          <p:spPr>
            <a:xfrm>
              <a:off x="5305500" y="2064354"/>
              <a:ext cx="109500" cy="1095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9" name="Google Shape;512;p25"/>
          <p:cNvCxnSpPr>
            <a:stCxn id="14" idx="3"/>
          </p:cNvCxnSpPr>
          <p:nvPr/>
        </p:nvCxnSpPr>
        <p:spPr>
          <a:xfrm>
            <a:off x="5463120" y="2195193"/>
            <a:ext cx="50334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0" name="Google Shape;513;p25"/>
          <p:cNvGrpSpPr/>
          <p:nvPr/>
        </p:nvGrpSpPr>
        <p:grpSpPr>
          <a:xfrm>
            <a:off x="461580" y="2987806"/>
            <a:ext cx="4009380" cy="849008"/>
            <a:chOff x="457200" y="2618909"/>
            <a:chExt cx="3381300" cy="331938"/>
          </a:xfrm>
        </p:grpSpPr>
        <p:sp>
          <p:nvSpPr>
            <p:cNvPr id="33" name="Google Shape;515;p25"/>
            <p:cNvSpPr txBox="1"/>
            <p:nvPr/>
          </p:nvSpPr>
          <p:spPr>
            <a:xfrm>
              <a:off x="457200" y="2618909"/>
              <a:ext cx="33813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 fontAlgn="b"/>
              <a:r>
                <a:rPr lang="ru-RU" sz="1100" dirty="0">
                  <a:ln w="0"/>
                  <a:solidFill>
                    <a:schemeClr val="accent2">
                      <a:lumMod val="50000"/>
                    </a:schemeClr>
                  </a:solidFill>
                </a:rPr>
                <a:t>Выплата компенсации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</a:r>
              <a:endParaRPr lang="ru-RU" sz="1100" dirty="0">
                <a:ln w="0"/>
                <a:solidFill>
                  <a:schemeClr val="accent2">
                    <a:lumMod val="50000"/>
                  </a:schemeClr>
                </a:solidFill>
                <a:latin typeface="Times New Roman"/>
              </a:endParaRPr>
            </a:p>
          </p:txBody>
        </p:sp>
        <p:sp>
          <p:nvSpPr>
            <p:cNvPr id="32" name="Google Shape;517;p25"/>
            <p:cNvSpPr/>
            <p:nvPr/>
          </p:nvSpPr>
          <p:spPr>
            <a:xfrm>
              <a:off x="3729000" y="2841347"/>
              <a:ext cx="109500" cy="1095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grpSp>
        <p:nvGrpSpPr>
          <p:cNvPr id="35" name="Google Shape;518;p25"/>
          <p:cNvGrpSpPr/>
          <p:nvPr/>
        </p:nvGrpSpPr>
        <p:grpSpPr>
          <a:xfrm>
            <a:off x="5951220" y="3060182"/>
            <a:ext cx="2735580" cy="277200"/>
            <a:chOff x="5286663" y="2750616"/>
            <a:chExt cx="3381300" cy="277200"/>
          </a:xfrm>
        </p:grpSpPr>
        <p:sp>
          <p:nvSpPr>
            <p:cNvPr id="38" name="Google Shape;520;p25"/>
            <p:cNvSpPr txBox="1"/>
            <p:nvPr/>
          </p:nvSpPr>
          <p:spPr>
            <a:xfrm>
              <a:off x="5286663" y="2750616"/>
              <a:ext cx="33813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0,30</a:t>
              </a:r>
              <a:endParaRPr sz="18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7" name="Google Shape;522;p25"/>
            <p:cNvSpPr/>
            <p:nvPr/>
          </p:nvSpPr>
          <p:spPr>
            <a:xfrm>
              <a:off x="5305500" y="2841347"/>
              <a:ext cx="109500" cy="1095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523;p25"/>
          <p:cNvGrpSpPr/>
          <p:nvPr/>
        </p:nvGrpSpPr>
        <p:grpSpPr>
          <a:xfrm>
            <a:off x="457200" y="4047877"/>
            <a:ext cx="4009380" cy="973704"/>
            <a:chOff x="457200" y="3393503"/>
            <a:chExt cx="3381300" cy="334338"/>
          </a:xfrm>
        </p:grpSpPr>
        <p:sp>
          <p:nvSpPr>
            <p:cNvPr id="43" name="Google Shape;525;p25"/>
            <p:cNvSpPr txBox="1"/>
            <p:nvPr/>
          </p:nvSpPr>
          <p:spPr>
            <a:xfrm>
              <a:off x="457200" y="3393503"/>
              <a:ext cx="33813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 fontAlgn="b"/>
              <a:r>
                <a:rPr lang="ru-RU" sz="1100" dirty="0">
                  <a:ln w="0"/>
                  <a:solidFill>
                    <a:schemeClr val="accent2">
                      <a:lumMod val="50000"/>
                    </a:schemeClr>
                  </a:solidFill>
                </a:rPr>
                <a:t>Обеспечение ребенка (детей) участника специальной военной операции, обучающегося (обучающихся) по образовательным программам основного общего или среднего общего образования в муниципальной образовательной организации, бесплатным горячим питанием</a:t>
              </a:r>
              <a:endParaRPr lang="ru-RU" sz="1100" dirty="0">
                <a:ln w="0"/>
                <a:solidFill>
                  <a:schemeClr val="accent2">
                    <a:lumMod val="50000"/>
                  </a:schemeClr>
                </a:solidFill>
                <a:latin typeface="Times New Roman"/>
              </a:endParaRPr>
            </a:p>
          </p:txBody>
        </p:sp>
        <p:sp>
          <p:nvSpPr>
            <p:cNvPr id="42" name="Google Shape;527;p25"/>
            <p:cNvSpPr/>
            <p:nvPr/>
          </p:nvSpPr>
          <p:spPr>
            <a:xfrm>
              <a:off x="3729000" y="3618341"/>
              <a:ext cx="109500" cy="1095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grpSp>
        <p:nvGrpSpPr>
          <p:cNvPr id="45" name="Google Shape;528;p25"/>
          <p:cNvGrpSpPr/>
          <p:nvPr/>
        </p:nvGrpSpPr>
        <p:grpSpPr>
          <a:xfrm>
            <a:off x="5951220" y="4496641"/>
            <a:ext cx="2735580" cy="273900"/>
            <a:chOff x="5305500" y="3536141"/>
            <a:chExt cx="3381300" cy="273900"/>
          </a:xfrm>
        </p:grpSpPr>
        <p:sp>
          <p:nvSpPr>
            <p:cNvPr id="48" name="Google Shape;530;p25"/>
            <p:cNvSpPr txBox="1"/>
            <p:nvPr/>
          </p:nvSpPr>
          <p:spPr>
            <a:xfrm>
              <a:off x="5305500" y="3536141"/>
              <a:ext cx="33813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0,40</a:t>
              </a:r>
              <a:endParaRPr sz="18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7" name="Google Shape;532;p25"/>
            <p:cNvSpPr/>
            <p:nvPr/>
          </p:nvSpPr>
          <p:spPr>
            <a:xfrm>
              <a:off x="5305500" y="3618341"/>
              <a:ext cx="109500" cy="1095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0" name="Google Shape;543;p25"/>
          <p:cNvCxnSpPr>
            <a:endCxn id="15" idx="1"/>
          </p:cNvCxnSpPr>
          <p:nvPr/>
        </p:nvCxnSpPr>
        <p:spPr>
          <a:xfrm>
            <a:off x="4470960" y="3201807"/>
            <a:ext cx="459600" cy="386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61" name="Google Shape;544;p25"/>
          <p:cNvCxnSpPr>
            <a:endCxn id="16" idx="1"/>
          </p:cNvCxnSpPr>
          <p:nvPr/>
        </p:nvCxnSpPr>
        <p:spPr>
          <a:xfrm>
            <a:off x="4455720" y="4633602"/>
            <a:ext cx="45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63" name="Google Shape;546;p25"/>
          <p:cNvCxnSpPr>
            <a:stCxn id="15" idx="3"/>
            <a:endCxn id="37" idx="2"/>
          </p:cNvCxnSpPr>
          <p:nvPr/>
        </p:nvCxnSpPr>
        <p:spPr>
          <a:xfrm flipV="1">
            <a:off x="5478360" y="3205663"/>
            <a:ext cx="488100" cy="1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" name="Google Shape;547;p25"/>
          <p:cNvCxnSpPr>
            <a:stCxn id="16" idx="3"/>
          </p:cNvCxnSpPr>
          <p:nvPr/>
        </p:nvCxnSpPr>
        <p:spPr>
          <a:xfrm flipV="1">
            <a:off x="5463120" y="4633591"/>
            <a:ext cx="488100" cy="1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" name="Google Shape;549;p25"/>
          <p:cNvCxnSpPr>
            <a:stCxn id="12" idx="3"/>
            <a:endCxn id="13" idx="1"/>
          </p:cNvCxnSpPr>
          <p:nvPr/>
        </p:nvCxnSpPr>
        <p:spPr>
          <a:xfrm flipV="1">
            <a:off x="4466580" y="1356350"/>
            <a:ext cx="1484640" cy="1309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" name="Прямоугольник 33"/>
          <p:cNvSpPr/>
          <p:nvPr/>
        </p:nvSpPr>
        <p:spPr>
          <a:xfrm>
            <a:off x="7691015" y="816401"/>
            <a:ext cx="9957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sp>
        <p:nvSpPr>
          <p:cNvPr id="39" name="Google Shape;523;p26"/>
          <p:cNvSpPr/>
          <p:nvPr/>
        </p:nvSpPr>
        <p:spPr>
          <a:xfrm>
            <a:off x="7800975" y="2458143"/>
            <a:ext cx="1138965" cy="1158676"/>
          </a:xfrm>
          <a:prstGeom prst="ellipse">
            <a:avLst/>
          </a:prstGeom>
          <a:solidFill>
            <a:srgbClr val="E08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525;p26"/>
          <p:cNvGrpSpPr/>
          <p:nvPr/>
        </p:nvGrpSpPr>
        <p:grpSpPr>
          <a:xfrm>
            <a:off x="8137316" y="2804133"/>
            <a:ext cx="458603" cy="466695"/>
            <a:chOff x="2419414" y="4045708"/>
            <a:chExt cx="361055" cy="361055"/>
          </a:xfrm>
        </p:grpSpPr>
        <p:sp>
          <p:nvSpPr>
            <p:cNvPr id="44" name="Google Shape;526;p26"/>
            <p:cNvSpPr/>
            <p:nvPr/>
          </p:nvSpPr>
          <p:spPr>
            <a:xfrm>
              <a:off x="2658167" y="4203291"/>
              <a:ext cx="76653" cy="72273"/>
            </a:xfrm>
            <a:custGeom>
              <a:avLst/>
              <a:gdLst/>
              <a:ahLst/>
              <a:cxnLst/>
              <a:rect l="l" t="t" r="r" b="b"/>
              <a:pathLst>
                <a:path w="2240" h="2112" extrusionOk="0">
                  <a:moveTo>
                    <a:pt x="1150" y="0"/>
                  </a:moveTo>
                  <a:cubicBezTo>
                    <a:pt x="576" y="0"/>
                    <a:pt x="1" y="402"/>
                    <a:pt x="1" y="1135"/>
                  </a:cubicBezTo>
                  <a:lnTo>
                    <a:pt x="1" y="2111"/>
                  </a:lnTo>
                  <a:lnTo>
                    <a:pt x="835" y="1373"/>
                  </a:lnTo>
                  <a:cubicBezTo>
                    <a:pt x="1216" y="1040"/>
                    <a:pt x="1716" y="849"/>
                    <a:pt x="2240" y="849"/>
                  </a:cubicBezTo>
                  <a:cubicBezTo>
                    <a:pt x="2089" y="270"/>
                    <a:pt x="1620" y="0"/>
                    <a:pt x="1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27;p26"/>
            <p:cNvSpPr/>
            <p:nvPr/>
          </p:nvSpPr>
          <p:spPr>
            <a:xfrm>
              <a:off x="2465030" y="4203805"/>
              <a:ext cx="315440" cy="202959"/>
            </a:xfrm>
            <a:custGeom>
              <a:avLst/>
              <a:gdLst/>
              <a:ahLst/>
              <a:cxnLst/>
              <a:rect l="l" t="t" r="r" b="b"/>
              <a:pathLst>
                <a:path w="9218" h="5931" extrusionOk="0">
                  <a:moveTo>
                    <a:pt x="977" y="1"/>
                  </a:moveTo>
                  <a:cubicBezTo>
                    <a:pt x="715" y="1"/>
                    <a:pt x="477" y="120"/>
                    <a:pt x="287" y="310"/>
                  </a:cubicBezTo>
                  <a:cubicBezTo>
                    <a:pt x="96" y="477"/>
                    <a:pt x="1" y="739"/>
                    <a:pt x="1" y="1001"/>
                  </a:cubicBezTo>
                  <a:lnTo>
                    <a:pt x="1" y="5621"/>
                  </a:lnTo>
                  <a:cubicBezTo>
                    <a:pt x="1" y="5788"/>
                    <a:pt x="120" y="5931"/>
                    <a:pt x="287" y="5931"/>
                  </a:cubicBezTo>
                  <a:lnTo>
                    <a:pt x="5169" y="5931"/>
                  </a:lnTo>
                  <a:cubicBezTo>
                    <a:pt x="5716" y="5931"/>
                    <a:pt x="6264" y="5716"/>
                    <a:pt x="6693" y="5335"/>
                  </a:cubicBezTo>
                  <a:lnTo>
                    <a:pt x="8884" y="3359"/>
                  </a:lnTo>
                  <a:cubicBezTo>
                    <a:pt x="9098" y="3168"/>
                    <a:pt x="9217" y="2906"/>
                    <a:pt x="9217" y="2620"/>
                  </a:cubicBezTo>
                  <a:cubicBezTo>
                    <a:pt x="9217" y="2335"/>
                    <a:pt x="9122" y="2073"/>
                    <a:pt x="8908" y="1882"/>
                  </a:cubicBezTo>
                  <a:lnTo>
                    <a:pt x="8908" y="1882"/>
                  </a:lnTo>
                  <a:lnTo>
                    <a:pt x="8955" y="1906"/>
                  </a:lnTo>
                  <a:cubicBezTo>
                    <a:pt x="8657" y="1608"/>
                    <a:pt x="8268" y="1459"/>
                    <a:pt x="7880" y="1459"/>
                  </a:cubicBezTo>
                  <a:cubicBezTo>
                    <a:pt x="7524" y="1459"/>
                    <a:pt x="7168" y="1584"/>
                    <a:pt x="6883" y="1834"/>
                  </a:cubicBezTo>
                  <a:lnTo>
                    <a:pt x="5169" y="3311"/>
                  </a:lnTo>
                  <a:lnTo>
                    <a:pt x="3287" y="3311"/>
                  </a:lnTo>
                  <a:cubicBezTo>
                    <a:pt x="2740" y="3311"/>
                    <a:pt x="2287" y="2858"/>
                    <a:pt x="2287" y="2311"/>
                  </a:cubicBezTo>
                  <a:lnTo>
                    <a:pt x="2287" y="1311"/>
                  </a:lnTo>
                  <a:cubicBezTo>
                    <a:pt x="2287" y="596"/>
                    <a:pt x="169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28;p26"/>
            <p:cNvSpPr/>
            <p:nvPr/>
          </p:nvSpPr>
          <p:spPr>
            <a:xfrm>
              <a:off x="2419414" y="4280355"/>
              <a:ext cx="24467" cy="126409"/>
            </a:xfrm>
            <a:custGeom>
              <a:avLst/>
              <a:gdLst/>
              <a:ahLst/>
              <a:cxnLst/>
              <a:rect l="l" t="t" r="r" b="b"/>
              <a:pathLst>
                <a:path w="715" h="3694" extrusionOk="0">
                  <a:moveTo>
                    <a:pt x="321" y="0"/>
                  </a:moveTo>
                  <a:cubicBezTo>
                    <a:pt x="146" y="0"/>
                    <a:pt x="0" y="159"/>
                    <a:pt x="0" y="360"/>
                  </a:cubicBezTo>
                  <a:lnTo>
                    <a:pt x="0" y="3336"/>
                  </a:lnTo>
                  <a:cubicBezTo>
                    <a:pt x="0" y="3574"/>
                    <a:pt x="179" y="3694"/>
                    <a:pt x="358" y="3694"/>
                  </a:cubicBezTo>
                  <a:cubicBezTo>
                    <a:pt x="536" y="3694"/>
                    <a:pt x="715" y="3574"/>
                    <a:pt x="715" y="3336"/>
                  </a:cubicBezTo>
                  <a:lnTo>
                    <a:pt x="715" y="360"/>
                  </a:lnTo>
                  <a:cubicBezTo>
                    <a:pt x="715" y="145"/>
                    <a:pt x="548" y="2"/>
                    <a:pt x="358" y="2"/>
                  </a:cubicBezTo>
                  <a:cubicBezTo>
                    <a:pt x="345" y="1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9;p26"/>
            <p:cNvSpPr/>
            <p:nvPr/>
          </p:nvSpPr>
          <p:spPr>
            <a:xfrm>
              <a:off x="2538397" y="4045708"/>
              <a:ext cx="124698" cy="36718"/>
            </a:xfrm>
            <a:custGeom>
              <a:avLst/>
              <a:gdLst/>
              <a:ahLst/>
              <a:cxnLst/>
              <a:rect l="l" t="t" r="r" b="b"/>
              <a:pathLst>
                <a:path w="3644" h="1073" extrusionOk="0">
                  <a:moveTo>
                    <a:pt x="715" y="1"/>
                  </a:moveTo>
                  <a:cubicBezTo>
                    <a:pt x="0" y="1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49"/>
                    <a:pt x="3644" y="1"/>
                    <a:pt x="2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30;p26"/>
            <p:cNvSpPr/>
            <p:nvPr/>
          </p:nvSpPr>
          <p:spPr>
            <a:xfrm>
              <a:off x="2538397" y="4106038"/>
              <a:ext cx="124698" cy="36684"/>
            </a:xfrm>
            <a:custGeom>
              <a:avLst/>
              <a:gdLst/>
              <a:ahLst/>
              <a:cxnLst/>
              <a:rect l="l" t="t" r="r" b="b"/>
              <a:pathLst>
                <a:path w="3644" h="1072" extrusionOk="0">
                  <a:moveTo>
                    <a:pt x="715" y="0"/>
                  </a:moveTo>
                  <a:cubicBezTo>
                    <a:pt x="0" y="0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72"/>
                    <a:pt x="3644" y="0"/>
                    <a:pt x="2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31;p26"/>
            <p:cNvSpPr/>
            <p:nvPr/>
          </p:nvSpPr>
          <p:spPr>
            <a:xfrm>
              <a:off x="2540006" y="4166334"/>
              <a:ext cx="120660" cy="36684"/>
            </a:xfrm>
            <a:custGeom>
              <a:avLst/>
              <a:gdLst/>
              <a:ahLst/>
              <a:cxnLst/>
              <a:rect l="l" t="t" r="r" b="b"/>
              <a:pathLst>
                <a:path w="3526" h="1072" extrusionOk="0">
                  <a:moveTo>
                    <a:pt x="668" y="0"/>
                  </a:moveTo>
                  <a:cubicBezTo>
                    <a:pt x="1" y="48"/>
                    <a:pt x="1" y="1024"/>
                    <a:pt x="668" y="1072"/>
                  </a:cubicBezTo>
                  <a:lnTo>
                    <a:pt x="2882" y="1072"/>
                  </a:lnTo>
                  <a:cubicBezTo>
                    <a:pt x="3525" y="1024"/>
                    <a:pt x="3525" y="48"/>
                    <a:pt x="2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Номер слайда 1"/>
          <p:cNvSpPr txBox="1">
            <a:spLocks/>
          </p:cNvSpPr>
          <p:nvPr/>
        </p:nvSpPr>
        <p:spPr>
          <a:xfrm>
            <a:off x="8440574" y="4708643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11BCB68-B273-46FE-8A13-E6C2063664D9}" type="slidenum">
              <a:rPr lang="ru-RU" sz="900" smtClean="0">
                <a:solidFill>
                  <a:schemeClr val="bg1"/>
                </a:solidFill>
              </a:rPr>
              <a:pPr/>
              <a:t>65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54" name="Google Shape;541;p27"/>
          <p:cNvSpPr/>
          <p:nvPr/>
        </p:nvSpPr>
        <p:spPr>
          <a:xfrm>
            <a:off x="61589" y="176378"/>
            <a:ext cx="791222" cy="8292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559;p27"/>
          <p:cNvGrpSpPr/>
          <p:nvPr/>
        </p:nvGrpSpPr>
        <p:grpSpPr>
          <a:xfrm>
            <a:off x="287847" y="434553"/>
            <a:ext cx="338705" cy="312922"/>
            <a:chOff x="7159842" y="4068932"/>
            <a:chExt cx="363193" cy="320042"/>
          </a:xfrm>
        </p:grpSpPr>
        <p:sp>
          <p:nvSpPr>
            <p:cNvPr id="56" name="Google Shape;560;p27"/>
            <p:cNvSpPr/>
            <p:nvPr/>
          </p:nvSpPr>
          <p:spPr>
            <a:xfrm>
              <a:off x="7175331" y="4226081"/>
              <a:ext cx="333856" cy="162893"/>
            </a:xfrm>
            <a:custGeom>
              <a:avLst/>
              <a:gdLst/>
              <a:ahLst/>
              <a:cxnLst/>
              <a:rect l="l" t="t" r="r" b="b"/>
              <a:pathLst>
                <a:path w="9764" h="4764" extrusionOk="0">
                  <a:moveTo>
                    <a:pt x="0" y="1"/>
                  </a:moveTo>
                  <a:lnTo>
                    <a:pt x="0" y="3620"/>
                  </a:lnTo>
                  <a:cubicBezTo>
                    <a:pt x="0" y="4240"/>
                    <a:pt x="500" y="4763"/>
                    <a:pt x="1143" y="4763"/>
                  </a:cubicBezTo>
                  <a:lnTo>
                    <a:pt x="8621" y="4763"/>
                  </a:lnTo>
                  <a:cubicBezTo>
                    <a:pt x="9264" y="4763"/>
                    <a:pt x="9764" y="4240"/>
                    <a:pt x="9764" y="3620"/>
                  </a:cubicBezTo>
                  <a:lnTo>
                    <a:pt x="9764" y="1"/>
                  </a:lnTo>
                  <a:cubicBezTo>
                    <a:pt x="9645" y="72"/>
                    <a:pt x="9502" y="120"/>
                    <a:pt x="9383" y="167"/>
                  </a:cubicBezTo>
                  <a:lnTo>
                    <a:pt x="9026" y="263"/>
                  </a:lnTo>
                  <a:cubicBezTo>
                    <a:pt x="8859" y="310"/>
                    <a:pt x="8692" y="358"/>
                    <a:pt x="8502" y="382"/>
                  </a:cubicBezTo>
                  <a:lnTo>
                    <a:pt x="8502" y="906"/>
                  </a:lnTo>
                  <a:cubicBezTo>
                    <a:pt x="8502" y="1072"/>
                    <a:pt x="8383" y="1215"/>
                    <a:pt x="8216" y="1215"/>
                  </a:cubicBezTo>
                  <a:lnTo>
                    <a:pt x="8097" y="1215"/>
                  </a:lnTo>
                  <a:lnTo>
                    <a:pt x="8097" y="1953"/>
                  </a:lnTo>
                  <a:cubicBezTo>
                    <a:pt x="8097" y="2001"/>
                    <a:pt x="8073" y="2072"/>
                    <a:pt x="8025" y="2120"/>
                  </a:cubicBezTo>
                  <a:lnTo>
                    <a:pt x="7406" y="2954"/>
                  </a:lnTo>
                  <a:cubicBezTo>
                    <a:pt x="7359" y="3049"/>
                    <a:pt x="7263" y="3096"/>
                    <a:pt x="7168" y="3096"/>
                  </a:cubicBezTo>
                  <a:cubicBezTo>
                    <a:pt x="7073" y="3096"/>
                    <a:pt x="6978" y="3049"/>
                    <a:pt x="6906" y="2954"/>
                  </a:cubicBezTo>
                  <a:lnTo>
                    <a:pt x="6287" y="2120"/>
                  </a:lnTo>
                  <a:cubicBezTo>
                    <a:pt x="6239" y="2072"/>
                    <a:pt x="6216" y="2001"/>
                    <a:pt x="6216" y="1953"/>
                  </a:cubicBezTo>
                  <a:lnTo>
                    <a:pt x="6216" y="1215"/>
                  </a:lnTo>
                  <a:lnTo>
                    <a:pt x="6120" y="1215"/>
                  </a:lnTo>
                  <a:cubicBezTo>
                    <a:pt x="5954" y="1215"/>
                    <a:pt x="5811" y="1096"/>
                    <a:pt x="5811" y="906"/>
                  </a:cubicBezTo>
                  <a:lnTo>
                    <a:pt x="5811" y="786"/>
                  </a:lnTo>
                  <a:cubicBezTo>
                    <a:pt x="5549" y="786"/>
                    <a:pt x="5287" y="810"/>
                    <a:pt x="5049" y="810"/>
                  </a:cubicBezTo>
                  <a:lnTo>
                    <a:pt x="4691" y="810"/>
                  </a:lnTo>
                  <a:cubicBezTo>
                    <a:pt x="4453" y="810"/>
                    <a:pt x="4191" y="810"/>
                    <a:pt x="3929" y="786"/>
                  </a:cubicBezTo>
                  <a:lnTo>
                    <a:pt x="3929" y="906"/>
                  </a:lnTo>
                  <a:cubicBezTo>
                    <a:pt x="3929" y="1072"/>
                    <a:pt x="3810" y="1215"/>
                    <a:pt x="3644" y="1215"/>
                  </a:cubicBezTo>
                  <a:lnTo>
                    <a:pt x="3525" y="1215"/>
                  </a:lnTo>
                  <a:lnTo>
                    <a:pt x="3525" y="1953"/>
                  </a:lnTo>
                  <a:cubicBezTo>
                    <a:pt x="3525" y="2001"/>
                    <a:pt x="3501" y="2072"/>
                    <a:pt x="3477" y="2120"/>
                  </a:cubicBezTo>
                  <a:lnTo>
                    <a:pt x="2858" y="2954"/>
                  </a:lnTo>
                  <a:cubicBezTo>
                    <a:pt x="2798" y="3049"/>
                    <a:pt x="2697" y="3096"/>
                    <a:pt x="2599" y="3096"/>
                  </a:cubicBezTo>
                  <a:cubicBezTo>
                    <a:pt x="2501" y="3096"/>
                    <a:pt x="2405" y="3049"/>
                    <a:pt x="2358" y="2954"/>
                  </a:cubicBezTo>
                  <a:lnTo>
                    <a:pt x="1715" y="2120"/>
                  </a:lnTo>
                  <a:cubicBezTo>
                    <a:pt x="1691" y="2072"/>
                    <a:pt x="1667" y="2001"/>
                    <a:pt x="1667" y="1953"/>
                  </a:cubicBezTo>
                  <a:lnTo>
                    <a:pt x="1667" y="1215"/>
                  </a:lnTo>
                  <a:lnTo>
                    <a:pt x="1548" y="1215"/>
                  </a:lnTo>
                  <a:cubicBezTo>
                    <a:pt x="1381" y="1215"/>
                    <a:pt x="1238" y="1096"/>
                    <a:pt x="1238" y="906"/>
                  </a:cubicBezTo>
                  <a:lnTo>
                    <a:pt x="1238" y="382"/>
                  </a:lnTo>
                  <a:cubicBezTo>
                    <a:pt x="1072" y="358"/>
                    <a:pt x="881" y="310"/>
                    <a:pt x="714" y="263"/>
                  </a:cubicBezTo>
                  <a:lnTo>
                    <a:pt x="381" y="167"/>
                  </a:lnTo>
                  <a:cubicBezTo>
                    <a:pt x="238" y="120"/>
                    <a:pt x="119" y="7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1;p27"/>
            <p:cNvSpPr/>
            <p:nvPr/>
          </p:nvSpPr>
          <p:spPr>
            <a:xfrm>
              <a:off x="7295005" y="4130000"/>
              <a:ext cx="92867" cy="101825"/>
            </a:xfrm>
            <a:custGeom>
              <a:avLst/>
              <a:gdLst/>
              <a:ahLst/>
              <a:cxnLst/>
              <a:rect l="l" t="t" r="r" b="b"/>
              <a:pathLst>
                <a:path w="2716" h="2978" extrusionOk="0">
                  <a:moveTo>
                    <a:pt x="1" y="1"/>
                  </a:moveTo>
                  <a:lnTo>
                    <a:pt x="1" y="1763"/>
                  </a:lnTo>
                  <a:lnTo>
                    <a:pt x="120" y="1739"/>
                  </a:lnTo>
                  <a:cubicBezTo>
                    <a:pt x="287" y="1739"/>
                    <a:pt x="429" y="1882"/>
                    <a:pt x="429" y="2049"/>
                  </a:cubicBezTo>
                  <a:lnTo>
                    <a:pt x="429" y="2977"/>
                  </a:lnTo>
                  <a:lnTo>
                    <a:pt x="2287" y="2977"/>
                  </a:lnTo>
                  <a:lnTo>
                    <a:pt x="2287" y="2072"/>
                  </a:lnTo>
                  <a:cubicBezTo>
                    <a:pt x="2287" y="1918"/>
                    <a:pt x="2410" y="1784"/>
                    <a:pt x="2560" y="1784"/>
                  </a:cubicBezTo>
                  <a:cubicBezTo>
                    <a:pt x="2572" y="1784"/>
                    <a:pt x="2584" y="1785"/>
                    <a:pt x="2597" y="1787"/>
                  </a:cubicBezTo>
                  <a:lnTo>
                    <a:pt x="2716" y="178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2;p27"/>
            <p:cNvSpPr/>
            <p:nvPr/>
          </p:nvSpPr>
          <p:spPr>
            <a:xfrm>
              <a:off x="7159842" y="4129966"/>
              <a:ext cx="71702" cy="88011"/>
            </a:xfrm>
            <a:custGeom>
              <a:avLst/>
              <a:gdLst/>
              <a:ahLst/>
              <a:cxnLst/>
              <a:rect l="l" t="t" r="r" b="b"/>
              <a:pathLst>
                <a:path w="2097" h="2574" extrusionOk="0">
                  <a:moveTo>
                    <a:pt x="578" y="0"/>
                  </a:moveTo>
                  <a:cubicBezTo>
                    <a:pt x="242" y="0"/>
                    <a:pt x="1" y="277"/>
                    <a:pt x="1" y="621"/>
                  </a:cubicBezTo>
                  <a:lnTo>
                    <a:pt x="1" y="1073"/>
                  </a:lnTo>
                  <a:cubicBezTo>
                    <a:pt x="1" y="1669"/>
                    <a:pt x="405" y="2216"/>
                    <a:pt x="977" y="2383"/>
                  </a:cubicBezTo>
                  <a:lnTo>
                    <a:pt x="1310" y="2478"/>
                  </a:lnTo>
                  <a:lnTo>
                    <a:pt x="1668" y="2573"/>
                  </a:lnTo>
                  <a:lnTo>
                    <a:pt x="1668" y="2073"/>
                  </a:lnTo>
                  <a:cubicBezTo>
                    <a:pt x="1668" y="1919"/>
                    <a:pt x="1790" y="1785"/>
                    <a:pt x="1941" y="1785"/>
                  </a:cubicBezTo>
                  <a:cubicBezTo>
                    <a:pt x="1953" y="1785"/>
                    <a:pt x="1965" y="1786"/>
                    <a:pt x="1977" y="1788"/>
                  </a:cubicBezTo>
                  <a:lnTo>
                    <a:pt x="2001" y="1740"/>
                  </a:lnTo>
                  <a:lnTo>
                    <a:pt x="2096" y="1740"/>
                  </a:lnTo>
                  <a:lnTo>
                    <a:pt x="2096" y="2"/>
                  </a:lnTo>
                  <a:lnTo>
                    <a:pt x="620" y="2"/>
                  </a:lnTo>
                  <a:cubicBezTo>
                    <a:pt x="606" y="1"/>
                    <a:pt x="592" y="0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3;p27"/>
            <p:cNvSpPr/>
            <p:nvPr/>
          </p:nvSpPr>
          <p:spPr>
            <a:xfrm>
              <a:off x="7452154" y="4129179"/>
              <a:ext cx="70881" cy="87977"/>
            </a:xfrm>
            <a:custGeom>
              <a:avLst/>
              <a:gdLst/>
              <a:ahLst/>
              <a:cxnLst/>
              <a:rect l="l" t="t" r="r" b="b"/>
              <a:pathLst>
                <a:path w="2073" h="2573" extrusionOk="0">
                  <a:moveTo>
                    <a:pt x="1454" y="1"/>
                  </a:moveTo>
                  <a:lnTo>
                    <a:pt x="1477" y="25"/>
                  </a:lnTo>
                  <a:lnTo>
                    <a:pt x="1" y="25"/>
                  </a:lnTo>
                  <a:lnTo>
                    <a:pt x="1" y="1787"/>
                  </a:lnTo>
                  <a:lnTo>
                    <a:pt x="96" y="1787"/>
                  </a:lnTo>
                  <a:cubicBezTo>
                    <a:pt x="263" y="1787"/>
                    <a:pt x="382" y="1906"/>
                    <a:pt x="382" y="2073"/>
                  </a:cubicBezTo>
                  <a:lnTo>
                    <a:pt x="382" y="2573"/>
                  </a:lnTo>
                  <a:lnTo>
                    <a:pt x="739" y="2477"/>
                  </a:lnTo>
                  <a:lnTo>
                    <a:pt x="1096" y="2382"/>
                  </a:lnTo>
                  <a:cubicBezTo>
                    <a:pt x="1668" y="2215"/>
                    <a:pt x="2073" y="1692"/>
                    <a:pt x="2073" y="1096"/>
                  </a:cubicBezTo>
                  <a:lnTo>
                    <a:pt x="2073" y="620"/>
                  </a:lnTo>
                  <a:cubicBezTo>
                    <a:pt x="2073" y="286"/>
                    <a:pt x="1787" y="1"/>
                    <a:pt x="1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4;p27"/>
            <p:cNvSpPr/>
            <p:nvPr/>
          </p:nvSpPr>
          <p:spPr>
            <a:xfrm>
              <a:off x="7238827" y="4130000"/>
              <a:ext cx="49716" cy="173459"/>
            </a:xfrm>
            <a:custGeom>
              <a:avLst/>
              <a:gdLst/>
              <a:ahLst/>
              <a:cxnLst/>
              <a:rect l="l" t="t" r="r" b="b"/>
              <a:pathLst>
                <a:path w="1454" h="5073" extrusionOk="0">
                  <a:moveTo>
                    <a:pt x="405" y="1"/>
                  </a:moveTo>
                  <a:lnTo>
                    <a:pt x="405" y="1763"/>
                  </a:lnTo>
                  <a:lnTo>
                    <a:pt x="1048" y="1763"/>
                  </a:lnTo>
                  <a:lnTo>
                    <a:pt x="1048" y="1"/>
                  </a:lnTo>
                  <a:close/>
                  <a:moveTo>
                    <a:pt x="1" y="2382"/>
                  </a:moveTo>
                  <a:lnTo>
                    <a:pt x="1" y="3430"/>
                  </a:lnTo>
                  <a:lnTo>
                    <a:pt x="1453" y="3430"/>
                  </a:lnTo>
                  <a:lnTo>
                    <a:pt x="1453" y="2382"/>
                  </a:lnTo>
                  <a:close/>
                  <a:moveTo>
                    <a:pt x="429" y="4049"/>
                  </a:moveTo>
                  <a:lnTo>
                    <a:pt x="429" y="4668"/>
                  </a:lnTo>
                  <a:lnTo>
                    <a:pt x="739" y="5073"/>
                  </a:lnTo>
                  <a:lnTo>
                    <a:pt x="1048" y="4668"/>
                  </a:lnTo>
                  <a:lnTo>
                    <a:pt x="1048" y="4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65;p27"/>
            <p:cNvSpPr/>
            <p:nvPr/>
          </p:nvSpPr>
          <p:spPr>
            <a:xfrm>
              <a:off x="7395155" y="4130000"/>
              <a:ext cx="49716" cy="173459"/>
            </a:xfrm>
            <a:custGeom>
              <a:avLst/>
              <a:gdLst/>
              <a:ahLst/>
              <a:cxnLst/>
              <a:rect l="l" t="t" r="r" b="b"/>
              <a:pathLst>
                <a:path w="1454" h="5073" extrusionOk="0">
                  <a:moveTo>
                    <a:pt x="430" y="1"/>
                  </a:moveTo>
                  <a:lnTo>
                    <a:pt x="430" y="1763"/>
                  </a:lnTo>
                  <a:lnTo>
                    <a:pt x="1049" y="1763"/>
                  </a:lnTo>
                  <a:lnTo>
                    <a:pt x="1049" y="1"/>
                  </a:lnTo>
                  <a:close/>
                  <a:moveTo>
                    <a:pt x="1" y="2382"/>
                  </a:moveTo>
                  <a:lnTo>
                    <a:pt x="1" y="3406"/>
                  </a:lnTo>
                  <a:lnTo>
                    <a:pt x="1454" y="3406"/>
                  </a:lnTo>
                  <a:lnTo>
                    <a:pt x="1454" y="2382"/>
                  </a:lnTo>
                  <a:close/>
                  <a:moveTo>
                    <a:pt x="430" y="4025"/>
                  </a:moveTo>
                  <a:lnTo>
                    <a:pt x="430" y="4668"/>
                  </a:lnTo>
                  <a:lnTo>
                    <a:pt x="739" y="5073"/>
                  </a:lnTo>
                  <a:lnTo>
                    <a:pt x="1049" y="4668"/>
                  </a:lnTo>
                  <a:lnTo>
                    <a:pt x="1049" y="40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66;p27"/>
            <p:cNvSpPr/>
            <p:nvPr/>
          </p:nvSpPr>
          <p:spPr>
            <a:xfrm>
              <a:off x="7281157" y="4068932"/>
              <a:ext cx="121383" cy="39116"/>
            </a:xfrm>
            <a:custGeom>
              <a:avLst/>
              <a:gdLst/>
              <a:ahLst/>
              <a:cxnLst/>
              <a:rect l="l" t="t" r="r" b="b"/>
              <a:pathLst>
                <a:path w="3550" h="1144" extrusionOk="0">
                  <a:moveTo>
                    <a:pt x="953" y="0"/>
                  </a:moveTo>
                  <a:cubicBezTo>
                    <a:pt x="430" y="0"/>
                    <a:pt x="1" y="405"/>
                    <a:pt x="1" y="929"/>
                  </a:cubicBezTo>
                  <a:lnTo>
                    <a:pt x="1" y="1144"/>
                  </a:lnTo>
                  <a:lnTo>
                    <a:pt x="644" y="1144"/>
                  </a:lnTo>
                  <a:lnTo>
                    <a:pt x="644" y="929"/>
                  </a:lnTo>
                  <a:cubicBezTo>
                    <a:pt x="620" y="763"/>
                    <a:pt x="763" y="620"/>
                    <a:pt x="930" y="620"/>
                  </a:cubicBezTo>
                  <a:lnTo>
                    <a:pt x="2597" y="620"/>
                  </a:lnTo>
                  <a:cubicBezTo>
                    <a:pt x="2763" y="620"/>
                    <a:pt x="2930" y="763"/>
                    <a:pt x="2906" y="929"/>
                  </a:cubicBezTo>
                  <a:lnTo>
                    <a:pt x="2906" y="1144"/>
                  </a:lnTo>
                  <a:lnTo>
                    <a:pt x="3525" y="1144"/>
                  </a:lnTo>
                  <a:lnTo>
                    <a:pt x="3549" y="929"/>
                  </a:lnTo>
                  <a:cubicBezTo>
                    <a:pt x="3549" y="405"/>
                    <a:pt x="3121" y="0"/>
                    <a:pt x="26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1453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2733;p65"/>
          <p:cNvSpPr txBox="1">
            <a:spLocks noGrp="1"/>
          </p:cNvSpPr>
          <p:nvPr>
            <p:ph type="title"/>
          </p:nvPr>
        </p:nvSpPr>
        <p:spPr>
          <a:xfrm>
            <a:off x="192262" y="64752"/>
            <a:ext cx="5518098" cy="8773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Поддержка социально ориентированных некоммерческих организаций</a:t>
            </a:r>
            <a:endParaRPr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1" name="Текст 22"/>
          <p:cNvSpPr txBox="1">
            <a:spLocks/>
          </p:cNvSpPr>
          <p:nvPr/>
        </p:nvSpPr>
        <p:spPr>
          <a:xfrm>
            <a:off x="33794" y="3483685"/>
            <a:ext cx="2999811" cy="1341512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Bef>
                <a:spcPts val="0"/>
              </a:spcBef>
            </a:pPr>
            <a:r>
              <a:rPr lang="ru-RU" sz="1200" dirty="0" smtClean="0"/>
              <a:t>Поддержка социально ориентированных некоммерческих организаций в муниципальном округе осуществляется предоставлением субсидий из местного бюджета по итогам проводимых конкурсов.</a:t>
            </a:r>
            <a:endParaRPr lang="ru-RU" sz="1200" dirty="0"/>
          </a:p>
        </p:txBody>
      </p:sp>
      <p:grpSp>
        <p:nvGrpSpPr>
          <p:cNvPr id="153" name="Google Shape;1310;p43"/>
          <p:cNvGrpSpPr/>
          <p:nvPr/>
        </p:nvGrpSpPr>
        <p:grpSpPr>
          <a:xfrm>
            <a:off x="1605627" y="1220776"/>
            <a:ext cx="1970646" cy="1588515"/>
            <a:chOff x="457389" y="1168973"/>
            <a:chExt cx="1970646" cy="1588515"/>
          </a:xfrm>
        </p:grpSpPr>
        <p:grpSp>
          <p:nvGrpSpPr>
            <p:cNvPr id="154" name="Google Shape;1311;p43"/>
            <p:cNvGrpSpPr/>
            <p:nvPr/>
          </p:nvGrpSpPr>
          <p:grpSpPr>
            <a:xfrm>
              <a:off x="457389" y="1932888"/>
              <a:ext cx="1970646" cy="824600"/>
              <a:chOff x="361025" y="3907475"/>
              <a:chExt cx="2016625" cy="824600"/>
            </a:xfrm>
          </p:grpSpPr>
          <p:sp>
            <p:nvSpPr>
              <p:cNvPr id="156" name="Google Shape;1312;p43"/>
              <p:cNvSpPr txBox="1"/>
              <p:nvPr/>
            </p:nvSpPr>
            <p:spPr>
              <a:xfrm>
                <a:off x="361025" y="3907475"/>
                <a:ext cx="20166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 b="1" dirty="0" smtClean="0"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2023 год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 b="1" dirty="0" smtClean="0">
                    <a:solidFill>
                      <a:srgbClr val="00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(факт)</a:t>
                </a:r>
                <a:endParaRPr sz="16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57" name="Google Shape;1313;p43"/>
              <p:cNvSpPr txBox="1"/>
              <p:nvPr/>
            </p:nvSpPr>
            <p:spPr>
              <a:xfrm>
                <a:off x="361050" y="4249075"/>
                <a:ext cx="2016600" cy="48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dirty="0" smtClean="0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100,00</a:t>
                </a:r>
                <a:endParaRPr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55" name="Google Shape;1314;p43"/>
            <p:cNvSpPr/>
            <p:nvPr/>
          </p:nvSpPr>
          <p:spPr>
            <a:xfrm>
              <a:off x="1138154" y="1168973"/>
              <a:ext cx="617838" cy="609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58" name="Google Shape;1315;p43"/>
          <p:cNvGrpSpPr/>
          <p:nvPr/>
        </p:nvGrpSpPr>
        <p:grpSpPr>
          <a:xfrm>
            <a:off x="3604578" y="1347348"/>
            <a:ext cx="1970622" cy="1586925"/>
            <a:chOff x="2543834" y="1170563"/>
            <a:chExt cx="1970622" cy="1586925"/>
          </a:xfrm>
        </p:grpSpPr>
        <p:grpSp>
          <p:nvGrpSpPr>
            <p:cNvPr id="159" name="Google Shape;1316;p43"/>
            <p:cNvGrpSpPr/>
            <p:nvPr/>
          </p:nvGrpSpPr>
          <p:grpSpPr>
            <a:xfrm>
              <a:off x="2543834" y="1932888"/>
              <a:ext cx="1970622" cy="824600"/>
              <a:chOff x="2503675" y="3907475"/>
              <a:chExt cx="2016600" cy="824600"/>
            </a:xfrm>
          </p:grpSpPr>
          <p:sp>
            <p:nvSpPr>
              <p:cNvPr id="161" name="Google Shape;1317;p43"/>
              <p:cNvSpPr txBox="1"/>
              <p:nvPr/>
            </p:nvSpPr>
            <p:spPr>
              <a:xfrm>
                <a:off x="2503675" y="3907475"/>
                <a:ext cx="20166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 b="1" dirty="0" smtClean="0"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2024 год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 b="1" dirty="0" smtClean="0">
                    <a:solidFill>
                      <a:srgbClr val="00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(оценка)</a:t>
                </a:r>
                <a:endParaRPr sz="16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62" name="Google Shape;1318;p43"/>
              <p:cNvSpPr txBox="1"/>
              <p:nvPr/>
            </p:nvSpPr>
            <p:spPr>
              <a:xfrm>
                <a:off x="2503675" y="4249075"/>
                <a:ext cx="2016600" cy="48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dirty="0" smtClean="0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100,00</a:t>
                </a:r>
                <a:endParaRPr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60" name="Google Shape;1319;p43"/>
            <p:cNvSpPr/>
            <p:nvPr/>
          </p:nvSpPr>
          <p:spPr>
            <a:xfrm>
              <a:off x="3224175" y="1170563"/>
              <a:ext cx="663685" cy="609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63" name="Google Shape;1320;p43"/>
          <p:cNvGrpSpPr/>
          <p:nvPr/>
        </p:nvGrpSpPr>
        <p:grpSpPr>
          <a:xfrm>
            <a:off x="5539981" y="1467267"/>
            <a:ext cx="1970622" cy="1586925"/>
            <a:chOff x="4630253" y="1170563"/>
            <a:chExt cx="1970622" cy="1586925"/>
          </a:xfrm>
        </p:grpSpPr>
        <p:grpSp>
          <p:nvGrpSpPr>
            <p:cNvPr id="164" name="Google Shape;1321;p43"/>
            <p:cNvGrpSpPr/>
            <p:nvPr/>
          </p:nvGrpSpPr>
          <p:grpSpPr>
            <a:xfrm>
              <a:off x="4630253" y="1932888"/>
              <a:ext cx="1970622" cy="824600"/>
              <a:chOff x="4635012" y="3907475"/>
              <a:chExt cx="2016600" cy="824600"/>
            </a:xfrm>
          </p:grpSpPr>
          <p:sp>
            <p:nvSpPr>
              <p:cNvPr id="166" name="Google Shape;1322;p43"/>
              <p:cNvSpPr txBox="1"/>
              <p:nvPr/>
            </p:nvSpPr>
            <p:spPr>
              <a:xfrm>
                <a:off x="4635012" y="3907475"/>
                <a:ext cx="20166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800" b="1" dirty="0" smtClean="0"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2025 год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800" b="1" dirty="0" smtClean="0">
                    <a:solidFill>
                      <a:srgbClr val="00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(проект)</a:t>
                </a:r>
                <a:endParaRPr sz="18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67" name="Google Shape;1323;p43"/>
              <p:cNvSpPr txBox="1"/>
              <p:nvPr/>
            </p:nvSpPr>
            <p:spPr>
              <a:xfrm>
                <a:off x="4635013" y="4249075"/>
                <a:ext cx="2016600" cy="48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dirty="0" smtClean="0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100,00</a:t>
                </a:r>
              </a:p>
            </p:txBody>
          </p:sp>
        </p:grpSp>
        <p:sp>
          <p:nvSpPr>
            <p:cNvPr id="165" name="Google Shape;1324;p43"/>
            <p:cNvSpPr/>
            <p:nvPr/>
          </p:nvSpPr>
          <p:spPr>
            <a:xfrm>
              <a:off x="5356041" y="1170563"/>
              <a:ext cx="626196" cy="609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68" name="Google Shape;1325;p43"/>
          <p:cNvGrpSpPr/>
          <p:nvPr/>
        </p:nvGrpSpPr>
        <p:grpSpPr>
          <a:xfrm>
            <a:off x="5207488" y="3451433"/>
            <a:ext cx="1970646" cy="1586900"/>
            <a:chOff x="2543823" y="3145175"/>
            <a:chExt cx="1970646" cy="1586900"/>
          </a:xfrm>
        </p:grpSpPr>
        <p:grpSp>
          <p:nvGrpSpPr>
            <p:cNvPr id="169" name="Google Shape;1326;p43"/>
            <p:cNvGrpSpPr/>
            <p:nvPr/>
          </p:nvGrpSpPr>
          <p:grpSpPr>
            <a:xfrm>
              <a:off x="2543823" y="3907475"/>
              <a:ext cx="1970646" cy="824600"/>
              <a:chOff x="6766350" y="3907475"/>
              <a:chExt cx="2016625" cy="824600"/>
            </a:xfrm>
          </p:grpSpPr>
          <p:sp>
            <p:nvSpPr>
              <p:cNvPr id="171" name="Google Shape;1327;p43"/>
              <p:cNvSpPr txBox="1"/>
              <p:nvPr/>
            </p:nvSpPr>
            <p:spPr>
              <a:xfrm>
                <a:off x="6766375" y="3907475"/>
                <a:ext cx="20166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ru-RU" sz="1800" b="1" dirty="0" smtClean="0"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2026 </a:t>
                </a:r>
                <a:r>
                  <a:rPr lang="ru-RU" sz="1800" b="1" dirty="0"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год</a:t>
                </a:r>
              </a:p>
              <a:p>
                <a:pPr lvl="0" algn="ctr"/>
                <a:r>
                  <a:rPr lang="ru-RU" sz="1800" b="1" dirty="0"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(проект)</a:t>
                </a:r>
                <a:endParaRPr sz="18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72" name="Google Shape;1328;p43"/>
              <p:cNvSpPr txBox="1"/>
              <p:nvPr/>
            </p:nvSpPr>
            <p:spPr>
              <a:xfrm>
                <a:off x="6766350" y="4249075"/>
                <a:ext cx="2016600" cy="48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dirty="0" smtClean="0">
                    <a:latin typeface="Roboto"/>
                    <a:ea typeface="Roboto"/>
                    <a:cs typeface="Roboto"/>
                    <a:sym typeface="Roboto"/>
                  </a:rPr>
                  <a:t>100,00</a:t>
                </a:r>
              </a:p>
            </p:txBody>
          </p:sp>
        </p:grpSp>
        <p:sp>
          <p:nvSpPr>
            <p:cNvPr id="170" name="Google Shape;1329;p43"/>
            <p:cNvSpPr/>
            <p:nvPr/>
          </p:nvSpPr>
          <p:spPr>
            <a:xfrm>
              <a:off x="3261395" y="3145175"/>
              <a:ext cx="621561" cy="609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73" name="Google Shape;1330;p43"/>
          <p:cNvGrpSpPr/>
          <p:nvPr/>
        </p:nvGrpSpPr>
        <p:grpSpPr>
          <a:xfrm>
            <a:off x="7328599" y="2196247"/>
            <a:ext cx="1657634" cy="2572633"/>
            <a:chOff x="7029170" y="2159427"/>
            <a:chExt cx="1657634" cy="2572633"/>
          </a:xfrm>
        </p:grpSpPr>
        <p:grpSp>
          <p:nvGrpSpPr>
            <p:cNvPr id="174" name="Google Shape;1331;p43"/>
            <p:cNvGrpSpPr/>
            <p:nvPr/>
          </p:nvGrpSpPr>
          <p:grpSpPr>
            <a:xfrm flipH="1">
              <a:off x="7029170" y="2159427"/>
              <a:ext cx="1657634" cy="2572633"/>
              <a:chOff x="758331" y="2290290"/>
              <a:chExt cx="1025573" cy="1591680"/>
            </a:xfrm>
          </p:grpSpPr>
          <p:sp>
            <p:nvSpPr>
              <p:cNvPr id="176" name="Google Shape;1332;p43"/>
              <p:cNvSpPr/>
              <p:nvPr/>
            </p:nvSpPr>
            <p:spPr>
              <a:xfrm>
                <a:off x="758331" y="3765636"/>
                <a:ext cx="1025573" cy="116335"/>
              </a:xfrm>
              <a:prstGeom prst="ellipse">
                <a:avLst/>
              </a:prstGeom>
              <a:solidFill>
                <a:srgbClr val="666666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333;p43"/>
              <p:cNvSpPr/>
              <p:nvPr/>
            </p:nvSpPr>
            <p:spPr>
              <a:xfrm>
                <a:off x="979677" y="3280031"/>
                <a:ext cx="39508" cy="52883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43503" extrusionOk="0">
                    <a:moveTo>
                      <a:pt x="0" y="0"/>
                    </a:moveTo>
                    <a:lnTo>
                      <a:pt x="0" y="43503"/>
                    </a:lnTo>
                    <a:lnTo>
                      <a:pt x="3249" y="43503"/>
                    </a:lnTo>
                    <a:lnTo>
                      <a:pt x="3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334;p43"/>
              <p:cNvSpPr/>
              <p:nvPr/>
            </p:nvSpPr>
            <p:spPr>
              <a:xfrm>
                <a:off x="784654" y="3181978"/>
                <a:ext cx="422954" cy="127410"/>
              </a:xfrm>
              <a:custGeom>
                <a:avLst/>
                <a:gdLst/>
                <a:ahLst/>
                <a:cxnLst/>
                <a:rect l="l" t="t" r="r" b="b"/>
                <a:pathLst>
                  <a:path w="34793" h="10481" extrusionOk="0">
                    <a:moveTo>
                      <a:pt x="3262" y="0"/>
                    </a:moveTo>
                    <a:lnTo>
                      <a:pt x="3097" y="13"/>
                    </a:lnTo>
                    <a:lnTo>
                      <a:pt x="2933" y="25"/>
                    </a:lnTo>
                    <a:lnTo>
                      <a:pt x="2769" y="38"/>
                    </a:lnTo>
                    <a:lnTo>
                      <a:pt x="2604" y="76"/>
                    </a:lnTo>
                    <a:lnTo>
                      <a:pt x="2453" y="114"/>
                    </a:lnTo>
                    <a:lnTo>
                      <a:pt x="2288" y="152"/>
                    </a:lnTo>
                    <a:lnTo>
                      <a:pt x="2137" y="202"/>
                    </a:lnTo>
                    <a:lnTo>
                      <a:pt x="1998" y="266"/>
                    </a:lnTo>
                    <a:lnTo>
                      <a:pt x="1846" y="329"/>
                    </a:lnTo>
                    <a:lnTo>
                      <a:pt x="1707" y="405"/>
                    </a:lnTo>
                    <a:lnTo>
                      <a:pt x="1568" y="481"/>
                    </a:lnTo>
                    <a:lnTo>
                      <a:pt x="1441" y="556"/>
                    </a:lnTo>
                    <a:lnTo>
                      <a:pt x="1188" y="746"/>
                    </a:lnTo>
                    <a:lnTo>
                      <a:pt x="961" y="961"/>
                    </a:lnTo>
                    <a:lnTo>
                      <a:pt x="746" y="1189"/>
                    </a:lnTo>
                    <a:lnTo>
                      <a:pt x="556" y="1441"/>
                    </a:lnTo>
                    <a:lnTo>
                      <a:pt x="468" y="1580"/>
                    </a:lnTo>
                    <a:lnTo>
                      <a:pt x="392" y="1719"/>
                    </a:lnTo>
                    <a:lnTo>
                      <a:pt x="316" y="1859"/>
                    </a:lnTo>
                    <a:lnTo>
                      <a:pt x="253" y="1998"/>
                    </a:lnTo>
                    <a:lnTo>
                      <a:pt x="202" y="2149"/>
                    </a:lnTo>
                    <a:lnTo>
                      <a:pt x="152" y="2301"/>
                    </a:lnTo>
                    <a:lnTo>
                      <a:pt x="101" y="2453"/>
                    </a:lnTo>
                    <a:lnTo>
                      <a:pt x="63" y="2617"/>
                    </a:lnTo>
                    <a:lnTo>
                      <a:pt x="38" y="2769"/>
                    </a:lnTo>
                    <a:lnTo>
                      <a:pt x="13" y="2933"/>
                    </a:lnTo>
                    <a:lnTo>
                      <a:pt x="0" y="3098"/>
                    </a:lnTo>
                    <a:lnTo>
                      <a:pt x="0" y="3275"/>
                    </a:lnTo>
                    <a:lnTo>
                      <a:pt x="0" y="7219"/>
                    </a:lnTo>
                    <a:lnTo>
                      <a:pt x="0" y="7383"/>
                    </a:lnTo>
                    <a:lnTo>
                      <a:pt x="13" y="7548"/>
                    </a:lnTo>
                    <a:lnTo>
                      <a:pt x="38" y="7712"/>
                    </a:lnTo>
                    <a:lnTo>
                      <a:pt x="63" y="7876"/>
                    </a:lnTo>
                    <a:lnTo>
                      <a:pt x="101" y="8028"/>
                    </a:lnTo>
                    <a:lnTo>
                      <a:pt x="152" y="8180"/>
                    </a:lnTo>
                    <a:lnTo>
                      <a:pt x="202" y="8332"/>
                    </a:lnTo>
                    <a:lnTo>
                      <a:pt x="253" y="8483"/>
                    </a:lnTo>
                    <a:lnTo>
                      <a:pt x="316" y="8635"/>
                    </a:lnTo>
                    <a:lnTo>
                      <a:pt x="392" y="8774"/>
                    </a:lnTo>
                    <a:lnTo>
                      <a:pt x="468" y="8913"/>
                    </a:lnTo>
                    <a:lnTo>
                      <a:pt x="556" y="9040"/>
                    </a:lnTo>
                    <a:lnTo>
                      <a:pt x="746" y="9292"/>
                    </a:lnTo>
                    <a:lnTo>
                      <a:pt x="961" y="9520"/>
                    </a:lnTo>
                    <a:lnTo>
                      <a:pt x="1188" y="9735"/>
                    </a:lnTo>
                    <a:lnTo>
                      <a:pt x="1441" y="9925"/>
                    </a:lnTo>
                    <a:lnTo>
                      <a:pt x="1568" y="10000"/>
                    </a:lnTo>
                    <a:lnTo>
                      <a:pt x="1707" y="10089"/>
                    </a:lnTo>
                    <a:lnTo>
                      <a:pt x="1846" y="10152"/>
                    </a:lnTo>
                    <a:lnTo>
                      <a:pt x="1998" y="10228"/>
                    </a:lnTo>
                    <a:lnTo>
                      <a:pt x="2137" y="10278"/>
                    </a:lnTo>
                    <a:lnTo>
                      <a:pt x="2288" y="10329"/>
                    </a:lnTo>
                    <a:lnTo>
                      <a:pt x="2453" y="10380"/>
                    </a:lnTo>
                    <a:lnTo>
                      <a:pt x="2604" y="10418"/>
                    </a:lnTo>
                    <a:lnTo>
                      <a:pt x="2769" y="10443"/>
                    </a:lnTo>
                    <a:lnTo>
                      <a:pt x="2933" y="10468"/>
                    </a:lnTo>
                    <a:lnTo>
                      <a:pt x="3097" y="10481"/>
                    </a:lnTo>
                    <a:lnTo>
                      <a:pt x="31695" y="10481"/>
                    </a:lnTo>
                    <a:lnTo>
                      <a:pt x="31859" y="10468"/>
                    </a:lnTo>
                    <a:lnTo>
                      <a:pt x="32023" y="10443"/>
                    </a:lnTo>
                    <a:lnTo>
                      <a:pt x="32175" y="10418"/>
                    </a:lnTo>
                    <a:lnTo>
                      <a:pt x="32339" y="10380"/>
                    </a:lnTo>
                    <a:lnTo>
                      <a:pt x="32491" y="10329"/>
                    </a:lnTo>
                    <a:lnTo>
                      <a:pt x="32643" y="10278"/>
                    </a:lnTo>
                    <a:lnTo>
                      <a:pt x="32795" y="10228"/>
                    </a:lnTo>
                    <a:lnTo>
                      <a:pt x="32934" y="10152"/>
                    </a:lnTo>
                    <a:lnTo>
                      <a:pt x="33073" y="10089"/>
                    </a:lnTo>
                    <a:lnTo>
                      <a:pt x="33212" y="10000"/>
                    </a:lnTo>
                    <a:lnTo>
                      <a:pt x="33351" y="9925"/>
                    </a:lnTo>
                    <a:lnTo>
                      <a:pt x="33604" y="9735"/>
                    </a:lnTo>
                    <a:lnTo>
                      <a:pt x="33831" y="9520"/>
                    </a:lnTo>
                    <a:lnTo>
                      <a:pt x="34046" y="9292"/>
                    </a:lnTo>
                    <a:lnTo>
                      <a:pt x="34236" y="9040"/>
                    </a:lnTo>
                    <a:lnTo>
                      <a:pt x="34312" y="8913"/>
                    </a:lnTo>
                    <a:lnTo>
                      <a:pt x="34388" y="8774"/>
                    </a:lnTo>
                    <a:lnTo>
                      <a:pt x="34463" y="8635"/>
                    </a:lnTo>
                    <a:lnTo>
                      <a:pt x="34527" y="8483"/>
                    </a:lnTo>
                    <a:lnTo>
                      <a:pt x="34590" y="8332"/>
                    </a:lnTo>
                    <a:lnTo>
                      <a:pt x="34640" y="8180"/>
                    </a:lnTo>
                    <a:lnTo>
                      <a:pt x="34691" y="8028"/>
                    </a:lnTo>
                    <a:lnTo>
                      <a:pt x="34716" y="7876"/>
                    </a:lnTo>
                    <a:lnTo>
                      <a:pt x="34754" y="7712"/>
                    </a:lnTo>
                    <a:lnTo>
                      <a:pt x="34767" y="7548"/>
                    </a:lnTo>
                    <a:lnTo>
                      <a:pt x="34779" y="7383"/>
                    </a:lnTo>
                    <a:lnTo>
                      <a:pt x="34792" y="7219"/>
                    </a:lnTo>
                    <a:lnTo>
                      <a:pt x="34792" y="3275"/>
                    </a:lnTo>
                    <a:lnTo>
                      <a:pt x="34779" y="3098"/>
                    </a:lnTo>
                    <a:lnTo>
                      <a:pt x="34767" y="2933"/>
                    </a:lnTo>
                    <a:lnTo>
                      <a:pt x="34754" y="2769"/>
                    </a:lnTo>
                    <a:lnTo>
                      <a:pt x="34716" y="2617"/>
                    </a:lnTo>
                    <a:lnTo>
                      <a:pt x="34691" y="2453"/>
                    </a:lnTo>
                    <a:lnTo>
                      <a:pt x="34640" y="2301"/>
                    </a:lnTo>
                    <a:lnTo>
                      <a:pt x="34590" y="2149"/>
                    </a:lnTo>
                    <a:lnTo>
                      <a:pt x="34527" y="1998"/>
                    </a:lnTo>
                    <a:lnTo>
                      <a:pt x="34463" y="1859"/>
                    </a:lnTo>
                    <a:lnTo>
                      <a:pt x="34388" y="1719"/>
                    </a:lnTo>
                    <a:lnTo>
                      <a:pt x="34312" y="1580"/>
                    </a:lnTo>
                    <a:lnTo>
                      <a:pt x="34236" y="1441"/>
                    </a:lnTo>
                    <a:lnTo>
                      <a:pt x="34046" y="1189"/>
                    </a:lnTo>
                    <a:lnTo>
                      <a:pt x="33831" y="961"/>
                    </a:lnTo>
                    <a:lnTo>
                      <a:pt x="33604" y="746"/>
                    </a:lnTo>
                    <a:lnTo>
                      <a:pt x="33351" y="556"/>
                    </a:lnTo>
                    <a:lnTo>
                      <a:pt x="33212" y="481"/>
                    </a:lnTo>
                    <a:lnTo>
                      <a:pt x="33073" y="405"/>
                    </a:lnTo>
                    <a:lnTo>
                      <a:pt x="32934" y="329"/>
                    </a:lnTo>
                    <a:lnTo>
                      <a:pt x="32795" y="266"/>
                    </a:lnTo>
                    <a:lnTo>
                      <a:pt x="32643" y="202"/>
                    </a:lnTo>
                    <a:lnTo>
                      <a:pt x="32491" y="152"/>
                    </a:lnTo>
                    <a:lnTo>
                      <a:pt x="32339" y="114"/>
                    </a:lnTo>
                    <a:lnTo>
                      <a:pt x="32175" y="76"/>
                    </a:lnTo>
                    <a:lnTo>
                      <a:pt x="32023" y="38"/>
                    </a:lnTo>
                    <a:lnTo>
                      <a:pt x="31859" y="25"/>
                    </a:lnTo>
                    <a:lnTo>
                      <a:pt x="31695" y="13"/>
                    </a:lnTo>
                    <a:lnTo>
                      <a:pt x="315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335;p43"/>
              <p:cNvSpPr/>
              <p:nvPr/>
            </p:nvSpPr>
            <p:spPr>
              <a:xfrm>
                <a:off x="1003345" y="2574298"/>
                <a:ext cx="335817" cy="457380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37625" extrusionOk="0">
                    <a:moveTo>
                      <a:pt x="2946" y="1"/>
                    </a:moveTo>
                    <a:lnTo>
                      <a:pt x="2744" y="13"/>
                    </a:lnTo>
                    <a:lnTo>
                      <a:pt x="2541" y="38"/>
                    </a:lnTo>
                    <a:lnTo>
                      <a:pt x="2339" y="64"/>
                    </a:lnTo>
                    <a:lnTo>
                      <a:pt x="2149" y="114"/>
                    </a:lnTo>
                    <a:lnTo>
                      <a:pt x="1947" y="178"/>
                    </a:lnTo>
                    <a:lnTo>
                      <a:pt x="1758" y="253"/>
                    </a:lnTo>
                    <a:lnTo>
                      <a:pt x="1581" y="355"/>
                    </a:lnTo>
                    <a:lnTo>
                      <a:pt x="1391" y="456"/>
                    </a:lnTo>
                    <a:lnTo>
                      <a:pt x="1214" y="569"/>
                    </a:lnTo>
                    <a:lnTo>
                      <a:pt x="1037" y="709"/>
                    </a:lnTo>
                    <a:lnTo>
                      <a:pt x="873" y="848"/>
                    </a:lnTo>
                    <a:lnTo>
                      <a:pt x="708" y="999"/>
                    </a:lnTo>
                    <a:lnTo>
                      <a:pt x="557" y="1176"/>
                    </a:lnTo>
                    <a:lnTo>
                      <a:pt x="405" y="1353"/>
                    </a:lnTo>
                    <a:lnTo>
                      <a:pt x="266" y="1556"/>
                    </a:lnTo>
                    <a:lnTo>
                      <a:pt x="127" y="1758"/>
                    </a:lnTo>
                    <a:lnTo>
                      <a:pt x="0" y="1973"/>
                    </a:lnTo>
                    <a:lnTo>
                      <a:pt x="63" y="6183"/>
                    </a:lnTo>
                    <a:lnTo>
                      <a:pt x="152" y="10519"/>
                    </a:lnTo>
                    <a:lnTo>
                      <a:pt x="253" y="15551"/>
                    </a:lnTo>
                    <a:lnTo>
                      <a:pt x="380" y="20646"/>
                    </a:lnTo>
                    <a:lnTo>
                      <a:pt x="443" y="23023"/>
                    </a:lnTo>
                    <a:lnTo>
                      <a:pt x="506" y="25197"/>
                    </a:lnTo>
                    <a:lnTo>
                      <a:pt x="569" y="27093"/>
                    </a:lnTo>
                    <a:lnTo>
                      <a:pt x="645" y="28623"/>
                    </a:lnTo>
                    <a:lnTo>
                      <a:pt x="708" y="29710"/>
                    </a:lnTo>
                    <a:lnTo>
                      <a:pt x="734" y="30064"/>
                    </a:lnTo>
                    <a:lnTo>
                      <a:pt x="771" y="30279"/>
                    </a:lnTo>
                    <a:lnTo>
                      <a:pt x="809" y="30355"/>
                    </a:lnTo>
                    <a:lnTo>
                      <a:pt x="873" y="30444"/>
                    </a:lnTo>
                    <a:lnTo>
                      <a:pt x="961" y="30520"/>
                    </a:lnTo>
                    <a:lnTo>
                      <a:pt x="1088" y="30621"/>
                    </a:lnTo>
                    <a:lnTo>
                      <a:pt x="1239" y="30722"/>
                    </a:lnTo>
                    <a:lnTo>
                      <a:pt x="1416" y="30823"/>
                    </a:lnTo>
                    <a:lnTo>
                      <a:pt x="1859" y="31038"/>
                    </a:lnTo>
                    <a:lnTo>
                      <a:pt x="2390" y="31278"/>
                    </a:lnTo>
                    <a:lnTo>
                      <a:pt x="3009" y="31531"/>
                    </a:lnTo>
                    <a:lnTo>
                      <a:pt x="3717" y="31797"/>
                    </a:lnTo>
                    <a:lnTo>
                      <a:pt x="4488" y="32087"/>
                    </a:lnTo>
                    <a:lnTo>
                      <a:pt x="5323" y="32378"/>
                    </a:lnTo>
                    <a:lnTo>
                      <a:pt x="6220" y="32669"/>
                    </a:lnTo>
                    <a:lnTo>
                      <a:pt x="7169" y="32972"/>
                    </a:lnTo>
                    <a:lnTo>
                      <a:pt x="8155" y="33288"/>
                    </a:lnTo>
                    <a:lnTo>
                      <a:pt x="10215" y="33908"/>
                    </a:lnTo>
                    <a:lnTo>
                      <a:pt x="12327" y="34540"/>
                    </a:lnTo>
                    <a:lnTo>
                      <a:pt x="14438" y="35134"/>
                    </a:lnTo>
                    <a:lnTo>
                      <a:pt x="16486" y="35703"/>
                    </a:lnTo>
                    <a:lnTo>
                      <a:pt x="18395" y="36234"/>
                    </a:lnTo>
                    <a:lnTo>
                      <a:pt x="20102" y="36689"/>
                    </a:lnTo>
                    <a:lnTo>
                      <a:pt x="22656" y="37372"/>
                    </a:lnTo>
                    <a:lnTo>
                      <a:pt x="23629" y="37625"/>
                    </a:lnTo>
                    <a:lnTo>
                      <a:pt x="27624" y="32467"/>
                    </a:lnTo>
                    <a:lnTo>
                      <a:pt x="8698" y="25450"/>
                    </a:lnTo>
                    <a:lnTo>
                      <a:pt x="8673" y="24527"/>
                    </a:lnTo>
                    <a:lnTo>
                      <a:pt x="8585" y="22100"/>
                    </a:lnTo>
                    <a:lnTo>
                      <a:pt x="8521" y="20456"/>
                    </a:lnTo>
                    <a:lnTo>
                      <a:pt x="8433" y="18610"/>
                    </a:lnTo>
                    <a:lnTo>
                      <a:pt x="8319" y="16613"/>
                    </a:lnTo>
                    <a:lnTo>
                      <a:pt x="8180" y="14527"/>
                    </a:lnTo>
                    <a:lnTo>
                      <a:pt x="8028" y="12415"/>
                    </a:lnTo>
                    <a:lnTo>
                      <a:pt x="7940" y="11366"/>
                    </a:lnTo>
                    <a:lnTo>
                      <a:pt x="7839" y="10329"/>
                    </a:lnTo>
                    <a:lnTo>
                      <a:pt x="7737" y="9318"/>
                    </a:lnTo>
                    <a:lnTo>
                      <a:pt x="7624" y="8345"/>
                    </a:lnTo>
                    <a:lnTo>
                      <a:pt x="7510" y="7396"/>
                    </a:lnTo>
                    <a:lnTo>
                      <a:pt x="7383" y="6499"/>
                    </a:lnTo>
                    <a:lnTo>
                      <a:pt x="7244" y="5639"/>
                    </a:lnTo>
                    <a:lnTo>
                      <a:pt x="7105" y="4855"/>
                    </a:lnTo>
                    <a:lnTo>
                      <a:pt x="6954" y="4122"/>
                    </a:lnTo>
                    <a:lnTo>
                      <a:pt x="6802" y="3465"/>
                    </a:lnTo>
                    <a:lnTo>
                      <a:pt x="6713" y="3174"/>
                    </a:lnTo>
                    <a:lnTo>
                      <a:pt x="6625" y="2896"/>
                    </a:lnTo>
                    <a:lnTo>
                      <a:pt x="6549" y="2643"/>
                    </a:lnTo>
                    <a:lnTo>
                      <a:pt x="6448" y="2415"/>
                    </a:lnTo>
                    <a:lnTo>
                      <a:pt x="6359" y="2200"/>
                    </a:lnTo>
                    <a:lnTo>
                      <a:pt x="6271" y="2023"/>
                    </a:lnTo>
                    <a:lnTo>
                      <a:pt x="6170" y="1859"/>
                    </a:lnTo>
                    <a:lnTo>
                      <a:pt x="6069" y="1733"/>
                    </a:lnTo>
                    <a:lnTo>
                      <a:pt x="5879" y="1505"/>
                    </a:lnTo>
                    <a:lnTo>
                      <a:pt x="5664" y="1290"/>
                    </a:lnTo>
                    <a:lnTo>
                      <a:pt x="5462" y="1100"/>
                    </a:lnTo>
                    <a:lnTo>
                      <a:pt x="5260" y="923"/>
                    </a:lnTo>
                    <a:lnTo>
                      <a:pt x="5045" y="759"/>
                    </a:lnTo>
                    <a:lnTo>
                      <a:pt x="4842" y="620"/>
                    </a:lnTo>
                    <a:lnTo>
                      <a:pt x="4627" y="494"/>
                    </a:lnTo>
                    <a:lnTo>
                      <a:pt x="4412" y="380"/>
                    </a:lnTo>
                    <a:lnTo>
                      <a:pt x="4210" y="279"/>
                    </a:lnTo>
                    <a:lnTo>
                      <a:pt x="3995" y="190"/>
                    </a:lnTo>
                    <a:lnTo>
                      <a:pt x="3780" y="127"/>
                    </a:lnTo>
                    <a:lnTo>
                      <a:pt x="3565" y="76"/>
                    </a:lnTo>
                    <a:lnTo>
                      <a:pt x="3363" y="38"/>
                    </a:lnTo>
                    <a:lnTo>
                      <a:pt x="3148" y="13"/>
                    </a:lnTo>
                    <a:lnTo>
                      <a:pt x="2946" y="1"/>
                    </a:lnTo>
                    <a:close/>
                  </a:path>
                </a:pathLst>
              </a:custGeom>
              <a:solidFill>
                <a:srgbClr val="F06E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336;p43"/>
              <p:cNvSpPr/>
              <p:nvPr/>
            </p:nvSpPr>
            <p:spPr>
              <a:xfrm>
                <a:off x="1342530" y="3654870"/>
                <a:ext cx="136017" cy="80693"/>
              </a:xfrm>
              <a:custGeom>
                <a:avLst/>
                <a:gdLst/>
                <a:ahLst/>
                <a:cxnLst/>
                <a:rect l="l" t="t" r="r" b="b"/>
                <a:pathLst>
                  <a:path w="11189" h="6638" extrusionOk="0">
                    <a:moveTo>
                      <a:pt x="3464" y="0"/>
                    </a:moveTo>
                    <a:lnTo>
                      <a:pt x="3060" y="25"/>
                    </a:lnTo>
                    <a:lnTo>
                      <a:pt x="2668" y="76"/>
                    </a:lnTo>
                    <a:lnTo>
                      <a:pt x="2289" y="139"/>
                    </a:lnTo>
                    <a:lnTo>
                      <a:pt x="1935" y="215"/>
                    </a:lnTo>
                    <a:lnTo>
                      <a:pt x="1606" y="278"/>
                    </a:lnTo>
                    <a:lnTo>
                      <a:pt x="1328" y="354"/>
                    </a:lnTo>
                    <a:lnTo>
                      <a:pt x="923" y="481"/>
                    </a:lnTo>
                    <a:lnTo>
                      <a:pt x="771" y="519"/>
                    </a:lnTo>
                    <a:lnTo>
                      <a:pt x="0" y="5222"/>
                    </a:lnTo>
                    <a:lnTo>
                      <a:pt x="291" y="5259"/>
                    </a:lnTo>
                    <a:lnTo>
                      <a:pt x="620" y="5310"/>
                    </a:lnTo>
                    <a:lnTo>
                      <a:pt x="1037" y="5373"/>
                    </a:lnTo>
                    <a:lnTo>
                      <a:pt x="1530" y="5487"/>
                    </a:lnTo>
                    <a:lnTo>
                      <a:pt x="2061" y="5613"/>
                    </a:lnTo>
                    <a:lnTo>
                      <a:pt x="2326" y="5689"/>
                    </a:lnTo>
                    <a:lnTo>
                      <a:pt x="2605" y="5778"/>
                    </a:lnTo>
                    <a:lnTo>
                      <a:pt x="2883" y="5879"/>
                    </a:lnTo>
                    <a:lnTo>
                      <a:pt x="3161" y="5993"/>
                    </a:lnTo>
                    <a:lnTo>
                      <a:pt x="3313" y="6043"/>
                    </a:lnTo>
                    <a:lnTo>
                      <a:pt x="3490" y="6094"/>
                    </a:lnTo>
                    <a:lnTo>
                      <a:pt x="3932" y="6208"/>
                    </a:lnTo>
                    <a:lnTo>
                      <a:pt x="4463" y="6309"/>
                    </a:lnTo>
                    <a:lnTo>
                      <a:pt x="5057" y="6397"/>
                    </a:lnTo>
                    <a:lnTo>
                      <a:pt x="5715" y="6473"/>
                    </a:lnTo>
                    <a:lnTo>
                      <a:pt x="6410" y="6536"/>
                    </a:lnTo>
                    <a:lnTo>
                      <a:pt x="7105" y="6600"/>
                    </a:lnTo>
                    <a:lnTo>
                      <a:pt x="7813" y="6625"/>
                    </a:lnTo>
                    <a:lnTo>
                      <a:pt x="8496" y="6638"/>
                    </a:lnTo>
                    <a:lnTo>
                      <a:pt x="9141" y="6638"/>
                    </a:lnTo>
                    <a:lnTo>
                      <a:pt x="9735" y="6600"/>
                    </a:lnTo>
                    <a:lnTo>
                      <a:pt x="10000" y="6574"/>
                    </a:lnTo>
                    <a:lnTo>
                      <a:pt x="10241" y="6536"/>
                    </a:lnTo>
                    <a:lnTo>
                      <a:pt x="10468" y="6498"/>
                    </a:lnTo>
                    <a:lnTo>
                      <a:pt x="10658" y="6448"/>
                    </a:lnTo>
                    <a:lnTo>
                      <a:pt x="10835" y="6397"/>
                    </a:lnTo>
                    <a:lnTo>
                      <a:pt x="10974" y="6334"/>
                    </a:lnTo>
                    <a:lnTo>
                      <a:pt x="11075" y="6258"/>
                    </a:lnTo>
                    <a:lnTo>
                      <a:pt x="11126" y="6220"/>
                    </a:lnTo>
                    <a:lnTo>
                      <a:pt x="11151" y="6182"/>
                    </a:lnTo>
                    <a:lnTo>
                      <a:pt x="11176" y="6132"/>
                    </a:lnTo>
                    <a:lnTo>
                      <a:pt x="11189" y="6081"/>
                    </a:lnTo>
                    <a:lnTo>
                      <a:pt x="11189" y="6043"/>
                    </a:lnTo>
                    <a:lnTo>
                      <a:pt x="11189" y="5993"/>
                    </a:lnTo>
                    <a:lnTo>
                      <a:pt x="11151" y="5879"/>
                    </a:lnTo>
                    <a:lnTo>
                      <a:pt x="11075" y="5740"/>
                    </a:lnTo>
                    <a:lnTo>
                      <a:pt x="10987" y="5601"/>
                    </a:lnTo>
                    <a:lnTo>
                      <a:pt x="10873" y="5436"/>
                    </a:lnTo>
                    <a:lnTo>
                      <a:pt x="10734" y="5259"/>
                    </a:lnTo>
                    <a:lnTo>
                      <a:pt x="10569" y="5070"/>
                    </a:lnTo>
                    <a:lnTo>
                      <a:pt x="10203" y="4665"/>
                    </a:lnTo>
                    <a:lnTo>
                      <a:pt x="9773" y="4223"/>
                    </a:lnTo>
                    <a:lnTo>
                      <a:pt x="9305" y="3768"/>
                    </a:lnTo>
                    <a:lnTo>
                      <a:pt x="8812" y="3300"/>
                    </a:lnTo>
                    <a:lnTo>
                      <a:pt x="8306" y="2845"/>
                    </a:lnTo>
                    <a:lnTo>
                      <a:pt x="7308" y="1960"/>
                    </a:lnTo>
                    <a:lnTo>
                      <a:pt x="6448" y="1227"/>
                    </a:lnTo>
                    <a:lnTo>
                      <a:pt x="5613" y="519"/>
                    </a:lnTo>
                    <a:lnTo>
                      <a:pt x="5474" y="417"/>
                    </a:lnTo>
                    <a:lnTo>
                      <a:pt x="5323" y="329"/>
                    </a:lnTo>
                    <a:lnTo>
                      <a:pt x="5171" y="253"/>
                    </a:lnTo>
                    <a:lnTo>
                      <a:pt x="5007" y="177"/>
                    </a:lnTo>
                    <a:lnTo>
                      <a:pt x="4830" y="127"/>
                    </a:lnTo>
                    <a:lnTo>
                      <a:pt x="4640" y="76"/>
                    </a:lnTo>
                    <a:lnTo>
                      <a:pt x="4450" y="51"/>
                    </a:lnTo>
                    <a:lnTo>
                      <a:pt x="4261" y="25"/>
                    </a:lnTo>
                    <a:lnTo>
                      <a:pt x="4071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337;p43"/>
              <p:cNvSpPr/>
              <p:nvPr/>
            </p:nvSpPr>
            <p:spPr>
              <a:xfrm>
                <a:off x="1338372" y="3684215"/>
                <a:ext cx="228696" cy="112057"/>
              </a:xfrm>
              <a:custGeom>
                <a:avLst/>
                <a:gdLst/>
                <a:ahLst/>
                <a:cxnLst/>
                <a:rect l="l" t="t" r="r" b="b"/>
                <a:pathLst>
                  <a:path w="18813" h="9218" extrusionOk="0">
                    <a:moveTo>
                      <a:pt x="797" y="1"/>
                    </a:moveTo>
                    <a:lnTo>
                      <a:pt x="342" y="899"/>
                    </a:lnTo>
                    <a:lnTo>
                      <a:pt x="317" y="974"/>
                    </a:lnTo>
                    <a:lnTo>
                      <a:pt x="241" y="1177"/>
                    </a:lnTo>
                    <a:lnTo>
                      <a:pt x="191" y="1341"/>
                    </a:lnTo>
                    <a:lnTo>
                      <a:pt x="140" y="1531"/>
                    </a:lnTo>
                    <a:lnTo>
                      <a:pt x="102" y="1758"/>
                    </a:lnTo>
                    <a:lnTo>
                      <a:pt x="51" y="2011"/>
                    </a:lnTo>
                    <a:lnTo>
                      <a:pt x="26" y="2314"/>
                    </a:lnTo>
                    <a:lnTo>
                      <a:pt x="14" y="2643"/>
                    </a:lnTo>
                    <a:lnTo>
                      <a:pt x="1" y="3010"/>
                    </a:lnTo>
                    <a:lnTo>
                      <a:pt x="26" y="3402"/>
                    </a:lnTo>
                    <a:lnTo>
                      <a:pt x="64" y="3844"/>
                    </a:lnTo>
                    <a:lnTo>
                      <a:pt x="127" y="4312"/>
                    </a:lnTo>
                    <a:lnTo>
                      <a:pt x="216" y="4818"/>
                    </a:lnTo>
                    <a:lnTo>
                      <a:pt x="342" y="5361"/>
                    </a:lnTo>
                    <a:lnTo>
                      <a:pt x="494" y="5905"/>
                    </a:lnTo>
                    <a:lnTo>
                      <a:pt x="633" y="6385"/>
                    </a:lnTo>
                    <a:lnTo>
                      <a:pt x="759" y="6828"/>
                    </a:lnTo>
                    <a:lnTo>
                      <a:pt x="898" y="7220"/>
                    </a:lnTo>
                    <a:lnTo>
                      <a:pt x="1025" y="7574"/>
                    </a:lnTo>
                    <a:lnTo>
                      <a:pt x="1139" y="7890"/>
                    </a:lnTo>
                    <a:lnTo>
                      <a:pt x="1354" y="8408"/>
                    </a:lnTo>
                    <a:lnTo>
                      <a:pt x="1543" y="8775"/>
                    </a:lnTo>
                    <a:lnTo>
                      <a:pt x="1682" y="9028"/>
                    </a:lnTo>
                    <a:lnTo>
                      <a:pt x="1771" y="9167"/>
                    </a:lnTo>
                    <a:lnTo>
                      <a:pt x="1796" y="9205"/>
                    </a:lnTo>
                    <a:lnTo>
                      <a:pt x="2972" y="8952"/>
                    </a:lnTo>
                    <a:lnTo>
                      <a:pt x="2972" y="5627"/>
                    </a:lnTo>
                    <a:lnTo>
                      <a:pt x="3326" y="5842"/>
                    </a:lnTo>
                    <a:lnTo>
                      <a:pt x="3718" y="6082"/>
                    </a:lnTo>
                    <a:lnTo>
                      <a:pt x="4186" y="6385"/>
                    </a:lnTo>
                    <a:lnTo>
                      <a:pt x="4679" y="6752"/>
                    </a:lnTo>
                    <a:lnTo>
                      <a:pt x="4931" y="6942"/>
                    </a:lnTo>
                    <a:lnTo>
                      <a:pt x="5172" y="7131"/>
                    </a:lnTo>
                    <a:lnTo>
                      <a:pt x="5399" y="7334"/>
                    </a:lnTo>
                    <a:lnTo>
                      <a:pt x="5602" y="7536"/>
                    </a:lnTo>
                    <a:lnTo>
                      <a:pt x="5791" y="7726"/>
                    </a:lnTo>
                    <a:lnTo>
                      <a:pt x="5943" y="7928"/>
                    </a:lnTo>
                    <a:lnTo>
                      <a:pt x="6019" y="8016"/>
                    </a:lnTo>
                    <a:lnTo>
                      <a:pt x="6107" y="8105"/>
                    </a:lnTo>
                    <a:lnTo>
                      <a:pt x="6208" y="8193"/>
                    </a:lnTo>
                    <a:lnTo>
                      <a:pt x="6322" y="8282"/>
                    </a:lnTo>
                    <a:lnTo>
                      <a:pt x="6461" y="8358"/>
                    </a:lnTo>
                    <a:lnTo>
                      <a:pt x="6600" y="8433"/>
                    </a:lnTo>
                    <a:lnTo>
                      <a:pt x="6752" y="8497"/>
                    </a:lnTo>
                    <a:lnTo>
                      <a:pt x="6916" y="8573"/>
                    </a:lnTo>
                    <a:lnTo>
                      <a:pt x="7283" y="8699"/>
                    </a:lnTo>
                    <a:lnTo>
                      <a:pt x="7675" y="8800"/>
                    </a:lnTo>
                    <a:lnTo>
                      <a:pt x="8092" y="8901"/>
                    </a:lnTo>
                    <a:lnTo>
                      <a:pt x="8535" y="8977"/>
                    </a:lnTo>
                    <a:lnTo>
                      <a:pt x="8990" y="9053"/>
                    </a:lnTo>
                    <a:lnTo>
                      <a:pt x="9457" y="9104"/>
                    </a:lnTo>
                    <a:lnTo>
                      <a:pt x="9925" y="9154"/>
                    </a:lnTo>
                    <a:lnTo>
                      <a:pt x="10393" y="9192"/>
                    </a:lnTo>
                    <a:lnTo>
                      <a:pt x="10848" y="9205"/>
                    </a:lnTo>
                    <a:lnTo>
                      <a:pt x="11303" y="9217"/>
                    </a:lnTo>
                    <a:lnTo>
                      <a:pt x="11720" y="9217"/>
                    </a:lnTo>
                    <a:lnTo>
                      <a:pt x="12125" y="9205"/>
                    </a:lnTo>
                    <a:lnTo>
                      <a:pt x="12934" y="9179"/>
                    </a:lnTo>
                    <a:lnTo>
                      <a:pt x="13819" y="9154"/>
                    </a:lnTo>
                    <a:lnTo>
                      <a:pt x="14742" y="9116"/>
                    </a:lnTo>
                    <a:lnTo>
                      <a:pt x="15197" y="9091"/>
                    </a:lnTo>
                    <a:lnTo>
                      <a:pt x="15652" y="9053"/>
                    </a:lnTo>
                    <a:lnTo>
                      <a:pt x="16107" y="9015"/>
                    </a:lnTo>
                    <a:lnTo>
                      <a:pt x="16537" y="8952"/>
                    </a:lnTo>
                    <a:lnTo>
                      <a:pt x="16954" y="8889"/>
                    </a:lnTo>
                    <a:lnTo>
                      <a:pt x="17346" y="8800"/>
                    </a:lnTo>
                    <a:lnTo>
                      <a:pt x="17713" y="8699"/>
                    </a:lnTo>
                    <a:lnTo>
                      <a:pt x="18042" y="8573"/>
                    </a:lnTo>
                    <a:lnTo>
                      <a:pt x="18206" y="8509"/>
                    </a:lnTo>
                    <a:lnTo>
                      <a:pt x="18345" y="8433"/>
                    </a:lnTo>
                    <a:lnTo>
                      <a:pt x="18484" y="8358"/>
                    </a:lnTo>
                    <a:lnTo>
                      <a:pt x="18611" y="8269"/>
                    </a:lnTo>
                    <a:lnTo>
                      <a:pt x="18661" y="8219"/>
                    </a:lnTo>
                    <a:lnTo>
                      <a:pt x="18712" y="8181"/>
                    </a:lnTo>
                    <a:lnTo>
                      <a:pt x="18750" y="8130"/>
                    </a:lnTo>
                    <a:lnTo>
                      <a:pt x="18775" y="8079"/>
                    </a:lnTo>
                    <a:lnTo>
                      <a:pt x="18800" y="8016"/>
                    </a:lnTo>
                    <a:lnTo>
                      <a:pt x="18813" y="7966"/>
                    </a:lnTo>
                    <a:lnTo>
                      <a:pt x="18813" y="7915"/>
                    </a:lnTo>
                    <a:lnTo>
                      <a:pt x="18813" y="7852"/>
                    </a:lnTo>
                    <a:lnTo>
                      <a:pt x="18788" y="7726"/>
                    </a:lnTo>
                    <a:lnTo>
                      <a:pt x="18737" y="7599"/>
                    </a:lnTo>
                    <a:lnTo>
                      <a:pt x="18661" y="7473"/>
                    </a:lnTo>
                    <a:lnTo>
                      <a:pt x="18547" y="7334"/>
                    </a:lnTo>
                    <a:lnTo>
                      <a:pt x="18421" y="7195"/>
                    </a:lnTo>
                    <a:lnTo>
                      <a:pt x="18269" y="7043"/>
                    </a:lnTo>
                    <a:lnTo>
                      <a:pt x="18105" y="6904"/>
                    </a:lnTo>
                    <a:lnTo>
                      <a:pt x="17915" y="6752"/>
                    </a:lnTo>
                    <a:lnTo>
                      <a:pt x="17726" y="6600"/>
                    </a:lnTo>
                    <a:lnTo>
                      <a:pt x="17511" y="6449"/>
                    </a:lnTo>
                    <a:lnTo>
                      <a:pt x="17043" y="6145"/>
                    </a:lnTo>
                    <a:lnTo>
                      <a:pt x="16537" y="5842"/>
                    </a:lnTo>
                    <a:lnTo>
                      <a:pt x="16019" y="5551"/>
                    </a:lnTo>
                    <a:lnTo>
                      <a:pt x="15501" y="5260"/>
                    </a:lnTo>
                    <a:lnTo>
                      <a:pt x="14970" y="5007"/>
                    </a:lnTo>
                    <a:lnTo>
                      <a:pt x="14477" y="4767"/>
                    </a:lnTo>
                    <a:lnTo>
                      <a:pt x="14009" y="4552"/>
                    </a:lnTo>
                    <a:lnTo>
                      <a:pt x="13592" y="4375"/>
                    </a:lnTo>
                    <a:lnTo>
                      <a:pt x="13238" y="4224"/>
                    </a:lnTo>
                    <a:lnTo>
                      <a:pt x="12934" y="4110"/>
                    </a:lnTo>
                    <a:lnTo>
                      <a:pt x="12656" y="3983"/>
                    </a:lnTo>
                    <a:lnTo>
                      <a:pt x="12416" y="3870"/>
                    </a:lnTo>
                    <a:lnTo>
                      <a:pt x="12188" y="3756"/>
                    </a:lnTo>
                    <a:lnTo>
                      <a:pt x="11999" y="3642"/>
                    </a:lnTo>
                    <a:lnTo>
                      <a:pt x="11834" y="3541"/>
                    </a:lnTo>
                    <a:lnTo>
                      <a:pt x="11569" y="3351"/>
                    </a:lnTo>
                    <a:lnTo>
                      <a:pt x="11379" y="3199"/>
                    </a:lnTo>
                    <a:lnTo>
                      <a:pt x="11265" y="3086"/>
                    </a:lnTo>
                    <a:lnTo>
                      <a:pt x="11202" y="3010"/>
                    </a:lnTo>
                    <a:lnTo>
                      <a:pt x="11177" y="2985"/>
                    </a:lnTo>
                    <a:lnTo>
                      <a:pt x="11050" y="2997"/>
                    </a:lnTo>
                    <a:lnTo>
                      <a:pt x="10658" y="3060"/>
                    </a:lnTo>
                    <a:lnTo>
                      <a:pt x="10064" y="3124"/>
                    </a:lnTo>
                    <a:lnTo>
                      <a:pt x="9698" y="3162"/>
                    </a:lnTo>
                    <a:lnTo>
                      <a:pt x="9280" y="3174"/>
                    </a:lnTo>
                    <a:lnTo>
                      <a:pt x="8838" y="3199"/>
                    </a:lnTo>
                    <a:lnTo>
                      <a:pt x="8345" y="3199"/>
                    </a:lnTo>
                    <a:lnTo>
                      <a:pt x="7839" y="3187"/>
                    </a:lnTo>
                    <a:lnTo>
                      <a:pt x="7296" y="3162"/>
                    </a:lnTo>
                    <a:lnTo>
                      <a:pt x="6727" y="3111"/>
                    </a:lnTo>
                    <a:lnTo>
                      <a:pt x="6158" y="3035"/>
                    </a:lnTo>
                    <a:lnTo>
                      <a:pt x="5564" y="2934"/>
                    </a:lnTo>
                    <a:lnTo>
                      <a:pt x="4957" y="2808"/>
                    </a:lnTo>
                    <a:lnTo>
                      <a:pt x="4653" y="2732"/>
                    </a:lnTo>
                    <a:lnTo>
                      <a:pt x="4375" y="2643"/>
                    </a:lnTo>
                    <a:lnTo>
                      <a:pt x="4097" y="2555"/>
                    </a:lnTo>
                    <a:lnTo>
                      <a:pt x="3844" y="2466"/>
                    </a:lnTo>
                    <a:lnTo>
                      <a:pt x="3604" y="2365"/>
                    </a:lnTo>
                    <a:lnTo>
                      <a:pt x="3364" y="2264"/>
                    </a:lnTo>
                    <a:lnTo>
                      <a:pt x="3149" y="2150"/>
                    </a:lnTo>
                    <a:lnTo>
                      <a:pt x="2934" y="2049"/>
                    </a:lnTo>
                    <a:lnTo>
                      <a:pt x="2744" y="1935"/>
                    </a:lnTo>
                    <a:lnTo>
                      <a:pt x="2555" y="1821"/>
                    </a:lnTo>
                    <a:lnTo>
                      <a:pt x="2213" y="1581"/>
                    </a:lnTo>
                    <a:lnTo>
                      <a:pt x="1923" y="1354"/>
                    </a:lnTo>
                    <a:lnTo>
                      <a:pt x="1657" y="1113"/>
                    </a:lnTo>
                    <a:lnTo>
                      <a:pt x="1442" y="899"/>
                    </a:lnTo>
                    <a:lnTo>
                      <a:pt x="1265" y="684"/>
                    </a:lnTo>
                    <a:lnTo>
                      <a:pt x="1113" y="507"/>
                    </a:lnTo>
                    <a:lnTo>
                      <a:pt x="1000" y="342"/>
                    </a:lnTo>
                    <a:lnTo>
                      <a:pt x="911" y="203"/>
                    </a:lnTo>
                    <a:lnTo>
                      <a:pt x="848" y="89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338;p43"/>
              <p:cNvSpPr/>
              <p:nvPr/>
            </p:nvSpPr>
            <p:spPr>
              <a:xfrm>
                <a:off x="1158569" y="3042728"/>
                <a:ext cx="284323" cy="640126"/>
              </a:xfrm>
              <a:custGeom>
                <a:avLst/>
                <a:gdLst/>
                <a:ahLst/>
                <a:cxnLst/>
                <a:rect l="l" t="t" r="r" b="b"/>
                <a:pathLst>
                  <a:path w="23389" h="52658" extrusionOk="0">
                    <a:moveTo>
                      <a:pt x="1922" y="1"/>
                    </a:moveTo>
                    <a:lnTo>
                      <a:pt x="0" y="11303"/>
                    </a:lnTo>
                    <a:lnTo>
                      <a:pt x="13363" y="15298"/>
                    </a:lnTo>
                    <a:lnTo>
                      <a:pt x="13376" y="15374"/>
                    </a:lnTo>
                    <a:lnTo>
                      <a:pt x="13414" y="15640"/>
                    </a:lnTo>
                    <a:lnTo>
                      <a:pt x="13464" y="16158"/>
                    </a:lnTo>
                    <a:lnTo>
                      <a:pt x="13490" y="16537"/>
                    </a:lnTo>
                    <a:lnTo>
                      <a:pt x="13502" y="16993"/>
                    </a:lnTo>
                    <a:lnTo>
                      <a:pt x="13515" y="17549"/>
                    </a:lnTo>
                    <a:lnTo>
                      <a:pt x="13515" y="18206"/>
                    </a:lnTo>
                    <a:lnTo>
                      <a:pt x="13502" y="18965"/>
                    </a:lnTo>
                    <a:lnTo>
                      <a:pt x="13477" y="19850"/>
                    </a:lnTo>
                    <a:lnTo>
                      <a:pt x="13452" y="20861"/>
                    </a:lnTo>
                    <a:lnTo>
                      <a:pt x="13389" y="21999"/>
                    </a:lnTo>
                    <a:lnTo>
                      <a:pt x="13325" y="23276"/>
                    </a:lnTo>
                    <a:lnTo>
                      <a:pt x="13237" y="24704"/>
                    </a:lnTo>
                    <a:lnTo>
                      <a:pt x="13186" y="25602"/>
                    </a:lnTo>
                    <a:lnTo>
                      <a:pt x="13161" y="26550"/>
                    </a:lnTo>
                    <a:lnTo>
                      <a:pt x="13148" y="27536"/>
                    </a:lnTo>
                    <a:lnTo>
                      <a:pt x="13161" y="28560"/>
                    </a:lnTo>
                    <a:lnTo>
                      <a:pt x="13186" y="29610"/>
                    </a:lnTo>
                    <a:lnTo>
                      <a:pt x="13237" y="30697"/>
                    </a:lnTo>
                    <a:lnTo>
                      <a:pt x="13287" y="31784"/>
                    </a:lnTo>
                    <a:lnTo>
                      <a:pt x="13363" y="32897"/>
                    </a:lnTo>
                    <a:lnTo>
                      <a:pt x="13452" y="34022"/>
                    </a:lnTo>
                    <a:lnTo>
                      <a:pt x="13540" y="35160"/>
                    </a:lnTo>
                    <a:lnTo>
                      <a:pt x="13641" y="36285"/>
                    </a:lnTo>
                    <a:lnTo>
                      <a:pt x="13755" y="37410"/>
                    </a:lnTo>
                    <a:lnTo>
                      <a:pt x="14008" y="39635"/>
                    </a:lnTo>
                    <a:lnTo>
                      <a:pt x="14274" y="41797"/>
                    </a:lnTo>
                    <a:lnTo>
                      <a:pt x="14539" y="43833"/>
                    </a:lnTo>
                    <a:lnTo>
                      <a:pt x="14805" y="45729"/>
                    </a:lnTo>
                    <a:lnTo>
                      <a:pt x="15057" y="47436"/>
                    </a:lnTo>
                    <a:lnTo>
                      <a:pt x="15298" y="48928"/>
                    </a:lnTo>
                    <a:lnTo>
                      <a:pt x="15639" y="51064"/>
                    </a:lnTo>
                    <a:lnTo>
                      <a:pt x="15778" y="51848"/>
                    </a:lnTo>
                    <a:lnTo>
                      <a:pt x="15993" y="51911"/>
                    </a:lnTo>
                    <a:lnTo>
                      <a:pt x="16549" y="52076"/>
                    </a:lnTo>
                    <a:lnTo>
                      <a:pt x="17333" y="52278"/>
                    </a:lnTo>
                    <a:lnTo>
                      <a:pt x="17776" y="52379"/>
                    </a:lnTo>
                    <a:lnTo>
                      <a:pt x="18231" y="52480"/>
                    </a:lnTo>
                    <a:lnTo>
                      <a:pt x="18686" y="52556"/>
                    </a:lnTo>
                    <a:lnTo>
                      <a:pt x="19141" y="52619"/>
                    </a:lnTo>
                    <a:lnTo>
                      <a:pt x="19558" y="52644"/>
                    </a:lnTo>
                    <a:lnTo>
                      <a:pt x="19748" y="52657"/>
                    </a:lnTo>
                    <a:lnTo>
                      <a:pt x="19937" y="52644"/>
                    </a:lnTo>
                    <a:lnTo>
                      <a:pt x="20102" y="52632"/>
                    </a:lnTo>
                    <a:lnTo>
                      <a:pt x="20253" y="52607"/>
                    </a:lnTo>
                    <a:lnTo>
                      <a:pt x="20393" y="52569"/>
                    </a:lnTo>
                    <a:lnTo>
                      <a:pt x="20506" y="52518"/>
                    </a:lnTo>
                    <a:lnTo>
                      <a:pt x="20595" y="52455"/>
                    </a:lnTo>
                    <a:lnTo>
                      <a:pt x="20671" y="52379"/>
                    </a:lnTo>
                    <a:lnTo>
                      <a:pt x="20709" y="52290"/>
                    </a:lnTo>
                    <a:lnTo>
                      <a:pt x="20734" y="52177"/>
                    </a:lnTo>
                    <a:lnTo>
                      <a:pt x="20873" y="49787"/>
                    </a:lnTo>
                    <a:lnTo>
                      <a:pt x="21025" y="47474"/>
                    </a:lnTo>
                    <a:lnTo>
                      <a:pt x="21189" y="45236"/>
                    </a:lnTo>
                    <a:lnTo>
                      <a:pt x="21366" y="43087"/>
                    </a:lnTo>
                    <a:lnTo>
                      <a:pt x="21556" y="41013"/>
                    </a:lnTo>
                    <a:lnTo>
                      <a:pt x="21745" y="39028"/>
                    </a:lnTo>
                    <a:lnTo>
                      <a:pt x="21948" y="37107"/>
                    </a:lnTo>
                    <a:lnTo>
                      <a:pt x="22137" y="35248"/>
                    </a:lnTo>
                    <a:lnTo>
                      <a:pt x="22516" y="31759"/>
                    </a:lnTo>
                    <a:lnTo>
                      <a:pt x="22845" y="28535"/>
                    </a:lnTo>
                    <a:lnTo>
                      <a:pt x="22997" y="27018"/>
                    </a:lnTo>
                    <a:lnTo>
                      <a:pt x="23123" y="25564"/>
                    </a:lnTo>
                    <a:lnTo>
                      <a:pt x="23224" y="24161"/>
                    </a:lnTo>
                    <a:lnTo>
                      <a:pt x="23313" y="22821"/>
                    </a:lnTo>
                    <a:lnTo>
                      <a:pt x="23363" y="21531"/>
                    </a:lnTo>
                    <a:lnTo>
                      <a:pt x="23376" y="20899"/>
                    </a:lnTo>
                    <a:lnTo>
                      <a:pt x="23389" y="20292"/>
                    </a:lnTo>
                    <a:lnTo>
                      <a:pt x="23389" y="19685"/>
                    </a:lnTo>
                    <a:lnTo>
                      <a:pt x="23376" y="19104"/>
                    </a:lnTo>
                    <a:lnTo>
                      <a:pt x="23363" y="18522"/>
                    </a:lnTo>
                    <a:lnTo>
                      <a:pt x="23338" y="17966"/>
                    </a:lnTo>
                    <a:lnTo>
                      <a:pt x="23300" y="17410"/>
                    </a:lnTo>
                    <a:lnTo>
                      <a:pt x="23250" y="16866"/>
                    </a:lnTo>
                    <a:lnTo>
                      <a:pt x="23199" y="16348"/>
                    </a:lnTo>
                    <a:lnTo>
                      <a:pt x="23123" y="15817"/>
                    </a:lnTo>
                    <a:lnTo>
                      <a:pt x="23047" y="15311"/>
                    </a:lnTo>
                    <a:lnTo>
                      <a:pt x="22959" y="14818"/>
                    </a:lnTo>
                    <a:lnTo>
                      <a:pt x="22845" y="14325"/>
                    </a:lnTo>
                    <a:lnTo>
                      <a:pt x="22731" y="13845"/>
                    </a:lnTo>
                    <a:lnTo>
                      <a:pt x="22605" y="13377"/>
                    </a:lnTo>
                    <a:lnTo>
                      <a:pt x="22466" y="12922"/>
                    </a:lnTo>
                    <a:lnTo>
                      <a:pt x="22314" y="12467"/>
                    </a:lnTo>
                    <a:lnTo>
                      <a:pt x="22137" y="12024"/>
                    </a:lnTo>
                    <a:lnTo>
                      <a:pt x="21960" y="11594"/>
                    </a:lnTo>
                    <a:lnTo>
                      <a:pt x="21758" y="11177"/>
                    </a:lnTo>
                    <a:lnTo>
                      <a:pt x="21543" y="10760"/>
                    </a:lnTo>
                    <a:lnTo>
                      <a:pt x="21315" y="10343"/>
                    </a:lnTo>
                    <a:lnTo>
                      <a:pt x="21075" y="9951"/>
                    </a:lnTo>
                    <a:lnTo>
                      <a:pt x="20810" y="9546"/>
                    </a:lnTo>
                    <a:lnTo>
                      <a:pt x="20544" y="9167"/>
                    </a:lnTo>
                    <a:lnTo>
                      <a:pt x="20241" y="8788"/>
                    </a:lnTo>
                    <a:lnTo>
                      <a:pt x="19937" y="8408"/>
                    </a:lnTo>
                    <a:lnTo>
                      <a:pt x="19609" y="8042"/>
                    </a:lnTo>
                    <a:lnTo>
                      <a:pt x="19267" y="7688"/>
                    </a:lnTo>
                    <a:lnTo>
                      <a:pt x="18901" y="7321"/>
                    </a:lnTo>
                    <a:lnTo>
                      <a:pt x="18736" y="7169"/>
                    </a:lnTo>
                    <a:lnTo>
                      <a:pt x="18547" y="7018"/>
                    </a:lnTo>
                    <a:lnTo>
                      <a:pt x="18142" y="6702"/>
                    </a:lnTo>
                    <a:lnTo>
                      <a:pt x="17687" y="6398"/>
                    </a:lnTo>
                    <a:lnTo>
                      <a:pt x="17181" y="6082"/>
                    </a:lnTo>
                    <a:lnTo>
                      <a:pt x="16638" y="5753"/>
                    </a:lnTo>
                    <a:lnTo>
                      <a:pt x="16056" y="5437"/>
                    </a:lnTo>
                    <a:lnTo>
                      <a:pt x="15437" y="5121"/>
                    </a:lnTo>
                    <a:lnTo>
                      <a:pt x="14792" y="4805"/>
                    </a:lnTo>
                    <a:lnTo>
                      <a:pt x="14122" y="4489"/>
                    </a:lnTo>
                    <a:lnTo>
                      <a:pt x="13439" y="4186"/>
                    </a:lnTo>
                    <a:lnTo>
                      <a:pt x="12731" y="3882"/>
                    </a:lnTo>
                    <a:lnTo>
                      <a:pt x="12011" y="3579"/>
                    </a:lnTo>
                    <a:lnTo>
                      <a:pt x="11290" y="3288"/>
                    </a:lnTo>
                    <a:lnTo>
                      <a:pt x="10569" y="2997"/>
                    </a:lnTo>
                    <a:lnTo>
                      <a:pt x="9115" y="2441"/>
                    </a:lnTo>
                    <a:lnTo>
                      <a:pt x="7712" y="1923"/>
                    </a:lnTo>
                    <a:lnTo>
                      <a:pt x="6385" y="1455"/>
                    </a:lnTo>
                    <a:lnTo>
                      <a:pt x="5171" y="1038"/>
                    </a:lnTo>
                    <a:lnTo>
                      <a:pt x="4096" y="684"/>
                    </a:lnTo>
                    <a:lnTo>
                      <a:pt x="2516" y="178"/>
                    </a:lnTo>
                    <a:lnTo>
                      <a:pt x="1922" y="1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339;p43"/>
              <p:cNvSpPr/>
              <p:nvPr/>
            </p:nvSpPr>
            <p:spPr>
              <a:xfrm>
                <a:off x="1421059" y="3667464"/>
                <a:ext cx="136029" cy="80706"/>
              </a:xfrm>
              <a:custGeom>
                <a:avLst/>
                <a:gdLst/>
                <a:ahLst/>
                <a:cxnLst/>
                <a:rect l="l" t="t" r="r" b="b"/>
                <a:pathLst>
                  <a:path w="11190" h="6639" extrusionOk="0">
                    <a:moveTo>
                      <a:pt x="3465" y="1"/>
                    </a:moveTo>
                    <a:lnTo>
                      <a:pt x="3060" y="26"/>
                    </a:lnTo>
                    <a:lnTo>
                      <a:pt x="2668" y="77"/>
                    </a:lnTo>
                    <a:lnTo>
                      <a:pt x="2289" y="140"/>
                    </a:lnTo>
                    <a:lnTo>
                      <a:pt x="1935" y="216"/>
                    </a:lnTo>
                    <a:lnTo>
                      <a:pt x="1606" y="279"/>
                    </a:lnTo>
                    <a:lnTo>
                      <a:pt x="1328" y="355"/>
                    </a:lnTo>
                    <a:lnTo>
                      <a:pt x="923" y="481"/>
                    </a:lnTo>
                    <a:lnTo>
                      <a:pt x="772" y="519"/>
                    </a:lnTo>
                    <a:lnTo>
                      <a:pt x="1" y="5222"/>
                    </a:lnTo>
                    <a:lnTo>
                      <a:pt x="291" y="5260"/>
                    </a:lnTo>
                    <a:lnTo>
                      <a:pt x="620" y="5311"/>
                    </a:lnTo>
                    <a:lnTo>
                      <a:pt x="1037" y="5374"/>
                    </a:lnTo>
                    <a:lnTo>
                      <a:pt x="1530" y="5488"/>
                    </a:lnTo>
                    <a:lnTo>
                      <a:pt x="2061" y="5614"/>
                    </a:lnTo>
                    <a:lnTo>
                      <a:pt x="2327" y="5690"/>
                    </a:lnTo>
                    <a:lnTo>
                      <a:pt x="2605" y="5779"/>
                    </a:lnTo>
                    <a:lnTo>
                      <a:pt x="2883" y="5880"/>
                    </a:lnTo>
                    <a:lnTo>
                      <a:pt x="3161" y="5981"/>
                    </a:lnTo>
                    <a:lnTo>
                      <a:pt x="3313" y="6044"/>
                    </a:lnTo>
                    <a:lnTo>
                      <a:pt x="3490" y="6095"/>
                    </a:lnTo>
                    <a:lnTo>
                      <a:pt x="3932" y="6208"/>
                    </a:lnTo>
                    <a:lnTo>
                      <a:pt x="4463" y="6310"/>
                    </a:lnTo>
                    <a:lnTo>
                      <a:pt x="5070" y="6398"/>
                    </a:lnTo>
                    <a:lnTo>
                      <a:pt x="5715" y="6474"/>
                    </a:lnTo>
                    <a:lnTo>
                      <a:pt x="6410" y="6537"/>
                    </a:lnTo>
                    <a:lnTo>
                      <a:pt x="7106" y="6588"/>
                    </a:lnTo>
                    <a:lnTo>
                      <a:pt x="7814" y="6626"/>
                    </a:lnTo>
                    <a:lnTo>
                      <a:pt x="8496" y="6638"/>
                    </a:lnTo>
                    <a:lnTo>
                      <a:pt x="9141" y="6638"/>
                    </a:lnTo>
                    <a:lnTo>
                      <a:pt x="9735" y="6600"/>
                    </a:lnTo>
                    <a:lnTo>
                      <a:pt x="10001" y="6575"/>
                    </a:lnTo>
                    <a:lnTo>
                      <a:pt x="10241" y="6537"/>
                    </a:lnTo>
                    <a:lnTo>
                      <a:pt x="10469" y="6499"/>
                    </a:lnTo>
                    <a:lnTo>
                      <a:pt x="10671" y="6449"/>
                    </a:lnTo>
                    <a:lnTo>
                      <a:pt x="10835" y="6398"/>
                    </a:lnTo>
                    <a:lnTo>
                      <a:pt x="10974" y="6335"/>
                    </a:lnTo>
                    <a:lnTo>
                      <a:pt x="11075" y="6259"/>
                    </a:lnTo>
                    <a:lnTo>
                      <a:pt x="11126" y="6221"/>
                    </a:lnTo>
                    <a:lnTo>
                      <a:pt x="11151" y="6170"/>
                    </a:lnTo>
                    <a:lnTo>
                      <a:pt x="11176" y="6133"/>
                    </a:lnTo>
                    <a:lnTo>
                      <a:pt x="11189" y="6082"/>
                    </a:lnTo>
                    <a:lnTo>
                      <a:pt x="11189" y="6044"/>
                    </a:lnTo>
                    <a:lnTo>
                      <a:pt x="11189" y="5981"/>
                    </a:lnTo>
                    <a:lnTo>
                      <a:pt x="11151" y="5880"/>
                    </a:lnTo>
                    <a:lnTo>
                      <a:pt x="11075" y="5741"/>
                    </a:lnTo>
                    <a:lnTo>
                      <a:pt x="10987" y="5602"/>
                    </a:lnTo>
                    <a:lnTo>
                      <a:pt x="10873" y="5437"/>
                    </a:lnTo>
                    <a:lnTo>
                      <a:pt x="10734" y="5260"/>
                    </a:lnTo>
                    <a:lnTo>
                      <a:pt x="10582" y="5071"/>
                    </a:lnTo>
                    <a:lnTo>
                      <a:pt x="10203" y="4666"/>
                    </a:lnTo>
                    <a:lnTo>
                      <a:pt x="9786" y="4223"/>
                    </a:lnTo>
                    <a:lnTo>
                      <a:pt x="9305" y="3768"/>
                    </a:lnTo>
                    <a:lnTo>
                      <a:pt x="8812" y="3301"/>
                    </a:lnTo>
                    <a:lnTo>
                      <a:pt x="8307" y="2845"/>
                    </a:lnTo>
                    <a:lnTo>
                      <a:pt x="7308" y="1960"/>
                    </a:lnTo>
                    <a:lnTo>
                      <a:pt x="6448" y="1227"/>
                    </a:lnTo>
                    <a:lnTo>
                      <a:pt x="5614" y="519"/>
                    </a:lnTo>
                    <a:lnTo>
                      <a:pt x="5475" y="418"/>
                    </a:lnTo>
                    <a:lnTo>
                      <a:pt x="5323" y="330"/>
                    </a:lnTo>
                    <a:lnTo>
                      <a:pt x="5171" y="254"/>
                    </a:lnTo>
                    <a:lnTo>
                      <a:pt x="5007" y="178"/>
                    </a:lnTo>
                    <a:lnTo>
                      <a:pt x="4830" y="127"/>
                    </a:lnTo>
                    <a:lnTo>
                      <a:pt x="4640" y="77"/>
                    </a:lnTo>
                    <a:lnTo>
                      <a:pt x="4451" y="51"/>
                    </a:lnTo>
                    <a:lnTo>
                      <a:pt x="4261" y="26"/>
                    </a:lnTo>
                    <a:lnTo>
                      <a:pt x="4071" y="1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340;p43"/>
              <p:cNvSpPr/>
              <p:nvPr/>
            </p:nvSpPr>
            <p:spPr>
              <a:xfrm>
                <a:off x="1416914" y="3696821"/>
                <a:ext cx="228842" cy="112044"/>
              </a:xfrm>
              <a:custGeom>
                <a:avLst/>
                <a:gdLst/>
                <a:ahLst/>
                <a:cxnLst/>
                <a:rect l="l" t="t" r="r" b="b"/>
                <a:pathLst>
                  <a:path w="18825" h="9217" extrusionOk="0">
                    <a:moveTo>
                      <a:pt x="809" y="1"/>
                    </a:moveTo>
                    <a:lnTo>
                      <a:pt x="342" y="898"/>
                    </a:lnTo>
                    <a:lnTo>
                      <a:pt x="316" y="974"/>
                    </a:lnTo>
                    <a:lnTo>
                      <a:pt x="240" y="1176"/>
                    </a:lnTo>
                    <a:lnTo>
                      <a:pt x="190" y="1341"/>
                    </a:lnTo>
                    <a:lnTo>
                      <a:pt x="139" y="1530"/>
                    </a:lnTo>
                    <a:lnTo>
                      <a:pt x="101" y="1758"/>
                    </a:lnTo>
                    <a:lnTo>
                      <a:pt x="63" y="2011"/>
                    </a:lnTo>
                    <a:lnTo>
                      <a:pt x="25" y="2314"/>
                    </a:lnTo>
                    <a:lnTo>
                      <a:pt x="13" y="2643"/>
                    </a:lnTo>
                    <a:lnTo>
                      <a:pt x="0" y="3010"/>
                    </a:lnTo>
                    <a:lnTo>
                      <a:pt x="25" y="3401"/>
                    </a:lnTo>
                    <a:lnTo>
                      <a:pt x="63" y="3844"/>
                    </a:lnTo>
                    <a:lnTo>
                      <a:pt x="127" y="4312"/>
                    </a:lnTo>
                    <a:lnTo>
                      <a:pt x="215" y="4817"/>
                    </a:lnTo>
                    <a:lnTo>
                      <a:pt x="342" y="5361"/>
                    </a:lnTo>
                    <a:lnTo>
                      <a:pt x="493" y="5905"/>
                    </a:lnTo>
                    <a:lnTo>
                      <a:pt x="632" y="6385"/>
                    </a:lnTo>
                    <a:lnTo>
                      <a:pt x="759" y="6828"/>
                    </a:lnTo>
                    <a:lnTo>
                      <a:pt x="898" y="7219"/>
                    </a:lnTo>
                    <a:lnTo>
                      <a:pt x="1024" y="7573"/>
                    </a:lnTo>
                    <a:lnTo>
                      <a:pt x="1138" y="7890"/>
                    </a:lnTo>
                    <a:lnTo>
                      <a:pt x="1353" y="8408"/>
                    </a:lnTo>
                    <a:lnTo>
                      <a:pt x="1543" y="8775"/>
                    </a:lnTo>
                    <a:lnTo>
                      <a:pt x="1682" y="9027"/>
                    </a:lnTo>
                    <a:lnTo>
                      <a:pt x="1770" y="9166"/>
                    </a:lnTo>
                    <a:lnTo>
                      <a:pt x="1795" y="9204"/>
                    </a:lnTo>
                    <a:lnTo>
                      <a:pt x="2971" y="8952"/>
                    </a:lnTo>
                    <a:lnTo>
                      <a:pt x="2971" y="5627"/>
                    </a:lnTo>
                    <a:lnTo>
                      <a:pt x="3325" y="5841"/>
                    </a:lnTo>
                    <a:lnTo>
                      <a:pt x="3717" y="6082"/>
                    </a:lnTo>
                    <a:lnTo>
                      <a:pt x="4185" y="6385"/>
                    </a:lnTo>
                    <a:lnTo>
                      <a:pt x="4678" y="6752"/>
                    </a:lnTo>
                    <a:lnTo>
                      <a:pt x="4931" y="6941"/>
                    </a:lnTo>
                    <a:lnTo>
                      <a:pt x="5171" y="7131"/>
                    </a:lnTo>
                    <a:lnTo>
                      <a:pt x="5399" y="7333"/>
                    </a:lnTo>
                    <a:lnTo>
                      <a:pt x="5601" y="7536"/>
                    </a:lnTo>
                    <a:lnTo>
                      <a:pt x="5790" y="7725"/>
                    </a:lnTo>
                    <a:lnTo>
                      <a:pt x="5942" y="7927"/>
                    </a:lnTo>
                    <a:lnTo>
                      <a:pt x="6018" y="8016"/>
                    </a:lnTo>
                    <a:lnTo>
                      <a:pt x="6107" y="8104"/>
                    </a:lnTo>
                    <a:lnTo>
                      <a:pt x="6208" y="8193"/>
                    </a:lnTo>
                    <a:lnTo>
                      <a:pt x="6334" y="8281"/>
                    </a:lnTo>
                    <a:lnTo>
                      <a:pt x="6461" y="8357"/>
                    </a:lnTo>
                    <a:lnTo>
                      <a:pt x="6600" y="8433"/>
                    </a:lnTo>
                    <a:lnTo>
                      <a:pt x="6751" y="8496"/>
                    </a:lnTo>
                    <a:lnTo>
                      <a:pt x="6928" y="8572"/>
                    </a:lnTo>
                    <a:lnTo>
                      <a:pt x="7282" y="8699"/>
                    </a:lnTo>
                    <a:lnTo>
                      <a:pt x="7674" y="8800"/>
                    </a:lnTo>
                    <a:lnTo>
                      <a:pt x="8091" y="8901"/>
                    </a:lnTo>
                    <a:lnTo>
                      <a:pt x="8534" y="8977"/>
                    </a:lnTo>
                    <a:lnTo>
                      <a:pt x="8989" y="9053"/>
                    </a:lnTo>
                    <a:lnTo>
                      <a:pt x="9457" y="9103"/>
                    </a:lnTo>
                    <a:lnTo>
                      <a:pt x="9925" y="9154"/>
                    </a:lnTo>
                    <a:lnTo>
                      <a:pt x="10392" y="9179"/>
                    </a:lnTo>
                    <a:lnTo>
                      <a:pt x="10860" y="9204"/>
                    </a:lnTo>
                    <a:lnTo>
                      <a:pt x="11303" y="9217"/>
                    </a:lnTo>
                    <a:lnTo>
                      <a:pt x="11720" y="9217"/>
                    </a:lnTo>
                    <a:lnTo>
                      <a:pt x="12124" y="9204"/>
                    </a:lnTo>
                    <a:lnTo>
                      <a:pt x="12933" y="9179"/>
                    </a:lnTo>
                    <a:lnTo>
                      <a:pt x="13818" y="9154"/>
                    </a:lnTo>
                    <a:lnTo>
                      <a:pt x="14741" y="9116"/>
                    </a:lnTo>
                    <a:lnTo>
                      <a:pt x="15196" y="9091"/>
                    </a:lnTo>
                    <a:lnTo>
                      <a:pt x="15652" y="9053"/>
                    </a:lnTo>
                    <a:lnTo>
                      <a:pt x="16107" y="9015"/>
                    </a:lnTo>
                    <a:lnTo>
                      <a:pt x="16537" y="8952"/>
                    </a:lnTo>
                    <a:lnTo>
                      <a:pt x="16954" y="8888"/>
                    </a:lnTo>
                    <a:lnTo>
                      <a:pt x="17346" y="8800"/>
                    </a:lnTo>
                    <a:lnTo>
                      <a:pt x="17712" y="8699"/>
                    </a:lnTo>
                    <a:lnTo>
                      <a:pt x="18054" y="8572"/>
                    </a:lnTo>
                    <a:lnTo>
                      <a:pt x="18205" y="8509"/>
                    </a:lnTo>
                    <a:lnTo>
                      <a:pt x="18344" y="8433"/>
                    </a:lnTo>
                    <a:lnTo>
                      <a:pt x="18484" y="8357"/>
                    </a:lnTo>
                    <a:lnTo>
                      <a:pt x="18610" y="8269"/>
                    </a:lnTo>
                    <a:lnTo>
                      <a:pt x="18661" y="8218"/>
                    </a:lnTo>
                    <a:lnTo>
                      <a:pt x="18711" y="8180"/>
                    </a:lnTo>
                    <a:lnTo>
                      <a:pt x="18749" y="8130"/>
                    </a:lnTo>
                    <a:lnTo>
                      <a:pt x="18774" y="8079"/>
                    </a:lnTo>
                    <a:lnTo>
                      <a:pt x="18800" y="8016"/>
                    </a:lnTo>
                    <a:lnTo>
                      <a:pt x="18812" y="7965"/>
                    </a:lnTo>
                    <a:lnTo>
                      <a:pt x="18825" y="7915"/>
                    </a:lnTo>
                    <a:lnTo>
                      <a:pt x="18812" y="7852"/>
                    </a:lnTo>
                    <a:lnTo>
                      <a:pt x="18787" y="7725"/>
                    </a:lnTo>
                    <a:lnTo>
                      <a:pt x="18736" y="7599"/>
                    </a:lnTo>
                    <a:lnTo>
                      <a:pt x="18661" y="7472"/>
                    </a:lnTo>
                    <a:lnTo>
                      <a:pt x="18547" y="7333"/>
                    </a:lnTo>
                    <a:lnTo>
                      <a:pt x="18420" y="7194"/>
                    </a:lnTo>
                    <a:lnTo>
                      <a:pt x="18269" y="7042"/>
                    </a:lnTo>
                    <a:lnTo>
                      <a:pt x="18104" y="6903"/>
                    </a:lnTo>
                    <a:lnTo>
                      <a:pt x="17927" y="6752"/>
                    </a:lnTo>
                    <a:lnTo>
                      <a:pt x="17725" y="6600"/>
                    </a:lnTo>
                    <a:lnTo>
                      <a:pt x="17510" y="6448"/>
                    </a:lnTo>
                    <a:lnTo>
                      <a:pt x="17042" y="6145"/>
                    </a:lnTo>
                    <a:lnTo>
                      <a:pt x="16549" y="5841"/>
                    </a:lnTo>
                    <a:lnTo>
                      <a:pt x="16018" y="5538"/>
                    </a:lnTo>
                    <a:lnTo>
                      <a:pt x="15500" y="5260"/>
                    </a:lnTo>
                    <a:lnTo>
                      <a:pt x="14969" y="5007"/>
                    </a:lnTo>
                    <a:lnTo>
                      <a:pt x="14476" y="4767"/>
                    </a:lnTo>
                    <a:lnTo>
                      <a:pt x="14008" y="4552"/>
                    </a:lnTo>
                    <a:lnTo>
                      <a:pt x="13591" y="4375"/>
                    </a:lnTo>
                    <a:lnTo>
                      <a:pt x="13237" y="4223"/>
                    </a:lnTo>
                    <a:lnTo>
                      <a:pt x="12933" y="4109"/>
                    </a:lnTo>
                    <a:lnTo>
                      <a:pt x="12655" y="3983"/>
                    </a:lnTo>
                    <a:lnTo>
                      <a:pt x="12415" y="3869"/>
                    </a:lnTo>
                    <a:lnTo>
                      <a:pt x="12188" y="3755"/>
                    </a:lnTo>
                    <a:lnTo>
                      <a:pt x="11998" y="3642"/>
                    </a:lnTo>
                    <a:lnTo>
                      <a:pt x="11834" y="3541"/>
                    </a:lnTo>
                    <a:lnTo>
                      <a:pt x="11568" y="3351"/>
                    </a:lnTo>
                    <a:lnTo>
                      <a:pt x="11378" y="3199"/>
                    </a:lnTo>
                    <a:lnTo>
                      <a:pt x="11265" y="3085"/>
                    </a:lnTo>
                    <a:lnTo>
                      <a:pt x="11201" y="3010"/>
                    </a:lnTo>
                    <a:lnTo>
                      <a:pt x="11176" y="2972"/>
                    </a:lnTo>
                    <a:lnTo>
                      <a:pt x="11050" y="2997"/>
                    </a:lnTo>
                    <a:lnTo>
                      <a:pt x="10670" y="3060"/>
                    </a:lnTo>
                    <a:lnTo>
                      <a:pt x="10064" y="3123"/>
                    </a:lnTo>
                    <a:lnTo>
                      <a:pt x="9697" y="3161"/>
                    </a:lnTo>
                    <a:lnTo>
                      <a:pt x="9280" y="3174"/>
                    </a:lnTo>
                    <a:lnTo>
                      <a:pt x="8837" y="3199"/>
                    </a:lnTo>
                    <a:lnTo>
                      <a:pt x="8344" y="3199"/>
                    </a:lnTo>
                    <a:lnTo>
                      <a:pt x="7839" y="3187"/>
                    </a:lnTo>
                    <a:lnTo>
                      <a:pt x="7295" y="3161"/>
                    </a:lnTo>
                    <a:lnTo>
                      <a:pt x="6739" y="3111"/>
                    </a:lnTo>
                    <a:lnTo>
                      <a:pt x="6157" y="3035"/>
                    </a:lnTo>
                    <a:lnTo>
                      <a:pt x="5563" y="2934"/>
                    </a:lnTo>
                    <a:lnTo>
                      <a:pt x="4956" y="2807"/>
                    </a:lnTo>
                    <a:lnTo>
                      <a:pt x="4653" y="2731"/>
                    </a:lnTo>
                    <a:lnTo>
                      <a:pt x="4374" y="2643"/>
                    </a:lnTo>
                    <a:lnTo>
                      <a:pt x="4109" y="2554"/>
                    </a:lnTo>
                    <a:lnTo>
                      <a:pt x="3844" y="2466"/>
                    </a:lnTo>
                    <a:lnTo>
                      <a:pt x="3603" y="2365"/>
                    </a:lnTo>
                    <a:lnTo>
                      <a:pt x="3363" y="2264"/>
                    </a:lnTo>
                    <a:lnTo>
                      <a:pt x="3148" y="2150"/>
                    </a:lnTo>
                    <a:lnTo>
                      <a:pt x="2933" y="2049"/>
                    </a:lnTo>
                    <a:lnTo>
                      <a:pt x="2744" y="1935"/>
                    </a:lnTo>
                    <a:lnTo>
                      <a:pt x="2554" y="1808"/>
                    </a:lnTo>
                    <a:lnTo>
                      <a:pt x="2213" y="1581"/>
                    </a:lnTo>
                    <a:lnTo>
                      <a:pt x="1922" y="1353"/>
                    </a:lnTo>
                    <a:lnTo>
                      <a:pt x="1656" y="1113"/>
                    </a:lnTo>
                    <a:lnTo>
                      <a:pt x="1441" y="898"/>
                    </a:lnTo>
                    <a:lnTo>
                      <a:pt x="1264" y="683"/>
                    </a:lnTo>
                    <a:lnTo>
                      <a:pt x="1113" y="506"/>
                    </a:lnTo>
                    <a:lnTo>
                      <a:pt x="999" y="329"/>
                    </a:lnTo>
                    <a:lnTo>
                      <a:pt x="910" y="203"/>
                    </a:lnTo>
                    <a:lnTo>
                      <a:pt x="847" y="89"/>
                    </a:lnTo>
                    <a:lnTo>
                      <a:pt x="80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341;p43"/>
              <p:cNvSpPr/>
              <p:nvPr/>
            </p:nvSpPr>
            <p:spPr>
              <a:xfrm>
                <a:off x="1151652" y="3090223"/>
                <a:ext cx="337653" cy="592631"/>
              </a:xfrm>
              <a:custGeom>
                <a:avLst/>
                <a:gdLst/>
                <a:ahLst/>
                <a:cxnLst/>
                <a:rect l="l" t="t" r="r" b="b"/>
                <a:pathLst>
                  <a:path w="27776" h="48751" extrusionOk="0">
                    <a:moveTo>
                      <a:pt x="0" y="1"/>
                    </a:moveTo>
                    <a:lnTo>
                      <a:pt x="114" y="11467"/>
                    </a:lnTo>
                    <a:lnTo>
                      <a:pt x="13970" y="13022"/>
                    </a:lnTo>
                    <a:lnTo>
                      <a:pt x="13995" y="13098"/>
                    </a:lnTo>
                    <a:lnTo>
                      <a:pt x="14084" y="13351"/>
                    </a:lnTo>
                    <a:lnTo>
                      <a:pt x="14223" y="13857"/>
                    </a:lnTo>
                    <a:lnTo>
                      <a:pt x="14312" y="14223"/>
                    </a:lnTo>
                    <a:lnTo>
                      <a:pt x="14413" y="14666"/>
                    </a:lnTo>
                    <a:lnTo>
                      <a:pt x="14514" y="15209"/>
                    </a:lnTo>
                    <a:lnTo>
                      <a:pt x="14640" y="15854"/>
                    </a:lnTo>
                    <a:lnTo>
                      <a:pt x="14767" y="16613"/>
                    </a:lnTo>
                    <a:lnTo>
                      <a:pt x="14893" y="17485"/>
                    </a:lnTo>
                    <a:lnTo>
                      <a:pt x="15045" y="18484"/>
                    </a:lnTo>
                    <a:lnTo>
                      <a:pt x="15197" y="19609"/>
                    </a:lnTo>
                    <a:lnTo>
                      <a:pt x="15348" y="20886"/>
                    </a:lnTo>
                    <a:lnTo>
                      <a:pt x="15513" y="22302"/>
                    </a:lnTo>
                    <a:lnTo>
                      <a:pt x="15626" y="23200"/>
                    </a:lnTo>
                    <a:lnTo>
                      <a:pt x="15765" y="24135"/>
                    </a:lnTo>
                    <a:lnTo>
                      <a:pt x="15942" y="25109"/>
                    </a:lnTo>
                    <a:lnTo>
                      <a:pt x="16132" y="26120"/>
                    </a:lnTo>
                    <a:lnTo>
                      <a:pt x="16347" y="27144"/>
                    </a:lnTo>
                    <a:lnTo>
                      <a:pt x="16575" y="28193"/>
                    </a:lnTo>
                    <a:lnTo>
                      <a:pt x="16827" y="29268"/>
                    </a:lnTo>
                    <a:lnTo>
                      <a:pt x="17106" y="30355"/>
                    </a:lnTo>
                    <a:lnTo>
                      <a:pt x="17384" y="31443"/>
                    </a:lnTo>
                    <a:lnTo>
                      <a:pt x="17674" y="32530"/>
                    </a:lnTo>
                    <a:lnTo>
                      <a:pt x="17978" y="33630"/>
                    </a:lnTo>
                    <a:lnTo>
                      <a:pt x="18294" y="34717"/>
                    </a:lnTo>
                    <a:lnTo>
                      <a:pt x="18926" y="36866"/>
                    </a:lnTo>
                    <a:lnTo>
                      <a:pt x="19571" y="38940"/>
                    </a:lnTo>
                    <a:lnTo>
                      <a:pt x="20203" y="40899"/>
                    </a:lnTo>
                    <a:lnTo>
                      <a:pt x="20797" y="42720"/>
                    </a:lnTo>
                    <a:lnTo>
                      <a:pt x="21353" y="44351"/>
                    </a:lnTo>
                    <a:lnTo>
                      <a:pt x="21846" y="45766"/>
                    </a:lnTo>
                    <a:lnTo>
                      <a:pt x="22567" y="47815"/>
                    </a:lnTo>
                    <a:lnTo>
                      <a:pt x="22845" y="48560"/>
                    </a:lnTo>
                    <a:lnTo>
                      <a:pt x="23060" y="48586"/>
                    </a:lnTo>
                    <a:lnTo>
                      <a:pt x="23642" y="48649"/>
                    </a:lnTo>
                    <a:lnTo>
                      <a:pt x="24451" y="48712"/>
                    </a:lnTo>
                    <a:lnTo>
                      <a:pt x="24906" y="48737"/>
                    </a:lnTo>
                    <a:lnTo>
                      <a:pt x="25374" y="48750"/>
                    </a:lnTo>
                    <a:lnTo>
                      <a:pt x="25842" y="48750"/>
                    </a:lnTo>
                    <a:lnTo>
                      <a:pt x="26284" y="48725"/>
                    </a:lnTo>
                    <a:lnTo>
                      <a:pt x="26701" y="48687"/>
                    </a:lnTo>
                    <a:lnTo>
                      <a:pt x="26891" y="48649"/>
                    </a:lnTo>
                    <a:lnTo>
                      <a:pt x="27068" y="48611"/>
                    </a:lnTo>
                    <a:lnTo>
                      <a:pt x="27232" y="48573"/>
                    </a:lnTo>
                    <a:lnTo>
                      <a:pt x="27384" y="48523"/>
                    </a:lnTo>
                    <a:lnTo>
                      <a:pt x="27510" y="48459"/>
                    </a:lnTo>
                    <a:lnTo>
                      <a:pt x="27611" y="48383"/>
                    </a:lnTo>
                    <a:lnTo>
                      <a:pt x="27687" y="48308"/>
                    </a:lnTo>
                    <a:lnTo>
                      <a:pt x="27751" y="48219"/>
                    </a:lnTo>
                    <a:lnTo>
                      <a:pt x="27776" y="48118"/>
                    </a:lnTo>
                    <a:lnTo>
                      <a:pt x="27776" y="48004"/>
                    </a:lnTo>
                    <a:lnTo>
                      <a:pt x="27485" y="45627"/>
                    </a:lnTo>
                    <a:lnTo>
                      <a:pt x="27232" y="43326"/>
                    </a:lnTo>
                    <a:lnTo>
                      <a:pt x="26992" y="41101"/>
                    </a:lnTo>
                    <a:lnTo>
                      <a:pt x="26790" y="38952"/>
                    </a:lnTo>
                    <a:lnTo>
                      <a:pt x="26613" y="36879"/>
                    </a:lnTo>
                    <a:lnTo>
                      <a:pt x="26448" y="34881"/>
                    </a:lnTo>
                    <a:lnTo>
                      <a:pt x="26297" y="32960"/>
                    </a:lnTo>
                    <a:lnTo>
                      <a:pt x="26158" y="31101"/>
                    </a:lnTo>
                    <a:lnTo>
                      <a:pt x="25905" y="27599"/>
                    </a:lnTo>
                    <a:lnTo>
                      <a:pt x="25665" y="24375"/>
                    </a:lnTo>
                    <a:lnTo>
                      <a:pt x="25538" y="22846"/>
                    </a:lnTo>
                    <a:lnTo>
                      <a:pt x="25399" y="21392"/>
                    </a:lnTo>
                    <a:lnTo>
                      <a:pt x="25260" y="20001"/>
                    </a:lnTo>
                    <a:lnTo>
                      <a:pt x="25096" y="18661"/>
                    </a:lnTo>
                    <a:lnTo>
                      <a:pt x="24919" y="17384"/>
                    </a:lnTo>
                    <a:lnTo>
                      <a:pt x="24830" y="16765"/>
                    </a:lnTo>
                    <a:lnTo>
                      <a:pt x="24729" y="16158"/>
                    </a:lnTo>
                    <a:lnTo>
                      <a:pt x="24615" y="15563"/>
                    </a:lnTo>
                    <a:lnTo>
                      <a:pt x="24501" y="14995"/>
                    </a:lnTo>
                    <a:lnTo>
                      <a:pt x="24388" y="14426"/>
                    </a:lnTo>
                    <a:lnTo>
                      <a:pt x="24261" y="13882"/>
                    </a:lnTo>
                    <a:lnTo>
                      <a:pt x="24122" y="13338"/>
                    </a:lnTo>
                    <a:lnTo>
                      <a:pt x="23983" y="12820"/>
                    </a:lnTo>
                    <a:lnTo>
                      <a:pt x="23831" y="12302"/>
                    </a:lnTo>
                    <a:lnTo>
                      <a:pt x="23667" y="11809"/>
                    </a:lnTo>
                    <a:lnTo>
                      <a:pt x="23503" y="11316"/>
                    </a:lnTo>
                    <a:lnTo>
                      <a:pt x="23326" y="10848"/>
                    </a:lnTo>
                    <a:lnTo>
                      <a:pt x="23136" y="10380"/>
                    </a:lnTo>
                    <a:lnTo>
                      <a:pt x="22934" y="9938"/>
                    </a:lnTo>
                    <a:lnTo>
                      <a:pt x="22731" y="9495"/>
                    </a:lnTo>
                    <a:lnTo>
                      <a:pt x="22504" y="9065"/>
                    </a:lnTo>
                    <a:lnTo>
                      <a:pt x="22276" y="8648"/>
                    </a:lnTo>
                    <a:lnTo>
                      <a:pt x="22036" y="8243"/>
                    </a:lnTo>
                    <a:lnTo>
                      <a:pt x="21771" y="7852"/>
                    </a:lnTo>
                    <a:lnTo>
                      <a:pt x="21505" y="7472"/>
                    </a:lnTo>
                    <a:lnTo>
                      <a:pt x="21214" y="7106"/>
                    </a:lnTo>
                    <a:lnTo>
                      <a:pt x="20924" y="6739"/>
                    </a:lnTo>
                    <a:lnTo>
                      <a:pt x="20608" y="6385"/>
                    </a:lnTo>
                    <a:lnTo>
                      <a:pt x="20291" y="6044"/>
                    </a:lnTo>
                    <a:lnTo>
                      <a:pt x="19950" y="5715"/>
                    </a:lnTo>
                    <a:lnTo>
                      <a:pt x="19596" y="5386"/>
                    </a:lnTo>
                    <a:lnTo>
                      <a:pt x="19217" y="5083"/>
                    </a:lnTo>
                    <a:lnTo>
                      <a:pt x="18825" y="4779"/>
                    </a:lnTo>
                    <a:lnTo>
                      <a:pt x="18420" y="4476"/>
                    </a:lnTo>
                    <a:lnTo>
                      <a:pt x="18003" y="4198"/>
                    </a:lnTo>
                    <a:lnTo>
                      <a:pt x="17814" y="4071"/>
                    </a:lnTo>
                    <a:lnTo>
                      <a:pt x="17599" y="3958"/>
                    </a:lnTo>
                    <a:lnTo>
                      <a:pt x="17143" y="3717"/>
                    </a:lnTo>
                    <a:lnTo>
                      <a:pt x="16638" y="3490"/>
                    </a:lnTo>
                    <a:lnTo>
                      <a:pt x="16094" y="3275"/>
                    </a:lnTo>
                    <a:lnTo>
                      <a:pt x="15500" y="3060"/>
                    </a:lnTo>
                    <a:lnTo>
                      <a:pt x="14868" y="2845"/>
                    </a:lnTo>
                    <a:lnTo>
                      <a:pt x="14210" y="2643"/>
                    </a:lnTo>
                    <a:lnTo>
                      <a:pt x="13515" y="2453"/>
                    </a:lnTo>
                    <a:lnTo>
                      <a:pt x="12807" y="2264"/>
                    </a:lnTo>
                    <a:lnTo>
                      <a:pt x="12074" y="2074"/>
                    </a:lnTo>
                    <a:lnTo>
                      <a:pt x="11328" y="1897"/>
                    </a:lnTo>
                    <a:lnTo>
                      <a:pt x="10569" y="1733"/>
                    </a:lnTo>
                    <a:lnTo>
                      <a:pt x="9798" y="1568"/>
                    </a:lnTo>
                    <a:lnTo>
                      <a:pt x="9027" y="1416"/>
                    </a:lnTo>
                    <a:lnTo>
                      <a:pt x="7510" y="1126"/>
                    </a:lnTo>
                    <a:lnTo>
                      <a:pt x="6043" y="873"/>
                    </a:lnTo>
                    <a:lnTo>
                      <a:pt x="4653" y="645"/>
                    </a:lnTo>
                    <a:lnTo>
                      <a:pt x="3376" y="456"/>
                    </a:lnTo>
                    <a:lnTo>
                      <a:pt x="2251" y="291"/>
                    </a:lnTo>
                    <a:lnTo>
                      <a:pt x="607" y="7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342;p43"/>
              <p:cNvSpPr/>
              <p:nvPr/>
            </p:nvSpPr>
            <p:spPr>
              <a:xfrm>
                <a:off x="806474" y="2560002"/>
                <a:ext cx="285247" cy="467531"/>
              </a:xfrm>
              <a:custGeom>
                <a:avLst/>
                <a:gdLst/>
                <a:ahLst/>
                <a:cxnLst/>
                <a:rect l="l" t="t" r="r" b="b"/>
                <a:pathLst>
                  <a:path w="23465" h="38460" extrusionOk="0">
                    <a:moveTo>
                      <a:pt x="9672" y="1"/>
                    </a:moveTo>
                    <a:lnTo>
                      <a:pt x="8863" y="26"/>
                    </a:lnTo>
                    <a:lnTo>
                      <a:pt x="8066" y="64"/>
                    </a:lnTo>
                    <a:lnTo>
                      <a:pt x="7270" y="115"/>
                    </a:lnTo>
                    <a:lnTo>
                      <a:pt x="6498" y="190"/>
                    </a:lnTo>
                    <a:lnTo>
                      <a:pt x="5753" y="279"/>
                    </a:lnTo>
                    <a:lnTo>
                      <a:pt x="5019" y="393"/>
                    </a:lnTo>
                    <a:lnTo>
                      <a:pt x="4324" y="532"/>
                    </a:lnTo>
                    <a:lnTo>
                      <a:pt x="3667" y="683"/>
                    </a:lnTo>
                    <a:lnTo>
                      <a:pt x="3350" y="772"/>
                    </a:lnTo>
                    <a:lnTo>
                      <a:pt x="3047" y="860"/>
                    </a:lnTo>
                    <a:lnTo>
                      <a:pt x="2744" y="962"/>
                    </a:lnTo>
                    <a:lnTo>
                      <a:pt x="2466" y="1063"/>
                    </a:lnTo>
                    <a:lnTo>
                      <a:pt x="2200" y="1164"/>
                    </a:lnTo>
                    <a:lnTo>
                      <a:pt x="1947" y="1290"/>
                    </a:lnTo>
                    <a:lnTo>
                      <a:pt x="1694" y="1404"/>
                    </a:lnTo>
                    <a:lnTo>
                      <a:pt x="1467" y="1531"/>
                    </a:lnTo>
                    <a:lnTo>
                      <a:pt x="1264" y="1670"/>
                    </a:lnTo>
                    <a:lnTo>
                      <a:pt x="1062" y="1809"/>
                    </a:lnTo>
                    <a:lnTo>
                      <a:pt x="873" y="1948"/>
                    </a:lnTo>
                    <a:lnTo>
                      <a:pt x="708" y="2099"/>
                    </a:lnTo>
                    <a:lnTo>
                      <a:pt x="569" y="2264"/>
                    </a:lnTo>
                    <a:lnTo>
                      <a:pt x="430" y="2428"/>
                    </a:lnTo>
                    <a:lnTo>
                      <a:pt x="316" y="2592"/>
                    </a:lnTo>
                    <a:lnTo>
                      <a:pt x="228" y="2769"/>
                    </a:lnTo>
                    <a:lnTo>
                      <a:pt x="152" y="2959"/>
                    </a:lnTo>
                    <a:lnTo>
                      <a:pt x="101" y="3149"/>
                    </a:lnTo>
                    <a:lnTo>
                      <a:pt x="63" y="3351"/>
                    </a:lnTo>
                    <a:lnTo>
                      <a:pt x="38" y="3579"/>
                    </a:lnTo>
                    <a:lnTo>
                      <a:pt x="13" y="3806"/>
                    </a:lnTo>
                    <a:lnTo>
                      <a:pt x="0" y="4046"/>
                    </a:lnTo>
                    <a:lnTo>
                      <a:pt x="0" y="4299"/>
                    </a:lnTo>
                    <a:lnTo>
                      <a:pt x="13" y="4565"/>
                    </a:lnTo>
                    <a:lnTo>
                      <a:pt x="51" y="5134"/>
                    </a:lnTo>
                    <a:lnTo>
                      <a:pt x="114" y="5740"/>
                    </a:lnTo>
                    <a:lnTo>
                      <a:pt x="203" y="6385"/>
                    </a:lnTo>
                    <a:lnTo>
                      <a:pt x="329" y="7055"/>
                    </a:lnTo>
                    <a:lnTo>
                      <a:pt x="468" y="7751"/>
                    </a:lnTo>
                    <a:lnTo>
                      <a:pt x="632" y="8471"/>
                    </a:lnTo>
                    <a:lnTo>
                      <a:pt x="809" y="9217"/>
                    </a:lnTo>
                    <a:lnTo>
                      <a:pt x="1012" y="9963"/>
                    </a:lnTo>
                    <a:lnTo>
                      <a:pt x="1227" y="10722"/>
                    </a:lnTo>
                    <a:lnTo>
                      <a:pt x="1454" y="11493"/>
                    </a:lnTo>
                    <a:lnTo>
                      <a:pt x="1682" y="12264"/>
                    </a:lnTo>
                    <a:lnTo>
                      <a:pt x="2175" y="13781"/>
                    </a:lnTo>
                    <a:lnTo>
                      <a:pt x="2668" y="15260"/>
                    </a:lnTo>
                    <a:lnTo>
                      <a:pt x="3161" y="16651"/>
                    </a:lnTo>
                    <a:lnTo>
                      <a:pt x="3629" y="17915"/>
                    </a:lnTo>
                    <a:lnTo>
                      <a:pt x="4046" y="19040"/>
                    </a:lnTo>
                    <a:lnTo>
                      <a:pt x="4412" y="19963"/>
                    </a:lnTo>
                    <a:lnTo>
                      <a:pt x="4691" y="20671"/>
                    </a:lnTo>
                    <a:lnTo>
                      <a:pt x="4931" y="21278"/>
                    </a:lnTo>
                    <a:lnTo>
                      <a:pt x="6144" y="25539"/>
                    </a:lnTo>
                    <a:lnTo>
                      <a:pt x="5272" y="28409"/>
                    </a:lnTo>
                    <a:lnTo>
                      <a:pt x="5120" y="28623"/>
                    </a:lnTo>
                    <a:lnTo>
                      <a:pt x="4969" y="28851"/>
                    </a:lnTo>
                    <a:lnTo>
                      <a:pt x="4817" y="29104"/>
                    </a:lnTo>
                    <a:lnTo>
                      <a:pt x="4665" y="29357"/>
                    </a:lnTo>
                    <a:lnTo>
                      <a:pt x="4375" y="29926"/>
                    </a:lnTo>
                    <a:lnTo>
                      <a:pt x="4071" y="30520"/>
                    </a:lnTo>
                    <a:lnTo>
                      <a:pt x="3793" y="31139"/>
                    </a:lnTo>
                    <a:lnTo>
                      <a:pt x="3515" y="31771"/>
                    </a:lnTo>
                    <a:lnTo>
                      <a:pt x="3249" y="32404"/>
                    </a:lnTo>
                    <a:lnTo>
                      <a:pt x="3009" y="33023"/>
                    </a:lnTo>
                    <a:lnTo>
                      <a:pt x="2567" y="34174"/>
                    </a:lnTo>
                    <a:lnTo>
                      <a:pt x="2238" y="35122"/>
                    </a:lnTo>
                    <a:lnTo>
                      <a:pt x="2023" y="35767"/>
                    </a:lnTo>
                    <a:lnTo>
                      <a:pt x="1947" y="35994"/>
                    </a:lnTo>
                    <a:lnTo>
                      <a:pt x="2478" y="36120"/>
                    </a:lnTo>
                    <a:lnTo>
                      <a:pt x="3907" y="36437"/>
                    </a:lnTo>
                    <a:lnTo>
                      <a:pt x="4893" y="36651"/>
                    </a:lnTo>
                    <a:lnTo>
                      <a:pt x="6018" y="36879"/>
                    </a:lnTo>
                    <a:lnTo>
                      <a:pt x="7244" y="37132"/>
                    </a:lnTo>
                    <a:lnTo>
                      <a:pt x="8559" y="37385"/>
                    </a:lnTo>
                    <a:lnTo>
                      <a:pt x="9912" y="37625"/>
                    </a:lnTo>
                    <a:lnTo>
                      <a:pt x="11290" y="37853"/>
                    </a:lnTo>
                    <a:lnTo>
                      <a:pt x="12655" y="38055"/>
                    </a:lnTo>
                    <a:lnTo>
                      <a:pt x="13325" y="38143"/>
                    </a:lnTo>
                    <a:lnTo>
                      <a:pt x="13970" y="38232"/>
                    </a:lnTo>
                    <a:lnTo>
                      <a:pt x="14615" y="38308"/>
                    </a:lnTo>
                    <a:lnTo>
                      <a:pt x="15222" y="38358"/>
                    </a:lnTo>
                    <a:lnTo>
                      <a:pt x="15816" y="38409"/>
                    </a:lnTo>
                    <a:lnTo>
                      <a:pt x="16385" y="38447"/>
                    </a:lnTo>
                    <a:lnTo>
                      <a:pt x="16916" y="38459"/>
                    </a:lnTo>
                    <a:lnTo>
                      <a:pt x="17409" y="38459"/>
                    </a:lnTo>
                    <a:lnTo>
                      <a:pt x="17864" y="38447"/>
                    </a:lnTo>
                    <a:lnTo>
                      <a:pt x="18269" y="38409"/>
                    </a:lnTo>
                    <a:lnTo>
                      <a:pt x="18648" y="38371"/>
                    </a:lnTo>
                    <a:lnTo>
                      <a:pt x="19015" y="38308"/>
                    </a:lnTo>
                    <a:lnTo>
                      <a:pt x="19356" y="38244"/>
                    </a:lnTo>
                    <a:lnTo>
                      <a:pt x="19685" y="38181"/>
                    </a:lnTo>
                    <a:lnTo>
                      <a:pt x="19988" y="38105"/>
                    </a:lnTo>
                    <a:lnTo>
                      <a:pt x="20291" y="38017"/>
                    </a:lnTo>
                    <a:lnTo>
                      <a:pt x="20570" y="37928"/>
                    </a:lnTo>
                    <a:lnTo>
                      <a:pt x="20822" y="37840"/>
                    </a:lnTo>
                    <a:lnTo>
                      <a:pt x="21075" y="37751"/>
                    </a:lnTo>
                    <a:lnTo>
                      <a:pt x="21303" y="37650"/>
                    </a:lnTo>
                    <a:lnTo>
                      <a:pt x="21530" y="37549"/>
                    </a:lnTo>
                    <a:lnTo>
                      <a:pt x="21733" y="37448"/>
                    </a:lnTo>
                    <a:lnTo>
                      <a:pt x="22099" y="37246"/>
                    </a:lnTo>
                    <a:lnTo>
                      <a:pt x="22415" y="37031"/>
                    </a:lnTo>
                    <a:lnTo>
                      <a:pt x="22681" y="36828"/>
                    </a:lnTo>
                    <a:lnTo>
                      <a:pt x="22896" y="36639"/>
                    </a:lnTo>
                    <a:lnTo>
                      <a:pt x="23085" y="36462"/>
                    </a:lnTo>
                    <a:lnTo>
                      <a:pt x="23224" y="36310"/>
                    </a:lnTo>
                    <a:lnTo>
                      <a:pt x="23326" y="36184"/>
                    </a:lnTo>
                    <a:lnTo>
                      <a:pt x="23389" y="36083"/>
                    </a:lnTo>
                    <a:lnTo>
                      <a:pt x="23452" y="35994"/>
                    </a:lnTo>
                    <a:lnTo>
                      <a:pt x="21315" y="21392"/>
                    </a:lnTo>
                    <a:lnTo>
                      <a:pt x="21442" y="21139"/>
                    </a:lnTo>
                    <a:lnTo>
                      <a:pt x="21594" y="20836"/>
                    </a:lnTo>
                    <a:lnTo>
                      <a:pt x="21771" y="20431"/>
                    </a:lnTo>
                    <a:lnTo>
                      <a:pt x="21986" y="19938"/>
                    </a:lnTo>
                    <a:lnTo>
                      <a:pt x="22226" y="19369"/>
                    </a:lnTo>
                    <a:lnTo>
                      <a:pt x="22453" y="18724"/>
                    </a:lnTo>
                    <a:lnTo>
                      <a:pt x="22693" y="18016"/>
                    </a:lnTo>
                    <a:lnTo>
                      <a:pt x="22807" y="17637"/>
                    </a:lnTo>
                    <a:lnTo>
                      <a:pt x="22921" y="17258"/>
                    </a:lnTo>
                    <a:lnTo>
                      <a:pt x="23022" y="16866"/>
                    </a:lnTo>
                    <a:lnTo>
                      <a:pt x="23111" y="16461"/>
                    </a:lnTo>
                    <a:lnTo>
                      <a:pt x="23199" y="16057"/>
                    </a:lnTo>
                    <a:lnTo>
                      <a:pt x="23275" y="15640"/>
                    </a:lnTo>
                    <a:lnTo>
                      <a:pt x="23338" y="15222"/>
                    </a:lnTo>
                    <a:lnTo>
                      <a:pt x="23401" y="14793"/>
                    </a:lnTo>
                    <a:lnTo>
                      <a:pt x="23439" y="14375"/>
                    </a:lnTo>
                    <a:lnTo>
                      <a:pt x="23465" y="13945"/>
                    </a:lnTo>
                    <a:lnTo>
                      <a:pt x="23465" y="13516"/>
                    </a:lnTo>
                    <a:lnTo>
                      <a:pt x="23452" y="13098"/>
                    </a:lnTo>
                    <a:lnTo>
                      <a:pt x="23427" y="12669"/>
                    </a:lnTo>
                    <a:lnTo>
                      <a:pt x="23376" y="12264"/>
                    </a:lnTo>
                    <a:lnTo>
                      <a:pt x="23300" y="11847"/>
                    </a:lnTo>
                    <a:lnTo>
                      <a:pt x="23212" y="11442"/>
                    </a:lnTo>
                    <a:lnTo>
                      <a:pt x="22972" y="10633"/>
                    </a:lnTo>
                    <a:lnTo>
                      <a:pt x="22719" y="9786"/>
                    </a:lnTo>
                    <a:lnTo>
                      <a:pt x="22428" y="8926"/>
                    </a:lnTo>
                    <a:lnTo>
                      <a:pt x="22137" y="8054"/>
                    </a:lnTo>
                    <a:lnTo>
                      <a:pt x="21821" y="7194"/>
                    </a:lnTo>
                    <a:lnTo>
                      <a:pt x="21505" y="6347"/>
                    </a:lnTo>
                    <a:lnTo>
                      <a:pt x="20898" y="4742"/>
                    </a:lnTo>
                    <a:lnTo>
                      <a:pt x="20329" y="3351"/>
                    </a:lnTo>
                    <a:lnTo>
                      <a:pt x="19874" y="2239"/>
                    </a:lnTo>
                    <a:lnTo>
                      <a:pt x="19444" y="1240"/>
                    </a:lnTo>
                    <a:lnTo>
                      <a:pt x="19280" y="1164"/>
                    </a:lnTo>
                    <a:lnTo>
                      <a:pt x="19103" y="1088"/>
                    </a:lnTo>
                    <a:lnTo>
                      <a:pt x="18686" y="949"/>
                    </a:lnTo>
                    <a:lnTo>
                      <a:pt x="18218" y="823"/>
                    </a:lnTo>
                    <a:lnTo>
                      <a:pt x="17687" y="696"/>
                    </a:lnTo>
                    <a:lnTo>
                      <a:pt x="17118" y="570"/>
                    </a:lnTo>
                    <a:lnTo>
                      <a:pt x="16499" y="456"/>
                    </a:lnTo>
                    <a:lnTo>
                      <a:pt x="15841" y="367"/>
                    </a:lnTo>
                    <a:lnTo>
                      <a:pt x="15146" y="266"/>
                    </a:lnTo>
                    <a:lnTo>
                      <a:pt x="14413" y="190"/>
                    </a:lnTo>
                    <a:lnTo>
                      <a:pt x="13667" y="127"/>
                    </a:lnTo>
                    <a:lnTo>
                      <a:pt x="12896" y="77"/>
                    </a:lnTo>
                    <a:lnTo>
                      <a:pt x="12099" y="39"/>
                    </a:lnTo>
                    <a:lnTo>
                      <a:pt x="11303" y="13"/>
                    </a:lnTo>
                    <a:lnTo>
                      <a:pt x="1049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343;p43"/>
              <p:cNvSpPr/>
              <p:nvPr/>
            </p:nvSpPr>
            <p:spPr>
              <a:xfrm>
                <a:off x="923430" y="2369890"/>
                <a:ext cx="165216" cy="228392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18788" extrusionOk="0">
                    <a:moveTo>
                      <a:pt x="1151" y="1"/>
                    </a:moveTo>
                    <a:lnTo>
                      <a:pt x="645" y="11506"/>
                    </a:lnTo>
                    <a:lnTo>
                      <a:pt x="51" y="14540"/>
                    </a:lnTo>
                    <a:lnTo>
                      <a:pt x="13" y="14767"/>
                    </a:lnTo>
                    <a:lnTo>
                      <a:pt x="0" y="15008"/>
                    </a:lnTo>
                    <a:lnTo>
                      <a:pt x="0" y="15235"/>
                    </a:lnTo>
                    <a:lnTo>
                      <a:pt x="38" y="15463"/>
                    </a:lnTo>
                    <a:lnTo>
                      <a:pt x="76" y="15690"/>
                    </a:lnTo>
                    <a:lnTo>
                      <a:pt x="152" y="15905"/>
                    </a:lnTo>
                    <a:lnTo>
                      <a:pt x="240" y="16120"/>
                    </a:lnTo>
                    <a:lnTo>
                      <a:pt x="342" y="16322"/>
                    </a:lnTo>
                    <a:lnTo>
                      <a:pt x="455" y="16512"/>
                    </a:lnTo>
                    <a:lnTo>
                      <a:pt x="594" y="16689"/>
                    </a:lnTo>
                    <a:lnTo>
                      <a:pt x="746" y="16866"/>
                    </a:lnTo>
                    <a:lnTo>
                      <a:pt x="923" y="17018"/>
                    </a:lnTo>
                    <a:lnTo>
                      <a:pt x="1100" y="17157"/>
                    </a:lnTo>
                    <a:lnTo>
                      <a:pt x="1302" y="17283"/>
                    </a:lnTo>
                    <a:lnTo>
                      <a:pt x="1505" y="17397"/>
                    </a:lnTo>
                    <a:lnTo>
                      <a:pt x="1732" y="17486"/>
                    </a:lnTo>
                    <a:lnTo>
                      <a:pt x="5462" y="18788"/>
                    </a:lnTo>
                    <a:lnTo>
                      <a:pt x="6182" y="14679"/>
                    </a:lnTo>
                    <a:lnTo>
                      <a:pt x="6359" y="14692"/>
                    </a:lnTo>
                    <a:lnTo>
                      <a:pt x="6827" y="14704"/>
                    </a:lnTo>
                    <a:lnTo>
                      <a:pt x="7143" y="14692"/>
                    </a:lnTo>
                    <a:lnTo>
                      <a:pt x="7522" y="14679"/>
                    </a:lnTo>
                    <a:lnTo>
                      <a:pt x="7927" y="14641"/>
                    </a:lnTo>
                    <a:lnTo>
                      <a:pt x="8369" y="14578"/>
                    </a:lnTo>
                    <a:lnTo>
                      <a:pt x="8825" y="14502"/>
                    </a:lnTo>
                    <a:lnTo>
                      <a:pt x="9305" y="14388"/>
                    </a:lnTo>
                    <a:lnTo>
                      <a:pt x="9545" y="14325"/>
                    </a:lnTo>
                    <a:lnTo>
                      <a:pt x="9785" y="14249"/>
                    </a:lnTo>
                    <a:lnTo>
                      <a:pt x="10026" y="14173"/>
                    </a:lnTo>
                    <a:lnTo>
                      <a:pt x="10253" y="14072"/>
                    </a:lnTo>
                    <a:lnTo>
                      <a:pt x="10493" y="13971"/>
                    </a:lnTo>
                    <a:lnTo>
                      <a:pt x="10721" y="13857"/>
                    </a:lnTo>
                    <a:lnTo>
                      <a:pt x="10936" y="13743"/>
                    </a:lnTo>
                    <a:lnTo>
                      <a:pt x="11163" y="13604"/>
                    </a:lnTo>
                    <a:lnTo>
                      <a:pt x="11366" y="13453"/>
                    </a:lnTo>
                    <a:lnTo>
                      <a:pt x="11568" y="13301"/>
                    </a:lnTo>
                    <a:lnTo>
                      <a:pt x="11758" y="13124"/>
                    </a:lnTo>
                    <a:lnTo>
                      <a:pt x="11935" y="12934"/>
                    </a:lnTo>
                    <a:lnTo>
                      <a:pt x="12023" y="12833"/>
                    </a:lnTo>
                    <a:lnTo>
                      <a:pt x="12099" y="12719"/>
                    </a:lnTo>
                    <a:lnTo>
                      <a:pt x="12188" y="12606"/>
                    </a:lnTo>
                    <a:lnTo>
                      <a:pt x="12263" y="12466"/>
                    </a:lnTo>
                    <a:lnTo>
                      <a:pt x="12402" y="12176"/>
                    </a:lnTo>
                    <a:lnTo>
                      <a:pt x="12542" y="11847"/>
                    </a:lnTo>
                    <a:lnTo>
                      <a:pt x="12655" y="11480"/>
                    </a:lnTo>
                    <a:lnTo>
                      <a:pt x="12769" y="11101"/>
                    </a:lnTo>
                    <a:lnTo>
                      <a:pt x="12883" y="10684"/>
                    </a:lnTo>
                    <a:lnTo>
                      <a:pt x="12971" y="10241"/>
                    </a:lnTo>
                    <a:lnTo>
                      <a:pt x="13060" y="9786"/>
                    </a:lnTo>
                    <a:lnTo>
                      <a:pt x="13136" y="9319"/>
                    </a:lnTo>
                    <a:lnTo>
                      <a:pt x="13212" y="8825"/>
                    </a:lnTo>
                    <a:lnTo>
                      <a:pt x="13275" y="8332"/>
                    </a:lnTo>
                    <a:lnTo>
                      <a:pt x="13376" y="7321"/>
                    </a:lnTo>
                    <a:lnTo>
                      <a:pt x="13452" y="6322"/>
                    </a:lnTo>
                    <a:lnTo>
                      <a:pt x="13515" y="5336"/>
                    </a:lnTo>
                    <a:lnTo>
                      <a:pt x="13553" y="4401"/>
                    </a:lnTo>
                    <a:lnTo>
                      <a:pt x="13578" y="3541"/>
                    </a:lnTo>
                    <a:lnTo>
                      <a:pt x="13591" y="2770"/>
                    </a:lnTo>
                    <a:lnTo>
                      <a:pt x="13591" y="1657"/>
                    </a:lnTo>
                    <a:lnTo>
                      <a:pt x="13591" y="1240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344;p43"/>
              <p:cNvSpPr/>
              <p:nvPr/>
            </p:nvSpPr>
            <p:spPr>
              <a:xfrm>
                <a:off x="966463" y="2517589"/>
                <a:ext cx="32129" cy="51494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236" extrusionOk="0">
                    <a:moveTo>
                      <a:pt x="25" y="0"/>
                    </a:moveTo>
                    <a:lnTo>
                      <a:pt x="13" y="140"/>
                    </a:lnTo>
                    <a:lnTo>
                      <a:pt x="0" y="304"/>
                    </a:lnTo>
                    <a:lnTo>
                      <a:pt x="0" y="519"/>
                    </a:lnTo>
                    <a:lnTo>
                      <a:pt x="13" y="772"/>
                    </a:lnTo>
                    <a:lnTo>
                      <a:pt x="38" y="1075"/>
                    </a:lnTo>
                    <a:lnTo>
                      <a:pt x="76" y="1391"/>
                    </a:lnTo>
                    <a:lnTo>
                      <a:pt x="152" y="1732"/>
                    </a:lnTo>
                    <a:lnTo>
                      <a:pt x="202" y="1909"/>
                    </a:lnTo>
                    <a:lnTo>
                      <a:pt x="253" y="2086"/>
                    </a:lnTo>
                    <a:lnTo>
                      <a:pt x="329" y="2263"/>
                    </a:lnTo>
                    <a:lnTo>
                      <a:pt x="405" y="2440"/>
                    </a:lnTo>
                    <a:lnTo>
                      <a:pt x="480" y="2617"/>
                    </a:lnTo>
                    <a:lnTo>
                      <a:pt x="582" y="2794"/>
                    </a:lnTo>
                    <a:lnTo>
                      <a:pt x="695" y="2971"/>
                    </a:lnTo>
                    <a:lnTo>
                      <a:pt x="822" y="3136"/>
                    </a:lnTo>
                    <a:lnTo>
                      <a:pt x="961" y="3300"/>
                    </a:lnTo>
                    <a:lnTo>
                      <a:pt x="1113" y="3464"/>
                    </a:lnTo>
                    <a:lnTo>
                      <a:pt x="1277" y="3616"/>
                    </a:lnTo>
                    <a:lnTo>
                      <a:pt x="1454" y="3755"/>
                    </a:lnTo>
                    <a:lnTo>
                      <a:pt x="1656" y="3894"/>
                    </a:lnTo>
                    <a:lnTo>
                      <a:pt x="1871" y="4021"/>
                    </a:lnTo>
                    <a:lnTo>
                      <a:pt x="2099" y="4135"/>
                    </a:lnTo>
                    <a:lnTo>
                      <a:pt x="2352" y="4236"/>
                    </a:lnTo>
                    <a:lnTo>
                      <a:pt x="2642" y="2529"/>
                    </a:lnTo>
                    <a:lnTo>
                      <a:pt x="2541" y="2491"/>
                    </a:lnTo>
                    <a:lnTo>
                      <a:pt x="2250" y="2339"/>
                    </a:lnTo>
                    <a:lnTo>
                      <a:pt x="1833" y="2124"/>
                    </a:lnTo>
                    <a:lnTo>
                      <a:pt x="1606" y="1973"/>
                    </a:lnTo>
                    <a:lnTo>
                      <a:pt x="1365" y="1821"/>
                    </a:lnTo>
                    <a:lnTo>
                      <a:pt x="1125" y="1644"/>
                    </a:lnTo>
                    <a:lnTo>
                      <a:pt x="885" y="1454"/>
                    </a:lnTo>
                    <a:lnTo>
                      <a:pt x="670" y="1239"/>
                    </a:lnTo>
                    <a:lnTo>
                      <a:pt x="468" y="1024"/>
                    </a:lnTo>
                    <a:lnTo>
                      <a:pt x="379" y="898"/>
                    </a:lnTo>
                    <a:lnTo>
                      <a:pt x="291" y="784"/>
                    </a:lnTo>
                    <a:lnTo>
                      <a:pt x="228" y="658"/>
                    </a:lnTo>
                    <a:lnTo>
                      <a:pt x="164" y="531"/>
                    </a:lnTo>
                    <a:lnTo>
                      <a:pt x="114" y="405"/>
                    </a:lnTo>
                    <a:lnTo>
                      <a:pt x="63" y="279"/>
                    </a:lnTo>
                    <a:lnTo>
                      <a:pt x="38" y="14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5E31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345;p43"/>
              <p:cNvSpPr/>
              <p:nvPr/>
            </p:nvSpPr>
            <p:spPr>
              <a:xfrm>
                <a:off x="896382" y="2317180"/>
                <a:ext cx="192264" cy="189042"/>
              </a:xfrm>
              <a:custGeom>
                <a:avLst/>
                <a:gdLst/>
                <a:ahLst/>
                <a:cxnLst/>
                <a:rect l="l" t="t" r="r" b="b"/>
                <a:pathLst>
                  <a:path w="15816" h="15551" extrusionOk="0">
                    <a:moveTo>
                      <a:pt x="7093" y="1"/>
                    </a:moveTo>
                    <a:lnTo>
                      <a:pt x="6612" y="13"/>
                    </a:lnTo>
                    <a:lnTo>
                      <a:pt x="6119" y="51"/>
                    </a:lnTo>
                    <a:lnTo>
                      <a:pt x="5601" y="102"/>
                    </a:lnTo>
                    <a:lnTo>
                      <a:pt x="5095" y="190"/>
                    </a:lnTo>
                    <a:lnTo>
                      <a:pt x="4830" y="241"/>
                    </a:lnTo>
                    <a:lnTo>
                      <a:pt x="4577" y="304"/>
                    </a:lnTo>
                    <a:lnTo>
                      <a:pt x="4311" y="367"/>
                    </a:lnTo>
                    <a:lnTo>
                      <a:pt x="4058" y="443"/>
                    </a:lnTo>
                    <a:lnTo>
                      <a:pt x="3805" y="532"/>
                    </a:lnTo>
                    <a:lnTo>
                      <a:pt x="3553" y="633"/>
                    </a:lnTo>
                    <a:lnTo>
                      <a:pt x="3300" y="746"/>
                    </a:lnTo>
                    <a:lnTo>
                      <a:pt x="3047" y="873"/>
                    </a:lnTo>
                    <a:lnTo>
                      <a:pt x="2807" y="1012"/>
                    </a:lnTo>
                    <a:lnTo>
                      <a:pt x="2579" y="1164"/>
                    </a:lnTo>
                    <a:lnTo>
                      <a:pt x="2339" y="1328"/>
                    </a:lnTo>
                    <a:lnTo>
                      <a:pt x="2124" y="1505"/>
                    </a:lnTo>
                    <a:lnTo>
                      <a:pt x="1909" y="1707"/>
                    </a:lnTo>
                    <a:lnTo>
                      <a:pt x="1694" y="1922"/>
                    </a:lnTo>
                    <a:lnTo>
                      <a:pt x="1492" y="2150"/>
                    </a:lnTo>
                    <a:lnTo>
                      <a:pt x="1302" y="2390"/>
                    </a:lnTo>
                    <a:lnTo>
                      <a:pt x="1113" y="2656"/>
                    </a:lnTo>
                    <a:lnTo>
                      <a:pt x="948" y="2934"/>
                    </a:lnTo>
                    <a:lnTo>
                      <a:pt x="784" y="3237"/>
                    </a:lnTo>
                    <a:lnTo>
                      <a:pt x="632" y="3566"/>
                    </a:lnTo>
                    <a:lnTo>
                      <a:pt x="493" y="3907"/>
                    </a:lnTo>
                    <a:lnTo>
                      <a:pt x="367" y="4261"/>
                    </a:lnTo>
                    <a:lnTo>
                      <a:pt x="253" y="4653"/>
                    </a:lnTo>
                    <a:lnTo>
                      <a:pt x="152" y="5058"/>
                    </a:lnTo>
                    <a:lnTo>
                      <a:pt x="76" y="5487"/>
                    </a:lnTo>
                    <a:lnTo>
                      <a:pt x="25" y="5917"/>
                    </a:lnTo>
                    <a:lnTo>
                      <a:pt x="0" y="6347"/>
                    </a:lnTo>
                    <a:lnTo>
                      <a:pt x="0" y="6790"/>
                    </a:lnTo>
                    <a:lnTo>
                      <a:pt x="13" y="7232"/>
                    </a:lnTo>
                    <a:lnTo>
                      <a:pt x="51" y="7687"/>
                    </a:lnTo>
                    <a:lnTo>
                      <a:pt x="101" y="8130"/>
                    </a:lnTo>
                    <a:lnTo>
                      <a:pt x="177" y="8585"/>
                    </a:lnTo>
                    <a:lnTo>
                      <a:pt x="266" y="9027"/>
                    </a:lnTo>
                    <a:lnTo>
                      <a:pt x="354" y="9470"/>
                    </a:lnTo>
                    <a:lnTo>
                      <a:pt x="468" y="9912"/>
                    </a:lnTo>
                    <a:lnTo>
                      <a:pt x="594" y="10342"/>
                    </a:lnTo>
                    <a:lnTo>
                      <a:pt x="721" y="10772"/>
                    </a:lnTo>
                    <a:lnTo>
                      <a:pt x="860" y="11177"/>
                    </a:lnTo>
                    <a:lnTo>
                      <a:pt x="1011" y="11581"/>
                    </a:lnTo>
                    <a:lnTo>
                      <a:pt x="1151" y="11986"/>
                    </a:lnTo>
                    <a:lnTo>
                      <a:pt x="1454" y="12732"/>
                    </a:lnTo>
                    <a:lnTo>
                      <a:pt x="1757" y="13414"/>
                    </a:lnTo>
                    <a:lnTo>
                      <a:pt x="2048" y="14021"/>
                    </a:lnTo>
                    <a:lnTo>
                      <a:pt x="2314" y="14539"/>
                    </a:lnTo>
                    <a:lnTo>
                      <a:pt x="2541" y="14969"/>
                    </a:lnTo>
                    <a:lnTo>
                      <a:pt x="2718" y="15285"/>
                    </a:lnTo>
                    <a:lnTo>
                      <a:pt x="2883" y="15551"/>
                    </a:lnTo>
                    <a:lnTo>
                      <a:pt x="4842" y="13983"/>
                    </a:lnTo>
                    <a:lnTo>
                      <a:pt x="4792" y="13971"/>
                    </a:lnTo>
                    <a:lnTo>
                      <a:pt x="4665" y="13920"/>
                    </a:lnTo>
                    <a:lnTo>
                      <a:pt x="4577" y="13869"/>
                    </a:lnTo>
                    <a:lnTo>
                      <a:pt x="4476" y="13806"/>
                    </a:lnTo>
                    <a:lnTo>
                      <a:pt x="4374" y="13730"/>
                    </a:lnTo>
                    <a:lnTo>
                      <a:pt x="4261" y="13629"/>
                    </a:lnTo>
                    <a:lnTo>
                      <a:pt x="4147" y="13503"/>
                    </a:lnTo>
                    <a:lnTo>
                      <a:pt x="4020" y="13364"/>
                    </a:lnTo>
                    <a:lnTo>
                      <a:pt x="3907" y="13187"/>
                    </a:lnTo>
                    <a:lnTo>
                      <a:pt x="3793" y="12997"/>
                    </a:lnTo>
                    <a:lnTo>
                      <a:pt x="3692" y="12770"/>
                    </a:lnTo>
                    <a:lnTo>
                      <a:pt x="3591" y="12504"/>
                    </a:lnTo>
                    <a:lnTo>
                      <a:pt x="3502" y="12213"/>
                    </a:lnTo>
                    <a:lnTo>
                      <a:pt x="3439" y="11885"/>
                    </a:lnTo>
                    <a:lnTo>
                      <a:pt x="3401" y="11682"/>
                    </a:lnTo>
                    <a:lnTo>
                      <a:pt x="3388" y="11467"/>
                    </a:lnTo>
                    <a:lnTo>
                      <a:pt x="3376" y="11252"/>
                    </a:lnTo>
                    <a:lnTo>
                      <a:pt x="3376" y="11038"/>
                    </a:lnTo>
                    <a:lnTo>
                      <a:pt x="3376" y="10823"/>
                    </a:lnTo>
                    <a:lnTo>
                      <a:pt x="3401" y="10608"/>
                    </a:lnTo>
                    <a:lnTo>
                      <a:pt x="3426" y="10393"/>
                    </a:lnTo>
                    <a:lnTo>
                      <a:pt x="3451" y="10190"/>
                    </a:lnTo>
                    <a:lnTo>
                      <a:pt x="3489" y="9988"/>
                    </a:lnTo>
                    <a:lnTo>
                      <a:pt x="3540" y="9786"/>
                    </a:lnTo>
                    <a:lnTo>
                      <a:pt x="3591" y="9596"/>
                    </a:lnTo>
                    <a:lnTo>
                      <a:pt x="3654" y="9419"/>
                    </a:lnTo>
                    <a:lnTo>
                      <a:pt x="3717" y="9242"/>
                    </a:lnTo>
                    <a:lnTo>
                      <a:pt x="3793" y="9078"/>
                    </a:lnTo>
                    <a:lnTo>
                      <a:pt x="3869" y="8926"/>
                    </a:lnTo>
                    <a:lnTo>
                      <a:pt x="3945" y="8787"/>
                    </a:lnTo>
                    <a:lnTo>
                      <a:pt x="4046" y="8623"/>
                    </a:lnTo>
                    <a:lnTo>
                      <a:pt x="4159" y="8484"/>
                    </a:lnTo>
                    <a:lnTo>
                      <a:pt x="4273" y="8370"/>
                    </a:lnTo>
                    <a:lnTo>
                      <a:pt x="4400" y="8294"/>
                    </a:lnTo>
                    <a:lnTo>
                      <a:pt x="4513" y="8231"/>
                    </a:lnTo>
                    <a:lnTo>
                      <a:pt x="4577" y="8218"/>
                    </a:lnTo>
                    <a:lnTo>
                      <a:pt x="4640" y="8206"/>
                    </a:lnTo>
                    <a:lnTo>
                      <a:pt x="4766" y="8206"/>
                    </a:lnTo>
                    <a:lnTo>
                      <a:pt x="4830" y="8218"/>
                    </a:lnTo>
                    <a:lnTo>
                      <a:pt x="4893" y="8244"/>
                    </a:lnTo>
                    <a:lnTo>
                      <a:pt x="5007" y="8319"/>
                    </a:lnTo>
                    <a:lnTo>
                      <a:pt x="5120" y="8408"/>
                    </a:lnTo>
                    <a:lnTo>
                      <a:pt x="5221" y="8534"/>
                    </a:lnTo>
                    <a:lnTo>
                      <a:pt x="5310" y="8661"/>
                    </a:lnTo>
                    <a:lnTo>
                      <a:pt x="5310" y="8673"/>
                    </a:lnTo>
                    <a:lnTo>
                      <a:pt x="5386" y="8825"/>
                    </a:lnTo>
                    <a:lnTo>
                      <a:pt x="5449" y="8989"/>
                    </a:lnTo>
                    <a:lnTo>
                      <a:pt x="5512" y="9166"/>
                    </a:lnTo>
                    <a:lnTo>
                      <a:pt x="5563" y="9356"/>
                    </a:lnTo>
                    <a:lnTo>
                      <a:pt x="5651" y="9723"/>
                    </a:lnTo>
                    <a:lnTo>
                      <a:pt x="5702" y="10089"/>
                    </a:lnTo>
                    <a:lnTo>
                      <a:pt x="5740" y="10418"/>
                    </a:lnTo>
                    <a:lnTo>
                      <a:pt x="5752" y="10684"/>
                    </a:lnTo>
                    <a:lnTo>
                      <a:pt x="5765" y="10924"/>
                    </a:lnTo>
                    <a:lnTo>
                      <a:pt x="6005" y="10797"/>
                    </a:lnTo>
                    <a:lnTo>
                      <a:pt x="6233" y="10671"/>
                    </a:lnTo>
                    <a:lnTo>
                      <a:pt x="6448" y="10519"/>
                    </a:lnTo>
                    <a:lnTo>
                      <a:pt x="6637" y="10355"/>
                    </a:lnTo>
                    <a:lnTo>
                      <a:pt x="6814" y="10178"/>
                    </a:lnTo>
                    <a:lnTo>
                      <a:pt x="6979" y="9988"/>
                    </a:lnTo>
                    <a:lnTo>
                      <a:pt x="7130" y="9786"/>
                    </a:lnTo>
                    <a:lnTo>
                      <a:pt x="7257" y="9584"/>
                    </a:lnTo>
                    <a:lnTo>
                      <a:pt x="7383" y="9369"/>
                    </a:lnTo>
                    <a:lnTo>
                      <a:pt x="7484" y="9154"/>
                    </a:lnTo>
                    <a:lnTo>
                      <a:pt x="7573" y="8939"/>
                    </a:lnTo>
                    <a:lnTo>
                      <a:pt x="7661" y="8711"/>
                    </a:lnTo>
                    <a:lnTo>
                      <a:pt x="7737" y="8484"/>
                    </a:lnTo>
                    <a:lnTo>
                      <a:pt x="7788" y="8256"/>
                    </a:lnTo>
                    <a:lnTo>
                      <a:pt x="7838" y="8029"/>
                    </a:lnTo>
                    <a:lnTo>
                      <a:pt x="7889" y="7801"/>
                    </a:lnTo>
                    <a:lnTo>
                      <a:pt x="7952" y="7359"/>
                    </a:lnTo>
                    <a:lnTo>
                      <a:pt x="7990" y="6954"/>
                    </a:lnTo>
                    <a:lnTo>
                      <a:pt x="8003" y="6575"/>
                    </a:lnTo>
                    <a:lnTo>
                      <a:pt x="8003" y="6233"/>
                    </a:lnTo>
                    <a:lnTo>
                      <a:pt x="7990" y="5955"/>
                    </a:lnTo>
                    <a:lnTo>
                      <a:pt x="7978" y="5753"/>
                    </a:lnTo>
                    <a:lnTo>
                      <a:pt x="7952" y="5563"/>
                    </a:lnTo>
                    <a:lnTo>
                      <a:pt x="8420" y="5715"/>
                    </a:lnTo>
                    <a:lnTo>
                      <a:pt x="8938" y="5867"/>
                    </a:lnTo>
                    <a:lnTo>
                      <a:pt x="9596" y="6044"/>
                    </a:lnTo>
                    <a:lnTo>
                      <a:pt x="9962" y="6132"/>
                    </a:lnTo>
                    <a:lnTo>
                      <a:pt x="10367" y="6221"/>
                    </a:lnTo>
                    <a:lnTo>
                      <a:pt x="10771" y="6309"/>
                    </a:lnTo>
                    <a:lnTo>
                      <a:pt x="11201" y="6385"/>
                    </a:lnTo>
                    <a:lnTo>
                      <a:pt x="11644" y="6448"/>
                    </a:lnTo>
                    <a:lnTo>
                      <a:pt x="12086" y="6511"/>
                    </a:lnTo>
                    <a:lnTo>
                      <a:pt x="12529" y="6549"/>
                    </a:lnTo>
                    <a:lnTo>
                      <a:pt x="12959" y="6562"/>
                    </a:lnTo>
                    <a:lnTo>
                      <a:pt x="13376" y="6562"/>
                    </a:lnTo>
                    <a:lnTo>
                      <a:pt x="13755" y="6537"/>
                    </a:lnTo>
                    <a:lnTo>
                      <a:pt x="14084" y="6499"/>
                    </a:lnTo>
                    <a:lnTo>
                      <a:pt x="14387" y="6436"/>
                    </a:lnTo>
                    <a:lnTo>
                      <a:pt x="14653" y="6360"/>
                    </a:lnTo>
                    <a:lnTo>
                      <a:pt x="14880" y="6271"/>
                    </a:lnTo>
                    <a:lnTo>
                      <a:pt x="15083" y="6183"/>
                    </a:lnTo>
                    <a:lnTo>
                      <a:pt x="15260" y="6082"/>
                    </a:lnTo>
                    <a:lnTo>
                      <a:pt x="15399" y="5993"/>
                    </a:lnTo>
                    <a:lnTo>
                      <a:pt x="15525" y="5905"/>
                    </a:lnTo>
                    <a:lnTo>
                      <a:pt x="15614" y="5816"/>
                    </a:lnTo>
                    <a:lnTo>
                      <a:pt x="15689" y="5728"/>
                    </a:lnTo>
                    <a:lnTo>
                      <a:pt x="15778" y="5614"/>
                    </a:lnTo>
                    <a:lnTo>
                      <a:pt x="15816" y="5563"/>
                    </a:lnTo>
                    <a:lnTo>
                      <a:pt x="15753" y="5361"/>
                    </a:lnTo>
                    <a:lnTo>
                      <a:pt x="15677" y="5146"/>
                    </a:lnTo>
                    <a:lnTo>
                      <a:pt x="15601" y="4944"/>
                    </a:lnTo>
                    <a:lnTo>
                      <a:pt x="15525" y="4742"/>
                    </a:lnTo>
                    <a:lnTo>
                      <a:pt x="15424" y="4552"/>
                    </a:lnTo>
                    <a:lnTo>
                      <a:pt x="15335" y="4362"/>
                    </a:lnTo>
                    <a:lnTo>
                      <a:pt x="15222" y="4173"/>
                    </a:lnTo>
                    <a:lnTo>
                      <a:pt x="15108" y="3996"/>
                    </a:lnTo>
                    <a:lnTo>
                      <a:pt x="15108" y="3983"/>
                    </a:lnTo>
                    <a:lnTo>
                      <a:pt x="14956" y="3755"/>
                    </a:lnTo>
                    <a:lnTo>
                      <a:pt x="14792" y="3540"/>
                    </a:lnTo>
                    <a:lnTo>
                      <a:pt x="14615" y="3326"/>
                    </a:lnTo>
                    <a:lnTo>
                      <a:pt x="14438" y="3123"/>
                    </a:lnTo>
                    <a:lnTo>
                      <a:pt x="14248" y="2921"/>
                    </a:lnTo>
                    <a:lnTo>
                      <a:pt x="14046" y="2731"/>
                    </a:lnTo>
                    <a:lnTo>
                      <a:pt x="13844" y="2542"/>
                    </a:lnTo>
                    <a:lnTo>
                      <a:pt x="13629" y="2365"/>
                    </a:lnTo>
                    <a:lnTo>
                      <a:pt x="13414" y="2200"/>
                    </a:lnTo>
                    <a:lnTo>
                      <a:pt x="13186" y="2036"/>
                    </a:lnTo>
                    <a:lnTo>
                      <a:pt x="12959" y="1872"/>
                    </a:lnTo>
                    <a:lnTo>
                      <a:pt x="12731" y="1720"/>
                    </a:lnTo>
                    <a:lnTo>
                      <a:pt x="12491" y="1581"/>
                    </a:lnTo>
                    <a:lnTo>
                      <a:pt x="12251" y="1442"/>
                    </a:lnTo>
                    <a:lnTo>
                      <a:pt x="11758" y="1189"/>
                    </a:lnTo>
                    <a:lnTo>
                      <a:pt x="11442" y="1037"/>
                    </a:lnTo>
                    <a:lnTo>
                      <a:pt x="11125" y="898"/>
                    </a:lnTo>
                    <a:lnTo>
                      <a:pt x="10797" y="759"/>
                    </a:lnTo>
                    <a:lnTo>
                      <a:pt x="10481" y="645"/>
                    </a:lnTo>
                    <a:lnTo>
                      <a:pt x="10165" y="532"/>
                    </a:lnTo>
                    <a:lnTo>
                      <a:pt x="9849" y="443"/>
                    </a:lnTo>
                    <a:lnTo>
                      <a:pt x="9545" y="355"/>
                    </a:lnTo>
                    <a:lnTo>
                      <a:pt x="9242" y="266"/>
                    </a:lnTo>
                    <a:lnTo>
                      <a:pt x="8938" y="203"/>
                    </a:lnTo>
                    <a:lnTo>
                      <a:pt x="8648" y="140"/>
                    </a:lnTo>
                    <a:lnTo>
                      <a:pt x="8357" y="102"/>
                    </a:lnTo>
                    <a:lnTo>
                      <a:pt x="8079" y="64"/>
                    </a:lnTo>
                    <a:lnTo>
                      <a:pt x="7813" y="26"/>
                    </a:lnTo>
                    <a:lnTo>
                      <a:pt x="7560" y="13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rgbClr val="6549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346;p43"/>
              <p:cNvSpPr/>
              <p:nvPr/>
            </p:nvSpPr>
            <p:spPr>
              <a:xfrm>
                <a:off x="822460" y="2290290"/>
                <a:ext cx="109893" cy="138934"/>
              </a:xfrm>
              <a:custGeom>
                <a:avLst/>
                <a:gdLst/>
                <a:ahLst/>
                <a:cxnLst/>
                <a:rect l="l" t="t" r="r" b="b"/>
                <a:pathLst>
                  <a:path w="9040" h="11429" extrusionOk="0">
                    <a:moveTo>
                      <a:pt x="4829" y="0"/>
                    </a:moveTo>
                    <a:lnTo>
                      <a:pt x="4551" y="25"/>
                    </a:lnTo>
                    <a:lnTo>
                      <a:pt x="4273" y="63"/>
                    </a:lnTo>
                    <a:lnTo>
                      <a:pt x="4020" y="114"/>
                    </a:lnTo>
                    <a:lnTo>
                      <a:pt x="3768" y="177"/>
                    </a:lnTo>
                    <a:lnTo>
                      <a:pt x="3540" y="266"/>
                    </a:lnTo>
                    <a:lnTo>
                      <a:pt x="3312" y="367"/>
                    </a:lnTo>
                    <a:lnTo>
                      <a:pt x="3097" y="481"/>
                    </a:lnTo>
                    <a:lnTo>
                      <a:pt x="2895" y="607"/>
                    </a:lnTo>
                    <a:lnTo>
                      <a:pt x="2706" y="759"/>
                    </a:lnTo>
                    <a:lnTo>
                      <a:pt x="2529" y="910"/>
                    </a:lnTo>
                    <a:lnTo>
                      <a:pt x="2364" y="1087"/>
                    </a:lnTo>
                    <a:lnTo>
                      <a:pt x="2212" y="1264"/>
                    </a:lnTo>
                    <a:lnTo>
                      <a:pt x="2061" y="1467"/>
                    </a:lnTo>
                    <a:lnTo>
                      <a:pt x="1934" y="1682"/>
                    </a:lnTo>
                    <a:lnTo>
                      <a:pt x="1808" y="1897"/>
                    </a:lnTo>
                    <a:lnTo>
                      <a:pt x="1694" y="2137"/>
                    </a:lnTo>
                    <a:lnTo>
                      <a:pt x="1593" y="2377"/>
                    </a:lnTo>
                    <a:lnTo>
                      <a:pt x="1505" y="2642"/>
                    </a:lnTo>
                    <a:lnTo>
                      <a:pt x="1416" y="2908"/>
                    </a:lnTo>
                    <a:lnTo>
                      <a:pt x="1353" y="3186"/>
                    </a:lnTo>
                    <a:lnTo>
                      <a:pt x="1290" y="3477"/>
                    </a:lnTo>
                    <a:lnTo>
                      <a:pt x="1239" y="3780"/>
                    </a:lnTo>
                    <a:lnTo>
                      <a:pt x="1201" y="4096"/>
                    </a:lnTo>
                    <a:lnTo>
                      <a:pt x="1163" y="4425"/>
                    </a:lnTo>
                    <a:lnTo>
                      <a:pt x="1138" y="4754"/>
                    </a:lnTo>
                    <a:lnTo>
                      <a:pt x="1125" y="5095"/>
                    </a:lnTo>
                    <a:lnTo>
                      <a:pt x="1125" y="5449"/>
                    </a:lnTo>
                    <a:lnTo>
                      <a:pt x="1138" y="5803"/>
                    </a:lnTo>
                    <a:lnTo>
                      <a:pt x="1151" y="6170"/>
                    </a:lnTo>
                    <a:lnTo>
                      <a:pt x="1176" y="6549"/>
                    </a:lnTo>
                    <a:lnTo>
                      <a:pt x="1201" y="6916"/>
                    </a:lnTo>
                    <a:lnTo>
                      <a:pt x="1214" y="7257"/>
                    </a:lnTo>
                    <a:lnTo>
                      <a:pt x="1226" y="7573"/>
                    </a:lnTo>
                    <a:lnTo>
                      <a:pt x="1226" y="7876"/>
                    </a:lnTo>
                    <a:lnTo>
                      <a:pt x="1214" y="8142"/>
                    </a:lnTo>
                    <a:lnTo>
                      <a:pt x="1188" y="8395"/>
                    </a:lnTo>
                    <a:lnTo>
                      <a:pt x="1163" y="8622"/>
                    </a:lnTo>
                    <a:lnTo>
                      <a:pt x="1125" y="8837"/>
                    </a:lnTo>
                    <a:lnTo>
                      <a:pt x="1087" y="9027"/>
                    </a:lnTo>
                    <a:lnTo>
                      <a:pt x="1049" y="9204"/>
                    </a:lnTo>
                    <a:lnTo>
                      <a:pt x="999" y="9356"/>
                    </a:lnTo>
                    <a:lnTo>
                      <a:pt x="948" y="9495"/>
                    </a:lnTo>
                    <a:lnTo>
                      <a:pt x="885" y="9621"/>
                    </a:lnTo>
                    <a:lnTo>
                      <a:pt x="834" y="9735"/>
                    </a:lnTo>
                    <a:lnTo>
                      <a:pt x="771" y="9823"/>
                    </a:lnTo>
                    <a:lnTo>
                      <a:pt x="708" y="9912"/>
                    </a:lnTo>
                    <a:lnTo>
                      <a:pt x="645" y="9988"/>
                    </a:lnTo>
                    <a:lnTo>
                      <a:pt x="582" y="10038"/>
                    </a:lnTo>
                    <a:lnTo>
                      <a:pt x="455" y="10139"/>
                    </a:lnTo>
                    <a:lnTo>
                      <a:pt x="329" y="10190"/>
                    </a:lnTo>
                    <a:lnTo>
                      <a:pt x="228" y="10228"/>
                    </a:lnTo>
                    <a:lnTo>
                      <a:pt x="126" y="10241"/>
                    </a:lnTo>
                    <a:lnTo>
                      <a:pt x="63" y="10241"/>
                    </a:lnTo>
                    <a:lnTo>
                      <a:pt x="0" y="10228"/>
                    </a:lnTo>
                    <a:lnTo>
                      <a:pt x="38" y="10304"/>
                    </a:lnTo>
                    <a:lnTo>
                      <a:pt x="177" y="10506"/>
                    </a:lnTo>
                    <a:lnTo>
                      <a:pt x="291" y="10632"/>
                    </a:lnTo>
                    <a:lnTo>
                      <a:pt x="417" y="10759"/>
                    </a:lnTo>
                    <a:lnTo>
                      <a:pt x="569" y="10898"/>
                    </a:lnTo>
                    <a:lnTo>
                      <a:pt x="733" y="11037"/>
                    </a:lnTo>
                    <a:lnTo>
                      <a:pt x="923" y="11163"/>
                    </a:lnTo>
                    <a:lnTo>
                      <a:pt x="1138" y="11265"/>
                    </a:lnTo>
                    <a:lnTo>
                      <a:pt x="1252" y="11315"/>
                    </a:lnTo>
                    <a:lnTo>
                      <a:pt x="1378" y="11353"/>
                    </a:lnTo>
                    <a:lnTo>
                      <a:pt x="1505" y="11391"/>
                    </a:lnTo>
                    <a:lnTo>
                      <a:pt x="1631" y="11416"/>
                    </a:lnTo>
                    <a:lnTo>
                      <a:pt x="1770" y="11429"/>
                    </a:lnTo>
                    <a:lnTo>
                      <a:pt x="1909" y="11429"/>
                    </a:lnTo>
                    <a:lnTo>
                      <a:pt x="2048" y="11416"/>
                    </a:lnTo>
                    <a:lnTo>
                      <a:pt x="2200" y="11404"/>
                    </a:lnTo>
                    <a:lnTo>
                      <a:pt x="2352" y="11378"/>
                    </a:lnTo>
                    <a:lnTo>
                      <a:pt x="2516" y="11328"/>
                    </a:lnTo>
                    <a:lnTo>
                      <a:pt x="2680" y="11277"/>
                    </a:lnTo>
                    <a:lnTo>
                      <a:pt x="2845" y="11201"/>
                    </a:lnTo>
                    <a:lnTo>
                      <a:pt x="3022" y="11113"/>
                    </a:lnTo>
                    <a:lnTo>
                      <a:pt x="3186" y="11024"/>
                    </a:lnTo>
                    <a:lnTo>
                      <a:pt x="3363" y="10923"/>
                    </a:lnTo>
                    <a:lnTo>
                      <a:pt x="3527" y="10809"/>
                    </a:lnTo>
                    <a:lnTo>
                      <a:pt x="3692" y="10696"/>
                    </a:lnTo>
                    <a:lnTo>
                      <a:pt x="3843" y="10569"/>
                    </a:lnTo>
                    <a:lnTo>
                      <a:pt x="4008" y="10443"/>
                    </a:lnTo>
                    <a:lnTo>
                      <a:pt x="4159" y="10291"/>
                    </a:lnTo>
                    <a:lnTo>
                      <a:pt x="4311" y="10152"/>
                    </a:lnTo>
                    <a:lnTo>
                      <a:pt x="4450" y="9988"/>
                    </a:lnTo>
                    <a:lnTo>
                      <a:pt x="4589" y="9836"/>
                    </a:lnTo>
                    <a:lnTo>
                      <a:pt x="4716" y="9659"/>
                    </a:lnTo>
                    <a:lnTo>
                      <a:pt x="4829" y="9482"/>
                    </a:lnTo>
                    <a:lnTo>
                      <a:pt x="4943" y="9292"/>
                    </a:lnTo>
                    <a:lnTo>
                      <a:pt x="5057" y="9103"/>
                    </a:lnTo>
                    <a:lnTo>
                      <a:pt x="5146" y="8900"/>
                    </a:lnTo>
                    <a:lnTo>
                      <a:pt x="5234" y="8698"/>
                    </a:lnTo>
                    <a:lnTo>
                      <a:pt x="5310" y="8483"/>
                    </a:lnTo>
                    <a:lnTo>
                      <a:pt x="5373" y="8268"/>
                    </a:lnTo>
                    <a:lnTo>
                      <a:pt x="5424" y="8041"/>
                    </a:lnTo>
                    <a:lnTo>
                      <a:pt x="5462" y="7801"/>
                    </a:lnTo>
                    <a:lnTo>
                      <a:pt x="5500" y="7560"/>
                    </a:lnTo>
                    <a:lnTo>
                      <a:pt x="5512" y="7308"/>
                    </a:lnTo>
                    <a:lnTo>
                      <a:pt x="5512" y="7055"/>
                    </a:lnTo>
                    <a:lnTo>
                      <a:pt x="5500" y="6802"/>
                    </a:lnTo>
                    <a:lnTo>
                      <a:pt x="5462" y="6536"/>
                    </a:lnTo>
                    <a:lnTo>
                      <a:pt x="5424" y="6258"/>
                    </a:lnTo>
                    <a:lnTo>
                      <a:pt x="5360" y="5980"/>
                    </a:lnTo>
                    <a:lnTo>
                      <a:pt x="5285" y="5689"/>
                    </a:lnTo>
                    <a:lnTo>
                      <a:pt x="5196" y="5398"/>
                    </a:lnTo>
                    <a:lnTo>
                      <a:pt x="5082" y="5095"/>
                    </a:lnTo>
                    <a:lnTo>
                      <a:pt x="4943" y="4792"/>
                    </a:lnTo>
                    <a:lnTo>
                      <a:pt x="4817" y="4501"/>
                    </a:lnTo>
                    <a:lnTo>
                      <a:pt x="4728" y="4235"/>
                    </a:lnTo>
                    <a:lnTo>
                      <a:pt x="4665" y="3983"/>
                    </a:lnTo>
                    <a:lnTo>
                      <a:pt x="4640" y="3768"/>
                    </a:lnTo>
                    <a:lnTo>
                      <a:pt x="4640" y="3565"/>
                    </a:lnTo>
                    <a:lnTo>
                      <a:pt x="4665" y="3388"/>
                    </a:lnTo>
                    <a:lnTo>
                      <a:pt x="4703" y="3237"/>
                    </a:lnTo>
                    <a:lnTo>
                      <a:pt x="4779" y="3110"/>
                    </a:lnTo>
                    <a:lnTo>
                      <a:pt x="4867" y="2996"/>
                    </a:lnTo>
                    <a:lnTo>
                      <a:pt x="4969" y="2908"/>
                    </a:lnTo>
                    <a:lnTo>
                      <a:pt x="5095" y="2845"/>
                    </a:lnTo>
                    <a:lnTo>
                      <a:pt x="5234" y="2794"/>
                    </a:lnTo>
                    <a:lnTo>
                      <a:pt x="5386" y="2756"/>
                    </a:lnTo>
                    <a:lnTo>
                      <a:pt x="5550" y="2744"/>
                    </a:lnTo>
                    <a:lnTo>
                      <a:pt x="5727" y="2744"/>
                    </a:lnTo>
                    <a:lnTo>
                      <a:pt x="5904" y="2769"/>
                    </a:lnTo>
                    <a:lnTo>
                      <a:pt x="6081" y="2807"/>
                    </a:lnTo>
                    <a:lnTo>
                      <a:pt x="6271" y="2857"/>
                    </a:lnTo>
                    <a:lnTo>
                      <a:pt x="6460" y="2933"/>
                    </a:lnTo>
                    <a:lnTo>
                      <a:pt x="6650" y="3009"/>
                    </a:lnTo>
                    <a:lnTo>
                      <a:pt x="6840" y="3110"/>
                    </a:lnTo>
                    <a:lnTo>
                      <a:pt x="7017" y="3211"/>
                    </a:lnTo>
                    <a:lnTo>
                      <a:pt x="7194" y="3338"/>
                    </a:lnTo>
                    <a:lnTo>
                      <a:pt x="7371" y="3477"/>
                    </a:lnTo>
                    <a:lnTo>
                      <a:pt x="7522" y="3616"/>
                    </a:lnTo>
                    <a:lnTo>
                      <a:pt x="7674" y="3768"/>
                    </a:lnTo>
                    <a:lnTo>
                      <a:pt x="7813" y="3945"/>
                    </a:lnTo>
                    <a:lnTo>
                      <a:pt x="7927" y="4109"/>
                    </a:lnTo>
                    <a:lnTo>
                      <a:pt x="8041" y="4299"/>
                    </a:lnTo>
                    <a:lnTo>
                      <a:pt x="8117" y="4488"/>
                    </a:lnTo>
                    <a:lnTo>
                      <a:pt x="8180" y="4691"/>
                    </a:lnTo>
                    <a:lnTo>
                      <a:pt x="8230" y="4905"/>
                    </a:lnTo>
                    <a:lnTo>
                      <a:pt x="9039" y="3932"/>
                    </a:lnTo>
                    <a:lnTo>
                      <a:pt x="9014" y="3780"/>
                    </a:lnTo>
                    <a:lnTo>
                      <a:pt x="8989" y="3591"/>
                    </a:lnTo>
                    <a:lnTo>
                      <a:pt x="8938" y="3350"/>
                    </a:lnTo>
                    <a:lnTo>
                      <a:pt x="8875" y="3072"/>
                    </a:lnTo>
                    <a:lnTo>
                      <a:pt x="8774" y="2744"/>
                    </a:lnTo>
                    <a:lnTo>
                      <a:pt x="8648" y="2402"/>
                    </a:lnTo>
                    <a:lnTo>
                      <a:pt x="8572" y="2225"/>
                    </a:lnTo>
                    <a:lnTo>
                      <a:pt x="8483" y="2048"/>
                    </a:lnTo>
                    <a:lnTo>
                      <a:pt x="8382" y="1871"/>
                    </a:lnTo>
                    <a:lnTo>
                      <a:pt x="8281" y="1694"/>
                    </a:lnTo>
                    <a:lnTo>
                      <a:pt x="8167" y="1517"/>
                    </a:lnTo>
                    <a:lnTo>
                      <a:pt x="8041" y="1340"/>
                    </a:lnTo>
                    <a:lnTo>
                      <a:pt x="7902" y="1176"/>
                    </a:lnTo>
                    <a:lnTo>
                      <a:pt x="7750" y="1012"/>
                    </a:lnTo>
                    <a:lnTo>
                      <a:pt x="7573" y="860"/>
                    </a:lnTo>
                    <a:lnTo>
                      <a:pt x="7396" y="708"/>
                    </a:lnTo>
                    <a:lnTo>
                      <a:pt x="7206" y="569"/>
                    </a:lnTo>
                    <a:lnTo>
                      <a:pt x="7004" y="443"/>
                    </a:lnTo>
                    <a:lnTo>
                      <a:pt x="6776" y="341"/>
                    </a:lnTo>
                    <a:lnTo>
                      <a:pt x="6536" y="240"/>
                    </a:lnTo>
                    <a:lnTo>
                      <a:pt x="6283" y="152"/>
                    </a:lnTo>
                    <a:lnTo>
                      <a:pt x="6018" y="89"/>
                    </a:lnTo>
                    <a:lnTo>
                      <a:pt x="5727" y="38"/>
                    </a:lnTo>
                    <a:lnTo>
                      <a:pt x="5424" y="0"/>
                    </a:lnTo>
                    <a:close/>
                  </a:path>
                </a:pathLst>
              </a:custGeom>
              <a:solidFill>
                <a:srgbClr val="6549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347;p43"/>
              <p:cNvSpPr/>
              <p:nvPr/>
            </p:nvSpPr>
            <p:spPr>
              <a:xfrm>
                <a:off x="802937" y="2994018"/>
                <a:ext cx="432642" cy="235613"/>
              </a:xfrm>
              <a:custGeom>
                <a:avLst/>
                <a:gdLst/>
                <a:ahLst/>
                <a:cxnLst/>
                <a:rect l="l" t="t" r="r" b="b"/>
                <a:pathLst>
                  <a:path w="35590" h="19382" extrusionOk="0">
                    <a:moveTo>
                      <a:pt x="15702" y="0"/>
                    </a:moveTo>
                    <a:lnTo>
                      <a:pt x="13831" y="13"/>
                    </a:lnTo>
                    <a:lnTo>
                      <a:pt x="11935" y="38"/>
                    </a:lnTo>
                    <a:lnTo>
                      <a:pt x="8294" y="114"/>
                    </a:lnTo>
                    <a:lnTo>
                      <a:pt x="5197" y="203"/>
                    </a:lnTo>
                    <a:lnTo>
                      <a:pt x="2238" y="291"/>
                    </a:lnTo>
                    <a:lnTo>
                      <a:pt x="2099" y="531"/>
                    </a:lnTo>
                    <a:lnTo>
                      <a:pt x="1947" y="809"/>
                    </a:lnTo>
                    <a:lnTo>
                      <a:pt x="1758" y="1201"/>
                    </a:lnTo>
                    <a:lnTo>
                      <a:pt x="1530" y="1682"/>
                    </a:lnTo>
                    <a:lnTo>
                      <a:pt x="1290" y="2251"/>
                    </a:lnTo>
                    <a:lnTo>
                      <a:pt x="1037" y="2908"/>
                    </a:lnTo>
                    <a:lnTo>
                      <a:pt x="911" y="3275"/>
                    </a:lnTo>
                    <a:lnTo>
                      <a:pt x="797" y="3641"/>
                    </a:lnTo>
                    <a:lnTo>
                      <a:pt x="671" y="4033"/>
                    </a:lnTo>
                    <a:lnTo>
                      <a:pt x="569" y="4450"/>
                    </a:lnTo>
                    <a:lnTo>
                      <a:pt x="456" y="4880"/>
                    </a:lnTo>
                    <a:lnTo>
                      <a:pt x="354" y="5323"/>
                    </a:lnTo>
                    <a:lnTo>
                      <a:pt x="266" y="5778"/>
                    </a:lnTo>
                    <a:lnTo>
                      <a:pt x="190" y="6246"/>
                    </a:lnTo>
                    <a:lnTo>
                      <a:pt x="127" y="6739"/>
                    </a:lnTo>
                    <a:lnTo>
                      <a:pt x="64" y="7232"/>
                    </a:lnTo>
                    <a:lnTo>
                      <a:pt x="26" y="7738"/>
                    </a:lnTo>
                    <a:lnTo>
                      <a:pt x="13" y="8269"/>
                    </a:lnTo>
                    <a:lnTo>
                      <a:pt x="0" y="8787"/>
                    </a:lnTo>
                    <a:lnTo>
                      <a:pt x="13" y="9330"/>
                    </a:lnTo>
                    <a:lnTo>
                      <a:pt x="51" y="9874"/>
                    </a:lnTo>
                    <a:lnTo>
                      <a:pt x="114" y="10430"/>
                    </a:lnTo>
                    <a:lnTo>
                      <a:pt x="190" y="10999"/>
                    </a:lnTo>
                    <a:lnTo>
                      <a:pt x="291" y="11568"/>
                    </a:lnTo>
                    <a:lnTo>
                      <a:pt x="354" y="11846"/>
                    </a:lnTo>
                    <a:lnTo>
                      <a:pt x="430" y="12124"/>
                    </a:lnTo>
                    <a:lnTo>
                      <a:pt x="506" y="12390"/>
                    </a:lnTo>
                    <a:lnTo>
                      <a:pt x="595" y="12655"/>
                    </a:lnTo>
                    <a:lnTo>
                      <a:pt x="683" y="12921"/>
                    </a:lnTo>
                    <a:lnTo>
                      <a:pt x="784" y="13161"/>
                    </a:lnTo>
                    <a:lnTo>
                      <a:pt x="898" y="13414"/>
                    </a:lnTo>
                    <a:lnTo>
                      <a:pt x="1012" y="13654"/>
                    </a:lnTo>
                    <a:lnTo>
                      <a:pt x="1138" y="13882"/>
                    </a:lnTo>
                    <a:lnTo>
                      <a:pt x="1265" y="14109"/>
                    </a:lnTo>
                    <a:lnTo>
                      <a:pt x="1404" y="14337"/>
                    </a:lnTo>
                    <a:lnTo>
                      <a:pt x="1555" y="14552"/>
                    </a:lnTo>
                    <a:lnTo>
                      <a:pt x="1695" y="14767"/>
                    </a:lnTo>
                    <a:lnTo>
                      <a:pt x="1859" y="14969"/>
                    </a:lnTo>
                    <a:lnTo>
                      <a:pt x="2023" y="15171"/>
                    </a:lnTo>
                    <a:lnTo>
                      <a:pt x="2188" y="15361"/>
                    </a:lnTo>
                    <a:lnTo>
                      <a:pt x="2365" y="15551"/>
                    </a:lnTo>
                    <a:lnTo>
                      <a:pt x="2542" y="15728"/>
                    </a:lnTo>
                    <a:lnTo>
                      <a:pt x="2731" y="15905"/>
                    </a:lnTo>
                    <a:lnTo>
                      <a:pt x="2921" y="16082"/>
                    </a:lnTo>
                    <a:lnTo>
                      <a:pt x="3325" y="16410"/>
                    </a:lnTo>
                    <a:lnTo>
                      <a:pt x="3743" y="16714"/>
                    </a:lnTo>
                    <a:lnTo>
                      <a:pt x="4185" y="17005"/>
                    </a:lnTo>
                    <a:lnTo>
                      <a:pt x="4640" y="17283"/>
                    </a:lnTo>
                    <a:lnTo>
                      <a:pt x="5108" y="17523"/>
                    </a:lnTo>
                    <a:lnTo>
                      <a:pt x="5601" y="17763"/>
                    </a:lnTo>
                    <a:lnTo>
                      <a:pt x="6107" y="17978"/>
                    </a:lnTo>
                    <a:lnTo>
                      <a:pt x="6612" y="18180"/>
                    </a:lnTo>
                    <a:lnTo>
                      <a:pt x="7143" y="18357"/>
                    </a:lnTo>
                    <a:lnTo>
                      <a:pt x="7687" y="18522"/>
                    </a:lnTo>
                    <a:lnTo>
                      <a:pt x="8231" y="18673"/>
                    </a:lnTo>
                    <a:lnTo>
                      <a:pt x="8787" y="18800"/>
                    </a:lnTo>
                    <a:lnTo>
                      <a:pt x="9343" y="18914"/>
                    </a:lnTo>
                    <a:lnTo>
                      <a:pt x="9912" y="19027"/>
                    </a:lnTo>
                    <a:lnTo>
                      <a:pt x="10494" y="19116"/>
                    </a:lnTo>
                    <a:lnTo>
                      <a:pt x="11063" y="19192"/>
                    </a:lnTo>
                    <a:lnTo>
                      <a:pt x="11644" y="19255"/>
                    </a:lnTo>
                    <a:lnTo>
                      <a:pt x="12226" y="19305"/>
                    </a:lnTo>
                    <a:lnTo>
                      <a:pt x="12807" y="19343"/>
                    </a:lnTo>
                    <a:lnTo>
                      <a:pt x="13389" y="19369"/>
                    </a:lnTo>
                    <a:lnTo>
                      <a:pt x="13970" y="19381"/>
                    </a:lnTo>
                    <a:lnTo>
                      <a:pt x="28800" y="19381"/>
                    </a:lnTo>
                    <a:lnTo>
                      <a:pt x="35589" y="4893"/>
                    </a:lnTo>
                    <a:lnTo>
                      <a:pt x="34312" y="4311"/>
                    </a:lnTo>
                    <a:lnTo>
                      <a:pt x="32909" y="3692"/>
                    </a:lnTo>
                    <a:lnTo>
                      <a:pt x="31189" y="2959"/>
                    </a:lnTo>
                    <a:lnTo>
                      <a:pt x="30254" y="2567"/>
                    </a:lnTo>
                    <a:lnTo>
                      <a:pt x="29280" y="2175"/>
                    </a:lnTo>
                    <a:lnTo>
                      <a:pt x="28294" y="1796"/>
                    </a:lnTo>
                    <a:lnTo>
                      <a:pt x="27308" y="1429"/>
                    </a:lnTo>
                    <a:lnTo>
                      <a:pt x="26347" y="1088"/>
                    </a:lnTo>
                    <a:lnTo>
                      <a:pt x="25424" y="771"/>
                    </a:lnTo>
                    <a:lnTo>
                      <a:pt x="24540" y="506"/>
                    </a:lnTo>
                    <a:lnTo>
                      <a:pt x="24135" y="392"/>
                    </a:lnTo>
                    <a:lnTo>
                      <a:pt x="23743" y="291"/>
                    </a:lnTo>
                    <a:lnTo>
                      <a:pt x="23427" y="241"/>
                    </a:lnTo>
                    <a:lnTo>
                      <a:pt x="23035" y="190"/>
                    </a:lnTo>
                    <a:lnTo>
                      <a:pt x="22555" y="139"/>
                    </a:lnTo>
                    <a:lnTo>
                      <a:pt x="22011" y="101"/>
                    </a:lnTo>
                    <a:lnTo>
                      <a:pt x="21392" y="76"/>
                    </a:lnTo>
                    <a:lnTo>
                      <a:pt x="20709" y="51"/>
                    </a:lnTo>
                    <a:lnTo>
                      <a:pt x="19192" y="13"/>
                    </a:lnTo>
                    <a:lnTo>
                      <a:pt x="175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348;p43"/>
              <p:cNvSpPr/>
              <p:nvPr/>
            </p:nvSpPr>
            <p:spPr>
              <a:xfrm>
                <a:off x="1032083" y="2999391"/>
                <a:ext cx="198415" cy="98831"/>
              </a:xfrm>
              <a:custGeom>
                <a:avLst/>
                <a:gdLst/>
                <a:ahLst/>
                <a:cxnLst/>
                <a:rect l="l" t="t" r="r" b="b"/>
                <a:pathLst>
                  <a:path w="16322" h="8130" extrusionOk="0">
                    <a:moveTo>
                      <a:pt x="16322" y="1"/>
                    </a:moveTo>
                    <a:lnTo>
                      <a:pt x="0" y="3566"/>
                    </a:lnTo>
                    <a:lnTo>
                      <a:pt x="13629" y="8130"/>
                    </a:lnTo>
                    <a:lnTo>
                      <a:pt x="16322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349;p43"/>
              <p:cNvSpPr/>
              <p:nvPr/>
            </p:nvSpPr>
            <p:spPr>
              <a:xfrm>
                <a:off x="796020" y="2574456"/>
                <a:ext cx="317838" cy="457222"/>
              </a:xfrm>
              <a:custGeom>
                <a:avLst/>
                <a:gdLst/>
                <a:ahLst/>
                <a:cxnLst/>
                <a:rect l="l" t="t" r="r" b="b"/>
                <a:pathLst>
                  <a:path w="26146" h="37612" extrusionOk="0">
                    <a:moveTo>
                      <a:pt x="3844" y="0"/>
                    </a:moveTo>
                    <a:lnTo>
                      <a:pt x="3566" y="13"/>
                    </a:lnTo>
                    <a:lnTo>
                      <a:pt x="3275" y="51"/>
                    </a:lnTo>
                    <a:lnTo>
                      <a:pt x="3009" y="114"/>
                    </a:lnTo>
                    <a:lnTo>
                      <a:pt x="2731" y="190"/>
                    </a:lnTo>
                    <a:lnTo>
                      <a:pt x="2466" y="291"/>
                    </a:lnTo>
                    <a:lnTo>
                      <a:pt x="2213" y="405"/>
                    </a:lnTo>
                    <a:lnTo>
                      <a:pt x="1960" y="531"/>
                    </a:lnTo>
                    <a:lnTo>
                      <a:pt x="1720" y="683"/>
                    </a:lnTo>
                    <a:lnTo>
                      <a:pt x="1492" y="847"/>
                    </a:lnTo>
                    <a:lnTo>
                      <a:pt x="1265" y="1037"/>
                    </a:lnTo>
                    <a:lnTo>
                      <a:pt x="1063" y="1226"/>
                    </a:lnTo>
                    <a:lnTo>
                      <a:pt x="873" y="1441"/>
                    </a:lnTo>
                    <a:lnTo>
                      <a:pt x="696" y="1682"/>
                    </a:lnTo>
                    <a:lnTo>
                      <a:pt x="544" y="1922"/>
                    </a:lnTo>
                    <a:lnTo>
                      <a:pt x="392" y="2175"/>
                    </a:lnTo>
                    <a:lnTo>
                      <a:pt x="279" y="2453"/>
                    </a:lnTo>
                    <a:lnTo>
                      <a:pt x="178" y="2731"/>
                    </a:lnTo>
                    <a:lnTo>
                      <a:pt x="102" y="3034"/>
                    </a:lnTo>
                    <a:lnTo>
                      <a:pt x="38" y="3338"/>
                    </a:lnTo>
                    <a:lnTo>
                      <a:pt x="13" y="3654"/>
                    </a:lnTo>
                    <a:lnTo>
                      <a:pt x="1" y="3983"/>
                    </a:lnTo>
                    <a:lnTo>
                      <a:pt x="127" y="10683"/>
                    </a:lnTo>
                    <a:lnTo>
                      <a:pt x="215" y="14754"/>
                    </a:lnTo>
                    <a:lnTo>
                      <a:pt x="304" y="18901"/>
                    </a:lnTo>
                    <a:lnTo>
                      <a:pt x="405" y="22769"/>
                    </a:lnTo>
                    <a:lnTo>
                      <a:pt x="519" y="26069"/>
                    </a:lnTo>
                    <a:lnTo>
                      <a:pt x="569" y="27409"/>
                    </a:lnTo>
                    <a:lnTo>
                      <a:pt x="620" y="28471"/>
                    </a:lnTo>
                    <a:lnTo>
                      <a:pt x="683" y="29242"/>
                    </a:lnTo>
                    <a:lnTo>
                      <a:pt x="709" y="29495"/>
                    </a:lnTo>
                    <a:lnTo>
                      <a:pt x="734" y="29660"/>
                    </a:lnTo>
                    <a:lnTo>
                      <a:pt x="759" y="29735"/>
                    </a:lnTo>
                    <a:lnTo>
                      <a:pt x="822" y="29811"/>
                    </a:lnTo>
                    <a:lnTo>
                      <a:pt x="923" y="29912"/>
                    </a:lnTo>
                    <a:lnTo>
                      <a:pt x="1050" y="30001"/>
                    </a:lnTo>
                    <a:lnTo>
                      <a:pt x="1202" y="30102"/>
                    </a:lnTo>
                    <a:lnTo>
                      <a:pt x="1379" y="30216"/>
                    </a:lnTo>
                    <a:lnTo>
                      <a:pt x="1808" y="30443"/>
                    </a:lnTo>
                    <a:lnTo>
                      <a:pt x="2352" y="30696"/>
                    </a:lnTo>
                    <a:lnTo>
                      <a:pt x="2972" y="30974"/>
                    </a:lnTo>
                    <a:lnTo>
                      <a:pt x="3667" y="31253"/>
                    </a:lnTo>
                    <a:lnTo>
                      <a:pt x="4451" y="31556"/>
                    </a:lnTo>
                    <a:lnTo>
                      <a:pt x="5285" y="31872"/>
                    </a:lnTo>
                    <a:lnTo>
                      <a:pt x="6183" y="32188"/>
                    </a:lnTo>
                    <a:lnTo>
                      <a:pt x="7131" y="32517"/>
                    </a:lnTo>
                    <a:lnTo>
                      <a:pt x="8117" y="32858"/>
                    </a:lnTo>
                    <a:lnTo>
                      <a:pt x="10178" y="33541"/>
                    </a:lnTo>
                    <a:lnTo>
                      <a:pt x="12289" y="34211"/>
                    </a:lnTo>
                    <a:lnTo>
                      <a:pt x="14400" y="34881"/>
                    </a:lnTo>
                    <a:lnTo>
                      <a:pt x="16448" y="35500"/>
                    </a:lnTo>
                    <a:lnTo>
                      <a:pt x="18357" y="36082"/>
                    </a:lnTo>
                    <a:lnTo>
                      <a:pt x="20064" y="36588"/>
                    </a:lnTo>
                    <a:lnTo>
                      <a:pt x="22618" y="37334"/>
                    </a:lnTo>
                    <a:lnTo>
                      <a:pt x="23591" y="37612"/>
                    </a:lnTo>
                    <a:lnTo>
                      <a:pt x="26145" y="32631"/>
                    </a:lnTo>
                    <a:lnTo>
                      <a:pt x="8661" y="24830"/>
                    </a:lnTo>
                    <a:lnTo>
                      <a:pt x="8661" y="23920"/>
                    </a:lnTo>
                    <a:lnTo>
                      <a:pt x="8673" y="21518"/>
                    </a:lnTo>
                    <a:lnTo>
                      <a:pt x="8661" y="19887"/>
                    </a:lnTo>
                    <a:lnTo>
                      <a:pt x="8635" y="18066"/>
                    </a:lnTo>
                    <a:lnTo>
                      <a:pt x="8597" y="16094"/>
                    </a:lnTo>
                    <a:lnTo>
                      <a:pt x="8534" y="14033"/>
                    </a:lnTo>
                    <a:lnTo>
                      <a:pt x="8446" y="11947"/>
                    </a:lnTo>
                    <a:lnTo>
                      <a:pt x="8395" y="10911"/>
                    </a:lnTo>
                    <a:lnTo>
                      <a:pt x="8332" y="9887"/>
                    </a:lnTo>
                    <a:lnTo>
                      <a:pt x="8269" y="8875"/>
                    </a:lnTo>
                    <a:lnTo>
                      <a:pt x="8180" y="7914"/>
                    </a:lnTo>
                    <a:lnTo>
                      <a:pt x="8092" y="6966"/>
                    </a:lnTo>
                    <a:lnTo>
                      <a:pt x="8003" y="6081"/>
                    </a:lnTo>
                    <a:lnTo>
                      <a:pt x="7889" y="5234"/>
                    </a:lnTo>
                    <a:lnTo>
                      <a:pt x="7776" y="4450"/>
                    </a:lnTo>
                    <a:lnTo>
                      <a:pt x="7649" y="3730"/>
                    </a:lnTo>
                    <a:lnTo>
                      <a:pt x="7510" y="3085"/>
                    </a:lnTo>
                    <a:lnTo>
                      <a:pt x="7434" y="2782"/>
                    </a:lnTo>
                    <a:lnTo>
                      <a:pt x="7346" y="2516"/>
                    </a:lnTo>
                    <a:lnTo>
                      <a:pt x="7270" y="2263"/>
                    </a:lnTo>
                    <a:lnTo>
                      <a:pt x="7181" y="2036"/>
                    </a:lnTo>
                    <a:lnTo>
                      <a:pt x="7093" y="1821"/>
                    </a:lnTo>
                    <a:lnTo>
                      <a:pt x="7004" y="1644"/>
                    </a:lnTo>
                    <a:lnTo>
                      <a:pt x="6916" y="1479"/>
                    </a:lnTo>
                    <a:lnTo>
                      <a:pt x="6815" y="1353"/>
                    </a:lnTo>
                    <a:lnTo>
                      <a:pt x="6752" y="1277"/>
                    </a:lnTo>
                    <a:lnTo>
                      <a:pt x="6524" y="1037"/>
                    </a:lnTo>
                    <a:lnTo>
                      <a:pt x="6284" y="835"/>
                    </a:lnTo>
                    <a:lnTo>
                      <a:pt x="6031" y="645"/>
                    </a:lnTo>
                    <a:lnTo>
                      <a:pt x="5778" y="481"/>
                    </a:lnTo>
                    <a:lnTo>
                      <a:pt x="5513" y="342"/>
                    </a:lnTo>
                    <a:lnTo>
                      <a:pt x="5247" y="228"/>
                    </a:lnTo>
                    <a:lnTo>
                      <a:pt x="4969" y="139"/>
                    </a:lnTo>
                    <a:lnTo>
                      <a:pt x="4691" y="63"/>
                    </a:lnTo>
                    <a:lnTo>
                      <a:pt x="4413" y="25"/>
                    </a:lnTo>
                    <a:lnTo>
                      <a:pt x="41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350;p43"/>
              <p:cNvSpPr/>
              <p:nvPr/>
            </p:nvSpPr>
            <p:spPr>
              <a:xfrm>
                <a:off x="1082799" y="2963274"/>
                <a:ext cx="165994" cy="103596"/>
              </a:xfrm>
              <a:custGeom>
                <a:avLst/>
                <a:gdLst/>
                <a:ahLst/>
                <a:cxnLst/>
                <a:rect l="l" t="t" r="r" b="b"/>
                <a:pathLst>
                  <a:path w="13655" h="8522" extrusionOk="0">
                    <a:moveTo>
                      <a:pt x="9457" y="1"/>
                    </a:moveTo>
                    <a:lnTo>
                      <a:pt x="2554" y="646"/>
                    </a:lnTo>
                    <a:lnTo>
                      <a:pt x="2352" y="734"/>
                    </a:lnTo>
                    <a:lnTo>
                      <a:pt x="2150" y="835"/>
                    </a:lnTo>
                    <a:lnTo>
                      <a:pt x="1960" y="962"/>
                    </a:lnTo>
                    <a:lnTo>
                      <a:pt x="1783" y="1101"/>
                    </a:lnTo>
                    <a:lnTo>
                      <a:pt x="1619" y="1252"/>
                    </a:lnTo>
                    <a:lnTo>
                      <a:pt x="1467" y="1417"/>
                    </a:lnTo>
                    <a:lnTo>
                      <a:pt x="1315" y="1594"/>
                    </a:lnTo>
                    <a:lnTo>
                      <a:pt x="1189" y="1783"/>
                    </a:lnTo>
                    <a:lnTo>
                      <a:pt x="1062" y="1973"/>
                    </a:lnTo>
                    <a:lnTo>
                      <a:pt x="949" y="2175"/>
                    </a:lnTo>
                    <a:lnTo>
                      <a:pt x="835" y="2390"/>
                    </a:lnTo>
                    <a:lnTo>
                      <a:pt x="734" y="2593"/>
                    </a:lnTo>
                    <a:lnTo>
                      <a:pt x="645" y="2807"/>
                    </a:lnTo>
                    <a:lnTo>
                      <a:pt x="557" y="3022"/>
                    </a:lnTo>
                    <a:lnTo>
                      <a:pt x="418" y="3452"/>
                    </a:lnTo>
                    <a:lnTo>
                      <a:pt x="291" y="3882"/>
                    </a:lnTo>
                    <a:lnTo>
                      <a:pt x="203" y="4274"/>
                    </a:lnTo>
                    <a:lnTo>
                      <a:pt x="127" y="4641"/>
                    </a:lnTo>
                    <a:lnTo>
                      <a:pt x="76" y="4969"/>
                    </a:lnTo>
                    <a:lnTo>
                      <a:pt x="13" y="5450"/>
                    </a:lnTo>
                    <a:lnTo>
                      <a:pt x="0" y="5627"/>
                    </a:lnTo>
                    <a:lnTo>
                      <a:pt x="165" y="5677"/>
                    </a:lnTo>
                    <a:lnTo>
                      <a:pt x="367" y="5728"/>
                    </a:lnTo>
                    <a:lnTo>
                      <a:pt x="620" y="5778"/>
                    </a:lnTo>
                    <a:lnTo>
                      <a:pt x="936" y="5842"/>
                    </a:lnTo>
                    <a:lnTo>
                      <a:pt x="1303" y="5905"/>
                    </a:lnTo>
                    <a:lnTo>
                      <a:pt x="1720" y="5955"/>
                    </a:lnTo>
                    <a:lnTo>
                      <a:pt x="2150" y="5993"/>
                    </a:lnTo>
                    <a:lnTo>
                      <a:pt x="3351" y="6031"/>
                    </a:lnTo>
                    <a:lnTo>
                      <a:pt x="4817" y="6069"/>
                    </a:lnTo>
                    <a:lnTo>
                      <a:pt x="6587" y="6107"/>
                    </a:lnTo>
                    <a:lnTo>
                      <a:pt x="7156" y="7043"/>
                    </a:lnTo>
                    <a:lnTo>
                      <a:pt x="7042" y="8168"/>
                    </a:lnTo>
                    <a:lnTo>
                      <a:pt x="8104" y="8522"/>
                    </a:lnTo>
                    <a:lnTo>
                      <a:pt x="8484" y="7599"/>
                    </a:lnTo>
                    <a:lnTo>
                      <a:pt x="9912" y="8231"/>
                    </a:lnTo>
                    <a:lnTo>
                      <a:pt x="10317" y="7485"/>
                    </a:lnTo>
                    <a:lnTo>
                      <a:pt x="11353" y="7763"/>
                    </a:lnTo>
                    <a:lnTo>
                      <a:pt x="11644" y="5627"/>
                    </a:lnTo>
                    <a:lnTo>
                      <a:pt x="10797" y="3275"/>
                    </a:lnTo>
                    <a:lnTo>
                      <a:pt x="12150" y="4552"/>
                    </a:lnTo>
                    <a:lnTo>
                      <a:pt x="12567" y="6537"/>
                    </a:lnTo>
                    <a:lnTo>
                      <a:pt x="13654" y="6537"/>
                    </a:lnTo>
                    <a:lnTo>
                      <a:pt x="13654" y="2529"/>
                    </a:lnTo>
                    <a:lnTo>
                      <a:pt x="9457" y="1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351;p43"/>
              <p:cNvSpPr/>
              <p:nvPr/>
            </p:nvSpPr>
            <p:spPr>
              <a:xfrm>
                <a:off x="1197761" y="2820037"/>
                <a:ext cx="335501" cy="278184"/>
              </a:xfrm>
              <a:custGeom>
                <a:avLst/>
                <a:gdLst/>
                <a:ahLst/>
                <a:cxnLst/>
                <a:rect l="l" t="t" r="r" b="b"/>
                <a:pathLst>
                  <a:path w="27599" h="22884" extrusionOk="0">
                    <a:moveTo>
                      <a:pt x="27599" y="1"/>
                    </a:moveTo>
                    <a:lnTo>
                      <a:pt x="7358" y="696"/>
                    </a:lnTo>
                    <a:lnTo>
                      <a:pt x="0" y="22884"/>
                    </a:lnTo>
                    <a:lnTo>
                      <a:pt x="21050" y="21481"/>
                    </a:lnTo>
                    <a:lnTo>
                      <a:pt x="27599" y="1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352;p43"/>
              <p:cNvSpPr/>
              <p:nvPr/>
            </p:nvSpPr>
            <p:spPr>
              <a:xfrm>
                <a:off x="1171163" y="3009079"/>
                <a:ext cx="21687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4084" extrusionOk="0">
                    <a:moveTo>
                      <a:pt x="292" y="0"/>
                    </a:moveTo>
                    <a:lnTo>
                      <a:pt x="1" y="177"/>
                    </a:lnTo>
                    <a:lnTo>
                      <a:pt x="1151" y="1517"/>
                    </a:lnTo>
                    <a:lnTo>
                      <a:pt x="1354" y="3275"/>
                    </a:lnTo>
                    <a:lnTo>
                      <a:pt x="1215" y="3831"/>
                    </a:lnTo>
                    <a:lnTo>
                      <a:pt x="1783" y="4084"/>
                    </a:lnTo>
                    <a:lnTo>
                      <a:pt x="1644" y="1302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5E31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353;p43"/>
              <p:cNvSpPr/>
              <p:nvPr/>
            </p:nvSpPr>
            <p:spPr>
              <a:xfrm>
                <a:off x="1188692" y="2999391"/>
                <a:ext cx="23680" cy="54886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4515" extrusionOk="0">
                    <a:moveTo>
                      <a:pt x="341" y="1"/>
                    </a:moveTo>
                    <a:lnTo>
                      <a:pt x="0" y="203"/>
                    </a:lnTo>
                    <a:lnTo>
                      <a:pt x="1353" y="1948"/>
                    </a:lnTo>
                    <a:lnTo>
                      <a:pt x="1606" y="4514"/>
                    </a:lnTo>
                    <a:lnTo>
                      <a:pt x="1947" y="4514"/>
                    </a:lnTo>
                    <a:lnTo>
                      <a:pt x="1719" y="1745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5E31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354;p43"/>
              <p:cNvSpPr/>
              <p:nvPr/>
            </p:nvSpPr>
            <p:spPr>
              <a:xfrm>
                <a:off x="1207595" y="2987101"/>
                <a:ext cx="19681" cy="27984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302" extrusionOk="0">
                    <a:moveTo>
                      <a:pt x="0" y="0"/>
                    </a:moveTo>
                    <a:lnTo>
                      <a:pt x="531" y="1315"/>
                    </a:lnTo>
                    <a:lnTo>
                      <a:pt x="1580" y="2301"/>
                    </a:lnTo>
                    <a:lnTo>
                      <a:pt x="1618" y="18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31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355;p43"/>
              <p:cNvSpPr/>
              <p:nvPr/>
            </p:nvSpPr>
            <p:spPr>
              <a:xfrm>
                <a:off x="912513" y="3748157"/>
                <a:ext cx="180436" cy="60708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4994" extrusionOk="0">
                    <a:moveTo>
                      <a:pt x="3224" y="0"/>
                    </a:moveTo>
                    <a:lnTo>
                      <a:pt x="3060" y="13"/>
                    </a:lnTo>
                    <a:lnTo>
                      <a:pt x="2896" y="25"/>
                    </a:lnTo>
                    <a:lnTo>
                      <a:pt x="2744" y="38"/>
                    </a:lnTo>
                    <a:lnTo>
                      <a:pt x="2580" y="63"/>
                    </a:lnTo>
                    <a:lnTo>
                      <a:pt x="2428" y="101"/>
                    </a:lnTo>
                    <a:lnTo>
                      <a:pt x="2276" y="152"/>
                    </a:lnTo>
                    <a:lnTo>
                      <a:pt x="2124" y="202"/>
                    </a:lnTo>
                    <a:lnTo>
                      <a:pt x="1973" y="253"/>
                    </a:lnTo>
                    <a:lnTo>
                      <a:pt x="1834" y="316"/>
                    </a:lnTo>
                    <a:lnTo>
                      <a:pt x="1695" y="392"/>
                    </a:lnTo>
                    <a:lnTo>
                      <a:pt x="1429" y="556"/>
                    </a:lnTo>
                    <a:lnTo>
                      <a:pt x="1176" y="733"/>
                    </a:lnTo>
                    <a:lnTo>
                      <a:pt x="949" y="948"/>
                    </a:lnTo>
                    <a:lnTo>
                      <a:pt x="746" y="1176"/>
                    </a:lnTo>
                    <a:lnTo>
                      <a:pt x="557" y="1429"/>
                    </a:lnTo>
                    <a:lnTo>
                      <a:pt x="392" y="1694"/>
                    </a:lnTo>
                    <a:lnTo>
                      <a:pt x="317" y="1833"/>
                    </a:lnTo>
                    <a:lnTo>
                      <a:pt x="253" y="1972"/>
                    </a:lnTo>
                    <a:lnTo>
                      <a:pt x="203" y="2124"/>
                    </a:lnTo>
                    <a:lnTo>
                      <a:pt x="152" y="2276"/>
                    </a:lnTo>
                    <a:lnTo>
                      <a:pt x="102" y="2428"/>
                    </a:lnTo>
                    <a:lnTo>
                      <a:pt x="64" y="2579"/>
                    </a:lnTo>
                    <a:lnTo>
                      <a:pt x="38" y="2744"/>
                    </a:lnTo>
                    <a:lnTo>
                      <a:pt x="26" y="2895"/>
                    </a:lnTo>
                    <a:lnTo>
                      <a:pt x="13" y="3060"/>
                    </a:lnTo>
                    <a:lnTo>
                      <a:pt x="1" y="3224"/>
                    </a:lnTo>
                    <a:lnTo>
                      <a:pt x="1" y="4994"/>
                    </a:lnTo>
                    <a:lnTo>
                      <a:pt x="14843" y="4994"/>
                    </a:lnTo>
                    <a:lnTo>
                      <a:pt x="14843" y="3224"/>
                    </a:lnTo>
                    <a:lnTo>
                      <a:pt x="14830" y="3060"/>
                    </a:lnTo>
                    <a:lnTo>
                      <a:pt x="14818" y="2895"/>
                    </a:lnTo>
                    <a:lnTo>
                      <a:pt x="14805" y="2744"/>
                    </a:lnTo>
                    <a:lnTo>
                      <a:pt x="14780" y="2579"/>
                    </a:lnTo>
                    <a:lnTo>
                      <a:pt x="14742" y="2428"/>
                    </a:lnTo>
                    <a:lnTo>
                      <a:pt x="14691" y="2276"/>
                    </a:lnTo>
                    <a:lnTo>
                      <a:pt x="14641" y="2124"/>
                    </a:lnTo>
                    <a:lnTo>
                      <a:pt x="14590" y="1972"/>
                    </a:lnTo>
                    <a:lnTo>
                      <a:pt x="14527" y="1833"/>
                    </a:lnTo>
                    <a:lnTo>
                      <a:pt x="14451" y="1694"/>
                    </a:lnTo>
                    <a:lnTo>
                      <a:pt x="14287" y="1429"/>
                    </a:lnTo>
                    <a:lnTo>
                      <a:pt x="14097" y="1176"/>
                    </a:lnTo>
                    <a:lnTo>
                      <a:pt x="13895" y="948"/>
                    </a:lnTo>
                    <a:lnTo>
                      <a:pt x="13667" y="733"/>
                    </a:lnTo>
                    <a:lnTo>
                      <a:pt x="13414" y="556"/>
                    </a:lnTo>
                    <a:lnTo>
                      <a:pt x="13149" y="392"/>
                    </a:lnTo>
                    <a:lnTo>
                      <a:pt x="13010" y="316"/>
                    </a:lnTo>
                    <a:lnTo>
                      <a:pt x="12871" y="253"/>
                    </a:lnTo>
                    <a:lnTo>
                      <a:pt x="12719" y="202"/>
                    </a:lnTo>
                    <a:lnTo>
                      <a:pt x="12567" y="152"/>
                    </a:lnTo>
                    <a:lnTo>
                      <a:pt x="12415" y="101"/>
                    </a:lnTo>
                    <a:lnTo>
                      <a:pt x="12264" y="63"/>
                    </a:lnTo>
                    <a:lnTo>
                      <a:pt x="12099" y="38"/>
                    </a:lnTo>
                    <a:lnTo>
                      <a:pt x="11948" y="25"/>
                    </a:lnTo>
                    <a:lnTo>
                      <a:pt x="11783" y="13"/>
                    </a:lnTo>
                    <a:lnTo>
                      <a:pt x="116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356;p43"/>
              <p:cNvSpPr/>
              <p:nvPr/>
            </p:nvSpPr>
            <p:spPr>
              <a:xfrm>
                <a:off x="903445" y="2538339"/>
                <a:ext cx="86383" cy="87452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194" extrusionOk="0">
                    <a:moveTo>
                      <a:pt x="1821" y="0"/>
                    </a:moveTo>
                    <a:lnTo>
                      <a:pt x="1" y="1783"/>
                    </a:lnTo>
                    <a:lnTo>
                      <a:pt x="76" y="1972"/>
                    </a:lnTo>
                    <a:lnTo>
                      <a:pt x="279" y="2503"/>
                    </a:lnTo>
                    <a:lnTo>
                      <a:pt x="595" y="3262"/>
                    </a:lnTo>
                    <a:lnTo>
                      <a:pt x="784" y="3692"/>
                    </a:lnTo>
                    <a:lnTo>
                      <a:pt x="999" y="4147"/>
                    </a:lnTo>
                    <a:lnTo>
                      <a:pt x="1240" y="4615"/>
                    </a:lnTo>
                    <a:lnTo>
                      <a:pt x="1492" y="5070"/>
                    </a:lnTo>
                    <a:lnTo>
                      <a:pt x="1758" y="5525"/>
                    </a:lnTo>
                    <a:lnTo>
                      <a:pt x="2036" y="5930"/>
                    </a:lnTo>
                    <a:lnTo>
                      <a:pt x="2188" y="6132"/>
                    </a:lnTo>
                    <a:lnTo>
                      <a:pt x="2327" y="6309"/>
                    </a:lnTo>
                    <a:lnTo>
                      <a:pt x="2479" y="6486"/>
                    </a:lnTo>
                    <a:lnTo>
                      <a:pt x="2630" y="6638"/>
                    </a:lnTo>
                    <a:lnTo>
                      <a:pt x="2782" y="6777"/>
                    </a:lnTo>
                    <a:lnTo>
                      <a:pt x="2934" y="6890"/>
                    </a:lnTo>
                    <a:lnTo>
                      <a:pt x="3085" y="6991"/>
                    </a:lnTo>
                    <a:lnTo>
                      <a:pt x="3250" y="7080"/>
                    </a:lnTo>
                    <a:lnTo>
                      <a:pt x="3401" y="7131"/>
                    </a:lnTo>
                    <a:lnTo>
                      <a:pt x="3566" y="7168"/>
                    </a:lnTo>
                    <a:lnTo>
                      <a:pt x="3730" y="7194"/>
                    </a:lnTo>
                    <a:lnTo>
                      <a:pt x="3895" y="7194"/>
                    </a:lnTo>
                    <a:lnTo>
                      <a:pt x="4059" y="7181"/>
                    </a:lnTo>
                    <a:lnTo>
                      <a:pt x="4223" y="7156"/>
                    </a:lnTo>
                    <a:lnTo>
                      <a:pt x="4388" y="7105"/>
                    </a:lnTo>
                    <a:lnTo>
                      <a:pt x="4552" y="7055"/>
                    </a:lnTo>
                    <a:lnTo>
                      <a:pt x="4716" y="6979"/>
                    </a:lnTo>
                    <a:lnTo>
                      <a:pt x="4881" y="6903"/>
                    </a:lnTo>
                    <a:lnTo>
                      <a:pt x="5045" y="6815"/>
                    </a:lnTo>
                    <a:lnTo>
                      <a:pt x="5197" y="6726"/>
                    </a:lnTo>
                    <a:lnTo>
                      <a:pt x="5513" y="6511"/>
                    </a:lnTo>
                    <a:lnTo>
                      <a:pt x="5804" y="6284"/>
                    </a:lnTo>
                    <a:lnTo>
                      <a:pt x="6069" y="6043"/>
                    </a:lnTo>
                    <a:lnTo>
                      <a:pt x="6322" y="5803"/>
                    </a:lnTo>
                    <a:lnTo>
                      <a:pt x="6549" y="5576"/>
                    </a:lnTo>
                    <a:lnTo>
                      <a:pt x="6739" y="5373"/>
                    </a:lnTo>
                    <a:lnTo>
                      <a:pt x="7017" y="5057"/>
                    </a:lnTo>
                    <a:lnTo>
                      <a:pt x="7106" y="4931"/>
                    </a:lnTo>
                    <a:lnTo>
                      <a:pt x="18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357;p43"/>
              <p:cNvSpPr/>
              <p:nvPr/>
            </p:nvSpPr>
            <p:spPr>
              <a:xfrm>
                <a:off x="903445" y="2538339"/>
                <a:ext cx="86383" cy="87452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194" fill="none" extrusionOk="0">
                    <a:moveTo>
                      <a:pt x="7106" y="4931"/>
                    </a:moveTo>
                    <a:lnTo>
                      <a:pt x="7106" y="4931"/>
                    </a:lnTo>
                    <a:lnTo>
                      <a:pt x="7017" y="5057"/>
                    </a:lnTo>
                    <a:lnTo>
                      <a:pt x="6739" y="5373"/>
                    </a:lnTo>
                    <a:lnTo>
                      <a:pt x="6549" y="5576"/>
                    </a:lnTo>
                    <a:lnTo>
                      <a:pt x="6322" y="5803"/>
                    </a:lnTo>
                    <a:lnTo>
                      <a:pt x="6069" y="6043"/>
                    </a:lnTo>
                    <a:lnTo>
                      <a:pt x="5804" y="6284"/>
                    </a:lnTo>
                    <a:lnTo>
                      <a:pt x="5513" y="6511"/>
                    </a:lnTo>
                    <a:lnTo>
                      <a:pt x="5197" y="6726"/>
                    </a:lnTo>
                    <a:lnTo>
                      <a:pt x="5045" y="6815"/>
                    </a:lnTo>
                    <a:lnTo>
                      <a:pt x="4881" y="6903"/>
                    </a:lnTo>
                    <a:lnTo>
                      <a:pt x="4716" y="6979"/>
                    </a:lnTo>
                    <a:lnTo>
                      <a:pt x="4552" y="7055"/>
                    </a:lnTo>
                    <a:lnTo>
                      <a:pt x="4388" y="7105"/>
                    </a:lnTo>
                    <a:lnTo>
                      <a:pt x="4223" y="7156"/>
                    </a:lnTo>
                    <a:lnTo>
                      <a:pt x="4059" y="7181"/>
                    </a:lnTo>
                    <a:lnTo>
                      <a:pt x="3895" y="7194"/>
                    </a:lnTo>
                    <a:lnTo>
                      <a:pt x="3730" y="7194"/>
                    </a:lnTo>
                    <a:lnTo>
                      <a:pt x="3566" y="7168"/>
                    </a:lnTo>
                    <a:lnTo>
                      <a:pt x="3401" y="7131"/>
                    </a:lnTo>
                    <a:lnTo>
                      <a:pt x="3250" y="7080"/>
                    </a:lnTo>
                    <a:lnTo>
                      <a:pt x="3250" y="7080"/>
                    </a:lnTo>
                    <a:lnTo>
                      <a:pt x="3085" y="6991"/>
                    </a:lnTo>
                    <a:lnTo>
                      <a:pt x="2934" y="6890"/>
                    </a:lnTo>
                    <a:lnTo>
                      <a:pt x="2782" y="6777"/>
                    </a:lnTo>
                    <a:lnTo>
                      <a:pt x="2630" y="6638"/>
                    </a:lnTo>
                    <a:lnTo>
                      <a:pt x="2479" y="6486"/>
                    </a:lnTo>
                    <a:lnTo>
                      <a:pt x="2327" y="6309"/>
                    </a:lnTo>
                    <a:lnTo>
                      <a:pt x="2188" y="6132"/>
                    </a:lnTo>
                    <a:lnTo>
                      <a:pt x="2036" y="5930"/>
                    </a:lnTo>
                    <a:lnTo>
                      <a:pt x="1758" y="5525"/>
                    </a:lnTo>
                    <a:lnTo>
                      <a:pt x="1492" y="5070"/>
                    </a:lnTo>
                    <a:lnTo>
                      <a:pt x="1240" y="4615"/>
                    </a:lnTo>
                    <a:lnTo>
                      <a:pt x="999" y="4147"/>
                    </a:lnTo>
                    <a:lnTo>
                      <a:pt x="784" y="3692"/>
                    </a:lnTo>
                    <a:lnTo>
                      <a:pt x="595" y="3262"/>
                    </a:lnTo>
                    <a:lnTo>
                      <a:pt x="279" y="2503"/>
                    </a:lnTo>
                    <a:lnTo>
                      <a:pt x="76" y="1972"/>
                    </a:lnTo>
                    <a:lnTo>
                      <a:pt x="1" y="1783"/>
                    </a:lnTo>
                    <a:lnTo>
                      <a:pt x="18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358;p43"/>
              <p:cNvSpPr/>
              <p:nvPr/>
            </p:nvSpPr>
            <p:spPr>
              <a:xfrm>
                <a:off x="989815" y="2554933"/>
                <a:ext cx="36287" cy="59639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4906" extrusionOk="0">
                    <a:moveTo>
                      <a:pt x="633" y="1"/>
                    </a:moveTo>
                    <a:lnTo>
                      <a:pt x="1" y="3566"/>
                    </a:lnTo>
                    <a:lnTo>
                      <a:pt x="216" y="3831"/>
                    </a:lnTo>
                    <a:lnTo>
                      <a:pt x="266" y="3894"/>
                    </a:lnTo>
                    <a:lnTo>
                      <a:pt x="431" y="4046"/>
                    </a:lnTo>
                    <a:lnTo>
                      <a:pt x="671" y="4261"/>
                    </a:lnTo>
                    <a:lnTo>
                      <a:pt x="822" y="4375"/>
                    </a:lnTo>
                    <a:lnTo>
                      <a:pt x="987" y="4489"/>
                    </a:lnTo>
                    <a:lnTo>
                      <a:pt x="1164" y="4602"/>
                    </a:lnTo>
                    <a:lnTo>
                      <a:pt x="1353" y="4704"/>
                    </a:lnTo>
                    <a:lnTo>
                      <a:pt x="1543" y="4792"/>
                    </a:lnTo>
                    <a:lnTo>
                      <a:pt x="1758" y="4855"/>
                    </a:lnTo>
                    <a:lnTo>
                      <a:pt x="1973" y="4893"/>
                    </a:lnTo>
                    <a:lnTo>
                      <a:pt x="2074" y="4906"/>
                    </a:lnTo>
                    <a:lnTo>
                      <a:pt x="2302" y="4906"/>
                    </a:lnTo>
                    <a:lnTo>
                      <a:pt x="2415" y="4881"/>
                    </a:lnTo>
                    <a:lnTo>
                      <a:pt x="2517" y="4855"/>
                    </a:lnTo>
                    <a:lnTo>
                      <a:pt x="2630" y="4817"/>
                    </a:lnTo>
                    <a:lnTo>
                      <a:pt x="2731" y="4779"/>
                    </a:lnTo>
                    <a:lnTo>
                      <a:pt x="2820" y="4704"/>
                    </a:lnTo>
                    <a:lnTo>
                      <a:pt x="2883" y="4628"/>
                    </a:lnTo>
                    <a:lnTo>
                      <a:pt x="2934" y="4539"/>
                    </a:lnTo>
                    <a:lnTo>
                      <a:pt x="2959" y="4438"/>
                    </a:lnTo>
                    <a:lnTo>
                      <a:pt x="2984" y="4312"/>
                    </a:lnTo>
                    <a:lnTo>
                      <a:pt x="2984" y="4185"/>
                    </a:lnTo>
                    <a:lnTo>
                      <a:pt x="2972" y="4046"/>
                    </a:lnTo>
                    <a:lnTo>
                      <a:pt x="2946" y="3907"/>
                    </a:lnTo>
                    <a:lnTo>
                      <a:pt x="2921" y="3755"/>
                    </a:lnTo>
                    <a:lnTo>
                      <a:pt x="2871" y="3591"/>
                    </a:lnTo>
                    <a:lnTo>
                      <a:pt x="2807" y="3414"/>
                    </a:lnTo>
                    <a:lnTo>
                      <a:pt x="2668" y="3060"/>
                    </a:lnTo>
                    <a:lnTo>
                      <a:pt x="2491" y="2693"/>
                    </a:lnTo>
                    <a:lnTo>
                      <a:pt x="2289" y="2314"/>
                    </a:lnTo>
                    <a:lnTo>
                      <a:pt x="2061" y="1935"/>
                    </a:lnTo>
                    <a:lnTo>
                      <a:pt x="1834" y="1556"/>
                    </a:lnTo>
                    <a:lnTo>
                      <a:pt x="1581" y="1202"/>
                    </a:lnTo>
                    <a:lnTo>
                      <a:pt x="1328" y="848"/>
                    </a:lnTo>
                    <a:lnTo>
                      <a:pt x="1088" y="532"/>
                    </a:lnTo>
                    <a:lnTo>
                      <a:pt x="848" y="241"/>
                    </a:lnTo>
                    <a:lnTo>
                      <a:pt x="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" name="Google Shape;1359;p43"/>
            <p:cNvSpPr/>
            <p:nvPr/>
          </p:nvSpPr>
          <p:spPr>
            <a:xfrm>
              <a:off x="7349338" y="2941500"/>
              <a:ext cx="1017300" cy="1017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203" name="Google Shape;1360;p43"/>
          <p:cNvCxnSpPr>
            <a:stCxn id="165" idx="6"/>
          </p:cNvCxnSpPr>
          <p:nvPr/>
        </p:nvCxnSpPr>
        <p:spPr>
          <a:xfrm>
            <a:off x="6891965" y="1772217"/>
            <a:ext cx="971926" cy="1184515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" name="Google Shape;1361;p43"/>
          <p:cNvCxnSpPr>
            <a:stCxn id="155" idx="6"/>
            <a:endCxn id="160" idx="2"/>
          </p:cNvCxnSpPr>
          <p:nvPr/>
        </p:nvCxnSpPr>
        <p:spPr>
          <a:xfrm>
            <a:off x="2904230" y="1525726"/>
            <a:ext cx="1380689" cy="12657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5" name="Google Shape;1362;p43"/>
          <p:cNvCxnSpPr>
            <a:stCxn id="160" idx="6"/>
            <a:endCxn id="165" idx="2"/>
          </p:cNvCxnSpPr>
          <p:nvPr/>
        </p:nvCxnSpPr>
        <p:spPr>
          <a:xfrm>
            <a:off x="4948604" y="1652298"/>
            <a:ext cx="1317165" cy="11991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6" name="Google Shape;1363;p43"/>
          <p:cNvCxnSpPr/>
          <p:nvPr/>
        </p:nvCxnSpPr>
        <p:spPr>
          <a:xfrm flipH="1">
            <a:off x="6577341" y="3793229"/>
            <a:ext cx="1167806" cy="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207" name="Google Shape;1364;p43"/>
          <p:cNvSpPr/>
          <p:nvPr/>
        </p:nvSpPr>
        <p:spPr>
          <a:xfrm>
            <a:off x="7862247" y="258318"/>
            <a:ext cx="1000131" cy="9569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208" name="Google Shape;1365;p43"/>
          <p:cNvGrpSpPr/>
          <p:nvPr/>
        </p:nvGrpSpPr>
        <p:grpSpPr>
          <a:xfrm>
            <a:off x="8084306" y="505158"/>
            <a:ext cx="556837" cy="470030"/>
            <a:chOff x="7963377" y="2296169"/>
            <a:chExt cx="366422" cy="348507"/>
          </a:xfrm>
        </p:grpSpPr>
        <p:sp>
          <p:nvSpPr>
            <p:cNvPr id="209" name="Google Shape;1366;p43"/>
            <p:cNvSpPr/>
            <p:nvPr/>
          </p:nvSpPr>
          <p:spPr>
            <a:xfrm>
              <a:off x="8076538" y="2599857"/>
              <a:ext cx="140066" cy="44820"/>
            </a:xfrm>
            <a:custGeom>
              <a:avLst/>
              <a:gdLst/>
              <a:ahLst/>
              <a:cxnLst/>
              <a:rect l="l" t="t" r="r" b="b"/>
              <a:pathLst>
                <a:path w="4097" h="1311" extrusionOk="0">
                  <a:moveTo>
                    <a:pt x="834" y="0"/>
                  </a:moveTo>
                  <a:lnTo>
                    <a:pt x="834" y="667"/>
                  </a:lnTo>
                  <a:lnTo>
                    <a:pt x="430" y="667"/>
                  </a:lnTo>
                  <a:cubicBezTo>
                    <a:pt x="1" y="667"/>
                    <a:pt x="1" y="1310"/>
                    <a:pt x="430" y="1310"/>
                  </a:cubicBezTo>
                  <a:lnTo>
                    <a:pt x="3668" y="1310"/>
                  </a:lnTo>
                  <a:cubicBezTo>
                    <a:pt x="4097" y="1310"/>
                    <a:pt x="4097" y="667"/>
                    <a:pt x="3668" y="667"/>
                  </a:cubicBezTo>
                  <a:lnTo>
                    <a:pt x="3263" y="667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367;p43"/>
            <p:cNvSpPr/>
            <p:nvPr/>
          </p:nvSpPr>
          <p:spPr>
            <a:xfrm>
              <a:off x="7963377" y="2296169"/>
              <a:ext cx="366422" cy="215792"/>
            </a:xfrm>
            <a:custGeom>
              <a:avLst/>
              <a:gdLst/>
              <a:ahLst/>
              <a:cxnLst/>
              <a:rect l="l" t="t" r="r" b="b"/>
              <a:pathLst>
                <a:path w="10718" h="6312" extrusionOk="0">
                  <a:moveTo>
                    <a:pt x="5330" y="720"/>
                  </a:moveTo>
                  <a:cubicBezTo>
                    <a:pt x="6582" y="720"/>
                    <a:pt x="7788" y="1697"/>
                    <a:pt x="7788" y="3168"/>
                  </a:cubicBezTo>
                  <a:cubicBezTo>
                    <a:pt x="7788" y="4501"/>
                    <a:pt x="6693" y="5597"/>
                    <a:pt x="5359" y="5597"/>
                  </a:cubicBezTo>
                  <a:cubicBezTo>
                    <a:pt x="3192" y="5597"/>
                    <a:pt x="2096" y="2977"/>
                    <a:pt x="3644" y="1429"/>
                  </a:cubicBezTo>
                  <a:cubicBezTo>
                    <a:pt x="4134" y="940"/>
                    <a:pt x="4737" y="720"/>
                    <a:pt x="5330" y="720"/>
                  </a:cubicBezTo>
                  <a:close/>
                  <a:moveTo>
                    <a:pt x="691" y="1"/>
                  </a:moveTo>
                  <a:cubicBezTo>
                    <a:pt x="310" y="1"/>
                    <a:pt x="1" y="334"/>
                    <a:pt x="1" y="715"/>
                  </a:cubicBezTo>
                  <a:lnTo>
                    <a:pt x="1" y="6311"/>
                  </a:lnTo>
                  <a:lnTo>
                    <a:pt x="10717" y="6311"/>
                  </a:lnTo>
                  <a:lnTo>
                    <a:pt x="10717" y="715"/>
                  </a:lnTo>
                  <a:cubicBezTo>
                    <a:pt x="10717" y="334"/>
                    <a:pt x="10408" y="1"/>
                    <a:pt x="10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368;p43"/>
            <p:cNvSpPr/>
            <p:nvPr/>
          </p:nvSpPr>
          <p:spPr>
            <a:xfrm>
              <a:off x="8068401" y="2345023"/>
              <a:ext cx="138459" cy="120682"/>
            </a:xfrm>
            <a:custGeom>
              <a:avLst/>
              <a:gdLst/>
              <a:ahLst/>
              <a:cxnLst/>
              <a:rect l="l" t="t" r="r" b="b"/>
              <a:pathLst>
                <a:path w="4050" h="3530" extrusionOk="0">
                  <a:moveTo>
                    <a:pt x="1954" y="0"/>
                  </a:moveTo>
                  <a:cubicBezTo>
                    <a:pt x="548" y="262"/>
                    <a:pt x="1" y="2001"/>
                    <a:pt x="1025" y="3001"/>
                  </a:cubicBezTo>
                  <a:cubicBezTo>
                    <a:pt x="1388" y="3364"/>
                    <a:pt x="1840" y="3529"/>
                    <a:pt x="2285" y="3529"/>
                  </a:cubicBezTo>
                  <a:cubicBezTo>
                    <a:pt x="3095" y="3529"/>
                    <a:pt x="3880" y="2980"/>
                    <a:pt x="4049" y="2072"/>
                  </a:cubicBezTo>
                  <a:lnTo>
                    <a:pt x="2287" y="2072"/>
                  </a:lnTo>
                  <a:cubicBezTo>
                    <a:pt x="2096" y="2072"/>
                    <a:pt x="1954" y="1906"/>
                    <a:pt x="1954" y="1739"/>
                  </a:cubicBezTo>
                  <a:lnTo>
                    <a:pt x="19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369;p43"/>
            <p:cNvSpPr/>
            <p:nvPr/>
          </p:nvSpPr>
          <p:spPr>
            <a:xfrm>
              <a:off x="8157973" y="2345023"/>
              <a:ext cx="48068" cy="48068"/>
            </a:xfrm>
            <a:custGeom>
              <a:avLst/>
              <a:gdLst/>
              <a:ahLst/>
              <a:cxnLst/>
              <a:rect l="l" t="t" r="r" b="b"/>
              <a:pathLst>
                <a:path w="1406" h="1406" extrusionOk="0">
                  <a:moveTo>
                    <a:pt x="0" y="0"/>
                  </a:moveTo>
                  <a:lnTo>
                    <a:pt x="0" y="1405"/>
                  </a:lnTo>
                  <a:lnTo>
                    <a:pt x="1405" y="1405"/>
                  </a:lnTo>
                  <a:cubicBezTo>
                    <a:pt x="1262" y="691"/>
                    <a:pt x="715" y="12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370;p43"/>
            <p:cNvSpPr/>
            <p:nvPr/>
          </p:nvSpPr>
          <p:spPr>
            <a:xfrm>
              <a:off x="7963377" y="2534730"/>
              <a:ext cx="366422" cy="42358"/>
            </a:xfrm>
            <a:custGeom>
              <a:avLst/>
              <a:gdLst/>
              <a:ahLst/>
              <a:cxnLst/>
              <a:rect l="l" t="t" r="r" b="b"/>
              <a:pathLst>
                <a:path w="10718" h="1239" extrusionOk="0">
                  <a:moveTo>
                    <a:pt x="1" y="0"/>
                  </a:moveTo>
                  <a:lnTo>
                    <a:pt x="1" y="548"/>
                  </a:lnTo>
                  <a:cubicBezTo>
                    <a:pt x="1" y="929"/>
                    <a:pt x="310" y="1239"/>
                    <a:pt x="691" y="1239"/>
                  </a:cubicBezTo>
                  <a:lnTo>
                    <a:pt x="10027" y="1239"/>
                  </a:lnTo>
                  <a:cubicBezTo>
                    <a:pt x="10408" y="1239"/>
                    <a:pt x="10717" y="929"/>
                    <a:pt x="10717" y="548"/>
                  </a:cubicBezTo>
                  <a:lnTo>
                    <a:pt x="107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16" name="Google Shape;1363;p43"/>
          <p:cNvCxnSpPr>
            <a:endCxn id="242" idx="6"/>
          </p:cNvCxnSpPr>
          <p:nvPr/>
        </p:nvCxnSpPr>
        <p:spPr>
          <a:xfrm flipH="1" flipV="1">
            <a:off x="4731849" y="3753528"/>
            <a:ext cx="1112371" cy="732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triangle" w="med" len="med"/>
          </a:ln>
        </p:spPr>
      </p:cxnSp>
      <p:grpSp>
        <p:nvGrpSpPr>
          <p:cNvPr id="240" name="Google Shape;1325;p43"/>
          <p:cNvGrpSpPr/>
          <p:nvPr/>
        </p:nvGrpSpPr>
        <p:grpSpPr>
          <a:xfrm>
            <a:off x="3392716" y="3448578"/>
            <a:ext cx="1970646" cy="1586900"/>
            <a:chOff x="2543823" y="3145175"/>
            <a:chExt cx="1970646" cy="1586900"/>
          </a:xfrm>
        </p:grpSpPr>
        <p:grpSp>
          <p:nvGrpSpPr>
            <p:cNvPr id="241" name="Google Shape;1326;p43"/>
            <p:cNvGrpSpPr/>
            <p:nvPr/>
          </p:nvGrpSpPr>
          <p:grpSpPr>
            <a:xfrm>
              <a:off x="2543823" y="3907475"/>
              <a:ext cx="1970646" cy="824600"/>
              <a:chOff x="6766350" y="3907475"/>
              <a:chExt cx="2016625" cy="824600"/>
            </a:xfrm>
          </p:grpSpPr>
          <p:sp>
            <p:nvSpPr>
              <p:cNvPr id="243" name="Google Shape;1327;p43"/>
              <p:cNvSpPr txBox="1"/>
              <p:nvPr/>
            </p:nvSpPr>
            <p:spPr>
              <a:xfrm>
                <a:off x="6766375" y="3907475"/>
                <a:ext cx="20166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ru-RU" sz="1800" b="1" dirty="0" smtClean="0"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2027 </a:t>
                </a:r>
                <a:r>
                  <a:rPr lang="ru-RU" sz="1800" b="1" dirty="0"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год</a:t>
                </a:r>
              </a:p>
              <a:p>
                <a:pPr lvl="0" algn="ctr"/>
                <a:r>
                  <a:rPr lang="ru-RU" sz="1800" b="1" dirty="0"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(проект)</a:t>
                </a:r>
                <a:endParaRPr sz="18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44" name="Google Shape;1328;p43"/>
              <p:cNvSpPr txBox="1"/>
              <p:nvPr/>
            </p:nvSpPr>
            <p:spPr>
              <a:xfrm>
                <a:off x="6766350" y="4249075"/>
                <a:ext cx="2016600" cy="48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dirty="0" smtClean="0">
                    <a:latin typeface="Roboto"/>
                    <a:ea typeface="Roboto"/>
                    <a:cs typeface="Roboto"/>
                    <a:sym typeface="Roboto"/>
                  </a:rPr>
                  <a:t>100,00</a:t>
                </a:r>
                <a:endParaRPr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242" name="Google Shape;1329;p43"/>
            <p:cNvSpPr/>
            <p:nvPr/>
          </p:nvSpPr>
          <p:spPr>
            <a:xfrm>
              <a:off x="3261395" y="3145175"/>
              <a:ext cx="621561" cy="6099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</a:t>
              </a: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5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248" name="Google Shape;1312;p43"/>
          <p:cNvSpPr txBox="1"/>
          <p:nvPr/>
        </p:nvSpPr>
        <p:spPr>
          <a:xfrm>
            <a:off x="-73422" y="1951557"/>
            <a:ext cx="2124383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Средства бюджета муниципального округа на предоставление субсидий социально ориентированным некоммерческим организациям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(тыс. руб.)</a:t>
            </a:r>
            <a:endParaRPr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2" name="Номер слайда 2"/>
          <p:cNvSpPr txBox="1">
            <a:spLocks/>
          </p:cNvSpPr>
          <p:nvPr/>
        </p:nvSpPr>
        <p:spPr>
          <a:xfrm>
            <a:off x="8421645" y="4780503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45224D5-218F-438B-9858-1B0BDE1BBD8B}" type="slidenum">
              <a:rPr lang="ru-RU" sz="900" smtClean="0">
                <a:solidFill>
                  <a:schemeClr val="bg1"/>
                </a:solidFill>
              </a:rPr>
              <a:pPr/>
              <a:t>66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2733;p65"/>
          <p:cNvSpPr txBox="1">
            <a:spLocks noGrp="1"/>
          </p:cNvSpPr>
          <p:nvPr>
            <p:ph type="title"/>
          </p:nvPr>
        </p:nvSpPr>
        <p:spPr>
          <a:xfrm>
            <a:off x="231197" y="474609"/>
            <a:ext cx="6059820" cy="8773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Поддержка субъектов малого и среднего предпринимательства в 2023-2027 годах</a:t>
            </a:r>
            <a:endParaRPr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7" name="Google Shape;1364;p43"/>
          <p:cNvSpPr/>
          <p:nvPr/>
        </p:nvSpPr>
        <p:spPr>
          <a:xfrm>
            <a:off x="7862247" y="258318"/>
            <a:ext cx="1000131" cy="9569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208" name="Google Shape;1365;p43"/>
          <p:cNvGrpSpPr/>
          <p:nvPr/>
        </p:nvGrpSpPr>
        <p:grpSpPr>
          <a:xfrm>
            <a:off x="8084306" y="505158"/>
            <a:ext cx="556837" cy="470030"/>
            <a:chOff x="7963377" y="2296169"/>
            <a:chExt cx="366422" cy="348507"/>
          </a:xfrm>
        </p:grpSpPr>
        <p:sp>
          <p:nvSpPr>
            <p:cNvPr id="209" name="Google Shape;1366;p43"/>
            <p:cNvSpPr/>
            <p:nvPr/>
          </p:nvSpPr>
          <p:spPr>
            <a:xfrm>
              <a:off x="8076538" y="2599857"/>
              <a:ext cx="140066" cy="44820"/>
            </a:xfrm>
            <a:custGeom>
              <a:avLst/>
              <a:gdLst/>
              <a:ahLst/>
              <a:cxnLst/>
              <a:rect l="l" t="t" r="r" b="b"/>
              <a:pathLst>
                <a:path w="4097" h="1311" extrusionOk="0">
                  <a:moveTo>
                    <a:pt x="834" y="0"/>
                  </a:moveTo>
                  <a:lnTo>
                    <a:pt x="834" y="667"/>
                  </a:lnTo>
                  <a:lnTo>
                    <a:pt x="430" y="667"/>
                  </a:lnTo>
                  <a:cubicBezTo>
                    <a:pt x="1" y="667"/>
                    <a:pt x="1" y="1310"/>
                    <a:pt x="430" y="1310"/>
                  </a:cubicBezTo>
                  <a:lnTo>
                    <a:pt x="3668" y="1310"/>
                  </a:lnTo>
                  <a:cubicBezTo>
                    <a:pt x="4097" y="1310"/>
                    <a:pt x="4097" y="667"/>
                    <a:pt x="3668" y="667"/>
                  </a:cubicBezTo>
                  <a:lnTo>
                    <a:pt x="3263" y="667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367;p43"/>
            <p:cNvSpPr/>
            <p:nvPr/>
          </p:nvSpPr>
          <p:spPr>
            <a:xfrm>
              <a:off x="7963377" y="2296169"/>
              <a:ext cx="366422" cy="215792"/>
            </a:xfrm>
            <a:custGeom>
              <a:avLst/>
              <a:gdLst/>
              <a:ahLst/>
              <a:cxnLst/>
              <a:rect l="l" t="t" r="r" b="b"/>
              <a:pathLst>
                <a:path w="10718" h="6312" extrusionOk="0">
                  <a:moveTo>
                    <a:pt x="5330" y="720"/>
                  </a:moveTo>
                  <a:cubicBezTo>
                    <a:pt x="6582" y="720"/>
                    <a:pt x="7788" y="1697"/>
                    <a:pt x="7788" y="3168"/>
                  </a:cubicBezTo>
                  <a:cubicBezTo>
                    <a:pt x="7788" y="4501"/>
                    <a:pt x="6693" y="5597"/>
                    <a:pt x="5359" y="5597"/>
                  </a:cubicBezTo>
                  <a:cubicBezTo>
                    <a:pt x="3192" y="5597"/>
                    <a:pt x="2096" y="2977"/>
                    <a:pt x="3644" y="1429"/>
                  </a:cubicBezTo>
                  <a:cubicBezTo>
                    <a:pt x="4134" y="940"/>
                    <a:pt x="4737" y="720"/>
                    <a:pt x="5330" y="720"/>
                  </a:cubicBezTo>
                  <a:close/>
                  <a:moveTo>
                    <a:pt x="691" y="1"/>
                  </a:moveTo>
                  <a:cubicBezTo>
                    <a:pt x="310" y="1"/>
                    <a:pt x="1" y="334"/>
                    <a:pt x="1" y="715"/>
                  </a:cubicBezTo>
                  <a:lnTo>
                    <a:pt x="1" y="6311"/>
                  </a:lnTo>
                  <a:lnTo>
                    <a:pt x="10717" y="6311"/>
                  </a:lnTo>
                  <a:lnTo>
                    <a:pt x="10717" y="715"/>
                  </a:lnTo>
                  <a:cubicBezTo>
                    <a:pt x="10717" y="334"/>
                    <a:pt x="10408" y="1"/>
                    <a:pt x="10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368;p43"/>
            <p:cNvSpPr/>
            <p:nvPr/>
          </p:nvSpPr>
          <p:spPr>
            <a:xfrm>
              <a:off x="8068401" y="2345023"/>
              <a:ext cx="138459" cy="120682"/>
            </a:xfrm>
            <a:custGeom>
              <a:avLst/>
              <a:gdLst/>
              <a:ahLst/>
              <a:cxnLst/>
              <a:rect l="l" t="t" r="r" b="b"/>
              <a:pathLst>
                <a:path w="4050" h="3530" extrusionOk="0">
                  <a:moveTo>
                    <a:pt x="1954" y="0"/>
                  </a:moveTo>
                  <a:cubicBezTo>
                    <a:pt x="548" y="262"/>
                    <a:pt x="1" y="2001"/>
                    <a:pt x="1025" y="3001"/>
                  </a:cubicBezTo>
                  <a:cubicBezTo>
                    <a:pt x="1388" y="3364"/>
                    <a:pt x="1840" y="3529"/>
                    <a:pt x="2285" y="3529"/>
                  </a:cubicBezTo>
                  <a:cubicBezTo>
                    <a:pt x="3095" y="3529"/>
                    <a:pt x="3880" y="2980"/>
                    <a:pt x="4049" y="2072"/>
                  </a:cubicBezTo>
                  <a:lnTo>
                    <a:pt x="2287" y="2072"/>
                  </a:lnTo>
                  <a:cubicBezTo>
                    <a:pt x="2096" y="2072"/>
                    <a:pt x="1954" y="1906"/>
                    <a:pt x="1954" y="1739"/>
                  </a:cubicBezTo>
                  <a:lnTo>
                    <a:pt x="19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369;p43"/>
            <p:cNvSpPr/>
            <p:nvPr/>
          </p:nvSpPr>
          <p:spPr>
            <a:xfrm>
              <a:off x="8157973" y="2345023"/>
              <a:ext cx="48068" cy="48068"/>
            </a:xfrm>
            <a:custGeom>
              <a:avLst/>
              <a:gdLst/>
              <a:ahLst/>
              <a:cxnLst/>
              <a:rect l="l" t="t" r="r" b="b"/>
              <a:pathLst>
                <a:path w="1406" h="1406" extrusionOk="0">
                  <a:moveTo>
                    <a:pt x="0" y="0"/>
                  </a:moveTo>
                  <a:lnTo>
                    <a:pt x="0" y="1405"/>
                  </a:lnTo>
                  <a:lnTo>
                    <a:pt x="1405" y="1405"/>
                  </a:lnTo>
                  <a:cubicBezTo>
                    <a:pt x="1262" y="691"/>
                    <a:pt x="715" y="12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370;p43"/>
            <p:cNvSpPr/>
            <p:nvPr/>
          </p:nvSpPr>
          <p:spPr>
            <a:xfrm>
              <a:off x="7963377" y="2534730"/>
              <a:ext cx="366422" cy="42358"/>
            </a:xfrm>
            <a:custGeom>
              <a:avLst/>
              <a:gdLst/>
              <a:ahLst/>
              <a:cxnLst/>
              <a:rect l="l" t="t" r="r" b="b"/>
              <a:pathLst>
                <a:path w="10718" h="1239" extrusionOk="0">
                  <a:moveTo>
                    <a:pt x="1" y="0"/>
                  </a:moveTo>
                  <a:lnTo>
                    <a:pt x="1" y="548"/>
                  </a:lnTo>
                  <a:cubicBezTo>
                    <a:pt x="1" y="929"/>
                    <a:pt x="310" y="1239"/>
                    <a:pt x="691" y="1239"/>
                  </a:cubicBezTo>
                  <a:lnTo>
                    <a:pt x="10027" y="1239"/>
                  </a:lnTo>
                  <a:cubicBezTo>
                    <a:pt x="10408" y="1239"/>
                    <a:pt x="10717" y="929"/>
                    <a:pt x="10717" y="548"/>
                  </a:cubicBezTo>
                  <a:lnTo>
                    <a:pt x="107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1401;p45"/>
          <p:cNvSpPr txBox="1"/>
          <p:nvPr/>
        </p:nvSpPr>
        <p:spPr>
          <a:xfrm>
            <a:off x="2514601" y="3975475"/>
            <a:ext cx="4000500" cy="75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Оказание на конкурсной основе муниципальной поддержки в виде субсидий и грантов проектам субъектов малого и среднего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предпринимательства (тыс. руб.)</a:t>
            </a:r>
            <a:endParaRPr lang="ru-RU" sz="13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1" name="Google Shape;1402;p45"/>
          <p:cNvSpPr txBox="1"/>
          <p:nvPr/>
        </p:nvSpPr>
        <p:spPr>
          <a:xfrm>
            <a:off x="581025" y="2108575"/>
            <a:ext cx="1078727" cy="75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300,00</a:t>
            </a:r>
            <a:endParaRPr sz="18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3" name="Google Shape;1403;p45"/>
          <p:cNvSpPr txBox="1"/>
          <p:nvPr/>
        </p:nvSpPr>
        <p:spPr>
          <a:xfrm>
            <a:off x="5798725" y="2067745"/>
            <a:ext cx="990601" cy="756600"/>
          </a:xfrm>
          <a:prstGeom prst="rect">
            <a:avLst/>
          </a:prstGeom>
          <a:solidFill>
            <a:srgbClr val="D39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300,00</a:t>
            </a:r>
          </a:p>
        </p:txBody>
      </p:sp>
      <p:sp>
        <p:nvSpPr>
          <p:cNvPr id="74" name="Google Shape;1404;p45"/>
          <p:cNvSpPr txBox="1"/>
          <p:nvPr/>
        </p:nvSpPr>
        <p:spPr>
          <a:xfrm>
            <a:off x="7353300" y="2067747"/>
            <a:ext cx="900132" cy="75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300,00</a:t>
            </a:r>
          </a:p>
        </p:txBody>
      </p:sp>
      <p:sp>
        <p:nvSpPr>
          <p:cNvPr id="75" name="Google Shape;1405;p45"/>
          <p:cNvSpPr/>
          <p:nvPr/>
        </p:nvSpPr>
        <p:spPr>
          <a:xfrm>
            <a:off x="5792710" y="3074533"/>
            <a:ext cx="996615" cy="609900"/>
          </a:xfrm>
          <a:prstGeom prst="ellipse">
            <a:avLst/>
          </a:prstGeom>
          <a:solidFill>
            <a:srgbClr val="D39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2026</a:t>
            </a:r>
            <a:endParaRPr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6" name="Google Shape;1406;p45"/>
          <p:cNvSpPr/>
          <p:nvPr/>
        </p:nvSpPr>
        <p:spPr>
          <a:xfrm>
            <a:off x="704851" y="3115363"/>
            <a:ext cx="832254" cy="609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2023</a:t>
            </a:r>
            <a:endParaRPr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7" name="Google Shape;1407;p45"/>
          <p:cNvSpPr/>
          <p:nvPr/>
        </p:nvSpPr>
        <p:spPr>
          <a:xfrm>
            <a:off x="7353299" y="3094708"/>
            <a:ext cx="890607" cy="609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2027</a:t>
            </a:r>
            <a:endParaRPr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81" name="Google Shape;1411;p45"/>
          <p:cNvCxnSpPr>
            <a:stCxn id="70" idx="1"/>
            <a:endCxn id="76" idx="4"/>
          </p:cNvCxnSpPr>
          <p:nvPr/>
        </p:nvCxnSpPr>
        <p:spPr>
          <a:xfrm rot="10800000">
            <a:off x="1120979" y="3725263"/>
            <a:ext cx="1393623" cy="628512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1412;p45"/>
          <p:cNvCxnSpPr>
            <a:stCxn id="70" idx="3"/>
            <a:endCxn id="77" idx="4"/>
          </p:cNvCxnSpPr>
          <p:nvPr/>
        </p:nvCxnSpPr>
        <p:spPr>
          <a:xfrm flipV="1">
            <a:off x="6515101" y="3704608"/>
            <a:ext cx="1283502" cy="649167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1413;p45"/>
          <p:cNvCxnSpPr>
            <a:endCxn id="75" idx="4"/>
          </p:cNvCxnSpPr>
          <p:nvPr/>
        </p:nvCxnSpPr>
        <p:spPr>
          <a:xfrm rot="16200000" flipV="1">
            <a:off x="6145871" y="3829580"/>
            <a:ext cx="291044" cy="75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1414;p45"/>
          <p:cNvCxnSpPr>
            <a:stCxn id="75" idx="0"/>
            <a:endCxn id="73" idx="2"/>
          </p:cNvCxnSpPr>
          <p:nvPr/>
        </p:nvCxnSpPr>
        <p:spPr>
          <a:xfrm rot="5400000" flipH="1" flipV="1">
            <a:off x="6167428" y="2947935"/>
            <a:ext cx="250188" cy="300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1417;p45"/>
          <p:cNvCxnSpPr>
            <a:stCxn id="71" idx="2"/>
            <a:endCxn id="76" idx="0"/>
          </p:cNvCxnSpPr>
          <p:nvPr/>
        </p:nvCxnSpPr>
        <p:spPr>
          <a:xfrm rot="16200000" flipH="1">
            <a:off x="995589" y="2989974"/>
            <a:ext cx="250188" cy="58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1419;p45"/>
          <p:cNvCxnSpPr>
            <a:stCxn id="74" idx="2"/>
            <a:endCxn id="77" idx="0"/>
          </p:cNvCxnSpPr>
          <p:nvPr/>
        </p:nvCxnSpPr>
        <p:spPr>
          <a:xfrm rot="5400000">
            <a:off x="7665805" y="2957146"/>
            <a:ext cx="270361" cy="476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403;p45"/>
          <p:cNvSpPr txBox="1"/>
          <p:nvPr/>
        </p:nvSpPr>
        <p:spPr>
          <a:xfrm>
            <a:off x="4008034" y="2108575"/>
            <a:ext cx="990601" cy="75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300,00</a:t>
            </a:r>
          </a:p>
        </p:txBody>
      </p:sp>
      <p:sp>
        <p:nvSpPr>
          <p:cNvPr id="115" name="Google Shape;1405;p45"/>
          <p:cNvSpPr/>
          <p:nvPr/>
        </p:nvSpPr>
        <p:spPr>
          <a:xfrm>
            <a:off x="3950259" y="3115363"/>
            <a:ext cx="1109145" cy="609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2025</a:t>
            </a:r>
            <a:endParaRPr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16" name="Google Shape;1413;p45"/>
          <p:cNvCxnSpPr>
            <a:endCxn id="115" idx="4"/>
          </p:cNvCxnSpPr>
          <p:nvPr/>
        </p:nvCxnSpPr>
        <p:spPr>
          <a:xfrm rot="5400000" flipH="1" flipV="1">
            <a:off x="4377854" y="3848498"/>
            <a:ext cx="250213" cy="374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414;p45"/>
          <p:cNvCxnSpPr>
            <a:stCxn id="115" idx="0"/>
            <a:endCxn id="114" idx="2"/>
          </p:cNvCxnSpPr>
          <p:nvPr/>
        </p:nvCxnSpPr>
        <p:spPr>
          <a:xfrm rot="16200000" flipV="1">
            <a:off x="4378990" y="2989520"/>
            <a:ext cx="250188" cy="149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403;p45"/>
          <p:cNvSpPr txBox="1"/>
          <p:nvPr/>
        </p:nvSpPr>
        <p:spPr>
          <a:xfrm>
            <a:off x="2224856" y="2108563"/>
            <a:ext cx="990601" cy="756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300,00</a:t>
            </a:r>
          </a:p>
        </p:txBody>
      </p:sp>
      <p:sp>
        <p:nvSpPr>
          <p:cNvPr id="119" name="Google Shape;1405;p45"/>
          <p:cNvSpPr/>
          <p:nvPr/>
        </p:nvSpPr>
        <p:spPr>
          <a:xfrm>
            <a:off x="2224856" y="3115351"/>
            <a:ext cx="988343" cy="6099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2024</a:t>
            </a:r>
            <a:endParaRPr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20" name="Google Shape;1413;p45"/>
          <p:cNvCxnSpPr>
            <a:endCxn id="119" idx="4"/>
          </p:cNvCxnSpPr>
          <p:nvPr/>
        </p:nvCxnSpPr>
        <p:spPr>
          <a:xfrm rot="5400000" flipH="1" flipV="1">
            <a:off x="2593348" y="3849800"/>
            <a:ext cx="250229" cy="113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414;p45"/>
          <p:cNvCxnSpPr>
            <a:stCxn id="119" idx="0"/>
            <a:endCxn id="118" idx="2"/>
          </p:cNvCxnSpPr>
          <p:nvPr/>
        </p:nvCxnSpPr>
        <p:spPr>
          <a:xfrm rot="5400000" flipH="1" flipV="1">
            <a:off x="2594498" y="2989693"/>
            <a:ext cx="250188" cy="112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TextBox 133"/>
          <p:cNvSpPr txBox="1"/>
          <p:nvPr/>
        </p:nvSpPr>
        <p:spPr>
          <a:xfrm>
            <a:off x="8562975" y="4732075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46BC108-C942-414A-AA1B-9073B9B1BA8F}" type="slidenum">
              <a:rPr lang="ru-RU" sz="900" smtClean="0">
                <a:solidFill>
                  <a:schemeClr val="bg1"/>
                </a:solidFill>
              </a:rPr>
              <a:pPr/>
              <a:t>67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6172" y="86413"/>
            <a:ext cx="8100000" cy="874374"/>
          </a:xfrm>
        </p:spPr>
        <p:txBody>
          <a:bodyPr/>
          <a:lstStyle/>
          <a:p>
            <a:r>
              <a:rPr lang="ru-RU" sz="2100" dirty="0">
                <a:solidFill>
                  <a:schemeClr val="accent6">
                    <a:lumMod val="50000"/>
                  </a:schemeClr>
                </a:solidFill>
              </a:rPr>
              <a:t>Объём 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</a:rPr>
              <a:t>расходов 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</a:rPr>
              <a:t>бюджета муниципального округа 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</a:rPr>
              <a:t>за счёт межбюджетных 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</a:rPr>
              <a:t>трансфертов 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</a:rPr>
              <a:t>в 2023-2027 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</a:rPr>
              <a:t>годах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563235"/>
              </p:ext>
            </p:extLst>
          </p:nvPr>
        </p:nvGraphicFramePr>
        <p:xfrm>
          <a:off x="206172" y="1017431"/>
          <a:ext cx="8709230" cy="37388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08203">
                  <a:extLst>
                    <a:ext uri="{9D8B030D-6E8A-4147-A177-3AD203B41FA5}">
                      <a16:colId xmlns:a16="http://schemas.microsoft.com/office/drawing/2014/main" val="901191624"/>
                    </a:ext>
                  </a:extLst>
                </a:gridCol>
                <a:gridCol w="2529736">
                  <a:extLst>
                    <a:ext uri="{9D8B030D-6E8A-4147-A177-3AD203B41FA5}">
                      <a16:colId xmlns:a16="http://schemas.microsoft.com/office/drawing/2014/main" val="3812724958"/>
                    </a:ext>
                  </a:extLst>
                </a:gridCol>
                <a:gridCol w="1175321">
                  <a:extLst>
                    <a:ext uri="{9D8B030D-6E8A-4147-A177-3AD203B41FA5}">
                      <a16:colId xmlns:a16="http://schemas.microsoft.com/office/drawing/2014/main" val="35940696"/>
                    </a:ext>
                  </a:extLst>
                </a:gridCol>
                <a:gridCol w="1068474">
                  <a:extLst>
                    <a:ext uri="{9D8B030D-6E8A-4147-A177-3AD203B41FA5}">
                      <a16:colId xmlns:a16="http://schemas.microsoft.com/office/drawing/2014/main" val="1137565420"/>
                    </a:ext>
                  </a:extLst>
                </a:gridCol>
                <a:gridCol w="1107328">
                  <a:extLst>
                    <a:ext uri="{9D8B030D-6E8A-4147-A177-3AD203B41FA5}">
                      <a16:colId xmlns:a16="http://schemas.microsoft.com/office/drawing/2014/main" val="760130018"/>
                    </a:ext>
                  </a:extLst>
                </a:gridCol>
                <a:gridCol w="1262742">
                  <a:extLst>
                    <a:ext uri="{9D8B030D-6E8A-4147-A177-3AD203B41FA5}">
                      <a16:colId xmlns:a16="http://schemas.microsoft.com/office/drawing/2014/main" val="3046367945"/>
                    </a:ext>
                  </a:extLst>
                </a:gridCol>
                <a:gridCol w="1057426">
                  <a:extLst>
                    <a:ext uri="{9D8B030D-6E8A-4147-A177-3AD203B41FA5}">
                      <a16:colId xmlns:a16="http://schemas.microsoft.com/office/drawing/2014/main" val="3065978430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250" dirty="0" smtClean="0"/>
                        <a:t>Раздел</a:t>
                      </a:r>
                      <a:endParaRPr lang="ru-RU" sz="1250" dirty="0"/>
                    </a:p>
                  </a:txBody>
                  <a:tcPr anchor="ctr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250" dirty="0" smtClean="0"/>
                        <a:t>Наименование показателя</a:t>
                      </a:r>
                      <a:endParaRPr lang="ru-RU" sz="1250" dirty="0"/>
                    </a:p>
                  </a:txBody>
                  <a:tcPr anchor="ctr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250" dirty="0" smtClean="0"/>
                        <a:t>2023 </a:t>
                      </a:r>
                    </a:p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250" dirty="0" smtClean="0"/>
                        <a:t>(факт)</a:t>
                      </a:r>
                      <a:endParaRPr lang="ru-RU" sz="1250" dirty="0"/>
                    </a:p>
                  </a:txBody>
                  <a:tcPr anchor="ctr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250" dirty="0" smtClean="0"/>
                        <a:t>2024</a:t>
                      </a:r>
                    </a:p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250" dirty="0" smtClean="0"/>
                        <a:t>(оценка)</a:t>
                      </a:r>
                      <a:endParaRPr lang="ru-RU" sz="1250" dirty="0"/>
                    </a:p>
                  </a:txBody>
                  <a:tcPr anchor="ctr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250" dirty="0" smtClean="0"/>
                        <a:t>Прогноз</a:t>
                      </a:r>
                      <a:endParaRPr lang="ru-RU" sz="1250" dirty="0"/>
                    </a:p>
                  </a:txBody>
                  <a:tcPr anchor="ctr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7170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250" dirty="0" smtClean="0"/>
                        <a:t>2025</a:t>
                      </a:r>
                      <a:endParaRPr lang="ru-RU" sz="1250" dirty="0"/>
                    </a:p>
                  </a:txBody>
                  <a:tcPr anchor="ctr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250" dirty="0" smtClean="0"/>
                        <a:t>2026</a:t>
                      </a:r>
                      <a:endParaRPr lang="ru-RU" sz="1250" dirty="0"/>
                    </a:p>
                  </a:txBody>
                  <a:tcPr anchor="ctr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250" dirty="0" smtClean="0"/>
                        <a:t>2027</a:t>
                      </a:r>
                      <a:endParaRPr lang="ru-RU" sz="1250" dirty="0"/>
                    </a:p>
                  </a:txBody>
                  <a:tcPr anchor="ctr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453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dirty="0" smtClean="0"/>
                        <a:t>01.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sz="1100" dirty="0" smtClean="0"/>
                        <a:t>Общегосударственные вопросы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7,92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8,65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7,34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7,42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7,34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765874"/>
                  </a:ext>
                </a:extLst>
              </a:tr>
              <a:tr h="275894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dirty="0" smtClean="0"/>
                        <a:t>02.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sz="1100" dirty="0" smtClean="0"/>
                        <a:t>Национальная оборона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2,09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2,49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2,81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3,07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3,18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235118"/>
                  </a:ext>
                </a:extLst>
              </a:tr>
              <a:tr h="275894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dirty="0" smtClean="0"/>
                        <a:t>03.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sz="1100" dirty="0" smtClean="0"/>
                        <a:t>Национальная безопасность и правоохранительная деятельность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0,1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0,1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0,1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0,1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0,1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4078"/>
                  </a:ext>
                </a:extLst>
              </a:tr>
              <a:tr h="275894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dirty="0" smtClean="0"/>
                        <a:t>04.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sz="1100" dirty="0" smtClean="0"/>
                        <a:t>Национальная экономика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247,15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291,77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61,72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0,21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0,21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81193"/>
                  </a:ext>
                </a:extLst>
              </a:tr>
              <a:tr h="275894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dirty="0" smtClean="0"/>
                        <a:t>05.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sz="1100" dirty="0" smtClean="0"/>
                        <a:t>Жилищно-коммунальное хозяйство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29,44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28,24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0,00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0,00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0,00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918949"/>
                  </a:ext>
                </a:extLst>
              </a:tr>
              <a:tr h="275894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dirty="0" smtClean="0"/>
                        <a:t>07.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sz="1100" dirty="0" smtClean="0"/>
                        <a:t>Образование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286,06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309,57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288,56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418,45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266,19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146132"/>
                  </a:ext>
                </a:extLst>
              </a:tr>
              <a:tr h="275894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dirty="0" smtClean="0"/>
                        <a:t>08.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sz="1100" dirty="0" smtClean="0"/>
                        <a:t>Культура, кинематография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1,15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16,15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0,00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0,00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0,00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775290"/>
                  </a:ext>
                </a:extLst>
              </a:tr>
              <a:tr h="275894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dirty="0" smtClean="0"/>
                        <a:t>10.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Социальная политика</a:t>
                      </a:r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261,45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179,52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168,84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179,17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181,44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010008"/>
                  </a:ext>
                </a:extLst>
              </a:tr>
              <a:tr h="275894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dirty="0" smtClean="0"/>
                        <a:t>11.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sz="1100" dirty="0" smtClean="0"/>
                        <a:t>Физическая культура и спорт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0,03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0,04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0,00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0,00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0,00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743594"/>
                  </a:ext>
                </a:extLst>
              </a:tr>
              <a:tr h="275894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endParaRPr lang="ru-RU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835,39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836,53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529,37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608,42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458,46</a:t>
                      </a:r>
                    </a:p>
                  </a:txBody>
                  <a:tcPr marL="9525" marR="9525" marT="9525" marB="0">
                    <a:solidFill>
                      <a:schemeClr val="accent2">
                        <a:tint val="2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2661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099740" y="730462"/>
            <a:ext cx="9957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grpSp>
        <p:nvGrpSpPr>
          <p:cNvPr id="14" name="Google Shape;14394;p90"/>
          <p:cNvGrpSpPr/>
          <p:nvPr/>
        </p:nvGrpSpPr>
        <p:grpSpPr>
          <a:xfrm>
            <a:off x="7362479" y="230905"/>
            <a:ext cx="832205" cy="673330"/>
            <a:chOff x="5744051" y="3766250"/>
            <a:chExt cx="428511" cy="383186"/>
          </a:xfrm>
        </p:grpSpPr>
        <p:sp>
          <p:nvSpPr>
            <p:cNvPr id="15" name="Google Shape;14395;p90"/>
            <p:cNvSpPr/>
            <p:nvPr/>
          </p:nvSpPr>
          <p:spPr>
            <a:xfrm>
              <a:off x="5872489" y="3804510"/>
              <a:ext cx="130696" cy="130460"/>
            </a:xfrm>
            <a:custGeom>
              <a:avLst/>
              <a:gdLst/>
              <a:ahLst/>
              <a:cxnLst/>
              <a:rect l="l" t="t" r="r" b="b"/>
              <a:pathLst>
                <a:path w="4977" h="4968" extrusionOk="0">
                  <a:moveTo>
                    <a:pt x="2480" y="0"/>
                  </a:moveTo>
                  <a:cubicBezTo>
                    <a:pt x="1110" y="0"/>
                    <a:pt x="0" y="1107"/>
                    <a:pt x="0" y="2479"/>
                  </a:cubicBezTo>
                  <a:cubicBezTo>
                    <a:pt x="0" y="3847"/>
                    <a:pt x="1110" y="4967"/>
                    <a:pt x="2479" y="4967"/>
                  </a:cubicBezTo>
                  <a:cubicBezTo>
                    <a:pt x="2485" y="4967"/>
                    <a:pt x="2491" y="4967"/>
                    <a:pt x="2496" y="4967"/>
                  </a:cubicBezTo>
                  <a:cubicBezTo>
                    <a:pt x="3866" y="4967"/>
                    <a:pt x="4967" y="3861"/>
                    <a:pt x="4977" y="2488"/>
                  </a:cubicBezTo>
                  <a:cubicBezTo>
                    <a:pt x="4977" y="1120"/>
                    <a:pt x="3866" y="0"/>
                    <a:pt x="2498" y="0"/>
                  </a:cubicBezTo>
                  <a:cubicBezTo>
                    <a:pt x="2492" y="0"/>
                    <a:pt x="2486" y="0"/>
                    <a:pt x="2480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396;p90"/>
            <p:cNvSpPr/>
            <p:nvPr/>
          </p:nvSpPr>
          <p:spPr>
            <a:xfrm>
              <a:off x="5871963" y="3804169"/>
              <a:ext cx="74185" cy="130775"/>
            </a:xfrm>
            <a:custGeom>
              <a:avLst/>
              <a:gdLst/>
              <a:ahLst/>
              <a:cxnLst/>
              <a:rect l="l" t="t" r="r" b="b"/>
              <a:pathLst>
                <a:path w="2825" h="4980" extrusionOk="0">
                  <a:moveTo>
                    <a:pt x="2487" y="0"/>
                  </a:moveTo>
                  <a:cubicBezTo>
                    <a:pt x="1138" y="0"/>
                    <a:pt x="10" y="1094"/>
                    <a:pt x="1" y="2482"/>
                  </a:cubicBezTo>
                  <a:cubicBezTo>
                    <a:pt x="1" y="3880"/>
                    <a:pt x="1144" y="4980"/>
                    <a:pt x="2498" y="4980"/>
                  </a:cubicBezTo>
                  <a:cubicBezTo>
                    <a:pt x="2599" y="4980"/>
                    <a:pt x="2702" y="4974"/>
                    <a:pt x="2805" y="4961"/>
                  </a:cubicBezTo>
                  <a:cubicBezTo>
                    <a:pt x="1570" y="4789"/>
                    <a:pt x="642" y="3736"/>
                    <a:pt x="642" y="2482"/>
                  </a:cubicBezTo>
                  <a:cubicBezTo>
                    <a:pt x="652" y="1238"/>
                    <a:pt x="1580" y="185"/>
                    <a:pt x="2824" y="23"/>
                  </a:cubicBezTo>
                  <a:cubicBezTo>
                    <a:pt x="2710" y="8"/>
                    <a:pt x="2598" y="0"/>
                    <a:pt x="2487" y="0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397;p90"/>
            <p:cNvSpPr/>
            <p:nvPr/>
          </p:nvSpPr>
          <p:spPr>
            <a:xfrm>
              <a:off x="5893339" y="3825361"/>
              <a:ext cx="88995" cy="88733"/>
            </a:xfrm>
            <a:custGeom>
              <a:avLst/>
              <a:gdLst/>
              <a:ahLst/>
              <a:cxnLst/>
              <a:rect l="l" t="t" r="r" b="b"/>
              <a:pathLst>
                <a:path w="3389" h="3379" extrusionOk="0">
                  <a:moveTo>
                    <a:pt x="1677" y="0"/>
                  </a:moveTo>
                  <a:cubicBezTo>
                    <a:pt x="756" y="0"/>
                    <a:pt x="0" y="753"/>
                    <a:pt x="0" y="1685"/>
                  </a:cubicBezTo>
                  <a:cubicBezTo>
                    <a:pt x="0" y="2623"/>
                    <a:pt x="756" y="3379"/>
                    <a:pt x="1685" y="3379"/>
                  </a:cubicBezTo>
                  <a:cubicBezTo>
                    <a:pt x="1691" y="3379"/>
                    <a:pt x="1696" y="3379"/>
                    <a:pt x="1702" y="3379"/>
                  </a:cubicBezTo>
                  <a:cubicBezTo>
                    <a:pt x="2632" y="3379"/>
                    <a:pt x="3379" y="2627"/>
                    <a:pt x="3388" y="1694"/>
                  </a:cubicBezTo>
                  <a:cubicBezTo>
                    <a:pt x="3388" y="757"/>
                    <a:pt x="2632" y="1"/>
                    <a:pt x="1694" y="1"/>
                  </a:cubicBezTo>
                  <a:cubicBezTo>
                    <a:pt x="1688" y="1"/>
                    <a:pt x="1683" y="0"/>
                    <a:pt x="167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398;p90"/>
            <p:cNvSpPr/>
            <p:nvPr/>
          </p:nvSpPr>
          <p:spPr>
            <a:xfrm>
              <a:off x="5892840" y="3824993"/>
              <a:ext cx="53308" cy="88995"/>
            </a:xfrm>
            <a:custGeom>
              <a:avLst/>
              <a:gdLst/>
              <a:ahLst/>
              <a:cxnLst/>
              <a:rect l="l" t="t" r="r" b="b"/>
              <a:pathLst>
                <a:path w="2030" h="3389" extrusionOk="0">
                  <a:moveTo>
                    <a:pt x="1694" y="0"/>
                  </a:moveTo>
                  <a:cubicBezTo>
                    <a:pt x="786" y="0"/>
                    <a:pt x="9" y="742"/>
                    <a:pt x="0" y="1689"/>
                  </a:cubicBezTo>
                  <a:cubicBezTo>
                    <a:pt x="0" y="2645"/>
                    <a:pt x="777" y="3388"/>
                    <a:pt x="1685" y="3388"/>
                  </a:cubicBezTo>
                  <a:cubicBezTo>
                    <a:pt x="1795" y="3388"/>
                    <a:pt x="1907" y="3377"/>
                    <a:pt x="2020" y="3355"/>
                  </a:cubicBezTo>
                  <a:cubicBezTo>
                    <a:pt x="1225" y="3201"/>
                    <a:pt x="661" y="2503"/>
                    <a:pt x="661" y="1689"/>
                  </a:cubicBezTo>
                  <a:cubicBezTo>
                    <a:pt x="661" y="885"/>
                    <a:pt x="1235" y="187"/>
                    <a:pt x="2029" y="34"/>
                  </a:cubicBezTo>
                  <a:cubicBezTo>
                    <a:pt x="1916" y="11"/>
                    <a:pt x="1804" y="0"/>
                    <a:pt x="169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399;p90"/>
            <p:cNvSpPr/>
            <p:nvPr/>
          </p:nvSpPr>
          <p:spPr>
            <a:xfrm>
              <a:off x="5919231" y="3839436"/>
              <a:ext cx="35714" cy="61107"/>
            </a:xfrm>
            <a:custGeom>
              <a:avLst/>
              <a:gdLst/>
              <a:ahLst/>
              <a:cxnLst/>
              <a:rect l="l" t="t" r="r" b="b"/>
              <a:pathLst>
                <a:path w="1360" h="2327" extrusionOk="0">
                  <a:moveTo>
                    <a:pt x="651" y="469"/>
                  </a:moveTo>
                  <a:lnTo>
                    <a:pt x="651" y="900"/>
                  </a:lnTo>
                  <a:cubicBezTo>
                    <a:pt x="469" y="833"/>
                    <a:pt x="421" y="776"/>
                    <a:pt x="421" y="670"/>
                  </a:cubicBezTo>
                  <a:cubicBezTo>
                    <a:pt x="421" y="546"/>
                    <a:pt x="526" y="489"/>
                    <a:pt x="651" y="469"/>
                  </a:cubicBezTo>
                  <a:close/>
                  <a:moveTo>
                    <a:pt x="794" y="1350"/>
                  </a:moveTo>
                  <a:cubicBezTo>
                    <a:pt x="967" y="1426"/>
                    <a:pt x="1005" y="1503"/>
                    <a:pt x="1005" y="1608"/>
                  </a:cubicBezTo>
                  <a:cubicBezTo>
                    <a:pt x="1005" y="1723"/>
                    <a:pt x="909" y="1828"/>
                    <a:pt x="794" y="1838"/>
                  </a:cubicBezTo>
                  <a:lnTo>
                    <a:pt x="794" y="1350"/>
                  </a:lnTo>
                  <a:close/>
                  <a:moveTo>
                    <a:pt x="718" y="0"/>
                  </a:moveTo>
                  <a:cubicBezTo>
                    <a:pt x="670" y="0"/>
                    <a:pt x="622" y="29"/>
                    <a:pt x="622" y="77"/>
                  </a:cubicBezTo>
                  <a:lnTo>
                    <a:pt x="622" y="154"/>
                  </a:lnTo>
                  <a:cubicBezTo>
                    <a:pt x="287" y="192"/>
                    <a:pt x="67" y="374"/>
                    <a:pt x="67" y="709"/>
                  </a:cubicBezTo>
                  <a:cubicBezTo>
                    <a:pt x="67" y="1063"/>
                    <a:pt x="345" y="1168"/>
                    <a:pt x="613" y="1273"/>
                  </a:cubicBezTo>
                  <a:lnTo>
                    <a:pt x="613" y="1838"/>
                  </a:lnTo>
                  <a:cubicBezTo>
                    <a:pt x="479" y="1819"/>
                    <a:pt x="354" y="1752"/>
                    <a:pt x="258" y="1656"/>
                  </a:cubicBezTo>
                  <a:cubicBezTo>
                    <a:pt x="236" y="1633"/>
                    <a:pt x="206" y="1623"/>
                    <a:pt x="176" y="1623"/>
                  </a:cubicBezTo>
                  <a:cubicBezTo>
                    <a:pt x="130" y="1623"/>
                    <a:pt x="84" y="1648"/>
                    <a:pt x="67" y="1694"/>
                  </a:cubicBezTo>
                  <a:cubicBezTo>
                    <a:pt x="0" y="1771"/>
                    <a:pt x="0" y="1876"/>
                    <a:pt x="67" y="1943"/>
                  </a:cubicBezTo>
                  <a:cubicBezTo>
                    <a:pt x="203" y="2089"/>
                    <a:pt x="392" y="2174"/>
                    <a:pt x="590" y="2174"/>
                  </a:cubicBezTo>
                  <a:cubicBezTo>
                    <a:pt x="601" y="2174"/>
                    <a:pt x="612" y="2173"/>
                    <a:pt x="622" y="2173"/>
                  </a:cubicBezTo>
                  <a:lnTo>
                    <a:pt x="622" y="2173"/>
                  </a:lnTo>
                  <a:lnTo>
                    <a:pt x="613" y="2183"/>
                  </a:lnTo>
                  <a:lnTo>
                    <a:pt x="613" y="2259"/>
                  </a:lnTo>
                  <a:cubicBezTo>
                    <a:pt x="613" y="2297"/>
                    <a:pt x="670" y="2326"/>
                    <a:pt x="708" y="2326"/>
                  </a:cubicBezTo>
                  <a:cubicBezTo>
                    <a:pt x="756" y="2326"/>
                    <a:pt x="804" y="2297"/>
                    <a:pt x="804" y="2259"/>
                  </a:cubicBezTo>
                  <a:lnTo>
                    <a:pt x="804" y="2173"/>
                  </a:lnTo>
                  <a:cubicBezTo>
                    <a:pt x="1120" y="2154"/>
                    <a:pt x="1359" y="1886"/>
                    <a:pt x="1340" y="1570"/>
                  </a:cubicBezTo>
                  <a:cubicBezTo>
                    <a:pt x="1340" y="1235"/>
                    <a:pt x="1129" y="1082"/>
                    <a:pt x="814" y="967"/>
                  </a:cubicBezTo>
                  <a:lnTo>
                    <a:pt x="814" y="469"/>
                  </a:lnTo>
                  <a:cubicBezTo>
                    <a:pt x="909" y="479"/>
                    <a:pt x="1005" y="508"/>
                    <a:pt x="1082" y="556"/>
                  </a:cubicBezTo>
                  <a:cubicBezTo>
                    <a:pt x="1102" y="567"/>
                    <a:pt x="1123" y="573"/>
                    <a:pt x="1144" y="573"/>
                  </a:cubicBezTo>
                  <a:cubicBezTo>
                    <a:pt x="1191" y="573"/>
                    <a:pt x="1234" y="545"/>
                    <a:pt x="1254" y="498"/>
                  </a:cubicBezTo>
                  <a:cubicBezTo>
                    <a:pt x="1311" y="431"/>
                    <a:pt x="1302" y="335"/>
                    <a:pt x="1244" y="278"/>
                  </a:cubicBezTo>
                  <a:cubicBezTo>
                    <a:pt x="1130" y="199"/>
                    <a:pt x="992" y="152"/>
                    <a:pt x="852" y="152"/>
                  </a:cubicBezTo>
                  <a:cubicBezTo>
                    <a:pt x="839" y="152"/>
                    <a:pt x="827" y="153"/>
                    <a:pt x="814" y="154"/>
                  </a:cubicBezTo>
                  <a:lnTo>
                    <a:pt x="814" y="77"/>
                  </a:lnTo>
                  <a:cubicBezTo>
                    <a:pt x="814" y="39"/>
                    <a:pt x="766" y="0"/>
                    <a:pt x="718" y="0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400;p90"/>
            <p:cNvSpPr/>
            <p:nvPr/>
          </p:nvSpPr>
          <p:spPr>
            <a:xfrm>
              <a:off x="5973747" y="3766565"/>
              <a:ext cx="130959" cy="130460"/>
            </a:xfrm>
            <a:custGeom>
              <a:avLst/>
              <a:gdLst/>
              <a:ahLst/>
              <a:cxnLst/>
              <a:rect l="l" t="t" r="r" b="b"/>
              <a:pathLst>
                <a:path w="4987" h="4968" extrusionOk="0">
                  <a:moveTo>
                    <a:pt x="2481" y="0"/>
                  </a:moveTo>
                  <a:cubicBezTo>
                    <a:pt x="1121" y="0"/>
                    <a:pt x="10" y="1107"/>
                    <a:pt x="1" y="2479"/>
                  </a:cubicBezTo>
                  <a:cubicBezTo>
                    <a:pt x="1" y="3847"/>
                    <a:pt x="1111" y="4967"/>
                    <a:pt x="2489" y="4967"/>
                  </a:cubicBezTo>
                  <a:cubicBezTo>
                    <a:pt x="2495" y="4967"/>
                    <a:pt x="2501" y="4967"/>
                    <a:pt x="2507" y="4967"/>
                  </a:cubicBezTo>
                  <a:cubicBezTo>
                    <a:pt x="3867" y="4967"/>
                    <a:pt x="4977" y="3861"/>
                    <a:pt x="4977" y="2488"/>
                  </a:cubicBezTo>
                  <a:cubicBezTo>
                    <a:pt x="4987" y="1120"/>
                    <a:pt x="3877" y="0"/>
                    <a:pt x="2499" y="0"/>
                  </a:cubicBezTo>
                  <a:cubicBezTo>
                    <a:pt x="2493" y="0"/>
                    <a:pt x="2487" y="0"/>
                    <a:pt x="248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401;p90"/>
            <p:cNvSpPr/>
            <p:nvPr/>
          </p:nvSpPr>
          <p:spPr>
            <a:xfrm>
              <a:off x="5973274" y="3766250"/>
              <a:ext cx="74132" cy="130801"/>
            </a:xfrm>
            <a:custGeom>
              <a:avLst/>
              <a:gdLst/>
              <a:ahLst/>
              <a:cxnLst/>
              <a:rect l="l" t="t" r="r" b="b"/>
              <a:pathLst>
                <a:path w="2823" h="4981" extrusionOk="0">
                  <a:moveTo>
                    <a:pt x="2497" y="1"/>
                  </a:moveTo>
                  <a:cubicBezTo>
                    <a:pt x="1143" y="1"/>
                    <a:pt x="9" y="1089"/>
                    <a:pt x="9" y="2481"/>
                  </a:cubicBezTo>
                  <a:cubicBezTo>
                    <a:pt x="0" y="3875"/>
                    <a:pt x="1136" y="4981"/>
                    <a:pt x="2492" y="4981"/>
                  </a:cubicBezTo>
                  <a:cubicBezTo>
                    <a:pt x="2598" y="4981"/>
                    <a:pt x="2705" y="4974"/>
                    <a:pt x="2813" y="4960"/>
                  </a:cubicBezTo>
                  <a:cubicBezTo>
                    <a:pt x="1569" y="4797"/>
                    <a:pt x="641" y="3735"/>
                    <a:pt x="650" y="2481"/>
                  </a:cubicBezTo>
                  <a:cubicBezTo>
                    <a:pt x="650" y="1237"/>
                    <a:pt x="1579" y="184"/>
                    <a:pt x="2823" y="22"/>
                  </a:cubicBezTo>
                  <a:cubicBezTo>
                    <a:pt x="2713" y="8"/>
                    <a:pt x="2605" y="1"/>
                    <a:pt x="2497" y="1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402;p90"/>
            <p:cNvSpPr/>
            <p:nvPr/>
          </p:nvSpPr>
          <p:spPr>
            <a:xfrm>
              <a:off x="5994624" y="3787415"/>
              <a:ext cx="89231" cy="88733"/>
            </a:xfrm>
            <a:custGeom>
              <a:avLst/>
              <a:gdLst/>
              <a:ahLst/>
              <a:cxnLst/>
              <a:rect l="l" t="t" r="r" b="b"/>
              <a:pathLst>
                <a:path w="3398" h="3379" extrusionOk="0">
                  <a:moveTo>
                    <a:pt x="1686" y="0"/>
                  </a:moveTo>
                  <a:cubicBezTo>
                    <a:pt x="756" y="0"/>
                    <a:pt x="10" y="753"/>
                    <a:pt x="0" y="1685"/>
                  </a:cubicBezTo>
                  <a:cubicBezTo>
                    <a:pt x="0" y="2623"/>
                    <a:pt x="756" y="3379"/>
                    <a:pt x="1694" y="3379"/>
                  </a:cubicBezTo>
                  <a:cubicBezTo>
                    <a:pt x="1700" y="3379"/>
                    <a:pt x="1706" y="3379"/>
                    <a:pt x="1712" y="3379"/>
                  </a:cubicBezTo>
                  <a:cubicBezTo>
                    <a:pt x="2641" y="3379"/>
                    <a:pt x="3388" y="2626"/>
                    <a:pt x="3388" y="1694"/>
                  </a:cubicBezTo>
                  <a:cubicBezTo>
                    <a:pt x="3398" y="757"/>
                    <a:pt x="2642" y="0"/>
                    <a:pt x="1704" y="0"/>
                  </a:cubicBezTo>
                  <a:cubicBezTo>
                    <a:pt x="1698" y="0"/>
                    <a:pt x="1692" y="0"/>
                    <a:pt x="168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403;p90"/>
            <p:cNvSpPr/>
            <p:nvPr/>
          </p:nvSpPr>
          <p:spPr>
            <a:xfrm>
              <a:off x="5994361" y="3787284"/>
              <a:ext cx="53308" cy="88916"/>
            </a:xfrm>
            <a:custGeom>
              <a:avLst/>
              <a:gdLst/>
              <a:ahLst/>
              <a:cxnLst/>
              <a:rect l="l" t="t" r="r" b="b"/>
              <a:pathLst>
                <a:path w="2030" h="3386" extrusionOk="0">
                  <a:moveTo>
                    <a:pt x="1689" y="0"/>
                  </a:moveTo>
                  <a:cubicBezTo>
                    <a:pt x="775" y="0"/>
                    <a:pt x="1" y="734"/>
                    <a:pt x="1" y="1680"/>
                  </a:cubicBezTo>
                  <a:cubicBezTo>
                    <a:pt x="1" y="2641"/>
                    <a:pt x="777" y="3386"/>
                    <a:pt x="1695" y="3386"/>
                  </a:cubicBezTo>
                  <a:cubicBezTo>
                    <a:pt x="1802" y="3386"/>
                    <a:pt x="1910" y="3376"/>
                    <a:pt x="2020" y="3355"/>
                  </a:cubicBezTo>
                  <a:cubicBezTo>
                    <a:pt x="1226" y="3192"/>
                    <a:pt x="651" y="2494"/>
                    <a:pt x="661" y="1690"/>
                  </a:cubicBezTo>
                  <a:cubicBezTo>
                    <a:pt x="661" y="876"/>
                    <a:pt x="1235" y="187"/>
                    <a:pt x="2030" y="34"/>
                  </a:cubicBezTo>
                  <a:cubicBezTo>
                    <a:pt x="1915" y="11"/>
                    <a:pt x="1801" y="0"/>
                    <a:pt x="1689" y="0"/>
                  </a:cubicBezTo>
                  <a:close/>
                </a:path>
              </a:pathLst>
            </a:custGeom>
            <a:solidFill>
              <a:srgbClr val="C1CE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404;p90"/>
            <p:cNvSpPr/>
            <p:nvPr/>
          </p:nvSpPr>
          <p:spPr>
            <a:xfrm>
              <a:off x="6020753" y="3801727"/>
              <a:ext cx="35451" cy="60844"/>
            </a:xfrm>
            <a:custGeom>
              <a:avLst/>
              <a:gdLst/>
              <a:ahLst/>
              <a:cxnLst/>
              <a:rect l="l" t="t" r="r" b="b"/>
              <a:pathLst>
                <a:path w="1350" h="2317" extrusionOk="0">
                  <a:moveTo>
                    <a:pt x="642" y="470"/>
                  </a:moveTo>
                  <a:lnTo>
                    <a:pt x="642" y="891"/>
                  </a:lnTo>
                  <a:cubicBezTo>
                    <a:pt x="460" y="824"/>
                    <a:pt x="412" y="767"/>
                    <a:pt x="412" y="661"/>
                  </a:cubicBezTo>
                  <a:cubicBezTo>
                    <a:pt x="412" y="537"/>
                    <a:pt x="517" y="489"/>
                    <a:pt x="642" y="470"/>
                  </a:cubicBezTo>
                  <a:close/>
                  <a:moveTo>
                    <a:pt x="785" y="1341"/>
                  </a:moveTo>
                  <a:cubicBezTo>
                    <a:pt x="967" y="1417"/>
                    <a:pt x="996" y="1503"/>
                    <a:pt x="996" y="1599"/>
                  </a:cubicBezTo>
                  <a:cubicBezTo>
                    <a:pt x="996" y="1724"/>
                    <a:pt x="910" y="1819"/>
                    <a:pt x="785" y="1829"/>
                  </a:cubicBezTo>
                  <a:lnTo>
                    <a:pt x="785" y="1341"/>
                  </a:lnTo>
                  <a:close/>
                  <a:moveTo>
                    <a:pt x="709" y="1"/>
                  </a:moveTo>
                  <a:cubicBezTo>
                    <a:pt x="661" y="1"/>
                    <a:pt x="613" y="30"/>
                    <a:pt x="613" y="68"/>
                  </a:cubicBezTo>
                  <a:lnTo>
                    <a:pt x="613" y="145"/>
                  </a:lnTo>
                  <a:cubicBezTo>
                    <a:pt x="278" y="192"/>
                    <a:pt x="67" y="365"/>
                    <a:pt x="67" y="700"/>
                  </a:cubicBezTo>
                  <a:cubicBezTo>
                    <a:pt x="58" y="1054"/>
                    <a:pt x="335" y="1169"/>
                    <a:pt x="613" y="1274"/>
                  </a:cubicBezTo>
                  <a:lnTo>
                    <a:pt x="613" y="1829"/>
                  </a:lnTo>
                  <a:cubicBezTo>
                    <a:pt x="479" y="1810"/>
                    <a:pt x="355" y="1743"/>
                    <a:pt x="249" y="1647"/>
                  </a:cubicBezTo>
                  <a:cubicBezTo>
                    <a:pt x="227" y="1624"/>
                    <a:pt x="198" y="1614"/>
                    <a:pt x="169" y="1614"/>
                  </a:cubicBezTo>
                  <a:cubicBezTo>
                    <a:pt x="125" y="1614"/>
                    <a:pt x="81" y="1639"/>
                    <a:pt x="58" y="1685"/>
                  </a:cubicBezTo>
                  <a:cubicBezTo>
                    <a:pt x="0" y="1762"/>
                    <a:pt x="0" y="1867"/>
                    <a:pt x="58" y="1944"/>
                  </a:cubicBezTo>
                  <a:cubicBezTo>
                    <a:pt x="201" y="2097"/>
                    <a:pt x="402" y="2173"/>
                    <a:pt x="613" y="2173"/>
                  </a:cubicBezTo>
                  <a:lnTo>
                    <a:pt x="603" y="2250"/>
                  </a:lnTo>
                  <a:cubicBezTo>
                    <a:pt x="603" y="2288"/>
                    <a:pt x="661" y="2317"/>
                    <a:pt x="699" y="2317"/>
                  </a:cubicBezTo>
                  <a:cubicBezTo>
                    <a:pt x="747" y="2317"/>
                    <a:pt x="804" y="2288"/>
                    <a:pt x="804" y="2250"/>
                  </a:cubicBezTo>
                  <a:lnTo>
                    <a:pt x="804" y="2164"/>
                  </a:lnTo>
                  <a:cubicBezTo>
                    <a:pt x="1111" y="2145"/>
                    <a:pt x="1350" y="1877"/>
                    <a:pt x="1340" y="1561"/>
                  </a:cubicBezTo>
                  <a:cubicBezTo>
                    <a:pt x="1340" y="1207"/>
                    <a:pt x="1101" y="1063"/>
                    <a:pt x="804" y="958"/>
                  </a:cubicBezTo>
                  <a:lnTo>
                    <a:pt x="804" y="460"/>
                  </a:lnTo>
                  <a:cubicBezTo>
                    <a:pt x="996" y="470"/>
                    <a:pt x="1063" y="566"/>
                    <a:pt x="1139" y="566"/>
                  </a:cubicBezTo>
                  <a:cubicBezTo>
                    <a:pt x="1216" y="566"/>
                    <a:pt x="1264" y="489"/>
                    <a:pt x="1283" y="422"/>
                  </a:cubicBezTo>
                  <a:cubicBezTo>
                    <a:pt x="1312" y="298"/>
                    <a:pt x="1235" y="240"/>
                    <a:pt x="1120" y="192"/>
                  </a:cubicBezTo>
                  <a:cubicBezTo>
                    <a:pt x="1015" y="164"/>
                    <a:pt x="910" y="145"/>
                    <a:pt x="804" y="145"/>
                  </a:cubicBezTo>
                  <a:lnTo>
                    <a:pt x="804" y="68"/>
                  </a:lnTo>
                  <a:cubicBezTo>
                    <a:pt x="804" y="30"/>
                    <a:pt x="757" y="1"/>
                    <a:pt x="709" y="1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405;p90"/>
            <p:cNvSpPr/>
            <p:nvPr/>
          </p:nvSpPr>
          <p:spPr>
            <a:xfrm>
              <a:off x="5744051" y="3983945"/>
              <a:ext cx="147056" cy="165491"/>
            </a:xfrm>
            <a:custGeom>
              <a:avLst/>
              <a:gdLst/>
              <a:ahLst/>
              <a:cxnLst/>
              <a:rect l="l" t="t" r="r" b="b"/>
              <a:pathLst>
                <a:path w="5600" h="6302" extrusionOk="0">
                  <a:moveTo>
                    <a:pt x="3733" y="0"/>
                  </a:moveTo>
                  <a:lnTo>
                    <a:pt x="269" y="1292"/>
                  </a:lnTo>
                  <a:cubicBezTo>
                    <a:pt x="96" y="1359"/>
                    <a:pt x="1" y="1560"/>
                    <a:pt x="68" y="1733"/>
                  </a:cubicBezTo>
                  <a:lnTo>
                    <a:pt x="1695" y="6078"/>
                  </a:lnTo>
                  <a:cubicBezTo>
                    <a:pt x="1746" y="6218"/>
                    <a:pt x="1872" y="6301"/>
                    <a:pt x="2010" y="6301"/>
                  </a:cubicBezTo>
                  <a:cubicBezTo>
                    <a:pt x="2051" y="6301"/>
                    <a:pt x="2093" y="6294"/>
                    <a:pt x="2135" y="6278"/>
                  </a:cubicBezTo>
                  <a:lnTo>
                    <a:pt x="5599" y="4986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406;p90"/>
            <p:cNvSpPr/>
            <p:nvPr/>
          </p:nvSpPr>
          <p:spPr>
            <a:xfrm>
              <a:off x="5784754" y="4095786"/>
              <a:ext cx="106353" cy="53597"/>
            </a:xfrm>
            <a:custGeom>
              <a:avLst/>
              <a:gdLst/>
              <a:ahLst/>
              <a:cxnLst/>
              <a:rect l="l" t="t" r="r" b="b"/>
              <a:pathLst>
                <a:path w="4050" h="2041" extrusionOk="0">
                  <a:moveTo>
                    <a:pt x="3781" y="0"/>
                  </a:moveTo>
                  <a:lnTo>
                    <a:pt x="3714" y="29"/>
                  </a:lnTo>
                  <a:lnTo>
                    <a:pt x="1" y="1417"/>
                  </a:lnTo>
                  <a:lnTo>
                    <a:pt x="145" y="1819"/>
                  </a:lnTo>
                  <a:cubicBezTo>
                    <a:pt x="197" y="1953"/>
                    <a:pt x="331" y="2041"/>
                    <a:pt x="469" y="2041"/>
                  </a:cubicBezTo>
                  <a:cubicBezTo>
                    <a:pt x="508" y="2041"/>
                    <a:pt x="547" y="2034"/>
                    <a:pt x="585" y="2019"/>
                  </a:cubicBezTo>
                  <a:lnTo>
                    <a:pt x="4049" y="727"/>
                  </a:lnTo>
                  <a:lnTo>
                    <a:pt x="3781" y="0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407;p90"/>
            <p:cNvSpPr/>
            <p:nvPr/>
          </p:nvSpPr>
          <p:spPr>
            <a:xfrm>
              <a:off x="5886538" y="3909550"/>
              <a:ext cx="286024" cy="176441"/>
            </a:xfrm>
            <a:custGeom>
              <a:avLst/>
              <a:gdLst/>
              <a:ahLst/>
              <a:cxnLst/>
              <a:rect l="l" t="t" r="r" b="b"/>
              <a:pathLst>
                <a:path w="10892" h="6719" extrusionOk="0">
                  <a:moveTo>
                    <a:pt x="9693" y="1"/>
                  </a:moveTo>
                  <a:cubicBezTo>
                    <a:pt x="9260" y="1"/>
                    <a:pt x="8912" y="344"/>
                    <a:pt x="8873" y="383"/>
                  </a:cubicBezTo>
                  <a:lnTo>
                    <a:pt x="6002" y="2747"/>
                  </a:lnTo>
                  <a:cubicBezTo>
                    <a:pt x="6002" y="2747"/>
                    <a:pt x="5963" y="1934"/>
                    <a:pt x="5111" y="1934"/>
                  </a:cubicBezTo>
                  <a:cubicBezTo>
                    <a:pt x="4317" y="1931"/>
                    <a:pt x="3755" y="1924"/>
                    <a:pt x="3338" y="1924"/>
                  </a:cubicBezTo>
                  <a:cubicBezTo>
                    <a:pt x="2505" y="1924"/>
                    <a:pt x="2256" y="1950"/>
                    <a:pt x="1905" y="2077"/>
                  </a:cubicBezTo>
                  <a:lnTo>
                    <a:pt x="1" y="2862"/>
                  </a:lnTo>
                  <a:lnTo>
                    <a:pt x="1436" y="6719"/>
                  </a:lnTo>
                  <a:cubicBezTo>
                    <a:pt x="2585" y="6243"/>
                    <a:pt x="2514" y="6187"/>
                    <a:pt x="3650" y="6187"/>
                  </a:cubicBezTo>
                  <a:cubicBezTo>
                    <a:pt x="3999" y="6187"/>
                    <a:pt x="4463" y="6193"/>
                    <a:pt x="5111" y="6193"/>
                  </a:cubicBezTo>
                  <a:cubicBezTo>
                    <a:pt x="5724" y="6173"/>
                    <a:pt x="6308" y="5905"/>
                    <a:pt x="6719" y="5446"/>
                  </a:cubicBezTo>
                  <a:lnTo>
                    <a:pt x="10251" y="1675"/>
                  </a:lnTo>
                  <a:cubicBezTo>
                    <a:pt x="10356" y="1551"/>
                    <a:pt x="10892" y="843"/>
                    <a:pt x="10299" y="259"/>
                  </a:cubicBezTo>
                  <a:cubicBezTo>
                    <a:pt x="10093" y="68"/>
                    <a:pt x="9884" y="1"/>
                    <a:pt x="9693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408;p90"/>
            <p:cNvSpPr/>
            <p:nvPr/>
          </p:nvSpPr>
          <p:spPr>
            <a:xfrm>
              <a:off x="5886538" y="3976408"/>
              <a:ext cx="57851" cy="109347"/>
            </a:xfrm>
            <a:custGeom>
              <a:avLst/>
              <a:gdLst/>
              <a:ahLst/>
              <a:cxnLst/>
              <a:rect l="l" t="t" r="r" b="b"/>
              <a:pathLst>
                <a:path w="2203" h="4164" extrusionOk="0">
                  <a:moveTo>
                    <a:pt x="767" y="0"/>
                  </a:moveTo>
                  <a:lnTo>
                    <a:pt x="1" y="307"/>
                  </a:lnTo>
                  <a:lnTo>
                    <a:pt x="1446" y="4163"/>
                  </a:lnTo>
                  <a:lnTo>
                    <a:pt x="2202" y="3848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409;p90"/>
            <p:cNvSpPr/>
            <p:nvPr/>
          </p:nvSpPr>
          <p:spPr>
            <a:xfrm>
              <a:off x="5961956" y="3961335"/>
              <a:ext cx="82456" cy="52467"/>
            </a:xfrm>
            <a:custGeom>
              <a:avLst/>
              <a:gdLst/>
              <a:ahLst/>
              <a:cxnLst/>
              <a:rect l="l" t="t" r="r" b="b"/>
              <a:pathLst>
                <a:path w="3140" h="1998" extrusionOk="0">
                  <a:moveTo>
                    <a:pt x="2565" y="0"/>
                  </a:moveTo>
                  <a:lnTo>
                    <a:pt x="2565" y="0"/>
                  </a:lnTo>
                  <a:cubicBezTo>
                    <a:pt x="2641" y="345"/>
                    <a:pt x="2708" y="948"/>
                    <a:pt x="2488" y="1263"/>
                  </a:cubicBezTo>
                  <a:cubicBezTo>
                    <a:pt x="2355" y="1454"/>
                    <a:pt x="2176" y="1495"/>
                    <a:pt x="1704" y="1495"/>
                  </a:cubicBezTo>
                  <a:cubicBezTo>
                    <a:pt x="1396" y="1495"/>
                    <a:pt x="962" y="1478"/>
                    <a:pt x="335" y="1474"/>
                  </a:cubicBezTo>
                  <a:cubicBezTo>
                    <a:pt x="0" y="1474"/>
                    <a:pt x="0" y="1981"/>
                    <a:pt x="335" y="1981"/>
                  </a:cubicBezTo>
                  <a:cubicBezTo>
                    <a:pt x="868" y="1981"/>
                    <a:pt x="1286" y="1997"/>
                    <a:pt x="1621" y="1997"/>
                  </a:cubicBezTo>
                  <a:cubicBezTo>
                    <a:pt x="2292" y="1997"/>
                    <a:pt x="2632" y="1933"/>
                    <a:pt x="2900" y="1550"/>
                  </a:cubicBezTo>
                  <a:cubicBezTo>
                    <a:pt x="3053" y="1311"/>
                    <a:pt x="3130" y="1034"/>
                    <a:pt x="3139" y="756"/>
                  </a:cubicBezTo>
                  <a:cubicBezTo>
                    <a:pt x="3130" y="651"/>
                    <a:pt x="3053" y="153"/>
                    <a:pt x="256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410;p90"/>
            <p:cNvSpPr/>
            <p:nvPr/>
          </p:nvSpPr>
          <p:spPr>
            <a:xfrm>
              <a:off x="5840556" y="3971235"/>
              <a:ext cx="89258" cy="144167"/>
            </a:xfrm>
            <a:custGeom>
              <a:avLst/>
              <a:gdLst/>
              <a:ahLst/>
              <a:cxnLst/>
              <a:rect l="l" t="t" r="r" b="b"/>
              <a:pathLst>
                <a:path w="3399" h="5490" extrusionOk="0">
                  <a:moveTo>
                    <a:pt x="1413" y="1"/>
                  </a:moveTo>
                  <a:cubicBezTo>
                    <a:pt x="1374" y="1"/>
                    <a:pt x="1333" y="8"/>
                    <a:pt x="1293" y="25"/>
                  </a:cubicBezTo>
                  <a:lnTo>
                    <a:pt x="1" y="504"/>
                  </a:lnTo>
                  <a:lnTo>
                    <a:pt x="1867" y="5490"/>
                  </a:lnTo>
                  <a:lnTo>
                    <a:pt x="3159" y="5002"/>
                  </a:lnTo>
                  <a:cubicBezTo>
                    <a:pt x="3312" y="4944"/>
                    <a:pt x="3398" y="4772"/>
                    <a:pt x="3341" y="4619"/>
                  </a:cubicBezTo>
                  <a:lnTo>
                    <a:pt x="1685" y="188"/>
                  </a:lnTo>
                  <a:cubicBezTo>
                    <a:pt x="1642" y="73"/>
                    <a:pt x="1534" y="1"/>
                    <a:pt x="1413" y="1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411;p90"/>
            <p:cNvSpPr/>
            <p:nvPr/>
          </p:nvSpPr>
          <p:spPr>
            <a:xfrm>
              <a:off x="5882284" y="4079689"/>
              <a:ext cx="47531" cy="35714"/>
            </a:xfrm>
            <a:custGeom>
              <a:avLst/>
              <a:gdLst/>
              <a:ahLst/>
              <a:cxnLst/>
              <a:rect l="l" t="t" r="r" b="b"/>
              <a:pathLst>
                <a:path w="1810" h="1360" extrusionOk="0">
                  <a:moveTo>
                    <a:pt x="1570" y="1"/>
                  </a:moveTo>
                  <a:cubicBezTo>
                    <a:pt x="1532" y="49"/>
                    <a:pt x="1484" y="87"/>
                    <a:pt x="1426" y="106"/>
                  </a:cubicBezTo>
                  <a:lnTo>
                    <a:pt x="0" y="632"/>
                  </a:lnTo>
                  <a:lnTo>
                    <a:pt x="268" y="1360"/>
                  </a:lnTo>
                  <a:lnTo>
                    <a:pt x="1570" y="881"/>
                  </a:lnTo>
                  <a:cubicBezTo>
                    <a:pt x="1723" y="814"/>
                    <a:pt x="1809" y="642"/>
                    <a:pt x="1752" y="489"/>
                  </a:cubicBezTo>
                  <a:lnTo>
                    <a:pt x="1570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Номер слайда 1"/>
          <p:cNvSpPr txBox="1">
            <a:spLocks/>
          </p:cNvSpPr>
          <p:nvPr/>
        </p:nvSpPr>
        <p:spPr>
          <a:xfrm>
            <a:off x="8402898" y="4770805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4C9A444-68AE-4F76-9421-DDA40B71E1DD}" type="slidenum">
              <a:rPr lang="ru-RU" sz="900" smtClean="0">
                <a:solidFill>
                  <a:schemeClr val="bg1"/>
                </a:solidFill>
              </a:rPr>
              <a:pPr/>
              <a:t>68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4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209550" y="425161"/>
            <a:ext cx="3981450" cy="95885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УРОВЕНЬ ДОЛГОВОЙ НАГРУЗКИ НА БЮДЖЕТ ЗАДАЧИ ДОЛГОВОЙ ПОЛИТИКИ</a:t>
            </a:r>
          </a:p>
        </p:txBody>
      </p:sp>
      <p:pic>
        <p:nvPicPr>
          <p:cNvPr id="24" name="Объект 2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93" y="259696"/>
            <a:ext cx="4446527" cy="4175918"/>
          </a:xfrm>
        </p:spPr>
      </p:pic>
      <p:sp>
        <p:nvSpPr>
          <p:cNvPr id="23" name="Текст 22"/>
          <p:cNvSpPr>
            <a:spLocks noGrp="1"/>
          </p:cNvSpPr>
          <p:nvPr>
            <p:ph type="body" sz="half" idx="2"/>
          </p:nvPr>
        </p:nvSpPr>
        <p:spPr>
          <a:xfrm>
            <a:off x="209550" y="1882194"/>
            <a:ext cx="3638550" cy="2641598"/>
          </a:xfrm>
        </p:spPr>
        <p:txBody>
          <a:bodyPr>
            <a:noAutofit/>
          </a:bodyPr>
          <a:lstStyle/>
          <a:p>
            <a:pPr indent="447675" algn="just">
              <a:spcBef>
                <a:spcPts val="0"/>
              </a:spcBef>
            </a:pPr>
            <a:r>
              <a:rPr lang="ru-RU" sz="1300" dirty="0"/>
              <a:t>Долговая политика - деятельность органов местного самоуправления, направленная на поддержание </a:t>
            </a:r>
            <a:r>
              <a:rPr lang="ru-RU" sz="1300" dirty="0" smtClean="0"/>
              <a:t>объёма </a:t>
            </a:r>
            <a:r>
              <a:rPr lang="ru-RU" sz="1300" dirty="0"/>
              <a:t>муниципального долга на оптимальном уровне, минимизацию стоимости его обслуживания и равномерное распределение платежей, связанных с его погашением и обслуживанием</a:t>
            </a:r>
            <a:r>
              <a:rPr lang="ru-RU" sz="1300" dirty="0" smtClean="0"/>
              <a:t>.</a:t>
            </a:r>
          </a:p>
          <a:p>
            <a:pPr indent="361950" algn="just">
              <a:spcBef>
                <a:spcPts val="0"/>
              </a:spcBef>
            </a:pPr>
            <a:r>
              <a:rPr lang="ru-RU" sz="1300" dirty="0"/>
              <a:t>В связи с тем, что бюджет муниципального округа на </a:t>
            </a:r>
            <a:r>
              <a:rPr lang="ru-RU" sz="1300" dirty="0" smtClean="0"/>
              <a:t>2025 </a:t>
            </a:r>
            <a:r>
              <a:rPr lang="ru-RU" sz="1300" dirty="0"/>
              <a:t>год и плановый период </a:t>
            </a:r>
            <a:r>
              <a:rPr lang="ru-RU" sz="1300" dirty="0" smtClean="0"/>
              <a:t>2026 </a:t>
            </a:r>
            <a:r>
              <a:rPr lang="ru-RU" sz="1300" dirty="0"/>
              <a:t>и </a:t>
            </a:r>
            <a:r>
              <a:rPr lang="ru-RU" sz="1300" dirty="0" smtClean="0"/>
              <a:t>2027 </a:t>
            </a:r>
            <a:r>
              <a:rPr lang="ru-RU" sz="1300" dirty="0"/>
              <a:t>годов сбалансирован по доходам </a:t>
            </a:r>
            <a:r>
              <a:rPr lang="ru-RU" sz="1300" dirty="0" smtClean="0"/>
              <a:t>и расходам</a:t>
            </a:r>
            <a:r>
              <a:rPr lang="ru-RU" sz="1300" dirty="0"/>
              <a:t>, источники </a:t>
            </a:r>
            <a:r>
              <a:rPr lang="ru-RU" sz="1300" dirty="0" smtClean="0"/>
              <a:t>финансирования, </a:t>
            </a:r>
            <a:r>
              <a:rPr lang="ru-RU" sz="1300" dirty="0"/>
              <a:t>дефицита бюджета не планируются.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191000" y="4473131"/>
            <a:ext cx="1304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000" b="1" dirty="0"/>
              <a:t>Принятие и исполнение </a:t>
            </a:r>
            <a:r>
              <a:rPr lang="ru-RU" sz="1000" b="1" dirty="0" smtClean="0"/>
              <a:t>бездефицитного </a:t>
            </a:r>
            <a:r>
              <a:rPr lang="ru-RU" sz="1000" b="1" dirty="0"/>
              <a:t>бюджета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195523" y="4246793"/>
            <a:ext cx="12529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000" b="1" dirty="0"/>
              <a:t>Отсутствие </a:t>
            </a:r>
            <a:r>
              <a:rPr lang="ru-RU" sz="1000" b="1" dirty="0" smtClean="0"/>
              <a:t>муниципального </a:t>
            </a:r>
            <a:r>
              <a:rPr lang="ru-RU" sz="1000" b="1" dirty="0"/>
              <a:t>долга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059453" y="4423053"/>
            <a:ext cx="1430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Отсутствие просроченной кредиторской задолженности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60674" y="4663578"/>
            <a:ext cx="312014" cy="273844"/>
          </a:xfrm>
        </p:spPr>
        <p:txBody>
          <a:bodyPr/>
          <a:lstStyle/>
          <a:p>
            <a:fld id="{85FFDCF5-B7A9-4B35-A1DB-9EA527B38AA6}" type="slidenum">
              <a:rPr lang="ru-RU" sz="900" smtClean="0">
                <a:solidFill>
                  <a:schemeClr val="bg1"/>
                </a:solidFill>
              </a:rPr>
              <a:pPr/>
              <a:t>69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33;p29"/>
          <p:cNvGrpSpPr/>
          <p:nvPr/>
        </p:nvGrpSpPr>
        <p:grpSpPr>
          <a:xfrm>
            <a:off x="-4057650" y="1123400"/>
            <a:ext cx="9029700" cy="3608568"/>
            <a:chOff x="-4057650" y="1123400"/>
            <a:chExt cx="9029700" cy="3608568"/>
          </a:xfrm>
        </p:grpSpPr>
        <p:sp>
          <p:nvSpPr>
            <p:cNvPr id="12" name="Google Shape;734;p29"/>
            <p:cNvSpPr/>
            <p:nvPr/>
          </p:nvSpPr>
          <p:spPr>
            <a:xfrm>
              <a:off x="-4057650" y="1123400"/>
              <a:ext cx="9029700" cy="3605400"/>
            </a:xfrm>
            <a:prstGeom prst="ellipse">
              <a:avLst/>
            </a:prstGeom>
            <a:solidFill>
              <a:srgbClr val="E8B5BB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35;p29"/>
            <p:cNvSpPr/>
            <p:nvPr/>
          </p:nvSpPr>
          <p:spPr>
            <a:xfrm>
              <a:off x="-3015574" y="2286233"/>
              <a:ext cx="7190700" cy="2442600"/>
            </a:xfrm>
            <a:prstGeom prst="ellipse">
              <a:avLst/>
            </a:prstGeom>
            <a:solidFill>
              <a:srgbClr val="C79DA9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36;p29"/>
            <p:cNvSpPr/>
            <p:nvPr/>
          </p:nvSpPr>
          <p:spPr>
            <a:xfrm>
              <a:off x="-1810440" y="3435068"/>
              <a:ext cx="4984800" cy="1296900"/>
            </a:xfrm>
            <a:prstGeom prst="ellipse">
              <a:avLst/>
            </a:prstGeom>
            <a:solidFill>
              <a:srgbClr val="A6859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737;p29"/>
          <p:cNvSpPr txBox="1">
            <a:spLocks noGrp="1"/>
          </p:cNvSpPr>
          <p:nvPr>
            <p:ph type="title"/>
          </p:nvPr>
        </p:nvSpPr>
        <p:spPr>
          <a:xfrm>
            <a:off x="460376" y="439166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79730" marR="401955" algn="ctr">
              <a:lnSpc>
                <a:spcPct val="105000"/>
              </a:lnSpc>
              <a:spcBef>
                <a:spcPts val="445"/>
              </a:spcBef>
              <a:spcAft>
                <a:spcPts val="600"/>
              </a:spcAft>
            </a:pPr>
            <a:r>
              <a:rPr lang="ru-RU" sz="2500" b="1" cap="all" spc="50" dirty="0">
                <a:solidFill>
                  <a:srgbClr val="203E43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ЦЕЛИ</a:t>
            </a:r>
            <a:r>
              <a:rPr lang="ru-RU" sz="2500" b="1" cap="all" spc="-10" dirty="0">
                <a:solidFill>
                  <a:srgbClr val="203E43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cap="all" spc="50" dirty="0">
                <a:solidFill>
                  <a:srgbClr val="203E43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ru-RU" sz="2500" b="1" cap="all" spc="-5" dirty="0">
                <a:solidFill>
                  <a:srgbClr val="203E43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cap="all" spc="50" dirty="0">
                <a:solidFill>
                  <a:srgbClr val="203E43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ПРИОРИТЕТЫ</a:t>
            </a:r>
            <a:r>
              <a:rPr lang="ru-RU" sz="2500" b="1" cap="all" spc="-5" dirty="0">
                <a:solidFill>
                  <a:srgbClr val="203E43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cap="all" spc="50" dirty="0">
                <a:solidFill>
                  <a:srgbClr val="203E43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НАЛОГОВОЙ</a:t>
            </a:r>
            <a:r>
              <a:rPr lang="ru-RU" sz="2500" b="1" cap="all" spc="-5" dirty="0">
                <a:solidFill>
                  <a:srgbClr val="203E43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cap="all" spc="50" dirty="0">
                <a:solidFill>
                  <a:srgbClr val="203E43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ru-RU" sz="2500" b="1" cap="all" spc="-15" dirty="0">
                <a:solidFill>
                  <a:srgbClr val="203E43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cap="all" spc="50" dirty="0">
                <a:solidFill>
                  <a:srgbClr val="203E43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БЮДЖЕТНОЙ</a:t>
            </a:r>
            <a:r>
              <a:rPr lang="ru-RU" sz="2500" b="1" cap="all" spc="-5" dirty="0">
                <a:solidFill>
                  <a:srgbClr val="203E43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cap="all" spc="50" dirty="0">
                <a:solidFill>
                  <a:srgbClr val="203E43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ПОЛИТИКИ</a:t>
            </a:r>
            <a:endParaRPr lang="ru-RU" sz="2500" b="1" cap="all" spc="50" dirty="0">
              <a:solidFill>
                <a:srgbClr val="622423"/>
              </a:solidFill>
              <a:latin typeface="Cambria" panose="02040503050406030204" pitchFamily="18" charset="0"/>
            </a:endParaRPr>
          </a:p>
        </p:txBody>
      </p:sp>
      <p:grpSp>
        <p:nvGrpSpPr>
          <p:cNvPr id="20" name="Google Shape;742;p29"/>
          <p:cNvGrpSpPr/>
          <p:nvPr/>
        </p:nvGrpSpPr>
        <p:grpSpPr>
          <a:xfrm>
            <a:off x="3400425" y="3105425"/>
            <a:ext cx="5457824" cy="595200"/>
            <a:chOff x="3400425" y="2598000"/>
            <a:chExt cx="5457824" cy="595200"/>
          </a:xfrm>
        </p:grpSpPr>
        <p:sp>
          <p:nvSpPr>
            <p:cNvPr id="22" name="Google Shape;744;p29"/>
            <p:cNvSpPr txBox="1"/>
            <p:nvPr/>
          </p:nvSpPr>
          <p:spPr>
            <a:xfrm>
              <a:off x="4470812" y="2693850"/>
              <a:ext cx="4387437" cy="40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>
                <a:spcAft>
                  <a:spcPts val="1600"/>
                </a:spcAft>
              </a:pP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Основные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направления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бюджетной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налоговой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политики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Труновского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муниципального округа Ставропольского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края на 2025</a:t>
              </a:r>
              <a:r>
                <a:rPr lang="ru-RU" spc="350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год и</a:t>
              </a:r>
              <a:r>
                <a:rPr lang="ru-RU" spc="350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плановый период</a:t>
              </a:r>
              <a:r>
                <a:rPr lang="ru-RU" spc="350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2026 и</a:t>
              </a:r>
              <a:r>
                <a:rPr lang="ru-RU" spc="-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2027 годов</a:t>
              </a:r>
              <a:endParaRPr lang="ru-RU" dirty="0"/>
            </a:p>
          </p:txBody>
        </p:sp>
        <p:sp>
          <p:nvSpPr>
            <p:cNvPr id="23" name="Google Shape;745;p29"/>
            <p:cNvSpPr/>
            <p:nvPr/>
          </p:nvSpPr>
          <p:spPr>
            <a:xfrm>
              <a:off x="3400425" y="2598000"/>
              <a:ext cx="678862" cy="59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</a:t>
              </a: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4" name="Google Shape;746;p29"/>
          <p:cNvGrpSpPr/>
          <p:nvPr/>
        </p:nvGrpSpPr>
        <p:grpSpPr>
          <a:xfrm>
            <a:off x="272730" y="2637661"/>
            <a:ext cx="8414070" cy="2091139"/>
            <a:chOff x="272730" y="2130236"/>
            <a:chExt cx="8414070" cy="2091139"/>
          </a:xfrm>
        </p:grpSpPr>
        <p:sp>
          <p:nvSpPr>
            <p:cNvPr id="25" name="Google Shape;747;p29"/>
            <p:cNvSpPr txBox="1"/>
            <p:nvPr/>
          </p:nvSpPr>
          <p:spPr>
            <a:xfrm>
              <a:off x="272730" y="2130236"/>
              <a:ext cx="2413470" cy="20911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2000" b="1" dirty="0">
                  <a:latin typeface="Fira Sans Extra Condensed" panose="020B0604020202020204" charset="0"/>
                  <a:ea typeface="Times New Roman" panose="02020603050405020304" pitchFamily="18" charset="0"/>
                  <a:cs typeface="Fira Sans Extra Condensed" panose="020B0604020202020204" charset="0"/>
                </a:rPr>
                <a:t>При</a:t>
              </a:r>
              <a:r>
                <a:rPr lang="ru-RU" sz="2000" b="1" spc="-20" dirty="0">
                  <a:latin typeface="Fira Sans Extra Condensed" panose="020B0604020202020204" charset="0"/>
                  <a:ea typeface="Times New Roman" panose="02020603050405020304" pitchFamily="18" charset="0"/>
                  <a:cs typeface="Fira Sans Extra Condensed" panose="020B0604020202020204" charset="0"/>
                </a:rPr>
                <a:t> </a:t>
              </a:r>
              <a:r>
                <a:rPr lang="ru-RU" sz="2000" b="1" dirty="0">
                  <a:latin typeface="Fira Sans Extra Condensed" panose="020B0604020202020204" charset="0"/>
                  <a:ea typeface="Times New Roman" panose="02020603050405020304" pitchFamily="18" charset="0"/>
                  <a:cs typeface="Fira Sans Extra Condensed" panose="020B0604020202020204" charset="0"/>
                </a:rPr>
                <a:t>формировании</a:t>
              </a:r>
              <a:r>
                <a:rPr lang="ru-RU" sz="2000" b="1" spc="-30" dirty="0">
                  <a:latin typeface="Fira Sans Extra Condensed" panose="020B0604020202020204" charset="0"/>
                  <a:ea typeface="Times New Roman" panose="02020603050405020304" pitchFamily="18" charset="0"/>
                  <a:cs typeface="Fira Sans Extra Condensed" panose="020B0604020202020204" charset="0"/>
                </a:rPr>
                <a:t> </a:t>
              </a:r>
              <a:r>
                <a:rPr lang="ru-RU" sz="2000" b="1" dirty="0">
                  <a:latin typeface="Fira Sans Extra Condensed" panose="020B0604020202020204" charset="0"/>
                  <a:ea typeface="Times New Roman" panose="02020603050405020304" pitchFamily="18" charset="0"/>
                  <a:cs typeface="Fira Sans Extra Condensed" panose="020B0604020202020204" charset="0"/>
                </a:rPr>
                <a:t>решения</a:t>
              </a:r>
              <a:r>
                <a:rPr lang="ru-RU" sz="2000" b="1" spc="-15" dirty="0">
                  <a:latin typeface="Fira Sans Extra Condensed" panose="020B0604020202020204" charset="0"/>
                  <a:ea typeface="Times New Roman" panose="02020603050405020304" pitchFamily="18" charset="0"/>
                  <a:cs typeface="Fira Sans Extra Condensed" panose="020B0604020202020204" charset="0"/>
                </a:rPr>
                <a:t> </a:t>
              </a:r>
              <a:r>
                <a:rPr lang="ru-RU" sz="2000" b="1" dirty="0">
                  <a:latin typeface="Fira Sans Extra Condensed" panose="020B0604020202020204" charset="0"/>
                  <a:ea typeface="Times New Roman" panose="02020603050405020304" pitchFamily="18" charset="0"/>
                  <a:cs typeface="Fira Sans Extra Condensed" panose="020B0604020202020204" charset="0"/>
                </a:rPr>
                <a:t>были</a:t>
              </a:r>
              <a:r>
                <a:rPr lang="ru-RU" sz="2000" b="1" spc="-15" dirty="0">
                  <a:latin typeface="Fira Sans Extra Condensed" panose="020B0604020202020204" charset="0"/>
                  <a:ea typeface="Times New Roman" panose="02020603050405020304" pitchFamily="18" charset="0"/>
                  <a:cs typeface="Fira Sans Extra Condensed" panose="020B0604020202020204" charset="0"/>
                </a:rPr>
                <a:t> </a:t>
              </a:r>
              <a:r>
                <a:rPr lang="ru-RU" sz="2000" b="1" dirty="0">
                  <a:latin typeface="Fira Sans Extra Condensed" panose="020B0604020202020204" charset="0"/>
                  <a:ea typeface="Times New Roman" panose="02020603050405020304" pitchFamily="18" charset="0"/>
                  <a:cs typeface="Fira Sans Extra Condensed" panose="020B0604020202020204" charset="0"/>
                </a:rPr>
                <a:t>учтены</a:t>
              </a:r>
              <a:endParaRPr sz="2000" b="1" dirty="0">
                <a:solidFill>
                  <a:schemeClr val="dk1"/>
                </a:solidFill>
                <a:latin typeface="Fira Sans Extra Condensed" panose="020B0604020202020204" charset="0"/>
                <a:ea typeface="Fira Sans Extra Condensed"/>
                <a:cs typeface="Fira Sans Extra Condensed" panose="020B0604020202020204" charset="0"/>
                <a:sym typeface="Fira Sans Extra Condensed"/>
              </a:endParaRPr>
            </a:p>
          </p:txBody>
        </p:sp>
        <p:sp>
          <p:nvSpPr>
            <p:cNvPr id="26" name="Google Shape;748;p29"/>
            <p:cNvSpPr txBox="1"/>
            <p:nvPr/>
          </p:nvSpPr>
          <p:spPr>
            <a:xfrm>
              <a:off x="4478771" y="3713027"/>
              <a:ext cx="4208029" cy="39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>
                <a:buClr>
                  <a:schemeClr val="dk1"/>
                </a:buClr>
                <a:buSzPts val="1100"/>
              </a:pP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План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мероприятий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росту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доходов,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оптимизации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расходов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бюджета</a:t>
              </a:r>
              <a:r>
                <a:rPr lang="ru-RU" spc="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Труновского</a:t>
              </a:r>
              <a:r>
                <a:rPr lang="ru-RU" spc="-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муниципального</a:t>
              </a:r>
              <a:r>
                <a:rPr lang="ru-RU" spc="-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округа</a:t>
              </a:r>
              <a:r>
                <a:rPr lang="ru-RU" spc="-10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Ставропольского</a:t>
              </a:r>
              <a:r>
                <a:rPr lang="ru-RU" spc="-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края</a:t>
              </a:r>
              <a:r>
                <a:rPr lang="ru-RU" spc="-10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</a:t>
              </a:r>
              <a:r>
                <a:rPr lang="ru-RU" spc="-5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2023-2025</a:t>
              </a:r>
              <a:r>
                <a:rPr lang="ru-RU" spc="-10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годы</a:t>
              </a:r>
              <a:endParaRPr lang="ru-RU" dirty="0"/>
            </a:p>
          </p:txBody>
        </p:sp>
        <p:sp>
          <p:nvSpPr>
            <p:cNvPr id="27" name="Google Shape;749;p29"/>
            <p:cNvSpPr/>
            <p:nvPr/>
          </p:nvSpPr>
          <p:spPr>
            <a:xfrm>
              <a:off x="3400425" y="3614250"/>
              <a:ext cx="672780" cy="595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</a:t>
              </a: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30" name="Google Shape;752;p29"/>
          <p:cNvCxnSpPr>
            <a:endCxn id="23" idx="2"/>
          </p:cNvCxnSpPr>
          <p:nvPr/>
        </p:nvCxnSpPr>
        <p:spPr>
          <a:xfrm>
            <a:off x="2686200" y="3403025"/>
            <a:ext cx="71422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1" name="Google Shape;753;p29"/>
          <p:cNvCxnSpPr>
            <a:endCxn id="27" idx="2"/>
          </p:cNvCxnSpPr>
          <p:nvPr/>
        </p:nvCxnSpPr>
        <p:spPr>
          <a:xfrm>
            <a:off x="2686200" y="4419275"/>
            <a:ext cx="71422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2" name="Google Shape;754;p29"/>
          <p:cNvCxnSpPr>
            <a:stCxn id="23" idx="6"/>
            <a:endCxn id="22" idx="1"/>
          </p:cNvCxnSpPr>
          <p:nvPr/>
        </p:nvCxnSpPr>
        <p:spPr>
          <a:xfrm>
            <a:off x="4079287" y="3403025"/>
            <a:ext cx="39152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3" name="Google Shape;755;p29"/>
          <p:cNvCxnSpPr>
            <a:stCxn id="27" idx="6"/>
            <a:endCxn id="26" idx="1"/>
          </p:cNvCxnSpPr>
          <p:nvPr/>
        </p:nvCxnSpPr>
        <p:spPr>
          <a:xfrm>
            <a:off x="4073205" y="4419275"/>
            <a:ext cx="405566" cy="52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4" name="Прямоугольник 33"/>
          <p:cNvSpPr/>
          <p:nvPr/>
        </p:nvSpPr>
        <p:spPr>
          <a:xfrm>
            <a:off x="272730" y="1030783"/>
            <a:ext cx="8080695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7320" marR="170180" indent="449580" algn="just">
              <a:lnSpc>
                <a:spcPct val="110000"/>
              </a:lnSpc>
            </a:pPr>
            <a:r>
              <a:rPr lang="ru-RU" dirty="0" smtClean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Проект решения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Думы Труновского муниципального округа Ставропольского края «О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бюджете Труновского муниципального округа Ставропольского края на 2025 год и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плановый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период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2026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и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2027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годов»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подготовлен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в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соответствии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требованиями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Положения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о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бюджетном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процессе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в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Труновском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муниципальном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округе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Ставропольского края и Порядка составления бюджета Труновского муниципального</a:t>
            </a:r>
            <a:r>
              <a:rPr lang="ru-RU" spc="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округа</a:t>
            </a:r>
            <a:r>
              <a:rPr lang="ru-RU" spc="-10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Ставропольского</a:t>
            </a:r>
            <a:r>
              <a:rPr lang="ru-RU" spc="-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края</a:t>
            </a:r>
            <a:r>
              <a:rPr lang="ru-RU" spc="-2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на</a:t>
            </a:r>
            <a:r>
              <a:rPr lang="ru-RU" spc="-10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очередной</a:t>
            </a:r>
            <a:r>
              <a:rPr lang="ru-RU" spc="-5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финансовый</a:t>
            </a:r>
            <a:r>
              <a:rPr lang="ru-RU" spc="-10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год</a:t>
            </a:r>
            <a:r>
              <a:rPr lang="ru-RU" spc="30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и</a:t>
            </a:r>
            <a:r>
              <a:rPr lang="ru-RU" spc="-10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плановый</a:t>
            </a:r>
            <a:r>
              <a:rPr lang="ru-RU" spc="-10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период</a:t>
            </a:r>
            <a:r>
              <a:rPr lang="ru-RU" dirty="0" smtClean="0">
                <a:latin typeface="Roboto Medium" panose="020B0604020202020204" charset="0"/>
                <a:ea typeface="Roboto Medium" panose="020B0604020202020204" charset="0"/>
                <a:cs typeface="Times New Roman" panose="02020603050405020304" pitchFamily="18" charset="0"/>
              </a:rPr>
              <a:t>.</a:t>
            </a:r>
            <a:endParaRPr lang="ru-RU" dirty="0">
              <a:latin typeface="Roboto Medium" panose="020B0604020202020204" charset="0"/>
              <a:ea typeface="Roboto Medium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9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7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1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238125" y="177075"/>
            <a:ext cx="8696325" cy="572700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ОБЩЕСТВЕННО-ЗНАЧИМЫЕ ПРОЕКТЫ В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2025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ГОДУ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38125" y="762245"/>
            <a:ext cx="869632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1300" dirty="0"/>
              <a:t>В 2020 году в России была создана законодательная база для применения инициативного бюджетирования путем внесения изменений в Федеральный закон «Об общих принципах организации местного самоуправления в Российской Федерации» было введено понятие «инициативного проекта». Инициативные проекты, предусмотренные в Труновском муниципальном округе Ставропольского края на </a:t>
            </a:r>
            <a:r>
              <a:rPr lang="ru-RU" sz="1300" dirty="0" smtClean="0"/>
              <a:t>2025 год</a:t>
            </a:r>
            <a:r>
              <a:rPr lang="ru-RU" sz="1300" dirty="0"/>
              <a:t>:</a:t>
            </a: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818346"/>
              </p:ext>
            </p:extLst>
          </p:nvPr>
        </p:nvGraphicFramePr>
        <p:xfrm>
          <a:off x="701362" y="1987801"/>
          <a:ext cx="7881394" cy="1492885"/>
        </p:xfrm>
        <a:graphic>
          <a:graphicData uri="http://schemas.openxmlformats.org/drawingml/2006/table">
            <a:tbl>
              <a:tblPr firstRow="1" bandRow="1" bandCol="1">
                <a:tableStyleId>{8A107856-5554-42FB-B03E-39F5DBC370BA}</a:tableStyleId>
              </a:tblPr>
              <a:tblGrid>
                <a:gridCol w="1741392">
                  <a:extLst>
                    <a:ext uri="{9D8B030D-6E8A-4147-A177-3AD203B41FA5}">
                      <a16:colId xmlns:a16="http://schemas.microsoft.com/office/drawing/2014/main" val="3825930508"/>
                    </a:ext>
                  </a:extLst>
                </a:gridCol>
                <a:gridCol w="3677195">
                  <a:extLst>
                    <a:ext uri="{9D8B030D-6E8A-4147-A177-3AD203B41FA5}">
                      <a16:colId xmlns:a16="http://schemas.microsoft.com/office/drawing/2014/main" val="3812724958"/>
                    </a:ext>
                  </a:extLst>
                </a:gridCol>
                <a:gridCol w="869139">
                  <a:extLst>
                    <a:ext uri="{9D8B030D-6E8A-4147-A177-3AD203B41FA5}">
                      <a16:colId xmlns:a16="http://schemas.microsoft.com/office/drawing/2014/main" val="35940696"/>
                    </a:ext>
                  </a:extLst>
                </a:gridCol>
                <a:gridCol w="800238">
                  <a:extLst>
                    <a:ext uri="{9D8B030D-6E8A-4147-A177-3AD203B41FA5}">
                      <a16:colId xmlns:a16="http://schemas.microsoft.com/office/drawing/2014/main" val="3046367945"/>
                    </a:ext>
                  </a:extLst>
                </a:gridCol>
                <a:gridCol w="793430">
                  <a:extLst>
                    <a:ext uri="{9D8B030D-6E8A-4147-A177-3AD203B41FA5}">
                      <a16:colId xmlns:a16="http://schemas.microsoft.com/office/drawing/2014/main" val="3065978430"/>
                    </a:ext>
                  </a:extLst>
                </a:gridCol>
              </a:tblGrid>
              <a:tr h="129469">
                <a:tc row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cap="none" spc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Наименование населенного пункта </a:t>
                      </a:r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Труновского муниципального округа Ставропольского края</a:t>
                      </a:r>
                      <a:endParaRPr lang="ru-RU" sz="1000" b="1" cap="none" spc="0" dirty="0" smtClean="0">
                        <a:ln/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>
                        <a:alpha val="4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000" b="1" cap="none" spc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Наименование проекта</a:t>
                      </a:r>
                      <a:endParaRPr lang="ru-RU" sz="1050" b="1" cap="none" spc="0" dirty="0">
                        <a:ln/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45720" marR="45720" anchor="ctr">
                    <a:solidFill>
                      <a:schemeClr val="bg1">
                        <a:alpha val="4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000" b="1" cap="none" spc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Стоимость проекта (руб.)</a:t>
                      </a:r>
                      <a:endParaRPr lang="ru-RU" sz="1050" b="1" cap="none" spc="0" dirty="0">
                        <a:ln/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>
                        <a:alpha val="46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100" b="1" cap="none" spc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 том</a:t>
                      </a:r>
                      <a:r>
                        <a:rPr lang="ru-RU" sz="1100" b="1" cap="none" spc="0" baseline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числе</a:t>
                      </a:r>
                      <a:endParaRPr lang="ru-RU" sz="1100" b="1" cap="none" spc="0" dirty="0">
                        <a:ln/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>
                        <a:alpha val="4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717035"/>
                  </a:ext>
                </a:extLst>
              </a:tr>
              <a:tr h="2389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000" b="1" cap="none" spc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местный бюджет</a:t>
                      </a:r>
                      <a:endParaRPr lang="ru-RU" sz="1050" b="1" cap="none" spc="0" dirty="0">
                        <a:ln/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000" b="1" cap="none" spc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целевые средства</a:t>
                      </a:r>
                      <a:endParaRPr lang="ru-RU" sz="1050" b="1" cap="none" spc="0" dirty="0">
                        <a:ln/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453763"/>
                  </a:ext>
                </a:extLst>
              </a:tr>
              <a:tr h="4980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1" i="0" u="none" strike="noStrike" dirty="0" smtClean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Село Труновское  </a:t>
                      </a:r>
                      <a:endParaRPr lang="ru-RU" sz="1000" b="1" i="0" u="none" strike="noStrike" dirty="0">
                        <a:solidFill>
                          <a:srgbClr val="74330C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Благоустройство прилегающей территории возле д/с "Березка № 23" в селе Труновское Труновского муниципального округа Ставропольского края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1,58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1,42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0,16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81193"/>
                  </a:ext>
                </a:extLst>
              </a:tr>
            </a:tbl>
          </a:graphicData>
        </a:graphic>
      </p:graphicFrame>
      <p:grpSp>
        <p:nvGrpSpPr>
          <p:cNvPr id="34" name="Google Shape;658;p30"/>
          <p:cNvGrpSpPr/>
          <p:nvPr/>
        </p:nvGrpSpPr>
        <p:grpSpPr>
          <a:xfrm>
            <a:off x="8391216" y="177075"/>
            <a:ext cx="495507" cy="572700"/>
            <a:chOff x="850813" y="2867647"/>
            <a:chExt cx="326573" cy="365860"/>
          </a:xfrm>
          <a:solidFill>
            <a:schemeClr val="bg1">
              <a:lumMod val="85000"/>
            </a:schemeClr>
          </a:solidFill>
        </p:grpSpPr>
        <p:sp>
          <p:nvSpPr>
            <p:cNvPr id="35" name="Google Shape;659;p30"/>
            <p:cNvSpPr/>
            <p:nvPr/>
          </p:nvSpPr>
          <p:spPr>
            <a:xfrm>
              <a:off x="977051" y="2867647"/>
              <a:ext cx="152293" cy="249434"/>
            </a:xfrm>
            <a:custGeom>
              <a:avLst/>
              <a:gdLst/>
              <a:ahLst/>
              <a:cxnLst/>
              <a:rect l="l" t="t" r="r" b="b"/>
              <a:pathLst>
                <a:path w="4454" h="7295" extrusionOk="0">
                  <a:moveTo>
                    <a:pt x="379" y="1"/>
                  </a:moveTo>
                  <a:cubicBezTo>
                    <a:pt x="307" y="1"/>
                    <a:pt x="249" y="40"/>
                    <a:pt x="191" y="79"/>
                  </a:cubicBezTo>
                  <a:cubicBezTo>
                    <a:pt x="119" y="150"/>
                    <a:pt x="95" y="245"/>
                    <a:pt x="95" y="317"/>
                  </a:cubicBezTo>
                  <a:cubicBezTo>
                    <a:pt x="95" y="793"/>
                    <a:pt x="286" y="1246"/>
                    <a:pt x="596" y="1603"/>
                  </a:cubicBezTo>
                  <a:cubicBezTo>
                    <a:pt x="905" y="1889"/>
                    <a:pt x="1334" y="2055"/>
                    <a:pt x="1786" y="2079"/>
                  </a:cubicBezTo>
                  <a:lnTo>
                    <a:pt x="1786" y="3079"/>
                  </a:lnTo>
                  <a:lnTo>
                    <a:pt x="1715" y="3008"/>
                  </a:lnTo>
                  <a:cubicBezTo>
                    <a:pt x="1358" y="2698"/>
                    <a:pt x="905" y="2508"/>
                    <a:pt x="429" y="2508"/>
                  </a:cubicBezTo>
                  <a:cubicBezTo>
                    <a:pt x="357" y="2508"/>
                    <a:pt x="262" y="2532"/>
                    <a:pt x="191" y="2603"/>
                  </a:cubicBezTo>
                  <a:cubicBezTo>
                    <a:pt x="143" y="2651"/>
                    <a:pt x="95" y="2746"/>
                    <a:pt x="95" y="2841"/>
                  </a:cubicBezTo>
                  <a:cubicBezTo>
                    <a:pt x="119" y="3317"/>
                    <a:pt x="286" y="3746"/>
                    <a:pt x="596" y="4103"/>
                  </a:cubicBezTo>
                  <a:cubicBezTo>
                    <a:pt x="929" y="4389"/>
                    <a:pt x="1334" y="4580"/>
                    <a:pt x="1786" y="4580"/>
                  </a:cubicBezTo>
                  <a:lnTo>
                    <a:pt x="1786" y="5389"/>
                  </a:lnTo>
                  <a:cubicBezTo>
                    <a:pt x="1119" y="5461"/>
                    <a:pt x="500" y="5699"/>
                    <a:pt x="0" y="6128"/>
                  </a:cubicBezTo>
                  <a:lnTo>
                    <a:pt x="1500" y="6128"/>
                  </a:lnTo>
                  <a:cubicBezTo>
                    <a:pt x="2167" y="6128"/>
                    <a:pt x="2763" y="6628"/>
                    <a:pt x="2882" y="7294"/>
                  </a:cubicBezTo>
                  <a:lnTo>
                    <a:pt x="4215" y="6532"/>
                  </a:lnTo>
                  <a:cubicBezTo>
                    <a:pt x="4287" y="6485"/>
                    <a:pt x="4382" y="6437"/>
                    <a:pt x="4453" y="6413"/>
                  </a:cubicBezTo>
                  <a:cubicBezTo>
                    <a:pt x="3906" y="5842"/>
                    <a:pt x="3167" y="5461"/>
                    <a:pt x="2382" y="5389"/>
                  </a:cubicBezTo>
                  <a:lnTo>
                    <a:pt x="2382" y="4580"/>
                  </a:lnTo>
                  <a:cubicBezTo>
                    <a:pt x="2810" y="4580"/>
                    <a:pt x="3239" y="4389"/>
                    <a:pt x="3572" y="4103"/>
                  </a:cubicBezTo>
                  <a:cubicBezTo>
                    <a:pt x="3882" y="3746"/>
                    <a:pt x="4049" y="3317"/>
                    <a:pt x="4049" y="2841"/>
                  </a:cubicBezTo>
                  <a:cubicBezTo>
                    <a:pt x="4072" y="2746"/>
                    <a:pt x="4025" y="2651"/>
                    <a:pt x="3977" y="2603"/>
                  </a:cubicBezTo>
                  <a:cubicBezTo>
                    <a:pt x="3906" y="2532"/>
                    <a:pt x="3810" y="2508"/>
                    <a:pt x="3739" y="2508"/>
                  </a:cubicBezTo>
                  <a:cubicBezTo>
                    <a:pt x="3263" y="2508"/>
                    <a:pt x="2810" y="2698"/>
                    <a:pt x="2453" y="3008"/>
                  </a:cubicBezTo>
                  <a:lnTo>
                    <a:pt x="2382" y="3079"/>
                  </a:lnTo>
                  <a:lnTo>
                    <a:pt x="2382" y="2079"/>
                  </a:lnTo>
                  <a:cubicBezTo>
                    <a:pt x="2834" y="2055"/>
                    <a:pt x="3239" y="1889"/>
                    <a:pt x="3572" y="1603"/>
                  </a:cubicBezTo>
                  <a:cubicBezTo>
                    <a:pt x="3882" y="1246"/>
                    <a:pt x="4049" y="793"/>
                    <a:pt x="4072" y="341"/>
                  </a:cubicBezTo>
                  <a:cubicBezTo>
                    <a:pt x="4072" y="245"/>
                    <a:pt x="4049" y="150"/>
                    <a:pt x="3977" y="103"/>
                  </a:cubicBezTo>
                  <a:cubicBezTo>
                    <a:pt x="3918" y="44"/>
                    <a:pt x="3860" y="1"/>
                    <a:pt x="3788" y="1"/>
                  </a:cubicBezTo>
                  <a:cubicBezTo>
                    <a:pt x="3772" y="1"/>
                    <a:pt x="3756" y="3"/>
                    <a:pt x="3739" y="7"/>
                  </a:cubicBezTo>
                  <a:cubicBezTo>
                    <a:pt x="3263" y="7"/>
                    <a:pt x="2810" y="174"/>
                    <a:pt x="2477" y="484"/>
                  </a:cubicBezTo>
                  <a:cubicBezTo>
                    <a:pt x="2286" y="674"/>
                    <a:pt x="2143" y="912"/>
                    <a:pt x="2072" y="1150"/>
                  </a:cubicBezTo>
                  <a:cubicBezTo>
                    <a:pt x="2001" y="912"/>
                    <a:pt x="1881" y="674"/>
                    <a:pt x="1691" y="484"/>
                  </a:cubicBezTo>
                  <a:cubicBezTo>
                    <a:pt x="1358" y="174"/>
                    <a:pt x="905" y="7"/>
                    <a:pt x="429" y="7"/>
                  </a:cubicBezTo>
                  <a:cubicBezTo>
                    <a:pt x="411" y="3"/>
                    <a:pt x="395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" name="Google Shape;660;p30"/>
            <p:cNvSpPr/>
            <p:nvPr/>
          </p:nvSpPr>
          <p:spPr>
            <a:xfrm>
              <a:off x="850813" y="3099062"/>
              <a:ext cx="326573" cy="134445"/>
            </a:xfrm>
            <a:custGeom>
              <a:avLst/>
              <a:gdLst/>
              <a:ahLst/>
              <a:cxnLst/>
              <a:rect l="l" t="t" r="r" b="b"/>
              <a:pathLst>
                <a:path w="9551" h="3932" extrusionOk="0">
                  <a:moveTo>
                    <a:pt x="5261" y="0"/>
                  </a:moveTo>
                  <a:cubicBezTo>
                    <a:pt x="5238" y="0"/>
                    <a:pt x="5216" y="1"/>
                    <a:pt x="5192" y="3"/>
                  </a:cubicBezTo>
                  <a:lnTo>
                    <a:pt x="3097" y="3"/>
                  </a:lnTo>
                  <a:cubicBezTo>
                    <a:pt x="2573" y="3"/>
                    <a:pt x="2073" y="217"/>
                    <a:pt x="1692" y="598"/>
                  </a:cubicBezTo>
                  <a:lnTo>
                    <a:pt x="96" y="2170"/>
                  </a:lnTo>
                  <a:cubicBezTo>
                    <a:pt x="25" y="2217"/>
                    <a:pt x="1" y="2336"/>
                    <a:pt x="1" y="2432"/>
                  </a:cubicBezTo>
                  <a:cubicBezTo>
                    <a:pt x="25" y="2527"/>
                    <a:pt x="72" y="2622"/>
                    <a:pt x="168" y="2646"/>
                  </a:cubicBezTo>
                  <a:lnTo>
                    <a:pt x="2478" y="3884"/>
                  </a:lnTo>
                  <a:cubicBezTo>
                    <a:pt x="2525" y="3908"/>
                    <a:pt x="2573" y="3932"/>
                    <a:pt x="2644" y="3932"/>
                  </a:cubicBezTo>
                  <a:cubicBezTo>
                    <a:pt x="2716" y="3932"/>
                    <a:pt x="2787" y="3908"/>
                    <a:pt x="2859" y="3837"/>
                  </a:cubicBezTo>
                  <a:lnTo>
                    <a:pt x="3430" y="3265"/>
                  </a:lnTo>
                  <a:cubicBezTo>
                    <a:pt x="3525" y="3170"/>
                    <a:pt x="3668" y="3122"/>
                    <a:pt x="3787" y="3122"/>
                  </a:cubicBezTo>
                  <a:lnTo>
                    <a:pt x="6121" y="3122"/>
                  </a:lnTo>
                  <a:cubicBezTo>
                    <a:pt x="6407" y="3122"/>
                    <a:pt x="6669" y="3051"/>
                    <a:pt x="6907" y="2908"/>
                  </a:cubicBezTo>
                  <a:lnTo>
                    <a:pt x="9027" y="1693"/>
                  </a:lnTo>
                  <a:cubicBezTo>
                    <a:pt x="9431" y="1431"/>
                    <a:pt x="9551" y="884"/>
                    <a:pt x="9241" y="503"/>
                  </a:cubicBezTo>
                  <a:cubicBezTo>
                    <a:pt x="9090" y="307"/>
                    <a:pt x="8853" y="197"/>
                    <a:pt x="8615" y="197"/>
                  </a:cubicBezTo>
                  <a:cubicBezTo>
                    <a:pt x="8478" y="197"/>
                    <a:pt x="8339" y="233"/>
                    <a:pt x="8217" y="312"/>
                  </a:cubicBezTo>
                  <a:lnTo>
                    <a:pt x="6502" y="1289"/>
                  </a:lnTo>
                  <a:cubicBezTo>
                    <a:pt x="6288" y="1836"/>
                    <a:pt x="5764" y="2193"/>
                    <a:pt x="5192" y="2193"/>
                  </a:cubicBezTo>
                  <a:lnTo>
                    <a:pt x="3978" y="2193"/>
                  </a:lnTo>
                  <a:cubicBezTo>
                    <a:pt x="3963" y="2195"/>
                    <a:pt x="3949" y="2196"/>
                    <a:pt x="3935" y="2196"/>
                  </a:cubicBezTo>
                  <a:cubicBezTo>
                    <a:pt x="3516" y="2196"/>
                    <a:pt x="3516" y="1548"/>
                    <a:pt x="3935" y="1548"/>
                  </a:cubicBezTo>
                  <a:cubicBezTo>
                    <a:pt x="3949" y="1548"/>
                    <a:pt x="3963" y="1549"/>
                    <a:pt x="3978" y="1550"/>
                  </a:cubicBezTo>
                  <a:lnTo>
                    <a:pt x="5192" y="1550"/>
                  </a:lnTo>
                  <a:cubicBezTo>
                    <a:pt x="5216" y="1552"/>
                    <a:pt x="5238" y="1553"/>
                    <a:pt x="5261" y="1553"/>
                  </a:cubicBezTo>
                  <a:cubicBezTo>
                    <a:pt x="6289" y="1553"/>
                    <a:pt x="6289" y="0"/>
                    <a:pt x="5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774641" y="1759152"/>
            <a:ext cx="9236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chemeClr val="bg1">
                    <a:lumMod val="95000"/>
                  </a:schemeClr>
                </a:solidFill>
              </a:rPr>
              <a:t>(млн. руб.)</a:t>
            </a: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627830" y="4761322"/>
            <a:ext cx="329146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DD4926B-1137-4B51-90A8-E17CB1D9D235}" type="slidenum">
              <a:rPr lang="ru-RU" sz="900" smtClean="0">
                <a:solidFill>
                  <a:schemeClr val="bg1"/>
                </a:solidFill>
              </a:rPr>
              <a:pPr/>
              <a:t>70</a:t>
            </a:fld>
            <a:endParaRPr lang="ru-RU" sz="900" dirty="0">
              <a:solidFill>
                <a:schemeClr val="bg1"/>
              </a:solidFill>
            </a:endParaRPr>
          </a:p>
        </p:txBody>
      </p:sp>
      <p:grpSp>
        <p:nvGrpSpPr>
          <p:cNvPr id="11" name="Google Shape;582;p26"/>
          <p:cNvGrpSpPr/>
          <p:nvPr/>
        </p:nvGrpSpPr>
        <p:grpSpPr>
          <a:xfrm>
            <a:off x="399681" y="3869618"/>
            <a:ext cx="1187456" cy="1028626"/>
            <a:chOff x="6365926" y="2287298"/>
            <a:chExt cx="365655" cy="367262"/>
          </a:xfrm>
          <a:solidFill>
            <a:schemeClr val="accent4">
              <a:lumMod val="50000"/>
            </a:schemeClr>
          </a:solidFill>
        </p:grpSpPr>
        <p:sp>
          <p:nvSpPr>
            <p:cNvPr id="12" name="Google Shape;583;p26"/>
            <p:cNvSpPr/>
            <p:nvPr/>
          </p:nvSpPr>
          <p:spPr>
            <a:xfrm>
              <a:off x="6365926" y="2402116"/>
              <a:ext cx="76557" cy="252443"/>
            </a:xfrm>
            <a:custGeom>
              <a:avLst/>
              <a:gdLst/>
              <a:ahLst/>
              <a:cxnLst/>
              <a:rect l="l" t="t" r="r" b="b"/>
              <a:pathLst>
                <a:path w="2239" h="7383" extrusionOk="0">
                  <a:moveTo>
                    <a:pt x="1132" y="1953"/>
                  </a:moveTo>
                  <a:cubicBezTo>
                    <a:pt x="1280" y="1953"/>
                    <a:pt x="1429" y="2048"/>
                    <a:pt x="1453" y="2239"/>
                  </a:cubicBezTo>
                  <a:lnTo>
                    <a:pt x="1453" y="2858"/>
                  </a:lnTo>
                  <a:cubicBezTo>
                    <a:pt x="1477" y="3084"/>
                    <a:pt x="1304" y="3198"/>
                    <a:pt x="1132" y="3198"/>
                  </a:cubicBezTo>
                  <a:cubicBezTo>
                    <a:pt x="959" y="3198"/>
                    <a:pt x="786" y="3084"/>
                    <a:pt x="810" y="2858"/>
                  </a:cubicBezTo>
                  <a:lnTo>
                    <a:pt x="810" y="2239"/>
                  </a:lnTo>
                  <a:cubicBezTo>
                    <a:pt x="834" y="2048"/>
                    <a:pt x="983" y="1953"/>
                    <a:pt x="1132" y="1953"/>
                  </a:cubicBezTo>
                  <a:close/>
                  <a:moveTo>
                    <a:pt x="1132" y="3835"/>
                  </a:moveTo>
                  <a:cubicBezTo>
                    <a:pt x="1280" y="3835"/>
                    <a:pt x="1429" y="3930"/>
                    <a:pt x="1453" y="4120"/>
                  </a:cubicBezTo>
                  <a:lnTo>
                    <a:pt x="1453" y="4740"/>
                  </a:lnTo>
                  <a:cubicBezTo>
                    <a:pt x="1477" y="4978"/>
                    <a:pt x="1304" y="5097"/>
                    <a:pt x="1132" y="5097"/>
                  </a:cubicBezTo>
                  <a:cubicBezTo>
                    <a:pt x="959" y="5097"/>
                    <a:pt x="786" y="4978"/>
                    <a:pt x="810" y="4740"/>
                  </a:cubicBezTo>
                  <a:lnTo>
                    <a:pt x="810" y="4120"/>
                  </a:lnTo>
                  <a:cubicBezTo>
                    <a:pt x="834" y="3930"/>
                    <a:pt x="983" y="3835"/>
                    <a:pt x="1132" y="3835"/>
                  </a:cubicBezTo>
                  <a:close/>
                  <a:moveTo>
                    <a:pt x="334" y="0"/>
                  </a:moveTo>
                  <a:cubicBezTo>
                    <a:pt x="167" y="0"/>
                    <a:pt x="0" y="120"/>
                    <a:pt x="24" y="358"/>
                  </a:cubicBezTo>
                  <a:lnTo>
                    <a:pt x="24" y="7073"/>
                  </a:lnTo>
                  <a:cubicBezTo>
                    <a:pt x="24" y="7240"/>
                    <a:pt x="167" y="7383"/>
                    <a:pt x="334" y="7383"/>
                  </a:cubicBezTo>
                  <a:lnTo>
                    <a:pt x="810" y="7383"/>
                  </a:lnTo>
                  <a:lnTo>
                    <a:pt x="810" y="6025"/>
                  </a:lnTo>
                  <a:cubicBezTo>
                    <a:pt x="786" y="5787"/>
                    <a:pt x="959" y="5668"/>
                    <a:pt x="1132" y="5668"/>
                  </a:cubicBezTo>
                  <a:cubicBezTo>
                    <a:pt x="1304" y="5668"/>
                    <a:pt x="1477" y="5787"/>
                    <a:pt x="1453" y="6025"/>
                  </a:cubicBezTo>
                  <a:lnTo>
                    <a:pt x="1453" y="7359"/>
                  </a:lnTo>
                  <a:lnTo>
                    <a:pt x="2239" y="7359"/>
                  </a:lnTo>
                  <a:lnTo>
                    <a:pt x="2239" y="215"/>
                  </a:lnTo>
                  <a:lnTo>
                    <a:pt x="643" y="739"/>
                  </a:lnTo>
                  <a:lnTo>
                    <a:pt x="643" y="358"/>
                  </a:lnTo>
                  <a:cubicBezTo>
                    <a:pt x="667" y="120"/>
                    <a:pt x="501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84;p26"/>
            <p:cNvSpPr/>
            <p:nvPr/>
          </p:nvSpPr>
          <p:spPr>
            <a:xfrm>
              <a:off x="6657451" y="2402937"/>
              <a:ext cx="74129" cy="250836"/>
            </a:xfrm>
            <a:custGeom>
              <a:avLst/>
              <a:gdLst/>
              <a:ahLst/>
              <a:cxnLst/>
              <a:rect l="l" t="t" r="r" b="b"/>
              <a:pathLst>
                <a:path w="2168" h="7336" extrusionOk="0">
                  <a:moveTo>
                    <a:pt x="1084" y="1929"/>
                  </a:moveTo>
                  <a:cubicBezTo>
                    <a:pt x="1232" y="1929"/>
                    <a:pt x="1381" y="2024"/>
                    <a:pt x="1405" y="2215"/>
                  </a:cubicBezTo>
                  <a:lnTo>
                    <a:pt x="1405" y="2834"/>
                  </a:lnTo>
                  <a:cubicBezTo>
                    <a:pt x="1429" y="3060"/>
                    <a:pt x="1256" y="3174"/>
                    <a:pt x="1084" y="3174"/>
                  </a:cubicBezTo>
                  <a:cubicBezTo>
                    <a:pt x="911" y="3174"/>
                    <a:pt x="738" y="3060"/>
                    <a:pt x="762" y="2834"/>
                  </a:cubicBezTo>
                  <a:lnTo>
                    <a:pt x="762" y="2215"/>
                  </a:lnTo>
                  <a:cubicBezTo>
                    <a:pt x="786" y="2024"/>
                    <a:pt x="935" y="1929"/>
                    <a:pt x="1084" y="1929"/>
                  </a:cubicBezTo>
                  <a:close/>
                  <a:moveTo>
                    <a:pt x="1084" y="3811"/>
                  </a:moveTo>
                  <a:cubicBezTo>
                    <a:pt x="1232" y="3811"/>
                    <a:pt x="1381" y="3906"/>
                    <a:pt x="1405" y="4096"/>
                  </a:cubicBezTo>
                  <a:lnTo>
                    <a:pt x="1405" y="4716"/>
                  </a:lnTo>
                  <a:cubicBezTo>
                    <a:pt x="1429" y="4954"/>
                    <a:pt x="1256" y="5073"/>
                    <a:pt x="1084" y="5073"/>
                  </a:cubicBezTo>
                  <a:cubicBezTo>
                    <a:pt x="911" y="5073"/>
                    <a:pt x="738" y="4954"/>
                    <a:pt x="762" y="4716"/>
                  </a:cubicBezTo>
                  <a:lnTo>
                    <a:pt x="762" y="4096"/>
                  </a:lnTo>
                  <a:cubicBezTo>
                    <a:pt x="786" y="3906"/>
                    <a:pt x="935" y="3811"/>
                    <a:pt x="1084" y="3811"/>
                  </a:cubicBezTo>
                  <a:close/>
                  <a:moveTo>
                    <a:pt x="1858" y="0"/>
                  </a:moveTo>
                  <a:cubicBezTo>
                    <a:pt x="1691" y="0"/>
                    <a:pt x="1548" y="143"/>
                    <a:pt x="1548" y="334"/>
                  </a:cubicBezTo>
                  <a:lnTo>
                    <a:pt x="1548" y="715"/>
                  </a:lnTo>
                  <a:lnTo>
                    <a:pt x="0" y="215"/>
                  </a:lnTo>
                  <a:lnTo>
                    <a:pt x="0" y="7335"/>
                  </a:lnTo>
                  <a:lnTo>
                    <a:pt x="762" y="7335"/>
                  </a:lnTo>
                  <a:lnTo>
                    <a:pt x="762" y="5978"/>
                  </a:lnTo>
                  <a:cubicBezTo>
                    <a:pt x="738" y="5740"/>
                    <a:pt x="911" y="5620"/>
                    <a:pt x="1084" y="5620"/>
                  </a:cubicBezTo>
                  <a:cubicBezTo>
                    <a:pt x="1256" y="5620"/>
                    <a:pt x="1429" y="5740"/>
                    <a:pt x="1405" y="5978"/>
                  </a:cubicBezTo>
                  <a:lnTo>
                    <a:pt x="1405" y="7335"/>
                  </a:lnTo>
                  <a:lnTo>
                    <a:pt x="1858" y="7335"/>
                  </a:lnTo>
                  <a:cubicBezTo>
                    <a:pt x="2024" y="7335"/>
                    <a:pt x="2167" y="7192"/>
                    <a:pt x="2167" y="7025"/>
                  </a:cubicBezTo>
                  <a:lnTo>
                    <a:pt x="2167" y="334"/>
                  </a:lnTo>
                  <a:cubicBezTo>
                    <a:pt x="2167" y="167"/>
                    <a:pt x="2024" y="24"/>
                    <a:pt x="1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85;p26"/>
            <p:cNvSpPr/>
            <p:nvPr/>
          </p:nvSpPr>
          <p:spPr>
            <a:xfrm>
              <a:off x="6480745" y="2287298"/>
              <a:ext cx="136838" cy="22841"/>
            </a:xfrm>
            <a:custGeom>
              <a:avLst/>
              <a:gdLst/>
              <a:ahLst/>
              <a:cxnLst/>
              <a:rect l="l" t="t" r="r" b="b"/>
              <a:pathLst>
                <a:path w="4002" h="668" extrusionOk="0">
                  <a:moveTo>
                    <a:pt x="334" y="1"/>
                  </a:moveTo>
                  <a:cubicBezTo>
                    <a:pt x="143" y="1"/>
                    <a:pt x="0" y="144"/>
                    <a:pt x="24" y="310"/>
                  </a:cubicBezTo>
                  <a:lnTo>
                    <a:pt x="24" y="667"/>
                  </a:lnTo>
                  <a:lnTo>
                    <a:pt x="4001" y="667"/>
                  </a:lnTo>
                  <a:lnTo>
                    <a:pt x="4001" y="310"/>
                  </a:lnTo>
                  <a:cubicBezTo>
                    <a:pt x="4001" y="144"/>
                    <a:pt x="3858" y="1"/>
                    <a:pt x="36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6;p26"/>
            <p:cNvSpPr/>
            <p:nvPr/>
          </p:nvSpPr>
          <p:spPr>
            <a:xfrm>
              <a:off x="6523896" y="2604057"/>
              <a:ext cx="50502" cy="49716"/>
            </a:xfrm>
            <a:custGeom>
              <a:avLst/>
              <a:gdLst/>
              <a:ahLst/>
              <a:cxnLst/>
              <a:rect l="l" t="t" r="r" b="b"/>
              <a:pathLst>
                <a:path w="1477" h="1454" extrusionOk="0">
                  <a:moveTo>
                    <a:pt x="0" y="0"/>
                  </a:moveTo>
                  <a:lnTo>
                    <a:pt x="0" y="1453"/>
                  </a:lnTo>
                  <a:lnTo>
                    <a:pt x="1477" y="1453"/>
                  </a:lnTo>
                  <a:lnTo>
                    <a:pt x="14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7;p26"/>
            <p:cNvSpPr/>
            <p:nvPr/>
          </p:nvSpPr>
          <p:spPr>
            <a:xfrm>
              <a:off x="6463648" y="2331987"/>
              <a:ext cx="171817" cy="321786"/>
            </a:xfrm>
            <a:custGeom>
              <a:avLst/>
              <a:gdLst/>
              <a:ahLst/>
              <a:cxnLst/>
              <a:rect l="l" t="t" r="r" b="b"/>
              <a:pathLst>
                <a:path w="5025" h="9411" extrusionOk="0">
                  <a:moveTo>
                    <a:pt x="2501" y="1230"/>
                  </a:moveTo>
                  <a:cubicBezTo>
                    <a:pt x="2655" y="1230"/>
                    <a:pt x="2810" y="1337"/>
                    <a:pt x="2810" y="1551"/>
                  </a:cubicBezTo>
                  <a:lnTo>
                    <a:pt x="2810" y="2171"/>
                  </a:lnTo>
                  <a:cubicBezTo>
                    <a:pt x="2810" y="2385"/>
                    <a:pt x="2655" y="2492"/>
                    <a:pt x="2501" y="2492"/>
                  </a:cubicBezTo>
                  <a:cubicBezTo>
                    <a:pt x="2346" y="2492"/>
                    <a:pt x="2191" y="2385"/>
                    <a:pt x="2191" y="2171"/>
                  </a:cubicBezTo>
                  <a:lnTo>
                    <a:pt x="2191" y="1551"/>
                  </a:lnTo>
                  <a:cubicBezTo>
                    <a:pt x="2191" y="1337"/>
                    <a:pt x="2346" y="1230"/>
                    <a:pt x="2501" y="1230"/>
                  </a:cubicBezTo>
                  <a:close/>
                  <a:moveTo>
                    <a:pt x="1250" y="1266"/>
                  </a:moveTo>
                  <a:cubicBezTo>
                    <a:pt x="1399" y="1266"/>
                    <a:pt x="1548" y="1361"/>
                    <a:pt x="1572" y="1551"/>
                  </a:cubicBezTo>
                  <a:lnTo>
                    <a:pt x="1572" y="2171"/>
                  </a:lnTo>
                  <a:cubicBezTo>
                    <a:pt x="1584" y="2409"/>
                    <a:pt x="1411" y="2528"/>
                    <a:pt x="1241" y="2528"/>
                  </a:cubicBezTo>
                  <a:cubicBezTo>
                    <a:pt x="1072" y="2528"/>
                    <a:pt x="905" y="2409"/>
                    <a:pt x="929" y="2171"/>
                  </a:cubicBezTo>
                  <a:lnTo>
                    <a:pt x="929" y="1551"/>
                  </a:lnTo>
                  <a:cubicBezTo>
                    <a:pt x="953" y="1361"/>
                    <a:pt x="1102" y="1266"/>
                    <a:pt x="1250" y="1266"/>
                  </a:cubicBezTo>
                  <a:close/>
                  <a:moveTo>
                    <a:pt x="3754" y="1266"/>
                  </a:moveTo>
                  <a:cubicBezTo>
                    <a:pt x="3900" y="1266"/>
                    <a:pt x="4049" y="1361"/>
                    <a:pt x="4072" y="1551"/>
                  </a:cubicBezTo>
                  <a:lnTo>
                    <a:pt x="4072" y="2171"/>
                  </a:lnTo>
                  <a:cubicBezTo>
                    <a:pt x="4096" y="2409"/>
                    <a:pt x="3930" y="2528"/>
                    <a:pt x="3763" y="2528"/>
                  </a:cubicBezTo>
                  <a:cubicBezTo>
                    <a:pt x="3596" y="2528"/>
                    <a:pt x="3429" y="2409"/>
                    <a:pt x="3453" y="2171"/>
                  </a:cubicBezTo>
                  <a:lnTo>
                    <a:pt x="3453" y="1551"/>
                  </a:lnTo>
                  <a:cubicBezTo>
                    <a:pt x="3465" y="1361"/>
                    <a:pt x="3608" y="1266"/>
                    <a:pt x="3754" y="1266"/>
                  </a:cubicBezTo>
                  <a:close/>
                  <a:moveTo>
                    <a:pt x="1250" y="3171"/>
                  </a:moveTo>
                  <a:cubicBezTo>
                    <a:pt x="1399" y="3171"/>
                    <a:pt x="1548" y="3266"/>
                    <a:pt x="1572" y="3456"/>
                  </a:cubicBezTo>
                  <a:lnTo>
                    <a:pt x="1572" y="4052"/>
                  </a:lnTo>
                  <a:cubicBezTo>
                    <a:pt x="1548" y="4242"/>
                    <a:pt x="1399" y="4338"/>
                    <a:pt x="1250" y="4338"/>
                  </a:cubicBezTo>
                  <a:cubicBezTo>
                    <a:pt x="1102" y="4338"/>
                    <a:pt x="953" y="4242"/>
                    <a:pt x="929" y="4052"/>
                  </a:cubicBezTo>
                  <a:lnTo>
                    <a:pt x="929" y="3456"/>
                  </a:lnTo>
                  <a:cubicBezTo>
                    <a:pt x="953" y="3266"/>
                    <a:pt x="1102" y="3171"/>
                    <a:pt x="1250" y="3171"/>
                  </a:cubicBezTo>
                  <a:close/>
                  <a:moveTo>
                    <a:pt x="3754" y="3171"/>
                  </a:moveTo>
                  <a:cubicBezTo>
                    <a:pt x="3900" y="3171"/>
                    <a:pt x="4049" y="3266"/>
                    <a:pt x="4072" y="3456"/>
                  </a:cubicBezTo>
                  <a:lnTo>
                    <a:pt x="4072" y="4052"/>
                  </a:lnTo>
                  <a:cubicBezTo>
                    <a:pt x="4049" y="4242"/>
                    <a:pt x="3900" y="4338"/>
                    <a:pt x="3754" y="4338"/>
                  </a:cubicBezTo>
                  <a:cubicBezTo>
                    <a:pt x="3608" y="4338"/>
                    <a:pt x="3465" y="4242"/>
                    <a:pt x="3453" y="4052"/>
                  </a:cubicBezTo>
                  <a:lnTo>
                    <a:pt x="3453" y="3456"/>
                  </a:lnTo>
                  <a:cubicBezTo>
                    <a:pt x="3465" y="3266"/>
                    <a:pt x="3608" y="3171"/>
                    <a:pt x="3754" y="3171"/>
                  </a:cubicBezTo>
                  <a:close/>
                  <a:moveTo>
                    <a:pt x="2501" y="3153"/>
                  </a:moveTo>
                  <a:cubicBezTo>
                    <a:pt x="2655" y="3153"/>
                    <a:pt x="2810" y="3254"/>
                    <a:pt x="2810" y="3456"/>
                  </a:cubicBezTo>
                  <a:lnTo>
                    <a:pt x="2810" y="4052"/>
                  </a:lnTo>
                  <a:cubicBezTo>
                    <a:pt x="2810" y="4266"/>
                    <a:pt x="2655" y="4373"/>
                    <a:pt x="2501" y="4373"/>
                  </a:cubicBezTo>
                  <a:cubicBezTo>
                    <a:pt x="2346" y="4373"/>
                    <a:pt x="2191" y="4266"/>
                    <a:pt x="2191" y="4052"/>
                  </a:cubicBezTo>
                  <a:lnTo>
                    <a:pt x="2191" y="3456"/>
                  </a:lnTo>
                  <a:cubicBezTo>
                    <a:pt x="2191" y="3254"/>
                    <a:pt x="2346" y="3153"/>
                    <a:pt x="2501" y="3153"/>
                  </a:cubicBezTo>
                  <a:close/>
                  <a:moveTo>
                    <a:pt x="3763" y="4975"/>
                  </a:moveTo>
                  <a:cubicBezTo>
                    <a:pt x="3930" y="4975"/>
                    <a:pt x="4096" y="5088"/>
                    <a:pt x="4072" y="5314"/>
                  </a:cubicBezTo>
                  <a:lnTo>
                    <a:pt x="4072" y="5933"/>
                  </a:lnTo>
                  <a:cubicBezTo>
                    <a:pt x="4049" y="6124"/>
                    <a:pt x="3900" y="6219"/>
                    <a:pt x="3754" y="6219"/>
                  </a:cubicBezTo>
                  <a:cubicBezTo>
                    <a:pt x="3608" y="6219"/>
                    <a:pt x="3465" y="6124"/>
                    <a:pt x="3453" y="5933"/>
                  </a:cubicBezTo>
                  <a:lnTo>
                    <a:pt x="3453" y="5314"/>
                  </a:lnTo>
                  <a:cubicBezTo>
                    <a:pt x="3429" y="5088"/>
                    <a:pt x="3596" y="4975"/>
                    <a:pt x="3763" y="4975"/>
                  </a:cubicBezTo>
                  <a:close/>
                  <a:moveTo>
                    <a:pt x="1241" y="4975"/>
                  </a:moveTo>
                  <a:cubicBezTo>
                    <a:pt x="1411" y="4975"/>
                    <a:pt x="1584" y="5088"/>
                    <a:pt x="1572" y="5314"/>
                  </a:cubicBezTo>
                  <a:lnTo>
                    <a:pt x="1572" y="5957"/>
                  </a:lnTo>
                  <a:cubicBezTo>
                    <a:pt x="1548" y="6136"/>
                    <a:pt x="1399" y="6225"/>
                    <a:pt x="1250" y="6225"/>
                  </a:cubicBezTo>
                  <a:cubicBezTo>
                    <a:pt x="1102" y="6225"/>
                    <a:pt x="953" y="6136"/>
                    <a:pt x="929" y="5957"/>
                  </a:cubicBezTo>
                  <a:lnTo>
                    <a:pt x="929" y="5314"/>
                  </a:lnTo>
                  <a:cubicBezTo>
                    <a:pt x="905" y="5088"/>
                    <a:pt x="1072" y="4975"/>
                    <a:pt x="1241" y="4975"/>
                  </a:cubicBezTo>
                  <a:close/>
                  <a:moveTo>
                    <a:pt x="2501" y="5010"/>
                  </a:moveTo>
                  <a:cubicBezTo>
                    <a:pt x="2655" y="5010"/>
                    <a:pt x="2810" y="5112"/>
                    <a:pt x="2810" y="5314"/>
                  </a:cubicBezTo>
                  <a:lnTo>
                    <a:pt x="2810" y="5957"/>
                  </a:lnTo>
                  <a:cubicBezTo>
                    <a:pt x="2810" y="6159"/>
                    <a:pt x="2655" y="6261"/>
                    <a:pt x="2501" y="6261"/>
                  </a:cubicBezTo>
                  <a:cubicBezTo>
                    <a:pt x="2346" y="6261"/>
                    <a:pt x="2191" y="6159"/>
                    <a:pt x="2191" y="5957"/>
                  </a:cubicBezTo>
                  <a:lnTo>
                    <a:pt x="2191" y="5314"/>
                  </a:lnTo>
                  <a:cubicBezTo>
                    <a:pt x="2191" y="5112"/>
                    <a:pt x="2346" y="5010"/>
                    <a:pt x="2501" y="5010"/>
                  </a:cubicBezTo>
                  <a:close/>
                  <a:moveTo>
                    <a:pt x="297" y="1"/>
                  </a:moveTo>
                  <a:cubicBezTo>
                    <a:pt x="146" y="1"/>
                    <a:pt x="22" y="135"/>
                    <a:pt x="0" y="289"/>
                  </a:cubicBezTo>
                  <a:lnTo>
                    <a:pt x="0" y="9410"/>
                  </a:lnTo>
                  <a:lnTo>
                    <a:pt x="1143" y="9410"/>
                  </a:lnTo>
                  <a:lnTo>
                    <a:pt x="1143" y="7624"/>
                  </a:lnTo>
                  <a:cubicBezTo>
                    <a:pt x="1121" y="7468"/>
                    <a:pt x="1265" y="7312"/>
                    <a:pt x="1421" y="7312"/>
                  </a:cubicBezTo>
                  <a:cubicBezTo>
                    <a:pt x="1431" y="7312"/>
                    <a:pt x="1442" y="7313"/>
                    <a:pt x="1453" y="7314"/>
                  </a:cubicBezTo>
                  <a:lnTo>
                    <a:pt x="3549" y="7314"/>
                  </a:lnTo>
                  <a:cubicBezTo>
                    <a:pt x="3559" y="7313"/>
                    <a:pt x="3570" y="7312"/>
                    <a:pt x="3580" y="7312"/>
                  </a:cubicBezTo>
                  <a:cubicBezTo>
                    <a:pt x="3733" y="7312"/>
                    <a:pt x="3858" y="7468"/>
                    <a:pt x="3858" y="7624"/>
                  </a:cubicBezTo>
                  <a:lnTo>
                    <a:pt x="3858" y="9410"/>
                  </a:lnTo>
                  <a:lnTo>
                    <a:pt x="5025" y="9410"/>
                  </a:lnTo>
                  <a:lnTo>
                    <a:pt x="5025" y="313"/>
                  </a:lnTo>
                  <a:cubicBezTo>
                    <a:pt x="5025" y="146"/>
                    <a:pt x="4882" y="3"/>
                    <a:pt x="4715" y="3"/>
                  </a:cubicBezTo>
                  <a:lnTo>
                    <a:pt x="334" y="3"/>
                  </a:lnTo>
                  <a:cubicBezTo>
                    <a:pt x="321" y="2"/>
                    <a:pt x="309" y="1"/>
                    <a:pt x="2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2541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818067"/>
              </p:ext>
            </p:extLst>
          </p:nvPr>
        </p:nvGraphicFramePr>
        <p:xfrm>
          <a:off x="296561" y="1061287"/>
          <a:ext cx="7881394" cy="2564345"/>
        </p:xfrm>
        <a:graphic>
          <a:graphicData uri="http://schemas.openxmlformats.org/drawingml/2006/table">
            <a:tbl>
              <a:tblPr firstRow="1" bandRow="1" bandCol="1">
                <a:tableStyleId>{8A107856-5554-42FB-B03E-39F5DBC370BA}</a:tableStyleId>
              </a:tblPr>
              <a:tblGrid>
                <a:gridCol w="1741392">
                  <a:extLst>
                    <a:ext uri="{9D8B030D-6E8A-4147-A177-3AD203B41FA5}">
                      <a16:colId xmlns:a16="http://schemas.microsoft.com/office/drawing/2014/main" val="3825930508"/>
                    </a:ext>
                  </a:extLst>
                </a:gridCol>
                <a:gridCol w="3677195">
                  <a:extLst>
                    <a:ext uri="{9D8B030D-6E8A-4147-A177-3AD203B41FA5}">
                      <a16:colId xmlns:a16="http://schemas.microsoft.com/office/drawing/2014/main" val="3812724958"/>
                    </a:ext>
                  </a:extLst>
                </a:gridCol>
                <a:gridCol w="869139">
                  <a:extLst>
                    <a:ext uri="{9D8B030D-6E8A-4147-A177-3AD203B41FA5}">
                      <a16:colId xmlns:a16="http://schemas.microsoft.com/office/drawing/2014/main" val="35940696"/>
                    </a:ext>
                  </a:extLst>
                </a:gridCol>
                <a:gridCol w="800238">
                  <a:extLst>
                    <a:ext uri="{9D8B030D-6E8A-4147-A177-3AD203B41FA5}">
                      <a16:colId xmlns:a16="http://schemas.microsoft.com/office/drawing/2014/main" val="3046367945"/>
                    </a:ext>
                  </a:extLst>
                </a:gridCol>
                <a:gridCol w="793430">
                  <a:extLst>
                    <a:ext uri="{9D8B030D-6E8A-4147-A177-3AD203B41FA5}">
                      <a16:colId xmlns:a16="http://schemas.microsoft.com/office/drawing/2014/main" val="3065978430"/>
                    </a:ext>
                  </a:extLst>
                </a:gridCol>
              </a:tblGrid>
              <a:tr h="345231">
                <a:tc row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cap="none" spc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Наименование населенного пункта </a:t>
                      </a:r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Труновского муниципального округа Ставропольского края</a:t>
                      </a:r>
                      <a:endParaRPr lang="ru-RU" sz="1000" b="1" cap="none" spc="0" dirty="0" smtClean="0">
                        <a:ln/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>
                        <a:alpha val="4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000" b="1" cap="none" spc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Наименование проекта</a:t>
                      </a:r>
                      <a:endParaRPr lang="ru-RU" sz="1050" b="1" cap="none" spc="0" dirty="0">
                        <a:ln/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45720" marR="45720" anchor="ctr">
                    <a:solidFill>
                      <a:schemeClr val="bg1">
                        <a:alpha val="4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000" b="1" cap="none" spc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Стоимость проекта (руб.)</a:t>
                      </a:r>
                      <a:endParaRPr lang="ru-RU" sz="1050" b="1" cap="none" spc="0" dirty="0">
                        <a:ln/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>
                        <a:alpha val="46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100" b="1" cap="none" spc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 том</a:t>
                      </a:r>
                      <a:r>
                        <a:rPr lang="ru-RU" sz="1100" b="1" cap="none" spc="0" baseline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числе</a:t>
                      </a:r>
                      <a:endParaRPr lang="ru-RU" sz="1100" b="1" cap="none" spc="0" dirty="0">
                        <a:ln/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>
                        <a:alpha val="4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717035"/>
                  </a:ext>
                </a:extLst>
              </a:tr>
              <a:tr h="2389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000" b="1" cap="none" spc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местный бюджет</a:t>
                      </a:r>
                      <a:endParaRPr lang="ru-RU" sz="1050" b="1" cap="none" spc="0" dirty="0">
                        <a:ln/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ru-RU" sz="1000" b="1" cap="none" spc="0" dirty="0" smtClean="0">
                          <a:ln/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целевые средства</a:t>
                      </a:r>
                      <a:endParaRPr lang="ru-RU" sz="1050" b="1" cap="none" spc="0" dirty="0">
                        <a:ln/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453763"/>
                  </a:ext>
                </a:extLst>
              </a:tr>
              <a:tr h="4536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1" i="0" u="none" strike="noStrike" dirty="0" smtClean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Село Безопасное </a:t>
                      </a:r>
                      <a:endParaRPr lang="ru-RU" sz="1000" b="1" i="0" u="none" strike="noStrike" dirty="0">
                        <a:solidFill>
                          <a:srgbClr val="74330C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1" i="0" u="none" strike="noStrike" dirty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Благоустройство муниципальных территорий общего пользования (центр села Безопасного) Труновского муниципального округа </a:t>
                      </a:r>
                      <a:r>
                        <a:rPr lang="ru-RU" sz="1000" b="1" i="0" u="none" strike="noStrike" dirty="0" smtClean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Ставропольского </a:t>
                      </a:r>
                      <a:r>
                        <a:rPr lang="ru-RU" sz="1000" b="1" i="0" u="none" strike="noStrike" dirty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края (5 этап)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8,11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7,04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1,07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765874"/>
                  </a:ext>
                </a:extLst>
              </a:tr>
              <a:tr h="60173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1" i="0" u="none" strike="noStrike" dirty="0" smtClean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Село Донское </a:t>
                      </a:r>
                      <a:endParaRPr lang="ru-RU" sz="1000" b="1" i="0" u="none" strike="noStrike" dirty="0">
                        <a:solidFill>
                          <a:srgbClr val="74330C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1" i="0" u="none" strike="noStrike" dirty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Ремонт пешеходной дорожки по ул. Кавказская (от ул. Гагарина до ул. Первомайской) в селе Донское Труновского муниципального округа Ставропольского края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0,76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0,58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0,18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235118"/>
                  </a:ext>
                </a:extLst>
              </a:tr>
              <a:tr h="4980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1" i="0" u="none" strike="noStrike" dirty="0" smtClean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Село Труновское  </a:t>
                      </a:r>
                      <a:endParaRPr lang="ru-RU" sz="1000" b="1" i="0" u="none" strike="noStrike" dirty="0">
                        <a:solidFill>
                          <a:srgbClr val="74330C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1" i="0" u="none" strike="noStrike" dirty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Ремонт участка тротуара на площади </a:t>
                      </a:r>
                      <a:r>
                        <a:rPr lang="ru-RU" sz="1000" b="1" i="0" u="none" strike="noStrike" dirty="0" err="1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Трунова</a:t>
                      </a:r>
                      <a:r>
                        <a:rPr lang="ru-RU" sz="1000" b="1" i="0" u="none" strike="noStrike" dirty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 (от ул. Чкалова до ул. Мира) в селе Труновское Труновского муниципального округа Ставропольского края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1,14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0,91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74330C"/>
                          </a:solidFill>
                          <a:effectLst/>
                          <a:latin typeface="Trebuchet MS" panose="020B0603020202020204" pitchFamily="34" charset="0"/>
                        </a:rPr>
                        <a:t>0,23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81193"/>
                  </a:ext>
                </a:extLst>
              </a:tr>
            </a:tbl>
          </a:graphicData>
        </a:graphic>
      </p:graphicFrame>
      <p:grpSp>
        <p:nvGrpSpPr>
          <p:cNvPr id="34" name="Google Shape;658;p30"/>
          <p:cNvGrpSpPr/>
          <p:nvPr/>
        </p:nvGrpSpPr>
        <p:grpSpPr>
          <a:xfrm>
            <a:off x="8391216" y="177075"/>
            <a:ext cx="495507" cy="572700"/>
            <a:chOff x="850813" y="2867647"/>
            <a:chExt cx="326573" cy="365860"/>
          </a:xfrm>
          <a:solidFill>
            <a:schemeClr val="bg1">
              <a:lumMod val="85000"/>
            </a:schemeClr>
          </a:solidFill>
        </p:grpSpPr>
        <p:sp>
          <p:nvSpPr>
            <p:cNvPr id="35" name="Google Shape;659;p30"/>
            <p:cNvSpPr/>
            <p:nvPr/>
          </p:nvSpPr>
          <p:spPr>
            <a:xfrm>
              <a:off x="977051" y="2867647"/>
              <a:ext cx="152293" cy="249434"/>
            </a:xfrm>
            <a:custGeom>
              <a:avLst/>
              <a:gdLst/>
              <a:ahLst/>
              <a:cxnLst/>
              <a:rect l="l" t="t" r="r" b="b"/>
              <a:pathLst>
                <a:path w="4454" h="7295" extrusionOk="0">
                  <a:moveTo>
                    <a:pt x="379" y="1"/>
                  </a:moveTo>
                  <a:cubicBezTo>
                    <a:pt x="307" y="1"/>
                    <a:pt x="249" y="40"/>
                    <a:pt x="191" y="79"/>
                  </a:cubicBezTo>
                  <a:cubicBezTo>
                    <a:pt x="119" y="150"/>
                    <a:pt x="95" y="245"/>
                    <a:pt x="95" y="317"/>
                  </a:cubicBezTo>
                  <a:cubicBezTo>
                    <a:pt x="95" y="793"/>
                    <a:pt x="286" y="1246"/>
                    <a:pt x="596" y="1603"/>
                  </a:cubicBezTo>
                  <a:cubicBezTo>
                    <a:pt x="905" y="1889"/>
                    <a:pt x="1334" y="2055"/>
                    <a:pt x="1786" y="2079"/>
                  </a:cubicBezTo>
                  <a:lnTo>
                    <a:pt x="1786" y="3079"/>
                  </a:lnTo>
                  <a:lnTo>
                    <a:pt x="1715" y="3008"/>
                  </a:lnTo>
                  <a:cubicBezTo>
                    <a:pt x="1358" y="2698"/>
                    <a:pt x="905" y="2508"/>
                    <a:pt x="429" y="2508"/>
                  </a:cubicBezTo>
                  <a:cubicBezTo>
                    <a:pt x="357" y="2508"/>
                    <a:pt x="262" y="2532"/>
                    <a:pt x="191" y="2603"/>
                  </a:cubicBezTo>
                  <a:cubicBezTo>
                    <a:pt x="143" y="2651"/>
                    <a:pt x="95" y="2746"/>
                    <a:pt x="95" y="2841"/>
                  </a:cubicBezTo>
                  <a:cubicBezTo>
                    <a:pt x="119" y="3317"/>
                    <a:pt x="286" y="3746"/>
                    <a:pt x="596" y="4103"/>
                  </a:cubicBezTo>
                  <a:cubicBezTo>
                    <a:pt x="929" y="4389"/>
                    <a:pt x="1334" y="4580"/>
                    <a:pt x="1786" y="4580"/>
                  </a:cubicBezTo>
                  <a:lnTo>
                    <a:pt x="1786" y="5389"/>
                  </a:lnTo>
                  <a:cubicBezTo>
                    <a:pt x="1119" y="5461"/>
                    <a:pt x="500" y="5699"/>
                    <a:pt x="0" y="6128"/>
                  </a:cubicBezTo>
                  <a:lnTo>
                    <a:pt x="1500" y="6128"/>
                  </a:lnTo>
                  <a:cubicBezTo>
                    <a:pt x="2167" y="6128"/>
                    <a:pt x="2763" y="6628"/>
                    <a:pt x="2882" y="7294"/>
                  </a:cubicBezTo>
                  <a:lnTo>
                    <a:pt x="4215" y="6532"/>
                  </a:lnTo>
                  <a:cubicBezTo>
                    <a:pt x="4287" y="6485"/>
                    <a:pt x="4382" y="6437"/>
                    <a:pt x="4453" y="6413"/>
                  </a:cubicBezTo>
                  <a:cubicBezTo>
                    <a:pt x="3906" y="5842"/>
                    <a:pt x="3167" y="5461"/>
                    <a:pt x="2382" y="5389"/>
                  </a:cubicBezTo>
                  <a:lnTo>
                    <a:pt x="2382" y="4580"/>
                  </a:lnTo>
                  <a:cubicBezTo>
                    <a:pt x="2810" y="4580"/>
                    <a:pt x="3239" y="4389"/>
                    <a:pt x="3572" y="4103"/>
                  </a:cubicBezTo>
                  <a:cubicBezTo>
                    <a:pt x="3882" y="3746"/>
                    <a:pt x="4049" y="3317"/>
                    <a:pt x="4049" y="2841"/>
                  </a:cubicBezTo>
                  <a:cubicBezTo>
                    <a:pt x="4072" y="2746"/>
                    <a:pt x="4025" y="2651"/>
                    <a:pt x="3977" y="2603"/>
                  </a:cubicBezTo>
                  <a:cubicBezTo>
                    <a:pt x="3906" y="2532"/>
                    <a:pt x="3810" y="2508"/>
                    <a:pt x="3739" y="2508"/>
                  </a:cubicBezTo>
                  <a:cubicBezTo>
                    <a:pt x="3263" y="2508"/>
                    <a:pt x="2810" y="2698"/>
                    <a:pt x="2453" y="3008"/>
                  </a:cubicBezTo>
                  <a:lnTo>
                    <a:pt x="2382" y="3079"/>
                  </a:lnTo>
                  <a:lnTo>
                    <a:pt x="2382" y="2079"/>
                  </a:lnTo>
                  <a:cubicBezTo>
                    <a:pt x="2834" y="2055"/>
                    <a:pt x="3239" y="1889"/>
                    <a:pt x="3572" y="1603"/>
                  </a:cubicBezTo>
                  <a:cubicBezTo>
                    <a:pt x="3882" y="1246"/>
                    <a:pt x="4049" y="793"/>
                    <a:pt x="4072" y="341"/>
                  </a:cubicBezTo>
                  <a:cubicBezTo>
                    <a:pt x="4072" y="245"/>
                    <a:pt x="4049" y="150"/>
                    <a:pt x="3977" y="103"/>
                  </a:cubicBezTo>
                  <a:cubicBezTo>
                    <a:pt x="3918" y="44"/>
                    <a:pt x="3860" y="1"/>
                    <a:pt x="3788" y="1"/>
                  </a:cubicBezTo>
                  <a:cubicBezTo>
                    <a:pt x="3772" y="1"/>
                    <a:pt x="3756" y="3"/>
                    <a:pt x="3739" y="7"/>
                  </a:cubicBezTo>
                  <a:cubicBezTo>
                    <a:pt x="3263" y="7"/>
                    <a:pt x="2810" y="174"/>
                    <a:pt x="2477" y="484"/>
                  </a:cubicBezTo>
                  <a:cubicBezTo>
                    <a:pt x="2286" y="674"/>
                    <a:pt x="2143" y="912"/>
                    <a:pt x="2072" y="1150"/>
                  </a:cubicBezTo>
                  <a:cubicBezTo>
                    <a:pt x="2001" y="912"/>
                    <a:pt x="1881" y="674"/>
                    <a:pt x="1691" y="484"/>
                  </a:cubicBezTo>
                  <a:cubicBezTo>
                    <a:pt x="1358" y="174"/>
                    <a:pt x="905" y="7"/>
                    <a:pt x="429" y="7"/>
                  </a:cubicBezTo>
                  <a:cubicBezTo>
                    <a:pt x="411" y="3"/>
                    <a:pt x="395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" name="Google Shape;660;p30"/>
            <p:cNvSpPr/>
            <p:nvPr/>
          </p:nvSpPr>
          <p:spPr>
            <a:xfrm>
              <a:off x="850813" y="3099062"/>
              <a:ext cx="326573" cy="134445"/>
            </a:xfrm>
            <a:custGeom>
              <a:avLst/>
              <a:gdLst/>
              <a:ahLst/>
              <a:cxnLst/>
              <a:rect l="l" t="t" r="r" b="b"/>
              <a:pathLst>
                <a:path w="9551" h="3932" extrusionOk="0">
                  <a:moveTo>
                    <a:pt x="5261" y="0"/>
                  </a:moveTo>
                  <a:cubicBezTo>
                    <a:pt x="5238" y="0"/>
                    <a:pt x="5216" y="1"/>
                    <a:pt x="5192" y="3"/>
                  </a:cubicBezTo>
                  <a:lnTo>
                    <a:pt x="3097" y="3"/>
                  </a:lnTo>
                  <a:cubicBezTo>
                    <a:pt x="2573" y="3"/>
                    <a:pt x="2073" y="217"/>
                    <a:pt x="1692" y="598"/>
                  </a:cubicBezTo>
                  <a:lnTo>
                    <a:pt x="96" y="2170"/>
                  </a:lnTo>
                  <a:cubicBezTo>
                    <a:pt x="25" y="2217"/>
                    <a:pt x="1" y="2336"/>
                    <a:pt x="1" y="2432"/>
                  </a:cubicBezTo>
                  <a:cubicBezTo>
                    <a:pt x="25" y="2527"/>
                    <a:pt x="72" y="2622"/>
                    <a:pt x="168" y="2646"/>
                  </a:cubicBezTo>
                  <a:lnTo>
                    <a:pt x="2478" y="3884"/>
                  </a:lnTo>
                  <a:cubicBezTo>
                    <a:pt x="2525" y="3908"/>
                    <a:pt x="2573" y="3932"/>
                    <a:pt x="2644" y="3932"/>
                  </a:cubicBezTo>
                  <a:cubicBezTo>
                    <a:pt x="2716" y="3932"/>
                    <a:pt x="2787" y="3908"/>
                    <a:pt x="2859" y="3837"/>
                  </a:cubicBezTo>
                  <a:lnTo>
                    <a:pt x="3430" y="3265"/>
                  </a:lnTo>
                  <a:cubicBezTo>
                    <a:pt x="3525" y="3170"/>
                    <a:pt x="3668" y="3122"/>
                    <a:pt x="3787" y="3122"/>
                  </a:cubicBezTo>
                  <a:lnTo>
                    <a:pt x="6121" y="3122"/>
                  </a:lnTo>
                  <a:cubicBezTo>
                    <a:pt x="6407" y="3122"/>
                    <a:pt x="6669" y="3051"/>
                    <a:pt x="6907" y="2908"/>
                  </a:cubicBezTo>
                  <a:lnTo>
                    <a:pt x="9027" y="1693"/>
                  </a:lnTo>
                  <a:cubicBezTo>
                    <a:pt x="9431" y="1431"/>
                    <a:pt x="9551" y="884"/>
                    <a:pt x="9241" y="503"/>
                  </a:cubicBezTo>
                  <a:cubicBezTo>
                    <a:pt x="9090" y="307"/>
                    <a:pt x="8853" y="197"/>
                    <a:pt x="8615" y="197"/>
                  </a:cubicBezTo>
                  <a:cubicBezTo>
                    <a:pt x="8478" y="197"/>
                    <a:pt x="8339" y="233"/>
                    <a:pt x="8217" y="312"/>
                  </a:cubicBezTo>
                  <a:lnTo>
                    <a:pt x="6502" y="1289"/>
                  </a:lnTo>
                  <a:cubicBezTo>
                    <a:pt x="6288" y="1836"/>
                    <a:pt x="5764" y="2193"/>
                    <a:pt x="5192" y="2193"/>
                  </a:cubicBezTo>
                  <a:lnTo>
                    <a:pt x="3978" y="2193"/>
                  </a:lnTo>
                  <a:cubicBezTo>
                    <a:pt x="3963" y="2195"/>
                    <a:pt x="3949" y="2196"/>
                    <a:pt x="3935" y="2196"/>
                  </a:cubicBezTo>
                  <a:cubicBezTo>
                    <a:pt x="3516" y="2196"/>
                    <a:pt x="3516" y="1548"/>
                    <a:pt x="3935" y="1548"/>
                  </a:cubicBezTo>
                  <a:cubicBezTo>
                    <a:pt x="3949" y="1548"/>
                    <a:pt x="3963" y="1549"/>
                    <a:pt x="3978" y="1550"/>
                  </a:cubicBezTo>
                  <a:lnTo>
                    <a:pt x="5192" y="1550"/>
                  </a:lnTo>
                  <a:cubicBezTo>
                    <a:pt x="5216" y="1552"/>
                    <a:pt x="5238" y="1553"/>
                    <a:pt x="5261" y="1553"/>
                  </a:cubicBezTo>
                  <a:cubicBezTo>
                    <a:pt x="6289" y="1553"/>
                    <a:pt x="6289" y="0"/>
                    <a:pt x="5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306555" y="312540"/>
            <a:ext cx="9236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chemeClr val="bg1">
                    <a:lumMod val="95000"/>
                  </a:schemeClr>
                </a:solidFill>
              </a:rPr>
              <a:t>(млн. руб.)</a:t>
            </a: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8627830" y="4761322"/>
            <a:ext cx="329146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DD4926B-1137-4B51-90A8-E17CB1D9D235}" type="slidenum">
              <a:rPr lang="ru-RU" sz="900" smtClean="0">
                <a:solidFill>
                  <a:schemeClr val="bg1"/>
                </a:solidFill>
              </a:rPr>
              <a:pPr/>
              <a:t>71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5836" y="312540"/>
            <a:ext cx="53881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dirty="0" smtClean="0"/>
              <a:t>В рамках реализации программы «Комплексное развитие сельских </a:t>
            </a:r>
            <a:r>
              <a:rPr lang="ru-RU" dirty="0"/>
              <a:t>территорий» </a:t>
            </a:r>
            <a:r>
              <a:rPr lang="ru-RU" dirty="0" smtClean="0"/>
              <a:t>предусмотрены проекты в </a:t>
            </a:r>
            <a:r>
              <a:rPr lang="ru-RU" dirty="0"/>
              <a:t>Труновском муниципальном округе Ставропольского края на 2025 год:</a:t>
            </a:r>
          </a:p>
        </p:txBody>
      </p:sp>
      <p:grpSp>
        <p:nvGrpSpPr>
          <p:cNvPr id="12" name="Google Shape;50;p16"/>
          <p:cNvGrpSpPr/>
          <p:nvPr/>
        </p:nvGrpSpPr>
        <p:grpSpPr>
          <a:xfrm>
            <a:off x="348812" y="3761764"/>
            <a:ext cx="1473457" cy="1381736"/>
            <a:chOff x="780575" y="1324941"/>
            <a:chExt cx="2732225" cy="2493534"/>
          </a:xfrm>
        </p:grpSpPr>
        <p:sp>
          <p:nvSpPr>
            <p:cNvPr id="13" name="Google Shape;51;p16"/>
            <p:cNvSpPr/>
            <p:nvPr/>
          </p:nvSpPr>
          <p:spPr>
            <a:xfrm>
              <a:off x="780575" y="3707775"/>
              <a:ext cx="975900" cy="110700"/>
            </a:xfrm>
            <a:prstGeom prst="ellipse">
              <a:avLst/>
            </a:prstGeom>
            <a:solidFill>
              <a:srgbClr val="666666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2;p16"/>
            <p:cNvSpPr/>
            <p:nvPr/>
          </p:nvSpPr>
          <p:spPr>
            <a:xfrm>
              <a:off x="2536900" y="3672925"/>
              <a:ext cx="975900" cy="110700"/>
            </a:xfrm>
            <a:prstGeom prst="ellipse">
              <a:avLst/>
            </a:prstGeom>
            <a:solidFill>
              <a:srgbClr val="666666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53;p16"/>
            <p:cNvGrpSpPr/>
            <p:nvPr/>
          </p:nvGrpSpPr>
          <p:grpSpPr>
            <a:xfrm>
              <a:off x="805623" y="1324941"/>
              <a:ext cx="2392957" cy="2423970"/>
              <a:chOff x="1224125" y="238125"/>
              <a:chExt cx="5171725" cy="5238750"/>
            </a:xfrm>
          </p:grpSpPr>
          <p:sp>
            <p:nvSpPr>
              <p:cNvPr id="17" name="Google Shape;54;p16"/>
              <p:cNvSpPr/>
              <p:nvPr/>
            </p:nvSpPr>
            <p:spPr>
              <a:xfrm>
                <a:off x="2554425" y="3174350"/>
                <a:ext cx="296175" cy="192042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76817" extrusionOk="0">
                    <a:moveTo>
                      <a:pt x="0" y="0"/>
                    </a:moveTo>
                    <a:lnTo>
                      <a:pt x="0" y="76816"/>
                    </a:lnTo>
                    <a:lnTo>
                      <a:pt x="11846" y="76816"/>
                    </a:lnTo>
                    <a:lnTo>
                      <a:pt x="118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5;p16"/>
              <p:cNvSpPr/>
              <p:nvPr/>
            </p:nvSpPr>
            <p:spPr>
              <a:xfrm>
                <a:off x="3027575" y="2776100"/>
                <a:ext cx="296175" cy="231867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92747" extrusionOk="0">
                    <a:moveTo>
                      <a:pt x="0" y="1"/>
                    </a:moveTo>
                    <a:lnTo>
                      <a:pt x="0" y="92746"/>
                    </a:lnTo>
                    <a:lnTo>
                      <a:pt x="11846" y="92746"/>
                    </a:lnTo>
                    <a:lnTo>
                      <a:pt x="1184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6;p16"/>
              <p:cNvSpPr/>
              <p:nvPr/>
            </p:nvSpPr>
            <p:spPr>
              <a:xfrm>
                <a:off x="3539575" y="2298850"/>
                <a:ext cx="295875" cy="2795925"/>
              </a:xfrm>
              <a:custGeom>
                <a:avLst/>
                <a:gdLst/>
                <a:ahLst/>
                <a:cxnLst/>
                <a:rect l="l" t="t" r="r" b="b"/>
                <a:pathLst>
                  <a:path w="11835" h="111837" extrusionOk="0">
                    <a:moveTo>
                      <a:pt x="1" y="0"/>
                    </a:moveTo>
                    <a:lnTo>
                      <a:pt x="1" y="111836"/>
                    </a:lnTo>
                    <a:lnTo>
                      <a:pt x="11834" y="111836"/>
                    </a:lnTo>
                    <a:lnTo>
                      <a:pt x="118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7;p16"/>
              <p:cNvSpPr/>
              <p:nvPr/>
            </p:nvSpPr>
            <p:spPr>
              <a:xfrm>
                <a:off x="4012725" y="1815900"/>
                <a:ext cx="295875" cy="3278875"/>
              </a:xfrm>
              <a:custGeom>
                <a:avLst/>
                <a:gdLst/>
                <a:ahLst/>
                <a:cxnLst/>
                <a:rect l="l" t="t" r="r" b="b"/>
                <a:pathLst>
                  <a:path w="11835" h="131155" extrusionOk="0">
                    <a:moveTo>
                      <a:pt x="1" y="1"/>
                    </a:moveTo>
                    <a:lnTo>
                      <a:pt x="1" y="131154"/>
                    </a:lnTo>
                    <a:lnTo>
                      <a:pt x="11834" y="131154"/>
                    </a:lnTo>
                    <a:lnTo>
                      <a:pt x="118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8;p16"/>
              <p:cNvSpPr/>
              <p:nvPr/>
            </p:nvSpPr>
            <p:spPr>
              <a:xfrm>
                <a:off x="4559200" y="1484675"/>
                <a:ext cx="296175" cy="3610100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44404" extrusionOk="0">
                    <a:moveTo>
                      <a:pt x="1" y="0"/>
                    </a:moveTo>
                    <a:lnTo>
                      <a:pt x="1" y="144403"/>
                    </a:lnTo>
                    <a:lnTo>
                      <a:pt x="11847" y="144403"/>
                    </a:lnTo>
                    <a:lnTo>
                      <a:pt x="1184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9;p16"/>
              <p:cNvSpPr/>
              <p:nvPr/>
            </p:nvSpPr>
            <p:spPr>
              <a:xfrm>
                <a:off x="5139800" y="908175"/>
                <a:ext cx="296175" cy="4186600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67464" extrusionOk="0">
                    <a:moveTo>
                      <a:pt x="1" y="0"/>
                    </a:moveTo>
                    <a:lnTo>
                      <a:pt x="1" y="167463"/>
                    </a:lnTo>
                    <a:lnTo>
                      <a:pt x="11847" y="167463"/>
                    </a:lnTo>
                    <a:lnTo>
                      <a:pt x="118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60;p16"/>
              <p:cNvSpPr/>
              <p:nvPr/>
            </p:nvSpPr>
            <p:spPr>
              <a:xfrm>
                <a:off x="2495000" y="253600"/>
                <a:ext cx="3044025" cy="2495650"/>
              </a:xfrm>
              <a:custGeom>
                <a:avLst/>
                <a:gdLst/>
                <a:ahLst/>
                <a:cxnLst/>
                <a:rect l="l" t="t" r="r" b="b"/>
                <a:pathLst>
                  <a:path w="121761" h="99826" extrusionOk="0">
                    <a:moveTo>
                      <a:pt x="120863" y="0"/>
                    </a:moveTo>
                    <a:lnTo>
                      <a:pt x="74427" y="51000"/>
                    </a:lnTo>
                    <a:lnTo>
                      <a:pt x="58687" y="51000"/>
                    </a:lnTo>
                    <a:lnTo>
                      <a:pt x="24881" y="88599"/>
                    </a:lnTo>
                    <a:lnTo>
                      <a:pt x="7750" y="88599"/>
                    </a:lnTo>
                    <a:lnTo>
                      <a:pt x="0" y="99105"/>
                    </a:lnTo>
                    <a:lnTo>
                      <a:pt x="974" y="99826"/>
                    </a:lnTo>
                    <a:lnTo>
                      <a:pt x="8370" y="89813"/>
                    </a:lnTo>
                    <a:lnTo>
                      <a:pt x="25424" y="89813"/>
                    </a:lnTo>
                    <a:lnTo>
                      <a:pt x="59230" y="52214"/>
                    </a:lnTo>
                    <a:lnTo>
                      <a:pt x="74970" y="52214"/>
                    </a:lnTo>
                    <a:lnTo>
                      <a:pt x="121760" y="810"/>
                    </a:lnTo>
                    <a:lnTo>
                      <a:pt x="1208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61;p16"/>
              <p:cNvSpPr/>
              <p:nvPr/>
            </p:nvSpPr>
            <p:spPr>
              <a:xfrm>
                <a:off x="5449225" y="238125"/>
                <a:ext cx="105275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4198" extrusionOk="0">
                    <a:moveTo>
                      <a:pt x="4084" y="0"/>
                    </a:moveTo>
                    <a:lnTo>
                      <a:pt x="1177" y="139"/>
                    </a:lnTo>
                    <a:lnTo>
                      <a:pt x="1" y="1429"/>
                    </a:lnTo>
                    <a:lnTo>
                      <a:pt x="2909" y="1290"/>
                    </a:lnTo>
                    <a:lnTo>
                      <a:pt x="3035" y="4197"/>
                    </a:lnTo>
                    <a:lnTo>
                      <a:pt x="4211" y="2908"/>
                    </a:lnTo>
                    <a:lnTo>
                      <a:pt x="408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62;p16"/>
              <p:cNvSpPr/>
              <p:nvPr/>
            </p:nvSpPr>
            <p:spPr>
              <a:xfrm>
                <a:off x="2444425" y="2712250"/>
                <a:ext cx="91675" cy="104025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4161" extrusionOk="0">
                    <a:moveTo>
                      <a:pt x="1834" y="1"/>
                    </a:moveTo>
                    <a:lnTo>
                      <a:pt x="1644" y="13"/>
                    </a:lnTo>
                    <a:lnTo>
                      <a:pt x="1467" y="39"/>
                    </a:lnTo>
                    <a:lnTo>
                      <a:pt x="1290" y="89"/>
                    </a:lnTo>
                    <a:lnTo>
                      <a:pt x="1126" y="165"/>
                    </a:lnTo>
                    <a:lnTo>
                      <a:pt x="961" y="254"/>
                    </a:lnTo>
                    <a:lnTo>
                      <a:pt x="810" y="355"/>
                    </a:lnTo>
                    <a:lnTo>
                      <a:pt x="671" y="469"/>
                    </a:lnTo>
                    <a:lnTo>
                      <a:pt x="544" y="608"/>
                    </a:lnTo>
                    <a:lnTo>
                      <a:pt x="418" y="759"/>
                    </a:lnTo>
                    <a:lnTo>
                      <a:pt x="317" y="911"/>
                    </a:lnTo>
                    <a:lnTo>
                      <a:pt x="228" y="1088"/>
                    </a:lnTo>
                    <a:lnTo>
                      <a:pt x="152" y="1265"/>
                    </a:lnTo>
                    <a:lnTo>
                      <a:pt x="89" y="1455"/>
                    </a:lnTo>
                    <a:lnTo>
                      <a:pt x="39" y="1657"/>
                    </a:lnTo>
                    <a:lnTo>
                      <a:pt x="13" y="1859"/>
                    </a:lnTo>
                    <a:lnTo>
                      <a:pt x="1" y="2074"/>
                    </a:lnTo>
                    <a:lnTo>
                      <a:pt x="13" y="2289"/>
                    </a:lnTo>
                    <a:lnTo>
                      <a:pt x="39" y="2491"/>
                    </a:lnTo>
                    <a:lnTo>
                      <a:pt x="89" y="2694"/>
                    </a:lnTo>
                    <a:lnTo>
                      <a:pt x="152" y="2883"/>
                    </a:lnTo>
                    <a:lnTo>
                      <a:pt x="228" y="3073"/>
                    </a:lnTo>
                    <a:lnTo>
                      <a:pt x="317" y="3237"/>
                    </a:lnTo>
                    <a:lnTo>
                      <a:pt x="418" y="3402"/>
                    </a:lnTo>
                    <a:lnTo>
                      <a:pt x="544" y="3553"/>
                    </a:lnTo>
                    <a:lnTo>
                      <a:pt x="671" y="3680"/>
                    </a:lnTo>
                    <a:lnTo>
                      <a:pt x="810" y="3806"/>
                    </a:lnTo>
                    <a:lnTo>
                      <a:pt x="961" y="3907"/>
                    </a:lnTo>
                    <a:lnTo>
                      <a:pt x="1126" y="3996"/>
                    </a:lnTo>
                    <a:lnTo>
                      <a:pt x="1290" y="4059"/>
                    </a:lnTo>
                    <a:lnTo>
                      <a:pt x="1467" y="4110"/>
                    </a:lnTo>
                    <a:lnTo>
                      <a:pt x="1644" y="4148"/>
                    </a:lnTo>
                    <a:lnTo>
                      <a:pt x="1834" y="4160"/>
                    </a:lnTo>
                    <a:lnTo>
                      <a:pt x="2023" y="4148"/>
                    </a:lnTo>
                    <a:lnTo>
                      <a:pt x="2200" y="4110"/>
                    </a:lnTo>
                    <a:lnTo>
                      <a:pt x="2377" y="4059"/>
                    </a:lnTo>
                    <a:lnTo>
                      <a:pt x="2542" y="3996"/>
                    </a:lnTo>
                    <a:lnTo>
                      <a:pt x="2706" y="3907"/>
                    </a:lnTo>
                    <a:lnTo>
                      <a:pt x="2858" y="3806"/>
                    </a:lnTo>
                    <a:lnTo>
                      <a:pt x="2997" y="3680"/>
                    </a:lnTo>
                    <a:lnTo>
                      <a:pt x="3123" y="3553"/>
                    </a:lnTo>
                    <a:lnTo>
                      <a:pt x="3250" y="3402"/>
                    </a:lnTo>
                    <a:lnTo>
                      <a:pt x="3351" y="3237"/>
                    </a:lnTo>
                    <a:lnTo>
                      <a:pt x="3439" y="3073"/>
                    </a:lnTo>
                    <a:lnTo>
                      <a:pt x="3515" y="2883"/>
                    </a:lnTo>
                    <a:lnTo>
                      <a:pt x="3578" y="2694"/>
                    </a:lnTo>
                    <a:lnTo>
                      <a:pt x="3629" y="2491"/>
                    </a:lnTo>
                    <a:lnTo>
                      <a:pt x="3654" y="2289"/>
                    </a:lnTo>
                    <a:lnTo>
                      <a:pt x="3667" y="2074"/>
                    </a:lnTo>
                    <a:lnTo>
                      <a:pt x="3654" y="1859"/>
                    </a:lnTo>
                    <a:lnTo>
                      <a:pt x="3629" y="1657"/>
                    </a:lnTo>
                    <a:lnTo>
                      <a:pt x="3578" y="1455"/>
                    </a:lnTo>
                    <a:lnTo>
                      <a:pt x="3515" y="1265"/>
                    </a:lnTo>
                    <a:lnTo>
                      <a:pt x="3439" y="1088"/>
                    </a:lnTo>
                    <a:lnTo>
                      <a:pt x="3351" y="911"/>
                    </a:lnTo>
                    <a:lnTo>
                      <a:pt x="3250" y="759"/>
                    </a:lnTo>
                    <a:lnTo>
                      <a:pt x="3123" y="608"/>
                    </a:lnTo>
                    <a:lnTo>
                      <a:pt x="2997" y="469"/>
                    </a:lnTo>
                    <a:lnTo>
                      <a:pt x="2858" y="355"/>
                    </a:lnTo>
                    <a:lnTo>
                      <a:pt x="2706" y="254"/>
                    </a:lnTo>
                    <a:lnTo>
                      <a:pt x="2542" y="165"/>
                    </a:lnTo>
                    <a:lnTo>
                      <a:pt x="2377" y="89"/>
                    </a:lnTo>
                    <a:lnTo>
                      <a:pt x="2200" y="39"/>
                    </a:lnTo>
                    <a:lnTo>
                      <a:pt x="2023" y="13"/>
                    </a:ln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63;p16"/>
              <p:cNvSpPr/>
              <p:nvPr/>
            </p:nvSpPr>
            <p:spPr>
              <a:xfrm>
                <a:off x="2652725" y="2440750"/>
                <a:ext cx="91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4148" extrusionOk="0">
                    <a:moveTo>
                      <a:pt x="1644" y="1"/>
                    </a:moveTo>
                    <a:lnTo>
                      <a:pt x="1467" y="39"/>
                    </a:lnTo>
                    <a:lnTo>
                      <a:pt x="1290" y="89"/>
                    </a:lnTo>
                    <a:lnTo>
                      <a:pt x="1125" y="153"/>
                    </a:lnTo>
                    <a:lnTo>
                      <a:pt x="961" y="241"/>
                    </a:lnTo>
                    <a:lnTo>
                      <a:pt x="809" y="355"/>
                    </a:lnTo>
                    <a:lnTo>
                      <a:pt x="670" y="469"/>
                    </a:lnTo>
                    <a:lnTo>
                      <a:pt x="544" y="608"/>
                    </a:lnTo>
                    <a:lnTo>
                      <a:pt x="417" y="747"/>
                    </a:lnTo>
                    <a:lnTo>
                      <a:pt x="316" y="911"/>
                    </a:lnTo>
                    <a:lnTo>
                      <a:pt x="228" y="1088"/>
                    </a:lnTo>
                    <a:lnTo>
                      <a:pt x="152" y="1265"/>
                    </a:lnTo>
                    <a:lnTo>
                      <a:pt x="89" y="1455"/>
                    </a:lnTo>
                    <a:lnTo>
                      <a:pt x="38" y="1657"/>
                    </a:lnTo>
                    <a:lnTo>
                      <a:pt x="13" y="1859"/>
                    </a:lnTo>
                    <a:lnTo>
                      <a:pt x="0" y="2074"/>
                    </a:lnTo>
                    <a:lnTo>
                      <a:pt x="13" y="2289"/>
                    </a:lnTo>
                    <a:lnTo>
                      <a:pt x="38" y="2491"/>
                    </a:lnTo>
                    <a:lnTo>
                      <a:pt x="89" y="2694"/>
                    </a:lnTo>
                    <a:lnTo>
                      <a:pt x="152" y="2883"/>
                    </a:lnTo>
                    <a:lnTo>
                      <a:pt x="228" y="3060"/>
                    </a:lnTo>
                    <a:lnTo>
                      <a:pt x="316" y="3237"/>
                    </a:lnTo>
                    <a:lnTo>
                      <a:pt x="417" y="3389"/>
                    </a:lnTo>
                    <a:lnTo>
                      <a:pt x="544" y="3541"/>
                    </a:lnTo>
                    <a:lnTo>
                      <a:pt x="670" y="3680"/>
                    </a:lnTo>
                    <a:lnTo>
                      <a:pt x="809" y="3794"/>
                    </a:lnTo>
                    <a:lnTo>
                      <a:pt x="961" y="3895"/>
                    </a:lnTo>
                    <a:lnTo>
                      <a:pt x="1125" y="3983"/>
                    </a:lnTo>
                    <a:lnTo>
                      <a:pt x="1290" y="4059"/>
                    </a:lnTo>
                    <a:lnTo>
                      <a:pt x="1467" y="4110"/>
                    </a:lnTo>
                    <a:lnTo>
                      <a:pt x="1644" y="4135"/>
                    </a:lnTo>
                    <a:lnTo>
                      <a:pt x="1833" y="4148"/>
                    </a:lnTo>
                    <a:lnTo>
                      <a:pt x="2023" y="4135"/>
                    </a:lnTo>
                    <a:lnTo>
                      <a:pt x="2200" y="4110"/>
                    </a:lnTo>
                    <a:lnTo>
                      <a:pt x="2377" y="4059"/>
                    </a:lnTo>
                    <a:lnTo>
                      <a:pt x="2541" y="3983"/>
                    </a:lnTo>
                    <a:lnTo>
                      <a:pt x="2706" y="3895"/>
                    </a:lnTo>
                    <a:lnTo>
                      <a:pt x="2857" y="3794"/>
                    </a:lnTo>
                    <a:lnTo>
                      <a:pt x="2996" y="3680"/>
                    </a:lnTo>
                    <a:lnTo>
                      <a:pt x="3123" y="3541"/>
                    </a:lnTo>
                    <a:lnTo>
                      <a:pt x="3249" y="3389"/>
                    </a:lnTo>
                    <a:lnTo>
                      <a:pt x="3350" y="3237"/>
                    </a:lnTo>
                    <a:lnTo>
                      <a:pt x="3439" y="3060"/>
                    </a:lnTo>
                    <a:lnTo>
                      <a:pt x="3515" y="2883"/>
                    </a:lnTo>
                    <a:lnTo>
                      <a:pt x="3578" y="2694"/>
                    </a:lnTo>
                    <a:lnTo>
                      <a:pt x="3628" y="2491"/>
                    </a:lnTo>
                    <a:lnTo>
                      <a:pt x="3654" y="2289"/>
                    </a:lnTo>
                    <a:lnTo>
                      <a:pt x="3666" y="2074"/>
                    </a:lnTo>
                    <a:lnTo>
                      <a:pt x="3654" y="1859"/>
                    </a:lnTo>
                    <a:lnTo>
                      <a:pt x="3628" y="1657"/>
                    </a:lnTo>
                    <a:lnTo>
                      <a:pt x="3578" y="1455"/>
                    </a:lnTo>
                    <a:lnTo>
                      <a:pt x="3515" y="1265"/>
                    </a:lnTo>
                    <a:lnTo>
                      <a:pt x="3439" y="1088"/>
                    </a:lnTo>
                    <a:lnTo>
                      <a:pt x="3350" y="911"/>
                    </a:lnTo>
                    <a:lnTo>
                      <a:pt x="3249" y="747"/>
                    </a:lnTo>
                    <a:lnTo>
                      <a:pt x="3123" y="608"/>
                    </a:lnTo>
                    <a:lnTo>
                      <a:pt x="2996" y="469"/>
                    </a:lnTo>
                    <a:lnTo>
                      <a:pt x="2857" y="355"/>
                    </a:lnTo>
                    <a:lnTo>
                      <a:pt x="2706" y="241"/>
                    </a:lnTo>
                    <a:lnTo>
                      <a:pt x="2541" y="153"/>
                    </a:lnTo>
                    <a:lnTo>
                      <a:pt x="2377" y="89"/>
                    </a:lnTo>
                    <a:lnTo>
                      <a:pt x="2200" y="39"/>
                    </a:lnTo>
                    <a:lnTo>
                      <a:pt x="20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64;p16"/>
              <p:cNvSpPr/>
              <p:nvPr/>
            </p:nvSpPr>
            <p:spPr>
              <a:xfrm>
                <a:off x="3078125" y="2421150"/>
                <a:ext cx="91700" cy="10402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4161" extrusionOk="0">
                    <a:moveTo>
                      <a:pt x="1834" y="1"/>
                    </a:moveTo>
                    <a:lnTo>
                      <a:pt x="1644" y="14"/>
                    </a:lnTo>
                    <a:lnTo>
                      <a:pt x="1467" y="52"/>
                    </a:lnTo>
                    <a:lnTo>
                      <a:pt x="1290" y="102"/>
                    </a:lnTo>
                    <a:lnTo>
                      <a:pt x="1113" y="165"/>
                    </a:lnTo>
                    <a:lnTo>
                      <a:pt x="962" y="254"/>
                    </a:lnTo>
                    <a:lnTo>
                      <a:pt x="810" y="368"/>
                    </a:lnTo>
                    <a:lnTo>
                      <a:pt x="671" y="481"/>
                    </a:lnTo>
                    <a:lnTo>
                      <a:pt x="532" y="620"/>
                    </a:lnTo>
                    <a:lnTo>
                      <a:pt x="418" y="760"/>
                    </a:lnTo>
                    <a:lnTo>
                      <a:pt x="317" y="924"/>
                    </a:lnTo>
                    <a:lnTo>
                      <a:pt x="228" y="1088"/>
                    </a:lnTo>
                    <a:lnTo>
                      <a:pt x="140" y="1278"/>
                    </a:lnTo>
                    <a:lnTo>
                      <a:pt x="89" y="1468"/>
                    </a:lnTo>
                    <a:lnTo>
                      <a:pt x="39" y="1670"/>
                    </a:lnTo>
                    <a:lnTo>
                      <a:pt x="13" y="1872"/>
                    </a:lnTo>
                    <a:lnTo>
                      <a:pt x="1" y="2087"/>
                    </a:lnTo>
                    <a:lnTo>
                      <a:pt x="13" y="2302"/>
                    </a:lnTo>
                    <a:lnTo>
                      <a:pt x="39" y="2504"/>
                    </a:lnTo>
                    <a:lnTo>
                      <a:pt x="89" y="2706"/>
                    </a:lnTo>
                    <a:lnTo>
                      <a:pt x="140" y="2896"/>
                    </a:lnTo>
                    <a:lnTo>
                      <a:pt x="228" y="3073"/>
                    </a:lnTo>
                    <a:lnTo>
                      <a:pt x="317" y="3250"/>
                    </a:lnTo>
                    <a:lnTo>
                      <a:pt x="418" y="3402"/>
                    </a:lnTo>
                    <a:lnTo>
                      <a:pt x="532" y="3554"/>
                    </a:lnTo>
                    <a:lnTo>
                      <a:pt x="671" y="3693"/>
                    </a:lnTo>
                    <a:lnTo>
                      <a:pt x="810" y="3806"/>
                    </a:lnTo>
                    <a:lnTo>
                      <a:pt x="962" y="3908"/>
                    </a:lnTo>
                    <a:lnTo>
                      <a:pt x="1113" y="3996"/>
                    </a:lnTo>
                    <a:lnTo>
                      <a:pt x="1290" y="4072"/>
                    </a:lnTo>
                    <a:lnTo>
                      <a:pt x="1467" y="4122"/>
                    </a:lnTo>
                    <a:lnTo>
                      <a:pt x="1644" y="4148"/>
                    </a:lnTo>
                    <a:lnTo>
                      <a:pt x="1834" y="4160"/>
                    </a:lnTo>
                    <a:lnTo>
                      <a:pt x="2024" y="4148"/>
                    </a:lnTo>
                    <a:lnTo>
                      <a:pt x="2201" y="4122"/>
                    </a:lnTo>
                    <a:lnTo>
                      <a:pt x="2378" y="4072"/>
                    </a:lnTo>
                    <a:lnTo>
                      <a:pt x="2542" y="3996"/>
                    </a:lnTo>
                    <a:lnTo>
                      <a:pt x="2706" y="3908"/>
                    </a:lnTo>
                    <a:lnTo>
                      <a:pt x="2858" y="3806"/>
                    </a:lnTo>
                    <a:lnTo>
                      <a:pt x="2997" y="3693"/>
                    </a:lnTo>
                    <a:lnTo>
                      <a:pt x="3124" y="3554"/>
                    </a:lnTo>
                    <a:lnTo>
                      <a:pt x="3250" y="3402"/>
                    </a:lnTo>
                    <a:lnTo>
                      <a:pt x="3351" y="3250"/>
                    </a:lnTo>
                    <a:lnTo>
                      <a:pt x="3440" y="3073"/>
                    </a:lnTo>
                    <a:lnTo>
                      <a:pt x="3515" y="2896"/>
                    </a:lnTo>
                    <a:lnTo>
                      <a:pt x="3579" y="2706"/>
                    </a:lnTo>
                    <a:lnTo>
                      <a:pt x="3629" y="2504"/>
                    </a:lnTo>
                    <a:lnTo>
                      <a:pt x="3655" y="2302"/>
                    </a:lnTo>
                    <a:lnTo>
                      <a:pt x="3667" y="2087"/>
                    </a:lnTo>
                    <a:lnTo>
                      <a:pt x="3655" y="1872"/>
                    </a:lnTo>
                    <a:lnTo>
                      <a:pt x="3629" y="1670"/>
                    </a:lnTo>
                    <a:lnTo>
                      <a:pt x="3579" y="1468"/>
                    </a:lnTo>
                    <a:lnTo>
                      <a:pt x="3515" y="1278"/>
                    </a:lnTo>
                    <a:lnTo>
                      <a:pt x="3440" y="1088"/>
                    </a:lnTo>
                    <a:lnTo>
                      <a:pt x="3351" y="924"/>
                    </a:lnTo>
                    <a:lnTo>
                      <a:pt x="3250" y="760"/>
                    </a:lnTo>
                    <a:lnTo>
                      <a:pt x="3124" y="620"/>
                    </a:lnTo>
                    <a:lnTo>
                      <a:pt x="2997" y="481"/>
                    </a:lnTo>
                    <a:lnTo>
                      <a:pt x="2858" y="368"/>
                    </a:lnTo>
                    <a:lnTo>
                      <a:pt x="2706" y="254"/>
                    </a:lnTo>
                    <a:lnTo>
                      <a:pt x="2542" y="165"/>
                    </a:lnTo>
                    <a:lnTo>
                      <a:pt x="2378" y="102"/>
                    </a:lnTo>
                    <a:lnTo>
                      <a:pt x="2201" y="52"/>
                    </a:lnTo>
                    <a:lnTo>
                      <a:pt x="2024" y="14"/>
                    </a:lnTo>
                    <a:lnTo>
                      <a:pt x="18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65;p16"/>
              <p:cNvSpPr/>
              <p:nvPr/>
            </p:nvSpPr>
            <p:spPr>
              <a:xfrm>
                <a:off x="3914425" y="1484675"/>
                <a:ext cx="913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655" h="4160" extrusionOk="0">
                    <a:moveTo>
                      <a:pt x="1834" y="0"/>
                    </a:moveTo>
                    <a:lnTo>
                      <a:pt x="1644" y="13"/>
                    </a:lnTo>
                    <a:lnTo>
                      <a:pt x="1455" y="38"/>
                    </a:lnTo>
                    <a:lnTo>
                      <a:pt x="1290" y="89"/>
                    </a:lnTo>
                    <a:lnTo>
                      <a:pt x="1113" y="165"/>
                    </a:lnTo>
                    <a:lnTo>
                      <a:pt x="962" y="253"/>
                    </a:lnTo>
                    <a:lnTo>
                      <a:pt x="810" y="354"/>
                    </a:lnTo>
                    <a:lnTo>
                      <a:pt x="658" y="468"/>
                    </a:lnTo>
                    <a:lnTo>
                      <a:pt x="532" y="607"/>
                    </a:lnTo>
                    <a:lnTo>
                      <a:pt x="418" y="759"/>
                    </a:lnTo>
                    <a:lnTo>
                      <a:pt x="317" y="910"/>
                    </a:lnTo>
                    <a:lnTo>
                      <a:pt x="216" y="1087"/>
                    </a:lnTo>
                    <a:lnTo>
                      <a:pt x="140" y="1264"/>
                    </a:lnTo>
                    <a:lnTo>
                      <a:pt x="77" y="1454"/>
                    </a:lnTo>
                    <a:lnTo>
                      <a:pt x="39" y="1656"/>
                    </a:lnTo>
                    <a:lnTo>
                      <a:pt x="13" y="1859"/>
                    </a:lnTo>
                    <a:lnTo>
                      <a:pt x="1" y="2074"/>
                    </a:lnTo>
                    <a:lnTo>
                      <a:pt x="13" y="2288"/>
                    </a:lnTo>
                    <a:lnTo>
                      <a:pt x="39" y="2491"/>
                    </a:lnTo>
                    <a:lnTo>
                      <a:pt x="77" y="2693"/>
                    </a:lnTo>
                    <a:lnTo>
                      <a:pt x="140" y="2883"/>
                    </a:lnTo>
                    <a:lnTo>
                      <a:pt x="216" y="3072"/>
                    </a:lnTo>
                    <a:lnTo>
                      <a:pt x="317" y="3237"/>
                    </a:lnTo>
                    <a:lnTo>
                      <a:pt x="418" y="3401"/>
                    </a:lnTo>
                    <a:lnTo>
                      <a:pt x="532" y="3540"/>
                    </a:lnTo>
                    <a:lnTo>
                      <a:pt x="658" y="3679"/>
                    </a:lnTo>
                    <a:lnTo>
                      <a:pt x="810" y="3793"/>
                    </a:lnTo>
                    <a:lnTo>
                      <a:pt x="962" y="3907"/>
                    </a:lnTo>
                    <a:lnTo>
                      <a:pt x="1113" y="3995"/>
                    </a:lnTo>
                    <a:lnTo>
                      <a:pt x="1290" y="4058"/>
                    </a:lnTo>
                    <a:lnTo>
                      <a:pt x="1455" y="4109"/>
                    </a:lnTo>
                    <a:lnTo>
                      <a:pt x="1644" y="4147"/>
                    </a:lnTo>
                    <a:lnTo>
                      <a:pt x="1834" y="4160"/>
                    </a:lnTo>
                    <a:lnTo>
                      <a:pt x="2011" y="4147"/>
                    </a:lnTo>
                    <a:lnTo>
                      <a:pt x="2201" y="4109"/>
                    </a:lnTo>
                    <a:lnTo>
                      <a:pt x="2378" y="4058"/>
                    </a:lnTo>
                    <a:lnTo>
                      <a:pt x="2542" y="3995"/>
                    </a:lnTo>
                    <a:lnTo>
                      <a:pt x="2706" y="3907"/>
                    </a:lnTo>
                    <a:lnTo>
                      <a:pt x="2845" y="3793"/>
                    </a:lnTo>
                    <a:lnTo>
                      <a:pt x="2997" y="3679"/>
                    </a:lnTo>
                    <a:lnTo>
                      <a:pt x="3124" y="3540"/>
                    </a:lnTo>
                    <a:lnTo>
                      <a:pt x="3237" y="3401"/>
                    </a:lnTo>
                    <a:lnTo>
                      <a:pt x="3351" y="3237"/>
                    </a:lnTo>
                    <a:lnTo>
                      <a:pt x="3440" y="3072"/>
                    </a:lnTo>
                    <a:lnTo>
                      <a:pt x="3515" y="2883"/>
                    </a:lnTo>
                    <a:lnTo>
                      <a:pt x="3579" y="2693"/>
                    </a:lnTo>
                    <a:lnTo>
                      <a:pt x="3617" y="2491"/>
                    </a:lnTo>
                    <a:lnTo>
                      <a:pt x="3655" y="2288"/>
                    </a:lnTo>
                    <a:lnTo>
                      <a:pt x="3655" y="2074"/>
                    </a:lnTo>
                    <a:lnTo>
                      <a:pt x="3655" y="1859"/>
                    </a:lnTo>
                    <a:lnTo>
                      <a:pt x="3617" y="1656"/>
                    </a:lnTo>
                    <a:lnTo>
                      <a:pt x="3579" y="1454"/>
                    </a:lnTo>
                    <a:lnTo>
                      <a:pt x="3515" y="1264"/>
                    </a:lnTo>
                    <a:lnTo>
                      <a:pt x="3440" y="1087"/>
                    </a:lnTo>
                    <a:lnTo>
                      <a:pt x="3351" y="910"/>
                    </a:lnTo>
                    <a:lnTo>
                      <a:pt x="3237" y="759"/>
                    </a:lnTo>
                    <a:lnTo>
                      <a:pt x="3124" y="607"/>
                    </a:lnTo>
                    <a:lnTo>
                      <a:pt x="2997" y="468"/>
                    </a:lnTo>
                    <a:lnTo>
                      <a:pt x="2845" y="354"/>
                    </a:lnTo>
                    <a:lnTo>
                      <a:pt x="2706" y="253"/>
                    </a:lnTo>
                    <a:lnTo>
                      <a:pt x="2542" y="165"/>
                    </a:lnTo>
                    <a:lnTo>
                      <a:pt x="2378" y="89"/>
                    </a:lnTo>
                    <a:lnTo>
                      <a:pt x="2201" y="38"/>
                    </a:lnTo>
                    <a:lnTo>
                      <a:pt x="2011" y="13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66;p16"/>
              <p:cNvSpPr/>
              <p:nvPr/>
            </p:nvSpPr>
            <p:spPr>
              <a:xfrm>
                <a:off x="4305075" y="1484675"/>
                <a:ext cx="917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4160" extrusionOk="0">
                    <a:moveTo>
                      <a:pt x="1834" y="0"/>
                    </a:moveTo>
                    <a:lnTo>
                      <a:pt x="1644" y="13"/>
                    </a:lnTo>
                    <a:lnTo>
                      <a:pt x="1467" y="38"/>
                    </a:lnTo>
                    <a:lnTo>
                      <a:pt x="1290" y="89"/>
                    </a:lnTo>
                    <a:lnTo>
                      <a:pt x="1126" y="165"/>
                    </a:lnTo>
                    <a:lnTo>
                      <a:pt x="962" y="253"/>
                    </a:lnTo>
                    <a:lnTo>
                      <a:pt x="810" y="354"/>
                    </a:lnTo>
                    <a:lnTo>
                      <a:pt x="671" y="468"/>
                    </a:lnTo>
                    <a:lnTo>
                      <a:pt x="545" y="607"/>
                    </a:lnTo>
                    <a:lnTo>
                      <a:pt x="418" y="759"/>
                    </a:lnTo>
                    <a:lnTo>
                      <a:pt x="317" y="910"/>
                    </a:lnTo>
                    <a:lnTo>
                      <a:pt x="229" y="1087"/>
                    </a:lnTo>
                    <a:lnTo>
                      <a:pt x="153" y="1264"/>
                    </a:lnTo>
                    <a:lnTo>
                      <a:pt x="89" y="1454"/>
                    </a:lnTo>
                    <a:lnTo>
                      <a:pt x="39" y="1656"/>
                    </a:lnTo>
                    <a:lnTo>
                      <a:pt x="14" y="1859"/>
                    </a:lnTo>
                    <a:lnTo>
                      <a:pt x="1" y="2074"/>
                    </a:lnTo>
                    <a:lnTo>
                      <a:pt x="14" y="2288"/>
                    </a:lnTo>
                    <a:lnTo>
                      <a:pt x="39" y="2491"/>
                    </a:lnTo>
                    <a:lnTo>
                      <a:pt x="89" y="2693"/>
                    </a:lnTo>
                    <a:lnTo>
                      <a:pt x="153" y="2883"/>
                    </a:lnTo>
                    <a:lnTo>
                      <a:pt x="229" y="3072"/>
                    </a:lnTo>
                    <a:lnTo>
                      <a:pt x="317" y="3237"/>
                    </a:lnTo>
                    <a:lnTo>
                      <a:pt x="418" y="3401"/>
                    </a:lnTo>
                    <a:lnTo>
                      <a:pt x="545" y="3540"/>
                    </a:lnTo>
                    <a:lnTo>
                      <a:pt x="671" y="3679"/>
                    </a:lnTo>
                    <a:lnTo>
                      <a:pt x="810" y="3793"/>
                    </a:lnTo>
                    <a:lnTo>
                      <a:pt x="962" y="3907"/>
                    </a:lnTo>
                    <a:lnTo>
                      <a:pt x="1126" y="3995"/>
                    </a:lnTo>
                    <a:lnTo>
                      <a:pt x="1290" y="4058"/>
                    </a:lnTo>
                    <a:lnTo>
                      <a:pt x="1467" y="4109"/>
                    </a:lnTo>
                    <a:lnTo>
                      <a:pt x="1644" y="4147"/>
                    </a:lnTo>
                    <a:lnTo>
                      <a:pt x="1834" y="4160"/>
                    </a:lnTo>
                    <a:lnTo>
                      <a:pt x="2024" y="4147"/>
                    </a:lnTo>
                    <a:lnTo>
                      <a:pt x="2201" y="4109"/>
                    </a:lnTo>
                    <a:lnTo>
                      <a:pt x="2378" y="4058"/>
                    </a:lnTo>
                    <a:lnTo>
                      <a:pt x="2542" y="3995"/>
                    </a:lnTo>
                    <a:lnTo>
                      <a:pt x="2706" y="3907"/>
                    </a:lnTo>
                    <a:lnTo>
                      <a:pt x="2858" y="3793"/>
                    </a:lnTo>
                    <a:lnTo>
                      <a:pt x="2997" y="3679"/>
                    </a:lnTo>
                    <a:lnTo>
                      <a:pt x="3124" y="3540"/>
                    </a:lnTo>
                    <a:lnTo>
                      <a:pt x="3250" y="3401"/>
                    </a:lnTo>
                    <a:lnTo>
                      <a:pt x="3351" y="3237"/>
                    </a:lnTo>
                    <a:lnTo>
                      <a:pt x="3440" y="3072"/>
                    </a:lnTo>
                    <a:lnTo>
                      <a:pt x="3516" y="2883"/>
                    </a:lnTo>
                    <a:lnTo>
                      <a:pt x="3579" y="2693"/>
                    </a:lnTo>
                    <a:lnTo>
                      <a:pt x="3629" y="2491"/>
                    </a:lnTo>
                    <a:lnTo>
                      <a:pt x="3655" y="2288"/>
                    </a:lnTo>
                    <a:lnTo>
                      <a:pt x="3667" y="2074"/>
                    </a:lnTo>
                    <a:lnTo>
                      <a:pt x="3655" y="1859"/>
                    </a:lnTo>
                    <a:lnTo>
                      <a:pt x="3629" y="1656"/>
                    </a:lnTo>
                    <a:lnTo>
                      <a:pt x="3579" y="1454"/>
                    </a:lnTo>
                    <a:lnTo>
                      <a:pt x="3516" y="1264"/>
                    </a:lnTo>
                    <a:lnTo>
                      <a:pt x="3440" y="1087"/>
                    </a:lnTo>
                    <a:lnTo>
                      <a:pt x="3351" y="910"/>
                    </a:lnTo>
                    <a:lnTo>
                      <a:pt x="3250" y="759"/>
                    </a:lnTo>
                    <a:lnTo>
                      <a:pt x="3124" y="607"/>
                    </a:lnTo>
                    <a:lnTo>
                      <a:pt x="2997" y="468"/>
                    </a:lnTo>
                    <a:lnTo>
                      <a:pt x="2858" y="354"/>
                    </a:lnTo>
                    <a:lnTo>
                      <a:pt x="2706" y="253"/>
                    </a:lnTo>
                    <a:lnTo>
                      <a:pt x="2542" y="165"/>
                    </a:lnTo>
                    <a:lnTo>
                      <a:pt x="2378" y="89"/>
                    </a:lnTo>
                    <a:lnTo>
                      <a:pt x="2201" y="38"/>
                    </a:lnTo>
                    <a:lnTo>
                      <a:pt x="2024" y="13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67;p16"/>
              <p:cNvSpPr/>
              <p:nvPr/>
            </p:nvSpPr>
            <p:spPr>
              <a:xfrm>
                <a:off x="5048150" y="2501750"/>
                <a:ext cx="891950" cy="605300"/>
              </a:xfrm>
              <a:custGeom>
                <a:avLst/>
                <a:gdLst/>
                <a:ahLst/>
                <a:cxnLst/>
                <a:rect l="l" t="t" r="r" b="b"/>
                <a:pathLst>
                  <a:path w="35678" h="24212" extrusionOk="0">
                    <a:moveTo>
                      <a:pt x="30595" y="1"/>
                    </a:moveTo>
                    <a:lnTo>
                      <a:pt x="30355" y="26"/>
                    </a:lnTo>
                    <a:lnTo>
                      <a:pt x="30127" y="51"/>
                    </a:lnTo>
                    <a:lnTo>
                      <a:pt x="29887" y="89"/>
                    </a:lnTo>
                    <a:lnTo>
                      <a:pt x="29660" y="140"/>
                    </a:lnTo>
                    <a:lnTo>
                      <a:pt x="29432" y="203"/>
                    </a:lnTo>
                    <a:lnTo>
                      <a:pt x="29217" y="279"/>
                    </a:lnTo>
                    <a:lnTo>
                      <a:pt x="28990" y="355"/>
                    </a:lnTo>
                    <a:lnTo>
                      <a:pt x="28775" y="443"/>
                    </a:lnTo>
                    <a:lnTo>
                      <a:pt x="28560" y="544"/>
                    </a:lnTo>
                    <a:lnTo>
                      <a:pt x="28358" y="658"/>
                    </a:lnTo>
                    <a:lnTo>
                      <a:pt x="28155" y="785"/>
                    </a:lnTo>
                    <a:lnTo>
                      <a:pt x="27953" y="911"/>
                    </a:lnTo>
                    <a:lnTo>
                      <a:pt x="27763" y="1050"/>
                    </a:lnTo>
                    <a:lnTo>
                      <a:pt x="27574" y="1202"/>
                    </a:lnTo>
                    <a:lnTo>
                      <a:pt x="27397" y="1366"/>
                    </a:lnTo>
                    <a:lnTo>
                      <a:pt x="27232" y="1531"/>
                    </a:lnTo>
                    <a:lnTo>
                      <a:pt x="27068" y="1720"/>
                    </a:lnTo>
                    <a:lnTo>
                      <a:pt x="26904" y="1897"/>
                    </a:lnTo>
                    <a:lnTo>
                      <a:pt x="26765" y="2099"/>
                    </a:lnTo>
                    <a:lnTo>
                      <a:pt x="26626" y="2302"/>
                    </a:lnTo>
                    <a:lnTo>
                      <a:pt x="26486" y="2517"/>
                    </a:lnTo>
                    <a:lnTo>
                      <a:pt x="19445" y="13971"/>
                    </a:lnTo>
                    <a:lnTo>
                      <a:pt x="1201" y="7725"/>
                    </a:lnTo>
                    <a:lnTo>
                      <a:pt x="0" y="12884"/>
                    </a:lnTo>
                    <a:lnTo>
                      <a:pt x="645" y="13427"/>
                    </a:lnTo>
                    <a:lnTo>
                      <a:pt x="1404" y="14059"/>
                    </a:lnTo>
                    <a:lnTo>
                      <a:pt x="2403" y="14856"/>
                    </a:lnTo>
                    <a:lnTo>
                      <a:pt x="3629" y="15804"/>
                    </a:lnTo>
                    <a:lnTo>
                      <a:pt x="4312" y="16310"/>
                    </a:lnTo>
                    <a:lnTo>
                      <a:pt x="5045" y="16841"/>
                    </a:lnTo>
                    <a:lnTo>
                      <a:pt x="5803" y="17397"/>
                    </a:lnTo>
                    <a:lnTo>
                      <a:pt x="6612" y="17953"/>
                    </a:lnTo>
                    <a:lnTo>
                      <a:pt x="7434" y="18510"/>
                    </a:lnTo>
                    <a:lnTo>
                      <a:pt x="8294" y="19078"/>
                    </a:lnTo>
                    <a:lnTo>
                      <a:pt x="9179" y="19635"/>
                    </a:lnTo>
                    <a:lnTo>
                      <a:pt x="10089" y="20178"/>
                    </a:lnTo>
                    <a:lnTo>
                      <a:pt x="10999" y="20722"/>
                    </a:lnTo>
                    <a:lnTo>
                      <a:pt x="11935" y="21228"/>
                    </a:lnTo>
                    <a:lnTo>
                      <a:pt x="12870" y="21721"/>
                    </a:lnTo>
                    <a:lnTo>
                      <a:pt x="13806" y="22188"/>
                    </a:lnTo>
                    <a:lnTo>
                      <a:pt x="14286" y="22403"/>
                    </a:lnTo>
                    <a:lnTo>
                      <a:pt x="14754" y="22606"/>
                    </a:lnTo>
                    <a:lnTo>
                      <a:pt x="15222" y="22808"/>
                    </a:lnTo>
                    <a:lnTo>
                      <a:pt x="15690" y="22998"/>
                    </a:lnTo>
                    <a:lnTo>
                      <a:pt x="16158" y="23175"/>
                    </a:lnTo>
                    <a:lnTo>
                      <a:pt x="16625" y="23339"/>
                    </a:lnTo>
                    <a:lnTo>
                      <a:pt x="17080" y="23491"/>
                    </a:lnTo>
                    <a:lnTo>
                      <a:pt x="17536" y="23630"/>
                    </a:lnTo>
                    <a:lnTo>
                      <a:pt x="17991" y="23756"/>
                    </a:lnTo>
                    <a:lnTo>
                      <a:pt x="18446" y="23870"/>
                    </a:lnTo>
                    <a:lnTo>
                      <a:pt x="18888" y="23971"/>
                    </a:lnTo>
                    <a:lnTo>
                      <a:pt x="19318" y="24047"/>
                    </a:lnTo>
                    <a:lnTo>
                      <a:pt x="19761" y="24110"/>
                    </a:lnTo>
                    <a:lnTo>
                      <a:pt x="20178" y="24161"/>
                    </a:lnTo>
                    <a:lnTo>
                      <a:pt x="20608" y="24199"/>
                    </a:lnTo>
                    <a:lnTo>
                      <a:pt x="21012" y="24211"/>
                    </a:lnTo>
                    <a:lnTo>
                      <a:pt x="21417" y="24199"/>
                    </a:lnTo>
                    <a:lnTo>
                      <a:pt x="21821" y="24186"/>
                    </a:lnTo>
                    <a:lnTo>
                      <a:pt x="22201" y="24135"/>
                    </a:lnTo>
                    <a:lnTo>
                      <a:pt x="22580" y="24072"/>
                    </a:lnTo>
                    <a:lnTo>
                      <a:pt x="22845" y="24009"/>
                    </a:lnTo>
                    <a:lnTo>
                      <a:pt x="23098" y="23946"/>
                    </a:lnTo>
                    <a:lnTo>
                      <a:pt x="23351" y="23857"/>
                    </a:lnTo>
                    <a:lnTo>
                      <a:pt x="23617" y="23756"/>
                    </a:lnTo>
                    <a:lnTo>
                      <a:pt x="23869" y="23642"/>
                    </a:lnTo>
                    <a:lnTo>
                      <a:pt x="24110" y="23529"/>
                    </a:lnTo>
                    <a:lnTo>
                      <a:pt x="24363" y="23390"/>
                    </a:lnTo>
                    <a:lnTo>
                      <a:pt x="24615" y="23238"/>
                    </a:lnTo>
                    <a:lnTo>
                      <a:pt x="24856" y="23086"/>
                    </a:lnTo>
                    <a:lnTo>
                      <a:pt x="25108" y="22922"/>
                    </a:lnTo>
                    <a:lnTo>
                      <a:pt x="25349" y="22732"/>
                    </a:lnTo>
                    <a:lnTo>
                      <a:pt x="25589" y="22542"/>
                    </a:lnTo>
                    <a:lnTo>
                      <a:pt x="25829" y="22353"/>
                    </a:lnTo>
                    <a:lnTo>
                      <a:pt x="26069" y="22138"/>
                    </a:lnTo>
                    <a:lnTo>
                      <a:pt x="26309" y="21923"/>
                    </a:lnTo>
                    <a:lnTo>
                      <a:pt x="26537" y="21695"/>
                    </a:lnTo>
                    <a:lnTo>
                      <a:pt x="27005" y="21215"/>
                    </a:lnTo>
                    <a:lnTo>
                      <a:pt x="27460" y="20709"/>
                    </a:lnTo>
                    <a:lnTo>
                      <a:pt x="27902" y="20166"/>
                    </a:lnTo>
                    <a:lnTo>
                      <a:pt x="28345" y="19597"/>
                    </a:lnTo>
                    <a:lnTo>
                      <a:pt x="28787" y="19003"/>
                    </a:lnTo>
                    <a:lnTo>
                      <a:pt x="29205" y="18396"/>
                    </a:lnTo>
                    <a:lnTo>
                      <a:pt x="29622" y="17751"/>
                    </a:lnTo>
                    <a:lnTo>
                      <a:pt x="30039" y="17106"/>
                    </a:lnTo>
                    <a:lnTo>
                      <a:pt x="30431" y="16449"/>
                    </a:lnTo>
                    <a:lnTo>
                      <a:pt x="30823" y="15766"/>
                    </a:lnTo>
                    <a:lnTo>
                      <a:pt x="31202" y="15083"/>
                    </a:lnTo>
                    <a:lnTo>
                      <a:pt x="31581" y="14401"/>
                    </a:lnTo>
                    <a:lnTo>
                      <a:pt x="31935" y="13705"/>
                    </a:lnTo>
                    <a:lnTo>
                      <a:pt x="32289" y="13010"/>
                    </a:lnTo>
                    <a:lnTo>
                      <a:pt x="32972" y="11645"/>
                    </a:lnTo>
                    <a:lnTo>
                      <a:pt x="33604" y="10292"/>
                    </a:lnTo>
                    <a:lnTo>
                      <a:pt x="34198" y="8990"/>
                    </a:lnTo>
                    <a:lnTo>
                      <a:pt x="35248" y="6613"/>
                    </a:lnTo>
                    <a:lnTo>
                      <a:pt x="35336" y="6385"/>
                    </a:lnTo>
                    <a:lnTo>
                      <a:pt x="35425" y="6158"/>
                    </a:lnTo>
                    <a:lnTo>
                      <a:pt x="35501" y="5918"/>
                    </a:lnTo>
                    <a:lnTo>
                      <a:pt x="35551" y="5690"/>
                    </a:lnTo>
                    <a:lnTo>
                      <a:pt x="35602" y="5450"/>
                    </a:lnTo>
                    <a:lnTo>
                      <a:pt x="35640" y="5222"/>
                    </a:lnTo>
                    <a:lnTo>
                      <a:pt x="35665" y="4982"/>
                    </a:lnTo>
                    <a:lnTo>
                      <a:pt x="35678" y="4742"/>
                    </a:lnTo>
                    <a:lnTo>
                      <a:pt x="35678" y="4514"/>
                    </a:lnTo>
                    <a:lnTo>
                      <a:pt x="35665" y="4274"/>
                    </a:lnTo>
                    <a:lnTo>
                      <a:pt x="35652" y="4046"/>
                    </a:lnTo>
                    <a:lnTo>
                      <a:pt x="35614" y="3819"/>
                    </a:lnTo>
                    <a:lnTo>
                      <a:pt x="35576" y="3591"/>
                    </a:lnTo>
                    <a:lnTo>
                      <a:pt x="35526" y="3364"/>
                    </a:lnTo>
                    <a:lnTo>
                      <a:pt x="35463" y="3136"/>
                    </a:lnTo>
                    <a:lnTo>
                      <a:pt x="35387" y="2921"/>
                    </a:lnTo>
                    <a:lnTo>
                      <a:pt x="35311" y="2694"/>
                    </a:lnTo>
                    <a:lnTo>
                      <a:pt x="35222" y="2491"/>
                    </a:lnTo>
                    <a:lnTo>
                      <a:pt x="35121" y="2276"/>
                    </a:lnTo>
                    <a:lnTo>
                      <a:pt x="35007" y="2074"/>
                    </a:lnTo>
                    <a:lnTo>
                      <a:pt x="34881" y="1872"/>
                    </a:lnTo>
                    <a:lnTo>
                      <a:pt x="34755" y="1682"/>
                    </a:lnTo>
                    <a:lnTo>
                      <a:pt x="34616" y="1493"/>
                    </a:lnTo>
                    <a:lnTo>
                      <a:pt x="34464" y="1316"/>
                    </a:lnTo>
                    <a:lnTo>
                      <a:pt x="34312" y="1139"/>
                    </a:lnTo>
                    <a:lnTo>
                      <a:pt x="34148" y="962"/>
                    </a:lnTo>
                    <a:lnTo>
                      <a:pt x="33971" y="810"/>
                    </a:lnTo>
                    <a:lnTo>
                      <a:pt x="33781" y="658"/>
                    </a:lnTo>
                    <a:lnTo>
                      <a:pt x="33592" y="507"/>
                    </a:lnTo>
                    <a:lnTo>
                      <a:pt x="33389" y="367"/>
                    </a:lnTo>
                    <a:lnTo>
                      <a:pt x="33187" y="241"/>
                    </a:lnTo>
                    <a:lnTo>
                      <a:pt x="32972" y="127"/>
                    </a:lnTo>
                    <a:lnTo>
                      <a:pt x="32972" y="127"/>
                    </a:lnTo>
                    <a:lnTo>
                      <a:pt x="33162" y="570"/>
                    </a:lnTo>
                    <a:lnTo>
                      <a:pt x="33162" y="570"/>
                    </a:lnTo>
                    <a:lnTo>
                      <a:pt x="32947" y="456"/>
                    </a:lnTo>
                    <a:lnTo>
                      <a:pt x="32707" y="355"/>
                    </a:lnTo>
                    <a:lnTo>
                      <a:pt x="32479" y="266"/>
                    </a:lnTo>
                    <a:lnTo>
                      <a:pt x="32251" y="203"/>
                    </a:lnTo>
                    <a:lnTo>
                      <a:pt x="32011" y="140"/>
                    </a:lnTo>
                    <a:lnTo>
                      <a:pt x="31784" y="89"/>
                    </a:lnTo>
                    <a:lnTo>
                      <a:pt x="31543" y="51"/>
                    </a:lnTo>
                    <a:lnTo>
                      <a:pt x="31303" y="13"/>
                    </a:lnTo>
                    <a:lnTo>
                      <a:pt x="310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68;p16"/>
              <p:cNvSpPr/>
              <p:nvPr/>
            </p:nvSpPr>
            <p:spPr>
              <a:xfrm>
                <a:off x="4837325" y="2067800"/>
                <a:ext cx="361600" cy="713375"/>
              </a:xfrm>
              <a:custGeom>
                <a:avLst/>
                <a:gdLst/>
                <a:ahLst/>
                <a:cxnLst/>
                <a:rect l="l" t="t" r="r" b="b"/>
                <a:pathLst>
                  <a:path w="14464" h="28535" extrusionOk="0">
                    <a:moveTo>
                      <a:pt x="3819" y="1"/>
                    </a:moveTo>
                    <a:lnTo>
                      <a:pt x="1" y="1505"/>
                    </a:lnTo>
                    <a:lnTo>
                      <a:pt x="10646" y="28535"/>
                    </a:lnTo>
                    <a:lnTo>
                      <a:pt x="14464" y="27030"/>
                    </a:lnTo>
                    <a:lnTo>
                      <a:pt x="38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69;p16"/>
              <p:cNvSpPr/>
              <p:nvPr/>
            </p:nvSpPr>
            <p:spPr>
              <a:xfrm>
                <a:off x="4885050" y="2227425"/>
                <a:ext cx="530400" cy="104997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41999" extrusionOk="0">
                    <a:moveTo>
                      <a:pt x="4476" y="0"/>
                    </a:moveTo>
                    <a:lnTo>
                      <a:pt x="4211" y="38"/>
                    </a:lnTo>
                    <a:lnTo>
                      <a:pt x="3958" y="101"/>
                    </a:lnTo>
                    <a:lnTo>
                      <a:pt x="3693" y="177"/>
                    </a:lnTo>
                    <a:lnTo>
                      <a:pt x="1682" y="974"/>
                    </a:lnTo>
                    <a:lnTo>
                      <a:pt x="1430" y="1087"/>
                    </a:lnTo>
                    <a:lnTo>
                      <a:pt x="1202" y="1226"/>
                    </a:lnTo>
                    <a:lnTo>
                      <a:pt x="987" y="1378"/>
                    </a:lnTo>
                    <a:lnTo>
                      <a:pt x="797" y="1543"/>
                    </a:lnTo>
                    <a:lnTo>
                      <a:pt x="620" y="1732"/>
                    </a:lnTo>
                    <a:lnTo>
                      <a:pt x="469" y="1934"/>
                    </a:lnTo>
                    <a:lnTo>
                      <a:pt x="330" y="2149"/>
                    </a:lnTo>
                    <a:lnTo>
                      <a:pt x="228" y="2377"/>
                    </a:lnTo>
                    <a:lnTo>
                      <a:pt x="127" y="2617"/>
                    </a:lnTo>
                    <a:lnTo>
                      <a:pt x="64" y="2870"/>
                    </a:lnTo>
                    <a:lnTo>
                      <a:pt x="26" y="3110"/>
                    </a:lnTo>
                    <a:lnTo>
                      <a:pt x="1" y="3376"/>
                    </a:lnTo>
                    <a:lnTo>
                      <a:pt x="14" y="3629"/>
                    </a:lnTo>
                    <a:lnTo>
                      <a:pt x="39" y="3894"/>
                    </a:lnTo>
                    <a:lnTo>
                      <a:pt x="102" y="4147"/>
                    </a:lnTo>
                    <a:lnTo>
                      <a:pt x="191" y="4400"/>
                    </a:lnTo>
                    <a:lnTo>
                      <a:pt x="14097" y="40317"/>
                    </a:lnTo>
                    <a:lnTo>
                      <a:pt x="14211" y="40570"/>
                    </a:lnTo>
                    <a:lnTo>
                      <a:pt x="14338" y="40798"/>
                    </a:lnTo>
                    <a:lnTo>
                      <a:pt x="14489" y="41012"/>
                    </a:lnTo>
                    <a:lnTo>
                      <a:pt x="14666" y="41202"/>
                    </a:lnTo>
                    <a:lnTo>
                      <a:pt x="14856" y="41379"/>
                    </a:lnTo>
                    <a:lnTo>
                      <a:pt x="15058" y="41531"/>
                    </a:lnTo>
                    <a:lnTo>
                      <a:pt x="15273" y="41657"/>
                    </a:lnTo>
                    <a:lnTo>
                      <a:pt x="15501" y="41771"/>
                    </a:lnTo>
                    <a:lnTo>
                      <a:pt x="15741" y="41860"/>
                    </a:lnTo>
                    <a:lnTo>
                      <a:pt x="15981" y="41935"/>
                    </a:lnTo>
                    <a:lnTo>
                      <a:pt x="16234" y="41973"/>
                    </a:lnTo>
                    <a:lnTo>
                      <a:pt x="16487" y="41999"/>
                    </a:lnTo>
                    <a:lnTo>
                      <a:pt x="16752" y="41986"/>
                    </a:lnTo>
                    <a:lnTo>
                      <a:pt x="17005" y="41961"/>
                    </a:lnTo>
                    <a:lnTo>
                      <a:pt x="17271" y="41897"/>
                    </a:lnTo>
                    <a:lnTo>
                      <a:pt x="17523" y="41809"/>
                    </a:lnTo>
                    <a:lnTo>
                      <a:pt x="19534" y="41012"/>
                    </a:lnTo>
                    <a:lnTo>
                      <a:pt x="19786" y="40899"/>
                    </a:lnTo>
                    <a:lnTo>
                      <a:pt x="20014" y="40772"/>
                    </a:lnTo>
                    <a:lnTo>
                      <a:pt x="20229" y="40621"/>
                    </a:lnTo>
                    <a:lnTo>
                      <a:pt x="20419" y="40444"/>
                    </a:lnTo>
                    <a:lnTo>
                      <a:pt x="20596" y="40254"/>
                    </a:lnTo>
                    <a:lnTo>
                      <a:pt x="20747" y="40052"/>
                    </a:lnTo>
                    <a:lnTo>
                      <a:pt x="20886" y="39837"/>
                    </a:lnTo>
                    <a:lnTo>
                      <a:pt x="20987" y="39609"/>
                    </a:lnTo>
                    <a:lnTo>
                      <a:pt x="21089" y="39369"/>
                    </a:lnTo>
                    <a:lnTo>
                      <a:pt x="21152" y="39129"/>
                    </a:lnTo>
                    <a:lnTo>
                      <a:pt x="21190" y="38876"/>
                    </a:lnTo>
                    <a:lnTo>
                      <a:pt x="21215" y="38623"/>
                    </a:lnTo>
                    <a:lnTo>
                      <a:pt x="21202" y="38358"/>
                    </a:lnTo>
                    <a:lnTo>
                      <a:pt x="21177" y="38105"/>
                    </a:lnTo>
                    <a:lnTo>
                      <a:pt x="21114" y="37839"/>
                    </a:lnTo>
                    <a:lnTo>
                      <a:pt x="21025" y="37586"/>
                    </a:lnTo>
                    <a:lnTo>
                      <a:pt x="7119" y="1669"/>
                    </a:lnTo>
                    <a:lnTo>
                      <a:pt x="7018" y="1429"/>
                    </a:lnTo>
                    <a:lnTo>
                      <a:pt x="6878" y="1201"/>
                    </a:lnTo>
                    <a:lnTo>
                      <a:pt x="6727" y="986"/>
                    </a:lnTo>
                    <a:lnTo>
                      <a:pt x="6550" y="797"/>
                    </a:lnTo>
                    <a:lnTo>
                      <a:pt x="6360" y="620"/>
                    </a:lnTo>
                    <a:lnTo>
                      <a:pt x="6158" y="468"/>
                    </a:lnTo>
                    <a:lnTo>
                      <a:pt x="5943" y="329"/>
                    </a:lnTo>
                    <a:lnTo>
                      <a:pt x="5715" y="215"/>
                    </a:lnTo>
                    <a:lnTo>
                      <a:pt x="5475" y="127"/>
                    </a:lnTo>
                    <a:lnTo>
                      <a:pt x="5235" y="63"/>
                    </a:lnTo>
                    <a:lnTo>
                      <a:pt x="4982" y="13"/>
                    </a:lnTo>
                    <a:lnTo>
                      <a:pt x="472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70;p16"/>
              <p:cNvSpPr/>
              <p:nvPr/>
            </p:nvSpPr>
            <p:spPr>
              <a:xfrm>
                <a:off x="4758325" y="1951175"/>
                <a:ext cx="220325" cy="186825"/>
              </a:xfrm>
              <a:custGeom>
                <a:avLst/>
                <a:gdLst/>
                <a:ahLst/>
                <a:cxnLst/>
                <a:rect l="l" t="t" r="r" b="b"/>
                <a:pathLst>
                  <a:path w="8813" h="7473" extrusionOk="0">
                    <a:moveTo>
                      <a:pt x="6941" y="1"/>
                    </a:moveTo>
                    <a:lnTo>
                      <a:pt x="0" y="2731"/>
                    </a:lnTo>
                    <a:lnTo>
                      <a:pt x="1871" y="7472"/>
                    </a:lnTo>
                    <a:lnTo>
                      <a:pt x="8812" y="4741"/>
                    </a:lnTo>
                    <a:lnTo>
                      <a:pt x="694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1;p16"/>
              <p:cNvSpPr/>
              <p:nvPr/>
            </p:nvSpPr>
            <p:spPr>
              <a:xfrm>
                <a:off x="3709300" y="438500"/>
                <a:ext cx="1653350" cy="1653350"/>
              </a:xfrm>
              <a:custGeom>
                <a:avLst/>
                <a:gdLst/>
                <a:ahLst/>
                <a:cxnLst/>
                <a:rect l="l" t="t" r="r" b="b"/>
                <a:pathLst>
                  <a:path w="66134" h="66134" extrusionOk="0">
                    <a:moveTo>
                      <a:pt x="33074" y="7611"/>
                    </a:moveTo>
                    <a:lnTo>
                      <a:pt x="33693" y="7624"/>
                    </a:lnTo>
                    <a:lnTo>
                      <a:pt x="34313" y="7649"/>
                    </a:lnTo>
                    <a:lnTo>
                      <a:pt x="34932" y="7687"/>
                    </a:lnTo>
                    <a:lnTo>
                      <a:pt x="35539" y="7738"/>
                    </a:lnTo>
                    <a:lnTo>
                      <a:pt x="36158" y="7801"/>
                    </a:lnTo>
                    <a:lnTo>
                      <a:pt x="36765" y="7889"/>
                    </a:lnTo>
                    <a:lnTo>
                      <a:pt x="37372" y="7990"/>
                    </a:lnTo>
                    <a:lnTo>
                      <a:pt x="37966" y="8092"/>
                    </a:lnTo>
                    <a:lnTo>
                      <a:pt x="38573" y="8218"/>
                    </a:lnTo>
                    <a:lnTo>
                      <a:pt x="39167" y="8370"/>
                    </a:lnTo>
                    <a:lnTo>
                      <a:pt x="39761" y="8521"/>
                    </a:lnTo>
                    <a:lnTo>
                      <a:pt x="40343" y="8686"/>
                    </a:lnTo>
                    <a:lnTo>
                      <a:pt x="40925" y="8863"/>
                    </a:lnTo>
                    <a:lnTo>
                      <a:pt x="41506" y="9065"/>
                    </a:lnTo>
                    <a:lnTo>
                      <a:pt x="42088" y="9280"/>
                    </a:lnTo>
                    <a:lnTo>
                      <a:pt x="42644" y="9495"/>
                    </a:lnTo>
                    <a:lnTo>
                      <a:pt x="43213" y="9735"/>
                    </a:lnTo>
                    <a:lnTo>
                      <a:pt x="43769" y="9988"/>
                    </a:lnTo>
                    <a:lnTo>
                      <a:pt x="44325" y="10241"/>
                    </a:lnTo>
                    <a:lnTo>
                      <a:pt x="44869" y="10519"/>
                    </a:lnTo>
                    <a:lnTo>
                      <a:pt x="45400" y="10810"/>
                    </a:lnTo>
                    <a:lnTo>
                      <a:pt x="45931" y="11113"/>
                    </a:lnTo>
                    <a:lnTo>
                      <a:pt x="46462" y="11429"/>
                    </a:lnTo>
                    <a:lnTo>
                      <a:pt x="46968" y="11758"/>
                    </a:lnTo>
                    <a:lnTo>
                      <a:pt x="47486" y="12099"/>
                    </a:lnTo>
                    <a:lnTo>
                      <a:pt x="47979" y="12453"/>
                    </a:lnTo>
                    <a:lnTo>
                      <a:pt x="48472" y="12820"/>
                    </a:lnTo>
                    <a:lnTo>
                      <a:pt x="48965" y="13199"/>
                    </a:lnTo>
                    <a:lnTo>
                      <a:pt x="49433" y="13578"/>
                    </a:lnTo>
                    <a:lnTo>
                      <a:pt x="49901" y="13983"/>
                    </a:lnTo>
                    <a:lnTo>
                      <a:pt x="50356" y="14400"/>
                    </a:lnTo>
                    <a:lnTo>
                      <a:pt x="50811" y="14817"/>
                    </a:lnTo>
                    <a:lnTo>
                      <a:pt x="51254" y="15260"/>
                    </a:lnTo>
                    <a:lnTo>
                      <a:pt x="51671" y="15702"/>
                    </a:lnTo>
                    <a:lnTo>
                      <a:pt x="52101" y="16170"/>
                    </a:lnTo>
                    <a:lnTo>
                      <a:pt x="52505" y="16638"/>
                    </a:lnTo>
                    <a:lnTo>
                      <a:pt x="52897" y="17118"/>
                    </a:lnTo>
                    <a:lnTo>
                      <a:pt x="53289" y="17611"/>
                    </a:lnTo>
                    <a:lnTo>
                      <a:pt x="53668" y="18117"/>
                    </a:lnTo>
                    <a:lnTo>
                      <a:pt x="54022" y="18635"/>
                    </a:lnTo>
                    <a:lnTo>
                      <a:pt x="54376" y="19154"/>
                    </a:lnTo>
                    <a:lnTo>
                      <a:pt x="54718" y="19697"/>
                    </a:lnTo>
                    <a:lnTo>
                      <a:pt x="55046" y="20241"/>
                    </a:lnTo>
                    <a:lnTo>
                      <a:pt x="55362" y="20797"/>
                    </a:lnTo>
                    <a:lnTo>
                      <a:pt x="55666" y="21366"/>
                    </a:lnTo>
                    <a:lnTo>
                      <a:pt x="55957" y="21948"/>
                    </a:lnTo>
                    <a:lnTo>
                      <a:pt x="56222" y="22529"/>
                    </a:lnTo>
                    <a:lnTo>
                      <a:pt x="56488" y="23136"/>
                    </a:lnTo>
                    <a:lnTo>
                      <a:pt x="56740" y="23743"/>
                    </a:lnTo>
                    <a:lnTo>
                      <a:pt x="56968" y="24350"/>
                    </a:lnTo>
                    <a:lnTo>
                      <a:pt x="57183" y="24969"/>
                    </a:lnTo>
                    <a:lnTo>
                      <a:pt x="57385" y="25589"/>
                    </a:lnTo>
                    <a:lnTo>
                      <a:pt x="57575" y="26208"/>
                    </a:lnTo>
                    <a:lnTo>
                      <a:pt x="57739" y="26828"/>
                    </a:lnTo>
                    <a:lnTo>
                      <a:pt x="57891" y="27447"/>
                    </a:lnTo>
                    <a:lnTo>
                      <a:pt x="58017" y="28079"/>
                    </a:lnTo>
                    <a:lnTo>
                      <a:pt x="58131" y="28699"/>
                    </a:lnTo>
                    <a:lnTo>
                      <a:pt x="58232" y="29318"/>
                    </a:lnTo>
                    <a:lnTo>
                      <a:pt x="58321" y="29951"/>
                    </a:lnTo>
                    <a:lnTo>
                      <a:pt x="58397" y="30570"/>
                    </a:lnTo>
                    <a:lnTo>
                      <a:pt x="58447" y="31202"/>
                    </a:lnTo>
                    <a:lnTo>
                      <a:pt x="58485" y="31822"/>
                    </a:lnTo>
                    <a:lnTo>
                      <a:pt x="58510" y="32441"/>
                    </a:lnTo>
                    <a:lnTo>
                      <a:pt x="58510" y="33061"/>
                    </a:lnTo>
                    <a:lnTo>
                      <a:pt x="58510" y="33680"/>
                    </a:lnTo>
                    <a:lnTo>
                      <a:pt x="58485" y="34300"/>
                    </a:lnTo>
                    <a:lnTo>
                      <a:pt x="58447" y="34919"/>
                    </a:lnTo>
                    <a:lnTo>
                      <a:pt x="58397" y="35539"/>
                    </a:lnTo>
                    <a:lnTo>
                      <a:pt x="58321" y="36145"/>
                    </a:lnTo>
                    <a:lnTo>
                      <a:pt x="58245" y="36752"/>
                    </a:lnTo>
                    <a:lnTo>
                      <a:pt x="58144" y="37359"/>
                    </a:lnTo>
                    <a:lnTo>
                      <a:pt x="58030" y="37966"/>
                    </a:lnTo>
                    <a:lnTo>
                      <a:pt x="57903" y="38560"/>
                    </a:lnTo>
                    <a:lnTo>
                      <a:pt x="57764" y="39154"/>
                    </a:lnTo>
                    <a:lnTo>
                      <a:pt x="57613" y="39748"/>
                    </a:lnTo>
                    <a:lnTo>
                      <a:pt x="57448" y="40343"/>
                    </a:lnTo>
                    <a:lnTo>
                      <a:pt x="57259" y="40924"/>
                    </a:lnTo>
                    <a:lnTo>
                      <a:pt x="57069" y="41506"/>
                    </a:lnTo>
                    <a:lnTo>
                      <a:pt x="56854" y="42075"/>
                    </a:lnTo>
                    <a:lnTo>
                      <a:pt x="56639" y="42644"/>
                    </a:lnTo>
                    <a:lnTo>
                      <a:pt x="56399" y="43200"/>
                    </a:lnTo>
                    <a:lnTo>
                      <a:pt x="56146" y="43756"/>
                    </a:lnTo>
                    <a:lnTo>
                      <a:pt x="55881" y="44312"/>
                    </a:lnTo>
                    <a:lnTo>
                      <a:pt x="55603" y="44856"/>
                    </a:lnTo>
                    <a:lnTo>
                      <a:pt x="55324" y="45400"/>
                    </a:lnTo>
                    <a:lnTo>
                      <a:pt x="55021" y="45931"/>
                    </a:lnTo>
                    <a:lnTo>
                      <a:pt x="54705" y="46449"/>
                    </a:lnTo>
                    <a:lnTo>
                      <a:pt x="54376" y="46967"/>
                    </a:lnTo>
                    <a:lnTo>
                      <a:pt x="54035" y="47473"/>
                    </a:lnTo>
                    <a:lnTo>
                      <a:pt x="53681" y="47979"/>
                    </a:lnTo>
                    <a:lnTo>
                      <a:pt x="53314" y="48472"/>
                    </a:lnTo>
                    <a:lnTo>
                      <a:pt x="52935" y="48952"/>
                    </a:lnTo>
                    <a:lnTo>
                      <a:pt x="52543" y="49433"/>
                    </a:lnTo>
                    <a:lnTo>
                      <a:pt x="52151" y="49900"/>
                    </a:lnTo>
                    <a:lnTo>
                      <a:pt x="51734" y="50356"/>
                    </a:lnTo>
                    <a:lnTo>
                      <a:pt x="51304" y="50798"/>
                    </a:lnTo>
                    <a:lnTo>
                      <a:pt x="50874" y="51241"/>
                    </a:lnTo>
                    <a:lnTo>
                      <a:pt x="50419" y="51670"/>
                    </a:lnTo>
                    <a:lnTo>
                      <a:pt x="49964" y="52088"/>
                    </a:lnTo>
                    <a:lnTo>
                      <a:pt x="49496" y="52492"/>
                    </a:lnTo>
                    <a:lnTo>
                      <a:pt x="49016" y="52897"/>
                    </a:lnTo>
                    <a:lnTo>
                      <a:pt x="48523" y="53276"/>
                    </a:lnTo>
                    <a:lnTo>
                      <a:pt x="48017" y="53655"/>
                    </a:lnTo>
                    <a:lnTo>
                      <a:pt x="47499" y="54022"/>
                    </a:lnTo>
                    <a:lnTo>
                      <a:pt x="46968" y="54376"/>
                    </a:lnTo>
                    <a:lnTo>
                      <a:pt x="46437" y="54705"/>
                    </a:lnTo>
                    <a:lnTo>
                      <a:pt x="45893" y="55033"/>
                    </a:lnTo>
                    <a:lnTo>
                      <a:pt x="45337" y="55349"/>
                    </a:lnTo>
                    <a:lnTo>
                      <a:pt x="44768" y="55653"/>
                    </a:lnTo>
                    <a:lnTo>
                      <a:pt x="44186" y="55944"/>
                    </a:lnTo>
                    <a:lnTo>
                      <a:pt x="43605" y="56222"/>
                    </a:lnTo>
                    <a:lnTo>
                      <a:pt x="42998" y="56487"/>
                    </a:lnTo>
                    <a:lnTo>
                      <a:pt x="42391" y="56727"/>
                    </a:lnTo>
                    <a:lnTo>
                      <a:pt x="41784" y="56968"/>
                    </a:lnTo>
                    <a:lnTo>
                      <a:pt x="41165" y="57183"/>
                    </a:lnTo>
                    <a:lnTo>
                      <a:pt x="40545" y="57385"/>
                    </a:lnTo>
                    <a:lnTo>
                      <a:pt x="39926" y="57562"/>
                    </a:lnTo>
                    <a:lnTo>
                      <a:pt x="39306" y="57726"/>
                    </a:lnTo>
                    <a:lnTo>
                      <a:pt x="38687" y="57878"/>
                    </a:lnTo>
                    <a:lnTo>
                      <a:pt x="38055" y="58017"/>
                    </a:lnTo>
                    <a:lnTo>
                      <a:pt x="37435" y="58131"/>
                    </a:lnTo>
                    <a:lnTo>
                      <a:pt x="36803" y="58232"/>
                    </a:lnTo>
                    <a:lnTo>
                      <a:pt x="36184" y="58320"/>
                    </a:lnTo>
                    <a:lnTo>
                      <a:pt x="35564" y="58384"/>
                    </a:lnTo>
                    <a:lnTo>
                      <a:pt x="34932" y="58434"/>
                    </a:lnTo>
                    <a:lnTo>
                      <a:pt x="34313" y="58472"/>
                    </a:lnTo>
                    <a:lnTo>
                      <a:pt x="33693" y="58497"/>
                    </a:lnTo>
                    <a:lnTo>
                      <a:pt x="33074" y="58510"/>
                    </a:lnTo>
                    <a:lnTo>
                      <a:pt x="32441" y="58497"/>
                    </a:lnTo>
                    <a:lnTo>
                      <a:pt x="31835" y="58472"/>
                    </a:lnTo>
                    <a:lnTo>
                      <a:pt x="31215" y="58434"/>
                    </a:lnTo>
                    <a:lnTo>
                      <a:pt x="30596" y="58384"/>
                    </a:lnTo>
                    <a:lnTo>
                      <a:pt x="29989" y="58320"/>
                    </a:lnTo>
                    <a:lnTo>
                      <a:pt x="29382" y="58232"/>
                    </a:lnTo>
                    <a:lnTo>
                      <a:pt x="28775" y="58143"/>
                    </a:lnTo>
                    <a:lnTo>
                      <a:pt x="28168" y="58030"/>
                    </a:lnTo>
                    <a:lnTo>
                      <a:pt x="27561" y="57903"/>
                    </a:lnTo>
                    <a:lnTo>
                      <a:pt x="26967" y="57764"/>
                    </a:lnTo>
                    <a:lnTo>
                      <a:pt x="26386" y="57612"/>
                    </a:lnTo>
                    <a:lnTo>
                      <a:pt x="25792" y="57435"/>
                    </a:lnTo>
                    <a:lnTo>
                      <a:pt x="25210" y="57258"/>
                    </a:lnTo>
                    <a:lnTo>
                      <a:pt x="24628" y="57056"/>
                    </a:lnTo>
                    <a:lnTo>
                      <a:pt x="24060" y="56854"/>
                    </a:lnTo>
                    <a:lnTo>
                      <a:pt x="23491" y="56626"/>
                    </a:lnTo>
                    <a:lnTo>
                      <a:pt x="22922" y="56386"/>
                    </a:lnTo>
                    <a:lnTo>
                      <a:pt x="22365" y="56146"/>
                    </a:lnTo>
                    <a:lnTo>
                      <a:pt x="21822" y="55880"/>
                    </a:lnTo>
                    <a:lnTo>
                      <a:pt x="21278" y="55602"/>
                    </a:lnTo>
                    <a:lnTo>
                      <a:pt x="20735" y="55311"/>
                    </a:lnTo>
                    <a:lnTo>
                      <a:pt x="20204" y="55008"/>
                    </a:lnTo>
                    <a:lnTo>
                      <a:pt x="19685" y="54692"/>
                    </a:lnTo>
                    <a:lnTo>
                      <a:pt x="19167" y="54363"/>
                    </a:lnTo>
                    <a:lnTo>
                      <a:pt x="18661" y="54022"/>
                    </a:lnTo>
                    <a:lnTo>
                      <a:pt x="18155" y="53681"/>
                    </a:lnTo>
                    <a:lnTo>
                      <a:pt x="17662" y="53314"/>
                    </a:lnTo>
                    <a:lnTo>
                      <a:pt x="17182" y="52935"/>
                    </a:lnTo>
                    <a:lnTo>
                      <a:pt x="16702" y="52543"/>
                    </a:lnTo>
                    <a:lnTo>
                      <a:pt x="16234" y="52138"/>
                    </a:lnTo>
                    <a:lnTo>
                      <a:pt x="15779" y="51734"/>
                    </a:lnTo>
                    <a:lnTo>
                      <a:pt x="15324" y="51304"/>
                    </a:lnTo>
                    <a:lnTo>
                      <a:pt x="14894" y="50861"/>
                    </a:lnTo>
                    <a:lnTo>
                      <a:pt x="14464" y="50419"/>
                    </a:lnTo>
                    <a:lnTo>
                      <a:pt x="14047" y="49964"/>
                    </a:lnTo>
                    <a:lnTo>
                      <a:pt x="13629" y="49483"/>
                    </a:lnTo>
                    <a:lnTo>
                      <a:pt x="13238" y="49003"/>
                    </a:lnTo>
                    <a:lnTo>
                      <a:pt x="12846" y="48510"/>
                    </a:lnTo>
                    <a:lnTo>
                      <a:pt x="12479" y="48004"/>
                    </a:lnTo>
                    <a:lnTo>
                      <a:pt x="12112" y="47498"/>
                    </a:lnTo>
                    <a:lnTo>
                      <a:pt x="11758" y="46967"/>
                    </a:lnTo>
                    <a:lnTo>
                      <a:pt x="11417" y="46436"/>
                    </a:lnTo>
                    <a:lnTo>
                      <a:pt x="11088" y="45880"/>
                    </a:lnTo>
                    <a:lnTo>
                      <a:pt x="10785" y="45324"/>
                    </a:lnTo>
                    <a:lnTo>
                      <a:pt x="10481" y="44755"/>
                    </a:lnTo>
                    <a:lnTo>
                      <a:pt x="10191" y="44186"/>
                    </a:lnTo>
                    <a:lnTo>
                      <a:pt x="9913" y="43592"/>
                    </a:lnTo>
                    <a:lnTo>
                      <a:pt x="9647" y="42998"/>
                    </a:lnTo>
                    <a:lnTo>
                      <a:pt x="9407" y="42391"/>
                    </a:lnTo>
                    <a:lnTo>
                      <a:pt x="9167" y="41771"/>
                    </a:lnTo>
                    <a:lnTo>
                      <a:pt x="8952" y="41152"/>
                    </a:lnTo>
                    <a:lnTo>
                      <a:pt x="8749" y="40532"/>
                    </a:lnTo>
                    <a:lnTo>
                      <a:pt x="8572" y="39913"/>
                    </a:lnTo>
                    <a:lnTo>
                      <a:pt x="8408" y="39293"/>
                    </a:lnTo>
                    <a:lnTo>
                      <a:pt x="8256" y="38674"/>
                    </a:lnTo>
                    <a:lnTo>
                      <a:pt x="8117" y="38054"/>
                    </a:lnTo>
                    <a:lnTo>
                      <a:pt x="8004" y="37422"/>
                    </a:lnTo>
                    <a:lnTo>
                      <a:pt x="7902" y="36803"/>
                    </a:lnTo>
                    <a:lnTo>
                      <a:pt x="7814" y="36183"/>
                    </a:lnTo>
                    <a:lnTo>
                      <a:pt x="7751" y="35551"/>
                    </a:lnTo>
                    <a:lnTo>
                      <a:pt x="7688" y="34932"/>
                    </a:lnTo>
                    <a:lnTo>
                      <a:pt x="7650" y="34300"/>
                    </a:lnTo>
                    <a:lnTo>
                      <a:pt x="7637" y="33680"/>
                    </a:lnTo>
                    <a:lnTo>
                      <a:pt x="7624" y="33061"/>
                    </a:lnTo>
                    <a:lnTo>
                      <a:pt x="7637" y="32441"/>
                    </a:lnTo>
                    <a:lnTo>
                      <a:pt x="7650" y="31822"/>
                    </a:lnTo>
                    <a:lnTo>
                      <a:pt x="7688" y="31202"/>
                    </a:lnTo>
                    <a:lnTo>
                      <a:pt x="7751" y="30595"/>
                    </a:lnTo>
                    <a:lnTo>
                      <a:pt x="7814" y="29976"/>
                    </a:lnTo>
                    <a:lnTo>
                      <a:pt x="7890" y="29369"/>
                    </a:lnTo>
                    <a:lnTo>
                      <a:pt x="7991" y="28762"/>
                    </a:lnTo>
                    <a:lnTo>
                      <a:pt x="8105" y="28155"/>
                    </a:lnTo>
                    <a:lnTo>
                      <a:pt x="8231" y="27561"/>
                    </a:lnTo>
                    <a:lnTo>
                      <a:pt x="8370" y="26967"/>
                    </a:lnTo>
                    <a:lnTo>
                      <a:pt x="8522" y="26373"/>
                    </a:lnTo>
                    <a:lnTo>
                      <a:pt x="8699" y="25791"/>
                    </a:lnTo>
                    <a:lnTo>
                      <a:pt x="8876" y="25197"/>
                    </a:lnTo>
                    <a:lnTo>
                      <a:pt x="9066" y="24628"/>
                    </a:lnTo>
                    <a:lnTo>
                      <a:pt x="9280" y="24046"/>
                    </a:lnTo>
                    <a:lnTo>
                      <a:pt x="9508" y="23478"/>
                    </a:lnTo>
                    <a:lnTo>
                      <a:pt x="9736" y="22921"/>
                    </a:lnTo>
                    <a:lnTo>
                      <a:pt x="9988" y="22365"/>
                    </a:lnTo>
                    <a:lnTo>
                      <a:pt x="10254" y="21809"/>
                    </a:lnTo>
                    <a:lnTo>
                      <a:pt x="10532" y="21265"/>
                    </a:lnTo>
                    <a:lnTo>
                      <a:pt x="10823" y="20734"/>
                    </a:lnTo>
                    <a:lnTo>
                      <a:pt x="11126" y="20203"/>
                    </a:lnTo>
                    <a:lnTo>
                      <a:pt x="11442" y="19672"/>
                    </a:lnTo>
                    <a:lnTo>
                      <a:pt x="11758" y="19154"/>
                    </a:lnTo>
                    <a:lnTo>
                      <a:pt x="12100" y="18648"/>
                    </a:lnTo>
                    <a:lnTo>
                      <a:pt x="12454" y="18142"/>
                    </a:lnTo>
                    <a:lnTo>
                      <a:pt x="12820" y="17649"/>
                    </a:lnTo>
                    <a:lnTo>
                      <a:pt x="13200" y="17169"/>
                    </a:lnTo>
                    <a:lnTo>
                      <a:pt x="13592" y="16701"/>
                    </a:lnTo>
                    <a:lnTo>
                      <a:pt x="13996" y="16233"/>
                    </a:lnTo>
                    <a:lnTo>
                      <a:pt x="14401" y="15766"/>
                    </a:lnTo>
                    <a:lnTo>
                      <a:pt x="14831" y="15323"/>
                    </a:lnTo>
                    <a:lnTo>
                      <a:pt x="15260" y="14881"/>
                    </a:lnTo>
                    <a:lnTo>
                      <a:pt x="15715" y="14451"/>
                    </a:lnTo>
                    <a:lnTo>
                      <a:pt x="16171" y="14034"/>
                    </a:lnTo>
                    <a:lnTo>
                      <a:pt x="16638" y="13629"/>
                    </a:lnTo>
                    <a:lnTo>
                      <a:pt x="17131" y="13237"/>
                    </a:lnTo>
                    <a:lnTo>
                      <a:pt x="17625" y="12845"/>
                    </a:lnTo>
                    <a:lnTo>
                      <a:pt x="18130" y="12466"/>
                    </a:lnTo>
                    <a:lnTo>
                      <a:pt x="18636" y="12112"/>
                    </a:lnTo>
                    <a:lnTo>
                      <a:pt x="19167" y="11758"/>
                    </a:lnTo>
                    <a:lnTo>
                      <a:pt x="19698" y="11417"/>
                    </a:lnTo>
                    <a:lnTo>
                      <a:pt x="20254" y="11088"/>
                    </a:lnTo>
                    <a:lnTo>
                      <a:pt x="20810" y="10772"/>
                    </a:lnTo>
                    <a:lnTo>
                      <a:pt x="21379" y="10468"/>
                    </a:lnTo>
                    <a:lnTo>
                      <a:pt x="21948" y="10178"/>
                    </a:lnTo>
                    <a:lnTo>
                      <a:pt x="22542" y="9899"/>
                    </a:lnTo>
                    <a:lnTo>
                      <a:pt x="23137" y="9647"/>
                    </a:lnTo>
                    <a:lnTo>
                      <a:pt x="23743" y="9394"/>
                    </a:lnTo>
                    <a:lnTo>
                      <a:pt x="24363" y="9166"/>
                    </a:lnTo>
                    <a:lnTo>
                      <a:pt x="24970" y="8951"/>
                    </a:lnTo>
                    <a:lnTo>
                      <a:pt x="25589" y="8749"/>
                    </a:lnTo>
                    <a:lnTo>
                      <a:pt x="26209" y="8559"/>
                    </a:lnTo>
                    <a:lnTo>
                      <a:pt x="26841" y="8395"/>
                    </a:lnTo>
                    <a:lnTo>
                      <a:pt x="27460" y="8243"/>
                    </a:lnTo>
                    <a:lnTo>
                      <a:pt x="28080" y="8117"/>
                    </a:lnTo>
                    <a:lnTo>
                      <a:pt x="28699" y="7990"/>
                    </a:lnTo>
                    <a:lnTo>
                      <a:pt x="29331" y="7889"/>
                    </a:lnTo>
                    <a:lnTo>
                      <a:pt x="29951" y="7813"/>
                    </a:lnTo>
                    <a:lnTo>
                      <a:pt x="30583" y="7738"/>
                    </a:lnTo>
                    <a:lnTo>
                      <a:pt x="31203" y="7687"/>
                    </a:lnTo>
                    <a:lnTo>
                      <a:pt x="31822" y="7649"/>
                    </a:lnTo>
                    <a:lnTo>
                      <a:pt x="32454" y="7624"/>
                    </a:lnTo>
                    <a:lnTo>
                      <a:pt x="33074" y="7611"/>
                    </a:lnTo>
                    <a:close/>
                    <a:moveTo>
                      <a:pt x="32265" y="0"/>
                    </a:moveTo>
                    <a:lnTo>
                      <a:pt x="31455" y="38"/>
                    </a:lnTo>
                    <a:lnTo>
                      <a:pt x="30646" y="89"/>
                    </a:lnTo>
                    <a:lnTo>
                      <a:pt x="29837" y="152"/>
                    </a:lnTo>
                    <a:lnTo>
                      <a:pt x="29015" y="241"/>
                    </a:lnTo>
                    <a:lnTo>
                      <a:pt x="28206" y="354"/>
                    </a:lnTo>
                    <a:lnTo>
                      <a:pt x="27397" y="493"/>
                    </a:lnTo>
                    <a:lnTo>
                      <a:pt x="26588" y="645"/>
                    </a:lnTo>
                    <a:lnTo>
                      <a:pt x="25779" y="809"/>
                    </a:lnTo>
                    <a:lnTo>
                      <a:pt x="24970" y="1012"/>
                    </a:lnTo>
                    <a:lnTo>
                      <a:pt x="24161" y="1227"/>
                    </a:lnTo>
                    <a:lnTo>
                      <a:pt x="23352" y="1467"/>
                    </a:lnTo>
                    <a:lnTo>
                      <a:pt x="22555" y="1720"/>
                    </a:lnTo>
                    <a:lnTo>
                      <a:pt x="21746" y="1998"/>
                    </a:lnTo>
                    <a:lnTo>
                      <a:pt x="20949" y="2301"/>
                    </a:lnTo>
                    <a:lnTo>
                      <a:pt x="20166" y="2630"/>
                    </a:lnTo>
                    <a:lnTo>
                      <a:pt x="19382" y="2971"/>
                    </a:lnTo>
                    <a:lnTo>
                      <a:pt x="18623" y="3325"/>
                    </a:lnTo>
                    <a:lnTo>
                      <a:pt x="17865" y="3705"/>
                    </a:lnTo>
                    <a:lnTo>
                      <a:pt x="17131" y="4097"/>
                    </a:lnTo>
                    <a:lnTo>
                      <a:pt x="16411" y="4501"/>
                    </a:lnTo>
                    <a:lnTo>
                      <a:pt x="15703" y="4931"/>
                    </a:lnTo>
                    <a:lnTo>
                      <a:pt x="14995" y="5373"/>
                    </a:lnTo>
                    <a:lnTo>
                      <a:pt x="14312" y="5829"/>
                    </a:lnTo>
                    <a:lnTo>
                      <a:pt x="13642" y="6296"/>
                    </a:lnTo>
                    <a:lnTo>
                      <a:pt x="12997" y="6789"/>
                    </a:lnTo>
                    <a:lnTo>
                      <a:pt x="12353" y="7295"/>
                    </a:lnTo>
                    <a:lnTo>
                      <a:pt x="11720" y="7801"/>
                    </a:lnTo>
                    <a:lnTo>
                      <a:pt x="11114" y="8332"/>
                    </a:lnTo>
                    <a:lnTo>
                      <a:pt x="10519" y="8875"/>
                    </a:lnTo>
                    <a:lnTo>
                      <a:pt x="9938" y="9432"/>
                    </a:lnTo>
                    <a:lnTo>
                      <a:pt x="9369" y="10013"/>
                    </a:lnTo>
                    <a:lnTo>
                      <a:pt x="8813" y="10595"/>
                    </a:lnTo>
                    <a:lnTo>
                      <a:pt x="8282" y="11189"/>
                    </a:lnTo>
                    <a:lnTo>
                      <a:pt x="7751" y="11796"/>
                    </a:lnTo>
                    <a:lnTo>
                      <a:pt x="7245" y="12415"/>
                    </a:lnTo>
                    <a:lnTo>
                      <a:pt x="6752" y="13035"/>
                    </a:lnTo>
                    <a:lnTo>
                      <a:pt x="6284" y="13680"/>
                    </a:lnTo>
                    <a:lnTo>
                      <a:pt x="5829" y="14337"/>
                    </a:lnTo>
                    <a:lnTo>
                      <a:pt x="5387" y="14994"/>
                    </a:lnTo>
                    <a:lnTo>
                      <a:pt x="4957" y="15664"/>
                    </a:lnTo>
                    <a:lnTo>
                      <a:pt x="4552" y="16347"/>
                    </a:lnTo>
                    <a:lnTo>
                      <a:pt x="4160" y="17030"/>
                    </a:lnTo>
                    <a:lnTo>
                      <a:pt x="3781" y="17738"/>
                    </a:lnTo>
                    <a:lnTo>
                      <a:pt x="3414" y="18446"/>
                    </a:lnTo>
                    <a:lnTo>
                      <a:pt x="3073" y="19154"/>
                    </a:lnTo>
                    <a:lnTo>
                      <a:pt x="2757" y="19887"/>
                    </a:lnTo>
                    <a:lnTo>
                      <a:pt x="2441" y="20608"/>
                    </a:lnTo>
                    <a:lnTo>
                      <a:pt x="2150" y="21354"/>
                    </a:lnTo>
                    <a:lnTo>
                      <a:pt x="1885" y="22100"/>
                    </a:lnTo>
                    <a:lnTo>
                      <a:pt x="1632" y="22845"/>
                    </a:lnTo>
                    <a:lnTo>
                      <a:pt x="1392" y="23604"/>
                    </a:lnTo>
                    <a:lnTo>
                      <a:pt x="1177" y="24375"/>
                    </a:lnTo>
                    <a:lnTo>
                      <a:pt x="974" y="25134"/>
                    </a:lnTo>
                    <a:lnTo>
                      <a:pt x="785" y="25918"/>
                    </a:lnTo>
                    <a:lnTo>
                      <a:pt x="620" y="26689"/>
                    </a:lnTo>
                    <a:lnTo>
                      <a:pt x="481" y="27473"/>
                    </a:lnTo>
                    <a:lnTo>
                      <a:pt x="355" y="28269"/>
                    </a:lnTo>
                    <a:lnTo>
                      <a:pt x="254" y="29053"/>
                    </a:lnTo>
                    <a:lnTo>
                      <a:pt x="165" y="29849"/>
                    </a:lnTo>
                    <a:lnTo>
                      <a:pt x="89" y="30646"/>
                    </a:lnTo>
                    <a:lnTo>
                      <a:pt x="39" y="31455"/>
                    </a:lnTo>
                    <a:lnTo>
                      <a:pt x="14" y="32251"/>
                    </a:lnTo>
                    <a:lnTo>
                      <a:pt x="1" y="33061"/>
                    </a:lnTo>
                    <a:lnTo>
                      <a:pt x="14" y="33870"/>
                    </a:lnTo>
                    <a:lnTo>
                      <a:pt x="39" y="34679"/>
                    </a:lnTo>
                    <a:lnTo>
                      <a:pt x="89" y="35488"/>
                    </a:lnTo>
                    <a:lnTo>
                      <a:pt x="165" y="36297"/>
                    </a:lnTo>
                    <a:lnTo>
                      <a:pt x="254" y="37106"/>
                    </a:lnTo>
                    <a:lnTo>
                      <a:pt x="368" y="37928"/>
                    </a:lnTo>
                    <a:lnTo>
                      <a:pt x="494" y="38737"/>
                    </a:lnTo>
                    <a:lnTo>
                      <a:pt x="646" y="39546"/>
                    </a:lnTo>
                    <a:lnTo>
                      <a:pt x="823" y="40355"/>
                    </a:lnTo>
                    <a:lnTo>
                      <a:pt x="1012" y="41164"/>
                    </a:lnTo>
                    <a:lnTo>
                      <a:pt x="1227" y="41974"/>
                    </a:lnTo>
                    <a:lnTo>
                      <a:pt x="1467" y="42783"/>
                    </a:lnTo>
                    <a:lnTo>
                      <a:pt x="1733" y="43579"/>
                    </a:lnTo>
                    <a:lnTo>
                      <a:pt x="2011" y="44376"/>
                    </a:lnTo>
                    <a:lnTo>
                      <a:pt x="2314" y="45185"/>
                    </a:lnTo>
                    <a:lnTo>
                      <a:pt x="2631" y="45969"/>
                    </a:lnTo>
                    <a:lnTo>
                      <a:pt x="2972" y="46752"/>
                    </a:lnTo>
                    <a:lnTo>
                      <a:pt x="3338" y="47511"/>
                    </a:lnTo>
                    <a:lnTo>
                      <a:pt x="3705" y="48257"/>
                    </a:lnTo>
                    <a:lnTo>
                      <a:pt x="4097" y="49003"/>
                    </a:lnTo>
                    <a:lnTo>
                      <a:pt x="4514" y="49723"/>
                    </a:lnTo>
                    <a:lnTo>
                      <a:pt x="4931" y="50431"/>
                    </a:lnTo>
                    <a:lnTo>
                      <a:pt x="5374" y="51127"/>
                    </a:lnTo>
                    <a:lnTo>
                      <a:pt x="5842" y="51809"/>
                    </a:lnTo>
                    <a:lnTo>
                      <a:pt x="6309" y="52480"/>
                    </a:lnTo>
                    <a:lnTo>
                      <a:pt x="6790" y="53137"/>
                    </a:lnTo>
                    <a:lnTo>
                      <a:pt x="7296" y="53782"/>
                    </a:lnTo>
                    <a:lnTo>
                      <a:pt x="7814" y="54414"/>
                    </a:lnTo>
                    <a:lnTo>
                      <a:pt x="8345" y="55021"/>
                    </a:lnTo>
                    <a:lnTo>
                      <a:pt x="8889" y="55615"/>
                    </a:lnTo>
                    <a:lnTo>
                      <a:pt x="9445" y="56196"/>
                    </a:lnTo>
                    <a:lnTo>
                      <a:pt x="10014" y="56765"/>
                    </a:lnTo>
                    <a:lnTo>
                      <a:pt x="10595" y="57322"/>
                    </a:lnTo>
                    <a:lnTo>
                      <a:pt x="11189" y="57853"/>
                    </a:lnTo>
                    <a:lnTo>
                      <a:pt x="11796" y="58384"/>
                    </a:lnTo>
                    <a:lnTo>
                      <a:pt x="12416" y="58889"/>
                    </a:lnTo>
                    <a:lnTo>
                      <a:pt x="13048" y="59370"/>
                    </a:lnTo>
                    <a:lnTo>
                      <a:pt x="13693" y="59850"/>
                    </a:lnTo>
                    <a:lnTo>
                      <a:pt x="14337" y="60305"/>
                    </a:lnTo>
                    <a:lnTo>
                      <a:pt x="14995" y="60748"/>
                    </a:lnTo>
                    <a:lnTo>
                      <a:pt x="15678" y="61178"/>
                    </a:lnTo>
                    <a:lnTo>
                      <a:pt x="16348" y="61582"/>
                    </a:lnTo>
                    <a:lnTo>
                      <a:pt x="17043" y="61974"/>
                    </a:lnTo>
                    <a:lnTo>
                      <a:pt x="17738" y="62353"/>
                    </a:lnTo>
                    <a:lnTo>
                      <a:pt x="18446" y="62707"/>
                    </a:lnTo>
                    <a:lnTo>
                      <a:pt x="19167" y="63049"/>
                    </a:lnTo>
                    <a:lnTo>
                      <a:pt x="19888" y="63377"/>
                    </a:lnTo>
                    <a:lnTo>
                      <a:pt x="20621" y="63681"/>
                    </a:lnTo>
                    <a:lnTo>
                      <a:pt x="21354" y="63972"/>
                    </a:lnTo>
                    <a:lnTo>
                      <a:pt x="22100" y="64250"/>
                    </a:lnTo>
                    <a:lnTo>
                      <a:pt x="22858" y="64503"/>
                    </a:lnTo>
                    <a:lnTo>
                      <a:pt x="23617" y="64743"/>
                    </a:lnTo>
                    <a:lnTo>
                      <a:pt x="24376" y="64958"/>
                    </a:lnTo>
                    <a:lnTo>
                      <a:pt x="25147" y="65160"/>
                    </a:lnTo>
                    <a:lnTo>
                      <a:pt x="25918" y="65337"/>
                    </a:lnTo>
                    <a:lnTo>
                      <a:pt x="26702" y="65501"/>
                    </a:lnTo>
                    <a:lnTo>
                      <a:pt x="27486" y="65653"/>
                    </a:lnTo>
                    <a:lnTo>
                      <a:pt x="28269" y="65779"/>
                    </a:lnTo>
                    <a:lnTo>
                      <a:pt x="29066" y="65881"/>
                    </a:lnTo>
                    <a:lnTo>
                      <a:pt x="29862" y="65969"/>
                    </a:lnTo>
                    <a:lnTo>
                      <a:pt x="30659" y="66045"/>
                    </a:lnTo>
                    <a:lnTo>
                      <a:pt x="31455" y="66096"/>
                    </a:lnTo>
                    <a:lnTo>
                      <a:pt x="32265" y="66121"/>
                    </a:lnTo>
                    <a:lnTo>
                      <a:pt x="33074" y="66133"/>
                    </a:lnTo>
                    <a:lnTo>
                      <a:pt x="33870" y="66121"/>
                    </a:lnTo>
                    <a:lnTo>
                      <a:pt x="34679" y="66096"/>
                    </a:lnTo>
                    <a:lnTo>
                      <a:pt x="35501" y="66045"/>
                    </a:lnTo>
                    <a:lnTo>
                      <a:pt x="36310" y="65969"/>
                    </a:lnTo>
                    <a:lnTo>
                      <a:pt x="37119" y="65881"/>
                    </a:lnTo>
                    <a:lnTo>
                      <a:pt x="37928" y="65767"/>
                    </a:lnTo>
                    <a:lnTo>
                      <a:pt x="38737" y="65640"/>
                    </a:lnTo>
                    <a:lnTo>
                      <a:pt x="39547" y="65489"/>
                    </a:lnTo>
                    <a:lnTo>
                      <a:pt x="40368" y="65312"/>
                    </a:lnTo>
                    <a:lnTo>
                      <a:pt x="41177" y="65122"/>
                    </a:lnTo>
                    <a:lnTo>
                      <a:pt x="41974" y="64894"/>
                    </a:lnTo>
                    <a:lnTo>
                      <a:pt x="42783" y="64667"/>
                    </a:lnTo>
                    <a:lnTo>
                      <a:pt x="43592" y="64401"/>
                    </a:lnTo>
                    <a:lnTo>
                      <a:pt x="44389" y="64123"/>
                    </a:lnTo>
                    <a:lnTo>
                      <a:pt x="45185" y="63820"/>
                    </a:lnTo>
                    <a:lnTo>
                      <a:pt x="45982" y="63504"/>
                    </a:lnTo>
                    <a:lnTo>
                      <a:pt x="46753" y="63162"/>
                    </a:lnTo>
                    <a:lnTo>
                      <a:pt x="47511" y="62796"/>
                    </a:lnTo>
                    <a:lnTo>
                      <a:pt x="48270" y="62429"/>
                    </a:lnTo>
                    <a:lnTo>
                      <a:pt x="49003" y="62025"/>
                    </a:lnTo>
                    <a:lnTo>
                      <a:pt x="49736" y="61620"/>
                    </a:lnTo>
                    <a:lnTo>
                      <a:pt x="50444" y="61190"/>
                    </a:lnTo>
                    <a:lnTo>
                      <a:pt x="51140" y="60748"/>
                    </a:lnTo>
                    <a:lnTo>
                      <a:pt x="51822" y="60293"/>
                    </a:lnTo>
                    <a:lnTo>
                      <a:pt x="52492" y="59825"/>
                    </a:lnTo>
                    <a:lnTo>
                      <a:pt x="53150" y="59332"/>
                    </a:lnTo>
                    <a:lnTo>
                      <a:pt x="53782" y="58839"/>
                    </a:lnTo>
                    <a:lnTo>
                      <a:pt x="54414" y="58320"/>
                    </a:lnTo>
                    <a:lnTo>
                      <a:pt x="55021" y="57789"/>
                    </a:lnTo>
                    <a:lnTo>
                      <a:pt x="55628" y="57246"/>
                    </a:lnTo>
                    <a:lnTo>
                      <a:pt x="56209" y="56689"/>
                    </a:lnTo>
                    <a:lnTo>
                      <a:pt x="56778" y="56121"/>
                    </a:lnTo>
                    <a:lnTo>
                      <a:pt x="57322" y="55539"/>
                    </a:lnTo>
                    <a:lnTo>
                      <a:pt x="57866" y="54945"/>
                    </a:lnTo>
                    <a:lnTo>
                      <a:pt x="58384" y="54338"/>
                    </a:lnTo>
                    <a:lnTo>
                      <a:pt x="58890" y="53718"/>
                    </a:lnTo>
                    <a:lnTo>
                      <a:pt x="59383" y="53086"/>
                    </a:lnTo>
                    <a:lnTo>
                      <a:pt x="59850" y="52442"/>
                    </a:lnTo>
                    <a:lnTo>
                      <a:pt x="60318" y="51797"/>
                    </a:lnTo>
                    <a:lnTo>
                      <a:pt x="60761" y="51127"/>
                    </a:lnTo>
                    <a:lnTo>
                      <a:pt x="61178" y="50457"/>
                    </a:lnTo>
                    <a:lnTo>
                      <a:pt x="61595" y="49774"/>
                    </a:lnTo>
                    <a:lnTo>
                      <a:pt x="61987" y="49091"/>
                    </a:lnTo>
                    <a:lnTo>
                      <a:pt x="62366" y="48396"/>
                    </a:lnTo>
                    <a:lnTo>
                      <a:pt x="62720" y="47688"/>
                    </a:lnTo>
                    <a:lnTo>
                      <a:pt x="63062" y="46967"/>
                    </a:lnTo>
                    <a:lnTo>
                      <a:pt x="63390" y="46247"/>
                    </a:lnTo>
                    <a:lnTo>
                      <a:pt x="63694" y="45513"/>
                    </a:lnTo>
                    <a:lnTo>
                      <a:pt x="63984" y="44780"/>
                    </a:lnTo>
                    <a:lnTo>
                      <a:pt x="64250" y="44034"/>
                    </a:lnTo>
                    <a:lnTo>
                      <a:pt x="64515" y="43276"/>
                    </a:lnTo>
                    <a:lnTo>
                      <a:pt x="64743" y="42517"/>
                    </a:lnTo>
                    <a:lnTo>
                      <a:pt x="64971" y="41759"/>
                    </a:lnTo>
                    <a:lnTo>
                      <a:pt x="65173" y="40987"/>
                    </a:lnTo>
                    <a:lnTo>
                      <a:pt x="65350" y="40216"/>
                    </a:lnTo>
                    <a:lnTo>
                      <a:pt x="65514" y="39432"/>
                    </a:lnTo>
                    <a:lnTo>
                      <a:pt x="65653" y="38649"/>
                    </a:lnTo>
                    <a:lnTo>
                      <a:pt x="65780" y="37865"/>
                    </a:lnTo>
                    <a:lnTo>
                      <a:pt x="65894" y="37068"/>
                    </a:lnTo>
                    <a:lnTo>
                      <a:pt x="65982" y="36272"/>
                    </a:lnTo>
                    <a:lnTo>
                      <a:pt x="66045" y="35475"/>
                    </a:lnTo>
                    <a:lnTo>
                      <a:pt x="66096" y="34679"/>
                    </a:lnTo>
                    <a:lnTo>
                      <a:pt x="66121" y="33870"/>
                    </a:lnTo>
                    <a:lnTo>
                      <a:pt x="66134" y="33061"/>
                    </a:lnTo>
                    <a:lnTo>
                      <a:pt x="66121" y="32251"/>
                    </a:lnTo>
                    <a:lnTo>
                      <a:pt x="66096" y="31442"/>
                    </a:lnTo>
                    <a:lnTo>
                      <a:pt x="66045" y="30633"/>
                    </a:lnTo>
                    <a:lnTo>
                      <a:pt x="65982" y="29824"/>
                    </a:lnTo>
                    <a:lnTo>
                      <a:pt x="65881" y="29015"/>
                    </a:lnTo>
                    <a:lnTo>
                      <a:pt x="65780" y="28206"/>
                    </a:lnTo>
                    <a:lnTo>
                      <a:pt x="65641" y="27397"/>
                    </a:lnTo>
                    <a:lnTo>
                      <a:pt x="65489" y="26575"/>
                    </a:lnTo>
                    <a:lnTo>
                      <a:pt x="65312" y="25766"/>
                    </a:lnTo>
                    <a:lnTo>
                      <a:pt x="65122" y="24957"/>
                    </a:lnTo>
                    <a:lnTo>
                      <a:pt x="64907" y="24148"/>
                    </a:lnTo>
                    <a:lnTo>
                      <a:pt x="64667" y="23351"/>
                    </a:lnTo>
                    <a:lnTo>
                      <a:pt x="64414" y="22542"/>
                    </a:lnTo>
                    <a:lnTo>
                      <a:pt x="64136" y="21746"/>
                    </a:lnTo>
                    <a:lnTo>
                      <a:pt x="63833" y="20949"/>
                    </a:lnTo>
                    <a:lnTo>
                      <a:pt x="63504" y="20153"/>
                    </a:lnTo>
                    <a:lnTo>
                      <a:pt x="63163" y="19381"/>
                    </a:lnTo>
                    <a:lnTo>
                      <a:pt x="62809" y="18610"/>
                    </a:lnTo>
                    <a:lnTo>
                      <a:pt x="62429" y="17864"/>
                    </a:lnTo>
                    <a:lnTo>
                      <a:pt x="62038" y="17131"/>
                    </a:lnTo>
                    <a:lnTo>
                      <a:pt x="61633" y="16398"/>
                    </a:lnTo>
                    <a:lnTo>
                      <a:pt x="61203" y="15690"/>
                    </a:lnTo>
                    <a:lnTo>
                      <a:pt x="60761" y="14994"/>
                    </a:lnTo>
                    <a:lnTo>
                      <a:pt x="60306" y="14312"/>
                    </a:lnTo>
                    <a:lnTo>
                      <a:pt x="59825" y="13642"/>
                    </a:lnTo>
                    <a:lnTo>
                      <a:pt x="59345" y="12984"/>
                    </a:lnTo>
                    <a:lnTo>
                      <a:pt x="58839" y="12339"/>
                    </a:lnTo>
                    <a:lnTo>
                      <a:pt x="58321" y="11720"/>
                    </a:lnTo>
                    <a:lnTo>
                      <a:pt x="57790" y="11101"/>
                    </a:lnTo>
                    <a:lnTo>
                      <a:pt x="57246" y="10506"/>
                    </a:lnTo>
                    <a:lnTo>
                      <a:pt x="56690" y="9925"/>
                    </a:lnTo>
                    <a:lnTo>
                      <a:pt x="56121" y="9356"/>
                    </a:lnTo>
                    <a:lnTo>
                      <a:pt x="55539" y="8800"/>
                    </a:lnTo>
                    <a:lnTo>
                      <a:pt x="54945" y="8269"/>
                    </a:lnTo>
                    <a:lnTo>
                      <a:pt x="54338" y="7750"/>
                    </a:lnTo>
                    <a:lnTo>
                      <a:pt x="53719" y="7245"/>
                    </a:lnTo>
                    <a:lnTo>
                      <a:pt x="53087" y="6751"/>
                    </a:lnTo>
                    <a:lnTo>
                      <a:pt x="52455" y="6271"/>
                    </a:lnTo>
                    <a:lnTo>
                      <a:pt x="51797" y="5816"/>
                    </a:lnTo>
                    <a:lnTo>
                      <a:pt x="51140" y="5373"/>
                    </a:lnTo>
                    <a:lnTo>
                      <a:pt x="50470" y="4956"/>
                    </a:lnTo>
                    <a:lnTo>
                      <a:pt x="49787" y="4539"/>
                    </a:lnTo>
                    <a:lnTo>
                      <a:pt x="49092" y="4147"/>
                    </a:lnTo>
                    <a:lnTo>
                      <a:pt x="48396" y="3768"/>
                    </a:lnTo>
                    <a:lnTo>
                      <a:pt x="47688" y="3414"/>
                    </a:lnTo>
                    <a:lnTo>
                      <a:pt x="46980" y="3073"/>
                    </a:lnTo>
                    <a:lnTo>
                      <a:pt x="46247" y="2744"/>
                    </a:lnTo>
                    <a:lnTo>
                      <a:pt x="45514" y="2440"/>
                    </a:lnTo>
                    <a:lnTo>
                      <a:pt x="44781" y="2150"/>
                    </a:lnTo>
                    <a:lnTo>
                      <a:pt x="44035" y="1871"/>
                    </a:lnTo>
                    <a:lnTo>
                      <a:pt x="43289" y="1619"/>
                    </a:lnTo>
                    <a:lnTo>
                      <a:pt x="42530" y="1378"/>
                    </a:lnTo>
                    <a:lnTo>
                      <a:pt x="41759" y="1163"/>
                    </a:lnTo>
                    <a:lnTo>
                      <a:pt x="40988" y="961"/>
                    </a:lnTo>
                    <a:lnTo>
                      <a:pt x="40217" y="784"/>
                    </a:lnTo>
                    <a:lnTo>
                      <a:pt x="39445" y="620"/>
                    </a:lnTo>
                    <a:lnTo>
                      <a:pt x="38662" y="481"/>
                    </a:lnTo>
                    <a:lnTo>
                      <a:pt x="37865" y="354"/>
                    </a:lnTo>
                    <a:lnTo>
                      <a:pt x="37081" y="241"/>
                    </a:lnTo>
                    <a:lnTo>
                      <a:pt x="36285" y="152"/>
                    </a:lnTo>
                    <a:lnTo>
                      <a:pt x="35488" y="89"/>
                    </a:lnTo>
                    <a:lnTo>
                      <a:pt x="34679" y="38"/>
                    </a:lnTo>
                    <a:lnTo>
                      <a:pt x="338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72;p16"/>
              <p:cNvSpPr/>
              <p:nvPr/>
            </p:nvSpPr>
            <p:spPr>
              <a:xfrm>
                <a:off x="5643300" y="2451825"/>
                <a:ext cx="580300" cy="1087600"/>
              </a:xfrm>
              <a:custGeom>
                <a:avLst/>
                <a:gdLst/>
                <a:ahLst/>
                <a:cxnLst/>
                <a:rect l="l" t="t" r="r" b="b"/>
                <a:pathLst>
                  <a:path w="23212" h="43504" extrusionOk="0">
                    <a:moveTo>
                      <a:pt x="11138" y="0"/>
                    </a:moveTo>
                    <a:lnTo>
                      <a:pt x="10721" y="13"/>
                    </a:lnTo>
                    <a:lnTo>
                      <a:pt x="10317" y="38"/>
                    </a:lnTo>
                    <a:lnTo>
                      <a:pt x="9937" y="89"/>
                    </a:lnTo>
                    <a:lnTo>
                      <a:pt x="9596" y="165"/>
                    </a:lnTo>
                    <a:lnTo>
                      <a:pt x="9255" y="241"/>
                    </a:lnTo>
                    <a:lnTo>
                      <a:pt x="8951" y="329"/>
                    </a:lnTo>
                    <a:lnTo>
                      <a:pt x="8660" y="430"/>
                    </a:lnTo>
                    <a:lnTo>
                      <a:pt x="8408" y="544"/>
                    </a:lnTo>
                    <a:lnTo>
                      <a:pt x="8167" y="645"/>
                    </a:lnTo>
                    <a:lnTo>
                      <a:pt x="7952" y="759"/>
                    </a:lnTo>
                    <a:lnTo>
                      <a:pt x="7763" y="860"/>
                    </a:lnTo>
                    <a:lnTo>
                      <a:pt x="7598" y="961"/>
                    </a:lnTo>
                    <a:lnTo>
                      <a:pt x="7346" y="1138"/>
                    </a:lnTo>
                    <a:lnTo>
                      <a:pt x="7181" y="1252"/>
                    </a:lnTo>
                    <a:lnTo>
                      <a:pt x="7131" y="1302"/>
                    </a:lnTo>
                    <a:lnTo>
                      <a:pt x="7055" y="1315"/>
                    </a:lnTo>
                    <a:lnTo>
                      <a:pt x="6865" y="1378"/>
                    </a:lnTo>
                    <a:lnTo>
                      <a:pt x="6713" y="1429"/>
                    </a:lnTo>
                    <a:lnTo>
                      <a:pt x="6549" y="1505"/>
                    </a:lnTo>
                    <a:lnTo>
                      <a:pt x="6359" y="1593"/>
                    </a:lnTo>
                    <a:lnTo>
                      <a:pt x="6144" y="1707"/>
                    </a:lnTo>
                    <a:lnTo>
                      <a:pt x="5904" y="1846"/>
                    </a:lnTo>
                    <a:lnTo>
                      <a:pt x="5664" y="1998"/>
                    </a:lnTo>
                    <a:lnTo>
                      <a:pt x="5399" y="2187"/>
                    </a:lnTo>
                    <a:lnTo>
                      <a:pt x="5120" y="2415"/>
                    </a:lnTo>
                    <a:lnTo>
                      <a:pt x="4830" y="2655"/>
                    </a:lnTo>
                    <a:lnTo>
                      <a:pt x="4539" y="2946"/>
                    </a:lnTo>
                    <a:lnTo>
                      <a:pt x="4248" y="3262"/>
                    </a:lnTo>
                    <a:lnTo>
                      <a:pt x="3945" y="3616"/>
                    </a:lnTo>
                    <a:lnTo>
                      <a:pt x="3641" y="4021"/>
                    </a:lnTo>
                    <a:lnTo>
                      <a:pt x="3338" y="4463"/>
                    </a:lnTo>
                    <a:lnTo>
                      <a:pt x="3034" y="4944"/>
                    </a:lnTo>
                    <a:lnTo>
                      <a:pt x="2744" y="5475"/>
                    </a:lnTo>
                    <a:lnTo>
                      <a:pt x="2605" y="5753"/>
                    </a:lnTo>
                    <a:lnTo>
                      <a:pt x="2466" y="6056"/>
                    </a:lnTo>
                    <a:lnTo>
                      <a:pt x="2326" y="6360"/>
                    </a:lnTo>
                    <a:lnTo>
                      <a:pt x="2187" y="6676"/>
                    </a:lnTo>
                    <a:lnTo>
                      <a:pt x="2048" y="7017"/>
                    </a:lnTo>
                    <a:lnTo>
                      <a:pt x="1922" y="7358"/>
                    </a:lnTo>
                    <a:lnTo>
                      <a:pt x="1795" y="7725"/>
                    </a:lnTo>
                    <a:lnTo>
                      <a:pt x="1682" y="8092"/>
                    </a:lnTo>
                    <a:lnTo>
                      <a:pt x="1555" y="8483"/>
                    </a:lnTo>
                    <a:lnTo>
                      <a:pt x="1441" y="8888"/>
                    </a:lnTo>
                    <a:lnTo>
                      <a:pt x="1340" y="9305"/>
                    </a:lnTo>
                    <a:lnTo>
                      <a:pt x="1239" y="9735"/>
                    </a:lnTo>
                    <a:lnTo>
                      <a:pt x="1138" y="10190"/>
                    </a:lnTo>
                    <a:lnTo>
                      <a:pt x="1050" y="10645"/>
                    </a:lnTo>
                    <a:lnTo>
                      <a:pt x="961" y="11126"/>
                    </a:lnTo>
                    <a:lnTo>
                      <a:pt x="885" y="11619"/>
                    </a:lnTo>
                    <a:lnTo>
                      <a:pt x="809" y="12137"/>
                    </a:lnTo>
                    <a:lnTo>
                      <a:pt x="746" y="12655"/>
                    </a:lnTo>
                    <a:lnTo>
                      <a:pt x="683" y="13199"/>
                    </a:lnTo>
                    <a:lnTo>
                      <a:pt x="632" y="13768"/>
                    </a:lnTo>
                    <a:lnTo>
                      <a:pt x="582" y="14350"/>
                    </a:lnTo>
                    <a:lnTo>
                      <a:pt x="544" y="14944"/>
                    </a:lnTo>
                    <a:lnTo>
                      <a:pt x="519" y="15551"/>
                    </a:lnTo>
                    <a:lnTo>
                      <a:pt x="506" y="16183"/>
                    </a:lnTo>
                    <a:lnTo>
                      <a:pt x="405" y="20342"/>
                    </a:lnTo>
                    <a:lnTo>
                      <a:pt x="316" y="24830"/>
                    </a:lnTo>
                    <a:lnTo>
                      <a:pt x="152" y="33731"/>
                    </a:lnTo>
                    <a:lnTo>
                      <a:pt x="0" y="43503"/>
                    </a:lnTo>
                    <a:lnTo>
                      <a:pt x="22542" y="43503"/>
                    </a:lnTo>
                    <a:lnTo>
                      <a:pt x="22656" y="42011"/>
                    </a:lnTo>
                    <a:lnTo>
                      <a:pt x="22769" y="40292"/>
                    </a:lnTo>
                    <a:lnTo>
                      <a:pt x="22896" y="38042"/>
                    </a:lnTo>
                    <a:lnTo>
                      <a:pt x="22959" y="36752"/>
                    </a:lnTo>
                    <a:lnTo>
                      <a:pt x="23022" y="35361"/>
                    </a:lnTo>
                    <a:lnTo>
                      <a:pt x="23085" y="33882"/>
                    </a:lnTo>
                    <a:lnTo>
                      <a:pt x="23136" y="32340"/>
                    </a:lnTo>
                    <a:lnTo>
                      <a:pt x="23174" y="30722"/>
                    </a:lnTo>
                    <a:lnTo>
                      <a:pt x="23199" y="29053"/>
                    </a:lnTo>
                    <a:lnTo>
                      <a:pt x="23212" y="27359"/>
                    </a:lnTo>
                    <a:lnTo>
                      <a:pt x="23212" y="25627"/>
                    </a:lnTo>
                    <a:lnTo>
                      <a:pt x="23199" y="23882"/>
                    </a:lnTo>
                    <a:lnTo>
                      <a:pt x="23149" y="22125"/>
                    </a:lnTo>
                    <a:lnTo>
                      <a:pt x="23085" y="20380"/>
                    </a:lnTo>
                    <a:lnTo>
                      <a:pt x="22997" y="18661"/>
                    </a:lnTo>
                    <a:lnTo>
                      <a:pt x="22946" y="17801"/>
                    </a:lnTo>
                    <a:lnTo>
                      <a:pt x="22883" y="16967"/>
                    </a:lnTo>
                    <a:lnTo>
                      <a:pt x="22807" y="16132"/>
                    </a:lnTo>
                    <a:lnTo>
                      <a:pt x="22731" y="15310"/>
                    </a:lnTo>
                    <a:lnTo>
                      <a:pt x="22643" y="14501"/>
                    </a:lnTo>
                    <a:lnTo>
                      <a:pt x="22554" y="13705"/>
                    </a:lnTo>
                    <a:lnTo>
                      <a:pt x="22441" y="12934"/>
                    </a:lnTo>
                    <a:lnTo>
                      <a:pt x="22340" y="12175"/>
                    </a:lnTo>
                    <a:lnTo>
                      <a:pt x="22213" y="11429"/>
                    </a:lnTo>
                    <a:lnTo>
                      <a:pt x="22087" y="10721"/>
                    </a:lnTo>
                    <a:lnTo>
                      <a:pt x="21948" y="10013"/>
                    </a:lnTo>
                    <a:lnTo>
                      <a:pt x="21796" y="9343"/>
                    </a:lnTo>
                    <a:lnTo>
                      <a:pt x="21632" y="8698"/>
                    </a:lnTo>
                    <a:lnTo>
                      <a:pt x="21467" y="8079"/>
                    </a:lnTo>
                    <a:lnTo>
                      <a:pt x="21278" y="7485"/>
                    </a:lnTo>
                    <a:lnTo>
                      <a:pt x="21088" y="6916"/>
                    </a:lnTo>
                    <a:lnTo>
                      <a:pt x="20886" y="6385"/>
                    </a:lnTo>
                    <a:lnTo>
                      <a:pt x="20671" y="5879"/>
                    </a:lnTo>
                    <a:lnTo>
                      <a:pt x="20443" y="5411"/>
                    </a:lnTo>
                    <a:lnTo>
                      <a:pt x="20203" y="4981"/>
                    </a:lnTo>
                    <a:lnTo>
                      <a:pt x="20077" y="4779"/>
                    </a:lnTo>
                    <a:lnTo>
                      <a:pt x="19950" y="4577"/>
                    </a:lnTo>
                    <a:lnTo>
                      <a:pt x="19811" y="4400"/>
                    </a:lnTo>
                    <a:lnTo>
                      <a:pt x="19685" y="4223"/>
                    </a:lnTo>
                    <a:lnTo>
                      <a:pt x="19546" y="4059"/>
                    </a:lnTo>
                    <a:lnTo>
                      <a:pt x="19406" y="3907"/>
                    </a:lnTo>
                    <a:lnTo>
                      <a:pt x="19255" y="3755"/>
                    </a:lnTo>
                    <a:lnTo>
                      <a:pt x="19116" y="3629"/>
                    </a:lnTo>
                    <a:lnTo>
                      <a:pt x="18762" y="3325"/>
                    </a:lnTo>
                    <a:lnTo>
                      <a:pt x="18420" y="3047"/>
                    </a:lnTo>
                    <a:lnTo>
                      <a:pt x="18079" y="2782"/>
                    </a:lnTo>
                    <a:lnTo>
                      <a:pt x="17750" y="2529"/>
                    </a:lnTo>
                    <a:lnTo>
                      <a:pt x="17409" y="2301"/>
                    </a:lnTo>
                    <a:lnTo>
                      <a:pt x="17093" y="2074"/>
                    </a:lnTo>
                    <a:lnTo>
                      <a:pt x="16764" y="1871"/>
                    </a:lnTo>
                    <a:lnTo>
                      <a:pt x="16448" y="1669"/>
                    </a:lnTo>
                    <a:lnTo>
                      <a:pt x="16145" y="1492"/>
                    </a:lnTo>
                    <a:lnTo>
                      <a:pt x="15829" y="1315"/>
                    </a:lnTo>
                    <a:lnTo>
                      <a:pt x="15525" y="1163"/>
                    </a:lnTo>
                    <a:lnTo>
                      <a:pt x="15234" y="1012"/>
                    </a:lnTo>
                    <a:lnTo>
                      <a:pt x="14931" y="873"/>
                    </a:lnTo>
                    <a:lnTo>
                      <a:pt x="14653" y="759"/>
                    </a:lnTo>
                    <a:lnTo>
                      <a:pt x="14362" y="645"/>
                    </a:lnTo>
                    <a:lnTo>
                      <a:pt x="14084" y="544"/>
                    </a:lnTo>
                    <a:lnTo>
                      <a:pt x="13818" y="443"/>
                    </a:lnTo>
                    <a:lnTo>
                      <a:pt x="13540" y="367"/>
                    </a:lnTo>
                    <a:lnTo>
                      <a:pt x="13275" y="291"/>
                    </a:lnTo>
                    <a:lnTo>
                      <a:pt x="13022" y="228"/>
                    </a:lnTo>
                    <a:lnTo>
                      <a:pt x="12516" y="127"/>
                    </a:lnTo>
                    <a:lnTo>
                      <a:pt x="12036" y="51"/>
                    </a:lnTo>
                    <a:lnTo>
                      <a:pt x="11581" y="13"/>
                    </a:lnTo>
                    <a:lnTo>
                      <a:pt x="1113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73;p16"/>
              <p:cNvSpPr/>
              <p:nvPr/>
            </p:nvSpPr>
            <p:spPr>
              <a:xfrm>
                <a:off x="5662575" y="2069375"/>
                <a:ext cx="323050" cy="456125"/>
              </a:xfrm>
              <a:custGeom>
                <a:avLst/>
                <a:gdLst/>
                <a:ahLst/>
                <a:cxnLst/>
                <a:rect l="l" t="t" r="r" b="b"/>
                <a:pathLst>
                  <a:path w="12922" h="18245" extrusionOk="0">
                    <a:moveTo>
                      <a:pt x="569" y="1"/>
                    </a:moveTo>
                    <a:lnTo>
                      <a:pt x="506" y="418"/>
                    </a:lnTo>
                    <a:lnTo>
                      <a:pt x="380" y="1518"/>
                    </a:lnTo>
                    <a:lnTo>
                      <a:pt x="291" y="2264"/>
                    </a:lnTo>
                    <a:lnTo>
                      <a:pt x="215" y="3111"/>
                    </a:lnTo>
                    <a:lnTo>
                      <a:pt x="140" y="4034"/>
                    </a:lnTo>
                    <a:lnTo>
                      <a:pt x="64" y="5007"/>
                    </a:lnTo>
                    <a:lnTo>
                      <a:pt x="26" y="6006"/>
                    </a:lnTo>
                    <a:lnTo>
                      <a:pt x="0" y="7017"/>
                    </a:lnTo>
                    <a:lnTo>
                      <a:pt x="0" y="7511"/>
                    </a:lnTo>
                    <a:lnTo>
                      <a:pt x="13" y="7991"/>
                    </a:lnTo>
                    <a:lnTo>
                      <a:pt x="26" y="8459"/>
                    </a:lnTo>
                    <a:lnTo>
                      <a:pt x="51" y="8926"/>
                    </a:lnTo>
                    <a:lnTo>
                      <a:pt x="89" y="9369"/>
                    </a:lnTo>
                    <a:lnTo>
                      <a:pt x="140" y="9786"/>
                    </a:lnTo>
                    <a:lnTo>
                      <a:pt x="203" y="10178"/>
                    </a:lnTo>
                    <a:lnTo>
                      <a:pt x="279" y="10545"/>
                    </a:lnTo>
                    <a:lnTo>
                      <a:pt x="367" y="10886"/>
                    </a:lnTo>
                    <a:lnTo>
                      <a:pt x="481" y="11189"/>
                    </a:lnTo>
                    <a:lnTo>
                      <a:pt x="531" y="11341"/>
                    </a:lnTo>
                    <a:lnTo>
                      <a:pt x="595" y="11468"/>
                    </a:lnTo>
                    <a:lnTo>
                      <a:pt x="670" y="11581"/>
                    </a:lnTo>
                    <a:lnTo>
                      <a:pt x="734" y="11695"/>
                    </a:lnTo>
                    <a:lnTo>
                      <a:pt x="885" y="11897"/>
                    </a:lnTo>
                    <a:lnTo>
                      <a:pt x="1050" y="12100"/>
                    </a:lnTo>
                    <a:lnTo>
                      <a:pt x="1227" y="12277"/>
                    </a:lnTo>
                    <a:lnTo>
                      <a:pt x="1416" y="12441"/>
                    </a:lnTo>
                    <a:lnTo>
                      <a:pt x="1619" y="12605"/>
                    </a:lnTo>
                    <a:lnTo>
                      <a:pt x="1821" y="12757"/>
                    </a:lnTo>
                    <a:lnTo>
                      <a:pt x="2023" y="12896"/>
                    </a:lnTo>
                    <a:lnTo>
                      <a:pt x="2238" y="13023"/>
                    </a:lnTo>
                    <a:lnTo>
                      <a:pt x="2466" y="13136"/>
                    </a:lnTo>
                    <a:lnTo>
                      <a:pt x="2681" y="13250"/>
                    </a:lnTo>
                    <a:lnTo>
                      <a:pt x="2908" y="13351"/>
                    </a:lnTo>
                    <a:lnTo>
                      <a:pt x="3136" y="13453"/>
                    </a:lnTo>
                    <a:lnTo>
                      <a:pt x="3591" y="13617"/>
                    </a:lnTo>
                    <a:lnTo>
                      <a:pt x="4033" y="13756"/>
                    </a:lnTo>
                    <a:lnTo>
                      <a:pt x="4463" y="13857"/>
                    </a:lnTo>
                    <a:lnTo>
                      <a:pt x="4855" y="13946"/>
                    </a:lnTo>
                    <a:lnTo>
                      <a:pt x="5222" y="14009"/>
                    </a:lnTo>
                    <a:lnTo>
                      <a:pt x="5538" y="14059"/>
                    </a:lnTo>
                    <a:lnTo>
                      <a:pt x="5993" y="14110"/>
                    </a:lnTo>
                    <a:lnTo>
                      <a:pt x="6157" y="14123"/>
                    </a:lnTo>
                    <a:lnTo>
                      <a:pt x="6360" y="18244"/>
                    </a:lnTo>
                    <a:lnTo>
                      <a:pt x="11821" y="16348"/>
                    </a:lnTo>
                    <a:lnTo>
                      <a:pt x="11998" y="11683"/>
                    </a:lnTo>
                    <a:lnTo>
                      <a:pt x="12921" y="342"/>
                    </a:lnTo>
                    <a:lnTo>
                      <a:pt x="569" y="1"/>
                    </a:lnTo>
                    <a:close/>
                  </a:path>
                </a:pathLst>
              </a:custGeom>
              <a:solidFill>
                <a:srgbClr val="FF95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74;p16"/>
              <p:cNvSpPr/>
              <p:nvPr/>
            </p:nvSpPr>
            <p:spPr>
              <a:xfrm>
                <a:off x="5632875" y="1969500"/>
                <a:ext cx="399825" cy="375525"/>
              </a:xfrm>
              <a:custGeom>
                <a:avLst/>
                <a:gdLst/>
                <a:ahLst/>
                <a:cxnLst/>
                <a:rect l="l" t="t" r="r" b="b"/>
                <a:pathLst>
                  <a:path w="15993" h="15021" extrusionOk="0">
                    <a:moveTo>
                      <a:pt x="6637" y="1"/>
                    </a:moveTo>
                    <a:lnTo>
                      <a:pt x="5563" y="13"/>
                    </a:lnTo>
                    <a:lnTo>
                      <a:pt x="4513" y="51"/>
                    </a:lnTo>
                    <a:lnTo>
                      <a:pt x="3527" y="89"/>
                    </a:lnTo>
                    <a:lnTo>
                      <a:pt x="1808" y="165"/>
                    </a:lnTo>
                    <a:lnTo>
                      <a:pt x="632" y="241"/>
                    </a:lnTo>
                    <a:lnTo>
                      <a:pt x="190" y="266"/>
                    </a:lnTo>
                    <a:lnTo>
                      <a:pt x="152" y="355"/>
                    </a:lnTo>
                    <a:lnTo>
                      <a:pt x="114" y="443"/>
                    </a:lnTo>
                    <a:lnTo>
                      <a:pt x="76" y="582"/>
                    </a:lnTo>
                    <a:lnTo>
                      <a:pt x="38" y="747"/>
                    </a:lnTo>
                    <a:lnTo>
                      <a:pt x="0" y="936"/>
                    </a:lnTo>
                    <a:lnTo>
                      <a:pt x="0" y="1151"/>
                    </a:lnTo>
                    <a:lnTo>
                      <a:pt x="13" y="1404"/>
                    </a:lnTo>
                    <a:lnTo>
                      <a:pt x="25" y="1531"/>
                    </a:lnTo>
                    <a:lnTo>
                      <a:pt x="51" y="1670"/>
                    </a:lnTo>
                    <a:lnTo>
                      <a:pt x="89" y="1809"/>
                    </a:lnTo>
                    <a:lnTo>
                      <a:pt x="126" y="1960"/>
                    </a:lnTo>
                    <a:lnTo>
                      <a:pt x="190" y="2112"/>
                    </a:lnTo>
                    <a:lnTo>
                      <a:pt x="253" y="2264"/>
                    </a:lnTo>
                    <a:lnTo>
                      <a:pt x="329" y="2428"/>
                    </a:lnTo>
                    <a:lnTo>
                      <a:pt x="430" y="2593"/>
                    </a:lnTo>
                    <a:lnTo>
                      <a:pt x="531" y="2757"/>
                    </a:lnTo>
                    <a:lnTo>
                      <a:pt x="657" y="2934"/>
                    </a:lnTo>
                    <a:lnTo>
                      <a:pt x="797" y="3098"/>
                    </a:lnTo>
                    <a:lnTo>
                      <a:pt x="948" y="3275"/>
                    </a:lnTo>
                    <a:lnTo>
                      <a:pt x="1125" y="3452"/>
                    </a:lnTo>
                    <a:lnTo>
                      <a:pt x="1315" y="3642"/>
                    </a:lnTo>
                    <a:lnTo>
                      <a:pt x="1530" y="3819"/>
                    </a:lnTo>
                    <a:lnTo>
                      <a:pt x="1757" y="3996"/>
                    </a:lnTo>
                    <a:lnTo>
                      <a:pt x="8698" y="4185"/>
                    </a:lnTo>
                    <a:lnTo>
                      <a:pt x="8660" y="4287"/>
                    </a:lnTo>
                    <a:lnTo>
                      <a:pt x="8559" y="4552"/>
                    </a:lnTo>
                    <a:lnTo>
                      <a:pt x="8496" y="4754"/>
                    </a:lnTo>
                    <a:lnTo>
                      <a:pt x="8433" y="4995"/>
                    </a:lnTo>
                    <a:lnTo>
                      <a:pt x="8382" y="5260"/>
                    </a:lnTo>
                    <a:lnTo>
                      <a:pt x="8331" y="5576"/>
                    </a:lnTo>
                    <a:lnTo>
                      <a:pt x="8294" y="5918"/>
                    </a:lnTo>
                    <a:lnTo>
                      <a:pt x="8281" y="6284"/>
                    </a:lnTo>
                    <a:lnTo>
                      <a:pt x="8281" y="6676"/>
                    </a:lnTo>
                    <a:lnTo>
                      <a:pt x="8306" y="7093"/>
                    </a:lnTo>
                    <a:lnTo>
                      <a:pt x="8357" y="7548"/>
                    </a:lnTo>
                    <a:lnTo>
                      <a:pt x="8407" y="7776"/>
                    </a:lnTo>
                    <a:lnTo>
                      <a:pt x="8445" y="8016"/>
                    </a:lnTo>
                    <a:lnTo>
                      <a:pt x="8508" y="8256"/>
                    </a:lnTo>
                    <a:lnTo>
                      <a:pt x="8584" y="8497"/>
                    </a:lnTo>
                    <a:lnTo>
                      <a:pt x="8660" y="8749"/>
                    </a:lnTo>
                    <a:lnTo>
                      <a:pt x="8749" y="9002"/>
                    </a:lnTo>
                    <a:lnTo>
                      <a:pt x="8825" y="9179"/>
                    </a:lnTo>
                    <a:lnTo>
                      <a:pt x="8926" y="9356"/>
                    </a:lnTo>
                    <a:lnTo>
                      <a:pt x="9039" y="9533"/>
                    </a:lnTo>
                    <a:lnTo>
                      <a:pt x="9166" y="9710"/>
                    </a:lnTo>
                    <a:lnTo>
                      <a:pt x="9292" y="9875"/>
                    </a:lnTo>
                    <a:lnTo>
                      <a:pt x="9431" y="10039"/>
                    </a:lnTo>
                    <a:lnTo>
                      <a:pt x="9709" y="10342"/>
                    </a:lnTo>
                    <a:lnTo>
                      <a:pt x="9975" y="10595"/>
                    </a:lnTo>
                    <a:lnTo>
                      <a:pt x="10190" y="10798"/>
                    </a:lnTo>
                    <a:lnTo>
                      <a:pt x="10405" y="10975"/>
                    </a:lnTo>
                    <a:lnTo>
                      <a:pt x="10417" y="10873"/>
                    </a:lnTo>
                    <a:lnTo>
                      <a:pt x="10493" y="10621"/>
                    </a:lnTo>
                    <a:lnTo>
                      <a:pt x="10544" y="10444"/>
                    </a:lnTo>
                    <a:lnTo>
                      <a:pt x="10607" y="10254"/>
                    </a:lnTo>
                    <a:lnTo>
                      <a:pt x="10683" y="10052"/>
                    </a:lnTo>
                    <a:lnTo>
                      <a:pt x="10784" y="9849"/>
                    </a:lnTo>
                    <a:lnTo>
                      <a:pt x="10885" y="9647"/>
                    </a:lnTo>
                    <a:lnTo>
                      <a:pt x="11012" y="9445"/>
                    </a:lnTo>
                    <a:lnTo>
                      <a:pt x="11163" y="9255"/>
                    </a:lnTo>
                    <a:lnTo>
                      <a:pt x="11239" y="9179"/>
                    </a:lnTo>
                    <a:lnTo>
                      <a:pt x="11328" y="9091"/>
                    </a:lnTo>
                    <a:lnTo>
                      <a:pt x="11416" y="9028"/>
                    </a:lnTo>
                    <a:lnTo>
                      <a:pt x="11505" y="8964"/>
                    </a:lnTo>
                    <a:lnTo>
                      <a:pt x="11606" y="8914"/>
                    </a:lnTo>
                    <a:lnTo>
                      <a:pt x="11707" y="8863"/>
                    </a:lnTo>
                    <a:lnTo>
                      <a:pt x="11808" y="8825"/>
                    </a:lnTo>
                    <a:lnTo>
                      <a:pt x="11922" y="8800"/>
                    </a:lnTo>
                    <a:lnTo>
                      <a:pt x="12162" y="8800"/>
                    </a:lnTo>
                    <a:lnTo>
                      <a:pt x="12251" y="8813"/>
                    </a:lnTo>
                    <a:lnTo>
                      <a:pt x="12326" y="8825"/>
                    </a:lnTo>
                    <a:lnTo>
                      <a:pt x="12402" y="8851"/>
                    </a:lnTo>
                    <a:lnTo>
                      <a:pt x="12478" y="8889"/>
                    </a:lnTo>
                    <a:lnTo>
                      <a:pt x="12541" y="8939"/>
                    </a:lnTo>
                    <a:lnTo>
                      <a:pt x="12617" y="8990"/>
                    </a:lnTo>
                    <a:lnTo>
                      <a:pt x="12680" y="9053"/>
                    </a:lnTo>
                    <a:lnTo>
                      <a:pt x="12731" y="9129"/>
                    </a:lnTo>
                    <a:lnTo>
                      <a:pt x="12845" y="9280"/>
                    </a:lnTo>
                    <a:lnTo>
                      <a:pt x="12933" y="9470"/>
                    </a:lnTo>
                    <a:lnTo>
                      <a:pt x="13009" y="9672"/>
                    </a:lnTo>
                    <a:lnTo>
                      <a:pt x="13072" y="9887"/>
                    </a:lnTo>
                    <a:lnTo>
                      <a:pt x="13110" y="10127"/>
                    </a:lnTo>
                    <a:lnTo>
                      <a:pt x="13136" y="10368"/>
                    </a:lnTo>
                    <a:lnTo>
                      <a:pt x="13136" y="10633"/>
                    </a:lnTo>
                    <a:lnTo>
                      <a:pt x="13123" y="10899"/>
                    </a:lnTo>
                    <a:lnTo>
                      <a:pt x="13098" y="11164"/>
                    </a:lnTo>
                    <a:lnTo>
                      <a:pt x="13047" y="11430"/>
                    </a:lnTo>
                    <a:lnTo>
                      <a:pt x="12984" y="11695"/>
                    </a:lnTo>
                    <a:lnTo>
                      <a:pt x="12883" y="11961"/>
                    </a:lnTo>
                    <a:lnTo>
                      <a:pt x="12782" y="12201"/>
                    </a:lnTo>
                    <a:lnTo>
                      <a:pt x="12668" y="12403"/>
                    </a:lnTo>
                    <a:lnTo>
                      <a:pt x="12541" y="12567"/>
                    </a:lnTo>
                    <a:lnTo>
                      <a:pt x="12402" y="12719"/>
                    </a:lnTo>
                    <a:lnTo>
                      <a:pt x="12263" y="12833"/>
                    </a:lnTo>
                    <a:lnTo>
                      <a:pt x="12124" y="12934"/>
                    </a:lnTo>
                    <a:lnTo>
                      <a:pt x="11985" y="12997"/>
                    </a:lnTo>
                    <a:lnTo>
                      <a:pt x="11846" y="13061"/>
                    </a:lnTo>
                    <a:lnTo>
                      <a:pt x="11720" y="13098"/>
                    </a:lnTo>
                    <a:lnTo>
                      <a:pt x="11593" y="13124"/>
                    </a:lnTo>
                    <a:lnTo>
                      <a:pt x="11492" y="13136"/>
                    </a:lnTo>
                    <a:lnTo>
                      <a:pt x="11252" y="13136"/>
                    </a:lnTo>
                    <a:lnTo>
                      <a:pt x="11201" y="13124"/>
                    </a:lnTo>
                    <a:lnTo>
                      <a:pt x="11201" y="13124"/>
                    </a:lnTo>
                    <a:lnTo>
                      <a:pt x="13237" y="15020"/>
                    </a:lnTo>
                    <a:lnTo>
                      <a:pt x="13439" y="14641"/>
                    </a:lnTo>
                    <a:lnTo>
                      <a:pt x="13667" y="14186"/>
                    </a:lnTo>
                    <a:lnTo>
                      <a:pt x="13945" y="13592"/>
                    </a:lnTo>
                    <a:lnTo>
                      <a:pt x="14261" y="12896"/>
                    </a:lnTo>
                    <a:lnTo>
                      <a:pt x="14602" y="12087"/>
                    </a:lnTo>
                    <a:lnTo>
                      <a:pt x="14779" y="11657"/>
                    </a:lnTo>
                    <a:lnTo>
                      <a:pt x="14943" y="11215"/>
                    </a:lnTo>
                    <a:lnTo>
                      <a:pt x="15108" y="10760"/>
                    </a:lnTo>
                    <a:lnTo>
                      <a:pt x="15260" y="10292"/>
                    </a:lnTo>
                    <a:lnTo>
                      <a:pt x="15411" y="9824"/>
                    </a:lnTo>
                    <a:lnTo>
                      <a:pt x="15550" y="9344"/>
                    </a:lnTo>
                    <a:lnTo>
                      <a:pt x="15677" y="8876"/>
                    </a:lnTo>
                    <a:lnTo>
                      <a:pt x="15778" y="8395"/>
                    </a:lnTo>
                    <a:lnTo>
                      <a:pt x="15866" y="7928"/>
                    </a:lnTo>
                    <a:lnTo>
                      <a:pt x="15930" y="7473"/>
                    </a:lnTo>
                    <a:lnTo>
                      <a:pt x="15980" y="7017"/>
                    </a:lnTo>
                    <a:lnTo>
                      <a:pt x="15993" y="6588"/>
                    </a:lnTo>
                    <a:lnTo>
                      <a:pt x="15980" y="6158"/>
                    </a:lnTo>
                    <a:lnTo>
                      <a:pt x="15968" y="5955"/>
                    </a:lnTo>
                    <a:lnTo>
                      <a:pt x="15942" y="5766"/>
                    </a:lnTo>
                    <a:lnTo>
                      <a:pt x="15904" y="5564"/>
                    </a:lnTo>
                    <a:lnTo>
                      <a:pt x="15866" y="5387"/>
                    </a:lnTo>
                    <a:lnTo>
                      <a:pt x="15816" y="5210"/>
                    </a:lnTo>
                    <a:lnTo>
                      <a:pt x="15765" y="5033"/>
                    </a:lnTo>
                    <a:lnTo>
                      <a:pt x="15689" y="4868"/>
                    </a:lnTo>
                    <a:lnTo>
                      <a:pt x="15614" y="4704"/>
                    </a:lnTo>
                    <a:lnTo>
                      <a:pt x="15525" y="4552"/>
                    </a:lnTo>
                    <a:lnTo>
                      <a:pt x="15424" y="4413"/>
                    </a:lnTo>
                    <a:lnTo>
                      <a:pt x="15323" y="4274"/>
                    </a:lnTo>
                    <a:lnTo>
                      <a:pt x="15196" y="4148"/>
                    </a:lnTo>
                    <a:lnTo>
                      <a:pt x="15070" y="4034"/>
                    </a:lnTo>
                    <a:lnTo>
                      <a:pt x="14931" y="3920"/>
                    </a:lnTo>
                    <a:lnTo>
                      <a:pt x="14918" y="3819"/>
                    </a:lnTo>
                    <a:lnTo>
                      <a:pt x="14893" y="3528"/>
                    </a:lnTo>
                    <a:lnTo>
                      <a:pt x="14855" y="3338"/>
                    </a:lnTo>
                    <a:lnTo>
                      <a:pt x="14804" y="3111"/>
                    </a:lnTo>
                    <a:lnTo>
                      <a:pt x="14729" y="2858"/>
                    </a:lnTo>
                    <a:lnTo>
                      <a:pt x="14640" y="2593"/>
                    </a:lnTo>
                    <a:lnTo>
                      <a:pt x="14514" y="2314"/>
                    </a:lnTo>
                    <a:lnTo>
                      <a:pt x="14362" y="2036"/>
                    </a:lnTo>
                    <a:lnTo>
                      <a:pt x="14286" y="1897"/>
                    </a:lnTo>
                    <a:lnTo>
                      <a:pt x="14185" y="1745"/>
                    </a:lnTo>
                    <a:lnTo>
                      <a:pt x="14084" y="1606"/>
                    </a:lnTo>
                    <a:lnTo>
                      <a:pt x="13957" y="1467"/>
                    </a:lnTo>
                    <a:lnTo>
                      <a:pt x="13831" y="1341"/>
                    </a:lnTo>
                    <a:lnTo>
                      <a:pt x="13705" y="1202"/>
                    </a:lnTo>
                    <a:lnTo>
                      <a:pt x="13553" y="1075"/>
                    </a:lnTo>
                    <a:lnTo>
                      <a:pt x="13401" y="949"/>
                    </a:lnTo>
                    <a:lnTo>
                      <a:pt x="13224" y="835"/>
                    </a:lnTo>
                    <a:lnTo>
                      <a:pt x="13047" y="721"/>
                    </a:lnTo>
                    <a:lnTo>
                      <a:pt x="12857" y="608"/>
                    </a:lnTo>
                    <a:lnTo>
                      <a:pt x="12643" y="519"/>
                    </a:lnTo>
                    <a:lnTo>
                      <a:pt x="12402" y="431"/>
                    </a:lnTo>
                    <a:lnTo>
                      <a:pt x="12124" y="342"/>
                    </a:lnTo>
                    <a:lnTo>
                      <a:pt x="11808" y="279"/>
                    </a:lnTo>
                    <a:lnTo>
                      <a:pt x="11454" y="216"/>
                    </a:lnTo>
                    <a:lnTo>
                      <a:pt x="11062" y="165"/>
                    </a:lnTo>
                    <a:lnTo>
                      <a:pt x="10645" y="115"/>
                    </a:lnTo>
                    <a:lnTo>
                      <a:pt x="10203" y="77"/>
                    </a:lnTo>
                    <a:lnTo>
                      <a:pt x="9735" y="51"/>
                    </a:lnTo>
                    <a:lnTo>
                      <a:pt x="8749" y="13"/>
                    </a:lnTo>
                    <a:lnTo>
                      <a:pt x="76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75;p16"/>
              <p:cNvSpPr/>
              <p:nvPr/>
            </p:nvSpPr>
            <p:spPr>
              <a:xfrm>
                <a:off x="5816500" y="2368375"/>
                <a:ext cx="7207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870" extrusionOk="0">
                    <a:moveTo>
                      <a:pt x="2883" y="1"/>
                    </a:moveTo>
                    <a:lnTo>
                      <a:pt x="2858" y="140"/>
                    </a:lnTo>
                    <a:lnTo>
                      <a:pt x="2820" y="266"/>
                    </a:lnTo>
                    <a:lnTo>
                      <a:pt x="2756" y="393"/>
                    </a:lnTo>
                    <a:lnTo>
                      <a:pt x="2693" y="506"/>
                    </a:lnTo>
                    <a:lnTo>
                      <a:pt x="2617" y="620"/>
                    </a:lnTo>
                    <a:lnTo>
                      <a:pt x="2529" y="734"/>
                    </a:lnTo>
                    <a:lnTo>
                      <a:pt x="2428" y="835"/>
                    </a:lnTo>
                    <a:lnTo>
                      <a:pt x="2327" y="949"/>
                    </a:lnTo>
                    <a:lnTo>
                      <a:pt x="2112" y="1139"/>
                    </a:lnTo>
                    <a:lnTo>
                      <a:pt x="1859" y="1316"/>
                    </a:lnTo>
                    <a:lnTo>
                      <a:pt x="1606" y="1480"/>
                    </a:lnTo>
                    <a:lnTo>
                      <a:pt x="1353" y="1619"/>
                    </a:lnTo>
                    <a:lnTo>
                      <a:pt x="1100" y="1745"/>
                    </a:lnTo>
                    <a:lnTo>
                      <a:pt x="847" y="1859"/>
                    </a:lnTo>
                    <a:lnTo>
                      <a:pt x="418" y="2023"/>
                    </a:lnTo>
                    <a:lnTo>
                      <a:pt x="114" y="2125"/>
                    </a:lnTo>
                    <a:lnTo>
                      <a:pt x="0" y="2163"/>
                    </a:lnTo>
                    <a:lnTo>
                      <a:pt x="89" y="3869"/>
                    </a:lnTo>
                    <a:lnTo>
                      <a:pt x="342" y="3793"/>
                    </a:lnTo>
                    <a:lnTo>
                      <a:pt x="582" y="3718"/>
                    </a:lnTo>
                    <a:lnTo>
                      <a:pt x="809" y="3616"/>
                    </a:lnTo>
                    <a:lnTo>
                      <a:pt x="1024" y="3503"/>
                    </a:lnTo>
                    <a:lnTo>
                      <a:pt x="1214" y="3389"/>
                    </a:lnTo>
                    <a:lnTo>
                      <a:pt x="1404" y="3262"/>
                    </a:lnTo>
                    <a:lnTo>
                      <a:pt x="1568" y="3123"/>
                    </a:lnTo>
                    <a:lnTo>
                      <a:pt x="1720" y="2972"/>
                    </a:lnTo>
                    <a:lnTo>
                      <a:pt x="1871" y="2833"/>
                    </a:lnTo>
                    <a:lnTo>
                      <a:pt x="1998" y="2668"/>
                    </a:lnTo>
                    <a:lnTo>
                      <a:pt x="2112" y="2504"/>
                    </a:lnTo>
                    <a:lnTo>
                      <a:pt x="2225" y="2352"/>
                    </a:lnTo>
                    <a:lnTo>
                      <a:pt x="2314" y="2175"/>
                    </a:lnTo>
                    <a:lnTo>
                      <a:pt x="2402" y="2011"/>
                    </a:lnTo>
                    <a:lnTo>
                      <a:pt x="2478" y="1846"/>
                    </a:lnTo>
                    <a:lnTo>
                      <a:pt x="2554" y="1682"/>
                    </a:lnTo>
                    <a:lnTo>
                      <a:pt x="2668" y="1353"/>
                    </a:lnTo>
                    <a:lnTo>
                      <a:pt x="2756" y="1050"/>
                    </a:lnTo>
                    <a:lnTo>
                      <a:pt x="2807" y="759"/>
                    </a:lnTo>
                    <a:lnTo>
                      <a:pt x="2845" y="519"/>
                    </a:lnTo>
                    <a:lnTo>
                      <a:pt x="2870" y="304"/>
                    </a:lnTo>
                    <a:lnTo>
                      <a:pt x="2883" y="140"/>
                    </a:lnTo>
                    <a:lnTo>
                      <a:pt x="2883" y="1"/>
                    </a:lnTo>
                    <a:close/>
                  </a:path>
                </a:pathLst>
              </a:custGeom>
              <a:solidFill>
                <a:srgbClr val="BF5E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76;p16"/>
              <p:cNvSpPr/>
              <p:nvPr/>
            </p:nvSpPr>
            <p:spPr>
              <a:xfrm>
                <a:off x="5805750" y="2429375"/>
                <a:ext cx="18777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4894" extrusionOk="0">
                    <a:moveTo>
                      <a:pt x="6360" y="1"/>
                    </a:moveTo>
                    <a:lnTo>
                      <a:pt x="1315" y="3073"/>
                    </a:lnTo>
                    <a:lnTo>
                      <a:pt x="582" y="1910"/>
                    </a:lnTo>
                    <a:lnTo>
                      <a:pt x="0" y="2694"/>
                    </a:lnTo>
                    <a:lnTo>
                      <a:pt x="0" y="4312"/>
                    </a:lnTo>
                    <a:lnTo>
                      <a:pt x="1290" y="3680"/>
                    </a:lnTo>
                    <a:lnTo>
                      <a:pt x="3654" y="4893"/>
                    </a:lnTo>
                    <a:lnTo>
                      <a:pt x="7510" y="1404"/>
                    </a:lnTo>
                    <a:lnTo>
                      <a:pt x="636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77;p16"/>
              <p:cNvSpPr/>
              <p:nvPr/>
            </p:nvSpPr>
            <p:spPr>
              <a:xfrm>
                <a:off x="5643300" y="3539400"/>
                <a:ext cx="750025" cy="1660300"/>
              </a:xfrm>
              <a:custGeom>
                <a:avLst/>
                <a:gdLst/>
                <a:ahLst/>
                <a:cxnLst/>
                <a:rect l="l" t="t" r="r" b="b"/>
                <a:pathLst>
                  <a:path w="30001" h="66412" extrusionOk="0">
                    <a:moveTo>
                      <a:pt x="0" y="0"/>
                    </a:moveTo>
                    <a:lnTo>
                      <a:pt x="5171" y="66412"/>
                    </a:lnTo>
                    <a:lnTo>
                      <a:pt x="13401" y="66412"/>
                    </a:lnTo>
                    <a:lnTo>
                      <a:pt x="13401" y="28636"/>
                    </a:lnTo>
                    <a:lnTo>
                      <a:pt x="21164" y="66412"/>
                    </a:lnTo>
                    <a:lnTo>
                      <a:pt x="30001" y="66412"/>
                    </a:lnTo>
                    <a:lnTo>
                      <a:pt x="25285" y="28484"/>
                    </a:lnTo>
                    <a:lnTo>
                      <a:pt x="225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78;p16"/>
              <p:cNvSpPr/>
              <p:nvPr/>
            </p:nvSpPr>
            <p:spPr>
              <a:xfrm>
                <a:off x="6214425" y="5144675"/>
                <a:ext cx="15615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6246" h="3655" extrusionOk="0">
                    <a:moveTo>
                      <a:pt x="0" y="1"/>
                    </a:moveTo>
                    <a:lnTo>
                      <a:pt x="835" y="3654"/>
                    </a:lnTo>
                    <a:lnTo>
                      <a:pt x="6246" y="3654"/>
                    </a:lnTo>
                    <a:lnTo>
                      <a:pt x="5715" y="1"/>
                    </a:lnTo>
                    <a:close/>
                  </a:path>
                </a:pathLst>
              </a:custGeom>
              <a:solidFill>
                <a:srgbClr val="011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9;p16"/>
              <p:cNvSpPr/>
              <p:nvPr/>
            </p:nvSpPr>
            <p:spPr>
              <a:xfrm>
                <a:off x="6018150" y="5236025"/>
                <a:ext cx="377700" cy="2016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8067" extrusionOk="0">
                    <a:moveTo>
                      <a:pt x="8686" y="0"/>
                    </a:moveTo>
                    <a:lnTo>
                      <a:pt x="8306" y="456"/>
                    </a:lnTo>
                    <a:lnTo>
                      <a:pt x="8129" y="633"/>
                    </a:lnTo>
                    <a:lnTo>
                      <a:pt x="7624" y="1113"/>
                    </a:lnTo>
                    <a:lnTo>
                      <a:pt x="7270" y="1442"/>
                    </a:lnTo>
                    <a:lnTo>
                      <a:pt x="6852" y="1808"/>
                    </a:lnTo>
                    <a:lnTo>
                      <a:pt x="6385" y="2200"/>
                    </a:lnTo>
                    <a:lnTo>
                      <a:pt x="5866" y="2630"/>
                    </a:lnTo>
                    <a:lnTo>
                      <a:pt x="5310" y="3060"/>
                    </a:lnTo>
                    <a:lnTo>
                      <a:pt x="4729" y="3490"/>
                    </a:lnTo>
                    <a:lnTo>
                      <a:pt x="4122" y="3907"/>
                    </a:lnTo>
                    <a:lnTo>
                      <a:pt x="3806" y="4109"/>
                    </a:lnTo>
                    <a:lnTo>
                      <a:pt x="3490" y="4312"/>
                    </a:lnTo>
                    <a:lnTo>
                      <a:pt x="3161" y="4501"/>
                    </a:lnTo>
                    <a:lnTo>
                      <a:pt x="2845" y="4678"/>
                    </a:lnTo>
                    <a:lnTo>
                      <a:pt x="2516" y="4842"/>
                    </a:lnTo>
                    <a:lnTo>
                      <a:pt x="2200" y="5007"/>
                    </a:lnTo>
                    <a:lnTo>
                      <a:pt x="1871" y="5146"/>
                    </a:lnTo>
                    <a:lnTo>
                      <a:pt x="1555" y="5272"/>
                    </a:lnTo>
                    <a:lnTo>
                      <a:pt x="1239" y="5386"/>
                    </a:lnTo>
                    <a:lnTo>
                      <a:pt x="923" y="5475"/>
                    </a:lnTo>
                    <a:lnTo>
                      <a:pt x="0" y="8066"/>
                    </a:lnTo>
                    <a:lnTo>
                      <a:pt x="8711" y="8066"/>
                    </a:lnTo>
                    <a:lnTo>
                      <a:pt x="10974" y="7611"/>
                    </a:lnTo>
                    <a:lnTo>
                      <a:pt x="11631" y="8066"/>
                    </a:lnTo>
                    <a:lnTo>
                      <a:pt x="15007" y="8066"/>
                    </a:lnTo>
                    <a:lnTo>
                      <a:pt x="15032" y="7826"/>
                    </a:lnTo>
                    <a:lnTo>
                      <a:pt x="15070" y="7143"/>
                    </a:lnTo>
                    <a:lnTo>
                      <a:pt x="15083" y="6676"/>
                    </a:lnTo>
                    <a:lnTo>
                      <a:pt x="15095" y="6132"/>
                    </a:lnTo>
                    <a:lnTo>
                      <a:pt x="15108" y="5550"/>
                    </a:lnTo>
                    <a:lnTo>
                      <a:pt x="15095" y="4918"/>
                    </a:lnTo>
                    <a:lnTo>
                      <a:pt x="15070" y="4261"/>
                    </a:lnTo>
                    <a:lnTo>
                      <a:pt x="15020" y="3591"/>
                    </a:lnTo>
                    <a:lnTo>
                      <a:pt x="14944" y="2921"/>
                    </a:lnTo>
                    <a:lnTo>
                      <a:pt x="14906" y="2579"/>
                    </a:lnTo>
                    <a:lnTo>
                      <a:pt x="14843" y="2251"/>
                    </a:lnTo>
                    <a:lnTo>
                      <a:pt x="14792" y="1935"/>
                    </a:lnTo>
                    <a:lnTo>
                      <a:pt x="14716" y="1619"/>
                    </a:lnTo>
                    <a:lnTo>
                      <a:pt x="14640" y="1315"/>
                    </a:lnTo>
                    <a:lnTo>
                      <a:pt x="14552" y="1024"/>
                    </a:lnTo>
                    <a:lnTo>
                      <a:pt x="14451" y="746"/>
                    </a:lnTo>
                    <a:lnTo>
                      <a:pt x="14349" y="481"/>
                    </a:lnTo>
                    <a:lnTo>
                      <a:pt x="14223" y="228"/>
                    </a:lnTo>
                    <a:lnTo>
                      <a:pt x="1409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0;p16"/>
              <p:cNvSpPr/>
              <p:nvPr/>
            </p:nvSpPr>
            <p:spPr>
              <a:xfrm>
                <a:off x="5812700" y="5144675"/>
                <a:ext cx="134975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3655" extrusionOk="0">
                    <a:moveTo>
                      <a:pt x="1" y="1"/>
                    </a:moveTo>
                    <a:lnTo>
                      <a:pt x="1" y="3654"/>
                    </a:lnTo>
                    <a:lnTo>
                      <a:pt x="5399" y="3654"/>
                    </a:lnTo>
                    <a:lnTo>
                      <a:pt x="5399" y="1"/>
                    </a:lnTo>
                    <a:close/>
                  </a:path>
                </a:pathLst>
              </a:custGeom>
              <a:solidFill>
                <a:srgbClr val="011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;p16"/>
              <p:cNvSpPr/>
              <p:nvPr/>
            </p:nvSpPr>
            <p:spPr>
              <a:xfrm>
                <a:off x="5595575" y="5236025"/>
                <a:ext cx="377400" cy="201675"/>
              </a:xfrm>
              <a:custGeom>
                <a:avLst/>
                <a:gdLst/>
                <a:ahLst/>
                <a:cxnLst/>
                <a:rect l="l" t="t" r="r" b="b"/>
                <a:pathLst>
                  <a:path w="15096" h="8067" extrusionOk="0">
                    <a:moveTo>
                      <a:pt x="8686" y="0"/>
                    </a:moveTo>
                    <a:lnTo>
                      <a:pt x="8306" y="456"/>
                    </a:lnTo>
                    <a:lnTo>
                      <a:pt x="8117" y="633"/>
                    </a:lnTo>
                    <a:lnTo>
                      <a:pt x="7624" y="1113"/>
                    </a:lnTo>
                    <a:lnTo>
                      <a:pt x="7257" y="1442"/>
                    </a:lnTo>
                    <a:lnTo>
                      <a:pt x="6852" y="1808"/>
                    </a:lnTo>
                    <a:lnTo>
                      <a:pt x="6385" y="2200"/>
                    </a:lnTo>
                    <a:lnTo>
                      <a:pt x="5866" y="2630"/>
                    </a:lnTo>
                    <a:lnTo>
                      <a:pt x="5310" y="3060"/>
                    </a:lnTo>
                    <a:lnTo>
                      <a:pt x="4729" y="3490"/>
                    </a:lnTo>
                    <a:lnTo>
                      <a:pt x="4109" y="3907"/>
                    </a:lnTo>
                    <a:lnTo>
                      <a:pt x="3793" y="4109"/>
                    </a:lnTo>
                    <a:lnTo>
                      <a:pt x="3477" y="4312"/>
                    </a:lnTo>
                    <a:lnTo>
                      <a:pt x="3161" y="4501"/>
                    </a:lnTo>
                    <a:lnTo>
                      <a:pt x="2845" y="4678"/>
                    </a:lnTo>
                    <a:lnTo>
                      <a:pt x="2516" y="4842"/>
                    </a:lnTo>
                    <a:lnTo>
                      <a:pt x="2187" y="5007"/>
                    </a:lnTo>
                    <a:lnTo>
                      <a:pt x="1871" y="5146"/>
                    </a:lnTo>
                    <a:lnTo>
                      <a:pt x="1543" y="5272"/>
                    </a:lnTo>
                    <a:lnTo>
                      <a:pt x="1227" y="5386"/>
                    </a:lnTo>
                    <a:lnTo>
                      <a:pt x="910" y="5475"/>
                    </a:lnTo>
                    <a:lnTo>
                      <a:pt x="0" y="8066"/>
                    </a:lnTo>
                    <a:lnTo>
                      <a:pt x="8711" y="8066"/>
                    </a:lnTo>
                    <a:lnTo>
                      <a:pt x="10961" y="7611"/>
                    </a:lnTo>
                    <a:lnTo>
                      <a:pt x="11631" y="8066"/>
                    </a:lnTo>
                    <a:lnTo>
                      <a:pt x="15007" y="8066"/>
                    </a:lnTo>
                    <a:lnTo>
                      <a:pt x="15020" y="7826"/>
                    </a:lnTo>
                    <a:lnTo>
                      <a:pt x="15070" y="7143"/>
                    </a:lnTo>
                    <a:lnTo>
                      <a:pt x="15083" y="6676"/>
                    </a:lnTo>
                    <a:lnTo>
                      <a:pt x="15095" y="6132"/>
                    </a:lnTo>
                    <a:lnTo>
                      <a:pt x="15095" y="5550"/>
                    </a:lnTo>
                    <a:lnTo>
                      <a:pt x="15095" y="4918"/>
                    </a:lnTo>
                    <a:lnTo>
                      <a:pt x="15057" y="4261"/>
                    </a:lnTo>
                    <a:lnTo>
                      <a:pt x="15020" y="3591"/>
                    </a:lnTo>
                    <a:lnTo>
                      <a:pt x="14944" y="2921"/>
                    </a:lnTo>
                    <a:lnTo>
                      <a:pt x="14893" y="2579"/>
                    </a:lnTo>
                    <a:lnTo>
                      <a:pt x="14843" y="2251"/>
                    </a:lnTo>
                    <a:lnTo>
                      <a:pt x="14779" y="1935"/>
                    </a:lnTo>
                    <a:lnTo>
                      <a:pt x="14716" y="1619"/>
                    </a:lnTo>
                    <a:lnTo>
                      <a:pt x="14628" y="1315"/>
                    </a:lnTo>
                    <a:lnTo>
                      <a:pt x="14539" y="1024"/>
                    </a:lnTo>
                    <a:lnTo>
                      <a:pt x="14451" y="746"/>
                    </a:lnTo>
                    <a:lnTo>
                      <a:pt x="14337" y="481"/>
                    </a:lnTo>
                    <a:lnTo>
                      <a:pt x="14223" y="228"/>
                    </a:lnTo>
                    <a:lnTo>
                      <a:pt x="1408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2;p16"/>
              <p:cNvSpPr/>
              <p:nvPr/>
            </p:nvSpPr>
            <p:spPr>
              <a:xfrm>
                <a:off x="5240325" y="2525475"/>
                <a:ext cx="939975" cy="644150"/>
              </a:xfrm>
              <a:custGeom>
                <a:avLst/>
                <a:gdLst/>
                <a:ahLst/>
                <a:cxnLst/>
                <a:rect l="l" t="t" r="r" b="b"/>
                <a:pathLst>
                  <a:path w="37599" h="25766" extrusionOk="0">
                    <a:moveTo>
                      <a:pt x="32466" y="0"/>
                    </a:moveTo>
                    <a:lnTo>
                      <a:pt x="32226" y="13"/>
                    </a:lnTo>
                    <a:lnTo>
                      <a:pt x="31998" y="25"/>
                    </a:lnTo>
                    <a:lnTo>
                      <a:pt x="31758" y="63"/>
                    </a:lnTo>
                    <a:lnTo>
                      <a:pt x="31530" y="114"/>
                    </a:lnTo>
                    <a:lnTo>
                      <a:pt x="31290" y="164"/>
                    </a:lnTo>
                    <a:lnTo>
                      <a:pt x="31075" y="228"/>
                    </a:lnTo>
                    <a:lnTo>
                      <a:pt x="30848" y="303"/>
                    </a:lnTo>
                    <a:lnTo>
                      <a:pt x="30633" y="392"/>
                    </a:lnTo>
                    <a:lnTo>
                      <a:pt x="30418" y="480"/>
                    </a:lnTo>
                    <a:lnTo>
                      <a:pt x="30203" y="594"/>
                    </a:lnTo>
                    <a:lnTo>
                      <a:pt x="30001" y="708"/>
                    </a:lnTo>
                    <a:lnTo>
                      <a:pt x="29798" y="834"/>
                    </a:lnTo>
                    <a:lnTo>
                      <a:pt x="29609" y="961"/>
                    </a:lnTo>
                    <a:lnTo>
                      <a:pt x="29419" y="1113"/>
                    </a:lnTo>
                    <a:lnTo>
                      <a:pt x="29242" y="1264"/>
                    </a:lnTo>
                    <a:lnTo>
                      <a:pt x="29065" y="1429"/>
                    </a:lnTo>
                    <a:lnTo>
                      <a:pt x="28901" y="1593"/>
                    </a:lnTo>
                    <a:lnTo>
                      <a:pt x="28736" y="1770"/>
                    </a:lnTo>
                    <a:lnTo>
                      <a:pt x="28597" y="1960"/>
                    </a:lnTo>
                    <a:lnTo>
                      <a:pt x="28446" y="2149"/>
                    </a:lnTo>
                    <a:lnTo>
                      <a:pt x="28319" y="2352"/>
                    </a:lnTo>
                    <a:lnTo>
                      <a:pt x="28193" y="2554"/>
                    </a:lnTo>
                    <a:lnTo>
                      <a:pt x="28079" y="2769"/>
                    </a:lnTo>
                    <a:lnTo>
                      <a:pt x="27978" y="2996"/>
                    </a:lnTo>
                    <a:lnTo>
                      <a:pt x="27877" y="3224"/>
                    </a:lnTo>
                    <a:lnTo>
                      <a:pt x="27801" y="3464"/>
                    </a:lnTo>
                    <a:lnTo>
                      <a:pt x="23528" y="16511"/>
                    </a:lnTo>
                    <a:lnTo>
                      <a:pt x="518" y="13603"/>
                    </a:lnTo>
                    <a:lnTo>
                      <a:pt x="0" y="20569"/>
                    </a:lnTo>
                    <a:lnTo>
                      <a:pt x="898" y="20898"/>
                    </a:lnTo>
                    <a:lnTo>
                      <a:pt x="1947" y="21252"/>
                    </a:lnTo>
                    <a:lnTo>
                      <a:pt x="3338" y="21707"/>
                    </a:lnTo>
                    <a:lnTo>
                      <a:pt x="5007" y="22238"/>
                    </a:lnTo>
                    <a:lnTo>
                      <a:pt x="5929" y="22516"/>
                    </a:lnTo>
                    <a:lnTo>
                      <a:pt x="6903" y="22807"/>
                    </a:lnTo>
                    <a:lnTo>
                      <a:pt x="7927" y="23098"/>
                    </a:lnTo>
                    <a:lnTo>
                      <a:pt x="9002" y="23401"/>
                    </a:lnTo>
                    <a:lnTo>
                      <a:pt x="10089" y="23692"/>
                    </a:lnTo>
                    <a:lnTo>
                      <a:pt x="11227" y="23970"/>
                    </a:lnTo>
                    <a:lnTo>
                      <a:pt x="12377" y="24248"/>
                    </a:lnTo>
                    <a:lnTo>
                      <a:pt x="13540" y="24514"/>
                    </a:lnTo>
                    <a:lnTo>
                      <a:pt x="14716" y="24754"/>
                    </a:lnTo>
                    <a:lnTo>
                      <a:pt x="15892" y="24994"/>
                    </a:lnTo>
                    <a:lnTo>
                      <a:pt x="17067" y="25197"/>
                    </a:lnTo>
                    <a:lnTo>
                      <a:pt x="18231" y="25374"/>
                    </a:lnTo>
                    <a:lnTo>
                      <a:pt x="19381" y="25525"/>
                    </a:lnTo>
                    <a:lnTo>
                      <a:pt x="19950" y="25589"/>
                    </a:lnTo>
                    <a:lnTo>
                      <a:pt x="20506" y="25639"/>
                    </a:lnTo>
                    <a:lnTo>
                      <a:pt x="21062" y="25677"/>
                    </a:lnTo>
                    <a:lnTo>
                      <a:pt x="21619" y="25715"/>
                    </a:lnTo>
                    <a:lnTo>
                      <a:pt x="22150" y="25740"/>
                    </a:lnTo>
                    <a:lnTo>
                      <a:pt x="22681" y="25753"/>
                    </a:lnTo>
                    <a:lnTo>
                      <a:pt x="23199" y="25766"/>
                    </a:lnTo>
                    <a:lnTo>
                      <a:pt x="23717" y="25753"/>
                    </a:lnTo>
                    <a:lnTo>
                      <a:pt x="24210" y="25740"/>
                    </a:lnTo>
                    <a:lnTo>
                      <a:pt x="24691" y="25702"/>
                    </a:lnTo>
                    <a:lnTo>
                      <a:pt x="25171" y="25664"/>
                    </a:lnTo>
                    <a:lnTo>
                      <a:pt x="25626" y="25614"/>
                    </a:lnTo>
                    <a:lnTo>
                      <a:pt x="26069" y="25538"/>
                    </a:lnTo>
                    <a:lnTo>
                      <a:pt x="26499" y="25462"/>
                    </a:lnTo>
                    <a:lnTo>
                      <a:pt x="26916" y="25361"/>
                    </a:lnTo>
                    <a:lnTo>
                      <a:pt x="27308" y="25247"/>
                    </a:lnTo>
                    <a:lnTo>
                      <a:pt x="27687" y="25121"/>
                    </a:lnTo>
                    <a:lnTo>
                      <a:pt x="28054" y="24982"/>
                    </a:lnTo>
                    <a:lnTo>
                      <a:pt x="28294" y="24868"/>
                    </a:lnTo>
                    <a:lnTo>
                      <a:pt x="28534" y="24741"/>
                    </a:lnTo>
                    <a:lnTo>
                      <a:pt x="28762" y="24615"/>
                    </a:lnTo>
                    <a:lnTo>
                      <a:pt x="29002" y="24476"/>
                    </a:lnTo>
                    <a:lnTo>
                      <a:pt x="29230" y="24312"/>
                    </a:lnTo>
                    <a:lnTo>
                      <a:pt x="29457" y="24147"/>
                    </a:lnTo>
                    <a:lnTo>
                      <a:pt x="29672" y="23970"/>
                    </a:lnTo>
                    <a:lnTo>
                      <a:pt x="29887" y="23781"/>
                    </a:lnTo>
                    <a:lnTo>
                      <a:pt x="30114" y="23591"/>
                    </a:lnTo>
                    <a:lnTo>
                      <a:pt x="30317" y="23389"/>
                    </a:lnTo>
                    <a:lnTo>
                      <a:pt x="30532" y="23174"/>
                    </a:lnTo>
                    <a:lnTo>
                      <a:pt x="30734" y="22946"/>
                    </a:lnTo>
                    <a:lnTo>
                      <a:pt x="30936" y="22706"/>
                    </a:lnTo>
                    <a:lnTo>
                      <a:pt x="31139" y="22466"/>
                    </a:lnTo>
                    <a:lnTo>
                      <a:pt x="31530" y="21960"/>
                    </a:lnTo>
                    <a:lnTo>
                      <a:pt x="31910" y="21429"/>
                    </a:lnTo>
                    <a:lnTo>
                      <a:pt x="32276" y="20860"/>
                    </a:lnTo>
                    <a:lnTo>
                      <a:pt x="32630" y="20279"/>
                    </a:lnTo>
                    <a:lnTo>
                      <a:pt x="32972" y="19659"/>
                    </a:lnTo>
                    <a:lnTo>
                      <a:pt x="33300" y="19027"/>
                    </a:lnTo>
                    <a:lnTo>
                      <a:pt x="33616" y="18370"/>
                    </a:lnTo>
                    <a:lnTo>
                      <a:pt x="33933" y="17712"/>
                    </a:lnTo>
                    <a:lnTo>
                      <a:pt x="34223" y="17030"/>
                    </a:lnTo>
                    <a:lnTo>
                      <a:pt x="34514" y="16334"/>
                    </a:lnTo>
                    <a:lnTo>
                      <a:pt x="34780" y="15626"/>
                    </a:lnTo>
                    <a:lnTo>
                      <a:pt x="35045" y="14918"/>
                    </a:lnTo>
                    <a:lnTo>
                      <a:pt x="35298" y="14198"/>
                    </a:lnTo>
                    <a:lnTo>
                      <a:pt x="35538" y="13477"/>
                    </a:lnTo>
                    <a:lnTo>
                      <a:pt x="35766" y="12769"/>
                    </a:lnTo>
                    <a:lnTo>
                      <a:pt x="35981" y="12048"/>
                    </a:lnTo>
                    <a:lnTo>
                      <a:pt x="36196" y="11340"/>
                    </a:lnTo>
                    <a:lnTo>
                      <a:pt x="36385" y="10632"/>
                    </a:lnTo>
                    <a:lnTo>
                      <a:pt x="36575" y="9937"/>
                    </a:lnTo>
                    <a:lnTo>
                      <a:pt x="36929" y="8572"/>
                    </a:lnTo>
                    <a:lnTo>
                      <a:pt x="37232" y="7282"/>
                    </a:lnTo>
                    <a:lnTo>
                      <a:pt x="37498" y="6068"/>
                    </a:lnTo>
                    <a:lnTo>
                      <a:pt x="37536" y="5828"/>
                    </a:lnTo>
                    <a:lnTo>
                      <a:pt x="37574" y="5588"/>
                    </a:lnTo>
                    <a:lnTo>
                      <a:pt x="37586" y="5348"/>
                    </a:lnTo>
                    <a:lnTo>
                      <a:pt x="37599" y="5108"/>
                    </a:lnTo>
                    <a:lnTo>
                      <a:pt x="37599" y="4867"/>
                    </a:lnTo>
                    <a:lnTo>
                      <a:pt x="37586" y="4627"/>
                    </a:lnTo>
                    <a:lnTo>
                      <a:pt x="37561" y="4387"/>
                    </a:lnTo>
                    <a:lnTo>
                      <a:pt x="37523" y="4159"/>
                    </a:lnTo>
                    <a:lnTo>
                      <a:pt x="37485" y="3932"/>
                    </a:lnTo>
                    <a:lnTo>
                      <a:pt x="37422" y="3704"/>
                    </a:lnTo>
                    <a:lnTo>
                      <a:pt x="37359" y="3477"/>
                    </a:lnTo>
                    <a:lnTo>
                      <a:pt x="37283" y="3262"/>
                    </a:lnTo>
                    <a:lnTo>
                      <a:pt x="37194" y="3047"/>
                    </a:lnTo>
                    <a:lnTo>
                      <a:pt x="37093" y="2832"/>
                    </a:lnTo>
                    <a:lnTo>
                      <a:pt x="36992" y="2630"/>
                    </a:lnTo>
                    <a:lnTo>
                      <a:pt x="36878" y="2427"/>
                    </a:lnTo>
                    <a:lnTo>
                      <a:pt x="36752" y="2225"/>
                    </a:lnTo>
                    <a:lnTo>
                      <a:pt x="36613" y="2035"/>
                    </a:lnTo>
                    <a:lnTo>
                      <a:pt x="36474" y="1858"/>
                    </a:lnTo>
                    <a:lnTo>
                      <a:pt x="36322" y="1681"/>
                    </a:lnTo>
                    <a:lnTo>
                      <a:pt x="36170" y="1504"/>
                    </a:lnTo>
                    <a:lnTo>
                      <a:pt x="35993" y="1340"/>
                    </a:lnTo>
                    <a:lnTo>
                      <a:pt x="35829" y="1188"/>
                    </a:lnTo>
                    <a:lnTo>
                      <a:pt x="35639" y="1037"/>
                    </a:lnTo>
                    <a:lnTo>
                      <a:pt x="35450" y="898"/>
                    </a:lnTo>
                    <a:lnTo>
                      <a:pt x="35260" y="771"/>
                    </a:lnTo>
                    <a:lnTo>
                      <a:pt x="35045" y="645"/>
                    </a:lnTo>
                    <a:lnTo>
                      <a:pt x="34843" y="531"/>
                    </a:lnTo>
                    <a:lnTo>
                      <a:pt x="34615" y="430"/>
                    </a:lnTo>
                    <a:lnTo>
                      <a:pt x="34400" y="341"/>
                    </a:lnTo>
                    <a:lnTo>
                      <a:pt x="34160" y="253"/>
                    </a:lnTo>
                    <a:lnTo>
                      <a:pt x="33933" y="190"/>
                    </a:lnTo>
                    <a:lnTo>
                      <a:pt x="33680" y="126"/>
                    </a:lnTo>
                    <a:lnTo>
                      <a:pt x="33439" y="76"/>
                    </a:lnTo>
                    <a:lnTo>
                      <a:pt x="33199" y="38"/>
                    </a:lnTo>
                    <a:lnTo>
                      <a:pt x="32959" y="13"/>
                    </a:lnTo>
                    <a:lnTo>
                      <a:pt x="327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3;p16"/>
              <p:cNvSpPr/>
              <p:nvPr/>
            </p:nvSpPr>
            <p:spPr>
              <a:xfrm>
                <a:off x="5042450" y="2808650"/>
                <a:ext cx="214000" cy="23107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9243" extrusionOk="0">
                    <a:moveTo>
                      <a:pt x="3187" y="1"/>
                    </a:moveTo>
                    <a:lnTo>
                      <a:pt x="3035" y="13"/>
                    </a:lnTo>
                    <a:lnTo>
                      <a:pt x="2909" y="26"/>
                    </a:lnTo>
                    <a:lnTo>
                      <a:pt x="2808" y="64"/>
                    </a:lnTo>
                    <a:lnTo>
                      <a:pt x="2732" y="102"/>
                    </a:lnTo>
                    <a:lnTo>
                      <a:pt x="2668" y="165"/>
                    </a:lnTo>
                    <a:lnTo>
                      <a:pt x="2631" y="228"/>
                    </a:lnTo>
                    <a:lnTo>
                      <a:pt x="2605" y="304"/>
                    </a:lnTo>
                    <a:lnTo>
                      <a:pt x="2605" y="393"/>
                    </a:lnTo>
                    <a:lnTo>
                      <a:pt x="2618" y="481"/>
                    </a:lnTo>
                    <a:lnTo>
                      <a:pt x="2656" y="582"/>
                    </a:lnTo>
                    <a:lnTo>
                      <a:pt x="2694" y="683"/>
                    </a:lnTo>
                    <a:lnTo>
                      <a:pt x="2757" y="785"/>
                    </a:lnTo>
                    <a:lnTo>
                      <a:pt x="2833" y="873"/>
                    </a:lnTo>
                    <a:lnTo>
                      <a:pt x="2909" y="974"/>
                    </a:lnTo>
                    <a:lnTo>
                      <a:pt x="3010" y="1050"/>
                    </a:lnTo>
                    <a:lnTo>
                      <a:pt x="3111" y="1139"/>
                    </a:lnTo>
                    <a:lnTo>
                      <a:pt x="3225" y="1202"/>
                    </a:lnTo>
                    <a:lnTo>
                      <a:pt x="3351" y="1265"/>
                    </a:lnTo>
                    <a:lnTo>
                      <a:pt x="3478" y="1316"/>
                    </a:lnTo>
                    <a:lnTo>
                      <a:pt x="3604" y="1341"/>
                    </a:lnTo>
                    <a:lnTo>
                      <a:pt x="3869" y="1391"/>
                    </a:lnTo>
                    <a:lnTo>
                      <a:pt x="4122" y="1467"/>
                    </a:lnTo>
                    <a:lnTo>
                      <a:pt x="4363" y="1543"/>
                    </a:lnTo>
                    <a:lnTo>
                      <a:pt x="4577" y="1632"/>
                    </a:lnTo>
                    <a:lnTo>
                      <a:pt x="4881" y="1758"/>
                    </a:lnTo>
                    <a:lnTo>
                      <a:pt x="5007" y="1821"/>
                    </a:lnTo>
                    <a:lnTo>
                      <a:pt x="4350" y="1657"/>
                    </a:lnTo>
                    <a:lnTo>
                      <a:pt x="3667" y="1493"/>
                    </a:lnTo>
                    <a:lnTo>
                      <a:pt x="2871" y="1328"/>
                    </a:lnTo>
                    <a:lnTo>
                      <a:pt x="2454" y="1240"/>
                    </a:lnTo>
                    <a:lnTo>
                      <a:pt x="2049" y="1176"/>
                    </a:lnTo>
                    <a:lnTo>
                      <a:pt x="1644" y="1113"/>
                    </a:lnTo>
                    <a:lnTo>
                      <a:pt x="1278" y="1075"/>
                    </a:lnTo>
                    <a:lnTo>
                      <a:pt x="949" y="1063"/>
                    </a:lnTo>
                    <a:lnTo>
                      <a:pt x="671" y="1063"/>
                    </a:lnTo>
                    <a:lnTo>
                      <a:pt x="545" y="1075"/>
                    </a:lnTo>
                    <a:lnTo>
                      <a:pt x="443" y="1101"/>
                    </a:lnTo>
                    <a:lnTo>
                      <a:pt x="355" y="1126"/>
                    </a:lnTo>
                    <a:lnTo>
                      <a:pt x="292" y="1164"/>
                    </a:lnTo>
                    <a:lnTo>
                      <a:pt x="191" y="1265"/>
                    </a:lnTo>
                    <a:lnTo>
                      <a:pt x="115" y="1366"/>
                    </a:lnTo>
                    <a:lnTo>
                      <a:pt x="51" y="1480"/>
                    </a:lnTo>
                    <a:lnTo>
                      <a:pt x="14" y="1594"/>
                    </a:lnTo>
                    <a:lnTo>
                      <a:pt x="1" y="1720"/>
                    </a:lnTo>
                    <a:lnTo>
                      <a:pt x="1" y="1847"/>
                    </a:lnTo>
                    <a:lnTo>
                      <a:pt x="26" y="1986"/>
                    </a:lnTo>
                    <a:lnTo>
                      <a:pt x="77" y="2112"/>
                    </a:lnTo>
                    <a:lnTo>
                      <a:pt x="140" y="2238"/>
                    </a:lnTo>
                    <a:lnTo>
                      <a:pt x="216" y="2352"/>
                    </a:lnTo>
                    <a:lnTo>
                      <a:pt x="317" y="2466"/>
                    </a:lnTo>
                    <a:lnTo>
                      <a:pt x="431" y="2580"/>
                    </a:lnTo>
                    <a:lnTo>
                      <a:pt x="557" y="2668"/>
                    </a:lnTo>
                    <a:lnTo>
                      <a:pt x="709" y="2744"/>
                    </a:lnTo>
                    <a:lnTo>
                      <a:pt x="873" y="2807"/>
                    </a:lnTo>
                    <a:lnTo>
                      <a:pt x="1050" y="2858"/>
                    </a:lnTo>
                    <a:lnTo>
                      <a:pt x="1012" y="2871"/>
                    </a:lnTo>
                    <a:lnTo>
                      <a:pt x="886" y="2896"/>
                    </a:lnTo>
                    <a:lnTo>
                      <a:pt x="722" y="2946"/>
                    </a:lnTo>
                    <a:lnTo>
                      <a:pt x="633" y="2984"/>
                    </a:lnTo>
                    <a:lnTo>
                      <a:pt x="532" y="3035"/>
                    </a:lnTo>
                    <a:lnTo>
                      <a:pt x="443" y="3098"/>
                    </a:lnTo>
                    <a:lnTo>
                      <a:pt x="342" y="3161"/>
                    </a:lnTo>
                    <a:lnTo>
                      <a:pt x="254" y="3250"/>
                    </a:lnTo>
                    <a:lnTo>
                      <a:pt x="178" y="3351"/>
                    </a:lnTo>
                    <a:lnTo>
                      <a:pt x="102" y="3465"/>
                    </a:lnTo>
                    <a:lnTo>
                      <a:pt x="51" y="3591"/>
                    </a:lnTo>
                    <a:lnTo>
                      <a:pt x="14" y="3730"/>
                    </a:lnTo>
                    <a:lnTo>
                      <a:pt x="1" y="3895"/>
                    </a:lnTo>
                    <a:lnTo>
                      <a:pt x="14" y="4059"/>
                    </a:lnTo>
                    <a:lnTo>
                      <a:pt x="39" y="4211"/>
                    </a:lnTo>
                    <a:lnTo>
                      <a:pt x="89" y="4350"/>
                    </a:lnTo>
                    <a:lnTo>
                      <a:pt x="165" y="4476"/>
                    </a:lnTo>
                    <a:lnTo>
                      <a:pt x="254" y="4577"/>
                    </a:lnTo>
                    <a:lnTo>
                      <a:pt x="342" y="4678"/>
                    </a:lnTo>
                    <a:lnTo>
                      <a:pt x="443" y="4767"/>
                    </a:lnTo>
                    <a:lnTo>
                      <a:pt x="557" y="4843"/>
                    </a:lnTo>
                    <a:lnTo>
                      <a:pt x="658" y="4906"/>
                    </a:lnTo>
                    <a:lnTo>
                      <a:pt x="759" y="4957"/>
                    </a:lnTo>
                    <a:lnTo>
                      <a:pt x="949" y="5032"/>
                    </a:lnTo>
                    <a:lnTo>
                      <a:pt x="1075" y="5083"/>
                    </a:lnTo>
                    <a:lnTo>
                      <a:pt x="1126" y="5096"/>
                    </a:lnTo>
                    <a:lnTo>
                      <a:pt x="1113" y="5146"/>
                    </a:lnTo>
                    <a:lnTo>
                      <a:pt x="1075" y="5285"/>
                    </a:lnTo>
                    <a:lnTo>
                      <a:pt x="1038" y="5500"/>
                    </a:lnTo>
                    <a:lnTo>
                      <a:pt x="1025" y="5614"/>
                    </a:lnTo>
                    <a:lnTo>
                      <a:pt x="1025" y="5753"/>
                    </a:lnTo>
                    <a:lnTo>
                      <a:pt x="1038" y="5892"/>
                    </a:lnTo>
                    <a:lnTo>
                      <a:pt x="1050" y="6044"/>
                    </a:lnTo>
                    <a:lnTo>
                      <a:pt x="1088" y="6196"/>
                    </a:lnTo>
                    <a:lnTo>
                      <a:pt x="1151" y="6335"/>
                    </a:lnTo>
                    <a:lnTo>
                      <a:pt x="1227" y="6486"/>
                    </a:lnTo>
                    <a:lnTo>
                      <a:pt x="1341" y="6625"/>
                    </a:lnTo>
                    <a:lnTo>
                      <a:pt x="1467" y="6764"/>
                    </a:lnTo>
                    <a:lnTo>
                      <a:pt x="1632" y="6891"/>
                    </a:lnTo>
                    <a:lnTo>
                      <a:pt x="1644" y="6941"/>
                    </a:lnTo>
                    <a:lnTo>
                      <a:pt x="1670" y="7068"/>
                    </a:lnTo>
                    <a:lnTo>
                      <a:pt x="1720" y="7258"/>
                    </a:lnTo>
                    <a:lnTo>
                      <a:pt x="1758" y="7371"/>
                    </a:lnTo>
                    <a:lnTo>
                      <a:pt x="1821" y="7498"/>
                    </a:lnTo>
                    <a:lnTo>
                      <a:pt x="1885" y="7612"/>
                    </a:lnTo>
                    <a:lnTo>
                      <a:pt x="1960" y="7738"/>
                    </a:lnTo>
                    <a:lnTo>
                      <a:pt x="2049" y="7864"/>
                    </a:lnTo>
                    <a:lnTo>
                      <a:pt x="2150" y="7978"/>
                    </a:lnTo>
                    <a:lnTo>
                      <a:pt x="2277" y="8092"/>
                    </a:lnTo>
                    <a:lnTo>
                      <a:pt x="2416" y="8193"/>
                    </a:lnTo>
                    <a:lnTo>
                      <a:pt x="2580" y="8282"/>
                    </a:lnTo>
                    <a:lnTo>
                      <a:pt x="2757" y="8357"/>
                    </a:lnTo>
                    <a:lnTo>
                      <a:pt x="2972" y="8421"/>
                    </a:lnTo>
                    <a:lnTo>
                      <a:pt x="3263" y="8497"/>
                    </a:lnTo>
                    <a:lnTo>
                      <a:pt x="3983" y="8636"/>
                    </a:lnTo>
                    <a:lnTo>
                      <a:pt x="4830" y="8787"/>
                    </a:lnTo>
                    <a:lnTo>
                      <a:pt x="5715" y="8926"/>
                    </a:lnTo>
                    <a:lnTo>
                      <a:pt x="7258" y="9154"/>
                    </a:lnTo>
                    <a:lnTo>
                      <a:pt x="7915" y="9242"/>
                    </a:lnTo>
                    <a:lnTo>
                      <a:pt x="8560" y="2289"/>
                    </a:lnTo>
                    <a:lnTo>
                      <a:pt x="8269" y="2049"/>
                    </a:lnTo>
                    <a:lnTo>
                      <a:pt x="7940" y="1783"/>
                    </a:lnTo>
                    <a:lnTo>
                      <a:pt x="7536" y="1480"/>
                    </a:lnTo>
                    <a:lnTo>
                      <a:pt x="7081" y="1151"/>
                    </a:lnTo>
                    <a:lnTo>
                      <a:pt x="6840" y="999"/>
                    </a:lnTo>
                    <a:lnTo>
                      <a:pt x="6600" y="848"/>
                    </a:lnTo>
                    <a:lnTo>
                      <a:pt x="6360" y="709"/>
                    </a:lnTo>
                    <a:lnTo>
                      <a:pt x="6120" y="595"/>
                    </a:lnTo>
                    <a:lnTo>
                      <a:pt x="5892" y="494"/>
                    </a:lnTo>
                    <a:lnTo>
                      <a:pt x="5677" y="418"/>
                    </a:lnTo>
                    <a:lnTo>
                      <a:pt x="5248" y="304"/>
                    </a:lnTo>
                    <a:lnTo>
                      <a:pt x="4805" y="203"/>
                    </a:lnTo>
                    <a:lnTo>
                      <a:pt x="4350" y="115"/>
                    </a:lnTo>
                    <a:lnTo>
                      <a:pt x="3920" y="39"/>
                    </a:lnTo>
                    <a:lnTo>
                      <a:pt x="3528" y="1"/>
                    </a:lnTo>
                    <a:close/>
                  </a:path>
                </a:pathLst>
              </a:custGeom>
              <a:solidFill>
                <a:srgbClr val="FF95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4;p16"/>
              <p:cNvSpPr/>
              <p:nvPr/>
            </p:nvSpPr>
            <p:spPr>
              <a:xfrm>
                <a:off x="4988425" y="2625650"/>
                <a:ext cx="141300" cy="203575"/>
              </a:xfrm>
              <a:custGeom>
                <a:avLst/>
                <a:gdLst/>
                <a:ahLst/>
                <a:cxnLst/>
                <a:rect l="l" t="t" r="r" b="b"/>
                <a:pathLst>
                  <a:path w="5652" h="8143" extrusionOk="0">
                    <a:moveTo>
                      <a:pt x="1075" y="1"/>
                    </a:moveTo>
                    <a:lnTo>
                      <a:pt x="973" y="13"/>
                    </a:lnTo>
                    <a:lnTo>
                      <a:pt x="860" y="26"/>
                    </a:lnTo>
                    <a:lnTo>
                      <a:pt x="759" y="51"/>
                    </a:lnTo>
                    <a:lnTo>
                      <a:pt x="657" y="102"/>
                    </a:lnTo>
                    <a:lnTo>
                      <a:pt x="544" y="152"/>
                    </a:lnTo>
                    <a:lnTo>
                      <a:pt x="455" y="228"/>
                    </a:lnTo>
                    <a:lnTo>
                      <a:pt x="367" y="329"/>
                    </a:lnTo>
                    <a:lnTo>
                      <a:pt x="278" y="443"/>
                    </a:lnTo>
                    <a:lnTo>
                      <a:pt x="215" y="582"/>
                    </a:lnTo>
                    <a:lnTo>
                      <a:pt x="152" y="734"/>
                    </a:lnTo>
                    <a:lnTo>
                      <a:pt x="126" y="886"/>
                    </a:lnTo>
                    <a:lnTo>
                      <a:pt x="101" y="1037"/>
                    </a:lnTo>
                    <a:lnTo>
                      <a:pt x="89" y="1189"/>
                    </a:lnTo>
                    <a:lnTo>
                      <a:pt x="101" y="1328"/>
                    </a:lnTo>
                    <a:lnTo>
                      <a:pt x="114" y="1467"/>
                    </a:lnTo>
                    <a:lnTo>
                      <a:pt x="126" y="1606"/>
                    </a:lnTo>
                    <a:lnTo>
                      <a:pt x="152" y="1720"/>
                    </a:lnTo>
                    <a:lnTo>
                      <a:pt x="215" y="1935"/>
                    </a:lnTo>
                    <a:lnTo>
                      <a:pt x="278" y="2112"/>
                    </a:lnTo>
                    <a:lnTo>
                      <a:pt x="354" y="2251"/>
                    </a:lnTo>
                    <a:lnTo>
                      <a:pt x="329" y="2276"/>
                    </a:lnTo>
                    <a:lnTo>
                      <a:pt x="253" y="2352"/>
                    </a:lnTo>
                    <a:lnTo>
                      <a:pt x="164" y="2479"/>
                    </a:lnTo>
                    <a:lnTo>
                      <a:pt x="114" y="2554"/>
                    </a:lnTo>
                    <a:lnTo>
                      <a:pt x="76" y="2656"/>
                    </a:lnTo>
                    <a:lnTo>
                      <a:pt x="38" y="2757"/>
                    </a:lnTo>
                    <a:lnTo>
                      <a:pt x="13" y="2883"/>
                    </a:lnTo>
                    <a:lnTo>
                      <a:pt x="0" y="3010"/>
                    </a:lnTo>
                    <a:lnTo>
                      <a:pt x="0" y="3149"/>
                    </a:lnTo>
                    <a:lnTo>
                      <a:pt x="25" y="3313"/>
                    </a:lnTo>
                    <a:lnTo>
                      <a:pt x="63" y="3477"/>
                    </a:lnTo>
                    <a:lnTo>
                      <a:pt x="126" y="3667"/>
                    </a:lnTo>
                    <a:lnTo>
                      <a:pt x="215" y="3857"/>
                    </a:lnTo>
                    <a:lnTo>
                      <a:pt x="164" y="3970"/>
                    </a:lnTo>
                    <a:lnTo>
                      <a:pt x="126" y="4097"/>
                    </a:lnTo>
                    <a:lnTo>
                      <a:pt x="101" y="4261"/>
                    </a:lnTo>
                    <a:lnTo>
                      <a:pt x="101" y="4350"/>
                    </a:lnTo>
                    <a:lnTo>
                      <a:pt x="101" y="4438"/>
                    </a:lnTo>
                    <a:lnTo>
                      <a:pt x="114" y="4527"/>
                    </a:lnTo>
                    <a:lnTo>
                      <a:pt x="126" y="4628"/>
                    </a:lnTo>
                    <a:lnTo>
                      <a:pt x="164" y="4716"/>
                    </a:lnTo>
                    <a:lnTo>
                      <a:pt x="215" y="4805"/>
                    </a:lnTo>
                    <a:lnTo>
                      <a:pt x="278" y="4893"/>
                    </a:lnTo>
                    <a:lnTo>
                      <a:pt x="354" y="4982"/>
                    </a:lnTo>
                    <a:lnTo>
                      <a:pt x="329" y="5032"/>
                    </a:lnTo>
                    <a:lnTo>
                      <a:pt x="278" y="5197"/>
                    </a:lnTo>
                    <a:lnTo>
                      <a:pt x="253" y="5298"/>
                    </a:lnTo>
                    <a:lnTo>
                      <a:pt x="240" y="5437"/>
                    </a:lnTo>
                    <a:lnTo>
                      <a:pt x="228" y="5576"/>
                    </a:lnTo>
                    <a:lnTo>
                      <a:pt x="240" y="5740"/>
                    </a:lnTo>
                    <a:lnTo>
                      <a:pt x="266" y="5917"/>
                    </a:lnTo>
                    <a:lnTo>
                      <a:pt x="303" y="6094"/>
                    </a:lnTo>
                    <a:lnTo>
                      <a:pt x="379" y="6284"/>
                    </a:lnTo>
                    <a:lnTo>
                      <a:pt x="480" y="6486"/>
                    </a:lnTo>
                    <a:lnTo>
                      <a:pt x="619" y="6676"/>
                    </a:lnTo>
                    <a:lnTo>
                      <a:pt x="695" y="6777"/>
                    </a:lnTo>
                    <a:lnTo>
                      <a:pt x="796" y="6878"/>
                    </a:lnTo>
                    <a:lnTo>
                      <a:pt x="898" y="6979"/>
                    </a:lnTo>
                    <a:lnTo>
                      <a:pt x="1011" y="7081"/>
                    </a:lnTo>
                    <a:lnTo>
                      <a:pt x="1125" y="7169"/>
                    </a:lnTo>
                    <a:lnTo>
                      <a:pt x="1264" y="7270"/>
                    </a:lnTo>
                    <a:lnTo>
                      <a:pt x="1555" y="7447"/>
                    </a:lnTo>
                    <a:lnTo>
                      <a:pt x="1846" y="7599"/>
                    </a:lnTo>
                    <a:lnTo>
                      <a:pt x="2137" y="7738"/>
                    </a:lnTo>
                    <a:lnTo>
                      <a:pt x="2427" y="7839"/>
                    </a:lnTo>
                    <a:lnTo>
                      <a:pt x="2706" y="7928"/>
                    </a:lnTo>
                    <a:lnTo>
                      <a:pt x="2971" y="7991"/>
                    </a:lnTo>
                    <a:lnTo>
                      <a:pt x="3236" y="8041"/>
                    </a:lnTo>
                    <a:lnTo>
                      <a:pt x="3477" y="8079"/>
                    </a:lnTo>
                    <a:lnTo>
                      <a:pt x="3704" y="8105"/>
                    </a:lnTo>
                    <a:lnTo>
                      <a:pt x="3907" y="8130"/>
                    </a:lnTo>
                    <a:lnTo>
                      <a:pt x="4248" y="8142"/>
                    </a:lnTo>
                    <a:lnTo>
                      <a:pt x="4475" y="8130"/>
                    </a:lnTo>
                    <a:lnTo>
                      <a:pt x="4551" y="8130"/>
                    </a:lnTo>
                    <a:lnTo>
                      <a:pt x="4008" y="6638"/>
                    </a:lnTo>
                    <a:lnTo>
                      <a:pt x="4261" y="6613"/>
                    </a:lnTo>
                    <a:lnTo>
                      <a:pt x="4501" y="6562"/>
                    </a:lnTo>
                    <a:lnTo>
                      <a:pt x="4615" y="6524"/>
                    </a:lnTo>
                    <a:lnTo>
                      <a:pt x="4716" y="6474"/>
                    </a:lnTo>
                    <a:lnTo>
                      <a:pt x="4817" y="6436"/>
                    </a:lnTo>
                    <a:lnTo>
                      <a:pt x="4905" y="6373"/>
                    </a:lnTo>
                    <a:lnTo>
                      <a:pt x="4981" y="6322"/>
                    </a:lnTo>
                    <a:lnTo>
                      <a:pt x="5044" y="6259"/>
                    </a:lnTo>
                    <a:lnTo>
                      <a:pt x="5095" y="6183"/>
                    </a:lnTo>
                    <a:lnTo>
                      <a:pt x="5133" y="6107"/>
                    </a:lnTo>
                    <a:lnTo>
                      <a:pt x="5158" y="6031"/>
                    </a:lnTo>
                    <a:lnTo>
                      <a:pt x="5171" y="5955"/>
                    </a:lnTo>
                    <a:lnTo>
                      <a:pt x="5158" y="5867"/>
                    </a:lnTo>
                    <a:lnTo>
                      <a:pt x="5120" y="5778"/>
                    </a:lnTo>
                    <a:lnTo>
                      <a:pt x="5070" y="5677"/>
                    </a:lnTo>
                    <a:lnTo>
                      <a:pt x="4994" y="5589"/>
                    </a:lnTo>
                    <a:lnTo>
                      <a:pt x="4905" y="5513"/>
                    </a:lnTo>
                    <a:lnTo>
                      <a:pt x="4804" y="5450"/>
                    </a:lnTo>
                    <a:lnTo>
                      <a:pt x="4690" y="5386"/>
                    </a:lnTo>
                    <a:lnTo>
                      <a:pt x="4577" y="5336"/>
                    </a:lnTo>
                    <a:lnTo>
                      <a:pt x="4336" y="5260"/>
                    </a:lnTo>
                    <a:lnTo>
                      <a:pt x="4109" y="5209"/>
                    </a:lnTo>
                    <a:lnTo>
                      <a:pt x="3907" y="5184"/>
                    </a:lnTo>
                    <a:lnTo>
                      <a:pt x="3730" y="5159"/>
                    </a:lnTo>
                    <a:lnTo>
                      <a:pt x="3730" y="5159"/>
                    </a:lnTo>
                    <a:lnTo>
                      <a:pt x="3957" y="5172"/>
                    </a:lnTo>
                    <a:lnTo>
                      <a:pt x="4185" y="5172"/>
                    </a:lnTo>
                    <a:lnTo>
                      <a:pt x="4463" y="5146"/>
                    </a:lnTo>
                    <a:lnTo>
                      <a:pt x="4602" y="5134"/>
                    </a:lnTo>
                    <a:lnTo>
                      <a:pt x="4741" y="5108"/>
                    </a:lnTo>
                    <a:lnTo>
                      <a:pt x="4867" y="5070"/>
                    </a:lnTo>
                    <a:lnTo>
                      <a:pt x="4994" y="5020"/>
                    </a:lnTo>
                    <a:lnTo>
                      <a:pt x="5108" y="4969"/>
                    </a:lnTo>
                    <a:lnTo>
                      <a:pt x="5196" y="4893"/>
                    </a:lnTo>
                    <a:lnTo>
                      <a:pt x="5272" y="4818"/>
                    </a:lnTo>
                    <a:lnTo>
                      <a:pt x="5297" y="4767"/>
                    </a:lnTo>
                    <a:lnTo>
                      <a:pt x="5323" y="4716"/>
                    </a:lnTo>
                    <a:lnTo>
                      <a:pt x="5348" y="4615"/>
                    </a:lnTo>
                    <a:lnTo>
                      <a:pt x="5360" y="4514"/>
                    </a:lnTo>
                    <a:lnTo>
                      <a:pt x="5360" y="4426"/>
                    </a:lnTo>
                    <a:lnTo>
                      <a:pt x="5348" y="4350"/>
                    </a:lnTo>
                    <a:lnTo>
                      <a:pt x="5335" y="4274"/>
                    </a:lnTo>
                    <a:lnTo>
                      <a:pt x="5310" y="4198"/>
                    </a:lnTo>
                    <a:lnTo>
                      <a:pt x="5234" y="4084"/>
                    </a:lnTo>
                    <a:lnTo>
                      <a:pt x="5158" y="3983"/>
                    </a:lnTo>
                    <a:lnTo>
                      <a:pt x="5095" y="3907"/>
                    </a:lnTo>
                    <a:lnTo>
                      <a:pt x="5019" y="3857"/>
                    </a:lnTo>
                    <a:lnTo>
                      <a:pt x="5133" y="3844"/>
                    </a:lnTo>
                    <a:lnTo>
                      <a:pt x="5234" y="3831"/>
                    </a:lnTo>
                    <a:lnTo>
                      <a:pt x="5335" y="3793"/>
                    </a:lnTo>
                    <a:lnTo>
                      <a:pt x="5411" y="3743"/>
                    </a:lnTo>
                    <a:lnTo>
                      <a:pt x="5487" y="3680"/>
                    </a:lnTo>
                    <a:lnTo>
                      <a:pt x="5550" y="3616"/>
                    </a:lnTo>
                    <a:lnTo>
                      <a:pt x="5601" y="3541"/>
                    </a:lnTo>
                    <a:lnTo>
                      <a:pt x="5639" y="3452"/>
                    </a:lnTo>
                    <a:lnTo>
                      <a:pt x="5651" y="3364"/>
                    </a:lnTo>
                    <a:lnTo>
                      <a:pt x="5651" y="3275"/>
                    </a:lnTo>
                    <a:lnTo>
                      <a:pt x="5639" y="3174"/>
                    </a:lnTo>
                    <a:lnTo>
                      <a:pt x="5601" y="3085"/>
                    </a:lnTo>
                    <a:lnTo>
                      <a:pt x="5537" y="2997"/>
                    </a:lnTo>
                    <a:lnTo>
                      <a:pt x="5449" y="2896"/>
                    </a:lnTo>
                    <a:lnTo>
                      <a:pt x="5348" y="2807"/>
                    </a:lnTo>
                    <a:lnTo>
                      <a:pt x="5209" y="2731"/>
                    </a:lnTo>
                    <a:lnTo>
                      <a:pt x="5044" y="2656"/>
                    </a:lnTo>
                    <a:lnTo>
                      <a:pt x="4855" y="2592"/>
                    </a:lnTo>
                    <a:lnTo>
                      <a:pt x="4652" y="2542"/>
                    </a:lnTo>
                    <a:lnTo>
                      <a:pt x="4438" y="2491"/>
                    </a:lnTo>
                    <a:lnTo>
                      <a:pt x="4210" y="2453"/>
                    </a:lnTo>
                    <a:lnTo>
                      <a:pt x="3982" y="2428"/>
                    </a:lnTo>
                    <a:lnTo>
                      <a:pt x="3527" y="2403"/>
                    </a:lnTo>
                    <a:lnTo>
                      <a:pt x="3110" y="2390"/>
                    </a:lnTo>
                    <a:lnTo>
                      <a:pt x="2453" y="2390"/>
                    </a:lnTo>
                    <a:lnTo>
                      <a:pt x="2326" y="2061"/>
                    </a:lnTo>
                    <a:lnTo>
                      <a:pt x="2883" y="2061"/>
                    </a:lnTo>
                    <a:lnTo>
                      <a:pt x="3325" y="2099"/>
                    </a:lnTo>
                    <a:lnTo>
                      <a:pt x="3578" y="2125"/>
                    </a:lnTo>
                    <a:lnTo>
                      <a:pt x="3856" y="2150"/>
                    </a:lnTo>
                    <a:lnTo>
                      <a:pt x="4020" y="2175"/>
                    </a:lnTo>
                    <a:lnTo>
                      <a:pt x="4185" y="2175"/>
                    </a:lnTo>
                    <a:lnTo>
                      <a:pt x="4349" y="2163"/>
                    </a:lnTo>
                    <a:lnTo>
                      <a:pt x="4513" y="2137"/>
                    </a:lnTo>
                    <a:lnTo>
                      <a:pt x="4665" y="2087"/>
                    </a:lnTo>
                    <a:lnTo>
                      <a:pt x="4804" y="2036"/>
                    </a:lnTo>
                    <a:lnTo>
                      <a:pt x="4931" y="1973"/>
                    </a:lnTo>
                    <a:lnTo>
                      <a:pt x="5044" y="1884"/>
                    </a:lnTo>
                    <a:lnTo>
                      <a:pt x="5120" y="1796"/>
                    </a:lnTo>
                    <a:lnTo>
                      <a:pt x="5158" y="1745"/>
                    </a:lnTo>
                    <a:lnTo>
                      <a:pt x="5183" y="1695"/>
                    </a:lnTo>
                    <a:lnTo>
                      <a:pt x="5196" y="1632"/>
                    </a:lnTo>
                    <a:lnTo>
                      <a:pt x="5209" y="1568"/>
                    </a:lnTo>
                    <a:lnTo>
                      <a:pt x="5209" y="1518"/>
                    </a:lnTo>
                    <a:lnTo>
                      <a:pt x="5196" y="1442"/>
                    </a:lnTo>
                    <a:lnTo>
                      <a:pt x="5183" y="1379"/>
                    </a:lnTo>
                    <a:lnTo>
                      <a:pt x="5158" y="1303"/>
                    </a:lnTo>
                    <a:lnTo>
                      <a:pt x="5108" y="1240"/>
                    </a:lnTo>
                    <a:lnTo>
                      <a:pt x="5070" y="1164"/>
                    </a:lnTo>
                    <a:lnTo>
                      <a:pt x="5006" y="1075"/>
                    </a:lnTo>
                    <a:lnTo>
                      <a:pt x="4931" y="999"/>
                    </a:lnTo>
                    <a:lnTo>
                      <a:pt x="4754" y="835"/>
                    </a:lnTo>
                    <a:lnTo>
                      <a:pt x="4640" y="747"/>
                    </a:lnTo>
                    <a:lnTo>
                      <a:pt x="4526" y="671"/>
                    </a:lnTo>
                    <a:lnTo>
                      <a:pt x="4286" y="532"/>
                    </a:lnTo>
                    <a:lnTo>
                      <a:pt x="4033" y="405"/>
                    </a:lnTo>
                    <a:lnTo>
                      <a:pt x="3767" y="317"/>
                    </a:lnTo>
                    <a:lnTo>
                      <a:pt x="3502" y="241"/>
                    </a:lnTo>
                    <a:lnTo>
                      <a:pt x="3224" y="178"/>
                    </a:lnTo>
                    <a:lnTo>
                      <a:pt x="2958" y="127"/>
                    </a:lnTo>
                    <a:lnTo>
                      <a:pt x="2693" y="89"/>
                    </a:lnTo>
                    <a:lnTo>
                      <a:pt x="2453" y="64"/>
                    </a:lnTo>
                    <a:lnTo>
                      <a:pt x="2225" y="51"/>
                    </a:lnTo>
                    <a:lnTo>
                      <a:pt x="1833" y="39"/>
                    </a:lnTo>
                    <a:lnTo>
                      <a:pt x="1580" y="39"/>
                    </a:lnTo>
                    <a:lnTo>
                      <a:pt x="1479" y="51"/>
                    </a:lnTo>
                    <a:lnTo>
                      <a:pt x="1441" y="39"/>
                    </a:lnTo>
                    <a:lnTo>
                      <a:pt x="1327" y="13"/>
                    </a:lnTo>
                    <a:lnTo>
                      <a:pt x="1163" y="1"/>
                    </a:lnTo>
                    <a:close/>
                  </a:path>
                </a:pathLst>
              </a:custGeom>
              <a:solidFill>
                <a:srgbClr val="BF5E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5;p16"/>
              <p:cNvSpPr/>
              <p:nvPr/>
            </p:nvSpPr>
            <p:spPr>
              <a:xfrm>
                <a:off x="1625200" y="4389300"/>
                <a:ext cx="81250" cy="10875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43503" extrusionOk="0">
                    <a:moveTo>
                      <a:pt x="0" y="0"/>
                    </a:moveTo>
                    <a:lnTo>
                      <a:pt x="0" y="43503"/>
                    </a:lnTo>
                    <a:lnTo>
                      <a:pt x="3249" y="43503"/>
                    </a:lnTo>
                    <a:lnTo>
                      <a:pt x="3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6;p16"/>
              <p:cNvSpPr/>
              <p:nvPr/>
            </p:nvSpPr>
            <p:spPr>
              <a:xfrm>
                <a:off x="1224125" y="4187650"/>
                <a:ext cx="869825" cy="262025"/>
              </a:xfrm>
              <a:custGeom>
                <a:avLst/>
                <a:gdLst/>
                <a:ahLst/>
                <a:cxnLst/>
                <a:rect l="l" t="t" r="r" b="b"/>
                <a:pathLst>
                  <a:path w="34793" h="10481" extrusionOk="0">
                    <a:moveTo>
                      <a:pt x="3262" y="0"/>
                    </a:moveTo>
                    <a:lnTo>
                      <a:pt x="3097" y="13"/>
                    </a:lnTo>
                    <a:lnTo>
                      <a:pt x="2933" y="25"/>
                    </a:lnTo>
                    <a:lnTo>
                      <a:pt x="2769" y="38"/>
                    </a:lnTo>
                    <a:lnTo>
                      <a:pt x="2604" y="76"/>
                    </a:lnTo>
                    <a:lnTo>
                      <a:pt x="2453" y="114"/>
                    </a:lnTo>
                    <a:lnTo>
                      <a:pt x="2288" y="152"/>
                    </a:lnTo>
                    <a:lnTo>
                      <a:pt x="2137" y="202"/>
                    </a:lnTo>
                    <a:lnTo>
                      <a:pt x="1998" y="266"/>
                    </a:lnTo>
                    <a:lnTo>
                      <a:pt x="1846" y="329"/>
                    </a:lnTo>
                    <a:lnTo>
                      <a:pt x="1707" y="405"/>
                    </a:lnTo>
                    <a:lnTo>
                      <a:pt x="1568" y="481"/>
                    </a:lnTo>
                    <a:lnTo>
                      <a:pt x="1441" y="556"/>
                    </a:lnTo>
                    <a:lnTo>
                      <a:pt x="1188" y="746"/>
                    </a:lnTo>
                    <a:lnTo>
                      <a:pt x="961" y="961"/>
                    </a:lnTo>
                    <a:lnTo>
                      <a:pt x="746" y="1189"/>
                    </a:lnTo>
                    <a:lnTo>
                      <a:pt x="556" y="1441"/>
                    </a:lnTo>
                    <a:lnTo>
                      <a:pt x="468" y="1580"/>
                    </a:lnTo>
                    <a:lnTo>
                      <a:pt x="392" y="1719"/>
                    </a:lnTo>
                    <a:lnTo>
                      <a:pt x="316" y="1859"/>
                    </a:lnTo>
                    <a:lnTo>
                      <a:pt x="253" y="1998"/>
                    </a:lnTo>
                    <a:lnTo>
                      <a:pt x="202" y="2149"/>
                    </a:lnTo>
                    <a:lnTo>
                      <a:pt x="152" y="2301"/>
                    </a:lnTo>
                    <a:lnTo>
                      <a:pt x="101" y="2453"/>
                    </a:lnTo>
                    <a:lnTo>
                      <a:pt x="63" y="2617"/>
                    </a:lnTo>
                    <a:lnTo>
                      <a:pt x="38" y="2769"/>
                    </a:lnTo>
                    <a:lnTo>
                      <a:pt x="13" y="2933"/>
                    </a:lnTo>
                    <a:lnTo>
                      <a:pt x="0" y="3098"/>
                    </a:lnTo>
                    <a:lnTo>
                      <a:pt x="0" y="3275"/>
                    </a:lnTo>
                    <a:lnTo>
                      <a:pt x="0" y="7219"/>
                    </a:lnTo>
                    <a:lnTo>
                      <a:pt x="0" y="7383"/>
                    </a:lnTo>
                    <a:lnTo>
                      <a:pt x="13" y="7548"/>
                    </a:lnTo>
                    <a:lnTo>
                      <a:pt x="38" y="7712"/>
                    </a:lnTo>
                    <a:lnTo>
                      <a:pt x="63" y="7876"/>
                    </a:lnTo>
                    <a:lnTo>
                      <a:pt x="101" y="8028"/>
                    </a:lnTo>
                    <a:lnTo>
                      <a:pt x="152" y="8180"/>
                    </a:lnTo>
                    <a:lnTo>
                      <a:pt x="202" y="8332"/>
                    </a:lnTo>
                    <a:lnTo>
                      <a:pt x="253" y="8483"/>
                    </a:lnTo>
                    <a:lnTo>
                      <a:pt x="316" y="8635"/>
                    </a:lnTo>
                    <a:lnTo>
                      <a:pt x="392" y="8774"/>
                    </a:lnTo>
                    <a:lnTo>
                      <a:pt x="468" y="8913"/>
                    </a:lnTo>
                    <a:lnTo>
                      <a:pt x="556" y="9040"/>
                    </a:lnTo>
                    <a:lnTo>
                      <a:pt x="746" y="9292"/>
                    </a:lnTo>
                    <a:lnTo>
                      <a:pt x="961" y="9520"/>
                    </a:lnTo>
                    <a:lnTo>
                      <a:pt x="1188" y="9735"/>
                    </a:lnTo>
                    <a:lnTo>
                      <a:pt x="1441" y="9925"/>
                    </a:lnTo>
                    <a:lnTo>
                      <a:pt x="1568" y="10000"/>
                    </a:lnTo>
                    <a:lnTo>
                      <a:pt x="1707" y="10089"/>
                    </a:lnTo>
                    <a:lnTo>
                      <a:pt x="1846" y="10152"/>
                    </a:lnTo>
                    <a:lnTo>
                      <a:pt x="1998" y="10228"/>
                    </a:lnTo>
                    <a:lnTo>
                      <a:pt x="2137" y="10278"/>
                    </a:lnTo>
                    <a:lnTo>
                      <a:pt x="2288" y="10329"/>
                    </a:lnTo>
                    <a:lnTo>
                      <a:pt x="2453" y="10380"/>
                    </a:lnTo>
                    <a:lnTo>
                      <a:pt x="2604" y="10418"/>
                    </a:lnTo>
                    <a:lnTo>
                      <a:pt x="2769" y="10443"/>
                    </a:lnTo>
                    <a:lnTo>
                      <a:pt x="2933" y="10468"/>
                    </a:lnTo>
                    <a:lnTo>
                      <a:pt x="3097" y="10481"/>
                    </a:lnTo>
                    <a:lnTo>
                      <a:pt x="31695" y="10481"/>
                    </a:lnTo>
                    <a:lnTo>
                      <a:pt x="31859" y="10468"/>
                    </a:lnTo>
                    <a:lnTo>
                      <a:pt x="32023" y="10443"/>
                    </a:lnTo>
                    <a:lnTo>
                      <a:pt x="32175" y="10418"/>
                    </a:lnTo>
                    <a:lnTo>
                      <a:pt x="32339" y="10380"/>
                    </a:lnTo>
                    <a:lnTo>
                      <a:pt x="32491" y="10329"/>
                    </a:lnTo>
                    <a:lnTo>
                      <a:pt x="32643" y="10278"/>
                    </a:lnTo>
                    <a:lnTo>
                      <a:pt x="32795" y="10228"/>
                    </a:lnTo>
                    <a:lnTo>
                      <a:pt x="32934" y="10152"/>
                    </a:lnTo>
                    <a:lnTo>
                      <a:pt x="33073" y="10089"/>
                    </a:lnTo>
                    <a:lnTo>
                      <a:pt x="33212" y="10000"/>
                    </a:lnTo>
                    <a:lnTo>
                      <a:pt x="33351" y="9925"/>
                    </a:lnTo>
                    <a:lnTo>
                      <a:pt x="33604" y="9735"/>
                    </a:lnTo>
                    <a:lnTo>
                      <a:pt x="33831" y="9520"/>
                    </a:lnTo>
                    <a:lnTo>
                      <a:pt x="34046" y="9292"/>
                    </a:lnTo>
                    <a:lnTo>
                      <a:pt x="34236" y="9040"/>
                    </a:lnTo>
                    <a:lnTo>
                      <a:pt x="34312" y="8913"/>
                    </a:lnTo>
                    <a:lnTo>
                      <a:pt x="34388" y="8774"/>
                    </a:lnTo>
                    <a:lnTo>
                      <a:pt x="34463" y="8635"/>
                    </a:lnTo>
                    <a:lnTo>
                      <a:pt x="34527" y="8483"/>
                    </a:lnTo>
                    <a:lnTo>
                      <a:pt x="34590" y="8332"/>
                    </a:lnTo>
                    <a:lnTo>
                      <a:pt x="34640" y="8180"/>
                    </a:lnTo>
                    <a:lnTo>
                      <a:pt x="34691" y="8028"/>
                    </a:lnTo>
                    <a:lnTo>
                      <a:pt x="34716" y="7876"/>
                    </a:lnTo>
                    <a:lnTo>
                      <a:pt x="34754" y="7712"/>
                    </a:lnTo>
                    <a:lnTo>
                      <a:pt x="34767" y="7548"/>
                    </a:lnTo>
                    <a:lnTo>
                      <a:pt x="34779" y="7383"/>
                    </a:lnTo>
                    <a:lnTo>
                      <a:pt x="34792" y="7219"/>
                    </a:lnTo>
                    <a:lnTo>
                      <a:pt x="34792" y="3275"/>
                    </a:lnTo>
                    <a:lnTo>
                      <a:pt x="34779" y="3098"/>
                    </a:lnTo>
                    <a:lnTo>
                      <a:pt x="34767" y="2933"/>
                    </a:lnTo>
                    <a:lnTo>
                      <a:pt x="34754" y="2769"/>
                    </a:lnTo>
                    <a:lnTo>
                      <a:pt x="34716" y="2617"/>
                    </a:lnTo>
                    <a:lnTo>
                      <a:pt x="34691" y="2453"/>
                    </a:lnTo>
                    <a:lnTo>
                      <a:pt x="34640" y="2301"/>
                    </a:lnTo>
                    <a:lnTo>
                      <a:pt x="34590" y="2149"/>
                    </a:lnTo>
                    <a:lnTo>
                      <a:pt x="34527" y="1998"/>
                    </a:lnTo>
                    <a:lnTo>
                      <a:pt x="34463" y="1859"/>
                    </a:lnTo>
                    <a:lnTo>
                      <a:pt x="34388" y="1719"/>
                    </a:lnTo>
                    <a:lnTo>
                      <a:pt x="34312" y="1580"/>
                    </a:lnTo>
                    <a:lnTo>
                      <a:pt x="34236" y="1441"/>
                    </a:lnTo>
                    <a:lnTo>
                      <a:pt x="34046" y="1189"/>
                    </a:lnTo>
                    <a:lnTo>
                      <a:pt x="33831" y="961"/>
                    </a:lnTo>
                    <a:lnTo>
                      <a:pt x="33604" y="746"/>
                    </a:lnTo>
                    <a:lnTo>
                      <a:pt x="33351" y="556"/>
                    </a:lnTo>
                    <a:lnTo>
                      <a:pt x="33212" y="481"/>
                    </a:lnTo>
                    <a:lnTo>
                      <a:pt x="33073" y="405"/>
                    </a:lnTo>
                    <a:lnTo>
                      <a:pt x="32934" y="329"/>
                    </a:lnTo>
                    <a:lnTo>
                      <a:pt x="32795" y="266"/>
                    </a:lnTo>
                    <a:lnTo>
                      <a:pt x="32643" y="202"/>
                    </a:lnTo>
                    <a:lnTo>
                      <a:pt x="32491" y="152"/>
                    </a:lnTo>
                    <a:lnTo>
                      <a:pt x="32339" y="114"/>
                    </a:lnTo>
                    <a:lnTo>
                      <a:pt x="32175" y="76"/>
                    </a:lnTo>
                    <a:lnTo>
                      <a:pt x="32023" y="38"/>
                    </a:lnTo>
                    <a:lnTo>
                      <a:pt x="31859" y="25"/>
                    </a:lnTo>
                    <a:lnTo>
                      <a:pt x="31695" y="13"/>
                    </a:lnTo>
                    <a:lnTo>
                      <a:pt x="315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7;p16"/>
              <p:cNvSpPr/>
              <p:nvPr/>
            </p:nvSpPr>
            <p:spPr>
              <a:xfrm>
                <a:off x="1673875" y="2937925"/>
                <a:ext cx="690625" cy="94062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37625" extrusionOk="0">
                    <a:moveTo>
                      <a:pt x="2946" y="1"/>
                    </a:moveTo>
                    <a:lnTo>
                      <a:pt x="2744" y="13"/>
                    </a:lnTo>
                    <a:lnTo>
                      <a:pt x="2541" y="38"/>
                    </a:lnTo>
                    <a:lnTo>
                      <a:pt x="2339" y="64"/>
                    </a:lnTo>
                    <a:lnTo>
                      <a:pt x="2149" y="114"/>
                    </a:lnTo>
                    <a:lnTo>
                      <a:pt x="1947" y="178"/>
                    </a:lnTo>
                    <a:lnTo>
                      <a:pt x="1758" y="253"/>
                    </a:lnTo>
                    <a:lnTo>
                      <a:pt x="1581" y="355"/>
                    </a:lnTo>
                    <a:lnTo>
                      <a:pt x="1391" y="456"/>
                    </a:lnTo>
                    <a:lnTo>
                      <a:pt x="1214" y="569"/>
                    </a:lnTo>
                    <a:lnTo>
                      <a:pt x="1037" y="709"/>
                    </a:lnTo>
                    <a:lnTo>
                      <a:pt x="873" y="848"/>
                    </a:lnTo>
                    <a:lnTo>
                      <a:pt x="708" y="999"/>
                    </a:lnTo>
                    <a:lnTo>
                      <a:pt x="557" y="1176"/>
                    </a:lnTo>
                    <a:lnTo>
                      <a:pt x="405" y="1353"/>
                    </a:lnTo>
                    <a:lnTo>
                      <a:pt x="266" y="1556"/>
                    </a:lnTo>
                    <a:lnTo>
                      <a:pt x="127" y="1758"/>
                    </a:lnTo>
                    <a:lnTo>
                      <a:pt x="0" y="1973"/>
                    </a:lnTo>
                    <a:lnTo>
                      <a:pt x="63" y="6183"/>
                    </a:lnTo>
                    <a:lnTo>
                      <a:pt x="152" y="10519"/>
                    </a:lnTo>
                    <a:lnTo>
                      <a:pt x="253" y="15551"/>
                    </a:lnTo>
                    <a:lnTo>
                      <a:pt x="380" y="20646"/>
                    </a:lnTo>
                    <a:lnTo>
                      <a:pt x="443" y="23023"/>
                    </a:lnTo>
                    <a:lnTo>
                      <a:pt x="506" y="25197"/>
                    </a:lnTo>
                    <a:lnTo>
                      <a:pt x="569" y="27093"/>
                    </a:lnTo>
                    <a:lnTo>
                      <a:pt x="645" y="28623"/>
                    </a:lnTo>
                    <a:lnTo>
                      <a:pt x="708" y="29710"/>
                    </a:lnTo>
                    <a:lnTo>
                      <a:pt x="734" y="30064"/>
                    </a:lnTo>
                    <a:lnTo>
                      <a:pt x="771" y="30279"/>
                    </a:lnTo>
                    <a:lnTo>
                      <a:pt x="809" y="30355"/>
                    </a:lnTo>
                    <a:lnTo>
                      <a:pt x="873" y="30444"/>
                    </a:lnTo>
                    <a:lnTo>
                      <a:pt x="961" y="30520"/>
                    </a:lnTo>
                    <a:lnTo>
                      <a:pt x="1088" y="30621"/>
                    </a:lnTo>
                    <a:lnTo>
                      <a:pt x="1239" y="30722"/>
                    </a:lnTo>
                    <a:lnTo>
                      <a:pt x="1416" y="30823"/>
                    </a:lnTo>
                    <a:lnTo>
                      <a:pt x="1859" y="31038"/>
                    </a:lnTo>
                    <a:lnTo>
                      <a:pt x="2390" y="31278"/>
                    </a:lnTo>
                    <a:lnTo>
                      <a:pt x="3009" y="31531"/>
                    </a:lnTo>
                    <a:lnTo>
                      <a:pt x="3717" y="31797"/>
                    </a:lnTo>
                    <a:lnTo>
                      <a:pt x="4488" y="32087"/>
                    </a:lnTo>
                    <a:lnTo>
                      <a:pt x="5323" y="32378"/>
                    </a:lnTo>
                    <a:lnTo>
                      <a:pt x="6220" y="32669"/>
                    </a:lnTo>
                    <a:lnTo>
                      <a:pt x="7169" y="32972"/>
                    </a:lnTo>
                    <a:lnTo>
                      <a:pt x="8155" y="33288"/>
                    </a:lnTo>
                    <a:lnTo>
                      <a:pt x="10215" y="33908"/>
                    </a:lnTo>
                    <a:lnTo>
                      <a:pt x="12327" y="34540"/>
                    </a:lnTo>
                    <a:lnTo>
                      <a:pt x="14438" y="35134"/>
                    </a:lnTo>
                    <a:lnTo>
                      <a:pt x="16486" y="35703"/>
                    </a:lnTo>
                    <a:lnTo>
                      <a:pt x="18395" y="36234"/>
                    </a:lnTo>
                    <a:lnTo>
                      <a:pt x="20102" y="36689"/>
                    </a:lnTo>
                    <a:lnTo>
                      <a:pt x="22656" y="37372"/>
                    </a:lnTo>
                    <a:lnTo>
                      <a:pt x="23629" y="37625"/>
                    </a:lnTo>
                    <a:lnTo>
                      <a:pt x="27624" y="32467"/>
                    </a:lnTo>
                    <a:lnTo>
                      <a:pt x="8698" y="25450"/>
                    </a:lnTo>
                    <a:lnTo>
                      <a:pt x="8673" y="24527"/>
                    </a:lnTo>
                    <a:lnTo>
                      <a:pt x="8585" y="22100"/>
                    </a:lnTo>
                    <a:lnTo>
                      <a:pt x="8521" y="20456"/>
                    </a:lnTo>
                    <a:lnTo>
                      <a:pt x="8433" y="18610"/>
                    </a:lnTo>
                    <a:lnTo>
                      <a:pt x="8319" y="16613"/>
                    </a:lnTo>
                    <a:lnTo>
                      <a:pt x="8180" y="14527"/>
                    </a:lnTo>
                    <a:lnTo>
                      <a:pt x="8028" y="12415"/>
                    </a:lnTo>
                    <a:lnTo>
                      <a:pt x="7940" y="11366"/>
                    </a:lnTo>
                    <a:lnTo>
                      <a:pt x="7839" y="10329"/>
                    </a:lnTo>
                    <a:lnTo>
                      <a:pt x="7737" y="9318"/>
                    </a:lnTo>
                    <a:lnTo>
                      <a:pt x="7624" y="8345"/>
                    </a:lnTo>
                    <a:lnTo>
                      <a:pt x="7510" y="7396"/>
                    </a:lnTo>
                    <a:lnTo>
                      <a:pt x="7383" y="6499"/>
                    </a:lnTo>
                    <a:lnTo>
                      <a:pt x="7244" y="5639"/>
                    </a:lnTo>
                    <a:lnTo>
                      <a:pt x="7105" y="4855"/>
                    </a:lnTo>
                    <a:lnTo>
                      <a:pt x="6954" y="4122"/>
                    </a:lnTo>
                    <a:lnTo>
                      <a:pt x="6802" y="3465"/>
                    </a:lnTo>
                    <a:lnTo>
                      <a:pt x="6713" y="3174"/>
                    </a:lnTo>
                    <a:lnTo>
                      <a:pt x="6625" y="2896"/>
                    </a:lnTo>
                    <a:lnTo>
                      <a:pt x="6549" y="2643"/>
                    </a:lnTo>
                    <a:lnTo>
                      <a:pt x="6448" y="2415"/>
                    </a:lnTo>
                    <a:lnTo>
                      <a:pt x="6359" y="2200"/>
                    </a:lnTo>
                    <a:lnTo>
                      <a:pt x="6271" y="2023"/>
                    </a:lnTo>
                    <a:lnTo>
                      <a:pt x="6170" y="1859"/>
                    </a:lnTo>
                    <a:lnTo>
                      <a:pt x="6069" y="1733"/>
                    </a:lnTo>
                    <a:lnTo>
                      <a:pt x="5879" y="1505"/>
                    </a:lnTo>
                    <a:lnTo>
                      <a:pt x="5664" y="1290"/>
                    </a:lnTo>
                    <a:lnTo>
                      <a:pt x="5462" y="1100"/>
                    </a:lnTo>
                    <a:lnTo>
                      <a:pt x="5260" y="923"/>
                    </a:lnTo>
                    <a:lnTo>
                      <a:pt x="5045" y="759"/>
                    </a:lnTo>
                    <a:lnTo>
                      <a:pt x="4842" y="620"/>
                    </a:lnTo>
                    <a:lnTo>
                      <a:pt x="4627" y="494"/>
                    </a:lnTo>
                    <a:lnTo>
                      <a:pt x="4412" y="380"/>
                    </a:lnTo>
                    <a:lnTo>
                      <a:pt x="4210" y="279"/>
                    </a:lnTo>
                    <a:lnTo>
                      <a:pt x="3995" y="190"/>
                    </a:lnTo>
                    <a:lnTo>
                      <a:pt x="3780" y="127"/>
                    </a:lnTo>
                    <a:lnTo>
                      <a:pt x="3565" y="76"/>
                    </a:lnTo>
                    <a:lnTo>
                      <a:pt x="3363" y="38"/>
                    </a:lnTo>
                    <a:lnTo>
                      <a:pt x="3148" y="13"/>
                    </a:lnTo>
                    <a:lnTo>
                      <a:pt x="2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8;p16"/>
              <p:cNvSpPr/>
              <p:nvPr/>
            </p:nvSpPr>
            <p:spPr>
              <a:xfrm>
                <a:off x="2371425" y="5160175"/>
                <a:ext cx="279725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1189" h="6638" extrusionOk="0">
                    <a:moveTo>
                      <a:pt x="3464" y="0"/>
                    </a:moveTo>
                    <a:lnTo>
                      <a:pt x="3060" y="25"/>
                    </a:lnTo>
                    <a:lnTo>
                      <a:pt x="2668" y="76"/>
                    </a:lnTo>
                    <a:lnTo>
                      <a:pt x="2289" y="139"/>
                    </a:lnTo>
                    <a:lnTo>
                      <a:pt x="1935" y="215"/>
                    </a:lnTo>
                    <a:lnTo>
                      <a:pt x="1606" y="278"/>
                    </a:lnTo>
                    <a:lnTo>
                      <a:pt x="1328" y="354"/>
                    </a:lnTo>
                    <a:lnTo>
                      <a:pt x="923" y="481"/>
                    </a:lnTo>
                    <a:lnTo>
                      <a:pt x="771" y="519"/>
                    </a:lnTo>
                    <a:lnTo>
                      <a:pt x="0" y="5222"/>
                    </a:lnTo>
                    <a:lnTo>
                      <a:pt x="291" y="5259"/>
                    </a:lnTo>
                    <a:lnTo>
                      <a:pt x="620" y="5310"/>
                    </a:lnTo>
                    <a:lnTo>
                      <a:pt x="1037" y="5373"/>
                    </a:lnTo>
                    <a:lnTo>
                      <a:pt x="1530" y="5487"/>
                    </a:lnTo>
                    <a:lnTo>
                      <a:pt x="2061" y="5613"/>
                    </a:lnTo>
                    <a:lnTo>
                      <a:pt x="2326" y="5689"/>
                    </a:lnTo>
                    <a:lnTo>
                      <a:pt x="2605" y="5778"/>
                    </a:lnTo>
                    <a:lnTo>
                      <a:pt x="2883" y="5879"/>
                    </a:lnTo>
                    <a:lnTo>
                      <a:pt x="3161" y="5993"/>
                    </a:lnTo>
                    <a:lnTo>
                      <a:pt x="3313" y="6043"/>
                    </a:lnTo>
                    <a:lnTo>
                      <a:pt x="3490" y="6094"/>
                    </a:lnTo>
                    <a:lnTo>
                      <a:pt x="3932" y="6208"/>
                    </a:lnTo>
                    <a:lnTo>
                      <a:pt x="4463" y="6309"/>
                    </a:lnTo>
                    <a:lnTo>
                      <a:pt x="5057" y="6397"/>
                    </a:lnTo>
                    <a:lnTo>
                      <a:pt x="5715" y="6473"/>
                    </a:lnTo>
                    <a:lnTo>
                      <a:pt x="6410" y="6536"/>
                    </a:lnTo>
                    <a:lnTo>
                      <a:pt x="7105" y="6600"/>
                    </a:lnTo>
                    <a:lnTo>
                      <a:pt x="7813" y="6625"/>
                    </a:lnTo>
                    <a:lnTo>
                      <a:pt x="8496" y="6638"/>
                    </a:lnTo>
                    <a:lnTo>
                      <a:pt x="9141" y="6638"/>
                    </a:lnTo>
                    <a:lnTo>
                      <a:pt x="9735" y="6600"/>
                    </a:lnTo>
                    <a:lnTo>
                      <a:pt x="10000" y="6574"/>
                    </a:lnTo>
                    <a:lnTo>
                      <a:pt x="10241" y="6536"/>
                    </a:lnTo>
                    <a:lnTo>
                      <a:pt x="10468" y="6498"/>
                    </a:lnTo>
                    <a:lnTo>
                      <a:pt x="10658" y="6448"/>
                    </a:lnTo>
                    <a:lnTo>
                      <a:pt x="10835" y="6397"/>
                    </a:lnTo>
                    <a:lnTo>
                      <a:pt x="10974" y="6334"/>
                    </a:lnTo>
                    <a:lnTo>
                      <a:pt x="11075" y="6258"/>
                    </a:lnTo>
                    <a:lnTo>
                      <a:pt x="11126" y="6220"/>
                    </a:lnTo>
                    <a:lnTo>
                      <a:pt x="11151" y="6182"/>
                    </a:lnTo>
                    <a:lnTo>
                      <a:pt x="11176" y="6132"/>
                    </a:lnTo>
                    <a:lnTo>
                      <a:pt x="11189" y="6081"/>
                    </a:lnTo>
                    <a:lnTo>
                      <a:pt x="11189" y="6043"/>
                    </a:lnTo>
                    <a:lnTo>
                      <a:pt x="11189" y="5993"/>
                    </a:lnTo>
                    <a:lnTo>
                      <a:pt x="11151" y="5879"/>
                    </a:lnTo>
                    <a:lnTo>
                      <a:pt x="11075" y="5740"/>
                    </a:lnTo>
                    <a:lnTo>
                      <a:pt x="10987" y="5601"/>
                    </a:lnTo>
                    <a:lnTo>
                      <a:pt x="10873" y="5436"/>
                    </a:lnTo>
                    <a:lnTo>
                      <a:pt x="10734" y="5259"/>
                    </a:lnTo>
                    <a:lnTo>
                      <a:pt x="10569" y="5070"/>
                    </a:lnTo>
                    <a:lnTo>
                      <a:pt x="10203" y="4665"/>
                    </a:lnTo>
                    <a:lnTo>
                      <a:pt x="9773" y="4223"/>
                    </a:lnTo>
                    <a:lnTo>
                      <a:pt x="9305" y="3768"/>
                    </a:lnTo>
                    <a:lnTo>
                      <a:pt x="8812" y="3300"/>
                    </a:lnTo>
                    <a:lnTo>
                      <a:pt x="8306" y="2845"/>
                    </a:lnTo>
                    <a:lnTo>
                      <a:pt x="7308" y="1960"/>
                    </a:lnTo>
                    <a:lnTo>
                      <a:pt x="6448" y="1227"/>
                    </a:lnTo>
                    <a:lnTo>
                      <a:pt x="5613" y="519"/>
                    </a:lnTo>
                    <a:lnTo>
                      <a:pt x="5474" y="417"/>
                    </a:lnTo>
                    <a:lnTo>
                      <a:pt x="5323" y="329"/>
                    </a:lnTo>
                    <a:lnTo>
                      <a:pt x="5171" y="253"/>
                    </a:lnTo>
                    <a:lnTo>
                      <a:pt x="5007" y="177"/>
                    </a:lnTo>
                    <a:lnTo>
                      <a:pt x="4830" y="127"/>
                    </a:lnTo>
                    <a:lnTo>
                      <a:pt x="4640" y="76"/>
                    </a:lnTo>
                    <a:lnTo>
                      <a:pt x="4450" y="51"/>
                    </a:lnTo>
                    <a:lnTo>
                      <a:pt x="4261" y="25"/>
                    </a:lnTo>
                    <a:lnTo>
                      <a:pt x="4071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9;p16"/>
              <p:cNvSpPr/>
              <p:nvPr/>
            </p:nvSpPr>
            <p:spPr>
              <a:xfrm>
                <a:off x="2362875" y="5220525"/>
                <a:ext cx="470325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18813" h="9218" extrusionOk="0">
                    <a:moveTo>
                      <a:pt x="797" y="1"/>
                    </a:moveTo>
                    <a:lnTo>
                      <a:pt x="342" y="899"/>
                    </a:lnTo>
                    <a:lnTo>
                      <a:pt x="317" y="974"/>
                    </a:lnTo>
                    <a:lnTo>
                      <a:pt x="241" y="1177"/>
                    </a:lnTo>
                    <a:lnTo>
                      <a:pt x="191" y="1341"/>
                    </a:lnTo>
                    <a:lnTo>
                      <a:pt x="140" y="1531"/>
                    </a:lnTo>
                    <a:lnTo>
                      <a:pt x="102" y="1758"/>
                    </a:lnTo>
                    <a:lnTo>
                      <a:pt x="51" y="2011"/>
                    </a:lnTo>
                    <a:lnTo>
                      <a:pt x="26" y="2314"/>
                    </a:lnTo>
                    <a:lnTo>
                      <a:pt x="14" y="2643"/>
                    </a:lnTo>
                    <a:lnTo>
                      <a:pt x="1" y="3010"/>
                    </a:lnTo>
                    <a:lnTo>
                      <a:pt x="26" y="3402"/>
                    </a:lnTo>
                    <a:lnTo>
                      <a:pt x="64" y="3844"/>
                    </a:lnTo>
                    <a:lnTo>
                      <a:pt x="127" y="4312"/>
                    </a:lnTo>
                    <a:lnTo>
                      <a:pt x="216" y="4818"/>
                    </a:lnTo>
                    <a:lnTo>
                      <a:pt x="342" y="5361"/>
                    </a:lnTo>
                    <a:lnTo>
                      <a:pt x="494" y="5905"/>
                    </a:lnTo>
                    <a:lnTo>
                      <a:pt x="633" y="6385"/>
                    </a:lnTo>
                    <a:lnTo>
                      <a:pt x="759" y="6828"/>
                    </a:lnTo>
                    <a:lnTo>
                      <a:pt x="898" y="7220"/>
                    </a:lnTo>
                    <a:lnTo>
                      <a:pt x="1025" y="7574"/>
                    </a:lnTo>
                    <a:lnTo>
                      <a:pt x="1139" y="7890"/>
                    </a:lnTo>
                    <a:lnTo>
                      <a:pt x="1354" y="8408"/>
                    </a:lnTo>
                    <a:lnTo>
                      <a:pt x="1543" y="8775"/>
                    </a:lnTo>
                    <a:lnTo>
                      <a:pt x="1682" y="9028"/>
                    </a:lnTo>
                    <a:lnTo>
                      <a:pt x="1771" y="9167"/>
                    </a:lnTo>
                    <a:lnTo>
                      <a:pt x="1796" y="9205"/>
                    </a:lnTo>
                    <a:lnTo>
                      <a:pt x="2972" y="8952"/>
                    </a:lnTo>
                    <a:lnTo>
                      <a:pt x="2972" y="5627"/>
                    </a:lnTo>
                    <a:lnTo>
                      <a:pt x="3326" y="5842"/>
                    </a:lnTo>
                    <a:lnTo>
                      <a:pt x="3718" y="6082"/>
                    </a:lnTo>
                    <a:lnTo>
                      <a:pt x="4186" y="6385"/>
                    </a:lnTo>
                    <a:lnTo>
                      <a:pt x="4679" y="6752"/>
                    </a:lnTo>
                    <a:lnTo>
                      <a:pt x="4931" y="6942"/>
                    </a:lnTo>
                    <a:lnTo>
                      <a:pt x="5172" y="7131"/>
                    </a:lnTo>
                    <a:lnTo>
                      <a:pt x="5399" y="7334"/>
                    </a:lnTo>
                    <a:lnTo>
                      <a:pt x="5602" y="7536"/>
                    </a:lnTo>
                    <a:lnTo>
                      <a:pt x="5791" y="7726"/>
                    </a:lnTo>
                    <a:lnTo>
                      <a:pt x="5943" y="7928"/>
                    </a:lnTo>
                    <a:lnTo>
                      <a:pt x="6019" y="8016"/>
                    </a:lnTo>
                    <a:lnTo>
                      <a:pt x="6107" y="8105"/>
                    </a:lnTo>
                    <a:lnTo>
                      <a:pt x="6208" y="8193"/>
                    </a:lnTo>
                    <a:lnTo>
                      <a:pt x="6322" y="8282"/>
                    </a:lnTo>
                    <a:lnTo>
                      <a:pt x="6461" y="8358"/>
                    </a:lnTo>
                    <a:lnTo>
                      <a:pt x="6600" y="8433"/>
                    </a:lnTo>
                    <a:lnTo>
                      <a:pt x="6752" y="8497"/>
                    </a:lnTo>
                    <a:lnTo>
                      <a:pt x="6916" y="8573"/>
                    </a:lnTo>
                    <a:lnTo>
                      <a:pt x="7283" y="8699"/>
                    </a:lnTo>
                    <a:lnTo>
                      <a:pt x="7675" y="8800"/>
                    </a:lnTo>
                    <a:lnTo>
                      <a:pt x="8092" y="8901"/>
                    </a:lnTo>
                    <a:lnTo>
                      <a:pt x="8535" y="8977"/>
                    </a:lnTo>
                    <a:lnTo>
                      <a:pt x="8990" y="9053"/>
                    </a:lnTo>
                    <a:lnTo>
                      <a:pt x="9457" y="9104"/>
                    </a:lnTo>
                    <a:lnTo>
                      <a:pt x="9925" y="9154"/>
                    </a:lnTo>
                    <a:lnTo>
                      <a:pt x="10393" y="9192"/>
                    </a:lnTo>
                    <a:lnTo>
                      <a:pt x="10848" y="9205"/>
                    </a:lnTo>
                    <a:lnTo>
                      <a:pt x="11303" y="9217"/>
                    </a:lnTo>
                    <a:lnTo>
                      <a:pt x="11720" y="9217"/>
                    </a:lnTo>
                    <a:lnTo>
                      <a:pt x="12125" y="9205"/>
                    </a:lnTo>
                    <a:lnTo>
                      <a:pt x="12934" y="9179"/>
                    </a:lnTo>
                    <a:lnTo>
                      <a:pt x="13819" y="9154"/>
                    </a:lnTo>
                    <a:lnTo>
                      <a:pt x="14742" y="9116"/>
                    </a:lnTo>
                    <a:lnTo>
                      <a:pt x="15197" y="9091"/>
                    </a:lnTo>
                    <a:lnTo>
                      <a:pt x="15652" y="9053"/>
                    </a:lnTo>
                    <a:lnTo>
                      <a:pt x="16107" y="9015"/>
                    </a:lnTo>
                    <a:lnTo>
                      <a:pt x="16537" y="8952"/>
                    </a:lnTo>
                    <a:lnTo>
                      <a:pt x="16954" y="8889"/>
                    </a:lnTo>
                    <a:lnTo>
                      <a:pt x="17346" y="8800"/>
                    </a:lnTo>
                    <a:lnTo>
                      <a:pt x="17713" y="8699"/>
                    </a:lnTo>
                    <a:lnTo>
                      <a:pt x="18042" y="8573"/>
                    </a:lnTo>
                    <a:lnTo>
                      <a:pt x="18206" y="8509"/>
                    </a:lnTo>
                    <a:lnTo>
                      <a:pt x="18345" y="8433"/>
                    </a:lnTo>
                    <a:lnTo>
                      <a:pt x="18484" y="8358"/>
                    </a:lnTo>
                    <a:lnTo>
                      <a:pt x="18611" y="8269"/>
                    </a:lnTo>
                    <a:lnTo>
                      <a:pt x="18661" y="8219"/>
                    </a:lnTo>
                    <a:lnTo>
                      <a:pt x="18712" y="8181"/>
                    </a:lnTo>
                    <a:lnTo>
                      <a:pt x="18750" y="8130"/>
                    </a:lnTo>
                    <a:lnTo>
                      <a:pt x="18775" y="8079"/>
                    </a:lnTo>
                    <a:lnTo>
                      <a:pt x="18800" y="8016"/>
                    </a:lnTo>
                    <a:lnTo>
                      <a:pt x="18813" y="7966"/>
                    </a:lnTo>
                    <a:lnTo>
                      <a:pt x="18813" y="7915"/>
                    </a:lnTo>
                    <a:lnTo>
                      <a:pt x="18813" y="7852"/>
                    </a:lnTo>
                    <a:lnTo>
                      <a:pt x="18788" y="7726"/>
                    </a:lnTo>
                    <a:lnTo>
                      <a:pt x="18737" y="7599"/>
                    </a:lnTo>
                    <a:lnTo>
                      <a:pt x="18661" y="7473"/>
                    </a:lnTo>
                    <a:lnTo>
                      <a:pt x="18547" y="7334"/>
                    </a:lnTo>
                    <a:lnTo>
                      <a:pt x="18421" y="7195"/>
                    </a:lnTo>
                    <a:lnTo>
                      <a:pt x="18269" y="7043"/>
                    </a:lnTo>
                    <a:lnTo>
                      <a:pt x="18105" y="6904"/>
                    </a:lnTo>
                    <a:lnTo>
                      <a:pt x="17915" y="6752"/>
                    </a:lnTo>
                    <a:lnTo>
                      <a:pt x="17726" y="6600"/>
                    </a:lnTo>
                    <a:lnTo>
                      <a:pt x="17511" y="6449"/>
                    </a:lnTo>
                    <a:lnTo>
                      <a:pt x="17043" y="6145"/>
                    </a:lnTo>
                    <a:lnTo>
                      <a:pt x="16537" y="5842"/>
                    </a:lnTo>
                    <a:lnTo>
                      <a:pt x="16019" y="5551"/>
                    </a:lnTo>
                    <a:lnTo>
                      <a:pt x="15501" y="5260"/>
                    </a:lnTo>
                    <a:lnTo>
                      <a:pt x="14970" y="5007"/>
                    </a:lnTo>
                    <a:lnTo>
                      <a:pt x="14477" y="4767"/>
                    </a:lnTo>
                    <a:lnTo>
                      <a:pt x="14009" y="4552"/>
                    </a:lnTo>
                    <a:lnTo>
                      <a:pt x="13592" y="4375"/>
                    </a:lnTo>
                    <a:lnTo>
                      <a:pt x="13238" y="4224"/>
                    </a:lnTo>
                    <a:lnTo>
                      <a:pt x="12934" y="4110"/>
                    </a:lnTo>
                    <a:lnTo>
                      <a:pt x="12656" y="3983"/>
                    </a:lnTo>
                    <a:lnTo>
                      <a:pt x="12416" y="3870"/>
                    </a:lnTo>
                    <a:lnTo>
                      <a:pt x="12188" y="3756"/>
                    </a:lnTo>
                    <a:lnTo>
                      <a:pt x="11999" y="3642"/>
                    </a:lnTo>
                    <a:lnTo>
                      <a:pt x="11834" y="3541"/>
                    </a:lnTo>
                    <a:lnTo>
                      <a:pt x="11569" y="3351"/>
                    </a:lnTo>
                    <a:lnTo>
                      <a:pt x="11379" y="3199"/>
                    </a:lnTo>
                    <a:lnTo>
                      <a:pt x="11265" y="3086"/>
                    </a:lnTo>
                    <a:lnTo>
                      <a:pt x="11202" y="3010"/>
                    </a:lnTo>
                    <a:lnTo>
                      <a:pt x="11177" y="2985"/>
                    </a:lnTo>
                    <a:lnTo>
                      <a:pt x="11050" y="2997"/>
                    </a:lnTo>
                    <a:lnTo>
                      <a:pt x="10658" y="3060"/>
                    </a:lnTo>
                    <a:lnTo>
                      <a:pt x="10064" y="3124"/>
                    </a:lnTo>
                    <a:lnTo>
                      <a:pt x="9698" y="3162"/>
                    </a:lnTo>
                    <a:lnTo>
                      <a:pt x="9280" y="3174"/>
                    </a:lnTo>
                    <a:lnTo>
                      <a:pt x="8838" y="3199"/>
                    </a:lnTo>
                    <a:lnTo>
                      <a:pt x="8345" y="3199"/>
                    </a:lnTo>
                    <a:lnTo>
                      <a:pt x="7839" y="3187"/>
                    </a:lnTo>
                    <a:lnTo>
                      <a:pt x="7296" y="3162"/>
                    </a:lnTo>
                    <a:lnTo>
                      <a:pt x="6727" y="3111"/>
                    </a:lnTo>
                    <a:lnTo>
                      <a:pt x="6158" y="3035"/>
                    </a:lnTo>
                    <a:lnTo>
                      <a:pt x="5564" y="2934"/>
                    </a:lnTo>
                    <a:lnTo>
                      <a:pt x="4957" y="2808"/>
                    </a:lnTo>
                    <a:lnTo>
                      <a:pt x="4653" y="2732"/>
                    </a:lnTo>
                    <a:lnTo>
                      <a:pt x="4375" y="2643"/>
                    </a:lnTo>
                    <a:lnTo>
                      <a:pt x="4097" y="2555"/>
                    </a:lnTo>
                    <a:lnTo>
                      <a:pt x="3844" y="2466"/>
                    </a:lnTo>
                    <a:lnTo>
                      <a:pt x="3604" y="2365"/>
                    </a:lnTo>
                    <a:lnTo>
                      <a:pt x="3364" y="2264"/>
                    </a:lnTo>
                    <a:lnTo>
                      <a:pt x="3149" y="2150"/>
                    </a:lnTo>
                    <a:lnTo>
                      <a:pt x="2934" y="2049"/>
                    </a:lnTo>
                    <a:lnTo>
                      <a:pt x="2744" y="1935"/>
                    </a:lnTo>
                    <a:lnTo>
                      <a:pt x="2555" y="1821"/>
                    </a:lnTo>
                    <a:lnTo>
                      <a:pt x="2213" y="1581"/>
                    </a:lnTo>
                    <a:lnTo>
                      <a:pt x="1923" y="1354"/>
                    </a:lnTo>
                    <a:lnTo>
                      <a:pt x="1657" y="1113"/>
                    </a:lnTo>
                    <a:lnTo>
                      <a:pt x="1442" y="899"/>
                    </a:lnTo>
                    <a:lnTo>
                      <a:pt x="1265" y="684"/>
                    </a:lnTo>
                    <a:lnTo>
                      <a:pt x="1113" y="507"/>
                    </a:lnTo>
                    <a:lnTo>
                      <a:pt x="1000" y="342"/>
                    </a:lnTo>
                    <a:lnTo>
                      <a:pt x="911" y="203"/>
                    </a:lnTo>
                    <a:lnTo>
                      <a:pt x="848" y="89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0;p16"/>
              <p:cNvSpPr/>
              <p:nvPr/>
            </p:nvSpPr>
            <p:spPr>
              <a:xfrm>
                <a:off x="1993100" y="3901275"/>
                <a:ext cx="584725" cy="1316450"/>
              </a:xfrm>
              <a:custGeom>
                <a:avLst/>
                <a:gdLst/>
                <a:ahLst/>
                <a:cxnLst/>
                <a:rect l="l" t="t" r="r" b="b"/>
                <a:pathLst>
                  <a:path w="23389" h="52658" extrusionOk="0">
                    <a:moveTo>
                      <a:pt x="1922" y="1"/>
                    </a:moveTo>
                    <a:lnTo>
                      <a:pt x="0" y="11303"/>
                    </a:lnTo>
                    <a:lnTo>
                      <a:pt x="13363" y="15298"/>
                    </a:lnTo>
                    <a:lnTo>
                      <a:pt x="13376" y="15374"/>
                    </a:lnTo>
                    <a:lnTo>
                      <a:pt x="13414" y="15640"/>
                    </a:lnTo>
                    <a:lnTo>
                      <a:pt x="13464" y="16158"/>
                    </a:lnTo>
                    <a:lnTo>
                      <a:pt x="13490" y="16537"/>
                    </a:lnTo>
                    <a:lnTo>
                      <a:pt x="13502" y="16993"/>
                    </a:lnTo>
                    <a:lnTo>
                      <a:pt x="13515" y="17549"/>
                    </a:lnTo>
                    <a:lnTo>
                      <a:pt x="13515" y="18206"/>
                    </a:lnTo>
                    <a:lnTo>
                      <a:pt x="13502" y="18965"/>
                    </a:lnTo>
                    <a:lnTo>
                      <a:pt x="13477" y="19850"/>
                    </a:lnTo>
                    <a:lnTo>
                      <a:pt x="13452" y="20861"/>
                    </a:lnTo>
                    <a:lnTo>
                      <a:pt x="13389" y="21999"/>
                    </a:lnTo>
                    <a:lnTo>
                      <a:pt x="13325" y="23276"/>
                    </a:lnTo>
                    <a:lnTo>
                      <a:pt x="13237" y="24704"/>
                    </a:lnTo>
                    <a:lnTo>
                      <a:pt x="13186" y="25602"/>
                    </a:lnTo>
                    <a:lnTo>
                      <a:pt x="13161" y="26550"/>
                    </a:lnTo>
                    <a:lnTo>
                      <a:pt x="13148" y="27536"/>
                    </a:lnTo>
                    <a:lnTo>
                      <a:pt x="13161" y="28560"/>
                    </a:lnTo>
                    <a:lnTo>
                      <a:pt x="13186" y="29610"/>
                    </a:lnTo>
                    <a:lnTo>
                      <a:pt x="13237" y="30697"/>
                    </a:lnTo>
                    <a:lnTo>
                      <a:pt x="13287" y="31784"/>
                    </a:lnTo>
                    <a:lnTo>
                      <a:pt x="13363" y="32897"/>
                    </a:lnTo>
                    <a:lnTo>
                      <a:pt x="13452" y="34022"/>
                    </a:lnTo>
                    <a:lnTo>
                      <a:pt x="13540" y="35160"/>
                    </a:lnTo>
                    <a:lnTo>
                      <a:pt x="13641" y="36285"/>
                    </a:lnTo>
                    <a:lnTo>
                      <a:pt x="13755" y="37410"/>
                    </a:lnTo>
                    <a:lnTo>
                      <a:pt x="14008" y="39635"/>
                    </a:lnTo>
                    <a:lnTo>
                      <a:pt x="14274" y="41797"/>
                    </a:lnTo>
                    <a:lnTo>
                      <a:pt x="14539" y="43833"/>
                    </a:lnTo>
                    <a:lnTo>
                      <a:pt x="14805" y="45729"/>
                    </a:lnTo>
                    <a:lnTo>
                      <a:pt x="15057" y="47436"/>
                    </a:lnTo>
                    <a:lnTo>
                      <a:pt x="15298" y="48928"/>
                    </a:lnTo>
                    <a:lnTo>
                      <a:pt x="15639" y="51064"/>
                    </a:lnTo>
                    <a:lnTo>
                      <a:pt x="15778" y="51848"/>
                    </a:lnTo>
                    <a:lnTo>
                      <a:pt x="15993" y="51911"/>
                    </a:lnTo>
                    <a:lnTo>
                      <a:pt x="16549" y="52076"/>
                    </a:lnTo>
                    <a:lnTo>
                      <a:pt x="17333" y="52278"/>
                    </a:lnTo>
                    <a:lnTo>
                      <a:pt x="17776" y="52379"/>
                    </a:lnTo>
                    <a:lnTo>
                      <a:pt x="18231" y="52480"/>
                    </a:lnTo>
                    <a:lnTo>
                      <a:pt x="18686" y="52556"/>
                    </a:lnTo>
                    <a:lnTo>
                      <a:pt x="19141" y="52619"/>
                    </a:lnTo>
                    <a:lnTo>
                      <a:pt x="19558" y="52644"/>
                    </a:lnTo>
                    <a:lnTo>
                      <a:pt x="19748" y="52657"/>
                    </a:lnTo>
                    <a:lnTo>
                      <a:pt x="19937" y="52644"/>
                    </a:lnTo>
                    <a:lnTo>
                      <a:pt x="20102" y="52632"/>
                    </a:lnTo>
                    <a:lnTo>
                      <a:pt x="20253" y="52607"/>
                    </a:lnTo>
                    <a:lnTo>
                      <a:pt x="20393" y="52569"/>
                    </a:lnTo>
                    <a:lnTo>
                      <a:pt x="20506" y="52518"/>
                    </a:lnTo>
                    <a:lnTo>
                      <a:pt x="20595" y="52455"/>
                    </a:lnTo>
                    <a:lnTo>
                      <a:pt x="20671" y="52379"/>
                    </a:lnTo>
                    <a:lnTo>
                      <a:pt x="20709" y="52290"/>
                    </a:lnTo>
                    <a:lnTo>
                      <a:pt x="20734" y="52177"/>
                    </a:lnTo>
                    <a:lnTo>
                      <a:pt x="20873" y="49787"/>
                    </a:lnTo>
                    <a:lnTo>
                      <a:pt x="21025" y="47474"/>
                    </a:lnTo>
                    <a:lnTo>
                      <a:pt x="21189" y="45236"/>
                    </a:lnTo>
                    <a:lnTo>
                      <a:pt x="21366" y="43087"/>
                    </a:lnTo>
                    <a:lnTo>
                      <a:pt x="21556" y="41013"/>
                    </a:lnTo>
                    <a:lnTo>
                      <a:pt x="21745" y="39028"/>
                    </a:lnTo>
                    <a:lnTo>
                      <a:pt x="21948" y="37107"/>
                    </a:lnTo>
                    <a:lnTo>
                      <a:pt x="22137" y="35248"/>
                    </a:lnTo>
                    <a:lnTo>
                      <a:pt x="22516" y="31759"/>
                    </a:lnTo>
                    <a:lnTo>
                      <a:pt x="22845" y="28535"/>
                    </a:lnTo>
                    <a:lnTo>
                      <a:pt x="22997" y="27018"/>
                    </a:lnTo>
                    <a:lnTo>
                      <a:pt x="23123" y="25564"/>
                    </a:lnTo>
                    <a:lnTo>
                      <a:pt x="23224" y="24161"/>
                    </a:lnTo>
                    <a:lnTo>
                      <a:pt x="23313" y="22821"/>
                    </a:lnTo>
                    <a:lnTo>
                      <a:pt x="23363" y="21531"/>
                    </a:lnTo>
                    <a:lnTo>
                      <a:pt x="23376" y="20899"/>
                    </a:lnTo>
                    <a:lnTo>
                      <a:pt x="23389" y="20292"/>
                    </a:lnTo>
                    <a:lnTo>
                      <a:pt x="23389" y="19685"/>
                    </a:lnTo>
                    <a:lnTo>
                      <a:pt x="23376" y="19104"/>
                    </a:lnTo>
                    <a:lnTo>
                      <a:pt x="23363" y="18522"/>
                    </a:lnTo>
                    <a:lnTo>
                      <a:pt x="23338" y="17966"/>
                    </a:lnTo>
                    <a:lnTo>
                      <a:pt x="23300" y="17410"/>
                    </a:lnTo>
                    <a:lnTo>
                      <a:pt x="23250" y="16866"/>
                    </a:lnTo>
                    <a:lnTo>
                      <a:pt x="23199" y="16348"/>
                    </a:lnTo>
                    <a:lnTo>
                      <a:pt x="23123" y="15817"/>
                    </a:lnTo>
                    <a:lnTo>
                      <a:pt x="23047" y="15311"/>
                    </a:lnTo>
                    <a:lnTo>
                      <a:pt x="22959" y="14818"/>
                    </a:lnTo>
                    <a:lnTo>
                      <a:pt x="22845" y="14325"/>
                    </a:lnTo>
                    <a:lnTo>
                      <a:pt x="22731" y="13845"/>
                    </a:lnTo>
                    <a:lnTo>
                      <a:pt x="22605" y="13377"/>
                    </a:lnTo>
                    <a:lnTo>
                      <a:pt x="22466" y="12922"/>
                    </a:lnTo>
                    <a:lnTo>
                      <a:pt x="22314" y="12467"/>
                    </a:lnTo>
                    <a:lnTo>
                      <a:pt x="22137" y="12024"/>
                    </a:lnTo>
                    <a:lnTo>
                      <a:pt x="21960" y="11594"/>
                    </a:lnTo>
                    <a:lnTo>
                      <a:pt x="21758" y="11177"/>
                    </a:lnTo>
                    <a:lnTo>
                      <a:pt x="21543" y="10760"/>
                    </a:lnTo>
                    <a:lnTo>
                      <a:pt x="21315" y="10343"/>
                    </a:lnTo>
                    <a:lnTo>
                      <a:pt x="21075" y="9951"/>
                    </a:lnTo>
                    <a:lnTo>
                      <a:pt x="20810" y="9546"/>
                    </a:lnTo>
                    <a:lnTo>
                      <a:pt x="20544" y="9167"/>
                    </a:lnTo>
                    <a:lnTo>
                      <a:pt x="20241" y="8788"/>
                    </a:lnTo>
                    <a:lnTo>
                      <a:pt x="19937" y="8408"/>
                    </a:lnTo>
                    <a:lnTo>
                      <a:pt x="19609" y="8042"/>
                    </a:lnTo>
                    <a:lnTo>
                      <a:pt x="19267" y="7688"/>
                    </a:lnTo>
                    <a:lnTo>
                      <a:pt x="18901" y="7321"/>
                    </a:lnTo>
                    <a:lnTo>
                      <a:pt x="18736" y="7169"/>
                    </a:lnTo>
                    <a:lnTo>
                      <a:pt x="18547" y="7018"/>
                    </a:lnTo>
                    <a:lnTo>
                      <a:pt x="18142" y="6702"/>
                    </a:lnTo>
                    <a:lnTo>
                      <a:pt x="17687" y="6398"/>
                    </a:lnTo>
                    <a:lnTo>
                      <a:pt x="17181" y="6082"/>
                    </a:lnTo>
                    <a:lnTo>
                      <a:pt x="16638" y="5753"/>
                    </a:lnTo>
                    <a:lnTo>
                      <a:pt x="16056" y="5437"/>
                    </a:lnTo>
                    <a:lnTo>
                      <a:pt x="15437" y="5121"/>
                    </a:lnTo>
                    <a:lnTo>
                      <a:pt x="14792" y="4805"/>
                    </a:lnTo>
                    <a:lnTo>
                      <a:pt x="14122" y="4489"/>
                    </a:lnTo>
                    <a:lnTo>
                      <a:pt x="13439" y="4186"/>
                    </a:lnTo>
                    <a:lnTo>
                      <a:pt x="12731" y="3882"/>
                    </a:lnTo>
                    <a:lnTo>
                      <a:pt x="12011" y="3579"/>
                    </a:lnTo>
                    <a:lnTo>
                      <a:pt x="11290" y="3288"/>
                    </a:lnTo>
                    <a:lnTo>
                      <a:pt x="10569" y="2997"/>
                    </a:lnTo>
                    <a:lnTo>
                      <a:pt x="9115" y="2441"/>
                    </a:lnTo>
                    <a:lnTo>
                      <a:pt x="7712" y="1923"/>
                    </a:lnTo>
                    <a:lnTo>
                      <a:pt x="6385" y="1455"/>
                    </a:lnTo>
                    <a:lnTo>
                      <a:pt x="5171" y="1038"/>
                    </a:lnTo>
                    <a:lnTo>
                      <a:pt x="4096" y="684"/>
                    </a:lnTo>
                    <a:lnTo>
                      <a:pt x="2516" y="178"/>
                    </a:lnTo>
                    <a:lnTo>
                      <a:pt x="1922" y="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1;p16"/>
              <p:cNvSpPr/>
              <p:nvPr/>
            </p:nvSpPr>
            <p:spPr>
              <a:xfrm>
                <a:off x="2532925" y="5186075"/>
                <a:ext cx="279750" cy="165975"/>
              </a:xfrm>
              <a:custGeom>
                <a:avLst/>
                <a:gdLst/>
                <a:ahLst/>
                <a:cxnLst/>
                <a:rect l="l" t="t" r="r" b="b"/>
                <a:pathLst>
                  <a:path w="11190" h="6639" extrusionOk="0">
                    <a:moveTo>
                      <a:pt x="3465" y="1"/>
                    </a:moveTo>
                    <a:lnTo>
                      <a:pt x="3060" y="26"/>
                    </a:lnTo>
                    <a:lnTo>
                      <a:pt x="2668" y="77"/>
                    </a:lnTo>
                    <a:lnTo>
                      <a:pt x="2289" y="140"/>
                    </a:lnTo>
                    <a:lnTo>
                      <a:pt x="1935" y="216"/>
                    </a:lnTo>
                    <a:lnTo>
                      <a:pt x="1606" y="279"/>
                    </a:lnTo>
                    <a:lnTo>
                      <a:pt x="1328" y="355"/>
                    </a:lnTo>
                    <a:lnTo>
                      <a:pt x="923" y="481"/>
                    </a:lnTo>
                    <a:lnTo>
                      <a:pt x="772" y="519"/>
                    </a:lnTo>
                    <a:lnTo>
                      <a:pt x="1" y="5222"/>
                    </a:lnTo>
                    <a:lnTo>
                      <a:pt x="291" y="5260"/>
                    </a:lnTo>
                    <a:lnTo>
                      <a:pt x="620" y="5311"/>
                    </a:lnTo>
                    <a:lnTo>
                      <a:pt x="1037" y="5374"/>
                    </a:lnTo>
                    <a:lnTo>
                      <a:pt x="1530" y="5488"/>
                    </a:lnTo>
                    <a:lnTo>
                      <a:pt x="2061" y="5614"/>
                    </a:lnTo>
                    <a:lnTo>
                      <a:pt x="2327" y="5690"/>
                    </a:lnTo>
                    <a:lnTo>
                      <a:pt x="2605" y="5779"/>
                    </a:lnTo>
                    <a:lnTo>
                      <a:pt x="2883" y="5880"/>
                    </a:lnTo>
                    <a:lnTo>
                      <a:pt x="3161" y="5981"/>
                    </a:lnTo>
                    <a:lnTo>
                      <a:pt x="3313" y="6044"/>
                    </a:lnTo>
                    <a:lnTo>
                      <a:pt x="3490" y="6095"/>
                    </a:lnTo>
                    <a:lnTo>
                      <a:pt x="3932" y="6208"/>
                    </a:lnTo>
                    <a:lnTo>
                      <a:pt x="4463" y="6310"/>
                    </a:lnTo>
                    <a:lnTo>
                      <a:pt x="5070" y="6398"/>
                    </a:lnTo>
                    <a:lnTo>
                      <a:pt x="5715" y="6474"/>
                    </a:lnTo>
                    <a:lnTo>
                      <a:pt x="6410" y="6537"/>
                    </a:lnTo>
                    <a:lnTo>
                      <a:pt x="7106" y="6588"/>
                    </a:lnTo>
                    <a:lnTo>
                      <a:pt x="7814" y="6626"/>
                    </a:lnTo>
                    <a:lnTo>
                      <a:pt x="8496" y="6638"/>
                    </a:lnTo>
                    <a:lnTo>
                      <a:pt x="9141" y="6638"/>
                    </a:lnTo>
                    <a:lnTo>
                      <a:pt x="9735" y="6600"/>
                    </a:lnTo>
                    <a:lnTo>
                      <a:pt x="10001" y="6575"/>
                    </a:lnTo>
                    <a:lnTo>
                      <a:pt x="10241" y="6537"/>
                    </a:lnTo>
                    <a:lnTo>
                      <a:pt x="10469" y="6499"/>
                    </a:lnTo>
                    <a:lnTo>
                      <a:pt x="10671" y="6449"/>
                    </a:lnTo>
                    <a:lnTo>
                      <a:pt x="10835" y="6398"/>
                    </a:lnTo>
                    <a:lnTo>
                      <a:pt x="10974" y="6335"/>
                    </a:lnTo>
                    <a:lnTo>
                      <a:pt x="11075" y="6259"/>
                    </a:lnTo>
                    <a:lnTo>
                      <a:pt x="11126" y="6221"/>
                    </a:lnTo>
                    <a:lnTo>
                      <a:pt x="11151" y="6170"/>
                    </a:lnTo>
                    <a:lnTo>
                      <a:pt x="11176" y="6133"/>
                    </a:lnTo>
                    <a:lnTo>
                      <a:pt x="11189" y="6082"/>
                    </a:lnTo>
                    <a:lnTo>
                      <a:pt x="11189" y="6044"/>
                    </a:lnTo>
                    <a:lnTo>
                      <a:pt x="11189" y="5981"/>
                    </a:lnTo>
                    <a:lnTo>
                      <a:pt x="11151" y="5880"/>
                    </a:lnTo>
                    <a:lnTo>
                      <a:pt x="11075" y="5741"/>
                    </a:lnTo>
                    <a:lnTo>
                      <a:pt x="10987" y="5602"/>
                    </a:lnTo>
                    <a:lnTo>
                      <a:pt x="10873" y="5437"/>
                    </a:lnTo>
                    <a:lnTo>
                      <a:pt x="10734" y="5260"/>
                    </a:lnTo>
                    <a:lnTo>
                      <a:pt x="10582" y="5071"/>
                    </a:lnTo>
                    <a:lnTo>
                      <a:pt x="10203" y="4666"/>
                    </a:lnTo>
                    <a:lnTo>
                      <a:pt x="9786" y="4223"/>
                    </a:lnTo>
                    <a:lnTo>
                      <a:pt x="9305" y="3768"/>
                    </a:lnTo>
                    <a:lnTo>
                      <a:pt x="8812" y="3301"/>
                    </a:lnTo>
                    <a:lnTo>
                      <a:pt x="8307" y="2845"/>
                    </a:lnTo>
                    <a:lnTo>
                      <a:pt x="7308" y="1960"/>
                    </a:lnTo>
                    <a:lnTo>
                      <a:pt x="6448" y="1227"/>
                    </a:lnTo>
                    <a:lnTo>
                      <a:pt x="5614" y="519"/>
                    </a:lnTo>
                    <a:lnTo>
                      <a:pt x="5475" y="418"/>
                    </a:lnTo>
                    <a:lnTo>
                      <a:pt x="5323" y="330"/>
                    </a:lnTo>
                    <a:lnTo>
                      <a:pt x="5171" y="254"/>
                    </a:lnTo>
                    <a:lnTo>
                      <a:pt x="5007" y="178"/>
                    </a:lnTo>
                    <a:lnTo>
                      <a:pt x="4830" y="127"/>
                    </a:lnTo>
                    <a:lnTo>
                      <a:pt x="4640" y="77"/>
                    </a:lnTo>
                    <a:lnTo>
                      <a:pt x="4451" y="51"/>
                    </a:lnTo>
                    <a:lnTo>
                      <a:pt x="4261" y="26"/>
                    </a:lnTo>
                    <a:lnTo>
                      <a:pt x="4071" y="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2;p16"/>
              <p:cNvSpPr/>
              <p:nvPr/>
            </p:nvSpPr>
            <p:spPr>
              <a:xfrm>
                <a:off x="2524400" y="5246450"/>
                <a:ext cx="470625" cy="230425"/>
              </a:xfrm>
              <a:custGeom>
                <a:avLst/>
                <a:gdLst/>
                <a:ahLst/>
                <a:cxnLst/>
                <a:rect l="l" t="t" r="r" b="b"/>
                <a:pathLst>
                  <a:path w="18825" h="9217" extrusionOk="0">
                    <a:moveTo>
                      <a:pt x="809" y="1"/>
                    </a:moveTo>
                    <a:lnTo>
                      <a:pt x="342" y="898"/>
                    </a:lnTo>
                    <a:lnTo>
                      <a:pt x="316" y="974"/>
                    </a:lnTo>
                    <a:lnTo>
                      <a:pt x="240" y="1176"/>
                    </a:lnTo>
                    <a:lnTo>
                      <a:pt x="190" y="1341"/>
                    </a:lnTo>
                    <a:lnTo>
                      <a:pt x="139" y="1530"/>
                    </a:lnTo>
                    <a:lnTo>
                      <a:pt x="101" y="1758"/>
                    </a:lnTo>
                    <a:lnTo>
                      <a:pt x="63" y="2011"/>
                    </a:lnTo>
                    <a:lnTo>
                      <a:pt x="25" y="2314"/>
                    </a:lnTo>
                    <a:lnTo>
                      <a:pt x="13" y="2643"/>
                    </a:lnTo>
                    <a:lnTo>
                      <a:pt x="0" y="3010"/>
                    </a:lnTo>
                    <a:lnTo>
                      <a:pt x="25" y="3401"/>
                    </a:lnTo>
                    <a:lnTo>
                      <a:pt x="63" y="3844"/>
                    </a:lnTo>
                    <a:lnTo>
                      <a:pt x="127" y="4312"/>
                    </a:lnTo>
                    <a:lnTo>
                      <a:pt x="215" y="4817"/>
                    </a:lnTo>
                    <a:lnTo>
                      <a:pt x="342" y="5361"/>
                    </a:lnTo>
                    <a:lnTo>
                      <a:pt x="493" y="5905"/>
                    </a:lnTo>
                    <a:lnTo>
                      <a:pt x="632" y="6385"/>
                    </a:lnTo>
                    <a:lnTo>
                      <a:pt x="759" y="6828"/>
                    </a:lnTo>
                    <a:lnTo>
                      <a:pt x="898" y="7219"/>
                    </a:lnTo>
                    <a:lnTo>
                      <a:pt x="1024" y="7573"/>
                    </a:lnTo>
                    <a:lnTo>
                      <a:pt x="1138" y="7890"/>
                    </a:lnTo>
                    <a:lnTo>
                      <a:pt x="1353" y="8408"/>
                    </a:lnTo>
                    <a:lnTo>
                      <a:pt x="1543" y="8775"/>
                    </a:lnTo>
                    <a:lnTo>
                      <a:pt x="1682" y="9027"/>
                    </a:lnTo>
                    <a:lnTo>
                      <a:pt x="1770" y="9166"/>
                    </a:lnTo>
                    <a:lnTo>
                      <a:pt x="1795" y="9204"/>
                    </a:lnTo>
                    <a:lnTo>
                      <a:pt x="2971" y="8952"/>
                    </a:lnTo>
                    <a:lnTo>
                      <a:pt x="2971" y="5627"/>
                    </a:lnTo>
                    <a:lnTo>
                      <a:pt x="3325" y="5841"/>
                    </a:lnTo>
                    <a:lnTo>
                      <a:pt x="3717" y="6082"/>
                    </a:lnTo>
                    <a:lnTo>
                      <a:pt x="4185" y="6385"/>
                    </a:lnTo>
                    <a:lnTo>
                      <a:pt x="4678" y="6752"/>
                    </a:lnTo>
                    <a:lnTo>
                      <a:pt x="4931" y="6941"/>
                    </a:lnTo>
                    <a:lnTo>
                      <a:pt x="5171" y="7131"/>
                    </a:lnTo>
                    <a:lnTo>
                      <a:pt x="5399" y="7333"/>
                    </a:lnTo>
                    <a:lnTo>
                      <a:pt x="5601" y="7536"/>
                    </a:lnTo>
                    <a:lnTo>
                      <a:pt x="5790" y="7725"/>
                    </a:lnTo>
                    <a:lnTo>
                      <a:pt x="5942" y="7927"/>
                    </a:lnTo>
                    <a:lnTo>
                      <a:pt x="6018" y="8016"/>
                    </a:lnTo>
                    <a:lnTo>
                      <a:pt x="6107" y="8104"/>
                    </a:lnTo>
                    <a:lnTo>
                      <a:pt x="6208" y="8193"/>
                    </a:lnTo>
                    <a:lnTo>
                      <a:pt x="6334" y="8281"/>
                    </a:lnTo>
                    <a:lnTo>
                      <a:pt x="6461" y="8357"/>
                    </a:lnTo>
                    <a:lnTo>
                      <a:pt x="6600" y="8433"/>
                    </a:lnTo>
                    <a:lnTo>
                      <a:pt x="6751" y="8496"/>
                    </a:lnTo>
                    <a:lnTo>
                      <a:pt x="6928" y="8572"/>
                    </a:lnTo>
                    <a:lnTo>
                      <a:pt x="7282" y="8699"/>
                    </a:lnTo>
                    <a:lnTo>
                      <a:pt x="7674" y="8800"/>
                    </a:lnTo>
                    <a:lnTo>
                      <a:pt x="8091" y="8901"/>
                    </a:lnTo>
                    <a:lnTo>
                      <a:pt x="8534" y="8977"/>
                    </a:lnTo>
                    <a:lnTo>
                      <a:pt x="8989" y="9053"/>
                    </a:lnTo>
                    <a:lnTo>
                      <a:pt x="9457" y="9103"/>
                    </a:lnTo>
                    <a:lnTo>
                      <a:pt x="9925" y="9154"/>
                    </a:lnTo>
                    <a:lnTo>
                      <a:pt x="10392" y="9179"/>
                    </a:lnTo>
                    <a:lnTo>
                      <a:pt x="10860" y="9204"/>
                    </a:lnTo>
                    <a:lnTo>
                      <a:pt x="11303" y="9217"/>
                    </a:lnTo>
                    <a:lnTo>
                      <a:pt x="11720" y="9217"/>
                    </a:lnTo>
                    <a:lnTo>
                      <a:pt x="12124" y="9204"/>
                    </a:lnTo>
                    <a:lnTo>
                      <a:pt x="12933" y="9179"/>
                    </a:lnTo>
                    <a:lnTo>
                      <a:pt x="13818" y="9154"/>
                    </a:lnTo>
                    <a:lnTo>
                      <a:pt x="14741" y="9116"/>
                    </a:lnTo>
                    <a:lnTo>
                      <a:pt x="15196" y="9091"/>
                    </a:lnTo>
                    <a:lnTo>
                      <a:pt x="15652" y="9053"/>
                    </a:lnTo>
                    <a:lnTo>
                      <a:pt x="16107" y="9015"/>
                    </a:lnTo>
                    <a:lnTo>
                      <a:pt x="16537" y="8952"/>
                    </a:lnTo>
                    <a:lnTo>
                      <a:pt x="16954" y="8888"/>
                    </a:lnTo>
                    <a:lnTo>
                      <a:pt x="17346" y="8800"/>
                    </a:lnTo>
                    <a:lnTo>
                      <a:pt x="17712" y="8699"/>
                    </a:lnTo>
                    <a:lnTo>
                      <a:pt x="18054" y="8572"/>
                    </a:lnTo>
                    <a:lnTo>
                      <a:pt x="18205" y="8509"/>
                    </a:lnTo>
                    <a:lnTo>
                      <a:pt x="18344" y="8433"/>
                    </a:lnTo>
                    <a:lnTo>
                      <a:pt x="18484" y="8357"/>
                    </a:lnTo>
                    <a:lnTo>
                      <a:pt x="18610" y="8269"/>
                    </a:lnTo>
                    <a:lnTo>
                      <a:pt x="18661" y="8218"/>
                    </a:lnTo>
                    <a:lnTo>
                      <a:pt x="18711" y="8180"/>
                    </a:lnTo>
                    <a:lnTo>
                      <a:pt x="18749" y="8130"/>
                    </a:lnTo>
                    <a:lnTo>
                      <a:pt x="18774" y="8079"/>
                    </a:lnTo>
                    <a:lnTo>
                      <a:pt x="18800" y="8016"/>
                    </a:lnTo>
                    <a:lnTo>
                      <a:pt x="18812" y="7965"/>
                    </a:lnTo>
                    <a:lnTo>
                      <a:pt x="18825" y="7915"/>
                    </a:lnTo>
                    <a:lnTo>
                      <a:pt x="18812" y="7852"/>
                    </a:lnTo>
                    <a:lnTo>
                      <a:pt x="18787" y="7725"/>
                    </a:lnTo>
                    <a:lnTo>
                      <a:pt x="18736" y="7599"/>
                    </a:lnTo>
                    <a:lnTo>
                      <a:pt x="18661" y="7472"/>
                    </a:lnTo>
                    <a:lnTo>
                      <a:pt x="18547" y="7333"/>
                    </a:lnTo>
                    <a:lnTo>
                      <a:pt x="18420" y="7194"/>
                    </a:lnTo>
                    <a:lnTo>
                      <a:pt x="18269" y="7042"/>
                    </a:lnTo>
                    <a:lnTo>
                      <a:pt x="18104" y="6903"/>
                    </a:lnTo>
                    <a:lnTo>
                      <a:pt x="17927" y="6752"/>
                    </a:lnTo>
                    <a:lnTo>
                      <a:pt x="17725" y="6600"/>
                    </a:lnTo>
                    <a:lnTo>
                      <a:pt x="17510" y="6448"/>
                    </a:lnTo>
                    <a:lnTo>
                      <a:pt x="17042" y="6145"/>
                    </a:lnTo>
                    <a:lnTo>
                      <a:pt x="16549" y="5841"/>
                    </a:lnTo>
                    <a:lnTo>
                      <a:pt x="16018" y="5538"/>
                    </a:lnTo>
                    <a:lnTo>
                      <a:pt x="15500" y="5260"/>
                    </a:lnTo>
                    <a:lnTo>
                      <a:pt x="14969" y="5007"/>
                    </a:lnTo>
                    <a:lnTo>
                      <a:pt x="14476" y="4767"/>
                    </a:lnTo>
                    <a:lnTo>
                      <a:pt x="14008" y="4552"/>
                    </a:lnTo>
                    <a:lnTo>
                      <a:pt x="13591" y="4375"/>
                    </a:lnTo>
                    <a:lnTo>
                      <a:pt x="13237" y="4223"/>
                    </a:lnTo>
                    <a:lnTo>
                      <a:pt x="12933" y="4109"/>
                    </a:lnTo>
                    <a:lnTo>
                      <a:pt x="12655" y="3983"/>
                    </a:lnTo>
                    <a:lnTo>
                      <a:pt x="12415" y="3869"/>
                    </a:lnTo>
                    <a:lnTo>
                      <a:pt x="12188" y="3755"/>
                    </a:lnTo>
                    <a:lnTo>
                      <a:pt x="11998" y="3642"/>
                    </a:lnTo>
                    <a:lnTo>
                      <a:pt x="11834" y="3541"/>
                    </a:lnTo>
                    <a:lnTo>
                      <a:pt x="11568" y="3351"/>
                    </a:lnTo>
                    <a:lnTo>
                      <a:pt x="11378" y="3199"/>
                    </a:lnTo>
                    <a:lnTo>
                      <a:pt x="11265" y="3085"/>
                    </a:lnTo>
                    <a:lnTo>
                      <a:pt x="11201" y="3010"/>
                    </a:lnTo>
                    <a:lnTo>
                      <a:pt x="11176" y="2972"/>
                    </a:lnTo>
                    <a:lnTo>
                      <a:pt x="11050" y="2997"/>
                    </a:lnTo>
                    <a:lnTo>
                      <a:pt x="10670" y="3060"/>
                    </a:lnTo>
                    <a:lnTo>
                      <a:pt x="10064" y="3123"/>
                    </a:lnTo>
                    <a:lnTo>
                      <a:pt x="9697" y="3161"/>
                    </a:lnTo>
                    <a:lnTo>
                      <a:pt x="9280" y="3174"/>
                    </a:lnTo>
                    <a:lnTo>
                      <a:pt x="8837" y="3199"/>
                    </a:lnTo>
                    <a:lnTo>
                      <a:pt x="8344" y="3199"/>
                    </a:lnTo>
                    <a:lnTo>
                      <a:pt x="7839" y="3187"/>
                    </a:lnTo>
                    <a:lnTo>
                      <a:pt x="7295" y="3161"/>
                    </a:lnTo>
                    <a:lnTo>
                      <a:pt x="6739" y="3111"/>
                    </a:lnTo>
                    <a:lnTo>
                      <a:pt x="6157" y="3035"/>
                    </a:lnTo>
                    <a:lnTo>
                      <a:pt x="5563" y="2934"/>
                    </a:lnTo>
                    <a:lnTo>
                      <a:pt x="4956" y="2807"/>
                    </a:lnTo>
                    <a:lnTo>
                      <a:pt x="4653" y="2731"/>
                    </a:lnTo>
                    <a:lnTo>
                      <a:pt x="4374" y="2643"/>
                    </a:lnTo>
                    <a:lnTo>
                      <a:pt x="4109" y="2554"/>
                    </a:lnTo>
                    <a:lnTo>
                      <a:pt x="3844" y="2466"/>
                    </a:lnTo>
                    <a:lnTo>
                      <a:pt x="3603" y="2365"/>
                    </a:lnTo>
                    <a:lnTo>
                      <a:pt x="3363" y="2264"/>
                    </a:lnTo>
                    <a:lnTo>
                      <a:pt x="3148" y="2150"/>
                    </a:lnTo>
                    <a:lnTo>
                      <a:pt x="2933" y="2049"/>
                    </a:lnTo>
                    <a:lnTo>
                      <a:pt x="2744" y="1935"/>
                    </a:lnTo>
                    <a:lnTo>
                      <a:pt x="2554" y="1808"/>
                    </a:lnTo>
                    <a:lnTo>
                      <a:pt x="2213" y="1581"/>
                    </a:lnTo>
                    <a:lnTo>
                      <a:pt x="1922" y="1353"/>
                    </a:lnTo>
                    <a:lnTo>
                      <a:pt x="1656" y="1113"/>
                    </a:lnTo>
                    <a:lnTo>
                      <a:pt x="1441" y="898"/>
                    </a:lnTo>
                    <a:lnTo>
                      <a:pt x="1264" y="683"/>
                    </a:lnTo>
                    <a:lnTo>
                      <a:pt x="1113" y="506"/>
                    </a:lnTo>
                    <a:lnTo>
                      <a:pt x="999" y="329"/>
                    </a:lnTo>
                    <a:lnTo>
                      <a:pt x="910" y="203"/>
                    </a:lnTo>
                    <a:lnTo>
                      <a:pt x="847" y="89"/>
                    </a:lnTo>
                    <a:lnTo>
                      <a:pt x="80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93;p16"/>
              <p:cNvSpPr/>
              <p:nvPr/>
            </p:nvSpPr>
            <p:spPr>
              <a:xfrm>
                <a:off x="1978875" y="3998950"/>
                <a:ext cx="694400" cy="1218775"/>
              </a:xfrm>
              <a:custGeom>
                <a:avLst/>
                <a:gdLst/>
                <a:ahLst/>
                <a:cxnLst/>
                <a:rect l="l" t="t" r="r" b="b"/>
                <a:pathLst>
                  <a:path w="27776" h="48751" extrusionOk="0">
                    <a:moveTo>
                      <a:pt x="0" y="1"/>
                    </a:moveTo>
                    <a:lnTo>
                      <a:pt x="114" y="11467"/>
                    </a:lnTo>
                    <a:lnTo>
                      <a:pt x="13970" y="13022"/>
                    </a:lnTo>
                    <a:lnTo>
                      <a:pt x="13995" y="13098"/>
                    </a:lnTo>
                    <a:lnTo>
                      <a:pt x="14084" y="13351"/>
                    </a:lnTo>
                    <a:lnTo>
                      <a:pt x="14223" y="13857"/>
                    </a:lnTo>
                    <a:lnTo>
                      <a:pt x="14312" y="14223"/>
                    </a:lnTo>
                    <a:lnTo>
                      <a:pt x="14413" y="14666"/>
                    </a:lnTo>
                    <a:lnTo>
                      <a:pt x="14514" y="15209"/>
                    </a:lnTo>
                    <a:lnTo>
                      <a:pt x="14640" y="15854"/>
                    </a:lnTo>
                    <a:lnTo>
                      <a:pt x="14767" y="16613"/>
                    </a:lnTo>
                    <a:lnTo>
                      <a:pt x="14893" y="17485"/>
                    </a:lnTo>
                    <a:lnTo>
                      <a:pt x="15045" y="18484"/>
                    </a:lnTo>
                    <a:lnTo>
                      <a:pt x="15197" y="19609"/>
                    </a:lnTo>
                    <a:lnTo>
                      <a:pt x="15348" y="20886"/>
                    </a:lnTo>
                    <a:lnTo>
                      <a:pt x="15513" y="22302"/>
                    </a:lnTo>
                    <a:lnTo>
                      <a:pt x="15626" y="23200"/>
                    </a:lnTo>
                    <a:lnTo>
                      <a:pt x="15765" y="24135"/>
                    </a:lnTo>
                    <a:lnTo>
                      <a:pt x="15942" y="25109"/>
                    </a:lnTo>
                    <a:lnTo>
                      <a:pt x="16132" y="26120"/>
                    </a:lnTo>
                    <a:lnTo>
                      <a:pt x="16347" y="27144"/>
                    </a:lnTo>
                    <a:lnTo>
                      <a:pt x="16575" y="28193"/>
                    </a:lnTo>
                    <a:lnTo>
                      <a:pt x="16827" y="29268"/>
                    </a:lnTo>
                    <a:lnTo>
                      <a:pt x="17106" y="30355"/>
                    </a:lnTo>
                    <a:lnTo>
                      <a:pt x="17384" y="31443"/>
                    </a:lnTo>
                    <a:lnTo>
                      <a:pt x="17674" y="32530"/>
                    </a:lnTo>
                    <a:lnTo>
                      <a:pt x="17978" y="33630"/>
                    </a:lnTo>
                    <a:lnTo>
                      <a:pt x="18294" y="34717"/>
                    </a:lnTo>
                    <a:lnTo>
                      <a:pt x="18926" y="36866"/>
                    </a:lnTo>
                    <a:lnTo>
                      <a:pt x="19571" y="38940"/>
                    </a:lnTo>
                    <a:lnTo>
                      <a:pt x="20203" y="40899"/>
                    </a:lnTo>
                    <a:lnTo>
                      <a:pt x="20797" y="42720"/>
                    </a:lnTo>
                    <a:lnTo>
                      <a:pt x="21353" y="44351"/>
                    </a:lnTo>
                    <a:lnTo>
                      <a:pt x="21846" y="45766"/>
                    </a:lnTo>
                    <a:lnTo>
                      <a:pt x="22567" y="47815"/>
                    </a:lnTo>
                    <a:lnTo>
                      <a:pt x="22845" y="48560"/>
                    </a:lnTo>
                    <a:lnTo>
                      <a:pt x="23060" y="48586"/>
                    </a:lnTo>
                    <a:lnTo>
                      <a:pt x="23642" y="48649"/>
                    </a:lnTo>
                    <a:lnTo>
                      <a:pt x="24451" y="48712"/>
                    </a:lnTo>
                    <a:lnTo>
                      <a:pt x="24906" y="48737"/>
                    </a:lnTo>
                    <a:lnTo>
                      <a:pt x="25374" y="48750"/>
                    </a:lnTo>
                    <a:lnTo>
                      <a:pt x="25842" y="48750"/>
                    </a:lnTo>
                    <a:lnTo>
                      <a:pt x="26284" y="48725"/>
                    </a:lnTo>
                    <a:lnTo>
                      <a:pt x="26701" y="48687"/>
                    </a:lnTo>
                    <a:lnTo>
                      <a:pt x="26891" y="48649"/>
                    </a:lnTo>
                    <a:lnTo>
                      <a:pt x="27068" y="48611"/>
                    </a:lnTo>
                    <a:lnTo>
                      <a:pt x="27232" y="48573"/>
                    </a:lnTo>
                    <a:lnTo>
                      <a:pt x="27384" y="48523"/>
                    </a:lnTo>
                    <a:lnTo>
                      <a:pt x="27510" y="48459"/>
                    </a:lnTo>
                    <a:lnTo>
                      <a:pt x="27611" y="48383"/>
                    </a:lnTo>
                    <a:lnTo>
                      <a:pt x="27687" y="48308"/>
                    </a:lnTo>
                    <a:lnTo>
                      <a:pt x="27751" y="48219"/>
                    </a:lnTo>
                    <a:lnTo>
                      <a:pt x="27776" y="48118"/>
                    </a:lnTo>
                    <a:lnTo>
                      <a:pt x="27776" y="48004"/>
                    </a:lnTo>
                    <a:lnTo>
                      <a:pt x="27485" y="45627"/>
                    </a:lnTo>
                    <a:lnTo>
                      <a:pt x="27232" y="43326"/>
                    </a:lnTo>
                    <a:lnTo>
                      <a:pt x="26992" y="41101"/>
                    </a:lnTo>
                    <a:lnTo>
                      <a:pt x="26790" y="38952"/>
                    </a:lnTo>
                    <a:lnTo>
                      <a:pt x="26613" y="36879"/>
                    </a:lnTo>
                    <a:lnTo>
                      <a:pt x="26448" y="34881"/>
                    </a:lnTo>
                    <a:lnTo>
                      <a:pt x="26297" y="32960"/>
                    </a:lnTo>
                    <a:lnTo>
                      <a:pt x="26158" y="31101"/>
                    </a:lnTo>
                    <a:lnTo>
                      <a:pt x="25905" y="27599"/>
                    </a:lnTo>
                    <a:lnTo>
                      <a:pt x="25665" y="24375"/>
                    </a:lnTo>
                    <a:lnTo>
                      <a:pt x="25538" y="22846"/>
                    </a:lnTo>
                    <a:lnTo>
                      <a:pt x="25399" y="21392"/>
                    </a:lnTo>
                    <a:lnTo>
                      <a:pt x="25260" y="20001"/>
                    </a:lnTo>
                    <a:lnTo>
                      <a:pt x="25096" y="18661"/>
                    </a:lnTo>
                    <a:lnTo>
                      <a:pt x="24919" y="17384"/>
                    </a:lnTo>
                    <a:lnTo>
                      <a:pt x="24830" y="16765"/>
                    </a:lnTo>
                    <a:lnTo>
                      <a:pt x="24729" y="16158"/>
                    </a:lnTo>
                    <a:lnTo>
                      <a:pt x="24615" y="15563"/>
                    </a:lnTo>
                    <a:lnTo>
                      <a:pt x="24501" y="14995"/>
                    </a:lnTo>
                    <a:lnTo>
                      <a:pt x="24388" y="14426"/>
                    </a:lnTo>
                    <a:lnTo>
                      <a:pt x="24261" y="13882"/>
                    </a:lnTo>
                    <a:lnTo>
                      <a:pt x="24122" y="13338"/>
                    </a:lnTo>
                    <a:lnTo>
                      <a:pt x="23983" y="12820"/>
                    </a:lnTo>
                    <a:lnTo>
                      <a:pt x="23831" y="12302"/>
                    </a:lnTo>
                    <a:lnTo>
                      <a:pt x="23667" y="11809"/>
                    </a:lnTo>
                    <a:lnTo>
                      <a:pt x="23503" y="11316"/>
                    </a:lnTo>
                    <a:lnTo>
                      <a:pt x="23326" y="10848"/>
                    </a:lnTo>
                    <a:lnTo>
                      <a:pt x="23136" y="10380"/>
                    </a:lnTo>
                    <a:lnTo>
                      <a:pt x="22934" y="9938"/>
                    </a:lnTo>
                    <a:lnTo>
                      <a:pt x="22731" y="9495"/>
                    </a:lnTo>
                    <a:lnTo>
                      <a:pt x="22504" y="9065"/>
                    </a:lnTo>
                    <a:lnTo>
                      <a:pt x="22276" y="8648"/>
                    </a:lnTo>
                    <a:lnTo>
                      <a:pt x="22036" y="8243"/>
                    </a:lnTo>
                    <a:lnTo>
                      <a:pt x="21771" y="7852"/>
                    </a:lnTo>
                    <a:lnTo>
                      <a:pt x="21505" y="7472"/>
                    </a:lnTo>
                    <a:lnTo>
                      <a:pt x="21214" y="7106"/>
                    </a:lnTo>
                    <a:lnTo>
                      <a:pt x="20924" y="6739"/>
                    </a:lnTo>
                    <a:lnTo>
                      <a:pt x="20608" y="6385"/>
                    </a:lnTo>
                    <a:lnTo>
                      <a:pt x="20291" y="6044"/>
                    </a:lnTo>
                    <a:lnTo>
                      <a:pt x="19950" y="5715"/>
                    </a:lnTo>
                    <a:lnTo>
                      <a:pt x="19596" y="5386"/>
                    </a:lnTo>
                    <a:lnTo>
                      <a:pt x="19217" y="5083"/>
                    </a:lnTo>
                    <a:lnTo>
                      <a:pt x="18825" y="4779"/>
                    </a:lnTo>
                    <a:lnTo>
                      <a:pt x="18420" y="4476"/>
                    </a:lnTo>
                    <a:lnTo>
                      <a:pt x="18003" y="4198"/>
                    </a:lnTo>
                    <a:lnTo>
                      <a:pt x="17814" y="4071"/>
                    </a:lnTo>
                    <a:lnTo>
                      <a:pt x="17599" y="3958"/>
                    </a:lnTo>
                    <a:lnTo>
                      <a:pt x="17143" y="3717"/>
                    </a:lnTo>
                    <a:lnTo>
                      <a:pt x="16638" y="3490"/>
                    </a:lnTo>
                    <a:lnTo>
                      <a:pt x="16094" y="3275"/>
                    </a:lnTo>
                    <a:lnTo>
                      <a:pt x="15500" y="3060"/>
                    </a:lnTo>
                    <a:lnTo>
                      <a:pt x="14868" y="2845"/>
                    </a:lnTo>
                    <a:lnTo>
                      <a:pt x="14210" y="2643"/>
                    </a:lnTo>
                    <a:lnTo>
                      <a:pt x="13515" y="2453"/>
                    </a:lnTo>
                    <a:lnTo>
                      <a:pt x="12807" y="2264"/>
                    </a:lnTo>
                    <a:lnTo>
                      <a:pt x="12074" y="2074"/>
                    </a:lnTo>
                    <a:lnTo>
                      <a:pt x="11328" y="1897"/>
                    </a:lnTo>
                    <a:lnTo>
                      <a:pt x="10569" y="1733"/>
                    </a:lnTo>
                    <a:lnTo>
                      <a:pt x="9798" y="1568"/>
                    </a:lnTo>
                    <a:lnTo>
                      <a:pt x="9027" y="1416"/>
                    </a:lnTo>
                    <a:lnTo>
                      <a:pt x="7510" y="1126"/>
                    </a:lnTo>
                    <a:lnTo>
                      <a:pt x="6043" y="873"/>
                    </a:lnTo>
                    <a:lnTo>
                      <a:pt x="4653" y="645"/>
                    </a:lnTo>
                    <a:lnTo>
                      <a:pt x="3376" y="456"/>
                    </a:lnTo>
                    <a:lnTo>
                      <a:pt x="2251" y="291"/>
                    </a:lnTo>
                    <a:lnTo>
                      <a:pt x="607" y="7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4;p16"/>
              <p:cNvSpPr/>
              <p:nvPr/>
            </p:nvSpPr>
            <p:spPr>
              <a:xfrm>
                <a:off x="1269000" y="2908525"/>
                <a:ext cx="586625" cy="961500"/>
              </a:xfrm>
              <a:custGeom>
                <a:avLst/>
                <a:gdLst/>
                <a:ahLst/>
                <a:cxnLst/>
                <a:rect l="l" t="t" r="r" b="b"/>
                <a:pathLst>
                  <a:path w="23465" h="38460" extrusionOk="0">
                    <a:moveTo>
                      <a:pt x="9672" y="1"/>
                    </a:moveTo>
                    <a:lnTo>
                      <a:pt x="8863" y="26"/>
                    </a:lnTo>
                    <a:lnTo>
                      <a:pt x="8066" y="64"/>
                    </a:lnTo>
                    <a:lnTo>
                      <a:pt x="7270" y="115"/>
                    </a:lnTo>
                    <a:lnTo>
                      <a:pt x="6498" y="190"/>
                    </a:lnTo>
                    <a:lnTo>
                      <a:pt x="5753" y="279"/>
                    </a:lnTo>
                    <a:lnTo>
                      <a:pt x="5019" y="393"/>
                    </a:lnTo>
                    <a:lnTo>
                      <a:pt x="4324" y="532"/>
                    </a:lnTo>
                    <a:lnTo>
                      <a:pt x="3667" y="683"/>
                    </a:lnTo>
                    <a:lnTo>
                      <a:pt x="3350" y="772"/>
                    </a:lnTo>
                    <a:lnTo>
                      <a:pt x="3047" y="860"/>
                    </a:lnTo>
                    <a:lnTo>
                      <a:pt x="2744" y="962"/>
                    </a:lnTo>
                    <a:lnTo>
                      <a:pt x="2466" y="1063"/>
                    </a:lnTo>
                    <a:lnTo>
                      <a:pt x="2200" y="1164"/>
                    </a:lnTo>
                    <a:lnTo>
                      <a:pt x="1947" y="1290"/>
                    </a:lnTo>
                    <a:lnTo>
                      <a:pt x="1694" y="1404"/>
                    </a:lnTo>
                    <a:lnTo>
                      <a:pt x="1467" y="1531"/>
                    </a:lnTo>
                    <a:lnTo>
                      <a:pt x="1264" y="1670"/>
                    </a:lnTo>
                    <a:lnTo>
                      <a:pt x="1062" y="1809"/>
                    </a:lnTo>
                    <a:lnTo>
                      <a:pt x="873" y="1948"/>
                    </a:lnTo>
                    <a:lnTo>
                      <a:pt x="708" y="2099"/>
                    </a:lnTo>
                    <a:lnTo>
                      <a:pt x="569" y="2264"/>
                    </a:lnTo>
                    <a:lnTo>
                      <a:pt x="430" y="2428"/>
                    </a:lnTo>
                    <a:lnTo>
                      <a:pt x="316" y="2592"/>
                    </a:lnTo>
                    <a:lnTo>
                      <a:pt x="228" y="2769"/>
                    </a:lnTo>
                    <a:lnTo>
                      <a:pt x="152" y="2959"/>
                    </a:lnTo>
                    <a:lnTo>
                      <a:pt x="101" y="3149"/>
                    </a:lnTo>
                    <a:lnTo>
                      <a:pt x="63" y="3351"/>
                    </a:lnTo>
                    <a:lnTo>
                      <a:pt x="38" y="3579"/>
                    </a:lnTo>
                    <a:lnTo>
                      <a:pt x="13" y="3806"/>
                    </a:lnTo>
                    <a:lnTo>
                      <a:pt x="0" y="4046"/>
                    </a:lnTo>
                    <a:lnTo>
                      <a:pt x="0" y="4299"/>
                    </a:lnTo>
                    <a:lnTo>
                      <a:pt x="13" y="4565"/>
                    </a:lnTo>
                    <a:lnTo>
                      <a:pt x="51" y="5134"/>
                    </a:lnTo>
                    <a:lnTo>
                      <a:pt x="114" y="5740"/>
                    </a:lnTo>
                    <a:lnTo>
                      <a:pt x="203" y="6385"/>
                    </a:lnTo>
                    <a:lnTo>
                      <a:pt x="329" y="7055"/>
                    </a:lnTo>
                    <a:lnTo>
                      <a:pt x="468" y="7751"/>
                    </a:lnTo>
                    <a:lnTo>
                      <a:pt x="632" y="8471"/>
                    </a:lnTo>
                    <a:lnTo>
                      <a:pt x="809" y="9217"/>
                    </a:lnTo>
                    <a:lnTo>
                      <a:pt x="1012" y="9963"/>
                    </a:lnTo>
                    <a:lnTo>
                      <a:pt x="1227" y="10722"/>
                    </a:lnTo>
                    <a:lnTo>
                      <a:pt x="1454" y="11493"/>
                    </a:lnTo>
                    <a:lnTo>
                      <a:pt x="1682" y="12264"/>
                    </a:lnTo>
                    <a:lnTo>
                      <a:pt x="2175" y="13781"/>
                    </a:lnTo>
                    <a:lnTo>
                      <a:pt x="2668" y="15260"/>
                    </a:lnTo>
                    <a:lnTo>
                      <a:pt x="3161" y="16651"/>
                    </a:lnTo>
                    <a:lnTo>
                      <a:pt x="3629" y="17915"/>
                    </a:lnTo>
                    <a:lnTo>
                      <a:pt x="4046" y="19040"/>
                    </a:lnTo>
                    <a:lnTo>
                      <a:pt x="4412" y="19963"/>
                    </a:lnTo>
                    <a:lnTo>
                      <a:pt x="4691" y="20671"/>
                    </a:lnTo>
                    <a:lnTo>
                      <a:pt x="4931" y="21278"/>
                    </a:lnTo>
                    <a:lnTo>
                      <a:pt x="6144" y="25539"/>
                    </a:lnTo>
                    <a:lnTo>
                      <a:pt x="5272" y="28409"/>
                    </a:lnTo>
                    <a:lnTo>
                      <a:pt x="5120" y="28623"/>
                    </a:lnTo>
                    <a:lnTo>
                      <a:pt x="4969" y="28851"/>
                    </a:lnTo>
                    <a:lnTo>
                      <a:pt x="4817" y="29104"/>
                    </a:lnTo>
                    <a:lnTo>
                      <a:pt x="4665" y="29357"/>
                    </a:lnTo>
                    <a:lnTo>
                      <a:pt x="4375" y="29926"/>
                    </a:lnTo>
                    <a:lnTo>
                      <a:pt x="4071" y="30520"/>
                    </a:lnTo>
                    <a:lnTo>
                      <a:pt x="3793" y="31139"/>
                    </a:lnTo>
                    <a:lnTo>
                      <a:pt x="3515" y="31771"/>
                    </a:lnTo>
                    <a:lnTo>
                      <a:pt x="3249" y="32404"/>
                    </a:lnTo>
                    <a:lnTo>
                      <a:pt x="3009" y="33023"/>
                    </a:lnTo>
                    <a:lnTo>
                      <a:pt x="2567" y="34174"/>
                    </a:lnTo>
                    <a:lnTo>
                      <a:pt x="2238" y="35122"/>
                    </a:lnTo>
                    <a:lnTo>
                      <a:pt x="2023" y="35767"/>
                    </a:lnTo>
                    <a:lnTo>
                      <a:pt x="1947" y="35994"/>
                    </a:lnTo>
                    <a:lnTo>
                      <a:pt x="2478" y="36120"/>
                    </a:lnTo>
                    <a:lnTo>
                      <a:pt x="3907" y="36437"/>
                    </a:lnTo>
                    <a:lnTo>
                      <a:pt x="4893" y="36651"/>
                    </a:lnTo>
                    <a:lnTo>
                      <a:pt x="6018" y="36879"/>
                    </a:lnTo>
                    <a:lnTo>
                      <a:pt x="7244" y="37132"/>
                    </a:lnTo>
                    <a:lnTo>
                      <a:pt x="8559" y="37385"/>
                    </a:lnTo>
                    <a:lnTo>
                      <a:pt x="9912" y="37625"/>
                    </a:lnTo>
                    <a:lnTo>
                      <a:pt x="11290" y="37853"/>
                    </a:lnTo>
                    <a:lnTo>
                      <a:pt x="12655" y="38055"/>
                    </a:lnTo>
                    <a:lnTo>
                      <a:pt x="13325" y="38143"/>
                    </a:lnTo>
                    <a:lnTo>
                      <a:pt x="13970" y="38232"/>
                    </a:lnTo>
                    <a:lnTo>
                      <a:pt x="14615" y="38308"/>
                    </a:lnTo>
                    <a:lnTo>
                      <a:pt x="15222" y="38358"/>
                    </a:lnTo>
                    <a:lnTo>
                      <a:pt x="15816" y="38409"/>
                    </a:lnTo>
                    <a:lnTo>
                      <a:pt x="16385" y="38447"/>
                    </a:lnTo>
                    <a:lnTo>
                      <a:pt x="16916" y="38459"/>
                    </a:lnTo>
                    <a:lnTo>
                      <a:pt x="17409" y="38459"/>
                    </a:lnTo>
                    <a:lnTo>
                      <a:pt x="17864" y="38447"/>
                    </a:lnTo>
                    <a:lnTo>
                      <a:pt x="18269" y="38409"/>
                    </a:lnTo>
                    <a:lnTo>
                      <a:pt x="18648" y="38371"/>
                    </a:lnTo>
                    <a:lnTo>
                      <a:pt x="19015" y="38308"/>
                    </a:lnTo>
                    <a:lnTo>
                      <a:pt x="19356" y="38244"/>
                    </a:lnTo>
                    <a:lnTo>
                      <a:pt x="19685" y="38181"/>
                    </a:lnTo>
                    <a:lnTo>
                      <a:pt x="19988" y="38105"/>
                    </a:lnTo>
                    <a:lnTo>
                      <a:pt x="20291" y="38017"/>
                    </a:lnTo>
                    <a:lnTo>
                      <a:pt x="20570" y="37928"/>
                    </a:lnTo>
                    <a:lnTo>
                      <a:pt x="20822" y="37840"/>
                    </a:lnTo>
                    <a:lnTo>
                      <a:pt x="21075" y="37751"/>
                    </a:lnTo>
                    <a:lnTo>
                      <a:pt x="21303" y="37650"/>
                    </a:lnTo>
                    <a:lnTo>
                      <a:pt x="21530" y="37549"/>
                    </a:lnTo>
                    <a:lnTo>
                      <a:pt x="21733" y="37448"/>
                    </a:lnTo>
                    <a:lnTo>
                      <a:pt x="22099" y="37246"/>
                    </a:lnTo>
                    <a:lnTo>
                      <a:pt x="22415" y="37031"/>
                    </a:lnTo>
                    <a:lnTo>
                      <a:pt x="22681" y="36828"/>
                    </a:lnTo>
                    <a:lnTo>
                      <a:pt x="22896" y="36639"/>
                    </a:lnTo>
                    <a:lnTo>
                      <a:pt x="23085" y="36462"/>
                    </a:lnTo>
                    <a:lnTo>
                      <a:pt x="23224" y="36310"/>
                    </a:lnTo>
                    <a:lnTo>
                      <a:pt x="23326" y="36184"/>
                    </a:lnTo>
                    <a:lnTo>
                      <a:pt x="23389" y="36083"/>
                    </a:lnTo>
                    <a:lnTo>
                      <a:pt x="23452" y="35994"/>
                    </a:lnTo>
                    <a:lnTo>
                      <a:pt x="21315" y="21392"/>
                    </a:lnTo>
                    <a:lnTo>
                      <a:pt x="21442" y="21139"/>
                    </a:lnTo>
                    <a:lnTo>
                      <a:pt x="21594" y="20836"/>
                    </a:lnTo>
                    <a:lnTo>
                      <a:pt x="21771" y="20431"/>
                    </a:lnTo>
                    <a:lnTo>
                      <a:pt x="21986" y="19938"/>
                    </a:lnTo>
                    <a:lnTo>
                      <a:pt x="22226" y="19369"/>
                    </a:lnTo>
                    <a:lnTo>
                      <a:pt x="22453" y="18724"/>
                    </a:lnTo>
                    <a:lnTo>
                      <a:pt x="22693" y="18016"/>
                    </a:lnTo>
                    <a:lnTo>
                      <a:pt x="22807" y="17637"/>
                    </a:lnTo>
                    <a:lnTo>
                      <a:pt x="22921" y="17258"/>
                    </a:lnTo>
                    <a:lnTo>
                      <a:pt x="23022" y="16866"/>
                    </a:lnTo>
                    <a:lnTo>
                      <a:pt x="23111" y="16461"/>
                    </a:lnTo>
                    <a:lnTo>
                      <a:pt x="23199" y="16057"/>
                    </a:lnTo>
                    <a:lnTo>
                      <a:pt x="23275" y="15640"/>
                    </a:lnTo>
                    <a:lnTo>
                      <a:pt x="23338" y="15222"/>
                    </a:lnTo>
                    <a:lnTo>
                      <a:pt x="23401" y="14793"/>
                    </a:lnTo>
                    <a:lnTo>
                      <a:pt x="23439" y="14375"/>
                    </a:lnTo>
                    <a:lnTo>
                      <a:pt x="23465" y="13945"/>
                    </a:lnTo>
                    <a:lnTo>
                      <a:pt x="23465" y="13516"/>
                    </a:lnTo>
                    <a:lnTo>
                      <a:pt x="23452" y="13098"/>
                    </a:lnTo>
                    <a:lnTo>
                      <a:pt x="23427" y="12669"/>
                    </a:lnTo>
                    <a:lnTo>
                      <a:pt x="23376" y="12264"/>
                    </a:lnTo>
                    <a:lnTo>
                      <a:pt x="23300" y="11847"/>
                    </a:lnTo>
                    <a:lnTo>
                      <a:pt x="23212" y="11442"/>
                    </a:lnTo>
                    <a:lnTo>
                      <a:pt x="22972" y="10633"/>
                    </a:lnTo>
                    <a:lnTo>
                      <a:pt x="22719" y="9786"/>
                    </a:lnTo>
                    <a:lnTo>
                      <a:pt x="22428" y="8926"/>
                    </a:lnTo>
                    <a:lnTo>
                      <a:pt x="22137" y="8054"/>
                    </a:lnTo>
                    <a:lnTo>
                      <a:pt x="21821" y="7194"/>
                    </a:lnTo>
                    <a:lnTo>
                      <a:pt x="21505" y="6347"/>
                    </a:lnTo>
                    <a:lnTo>
                      <a:pt x="20898" y="4742"/>
                    </a:lnTo>
                    <a:lnTo>
                      <a:pt x="20329" y="3351"/>
                    </a:lnTo>
                    <a:lnTo>
                      <a:pt x="19874" y="2239"/>
                    </a:lnTo>
                    <a:lnTo>
                      <a:pt x="19444" y="1240"/>
                    </a:lnTo>
                    <a:lnTo>
                      <a:pt x="19280" y="1164"/>
                    </a:lnTo>
                    <a:lnTo>
                      <a:pt x="19103" y="1088"/>
                    </a:lnTo>
                    <a:lnTo>
                      <a:pt x="18686" y="949"/>
                    </a:lnTo>
                    <a:lnTo>
                      <a:pt x="18218" y="823"/>
                    </a:lnTo>
                    <a:lnTo>
                      <a:pt x="17687" y="696"/>
                    </a:lnTo>
                    <a:lnTo>
                      <a:pt x="17118" y="570"/>
                    </a:lnTo>
                    <a:lnTo>
                      <a:pt x="16499" y="456"/>
                    </a:lnTo>
                    <a:lnTo>
                      <a:pt x="15841" y="367"/>
                    </a:lnTo>
                    <a:lnTo>
                      <a:pt x="15146" y="266"/>
                    </a:lnTo>
                    <a:lnTo>
                      <a:pt x="14413" y="190"/>
                    </a:lnTo>
                    <a:lnTo>
                      <a:pt x="13667" y="127"/>
                    </a:lnTo>
                    <a:lnTo>
                      <a:pt x="12896" y="77"/>
                    </a:lnTo>
                    <a:lnTo>
                      <a:pt x="12099" y="39"/>
                    </a:lnTo>
                    <a:lnTo>
                      <a:pt x="11303" y="13"/>
                    </a:lnTo>
                    <a:lnTo>
                      <a:pt x="1049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5;p16"/>
              <p:cNvSpPr/>
              <p:nvPr/>
            </p:nvSpPr>
            <p:spPr>
              <a:xfrm>
                <a:off x="1509525" y="2517550"/>
                <a:ext cx="339775" cy="469700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18788" extrusionOk="0">
                    <a:moveTo>
                      <a:pt x="1151" y="1"/>
                    </a:moveTo>
                    <a:lnTo>
                      <a:pt x="645" y="11506"/>
                    </a:lnTo>
                    <a:lnTo>
                      <a:pt x="51" y="14540"/>
                    </a:lnTo>
                    <a:lnTo>
                      <a:pt x="13" y="14767"/>
                    </a:lnTo>
                    <a:lnTo>
                      <a:pt x="0" y="15008"/>
                    </a:lnTo>
                    <a:lnTo>
                      <a:pt x="0" y="15235"/>
                    </a:lnTo>
                    <a:lnTo>
                      <a:pt x="38" y="15463"/>
                    </a:lnTo>
                    <a:lnTo>
                      <a:pt x="76" y="15690"/>
                    </a:lnTo>
                    <a:lnTo>
                      <a:pt x="152" y="15905"/>
                    </a:lnTo>
                    <a:lnTo>
                      <a:pt x="240" y="16120"/>
                    </a:lnTo>
                    <a:lnTo>
                      <a:pt x="342" y="16322"/>
                    </a:lnTo>
                    <a:lnTo>
                      <a:pt x="455" y="16512"/>
                    </a:lnTo>
                    <a:lnTo>
                      <a:pt x="594" y="16689"/>
                    </a:lnTo>
                    <a:lnTo>
                      <a:pt x="746" y="16866"/>
                    </a:lnTo>
                    <a:lnTo>
                      <a:pt x="923" y="17018"/>
                    </a:lnTo>
                    <a:lnTo>
                      <a:pt x="1100" y="17157"/>
                    </a:lnTo>
                    <a:lnTo>
                      <a:pt x="1302" y="17283"/>
                    </a:lnTo>
                    <a:lnTo>
                      <a:pt x="1505" y="17397"/>
                    </a:lnTo>
                    <a:lnTo>
                      <a:pt x="1732" y="17486"/>
                    </a:lnTo>
                    <a:lnTo>
                      <a:pt x="5462" y="18788"/>
                    </a:lnTo>
                    <a:lnTo>
                      <a:pt x="6182" y="14679"/>
                    </a:lnTo>
                    <a:lnTo>
                      <a:pt x="6359" y="14692"/>
                    </a:lnTo>
                    <a:lnTo>
                      <a:pt x="6827" y="14704"/>
                    </a:lnTo>
                    <a:lnTo>
                      <a:pt x="7143" y="14692"/>
                    </a:lnTo>
                    <a:lnTo>
                      <a:pt x="7522" y="14679"/>
                    </a:lnTo>
                    <a:lnTo>
                      <a:pt x="7927" y="14641"/>
                    </a:lnTo>
                    <a:lnTo>
                      <a:pt x="8369" y="14578"/>
                    </a:lnTo>
                    <a:lnTo>
                      <a:pt x="8825" y="14502"/>
                    </a:lnTo>
                    <a:lnTo>
                      <a:pt x="9305" y="14388"/>
                    </a:lnTo>
                    <a:lnTo>
                      <a:pt x="9545" y="14325"/>
                    </a:lnTo>
                    <a:lnTo>
                      <a:pt x="9785" y="14249"/>
                    </a:lnTo>
                    <a:lnTo>
                      <a:pt x="10026" y="14173"/>
                    </a:lnTo>
                    <a:lnTo>
                      <a:pt x="10253" y="14072"/>
                    </a:lnTo>
                    <a:lnTo>
                      <a:pt x="10493" y="13971"/>
                    </a:lnTo>
                    <a:lnTo>
                      <a:pt x="10721" y="13857"/>
                    </a:lnTo>
                    <a:lnTo>
                      <a:pt x="10936" y="13743"/>
                    </a:lnTo>
                    <a:lnTo>
                      <a:pt x="11163" y="13604"/>
                    </a:lnTo>
                    <a:lnTo>
                      <a:pt x="11366" y="13453"/>
                    </a:lnTo>
                    <a:lnTo>
                      <a:pt x="11568" y="13301"/>
                    </a:lnTo>
                    <a:lnTo>
                      <a:pt x="11758" y="13124"/>
                    </a:lnTo>
                    <a:lnTo>
                      <a:pt x="11935" y="12934"/>
                    </a:lnTo>
                    <a:lnTo>
                      <a:pt x="12023" y="12833"/>
                    </a:lnTo>
                    <a:lnTo>
                      <a:pt x="12099" y="12719"/>
                    </a:lnTo>
                    <a:lnTo>
                      <a:pt x="12188" y="12606"/>
                    </a:lnTo>
                    <a:lnTo>
                      <a:pt x="12263" y="12466"/>
                    </a:lnTo>
                    <a:lnTo>
                      <a:pt x="12402" y="12176"/>
                    </a:lnTo>
                    <a:lnTo>
                      <a:pt x="12542" y="11847"/>
                    </a:lnTo>
                    <a:lnTo>
                      <a:pt x="12655" y="11480"/>
                    </a:lnTo>
                    <a:lnTo>
                      <a:pt x="12769" y="11101"/>
                    </a:lnTo>
                    <a:lnTo>
                      <a:pt x="12883" y="10684"/>
                    </a:lnTo>
                    <a:lnTo>
                      <a:pt x="12971" y="10241"/>
                    </a:lnTo>
                    <a:lnTo>
                      <a:pt x="13060" y="9786"/>
                    </a:lnTo>
                    <a:lnTo>
                      <a:pt x="13136" y="9319"/>
                    </a:lnTo>
                    <a:lnTo>
                      <a:pt x="13212" y="8825"/>
                    </a:lnTo>
                    <a:lnTo>
                      <a:pt x="13275" y="8332"/>
                    </a:lnTo>
                    <a:lnTo>
                      <a:pt x="13376" y="7321"/>
                    </a:lnTo>
                    <a:lnTo>
                      <a:pt x="13452" y="6322"/>
                    </a:lnTo>
                    <a:lnTo>
                      <a:pt x="13515" y="5336"/>
                    </a:lnTo>
                    <a:lnTo>
                      <a:pt x="13553" y="4401"/>
                    </a:lnTo>
                    <a:lnTo>
                      <a:pt x="13578" y="3541"/>
                    </a:lnTo>
                    <a:lnTo>
                      <a:pt x="13591" y="2770"/>
                    </a:lnTo>
                    <a:lnTo>
                      <a:pt x="13591" y="1657"/>
                    </a:lnTo>
                    <a:lnTo>
                      <a:pt x="13591" y="1240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96;p16"/>
              <p:cNvSpPr/>
              <p:nvPr/>
            </p:nvSpPr>
            <p:spPr>
              <a:xfrm>
                <a:off x="1598025" y="2821300"/>
                <a:ext cx="66075" cy="1059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236" extrusionOk="0">
                    <a:moveTo>
                      <a:pt x="25" y="0"/>
                    </a:moveTo>
                    <a:lnTo>
                      <a:pt x="13" y="140"/>
                    </a:lnTo>
                    <a:lnTo>
                      <a:pt x="0" y="304"/>
                    </a:lnTo>
                    <a:lnTo>
                      <a:pt x="0" y="519"/>
                    </a:lnTo>
                    <a:lnTo>
                      <a:pt x="13" y="772"/>
                    </a:lnTo>
                    <a:lnTo>
                      <a:pt x="38" y="1075"/>
                    </a:lnTo>
                    <a:lnTo>
                      <a:pt x="76" y="1391"/>
                    </a:lnTo>
                    <a:lnTo>
                      <a:pt x="152" y="1732"/>
                    </a:lnTo>
                    <a:lnTo>
                      <a:pt x="202" y="1909"/>
                    </a:lnTo>
                    <a:lnTo>
                      <a:pt x="253" y="2086"/>
                    </a:lnTo>
                    <a:lnTo>
                      <a:pt x="329" y="2263"/>
                    </a:lnTo>
                    <a:lnTo>
                      <a:pt x="405" y="2440"/>
                    </a:lnTo>
                    <a:lnTo>
                      <a:pt x="480" y="2617"/>
                    </a:lnTo>
                    <a:lnTo>
                      <a:pt x="582" y="2794"/>
                    </a:lnTo>
                    <a:lnTo>
                      <a:pt x="695" y="2971"/>
                    </a:lnTo>
                    <a:lnTo>
                      <a:pt x="822" y="3136"/>
                    </a:lnTo>
                    <a:lnTo>
                      <a:pt x="961" y="3300"/>
                    </a:lnTo>
                    <a:lnTo>
                      <a:pt x="1113" y="3464"/>
                    </a:lnTo>
                    <a:lnTo>
                      <a:pt x="1277" y="3616"/>
                    </a:lnTo>
                    <a:lnTo>
                      <a:pt x="1454" y="3755"/>
                    </a:lnTo>
                    <a:lnTo>
                      <a:pt x="1656" y="3894"/>
                    </a:lnTo>
                    <a:lnTo>
                      <a:pt x="1871" y="4021"/>
                    </a:lnTo>
                    <a:lnTo>
                      <a:pt x="2099" y="4135"/>
                    </a:lnTo>
                    <a:lnTo>
                      <a:pt x="2352" y="4236"/>
                    </a:lnTo>
                    <a:lnTo>
                      <a:pt x="2642" y="2529"/>
                    </a:lnTo>
                    <a:lnTo>
                      <a:pt x="2541" y="2491"/>
                    </a:lnTo>
                    <a:lnTo>
                      <a:pt x="2250" y="2339"/>
                    </a:lnTo>
                    <a:lnTo>
                      <a:pt x="1833" y="2124"/>
                    </a:lnTo>
                    <a:lnTo>
                      <a:pt x="1606" y="1973"/>
                    </a:lnTo>
                    <a:lnTo>
                      <a:pt x="1365" y="1821"/>
                    </a:lnTo>
                    <a:lnTo>
                      <a:pt x="1125" y="1644"/>
                    </a:lnTo>
                    <a:lnTo>
                      <a:pt x="885" y="1454"/>
                    </a:lnTo>
                    <a:lnTo>
                      <a:pt x="670" y="1239"/>
                    </a:lnTo>
                    <a:lnTo>
                      <a:pt x="468" y="1024"/>
                    </a:lnTo>
                    <a:lnTo>
                      <a:pt x="379" y="898"/>
                    </a:lnTo>
                    <a:lnTo>
                      <a:pt x="291" y="784"/>
                    </a:lnTo>
                    <a:lnTo>
                      <a:pt x="228" y="658"/>
                    </a:lnTo>
                    <a:lnTo>
                      <a:pt x="164" y="531"/>
                    </a:lnTo>
                    <a:lnTo>
                      <a:pt x="114" y="405"/>
                    </a:lnTo>
                    <a:lnTo>
                      <a:pt x="63" y="279"/>
                    </a:lnTo>
                    <a:lnTo>
                      <a:pt x="38" y="14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5E31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7;p16"/>
              <p:cNvSpPr/>
              <p:nvPr/>
            </p:nvSpPr>
            <p:spPr>
              <a:xfrm>
                <a:off x="1453900" y="2409150"/>
                <a:ext cx="395400" cy="388775"/>
              </a:xfrm>
              <a:custGeom>
                <a:avLst/>
                <a:gdLst/>
                <a:ahLst/>
                <a:cxnLst/>
                <a:rect l="l" t="t" r="r" b="b"/>
                <a:pathLst>
                  <a:path w="15816" h="15551" extrusionOk="0">
                    <a:moveTo>
                      <a:pt x="7093" y="1"/>
                    </a:moveTo>
                    <a:lnTo>
                      <a:pt x="6612" y="13"/>
                    </a:lnTo>
                    <a:lnTo>
                      <a:pt x="6119" y="51"/>
                    </a:lnTo>
                    <a:lnTo>
                      <a:pt x="5601" y="102"/>
                    </a:lnTo>
                    <a:lnTo>
                      <a:pt x="5095" y="190"/>
                    </a:lnTo>
                    <a:lnTo>
                      <a:pt x="4830" y="241"/>
                    </a:lnTo>
                    <a:lnTo>
                      <a:pt x="4577" y="304"/>
                    </a:lnTo>
                    <a:lnTo>
                      <a:pt x="4311" y="367"/>
                    </a:lnTo>
                    <a:lnTo>
                      <a:pt x="4058" y="443"/>
                    </a:lnTo>
                    <a:lnTo>
                      <a:pt x="3805" y="532"/>
                    </a:lnTo>
                    <a:lnTo>
                      <a:pt x="3553" y="633"/>
                    </a:lnTo>
                    <a:lnTo>
                      <a:pt x="3300" y="746"/>
                    </a:lnTo>
                    <a:lnTo>
                      <a:pt x="3047" y="873"/>
                    </a:lnTo>
                    <a:lnTo>
                      <a:pt x="2807" y="1012"/>
                    </a:lnTo>
                    <a:lnTo>
                      <a:pt x="2579" y="1164"/>
                    </a:lnTo>
                    <a:lnTo>
                      <a:pt x="2339" y="1328"/>
                    </a:lnTo>
                    <a:lnTo>
                      <a:pt x="2124" y="1505"/>
                    </a:lnTo>
                    <a:lnTo>
                      <a:pt x="1909" y="1707"/>
                    </a:lnTo>
                    <a:lnTo>
                      <a:pt x="1694" y="1922"/>
                    </a:lnTo>
                    <a:lnTo>
                      <a:pt x="1492" y="2150"/>
                    </a:lnTo>
                    <a:lnTo>
                      <a:pt x="1302" y="2390"/>
                    </a:lnTo>
                    <a:lnTo>
                      <a:pt x="1113" y="2656"/>
                    </a:lnTo>
                    <a:lnTo>
                      <a:pt x="948" y="2934"/>
                    </a:lnTo>
                    <a:lnTo>
                      <a:pt x="784" y="3237"/>
                    </a:lnTo>
                    <a:lnTo>
                      <a:pt x="632" y="3566"/>
                    </a:lnTo>
                    <a:lnTo>
                      <a:pt x="493" y="3907"/>
                    </a:lnTo>
                    <a:lnTo>
                      <a:pt x="367" y="4261"/>
                    </a:lnTo>
                    <a:lnTo>
                      <a:pt x="253" y="4653"/>
                    </a:lnTo>
                    <a:lnTo>
                      <a:pt x="152" y="5058"/>
                    </a:lnTo>
                    <a:lnTo>
                      <a:pt x="76" y="5487"/>
                    </a:lnTo>
                    <a:lnTo>
                      <a:pt x="25" y="5917"/>
                    </a:lnTo>
                    <a:lnTo>
                      <a:pt x="0" y="6347"/>
                    </a:lnTo>
                    <a:lnTo>
                      <a:pt x="0" y="6790"/>
                    </a:lnTo>
                    <a:lnTo>
                      <a:pt x="13" y="7232"/>
                    </a:lnTo>
                    <a:lnTo>
                      <a:pt x="51" y="7687"/>
                    </a:lnTo>
                    <a:lnTo>
                      <a:pt x="101" y="8130"/>
                    </a:lnTo>
                    <a:lnTo>
                      <a:pt x="177" y="8585"/>
                    </a:lnTo>
                    <a:lnTo>
                      <a:pt x="266" y="9027"/>
                    </a:lnTo>
                    <a:lnTo>
                      <a:pt x="354" y="9470"/>
                    </a:lnTo>
                    <a:lnTo>
                      <a:pt x="468" y="9912"/>
                    </a:lnTo>
                    <a:lnTo>
                      <a:pt x="594" y="10342"/>
                    </a:lnTo>
                    <a:lnTo>
                      <a:pt x="721" y="10772"/>
                    </a:lnTo>
                    <a:lnTo>
                      <a:pt x="860" y="11177"/>
                    </a:lnTo>
                    <a:lnTo>
                      <a:pt x="1011" y="11581"/>
                    </a:lnTo>
                    <a:lnTo>
                      <a:pt x="1151" y="11986"/>
                    </a:lnTo>
                    <a:lnTo>
                      <a:pt x="1454" y="12732"/>
                    </a:lnTo>
                    <a:lnTo>
                      <a:pt x="1757" y="13414"/>
                    </a:lnTo>
                    <a:lnTo>
                      <a:pt x="2048" y="14021"/>
                    </a:lnTo>
                    <a:lnTo>
                      <a:pt x="2314" y="14539"/>
                    </a:lnTo>
                    <a:lnTo>
                      <a:pt x="2541" y="14969"/>
                    </a:lnTo>
                    <a:lnTo>
                      <a:pt x="2718" y="15285"/>
                    </a:lnTo>
                    <a:lnTo>
                      <a:pt x="2883" y="15551"/>
                    </a:lnTo>
                    <a:lnTo>
                      <a:pt x="4842" y="13983"/>
                    </a:lnTo>
                    <a:lnTo>
                      <a:pt x="4792" y="13971"/>
                    </a:lnTo>
                    <a:lnTo>
                      <a:pt x="4665" y="13920"/>
                    </a:lnTo>
                    <a:lnTo>
                      <a:pt x="4577" y="13869"/>
                    </a:lnTo>
                    <a:lnTo>
                      <a:pt x="4476" y="13806"/>
                    </a:lnTo>
                    <a:lnTo>
                      <a:pt x="4374" y="13730"/>
                    </a:lnTo>
                    <a:lnTo>
                      <a:pt x="4261" y="13629"/>
                    </a:lnTo>
                    <a:lnTo>
                      <a:pt x="4147" y="13503"/>
                    </a:lnTo>
                    <a:lnTo>
                      <a:pt x="4020" y="13364"/>
                    </a:lnTo>
                    <a:lnTo>
                      <a:pt x="3907" y="13187"/>
                    </a:lnTo>
                    <a:lnTo>
                      <a:pt x="3793" y="12997"/>
                    </a:lnTo>
                    <a:lnTo>
                      <a:pt x="3692" y="12770"/>
                    </a:lnTo>
                    <a:lnTo>
                      <a:pt x="3591" y="12504"/>
                    </a:lnTo>
                    <a:lnTo>
                      <a:pt x="3502" y="12213"/>
                    </a:lnTo>
                    <a:lnTo>
                      <a:pt x="3439" y="11885"/>
                    </a:lnTo>
                    <a:lnTo>
                      <a:pt x="3401" y="11682"/>
                    </a:lnTo>
                    <a:lnTo>
                      <a:pt x="3388" y="11467"/>
                    </a:lnTo>
                    <a:lnTo>
                      <a:pt x="3376" y="11252"/>
                    </a:lnTo>
                    <a:lnTo>
                      <a:pt x="3376" y="11038"/>
                    </a:lnTo>
                    <a:lnTo>
                      <a:pt x="3376" y="10823"/>
                    </a:lnTo>
                    <a:lnTo>
                      <a:pt x="3401" y="10608"/>
                    </a:lnTo>
                    <a:lnTo>
                      <a:pt x="3426" y="10393"/>
                    </a:lnTo>
                    <a:lnTo>
                      <a:pt x="3451" y="10190"/>
                    </a:lnTo>
                    <a:lnTo>
                      <a:pt x="3489" y="9988"/>
                    </a:lnTo>
                    <a:lnTo>
                      <a:pt x="3540" y="9786"/>
                    </a:lnTo>
                    <a:lnTo>
                      <a:pt x="3591" y="9596"/>
                    </a:lnTo>
                    <a:lnTo>
                      <a:pt x="3654" y="9419"/>
                    </a:lnTo>
                    <a:lnTo>
                      <a:pt x="3717" y="9242"/>
                    </a:lnTo>
                    <a:lnTo>
                      <a:pt x="3793" y="9078"/>
                    </a:lnTo>
                    <a:lnTo>
                      <a:pt x="3869" y="8926"/>
                    </a:lnTo>
                    <a:lnTo>
                      <a:pt x="3945" y="8787"/>
                    </a:lnTo>
                    <a:lnTo>
                      <a:pt x="4046" y="8623"/>
                    </a:lnTo>
                    <a:lnTo>
                      <a:pt x="4159" y="8484"/>
                    </a:lnTo>
                    <a:lnTo>
                      <a:pt x="4273" y="8370"/>
                    </a:lnTo>
                    <a:lnTo>
                      <a:pt x="4400" y="8294"/>
                    </a:lnTo>
                    <a:lnTo>
                      <a:pt x="4513" y="8231"/>
                    </a:lnTo>
                    <a:lnTo>
                      <a:pt x="4577" y="8218"/>
                    </a:lnTo>
                    <a:lnTo>
                      <a:pt x="4640" y="8206"/>
                    </a:lnTo>
                    <a:lnTo>
                      <a:pt x="4766" y="8206"/>
                    </a:lnTo>
                    <a:lnTo>
                      <a:pt x="4830" y="8218"/>
                    </a:lnTo>
                    <a:lnTo>
                      <a:pt x="4893" y="8244"/>
                    </a:lnTo>
                    <a:lnTo>
                      <a:pt x="5007" y="8319"/>
                    </a:lnTo>
                    <a:lnTo>
                      <a:pt x="5120" y="8408"/>
                    </a:lnTo>
                    <a:lnTo>
                      <a:pt x="5221" y="8534"/>
                    </a:lnTo>
                    <a:lnTo>
                      <a:pt x="5310" y="8661"/>
                    </a:lnTo>
                    <a:lnTo>
                      <a:pt x="5310" y="8673"/>
                    </a:lnTo>
                    <a:lnTo>
                      <a:pt x="5386" y="8825"/>
                    </a:lnTo>
                    <a:lnTo>
                      <a:pt x="5449" y="8989"/>
                    </a:lnTo>
                    <a:lnTo>
                      <a:pt x="5512" y="9166"/>
                    </a:lnTo>
                    <a:lnTo>
                      <a:pt x="5563" y="9356"/>
                    </a:lnTo>
                    <a:lnTo>
                      <a:pt x="5651" y="9723"/>
                    </a:lnTo>
                    <a:lnTo>
                      <a:pt x="5702" y="10089"/>
                    </a:lnTo>
                    <a:lnTo>
                      <a:pt x="5740" y="10418"/>
                    </a:lnTo>
                    <a:lnTo>
                      <a:pt x="5752" y="10684"/>
                    </a:lnTo>
                    <a:lnTo>
                      <a:pt x="5765" y="10924"/>
                    </a:lnTo>
                    <a:lnTo>
                      <a:pt x="6005" y="10797"/>
                    </a:lnTo>
                    <a:lnTo>
                      <a:pt x="6233" y="10671"/>
                    </a:lnTo>
                    <a:lnTo>
                      <a:pt x="6448" y="10519"/>
                    </a:lnTo>
                    <a:lnTo>
                      <a:pt x="6637" y="10355"/>
                    </a:lnTo>
                    <a:lnTo>
                      <a:pt x="6814" y="10178"/>
                    </a:lnTo>
                    <a:lnTo>
                      <a:pt x="6979" y="9988"/>
                    </a:lnTo>
                    <a:lnTo>
                      <a:pt x="7130" y="9786"/>
                    </a:lnTo>
                    <a:lnTo>
                      <a:pt x="7257" y="9584"/>
                    </a:lnTo>
                    <a:lnTo>
                      <a:pt x="7383" y="9369"/>
                    </a:lnTo>
                    <a:lnTo>
                      <a:pt x="7484" y="9154"/>
                    </a:lnTo>
                    <a:lnTo>
                      <a:pt x="7573" y="8939"/>
                    </a:lnTo>
                    <a:lnTo>
                      <a:pt x="7661" y="8711"/>
                    </a:lnTo>
                    <a:lnTo>
                      <a:pt x="7737" y="8484"/>
                    </a:lnTo>
                    <a:lnTo>
                      <a:pt x="7788" y="8256"/>
                    </a:lnTo>
                    <a:lnTo>
                      <a:pt x="7838" y="8029"/>
                    </a:lnTo>
                    <a:lnTo>
                      <a:pt x="7889" y="7801"/>
                    </a:lnTo>
                    <a:lnTo>
                      <a:pt x="7952" y="7359"/>
                    </a:lnTo>
                    <a:lnTo>
                      <a:pt x="7990" y="6954"/>
                    </a:lnTo>
                    <a:lnTo>
                      <a:pt x="8003" y="6575"/>
                    </a:lnTo>
                    <a:lnTo>
                      <a:pt x="8003" y="6233"/>
                    </a:lnTo>
                    <a:lnTo>
                      <a:pt x="7990" y="5955"/>
                    </a:lnTo>
                    <a:lnTo>
                      <a:pt x="7978" y="5753"/>
                    </a:lnTo>
                    <a:lnTo>
                      <a:pt x="7952" y="5563"/>
                    </a:lnTo>
                    <a:lnTo>
                      <a:pt x="8420" y="5715"/>
                    </a:lnTo>
                    <a:lnTo>
                      <a:pt x="8938" y="5867"/>
                    </a:lnTo>
                    <a:lnTo>
                      <a:pt x="9596" y="6044"/>
                    </a:lnTo>
                    <a:lnTo>
                      <a:pt x="9962" y="6132"/>
                    </a:lnTo>
                    <a:lnTo>
                      <a:pt x="10367" y="6221"/>
                    </a:lnTo>
                    <a:lnTo>
                      <a:pt x="10771" y="6309"/>
                    </a:lnTo>
                    <a:lnTo>
                      <a:pt x="11201" y="6385"/>
                    </a:lnTo>
                    <a:lnTo>
                      <a:pt x="11644" y="6448"/>
                    </a:lnTo>
                    <a:lnTo>
                      <a:pt x="12086" y="6511"/>
                    </a:lnTo>
                    <a:lnTo>
                      <a:pt x="12529" y="6549"/>
                    </a:lnTo>
                    <a:lnTo>
                      <a:pt x="12959" y="6562"/>
                    </a:lnTo>
                    <a:lnTo>
                      <a:pt x="13376" y="6562"/>
                    </a:lnTo>
                    <a:lnTo>
                      <a:pt x="13755" y="6537"/>
                    </a:lnTo>
                    <a:lnTo>
                      <a:pt x="14084" y="6499"/>
                    </a:lnTo>
                    <a:lnTo>
                      <a:pt x="14387" y="6436"/>
                    </a:lnTo>
                    <a:lnTo>
                      <a:pt x="14653" y="6360"/>
                    </a:lnTo>
                    <a:lnTo>
                      <a:pt x="14880" y="6271"/>
                    </a:lnTo>
                    <a:lnTo>
                      <a:pt x="15083" y="6183"/>
                    </a:lnTo>
                    <a:lnTo>
                      <a:pt x="15260" y="6082"/>
                    </a:lnTo>
                    <a:lnTo>
                      <a:pt x="15399" y="5993"/>
                    </a:lnTo>
                    <a:lnTo>
                      <a:pt x="15525" y="5905"/>
                    </a:lnTo>
                    <a:lnTo>
                      <a:pt x="15614" y="5816"/>
                    </a:lnTo>
                    <a:lnTo>
                      <a:pt x="15689" y="5728"/>
                    </a:lnTo>
                    <a:lnTo>
                      <a:pt x="15778" y="5614"/>
                    </a:lnTo>
                    <a:lnTo>
                      <a:pt x="15816" y="5563"/>
                    </a:lnTo>
                    <a:lnTo>
                      <a:pt x="15753" y="5361"/>
                    </a:lnTo>
                    <a:lnTo>
                      <a:pt x="15677" y="5146"/>
                    </a:lnTo>
                    <a:lnTo>
                      <a:pt x="15601" y="4944"/>
                    </a:lnTo>
                    <a:lnTo>
                      <a:pt x="15525" y="4742"/>
                    </a:lnTo>
                    <a:lnTo>
                      <a:pt x="15424" y="4552"/>
                    </a:lnTo>
                    <a:lnTo>
                      <a:pt x="15335" y="4362"/>
                    </a:lnTo>
                    <a:lnTo>
                      <a:pt x="15222" y="4173"/>
                    </a:lnTo>
                    <a:lnTo>
                      <a:pt x="15108" y="3996"/>
                    </a:lnTo>
                    <a:lnTo>
                      <a:pt x="15108" y="3983"/>
                    </a:lnTo>
                    <a:lnTo>
                      <a:pt x="14956" y="3755"/>
                    </a:lnTo>
                    <a:lnTo>
                      <a:pt x="14792" y="3540"/>
                    </a:lnTo>
                    <a:lnTo>
                      <a:pt x="14615" y="3326"/>
                    </a:lnTo>
                    <a:lnTo>
                      <a:pt x="14438" y="3123"/>
                    </a:lnTo>
                    <a:lnTo>
                      <a:pt x="14248" y="2921"/>
                    </a:lnTo>
                    <a:lnTo>
                      <a:pt x="14046" y="2731"/>
                    </a:lnTo>
                    <a:lnTo>
                      <a:pt x="13844" y="2542"/>
                    </a:lnTo>
                    <a:lnTo>
                      <a:pt x="13629" y="2365"/>
                    </a:lnTo>
                    <a:lnTo>
                      <a:pt x="13414" y="2200"/>
                    </a:lnTo>
                    <a:lnTo>
                      <a:pt x="13186" y="2036"/>
                    </a:lnTo>
                    <a:lnTo>
                      <a:pt x="12959" y="1872"/>
                    </a:lnTo>
                    <a:lnTo>
                      <a:pt x="12731" y="1720"/>
                    </a:lnTo>
                    <a:lnTo>
                      <a:pt x="12491" y="1581"/>
                    </a:lnTo>
                    <a:lnTo>
                      <a:pt x="12251" y="1442"/>
                    </a:lnTo>
                    <a:lnTo>
                      <a:pt x="11758" y="1189"/>
                    </a:lnTo>
                    <a:lnTo>
                      <a:pt x="11442" y="1037"/>
                    </a:lnTo>
                    <a:lnTo>
                      <a:pt x="11125" y="898"/>
                    </a:lnTo>
                    <a:lnTo>
                      <a:pt x="10797" y="759"/>
                    </a:lnTo>
                    <a:lnTo>
                      <a:pt x="10481" y="645"/>
                    </a:lnTo>
                    <a:lnTo>
                      <a:pt x="10165" y="532"/>
                    </a:lnTo>
                    <a:lnTo>
                      <a:pt x="9849" y="443"/>
                    </a:lnTo>
                    <a:lnTo>
                      <a:pt x="9545" y="355"/>
                    </a:lnTo>
                    <a:lnTo>
                      <a:pt x="9242" y="266"/>
                    </a:lnTo>
                    <a:lnTo>
                      <a:pt x="8938" y="203"/>
                    </a:lnTo>
                    <a:lnTo>
                      <a:pt x="8648" y="140"/>
                    </a:lnTo>
                    <a:lnTo>
                      <a:pt x="8357" y="102"/>
                    </a:lnTo>
                    <a:lnTo>
                      <a:pt x="8079" y="64"/>
                    </a:lnTo>
                    <a:lnTo>
                      <a:pt x="7813" y="26"/>
                    </a:lnTo>
                    <a:lnTo>
                      <a:pt x="7560" y="13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8;p16"/>
              <p:cNvSpPr/>
              <p:nvPr/>
            </p:nvSpPr>
            <p:spPr>
              <a:xfrm>
                <a:off x="1301875" y="2353850"/>
                <a:ext cx="226000" cy="285725"/>
              </a:xfrm>
              <a:custGeom>
                <a:avLst/>
                <a:gdLst/>
                <a:ahLst/>
                <a:cxnLst/>
                <a:rect l="l" t="t" r="r" b="b"/>
                <a:pathLst>
                  <a:path w="9040" h="11429" extrusionOk="0">
                    <a:moveTo>
                      <a:pt x="4829" y="0"/>
                    </a:moveTo>
                    <a:lnTo>
                      <a:pt x="4551" y="25"/>
                    </a:lnTo>
                    <a:lnTo>
                      <a:pt x="4273" y="63"/>
                    </a:lnTo>
                    <a:lnTo>
                      <a:pt x="4020" y="114"/>
                    </a:lnTo>
                    <a:lnTo>
                      <a:pt x="3768" y="177"/>
                    </a:lnTo>
                    <a:lnTo>
                      <a:pt x="3540" y="266"/>
                    </a:lnTo>
                    <a:lnTo>
                      <a:pt x="3312" y="367"/>
                    </a:lnTo>
                    <a:lnTo>
                      <a:pt x="3097" y="481"/>
                    </a:lnTo>
                    <a:lnTo>
                      <a:pt x="2895" y="607"/>
                    </a:lnTo>
                    <a:lnTo>
                      <a:pt x="2706" y="759"/>
                    </a:lnTo>
                    <a:lnTo>
                      <a:pt x="2529" y="910"/>
                    </a:lnTo>
                    <a:lnTo>
                      <a:pt x="2364" y="1087"/>
                    </a:lnTo>
                    <a:lnTo>
                      <a:pt x="2212" y="1264"/>
                    </a:lnTo>
                    <a:lnTo>
                      <a:pt x="2061" y="1467"/>
                    </a:lnTo>
                    <a:lnTo>
                      <a:pt x="1934" y="1682"/>
                    </a:lnTo>
                    <a:lnTo>
                      <a:pt x="1808" y="1897"/>
                    </a:lnTo>
                    <a:lnTo>
                      <a:pt x="1694" y="2137"/>
                    </a:lnTo>
                    <a:lnTo>
                      <a:pt x="1593" y="2377"/>
                    </a:lnTo>
                    <a:lnTo>
                      <a:pt x="1505" y="2642"/>
                    </a:lnTo>
                    <a:lnTo>
                      <a:pt x="1416" y="2908"/>
                    </a:lnTo>
                    <a:lnTo>
                      <a:pt x="1353" y="3186"/>
                    </a:lnTo>
                    <a:lnTo>
                      <a:pt x="1290" y="3477"/>
                    </a:lnTo>
                    <a:lnTo>
                      <a:pt x="1239" y="3780"/>
                    </a:lnTo>
                    <a:lnTo>
                      <a:pt x="1201" y="4096"/>
                    </a:lnTo>
                    <a:lnTo>
                      <a:pt x="1163" y="4425"/>
                    </a:lnTo>
                    <a:lnTo>
                      <a:pt x="1138" y="4754"/>
                    </a:lnTo>
                    <a:lnTo>
                      <a:pt x="1125" y="5095"/>
                    </a:lnTo>
                    <a:lnTo>
                      <a:pt x="1125" y="5449"/>
                    </a:lnTo>
                    <a:lnTo>
                      <a:pt x="1138" y="5803"/>
                    </a:lnTo>
                    <a:lnTo>
                      <a:pt x="1151" y="6170"/>
                    </a:lnTo>
                    <a:lnTo>
                      <a:pt x="1176" y="6549"/>
                    </a:lnTo>
                    <a:lnTo>
                      <a:pt x="1201" y="6916"/>
                    </a:lnTo>
                    <a:lnTo>
                      <a:pt x="1214" y="7257"/>
                    </a:lnTo>
                    <a:lnTo>
                      <a:pt x="1226" y="7573"/>
                    </a:lnTo>
                    <a:lnTo>
                      <a:pt x="1226" y="7876"/>
                    </a:lnTo>
                    <a:lnTo>
                      <a:pt x="1214" y="8142"/>
                    </a:lnTo>
                    <a:lnTo>
                      <a:pt x="1188" y="8395"/>
                    </a:lnTo>
                    <a:lnTo>
                      <a:pt x="1163" y="8622"/>
                    </a:lnTo>
                    <a:lnTo>
                      <a:pt x="1125" y="8837"/>
                    </a:lnTo>
                    <a:lnTo>
                      <a:pt x="1087" y="9027"/>
                    </a:lnTo>
                    <a:lnTo>
                      <a:pt x="1049" y="9204"/>
                    </a:lnTo>
                    <a:lnTo>
                      <a:pt x="999" y="9356"/>
                    </a:lnTo>
                    <a:lnTo>
                      <a:pt x="948" y="9495"/>
                    </a:lnTo>
                    <a:lnTo>
                      <a:pt x="885" y="9621"/>
                    </a:lnTo>
                    <a:lnTo>
                      <a:pt x="834" y="9735"/>
                    </a:lnTo>
                    <a:lnTo>
                      <a:pt x="771" y="9823"/>
                    </a:lnTo>
                    <a:lnTo>
                      <a:pt x="708" y="9912"/>
                    </a:lnTo>
                    <a:lnTo>
                      <a:pt x="645" y="9988"/>
                    </a:lnTo>
                    <a:lnTo>
                      <a:pt x="582" y="10038"/>
                    </a:lnTo>
                    <a:lnTo>
                      <a:pt x="455" y="10139"/>
                    </a:lnTo>
                    <a:lnTo>
                      <a:pt x="329" y="10190"/>
                    </a:lnTo>
                    <a:lnTo>
                      <a:pt x="228" y="10228"/>
                    </a:lnTo>
                    <a:lnTo>
                      <a:pt x="126" y="10241"/>
                    </a:lnTo>
                    <a:lnTo>
                      <a:pt x="63" y="10241"/>
                    </a:lnTo>
                    <a:lnTo>
                      <a:pt x="0" y="10228"/>
                    </a:lnTo>
                    <a:lnTo>
                      <a:pt x="38" y="10304"/>
                    </a:lnTo>
                    <a:lnTo>
                      <a:pt x="177" y="10506"/>
                    </a:lnTo>
                    <a:lnTo>
                      <a:pt x="291" y="10632"/>
                    </a:lnTo>
                    <a:lnTo>
                      <a:pt x="417" y="10759"/>
                    </a:lnTo>
                    <a:lnTo>
                      <a:pt x="569" y="10898"/>
                    </a:lnTo>
                    <a:lnTo>
                      <a:pt x="733" y="11037"/>
                    </a:lnTo>
                    <a:lnTo>
                      <a:pt x="923" y="11163"/>
                    </a:lnTo>
                    <a:lnTo>
                      <a:pt x="1138" y="11265"/>
                    </a:lnTo>
                    <a:lnTo>
                      <a:pt x="1252" y="11315"/>
                    </a:lnTo>
                    <a:lnTo>
                      <a:pt x="1378" y="11353"/>
                    </a:lnTo>
                    <a:lnTo>
                      <a:pt x="1505" y="11391"/>
                    </a:lnTo>
                    <a:lnTo>
                      <a:pt x="1631" y="11416"/>
                    </a:lnTo>
                    <a:lnTo>
                      <a:pt x="1770" y="11429"/>
                    </a:lnTo>
                    <a:lnTo>
                      <a:pt x="1909" y="11429"/>
                    </a:lnTo>
                    <a:lnTo>
                      <a:pt x="2048" y="11416"/>
                    </a:lnTo>
                    <a:lnTo>
                      <a:pt x="2200" y="11404"/>
                    </a:lnTo>
                    <a:lnTo>
                      <a:pt x="2352" y="11378"/>
                    </a:lnTo>
                    <a:lnTo>
                      <a:pt x="2516" y="11328"/>
                    </a:lnTo>
                    <a:lnTo>
                      <a:pt x="2680" y="11277"/>
                    </a:lnTo>
                    <a:lnTo>
                      <a:pt x="2845" y="11201"/>
                    </a:lnTo>
                    <a:lnTo>
                      <a:pt x="3022" y="11113"/>
                    </a:lnTo>
                    <a:lnTo>
                      <a:pt x="3186" y="11024"/>
                    </a:lnTo>
                    <a:lnTo>
                      <a:pt x="3363" y="10923"/>
                    </a:lnTo>
                    <a:lnTo>
                      <a:pt x="3527" y="10809"/>
                    </a:lnTo>
                    <a:lnTo>
                      <a:pt x="3692" y="10696"/>
                    </a:lnTo>
                    <a:lnTo>
                      <a:pt x="3843" y="10569"/>
                    </a:lnTo>
                    <a:lnTo>
                      <a:pt x="4008" y="10443"/>
                    </a:lnTo>
                    <a:lnTo>
                      <a:pt x="4159" y="10291"/>
                    </a:lnTo>
                    <a:lnTo>
                      <a:pt x="4311" y="10152"/>
                    </a:lnTo>
                    <a:lnTo>
                      <a:pt x="4450" y="9988"/>
                    </a:lnTo>
                    <a:lnTo>
                      <a:pt x="4589" y="9836"/>
                    </a:lnTo>
                    <a:lnTo>
                      <a:pt x="4716" y="9659"/>
                    </a:lnTo>
                    <a:lnTo>
                      <a:pt x="4829" y="9482"/>
                    </a:lnTo>
                    <a:lnTo>
                      <a:pt x="4943" y="9292"/>
                    </a:lnTo>
                    <a:lnTo>
                      <a:pt x="5057" y="9103"/>
                    </a:lnTo>
                    <a:lnTo>
                      <a:pt x="5146" y="8900"/>
                    </a:lnTo>
                    <a:lnTo>
                      <a:pt x="5234" y="8698"/>
                    </a:lnTo>
                    <a:lnTo>
                      <a:pt x="5310" y="8483"/>
                    </a:lnTo>
                    <a:lnTo>
                      <a:pt x="5373" y="8268"/>
                    </a:lnTo>
                    <a:lnTo>
                      <a:pt x="5424" y="8041"/>
                    </a:lnTo>
                    <a:lnTo>
                      <a:pt x="5462" y="7801"/>
                    </a:lnTo>
                    <a:lnTo>
                      <a:pt x="5500" y="7560"/>
                    </a:lnTo>
                    <a:lnTo>
                      <a:pt x="5512" y="7308"/>
                    </a:lnTo>
                    <a:lnTo>
                      <a:pt x="5512" y="7055"/>
                    </a:lnTo>
                    <a:lnTo>
                      <a:pt x="5500" y="6802"/>
                    </a:lnTo>
                    <a:lnTo>
                      <a:pt x="5462" y="6536"/>
                    </a:lnTo>
                    <a:lnTo>
                      <a:pt x="5424" y="6258"/>
                    </a:lnTo>
                    <a:lnTo>
                      <a:pt x="5360" y="5980"/>
                    </a:lnTo>
                    <a:lnTo>
                      <a:pt x="5285" y="5689"/>
                    </a:lnTo>
                    <a:lnTo>
                      <a:pt x="5196" y="5398"/>
                    </a:lnTo>
                    <a:lnTo>
                      <a:pt x="5082" y="5095"/>
                    </a:lnTo>
                    <a:lnTo>
                      <a:pt x="4943" y="4792"/>
                    </a:lnTo>
                    <a:lnTo>
                      <a:pt x="4817" y="4501"/>
                    </a:lnTo>
                    <a:lnTo>
                      <a:pt x="4728" y="4235"/>
                    </a:lnTo>
                    <a:lnTo>
                      <a:pt x="4665" y="3983"/>
                    </a:lnTo>
                    <a:lnTo>
                      <a:pt x="4640" y="3768"/>
                    </a:lnTo>
                    <a:lnTo>
                      <a:pt x="4640" y="3565"/>
                    </a:lnTo>
                    <a:lnTo>
                      <a:pt x="4665" y="3388"/>
                    </a:lnTo>
                    <a:lnTo>
                      <a:pt x="4703" y="3237"/>
                    </a:lnTo>
                    <a:lnTo>
                      <a:pt x="4779" y="3110"/>
                    </a:lnTo>
                    <a:lnTo>
                      <a:pt x="4867" y="2996"/>
                    </a:lnTo>
                    <a:lnTo>
                      <a:pt x="4969" y="2908"/>
                    </a:lnTo>
                    <a:lnTo>
                      <a:pt x="5095" y="2845"/>
                    </a:lnTo>
                    <a:lnTo>
                      <a:pt x="5234" y="2794"/>
                    </a:lnTo>
                    <a:lnTo>
                      <a:pt x="5386" y="2756"/>
                    </a:lnTo>
                    <a:lnTo>
                      <a:pt x="5550" y="2744"/>
                    </a:lnTo>
                    <a:lnTo>
                      <a:pt x="5727" y="2744"/>
                    </a:lnTo>
                    <a:lnTo>
                      <a:pt x="5904" y="2769"/>
                    </a:lnTo>
                    <a:lnTo>
                      <a:pt x="6081" y="2807"/>
                    </a:lnTo>
                    <a:lnTo>
                      <a:pt x="6271" y="2857"/>
                    </a:lnTo>
                    <a:lnTo>
                      <a:pt x="6460" y="2933"/>
                    </a:lnTo>
                    <a:lnTo>
                      <a:pt x="6650" y="3009"/>
                    </a:lnTo>
                    <a:lnTo>
                      <a:pt x="6840" y="3110"/>
                    </a:lnTo>
                    <a:lnTo>
                      <a:pt x="7017" y="3211"/>
                    </a:lnTo>
                    <a:lnTo>
                      <a:pt x="7194" y="3338"/>
                    </a:lnTo>
                    <a:lnTo>
                      <a:pt x="7371" y="3477"/>
                    </a:lnTo>
                    <a:lnTo>
                      <a:pt x="7522" y="3616"/>
                    </a:lnTo>
                    <a:lnTo>
                      <a:pt x="7674" y="3768"/>
                    </a:lnTo>
                    <a:lnTo>
                      <a:pt x="7813" y="3945"/>
                    </a:lnTo>
                    <a:lnTo>
                      <a:pt x="7927" y="4109"/>
                    </a:lnTo>
                    <a:lnTo>
                      <a:pt x="8041" y="4299"/>
                    </a:lnTo>
                    <a:lnTo>
                      <a:pt x="8117" y="4488"/>
                    </a:lnTo>
                    <a:lnTo>
                      <a:pt x="8180" y="4691"/>
                    </a:lnTo>
                    <a:lnTo>
                      <a:pt x="8230" y="4905"/>
                    </a:lnTo>
                    <a:lnTo>
                      <a:pt x="9039" y="3932"/>
                    </a:lnTo>
                    <a:lnTo>
                      <a:pt x="9014" y="3780"/>
                    </a:lnTo>
                    <a:lnTo>
                      <a:pt x="8989" y="3591"/>
                    </a:lnTo>
                    <a:lnTo>
                      <a:pt x="8938" y="3350"/>
                    </a:lnTo>
                    <a:lnTo>
                      <a:pt x="8875" y="3072"/>
                    </a:lnTo>
                    <a:lnTo>
                      <a:pt x="8774" y="2744"/>
                    </a:lnTo>
                    <a:lnTo>
                      <a:pt x="8648" y="2402"/>
                    </a:lnTo>
                    <a:lnTo>
                      <a:pt x="8572" y="2225"/>
                    </a:lnTo>
                    <a:lnTo>
                      <a:pt x="8483" y="2048"/>
                    </a:lnTo>
                    <a:lnTo>
                      <a:pt x="8382" y="1871"/>
                    </a:lnTo>
                    <a:lnTo>
                      <a:pt x="8281" y="1694"/>
                    </a:lnTo>
                    <a:lnTo>
                      <a:pt x="8167" y="1517"/>
                    </a:lnTo>
                    <a:lnTo>
                      <a:pt x="8041" y="1340"/>
                    </a:lnTo>
                    <a:lnTo>
                      <a:pt x="7902" y="1176"/>
                    </a:lnTo>
                    <a:lnTo>
                      <a:pt x="7750" y="1012"/>
                    </a:lnTo>
                    <a:lnTo>
                      <a:pt x="7573" y="860"/>
                    </a:lnTo>
                    <a:lnTo>
                      <a:pt x="7396" y="708"/>
                    </a:lnTo>
                    <a:lnTo>
                      <a:pt x="7206" y="569"/>
                    </a:lnTo>
                    <a:lnTo>
                      <a:pt x="7004" y="443"/>
                    </a:lnTo>
                    <a:lnTo>
                      <a:pt x="6776" y="341"/>
                    </a:lnTo>
                    <a:lnTo>
                      <a:pt x="6536" y="240"/>
                    </a:lnTo>
                    <a:lnTo>
                      <a:pt x="6283" y="152"/>
                    </a:lnTo>
                    <a:lnTo>
                      <a:pt x="6018" y="89"/>
                    </a:lnTo>
                    <a:lnTo>
                      <a:pt x="5727" y="38"/>
                    </a:lnTo>
                    <a:lnTo>
                      <a:pt x="54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9;p16"/>
              <p:cNvSpPr/>
              <p:nvPr/>
            </p:nvSpPr>
            <p:spPr>
              <a:xfrm>
                <a:off x="1261725" y="3801100"/>
                <a:ext cx="889750" cy="484550"/>
              </a:xfrm>
              <a:custGeom>
                <a:avLst/>
                <a:gdLst/>
                <a:ahLst/>
                <a:cxnLst/>
                <a:rect l="l" t="t" r="r" b="b"/>
                <a:pathLst>
                  <a:path w="35590" h="19382" extrusionOk="0">
                    <a:moveTo>
                      <a:pt x="15702" y="0"/>
                    </a:moveTo>
                    <a:lnTo>
                      <a:pt x="13831" y="13"/>
                    </a:lnTo>
                    <a:lnTo>
                      <a:pt x="11935" y="38"/>
                    </a:lnTo>
                    <a:lnTo>
                      <a:pt x="8294" y="114"/>
                    </a:lnTo>
                    <a:lnTo>
                      <a:pt x="5197" y="203"/>
                    </a:lnTo>
                    <a:lnTo>
                      <a:pt x="2238" y="291"/>
                    </a:lnTo>
                    <a:lnTo>
                      <a:pt x="2099" y="531"/>
                    </a:lnTo>
                    <a:lnTo>
                      <a:pt x="1947" y="809"/>
                    </a:lnTo>
                    <a:lnTo>
                      <a:pt x="1758" y="1201"/>
                    </a:lnTo>
                    <a:lnTo>
                      <a:pt x="1530" y="1682"/>
                    </a:lnTo>
                    <a:lnTo>
                      <a:pt x="1290" y="2251"/>
                    </a:lnTo>
                    <a:lnTo>
                      <a:pt x="1037" y="2908"/>
                    </a:lnTo>
                    <a:lnTo>
                      <a:pt x="911" y="3275"/>
                    </a:lnTo>
                    <a:lnTo>
                      <a:pt x="797" y="3641"/>
                    </a:lnTo>
                    <a:lnTo>
                      <a:pt x="671" y="4033"/>
                    </a:lnTo>
                    <a:lnTo>
                      <a:pt x="569" y="4450"/>
                    </a:lnTo>
                    <a:lnTo>
                      <a:pt x="456" y="4880"/>
                    </a:lnTo>
                    <a:lnTo>
                      <a:pt x="354" y="5323"/>
                    </a:lnTo>
                    <a:lnTo>
                      <a:pt x="266" y="5778"/>
                    </a:lnTo>
                    <a:lnTo>
                      <a:pt x="190" y="6246"/>
                    </a:lnTo>
                    <a:lnTo>
                      <a:pt x="127" y="6739"/>
                    </a:lnTo>
                    <a:lnTo>
                      <a:pt x="64" y="7232"/>
                    </a:lnTo>
                    <a:lnTo>
                      <a:pt x="26" y="7738"/>
                    </a:lnTo>
                    <a:lnTo>
                      <a:pt x="13" y="8269"/>
                    </a:lnTo>
                    <a:lnTo>
                      <a:pt x="0" y="8787"/>
                    </a:lnTo>
                    <a:lnTo>
                      <a:pt x="13" y="9330"/>
                    </a:lnTo>
                    <a:lnTo>
                      <a:pt x="51" y="9874"/>
                    </a:lnTo>
                    <a:lnTo>
                      <a:pt x="114" y="10430"/>
                    </a:lnTo>
                    <a:lnTo>
                      <a:pt x="190" y="10999"/>
                    </a:lnTo>
                    <a:lnTo>
                      <a:pt x="291" y="11568"/>
                    </a:lnTo>
                    <a:lnTo>
                      <a:pt x="354" y="11846"/>
                    </a:lnTo>
                    <a:lnTo>
                      <a:pt x="430" y="12124"/>
                    </a:lnTo>
                    <a:lnTo>
                      <a:pt x="506" y="12390"/>
                    </a:lnTo>
                    <a:lnTo>
                      <a:pt x="595" y="12655"/>
                    </a:lnTo>
                    <a:lnTo>
                      <a:pt x="683" y="12921"/>
                    </a:lnTo>
                    <a:lnTo>
                      <a:pt x="784" y="13161"/>
                    </a:lnTo>
                    <a:lnTo>
                      <a:pt x="898" y="13414"/>
                    </a:lnTo>
                    <a:lnTo>
                      <a:pt x="1012" y="13654"/>
                    </a:lnTo>
                    <a:lnTo>
                      <a:pt x="1138" y="13882"/>
                    </a:lnTo>
                    <a:lnTo>
                      <a:pt x="1265" y="14109"/>
                    </a:lnTo>
                    <a:lnTo>
                      <a:pt x="1404" y="14337"/>
                    </a:lnTo>
                    <a:lnTo>
                      <a:pt x="1555" y="14552"/>
                    </a:lnTo>
                    <a:lnTo>
                      <a:pt x="1695" y="14767"/>
                    </a:lnTo>
                    <a:lnTo>
                      <a:pt x="1859" y="14969"/>
                    </a:lnTo>
                    <a:lnTo>
                      <a:pt x="2023" y="15171"/>
                    </a:lnTo>
                    <a:lnTo>
                      <a:pt x="2188" y="15361"/>
                    </a:lnTo>
                    <a:lnTo>
                      <a:pt x="2365" y="15551"/>
                    </a:lnTo>
                    <a:lnTo>
                      <a:pt x="2542" y="15728"/>
                    </a:lnTo>
                    <a:lnTo>
                      <a:pt x="2731" y="15905"/>
                    </a:lnTo>
                    <a:lnTo>
                      <a:pt x="2921" y="16082"/>
                    </a:lnTo>
                    <a:lnTo>
                      <a:pt x="3325" y="16410"/>
                    </a:lnTo>
                    <a:lnTo>
                      <a:pt x="3743" y="16714"/>
                    </a:lnTo>
                    <a:lnTo>
                      <a:pt x="4185" y="17005"/>
                    </a:lnTo>
                    <a:lnTo>
                      <a:pt x="4640" y="17283"/>
                    </a:lnTo>
                    <a:lnTo>
                      <a:pt x="5108" y="17523"/>
                    </a:lnTo>
                    <a:lnTo>
                      <a:pt x="5601" y="17763"/>
                    </a:lnTo>
                    <a:lnTo>
                      <a:pt x="6107" y="17978"/>
                    </a:lnTo>
                    <a:lnTo>
                      <a:pt x="6612" y="18180"/>
                    </a:lnTo>
                    <a:lnTo>
                      <a:pt x="7143" y="18357"/>
                    </a:lnTo>
                    <a:lnTo>
                      <a:pt x="7687" y="18522"/>
                    </a:lnTo>
                    <a:lnTo>
                      <a:pt x="8231" y="18673"/>
                    </a:lnTo>
                    <a:lnTo>
                      <a:pt x="8787" y="18800"/>
                    </a:lnTo>
                    <a:lnTo>
                      <a:pt x="9343" y="18914"/>
                    </a:lnTo>
                    <a:lnTo>
                      <a:pt x="9912" y="19027"/>
                    </a:lnTo>
                    <a:lnTo>
                      <a:pt x="10494" y="19116"/>
                    </a:lnTo>
                    <a:lnTo>
                      <a:pt x="11063" y="19192"/>
                    </a:lnTo>
                    <a:lnTo>
                      <a:pt x="11644" y="19255"/>
                    </a:lnTo>
                    <a:lnTo>
                      <a:pt x="12226" y="19305"/>
                    </a:lnTo>
                    <a:lnTo>
                      <a:pt x="12807" y="19343"/>
                    </a:lnTo>
                    <a:lnTo>
                      <a:pt x="13389" y="19369"/>
                    </a:lnTo>
                    <a:lnTo>
                      <a:pt x="13970" y="19381"/>
                    </a:lnTo>
                    <a:lnTo>
                      <a:pt x="28800" y="19381"/>
                    </a:lnTo>
                    <a:lnTo>
                      <a:pt x="35589" y="4893"/>
                    </a:lnTo>
                    <a:lnTo>
                      <a:pt x="34312" y="4311"/>
                    </a:lnTo>
                    <a:lnTo>
                      <a:pt x="32909" y="3692"/>
                    </a:lnTo>
                    <a:lnTo>
                      <a:pt x="31189" y="2959"/>
                    </a:lnTo>
                    <a:lnTo>
                      <a:pt x="30254" y="2567"/>
                    </a:lnTo>
                    <a:lnTo>
                      <a:pt x="29280" y="2175"/>
                    </a:lnTo>
                    <a:lnTo>
                      <a:pt x="28294" y="1796"/>
                    </a:lnTo>
                    <a:lnTo>
                      <a:pt x="27308" y="1429"/>
                    </a:lnTo>
                    <a:lnTo>
                      <a:pt x="26347" y="1088"/>
                    </a:lnTo>
                    <a:lnTo>
                      <a:pt x="25424" y="771"/>
                    </a:lnTo>
                    <a:lnTo>
                      <a:pt x="24540" y="506"/>
                    </a:lnTo>
                    <a:lnTo>
                      <a:pt x="24135" y="392"/>
                    </a:lnTo>
                    <a:lnTo>
                      <a:pt x="23743" y="291"/>
                    </a:lnTo>
                    <a:lnTo>
                      <a:pt x="23427" y="241"/>
                    </a:lnTo>
                    <a:lnTo>
                      <a:pt x="23035" y="190"/>
                    </a:lnTo>
                    <a:lnTo>
                      <a:pt x="22555" y="139"/>
                    </a:lnTo>
                    <a:lnTo>
                      <a:pt x="22011" y="101"/>
                    </a:lnTo>
                    <a:lnTo>
                      <a:pt x="21392" y="76"/>
                    </a:lnTo>
                    <a:lnTo>
                      <a:pt x="20709" y="51"/>
                    </a:lnTo>
                    <a:lnTo>
                      <a:pt x="19192" y="13"/>
                    </a:lnTo>
                    <a:lnTo>
                      <a:pt x="175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00;p16"/>
              <p:cNvSpPr/>
              <p:nvPr/>
            </p:nvSpPr>
            <p:spPr>
              <a:xfrm>
                <a:off x="1732975" y="3812150"/>
                <a:ext cx="408050" cy="203250"/>
              </a:xfrm>
              <a:custGeom>
                <a:avLst/>
                <a:gdLst/>
                <a:ahLst/>
                <a:cxnLst/>
                <a:rect l="l" t="t" r="r" b="b"/>
                <a:pathLst>
                  <a:path w="16322" h="8130" extrusionOk="0">
                    <a:moveTo>
                      <a:pt x="16322" y="1"/>
                    </a:moveTo>
                    <a:lnTo>
                      <a:pt x="0" y="3566"/>
                    </a:lnTo>
                    <a:lnTo>
                      <a:pt x="13629" y="8130"/>
                    </a:lnTo>
                    <a:lnTo>
                      <a:pt x="16322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01;p16"/>
              <p:cNvSpPr/>
              <p:nvPr/>
            </p:nvSpPr>
            <p:spPr>
              <a:xfrm>
                <a:off x="1247500" y="2938250"/>
                <a:ext cx="653650" cy="940300"/>
              </a:xfrm>
              <a:custGeom>
                <a:avLst/>
                <a:gdLst/>
                <a:ahLst/>
                <a:cxnLst/>
                <a:rect l="l" t="t" r="r" b="b"/>
                <a:pathLst>
                  <a:path w="26146" h="37612" extrusionOk="0">
                    <a:moveTo>
                      <a:pt x="3844" y="0"/>
                    </a:moveTo>
                    <a:lnTo>
                      <a:pt x="3566" y="13"/>
                    </a:lnTo>
                    <a:lnTo>
                      <a:pt x="3275" y="51"/>
                    </a:lnTo>
                    <a:lnTo>
                      <a:pt x="3009" y="114"/>
                    </a:lnTo>
                    <a:lnTo>
                      <a:pt x="2731" y="190"/>
                    </a:lnTo>
                    <a:lnTo>
                      <a:pt x="2466" y="291"/>
                    </a:lnTo>
                    <a:lnTo>
                      <a:pt x="2213" y="405"/>
                    </a:lnTo>
                    <a:lnTo>
                      <a:pt x="1960" y="531"/>
                    </a:lnTo>
                    <a:lnTo>
                      <a:pt x="1720" y="683"/>
                    </a:lnTo>
                    <a:lnTo>
                      <a:pt x="1492" y="847"/>
                    </a:lnTo>
                    <a:lnTo>
                      <a:pt x="1265" y="1037"/>
                    </a:lnTo>
                    <a:lnTo>
                      <a:pt x="1063" y="1226"/>
                    </a:lnTo>
                    <a:lnTo>
                      <a:pt x="873" y="1441"/>
                    </a:lnTo>
                    <a:lnTo>
                      <a:pt x="696" y="1682"/>
                    </a:lnTo>
                    <a:lnTo>
                      <a:pt x="544" y="1922"/>
                    </a:lnTo>
                    <a:lnTo>
                      <a:pt x="392" y="2175"/>
                    </a:lnTo>
                    <a:lnTo>
                      <a:pt x="279" y="2453"/>
                    </a:lnTo>
                    <a:lnTo>
                      <a:pt x="178" y="2731"/>
                    </a:lnTo>
                    <a:lnTo>
                      <a:pt x="102" y="3034"/>
                    </a:lnTo>
                    <a:lnTo>
                      <a:pt x="38" y="3338"/>
                    </a:lnTo>
                    <a:lnTo>
                      <a:pt x="13" y="3654"/>
                    </a:lnTo>
                    <a:lnTo>
                      <a:pt x="1" y="3983"/>
                    </a:lnTo>
                    <a:lnTo>
                      <a:pt x="127" y="10683"/>
                    </a:lnTo>
                    <a:lnTo>
                      <a:pt x="215" y="14754"/>
                    </a:lnTo>
                    <a:lnTo>
                      <a:pt x="304" y="18901"/>
                    </a:lnTo>
                    <a:lnTo>
                      <a:pt x="405" y="22769"/>
                    </a:lnTo>
                    <a:lnTo>
                      <a:pt x="519" y="26069"/>
                    </a:lnTo>
                    <a:lnTo>
                      <a:pt x="569" y="27409"/>
                    </a:lnTo>
                    <a:lnTo>
                      <a:pt x="620" y="28471"/>
                    </a:lnTo>
                    <a:lnTo>
                      <a:pt x="683" y="29242"/>
                    </a:lnTo>
                    <a:lnTo>
                      <a:pt x="709" y="29495"/>
                    </a:lnTo>
                    <a:lnTo>
                      <a:pt x="734" y="29660"/>
                    </a:lnTo>
                    <a:lnTo>
                      <a:pt x="759" y="29735"/>
                    </a:lnTo>
                    <a:lnTo>
                      <a:pt x="822" y="29811"/>
                    </a:lnTo>
                    <a:lnTo>
                      <a:pt x="923" y="29912"/>
                    </a:lnTo>
                    <a:lnTo>
                      <a:pt x="1050" y="30001"/>
                    </a:lnTo>
                    <a:lnTo>
                      <a:pt x="1202" y="30102"/>
                    </a:lnTo>
                    <a:lnTo>
                      <a:pt x="1379" y="30216"/>
                    </a:lnTo>
                    <a:lnTo>
                      <a:pt x="1808" y="30443"/>
                    </a:lnTo>
                    <a:lnTo>
                      <a:pt x="2352" y="30696"/>
                    </a:lnTo>
                    <a:lnTo>
                      <a:pt x="2972" y="30974"/>
                    </a:lnTo>
                    <a:lnTo>
                      <a:pt x="3667" y="31253"/>
                    </a:lnTo>
                    <a:lnTo>
                      <a:pt x="4451" y="31556"/>
                    </a:lnTo>
                    <a:lnTo>
                      <a:pt x="5285" y="31872"/>
                    </a:lnTo>
                    <a:lnTo>
                      <a:pt x="6183" y="32188"/>
                    </a:lnTo>
                    <a:lnTo>
                      <a:pt x="7131" y="32517"/>
                    </a:lnTo>
                    <a:lnTo>
                      <a:pt x="8117" y="32858"/>
                    </a:lnTo>
                    <a:lnTo>
                      <a:pt x="10178" y="33541"/>
                    </a:lnTo>
                    <a:lnTo>
                      <a:pt x="12289" y="34211"/>
                    </a:lnTo>
                    <a:lnTo>
                      <a:pt x="14400" y="34881"/>
                    </a:lnTo>
                    <a:lnTo>
                      <a:pt x="16448" y="35500"/>
                    </a:lnTo>
                    <a:lnTo>
                      <a:pt x="18357" y="36082"/>
                    </a:lnTo>
                    <a:lnTo>
                      <a:pt x="20064" y="36588"/>
                    </a:lnTo>
                    <a:lnTo>
                      <a:pt x="22618" y="37334"/>
                    </a:lnTo>
                    <a:lnTo>
                      <a:pt x="23591" y="37612"/>
                    </a:lnTo>
                    <a:lnTo>
                      <a:pt x="26145" y="32631"/>
                    </a:lnTo>
                    <a:lnTo>
                      <a:pt x="8661" y="24830"/>
                    </a:lnTo>
                    <a:lnTo>
                      <a:pt x="8661" y="23920"/>
                    </a:lnTo>
                    <a:lnTo>
                      <a:pt x="8673" y="21518"/>
                    </a:lnTo>
                    <a:lnTo>
                      <a:pt x="8661" y="19887"/>
                    </a:lnTo>
                    <a:lnTo>
                      <a:pt x="8635" y="18066"/>
                    </a:lnTo>
                    <a:lnTo>
                      <a:pt x="8597" y="16094"/>
                    </a:lnTo>
                    <a:lnTo>
                      <a:pt x="8534" y="14033"/>
                    </a:lnTo>
                    <a:lnTo>
                      <a:pt x="8446" y="11947"/>
                    </a:lnTo>
                    <a:lnTo>
                      <a:pt x="8395" y="10911"/>
                    </a:lnTo>
                    <a:lnTo>
                      <a:pt x="8332" y="9887"/>
                    </a:lnTo>
                    <a:lnTo>
                      <a:pt x="8269" y="8875"/>
                    </a:lnTo>
                    <a:lnTo>
                      <a:pt x="8180" y="7914"/>
                    </a:lnTo>
                    <a:lnTo>
                      <a:pt x="8092" y="6966"/>
                    </a:lnTo>
                    <a:lnTo>
                      <a:pt x="8003" y="6081"/>
                    </a:lnTo>
                    <a:lnTo>
                      <a:pt x="7889" y="5234"/>
                    </a:lnTo>
                    <a:lnTo>
                      <a:pt x="7776" y="4450"/>
                    </a:lnTo>
                    <a:lnTo>
                      <a:pt x="7649" y="3730"/>
                    </a:lnTo>
                    <a:lnTo>
                      <a:pt x="7510" y="3085"/>
                    </a:lnTo>
                    <a:lnTo>
                      <a:pt x="7434" y="2782"/>
                    </a:lnTo>
                    <a:lnTo>
                      <a:pt x="7346" y="2516"/>
                    </a:lnTo>
                    <a:lnTo>
                      <a:pt x="7270" y="2263"/>
                    </a:lnTo>
                    <a:lnTo>
                      <a:pt x="7181" y="2036"/>
                    </a:lnTo>
                    <a:lnTo>
                      <a:pt x="7093" y="1821"/>
                    </a:lnTo>
                    <a:lnTo>
                      <a:pt x="7004" y="1644"/>
                    </a:lnTo>
                    <a:lnTo>
                      <a:pt x="6916" y="1479"/>
                    </a:lnTo>
                    <a:lnTo>
                      <a:pt x="6815" y="1353"/>
                    </a:lnTo>
                    <a:lnTo>
                      <a:pt x="6752" y="1277"/>
                    </a:lnTo>
                    <a:lnTo>
                      <a:pt x="6524" y="1037"/>
                    </a:lnTo>
                    <a:lnTo>
                      <a:pt x="6284" y="835"/>
                    </a:lnTo>
                    <a:lnTo>
                      <a:pt x="6031" y="645"/>
                    </a:lnTo>
                    <a:lnTo>
                      <a:pt x="5778" y="481"/>
                    </a:lnTo>
                    <a:lnTo>
                      <a:pt x="5513" y="342"/>
                    </a:lnTo>
                    <a:lnTo>
                      <a:pt x="5247" y="228"/>
                    </a:lnTo>
                    <a:lnTo>
                      <a:pt x="4969" y="139"/>
                    </a:lnTo>
                    <a:lnTo>
                      <a:pt x="4691" y="63"/>
                    </a:lnTo>
                    <a:lnTo>
                      <a:pt x="4413" y="25"/>
                    </a:lnTo>
                    <a:lnTo>
                      <a:pt x="41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02;p16"/>
              <p:cNvSpPr/>
              <p:nvPr/>
            </p:nvSpPr>
            <p:spPr>
              <a:xfrm>
                <a:off x="1837275" y="3737875"/>
                <a:ext cx="341375" cy="213050"/>
              </a:xfrm>
              <a:custGeom>
                <a:avLst/>
                <a:gdLst/>
                <a:ahLst/>
                <a:cxnLst/>
                <a:rect l="l" t="t" r="r" b="b"/>
                <a:pathLst>
                  <a:path w="13655" h="8522" extrusionOk="0">
                    <a:moveTo>
                      <a:pt x="9457" y="1"/>
                    </a:moveTo>
                    <a:lnTo>
                      <a:pt x="2554" y="646"/>
                    </a:lnTo>
                    <a:lnTo>
                      <a:pt x="2352" y="734"/>
                    </a:lnTo>
                    <a:lnTo>
                      <a:pt x="2150" y="835"/>
                    </a:lnTo>
                    <a:lnTo>
                      <a:pt x="1960" y="962"/>
                    </a:lnTo>
                    <a:lnTo>
                      <a:pt x="1783" y="1101"/>
                    </a:lnTo>
                    <a:lnTo>
                      <a:pt x="1619" y="1252"/>
                    </a:lnTo>
                    <a:lnTo>
                      <a:pt x="1467" y="1417"/>
                    </a:lnTo>
                    <a:lnTo>
                      <a:pt x="1315" y="1594"/>
                    </a:lnTo>
                    <a:lnTo>
                      <a:pt x="1189" y="1783"/>
                    </a:lnTo>
                    <a:lnTo>
                      <a:pt x="1062" y="1973"/>
                    </a:lnTo>
                    <a:lnTo>
                      <a:pt x="949" y="2175"/>
                    </a:lnTo>
                    <a:lnTo>
                      <a:pt x="835" y="2390"/>
                    </a:lnTo>
                    <a:lnTo>
                      <a:pt x="734" y="2593"/>
                    </a:lnTo>
                    <a:lnTo>
                      <a:pt x="645" y="2807"/>
                    </a:lnTo>
                    <a:lnTo>
                      <a:pt x="557" y="3022"/>
                    </a:lnTo>
                    <a:lnTo>
                      <a:pt x="418" y="3452"/>
                    </a:lnTo>
                    <a:lnTo>
                      <a:pt x="291" y="3882"/>
                    </a:lnTo>
                    <a:lnTo>
                      <a:pt x="203" y="4274"/>
                    </a:lnTo>
                    <a:lnTo>
                      <a:pt x="127" y="4641"/>
                    </a:lnTo>
                    <a:lnTo>
                      <a:pt x="76" y="4969"/>
                    </a:lnTo>
                    <a:lnTo>
                      <a:pt x="13" y="5450"/>
                    </a:lnTo>
                    <a:lnTo>
                      <a:pt x="0" y="5627"/>
                    </a:lnTo>
                    <a:lnTo>
                      <a:pt x="165" y="5677"/>
                    </a:lnTo>
                    <a:lnTo>
                      <a:pt x="367" y="5728"/>
                    </a:lnTo>
                    <a:lnTo>
                      <a:pt x="620" y="5778"/>
                    </a:lnTo>
                    <a:lnTo>
                      <a:pt x="936" y="5842"/>
                    </a:lnTo>
                    <a:lnTo>
                      <a:pt x="1303" y="5905"/>
                    </a:lnTo>
                    <a:lnTo>
                      <a:pt x="1720" y="5955"/>
                    </a:lnTo>
                    <a:lnTo>
                      <a:pt x="2150" y="5993"/>
                    </a:lnTo>
                    <a:lnTo>
                      <a:pt x="3351" y="6031"/>
                    </a:lnTo>
                    <a:lnTo>
                      <a:pt x="4817" y="6069"/>
                    </a:lnTo>
                    <a:lnTo>
                      <a:pt x="6587" y="6107"/>
                    </a:lnTo>
                    <a:lnTo>
                      <a:pt x="7156" y="7043"/>
                    </a:lnTo>
                    <a:lnTo>
                      <a:pt x="7042" y="8168"/>
                    </a:lnTo>
                    <a:lnTo>
                      <a:pt x="8104" y="8522"/>
                    </a:lnTo>
                    <a:lnTo>
                      <a:pt x="8484" y="7599"/>
                    </a:lnTo>
                    <a:lnTo>
                      <a:pt x="9912" y="8231"/>
                    </a:lnTo>
                    <a:lnTo>
                      <a:pt x="10317" y="7485"/>
                    </a:lnTo>
                    <a:lnTo>
                      <a:pt x="11353" y="7763"/>
                    </a:lnTo>
                    <a:lnTo>
                      <a:pt x="11644" y="5627"/>
                    </a:lnTo>
                    <a:lnTo>
                      <a:pt x="10797" y="3275"/>
                    </a:lnTo>
                    <a:lnTo>
                      <a:pt x="12150" y="4552"/>
                    </a:lnTo>
                    <a:lnTo>
                      <a:pt x="12567" y="6537"/>
                    </a:lnTo>
                    <a:lnTo>
                      <a:pt x="13654" y="6537"/>
                    </a:lnTo>
                    <a:lnTo>
                      <a:pt x="13654" y="2529"/>
                    </a:lnTo>
                    <a:lnTo>
                      <a:pt x="9457" y="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03;p16"/>
              <p:cNvSpPr/>
              <p:nvPr/>
            </p:nvSpPr>
            <p:spPr>
              <a:xfrm>
                <a:off x="2073700" y="3443300"/>
                <a:ext cx="689975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27599" h="22884" extrusionOk="0">
                    <a:moveTo>
                      <a:pt x="27599" y="1"/>
                    </a:moveTo>
                    <a:lnTo>
                      <a:pt x="7358" y="696"/>
                    </a:lnTo>
                    <a:lnTo>
                      <a:pt x="0" y="22884"/>
                    </a:lnTo>
                    <a:lnTo>
                      <a:pt x="21050" y="21481"/>
                    </a:lnTo>
                    <a:lnTo>
                      <a:pt x="27599" y="1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04;p16"/>
              <p:cNvSpPr/>
              <p:nvPr/>
            </p:nvSpPr>
            <p:spPr>
              <a:xfrm>
                <a:off x="2019000" y="3832075"/>
                <a:ext cx="44600" cy="10210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4084" extrusionOk="0">
                    <a:moveTo>
                      <a:pt x="292" y="0"/>
                    </a:moveTo>
                    <a:lnTo>
                      <a:pt x="1" y="177"/>
                    </a:lnTo>
                    <a:lnTo>
                      <a:pt x="1151" y="1517"/>
                    </a:lnTo>
                    <a:lnTo>
                      <a:pt x="1354" y="3275"/>
                    </a:lnTo>
                    <a:lnTo>
                      <a:pt x="1215" y="3831"/>
                    </a:lnTo>
                    <a:lnTo>
                      <a:pt x="1783" y="4084"/>
                    </a:lnTo>
                    <a:lnTo>
                      <a:pt x="1644" y="1302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5E31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05;p16"/>
              <p:cNvSpPr/>
              <p:nvPr/>
            </p:nvSpPr>
            <p:spPr>
              <a:xfrm>
                <a:off x="2055050" y="3812150"/>
                <a:ext cx="48700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4515" extrusionOk="0">
                    <a:moveTo>
                      <a:pt x="341" y="1"/>
                    </a:moveTo>
                    <a:lnTo>
                      <a:pt x="0" y="203"/>
                    </a:lnTo>
                    <a:lnTo>
                      <a:pt x="1353" y="1948"/>
                    </a:lnTo>
                    <a:lnTo>
                      <a:pt x="1606" y="4514"/>
                    </a:lnTo>
                    <a:lnTo>
                      <a:pt x="1947" y="4514"/>
                    </a:lnTo>
                    <a:lnTo>
                      <a:pt x="1719" y="1745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5E31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06;p16"/>
              <p:cNvSpPr/>
              <p:nvPr/>
            </p:nvSpPr>
            <p:spPr>
              <a:xfrm>
                <a:off x="2093925" y="3786875"/>
                <a:ext cx="40475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302" extrusionOk="0">
                    <a:moveTo>
                      <a:pt x="0" y="0"/>
                    </a:moveTo>
                    <a:lnTo>
                      <a:pt x="531" y="1315"/>
                    </a:lnTo>
                    <a:lnTo>
                      <a:pt x="1580" y="2301"/>
                    </a:lnTo>
                    <a:lnTo>
                      <a:pt x="1618" y="18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31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7;p16"/>
              <p:cNvSpPr/>
              <p:nvPr/>
            </p:nvSpPr>
            <p:spPr>
              <a:xfrm>
                <a:off x="1487075" y="5352025"/>
                <a:ext cx="371075" cy="124850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4994" extrusionOk="0">
                    <a:moveTo>
                      <a:pt x="3224" y="0"/>
                    </a:moveTo>
                    <a:lnTo>
                      <a:pt x="3060" y="13"/>
                    </a:lnTo>
                    <a:lnTo>
                      <a:pt x="2896" y="25"/>
                    </a:lnTo>
                    <a:lnTo>
                      <a:pt x="2744" y="38"/>
                    </a:lnTo>
                    <a:lnTo>
                      <a:pt x="2580" y="63"/>
                    </a:lnTo>
                    <a:lnTo>
                      <a:pt x="2428" y="101"/>
                    </a:lnTo>
                    <a:lnTo>
                      <a:pt x="2276" y="152"/>
                    </a:lnTo>
                    <a:lnTo>
                      <a:pt x="2124" y="202"/>
                    </a:lnTo>
                    <a:lnTo>
                      <a:pt x="1973" y="253"/>
                    </a:lnTo>
                    <a:lnTo>
                      <a:pt x="1834" y="316"/>
                    </a:lnTo>
                    <a:lnTo>
                      <a:pt x="1695" y="392"/>
                    </a:lnTo>
                    <a:lnTo>
                      <a:pt x="1429" y="556"/>
                    </a:lnTo>
                    <a:lnTo>
                      <a:pt x="1176" y="733"/>
                    </a:lnTo>
                    <a:lnTo>
                      <a:pt x="949" y="948"/>
                    </a:lnTo>
                    <a:lnTo>
                      <a:pt x="746" y="1176"/>
                    </a:lnTo>
                    <a:lnTo>
                      <a:pt x="557" y="1429"/>
                    </a:lnTo>
                    <a:lnTo>
                      <a:pt x="392" y="1694"/>
                    </a:lnTo>
                    <a:lnTo>
                      <a:pt x="317" y="1833"/>
                    </a:lnTo>
                    <a:lnTo>
                      <a:pt x="253" y="1972"/>
                    </a:lnTo>
                    <a:lnTo>
                      <a:pt x="203" y="2124"/>
                    </a:lnTo>
                    <a:lnTo>
                      <a:pt x="152" y="2276"/>
                    </a:lnTo>
                    <a:lnTo>
                      <a:pt x="102" y="2428"/>
                    </a:lnTo>
                    <a:lnTo>
                      <a:pt x="64" y="2579"/>
                    </a:lnTo>
                    <a:lnTo>
                      <a:pt x="38" y="2744"/>
                    </a:lnTo>
                    <a:lnTo>
                      <a:pt x="26" y="2895"/>
                    </a:lnTo>
                    <a:lnTo>
                      <a:pt x="13" y="3060"/>
                    </a:lnTo>
                    <a:lnTo>
                      <a:pt x="1" y="3224"/>
                    </a:lnTo>
                    <a:lnTo>
                      <a:pt x="1" y="4994"/>
                    </a:lnTo>
                    <a:lnTo>
                      <a:pt x="14843" y="4994"/>
                    </a:lnTo>
                    <a:lnTo>
                      <a:pt x="14843" y="3224"/>
                    </a:lnTo>
                    <a:lnTo>
                      <a:pt x="14830" y="3060"/>
                    </a:lnTo>
                    <a:lnTo>
                      <a:pt x="14818" y="2895"/>
                    </a:lnTo>
                    <a:lnTo>
                      <a:pt x="14805" y="2744"/>
                    </a:lnTo>
                    <a:lnTo>
                      <a:pt x="14780" y="2579"/>
                    </a:lnTo>
                    <a:lnTo>
                      <a:pt x="14742" y="2428"/>
                    </a:lnTo>
                    <a:lnTo>
                      <a:pt x="14691" y="2276"/>
                    </a:lnTo>
                    <a:lnTo>
                      <a:pt x="14641" y="2124"/>
                    </a:lnTo>
                    <a:lnTo>
                      <a:pt x="14590" y="1972"/>
                    </a:lnTo>
                    <a:lnTo>
                      <a:pt x="14527" y="1833"/>
                    </a:lnTo>
                    <a:lnTo>
                      <a:pt x="14451" y="1694"/>
                    </a:lnTo>
                    <a:lnTo>
                      <a:pt x="14287" y="1429"/>
                    </a:lnTo>
                    <a:lnTo>
                      <a:pt x="14097" y="1176"/>
                    </a:lnTo>
                    <a:lnTo>
                      <a:pt x="13895" y="948"/>
                    </a:lnTo>
                    <a:lnTo>
                      <a:pt x="13667" y="733"/>
                    </a:lnTo>
                    <a:lnTo>
                      <a:pt x="13414" y="556"/>
                    </a:lnTo>
                    <a:lnTo>
                      <a:pt x="13149" y="392"/>
                    </a:lnTo>
                    <a:lnTo>
                      <a:pt x="13010" y="316"/>
                    </a:lnTo>
                    <a:lnTo>
                      <a:pt x="12871" y="253"/>
                    </a:lnTo>
                    <a:lnTo>
                      <a:pt x="12719" y="202"/>
                    </a:lnTo>
                    <a:lnTo>
                      <a:pt x="12567" y="152"/>
                    </a:lnTo>
                    <a:lnTo>
                      <a:pt x="12415" y="101"/>
                    </a:lnTo>
                    <a:lnTo>
                      <a:pt x="12264" y="63"/>
                    </a:lnTo>
                    <a:lnTo>
                      <a:pt x="12099" y="38"/>
                    </a:lnTo>
                    <a:lnTo>
                      <a:pt x="11948" y="25"/>
                    </a:lnTo>
                    <a:lnTo>
                      <a:pt x="11783" y="13"/>
                    </a:lnTo>
                    <a:lnTo>
                      <a:pt x="116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08;p16"/>
              <p:cNvSpPr/>
              <p:nvPr/>
            </p:nvSpPr>
            <p:spPr>
              <a:xfrm>
                <a:off x="1468425" y="2863975"/>
                <a:ext cx="177650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194" extrusionOk="0">
                    <a:moveTo>
                      <a:pt x="1821" y="0"/>
                    </a:moveTo>
                    <a:lnTo>
                      <a:pt x="1" y="1783"/>
                    </a:lnTo>
                    <a:lnTo>
                      <a:pt x="76" y="1972"/>
                    </a:lnTo>
                    <a:lnTo>
                      <a:pt x="279" y="2503"/>
                    </a:lnTo>
                    <a:lnTo>
                      <a:pt x="595" y="3262"/>
                    </a:lnTo>
                    <a:lnTo>
                      <a:pt x="784" y="3692"/>
                    </a:lnTo>
                    <a:lnTo>
                      <a:pt x="999" y="4147"/>
                    </a:lnTo>
                    <a:lnTo>
                      <a:pt x="1240" y="4615"/>
                    </a:lnTo>
                    <a:lnTo>
                      <a:pt x="1492" y="5070"/>
                    </a:lnTo>
                    <a:lnTo>
                      <a:pt x="1758" y="5525"/>
                    </a:lnTo>
                    <a:lnTo>
                      <a:pt x="2036" y="5930"/>
                    </a:lnTo>
                    <a:lnTo>
                      <a:pt x="2188" y="6132"/>
                    </a:lnTo>
                    <a:lnTo>
                      <a:pt x="2327" y="6309"/>
                    </a:lnTo>
                    <a:lnTo>
                      <a:pt x="2479" y="6486"/>
                    </a:lnTo>
                    <a:lnTo>
                      <a:pt x="2630" y="6638"/>
                    </a:lnTo>
                    <a:lnTo>
                      <a:pt x="2782" y="6777"/>
                    </a:lnTo>
                    <a:lnTo>
                      <a:pt x="2934" y="6890"/>
                    </a:lnTo>
                    <a:lnTo>
                      <a:pt x="3085" y="6991"/>
                    </a:lnTo>
                    <a:lnTo>
                      <a:pt x="3250" y="7080"/>
                    </a:lnTo>
                    <a:lnTo>
                      <a:pt x="3401" y="7131"/>
                    </a:lnTo>
                    <a:lnTo>
                      <a:pt x="3566" y="7168"/>
                    </a:lnTo>
                    <a:lnTo>
                      <a:pt x="3730" y="7194"/>
                    </a:lnTo>
                    <a:lnTo>
                      <a:pt x="3895" y="7194"/>
                    </a:lnTo>
                    <a:lnTo>
                      <a:pt x="4059" y="7181"/>
                    </a:lnTo>
                    <a:lnTo>
                      <a:pt x="4223" y="7156"/>
                    </a:lnTo>
                    <a:lnTo>
                      <a:pt x="4388" y="7105"/>
                    </a:lnTo>
                    <a:lnTo>
                      <a:pt x="4552" y="7055"/>
                    </a:lnTo>
                    <a:lnTo>
                      <a:pt x="4716" y="6979"/>
                    </a:lnTo>
                    <a:lnTo>
                      <a:pt x="4881" y="6903"/>
                    </a:lnTo>
                    <a:lnTo>
                      <a:pt x="5045" y="6815"/>
                    </a:lnTo>
                    <a:lnTo>
                      <a:pt x="5197" y="6726"/>
                    </a:lnTo>
                    <a:lnTo>
                      <a:pt x="5513" y="6511"/>
                    </a:lnTo>
                    <a:lnTo>
                      <a:pt x="5804" y="6284"/>
                    </a:lnTo>
                    <a:lnTo>
                      <a:pt x="6069" y="6043"/>
                    </a:lnTo>
                    <a:lnTo>
                      <a:pt x="6322" y="5803"/>
                    </a:lnTo>
                    <a:lnTo>
                      <a:pt x="6549" y="5576"/>
                    </a:lnTo>
                    <a:lnTo>
                      <a:pt x="6739" y="5373"/>
                    </a:lnTo>
                    <a:lnTo>
                      <a:pt x="7017" y="5057"/>
                    </a:lnTo>
                    <a:lnTo>
                      <a:pt x="7106" y="4931"/>
                    </a:lnTo>
                    <a:lnTo>
                      <a:pt x="18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09;p16"/>
              <p:cNvSpPr/>
              <p:nvPr/>
            </p:nvSpPr>
            <p:spPr>
              <a:xfrm>
                <a:off x="1468425" y="2863975"/>
                <a:ext cx="177650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194" fill="none" extrusionOk="0">
                    <a:moveTo>
                      <a:pt x="7106" y="4931"/>
                    </a:moveTo>
                    <a:lnTo>
                      <a:pt x="7106" y="4931"/>
                    </a:lnTo>
                    <a:lnTo>
                      <a:pt x="7017" y="5057"/>
                    </a:lnTo>
                    <a:lnTo>
                      <a:pt x="6739" y="5373"/>
                    </a:lnTo>
                    <a:lnTo>
                      <a:pt x="6549" y="5576"/>
                    </a:lnTo>
                    <a:lnTo>
                      <a:pt x="6322" y="5803"/>
                    </a:lnTo>
                    <a:lnTo>
                      <a:pt x="6069" y="6043"/>
                    </a:lnTo>
                    <a:lnTo>
                      <a:pt x="5804" y="6284"/>
                    </a:lnTo>
                    <a:lnTo>
                      <a:pt x="5513" y="6511"/>
                    </a:lnTo>
                    <a:lnTo>
                      <a:pt x="5197" y="6726"/>
                    </a:lnTo>
                    <a:lnTo>
                      <a:pt x="5045" y="6815"/>
                    </a:lnTo>
                    <a:lnTo>
                      <a:pt x="4881" y="6903"/>
                    </a:lnTo>
                    <a:lnTo>
                      <a:pt x="4716" y="6979"/>
                    </a:lnTo>
                    <a:lnTo>
                      <a:pt x="4552" y="7055"/>
                    </a:lnTo>
                    <a:lnTo>
                      <a:pt x="4388" y="7105"/>
                    </a:lnTo>
                    <a:lnTo>
                      <a:pt x="4223" y="7156"/>
                    </a:lnTo>
                    <a:lnTo>
                      <a:pt x="4059" y="7181"/>
                    </a:lnTo>
                    <a:lnTo>
                      <a:pt x="3895" y="7194"/>
                    </a:lnTo>
                    <a:lnTo>
                      <a:pt x="3730" y="7194"/>
                    </a:lnTo>
                    <a:lnTo>
                      <a:pt x="3566" y="7168"/>
                    </a:lnTo>
                    <a:lnTo>
                      <a:pt x="3401" y="7131"/>
                    </a:lnTo>
                    <a:lnTo>
                      <a:pt x="3250" y="7080"/>
                    </a:lnTo>
                    <a:lnTo>
                      <a:pt x="3250" y="7080"/>
                    </a:lnTo>
                    <a:lnTo>
                      <a:pt x="3085" y="6991"/>
                    </a:lnTo>
                    <a:lnTo>
                      <a:pt x="2934" y="6890"/>
                    </a:lnTo>
                    <a:lnTo>
                      <a:pt x="2782" y="6777"/>
                    </a:lnTo>
                    <a:lnTo>
                      <a:pt x="2630" y="6638"/>
                    </a:lnTo>
                    <a:lnTo>
                      <a:pt x="2479" y="6486"/>
                    </a:lnTo>
                    <a:lnTo>
                      <a:pt x="2327" y="6309"/>
                    </a:lnTo>
                    <a:lnTo>
                      <a:pt x="2188" y="6132"/>
                    </a:lnTo>
                    <a:lnTo>
                      <a:pt x="2036" y="5930"/>
                    </a:lnTo>
                    <a:lnTo>
                      <a:pt x="1758" y="5525"/>
                    </a:lnTo>
                    <a:lnTo>
                      <a:pt x="1492" y="5070"/>
                    </a:lnTo>
                    <a:lnTo>
                      <a:pt x="1240" y="4615"/>
                    </a:lnTo>
                    <a:lnTo>
                      <a:pt x="999" y="4147"/>
                    </a:lnTo>
                    <a:lnTo>
                      <a:pt x="784" y="3692"/>
                    </a:lnTo>
                    <a:lnTo>
                      <a:pt x="595" y="3262"/>
                    </a:lnTo>
                    <a:lnTo>
                      <a:pt x="279" y="2503"/>
                    </a:lnTo>
                    <a:lnTo>
                      <a:pt x="76" y="1972"/>
                    </a:lnTo>
                    <a:lnTo>
                      <a:pt x="1" y="1783"/>
                    </a:lnTo>
                    <a:lnTo>
                      <a:pt x="18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10;p16"/>
              <p:cNvSpPr/>
              <p:nvPr/>
            </p:nvSpPr>
            <p:spPr>
              <a:xfrm>
                <a:off x="1646050" y="2898100"/>
                <a:ext cx="74625" cy="12265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4906" extrusionOk="0">
                    <a:moveTo>
                      <a:pt x="633" y="1"/>
                    </a:moveTo>
                    <a:lnTo>
                      <a:pt x="1" y="3566"/>
                    </a:lnTo>
                    <a:lnTo>
                      <a:pt x="216" y="3831"/>
                    </a:lnTo>
                    <a:lnTo>
                      <a:pt x="266" y="3894"/>
                    </a:lnTo>
                    <a:lnTo>
                      <a:pt x="431" y="4046"/>
                    </a:lnTo>
                    <a:lnTo>
                      <a:pt x="671" y="4261"/>
                    </a:lnTo>
                    <a:lnTo>
                      <a:pt x="822" y="4375"/>
                    </a:lnTo>
                    <a:lnTo>
                      <a:pt x="987" y="4489"/>
                    </a:lnTo>
                    <a:lnTo>
                      <a:pt x="1164" y="4602"/>
                    </a:lnTo>
                    <a:lnTo>
                      <a:pt x="1353" y="4704"/>
                    </a:lnTo>
                    <a:lnTo>
                      <a:pt x="1543" y="4792"/>
                    </a:lnTo>
                    <a:lnTo>
                      <a:pt x="1758" y="4855"/>
                    </a:lnTo>
                    <a:lnTo>
                      <a:pt x="1973" y="4893"/>
                    </a:lnTo>
                    <a:lnTo>
                      <a:pt x="2074" y="4906"/>
                    </a:lnTo>
                    <a:lnTo>
                      <a:pt x="2302" y="4906"/>
                    </a:lnTo>
                    <a:lnTo>
                      <a:pt x="2415" y="4881"/>
                    </a:lnTo>
                    <a:lnTo>
                      <a:pt x="2517" y="4855"/>
                    </a:lnTo>
                    <a:lnTo>
                      <a:pt x="2630" y="4817"/>
                    </a:lnTo>
                    <a:lnTo>
                      <a:pt x="2731" y="4779"/>
                    </a:lnTo>
                    <a:lnTo>
                      <a:pt x="2820" y="4704"/>
                    </a:lnTo>
                    <a:lnTo>
                      <a:pt x="2883" y="4628"/>
                    </a:lnTo>
                    <a:lnTo>
                      <a:pt x="2934" y="4539"/>
                    </a:lnTo>
                    <a:lnTo>
                      <a:pt x="2959" y="4438"/>
                    </a:lnTo>
                    <a:lnTo>
                      <a:pt x="2984" y="4312"/>
                    </a:lnTo>
                    <a:lnTo>
                      <a:pt x="2984" y="4185"/>
                    </a:lnTo>
                    <a:lnTo>
                      <a:pt x="2972" y="4046"/>
                    </a:lnTo>
                    <a:lnTo>
                      <a:pt x="2946" y="3907"/>
                    </a:lnTo>
                    <a:lnTo>
                      <a:pt x="2921" y="3755"/>
                    </a:lnTo>
                    <a:lnTo>
                      <a:pt x="2871" y="3591"/>
                    </a:lnTo>
                    <a:lnTo>
                      <a:pt x="2807" y="3414"/>
                    </a:lnTo>
                    <a:lnTo>
                      <a:pt x="2668" y="3060"/>
                    </a:lnTo>
                    <a:lnTo>
                      <a:pt x="2491" y="2693"/>
                    </a:lnTo>
                    <a:lnTo>
                      <a:pt x="2289" y="2314"/>
                    </a:lnTo>
                    <a:lnTo>
                      <a:pt x="2061" y="1935"/>
                    </a:lnTo>
                    <a:lnTo>
                      <a:pt x="1834" y="1556"/>
                    </a:lnTo>
                    <a:lnTo>
                      <a:pt x="1581" y="1202"/>
                    </a:lnTo>
                    <a:lnTo>
                      <a:pt x="1328" y="848"/>
                    </a:lnTo>
                    <a:lnTo>
                      <a:pt x="1088" y="532"/>
                    </a:lnTo>
                    <a:lnTo>
                      <a:pt x="848" y="241"/>
                    </a:lnTo>
                    <a:lnTo>
                      <a:pt x="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11;p16"/>
            <p:cNvSpPr/>
            <p:nvPr/>
          </p:nvSpPr>
          <p:spPr>
            <a:xfrm>
              <a:off x="2043704" y="1505695"/>
              <a:ext cx="588635" cy="588786"/>
            </a:xfrm>
            <a:custGeom>
              <a:avLst/>
              <a:gdLst/>
              <a:ahLst/>
              <a:cxnLst/>
              <a:rect l="l" t="t" r="r" b="b"/>
              <a:pathLst>
                <a:path w="50887" h="50900" extrusionOk="0">
                  <a:moveTo>
                    <a:pt x="25450" y="0"/>
                  </a:moveTo>
                  <a:lnTo>
                    <a:pt x="24830" y="13"/>
                  </a:lnTo>
                  <a:lnTo>
                    <a:pt x="24198" y="38"/>
                  </a:lnTo>
                  <a:lnTo>
                    <a:pt x="23579" y="76"/>
                  </a:lnTo>
                  <a:lnTo>
                    <a:pt x="22959" y="127"/>
                  </a:lnTo>
                  <a:lnTo>
                    <a:pt x="22327" y="202"/>
                  </a:lnTo>
                  <a:lnTo>
                    <a:pt x="21707" y="278"/>
                  </a:lnTo>
                  <a:lnTo>
                    <a:pt x="21075" y="379"/>
                  </a:lnTo>
                  <a:lnTo>
                    <a:pt x="20456" y="506"/>
                  </a:lnTo>
                  <a:lnTo>
                    <a:pt x="19836" y="632"/>
                  </a:lnTo>
                  <a:lnTo>
                    <a:pt x="19217" y="784"/>
                  </a:lnTo>
                  <a:lnTo>
                    <a:pt x="18585" y="948"/>
                  </a:lnTo>
                  <a:lnTo>
                    <a:pt x="17965" y="1138"/>
                  </a:lnTo>
                  <a:lnTo>
                    <a:pt x="17346" y="1340"/>
                  </a:lnTo>
                  <a:lnTo>
                    <a:pt x="16739" y="1555"/>
                  </a:lnTo>
                  <a:lnTo>
                    <a:pt x="16119" y="1783"/>
                  </a:lnTo>
                  <a:lnTo>
                    <a:pt x="15513" y="2036"/>
                  </a:lnTo>
                  <a:lnTo>
                    <a:pt x="14918" y="2288"/>
                  </a:lnTo>
                  <a:lnTo>
                    <a:pt x="14324" y="2567"/>
                  </a:lnTo>
                  <a:lnTo>
                    <a:pt x="13755" y="2857"/>
                  </a:lnTo>
                  <a:lnTo>
                    <a:pt x="13186" y="3161"/>
                  </a:lnTo>
                  <a:lnTo>
                    <a:pt x="12630" y="3477"/>
                  </a:lnTo>
                  <a:lnTo>
                    <a:pt x="12074" y="3806"/>
                  </a:lnTo>
                  <a:lnTo>
                    <a:pt x="11543" y="4147"/>
                  </a:lnTo>
                  <a:lnTo>
                    <a:pt x="11012" y="4501"/>
                  </a:lnTo>
                  <a:lnTo>
                    <a:pt x="10506" y="4855"/>
                  </a:lnTo>
                  <a:lnTo>
                    <a:pt x="10001" y="5234"/>
                  </a:lnTo>
                  <a:lnTo>
                    <a:pt x="9507" y="5626"/>
                  </a:lnTo>
                  <a:lnTo>
                    <a:pt x="9014" y="6018"/>
                  </a:lnTo>
                  <a:lnTo>
                    <a:pt x="8547" y="6423"/>
                  </a:lnTo>
                  <a:lnTo>
                    <a:pt x="8091" y="6840"/>
                  </a:lnTo>
                  <a:lnTo>
                    <a:pt x="7636" y="7270"/>
                  </a:lnTo>
                  <a:lnTo>
                    <a:pt x="7207" y="7712"/>
                  </a:lnTo>
                  <a:lnTo>
                    <a:pt x="6777" y="8155"/>
                  </a:lnTo>
                  <a:lnTo>
                    <a:pt x="6372" y="8622"/>
                  </a:lnTo>
                  <a:lnTo>
                    <a:pt x="5968" y="9090"/>
                  </a:lnTo>
                  <a:lnTo>
                    <a:pt x="5576" y="9558"/>
                  </a:lnTo>
                  <a:lnTo>
                    <a:pt x="5196" y="10038"/>
                  </a:lnTo>
                  <a:lnTo>
                    <a:pt x="4830" y="10531"/>
                  </a:lnTo>
                  <a:lnTo>
                    <a:pt x="4476" y="11037"/>
                  </a:lnTo>
                  <a:lnTo>
                    <a:pt x="4134" y="11543"/>
                  </a:lnTo>
                  <a:lnTo>
                    <a:pt x="3818" y="12061"/>
                  </a:lnTo>
                  <a:lnTo>
                    <a:pt x="3502" y="12592"/>
                  </a:lnTo>
                  <a:lnTo>
                    <a:pt x="3199" y="13123"/>
                  </a:lnTo>
                  <a:lnTo>
                    <a:pt x="2908" y="13654"/>
                  </a:lnTo>
                  <a:lnTo>
                    <a:pt x="2630" y="14198"/>
                  </a:lnTo>
                  <a:lnTo>
                    <a:pt x="2364" y="14754"/>
                  </a:lnTo>
                  <a:lnTo>
                    <a:pt x="2112" y="15310"/>
                  </a:lnTo>
                  <a:lnTo>
                    <a:pt x="1884" y="15867"/>
                  </a:lnTo>
                  <a:lnTo>
                    <a:pt x="1656" y="16435"/>
                  </a:lnTo>
                  <a:lnTo>
                    <a:pt x="1442" y="17017"/>
                  </a:lnTo>
                  <a:lnTo>
                    <a:pt x="1252" y="17586"/>
                  </a:lnTo>
                  <a:lnTo>
                    <a:pt x="1075" y="18180"/>
                  </a:lnTo>
                  <a:lnTo>
                    <a:pt x="898" y="18762"/>
                  </a:lnTo>
                  <a:lnTo>
                    <a:pt x="746" y="19356"/>
                  </a:lnTo>
                  <a:lnTo>
                    <a:pt x="607" y="19950"/>
                  </a:lnTo>
                  <a:lnTo>
                    <a:pt x="481" y="20544"/>
                  </a:lnTo>
                  <a:lnTo>
                    <a:pt x="367" y="21151"/>
                  </a:lnTo>
                  <a:lnTo>
                    <a:pt x="266" y="21758"/>
                  </a:lnTo>
                  <a:lnTo>
                    <a:pt x="190" y="22365"/>
                  </a:lnTo>
                  <a:lnTo>
                    <a:pt x="127" y="22984"/>
                  </a:lnTo>
                  <a:lnTo>
                    <a:pt x="64" y="23591"/>
                  </a:lnTo>
                  <a:lnTo>
                    <a:pt x="26" y="24211"/>
                  </a:lnTo>
                  <a:lnTo>
                    <a:pt x="13" y="24830"/>
                  </a:lnTo>
                  <a:lnTo>
                    <a:pt x="0" y="25450"/>
                  </a:lnTo>
                  <a:lnTo>
                    <a:pt x="13" y="26069"/>
                  </a:lnTo>
                  <a:lnTo>
                    <a:pt x="26" y="26689"/>
                  </a:lnTo>
                  <a:lnTo>
                    <a:pt x="64" y="27321"/>
                  </a:lnTo>
                  <a:lnTo>
                    <a:pt x="127" y="27940"/>
                  </a:lnTo>
                  <a:lnTo>
                    <a:pt x="190" y="28572"/>
                  </a:lnTo>
                  <a:lnTo>
                    <a:pt x="278" y="29192"/>
                  </a:lnTo>
                  <a:lnTo>
                    <a:pt x="380" y="29811"/>
                  </a:lnTo>
                  <a:lnTo>
                    <a:pt x="493" y="30443"/>
                  </a:lnTo>
                  <a:lnTo>
                    <a:pt x="632" y="31063"/>
                  </a:lnTo>
                  <a:lnTo>
                    <a:pt x="784" y="31682"/>
                  </a:lnTo>
                  <a:lnTo>
                    <a:pt x="948" y="32302"/>
                  </a:lnTo>
                  <a:lnTo>
                    <a:pt x="1125" y="32921"/>
                  </a:lnTo>
                  <a:lnTo>
                    <a:pt x="1328" y="33541"/>
                  </a:lnTo>
                  <a:lnTo>
                    <a:pt x="1543" y="34160"/>
                  </a:lnTo>
                  <a:lnTo>
                    <a:pt x="1783" y="34780"/>
                  </a:lnTo>
                  <a:lnTo>
                    <a:pt x="2023" y="35387"/>
                  </a:lnTo>
                  <a:lnTo>
                    <a:pt x="2289" y="35981"/>
                  </a:lnTo>
                  <a:lnTo>
                    <a:pt x="2567" y="36575"/>
                  </a:lnTo>
                  <a:lnTo>
                    <a:pt x="2857" y="37144"/>
                  </a:lnTo>
                  <a:lnTo>
                    <a:pt x="3161" y="37713"/>
                  </a:lnTo>
                  <a:lnTo>
                    <a:pt x="3464" y="38269"/>
                  </a:lnTo>
                  <a:lnTo>
                    <a:pt x="3793" y="38825"/>
                  </a:lnTo>
                  <a:lnTo>
                    <a:pt x="4134" y="39356"/>
                  </a:lnTo>
                  <a:lnTo>
                    <a:pt x="4488" y="39887"/>
                  </a:lnTo>
                  <a:lnTo>
                    <a:pt x="4855" y="40393"/>
                  </a:lnTo>
                  <a:lnTo>
                    <a:pt x="5222" y="40899"/>
                  </a:lnTo>
                  <a:lnTo>
                    <a:pt x="5614" y="41392"/>
                  </a:lnTo>
                  <a:lnTo>
                    <a:pt x="6005" y="41872"/>
                  </a:lnTo>
                  <a:lnTo>
                    <a:pt x="6423" y="42353"/>
                  </a:lnTo>
                  <a:lnTo>
                    <a:pt x="6840" y="42808"/>
                  </a:lnTo>
                  <a:lnTo>
                    <a:pt x="7270" y="43250"/>
                  </a:lnTo>
                  <a:lnTo>
                    <a:pt x="7700" y="43693"/>
                  </a:lnTo>
                  <a:lnTo>
                    <a:pt x="8155" y="44123"/>
                  </a:lnTo>
                  <a:lnTo>
                    <a:pt x="8610" y="44527"/>
                  </a:lnTo>
                  <a:lnTo>
                    <a:pt x="9078" y="44932"/>
                  </a:lnTo>
                  <a:lnTo>
                    <a:pt x="9558" y="45324"/>
                  </a:lnTo>
                  <a:lnTo>
                    <a:pt x="10038" y="45703"/>
                  </a:lnTo>
                  <a:lnTo>
                    <a:pt x="10531" y="46070"/>
                  </a:lnTo>
                  <a:lnTo>
                    <a:pt x="11037" y="46411"/>
                  </a:lnTo>
                  <a:lnTo>
                    <a:pt x="11543" y="46752"/>
                  </a:lnTo>
                  <a:lnTo>
                    <a:pt x="12061" y="47081"/>
                  </a:lnTo>
                  <a:lnTo>
                    <a:pt x="12580" y="47397"/>
                  </a:lnTo>
                  <a:lnTo>
                    <a:pt x="13111" y="47700"/>
                  </a:lnTo>
                  <a:lnTo>
                    <a:pt x="13654" y="47991"/>
                  </a:lnTo>
                  <a:lnTo>
                    <a:pt x="14198" y="48269"/>
                  </a:lnTo>
                  <a:lnTo>
                    <a:pt x="14741" y="48535"/>
                  </a:lnTo>
                  <a:lnTo>
                    <a:pt x="15298" y="48775"/>
                  </a:lnTo>
                  <a:lnTo>
                    <a:pt x="15867" y="49015"/>
                  </a:lnTo>
                  <a:lnTo>
                    <a:pt x="16436" y="49243"/>
                  </a:lnTo>
                  <a:lnTo>
                    <a:pt x="17004" y="49445"/>
                  </a:lnTo>
                  <a:lnTo>
                    <a:pt x="17586" y="49647"/>
                  </a:lnTo>
                  <a:lnTo>
                    <a:pt x="18168" y="49824"/>
                  </a:lnTo>
                  <a:lnTo>
                    <a:pt x="18762" y="50001"/>
                  </a:lnTo>
                  <a:lnTo>
                    <a:pt x="19343" y="50153"/>
                  </a:lnTo>
                  <a:lnTo>
                    <a:pt x="19937" y="50292"/>
                  </a:lnTo>
                  <a:lnTo>
                    <a:pt x="20544" y="50419"/>
                  </a:lnTo>
                  <a:lnTo>
                    <a:pt x="21151" y="50532"/>
                  </a:lnTo>
                  <a:lnTo>
                    <a:pt x="21758" y="50621"/>
                  </a:lnTo>
                  <a:lnTo>
                    <a:pt x="22365" y="50709"/>
                  </a:lnTo>
                  <a:lnTo>
                    <a:pt x="22972" y="50773"/>
                  </a:lnTo>
                  <a:lnTo>
                    <a:pt x="23591" y="50823"/>
                  </a:lnTo>
                  <a:lnTo>
                    <a:pt x="24211" y="50861"/>
                  </a:lnTo>
                  <a:lnTo>
                    <a:pt x="24817" y="50886"/>
                  </a:lnTo>
                  <a:lnTo>
                    <a:pt x="25450" y="50899"/>
                  </a:lnTo>
                  <a:lnTo>
                    <a:pt x="26069" y="50886"/>
                  </a:lnTo>
                  <a:lnTo>
                    <a:pt x="26689" y="50861"/>
                  </a:lnTo>
                  <a:lnTo>
                    <a:pt x="27308" y="50823"/>
                  </a:lnTo>
                  <a:lnTo>
                    <a:pt x="27940" y="50773"/>
                  </a:lnTo>
                  <a:lnTo>
                    <a:pt x="28560" y="50709"/>
                  </a:lnTo>
                  <a:lnTo>
                    <a:pt x="29179" y="50621"/>
                  </a:lnTo>
                  <a:lnTo>
                    <a:pt x="29811" y="50520"/>
                  </a:lnTo>
                  <a:lnTo>
                    <a:pt x="30431" y="50406"/>
                  </a:lnTo>
                  <a:lnTo>
                    <a:pt x="31063" y="50267"/>
                  </a:lnTo>
                  <a:lnTo>
                    <a:pt x="31682" y="50115"/>
                  </a:lnTo>
                  <a:lnTo>
                    <a:pt x="32302" y="49951"/>
                  </a:lnTo>
                  <a:lnTo>
                    <a:pt x="32921" y="49774"/>
                  </a:lnTo>
                  <a:lnTo>
                    <a:pt x="33541" y="49572"/>
                  </a:lnTo>
                  <a:lnTo>
                    <a:pt x="34160" y="49357"/>
                  </a:lnTo>
                  <a:lnTo>
                    <a:pt x="34767" y="49116"/>
                  </a:lnTo>
                  <a:lnTo>
                    <a:pt x="35374" y="48876"/>
                  </a:lnTo>
                  <a:lnTo>
                    <a:pt x="35981" y="48611"/>
                  </a:lnTo>
                  <a:lnTo>
                    <a:pt x="36562" y="48333"/>
                  </a:lnTo>
                  <a:lnTo>
                    <a:pt x="37144" y="48042"/>
                  </a:lnTo>
                  <a:lnTo>
                    <a:pt x="37713" y="47738"/>
                  </a:lnTo>
                  <a:lnTo>
                    <a:pt x="38269" y="47422"/>
                  </a:lnTo>
                  <a:lnTo>
                    <a:pt x="38813" y="47094"/>
                  </a:lnTo>
                  <a:lnTo>
                    <a:pt x="39344" y="46765"/>
                  </a:lnTo>
                  <a:lnTo>
                    <a:pt x="39875" y="46411"/>
                  </a:lnTo>
                  <a:lnTo>
                    <a:pt x="40393" y="46044"/>
                  </a:lnTo>
                  <a:lnTo>
                    <a:pt x="40899" y="45665"/>
                  </a:lnTo>
                  <a:lnTo>
                    <a:pt x="41392" y="45286"/>
                  </a:lnTo>
                  <a:lnTo>
                    <a:pt x="41872" y="44881"/>
                  </a:lnTo>
                  <a:lnTo>
                    <a:pt x="42340" y="44477"/>
                  </a:lnTo>
                  <a:lnTo>
                    <a:pt x="42795" y="44059"/>
                  </a:lnTo>
                  <a:lnTo>
                    <a:pt x="43250" y="43630"/>
                  </a:lnTo>
                  <a:lnTo>
                    <a:pt x="43680" y="43187"/>
                  </a:lnTo>
                  <a:lnTo>
                    <a:pt x="44110" y="42745"/>
                  </a:lnTo>
                  <a:lnTo>
                    <a:pt x="44527" y="42289"/>
                  </a:lnTo>
                  <a:lnTo>
                    <a:pt x="44919" y="41822"/>
                  </a:lnTo>
                  <a:lnTo>
                    <a:pt x="45311" y="41341"/>
                  </a:lnTo>
                  <a:lnTo>
                    <a:pt x="45690" y="40861"/>
                  </a:lnTo>
                  <a:lnTo>
                    <a:pt x="46057" y="40368"/>
                  </a:lnTo>
                  <a:lnTo>
                    <a:pt x="46411" y="39862"/>
                  </a:lnTo>
                  <a:lnTo>
                    <a:pt x="46752" y="39356"/>
                  </a:lnTo>
                  <a:lnTo>
                    <a:pt x="47081" y="38838"/>
                  </a:lnTo>
                  <a:lnTo>
                    <a:pt x="47397" y="38320"/>
                  </a:lnTo>
                  <a:lnTo>
                    <a:pt x="47700" y="37789"/>
                  </a:lnTo>
                  <a:lnTo>
                    <a:pt x="47979" y="37245"/>
                  </a:lnTo>
                  <a:lnTo>
                    <a:pt x="48257" y="36701"/>
                  </a:lnTo>
                  <a:lnTo>
                    <a:pt x="48522" y="36145"/>
                  </a:lnTo>
                  <a:lnTo>
                    <a:pt x="48775" y="35589"/>
                  </a:lnTo>
                  <a:lnTo>
                    <a:pt x="49015" y="35033"/>
                  </a:lnTo>
                  <a:lnTo>
                    <a:pt x="49230" y="34464"/>
                  </a:lnTo>
                  <a:lnTo>
                    <a:pt x="49445" y="33895"/>
                  </a:lnTo>
                  <a:lnTo>
                    <a:pt x="49635" y="33313"/>
                  </a:lnTo>
                  <a:lnTo>
                    <a:pt x="49824" y="32732"/>
                  </a:lnTo>
                  <a:lnTo>
                    <a:pt x="49989" y="32137"/>
                  </a:lnTo>
                  <a:lnTo>
                    <a:pt x="50140" y="31543"/>
                  </a:lnTo>
                  <a:lnTo>
                    <a:pt x="50279" y="30949"/>
                  </a:lnTo>
                  <a:lnTo>
                    <a:pt x="50406" y="30355"/>
                  </a:lnTo>
                  <a:lnTo>
                    <a:pt x="50520" y="29748"/>
                  </a:lnTo>
                  <a:lnTo>
                    <a:pt x="50621" y="29141"/>
                  </a:lnTo>
                  <a:lnTo>
                    <a:pt x="50697" y="28534"/>
                  </a:lnTo>
                  <a:lnTo>
                    <a:pt x="50773" y="27928"/>
                  </a:lnTo>
                  <a:lnTo>
                    <a:pt x="50823" y="27308"/>
                  </a:lnTo>
                  <a:lnTo>
                    <a:pt x="50861" y="26689"/>
                  </a:lnTo>
                  <a:lnTo>
                    <a:pt x="50886" y="26069"/>
                  </a:lnTo>
                  <a:lnTo>
                    <a:pt x="50886" y="25450"/>
                  </a:lnTo>
                  <a:lnTo>
                    <a:pt x="50886" y="24830"/>
                  </a:lnTo>
                  <a:lnTo>
                    <a:pt x="50861" y="24211"/>
                  </a:lnTo>
                  <a:lnTo>
                    <a:pt x="50823" y="23591"/>
                  </a:lnTo>
                  <a:lnTo>
                    <a:pt x="50773" y="22959"/>
                  </a:lnTo>
                  <a:lnTo>
                    <a:pt x="50697" y="22340"/>
                  </a:lnTo>
                  <a:lnTo>
                    <a:pt x="50608" y="21707"/>
                  </a:lnTo>
                  <a:lnTo>
                    <a:pt x="50507" y="21088"/>
                  </a:lnTo>
                  <a:lnTo>
                    <a:pt x="50393" y="20468"/>
                  </a:lnTo>
                  <a:lnTo>
                    <a:pt x="50267" y="19836"/>
                  </a:lnTo>
                  <a:lnTo>
                    <a:pt x="50115" y="19217"/>
                  </a:lnTo>
                  <a:lnTo>
                    <a:pt x="49951" y="18597"/>
                  </a:lnTo>
                  <a:lnTo>
                    <a:pt x="49761" y="17978"/>
                  </a:lnTo>
                  <a:lnTo>
                    <a:pt x="49559" y="17358"/>
                  </a:lnTo>
                  <a:lnTo>
                    <a:pt x="49344" y="16739"/>
                  </a:lnTo>
                  <a:lnTo>
                    <a:pt x="49116" y="16132"/>
                  </a:lnTo>
                  <a:lnTo>
                    <a:pt x="48864" y="15525"/>
                  </a:lnTo>
                  <a:lnTo>
                    <a:pt x="48598" y="14918"/>
                  </a:lnTo>
                  <a:lnTo>
                    <a:pt x="48333" y="14337"/>
                  </a:lnTo>
                  <a:lnTo>
                    <a:pt x="48042" y="13755"/>
                  </a:lnTo>
                  <a:lnTo>
                    <a:pt x="47738" y="13186"/>
                  </a:lnTo>
                  <a:lnTo>
                    <a:pt x="47422" y="12630"/>
                  </a:lnTo>
                  <a:lnTo>
                    <a:pt x="47094" y="12086"/>
                  </a:lnTo>
                  <a:lnTo>
                    <a:pt x="46752" y="11543"/>
                  </a:lnTo>
                  <a:lnTo>
                    <a:pt x="46398" y="11024"/>
                  </a:lnTo>
                  <a:lnTo>
                    <a:pt x="46044" y="10506"/>
                  </a:lnTo>
                  <a:lnTo>
                    <a:pt x="45665" y="10000"/>
                  </a:lnTo>
                  <a:lnTo>
                    <a:pt x="45273" y="9507"/>
                  </a:lnTo>
                  <a:lnTo>
                    <a:pt x="44881" y="9027"/>
                  </a:lnTo>
                  <a:lnTo>
                    <a:pt x="44477" y="8559"/>
                  </a:lnTo>
                  <a:lnTo>
                    <a:pt x="44047" y="8091"/>
                  </a:lnTo>
                  <a:lnTo>
                    <a:pt x="43630" y="7649"/>
                  </a:lnTo>
                  <a:lnTo>
                    <a:pt x="43187" y="7206"/>
                  </a:lnTo>
                  <a:lnTo>
                    <a:pt x="42732" y="6789"/>
                  </a:lnTo>
                  <a:lnTo>
                    <a:pt x="42277" y="6372"/>
                  </a:lnTo>
                  <a:lnTo>
                    <a:pt x="41809" y="5967"/>
                  </a:lnTo>
                  <a:lnTo>
                    <a:pt x="41341" y="5588"/>
                  </a:lnTo>
                  <a:lnTo>
                    <a:pt x="40848" y="5209"/>
                  </a:lnTo>
                  <a:lnTo>
                    <a:pt x="40355" y="4842"/>
                  </a:lnTo>
                  <a:lnTo>
                    <a:pt x="39862" y="4488"/>
                  </a:lnTo>
                  <a:lnTo>
                    <a:pt x="39344" y="4147"/>
                  </a:lnTo>
                  <a:lnTo>
                    <a:pt x="38838" y="3818"/>
                  </a:lnTo>
                  <a:lnTo>
                    <a:pt x="38307" y="3502"/>
                  </a:lnTo>
                  <a:lnTo>
                    <a:pt x="37776" y="3199"/>
                  </a:lnTo>
                  <a:lnTo>
                    <a:pt x="37245" y="2908"/>
                  </a:lnTo>
                  <a:lnTo>
                    <a:pt x="36701" y="2630"/>
                  </a:lnTo>
                  <a:lnTo>
                    <a:pt x="36145" y="2377"/>
                  </a:lnTo>
                  <a:lnTo>
                    <a:pt x="35589" y="2124"/>
                  </a:lnTo>
                  <a:lnTo>
                    <a:pt x="35020" y="1884"/>
                  </a:lnTo>
                  <a:lnTo>
                    <a:pt x="34464" y="1669"/>
                  </a:lnTo>
                  <a:lnTo>
                    <a:pt x="33882" y="1454"/>
                  </a:lnTo>
                  <a:lnTo>
                    <a:pt x="33301" y="1252"/>
                  </a:lnTo>
                  <a:lnTo>
                    <a:pt x="32719" y="1075"/>
                  </a:lnTo>
                  <a:lnTo>
                    <a:pt x="32137" y="910"/>
                  </a:lnTo>
                  <a:lnTo>
                    <a:pt x="31543" y="759"/>
                  </a:lnTo>
                  <a:lnTo>
                    <a:pt x="30949" y="607"/>
                  </a:lnTo>
                  <a:lnTo>
                    <a:pt x="30342" y="481"/>
                  </a:lnTo>
                  <a:lnTo>
                    <a:pt x="29748" y="379"/>
                  </a:lnTo>
                  <a:lnTo>
                    <a:pt x="29141" y="278"/>
                  </a:lnTo>
                  <a:lnTo>
                    <a:pt x="28534" y="190"/>
                  </a:lnTo>
                  <a:lnTo>
                    <a:pt x="27915" y="127"/>
                  </a:lnTo>
                  <a:lnTo>
                    <a:pt x="27308" y="76"/>
                  </a:lnTo>
                  <a:lnTo>
                    <a:pt x="26689" y="38"/>
                  </a:lnTo>
                  <a:lnTo>
                    <a:pt x="26069" y="13"/>
                  </a:lnTo>
                  <a:lnTo>
                    <a:pt x="25450" y="0"/>
                  </a:lnTo>
                  <a:close/>
                </a:path>
              </a:pathLst>
            </a:custGeom>
            <a:solidFill>
              <a:srgbClr val="D4E2F1">
                <a:alpha val="519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371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12727" y="194875"/>
            <a:ext cx="6264274" cy="9906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РАЗВИТИЕ ТЕРРИТОРИЙ МУНИЦИПАЛЬНЫХ ОБРАЗОВАНИЙ, ОСНОВАННЫХ НА МЕСТНЫХ ИНИЦИАТИВАХ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462594"/>
              </p:ext>
            </p:extLst>
          </p:nvPr>
        </p:nvGraphicFramePr>
        <p:xfrm>
          <a:off x="212727" y="1455122"/>
          <a:ext cx="8724900" cy="3074204"/>
        </p:xfrm>
        <a:graphic>
          <a:graphicData uri="http://schemas.openxmlformats.org/drawingml/2006/table">
            <a:tbl>
              <a:tblPr firstRow="1" bandRow="1">
                <a:solidFill>
                  <a:schemeClr val="accent3">
                    <a:lumMod val="20000"/>
                    <a:lumOff val="80000"/>
                  </a:schemeClr>
                </a:solidFill>
                <a:tableStyleId>{69C7853C-536D-4A76-A0AE-DD22124D55A5}</a:tableStyleId>
              </a:tblPr>
              <a:tblGrid>
                <a:gridCol w="1911348">
                  <a:extLst>
                    <a:ext uri="{9D8B030D-6E8A-4147-A177-3AD203B41FA5}">
                      <a16:colId xmlns:a16="http://schemas.microsoft.com/office/drawing/2014/main" val="1686890863"/>
                    </a:ext>
                  </a:extLst>
                </a:gridCol>
                <a:gridCol w="2619375">
                  <a:extLst>
                    <a:ext uri="{9D8B030D-6E8A-4147-A177-3AD203B41FA5}">
                      <a16:colId xmlns:a16="http://schemas.microsoft.com/office/drawing/2014/main" val="3573254297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3066882390"/>
                    </a:ext>
                  </a:extLst>
                </a:gridCol>
                <a:gridCol w="2695575">
                  <a:extLst>
                    <a:ext uri="{9D8B030D-6E8A-4147-A177-3AD203B41FA5}">
                      <a16:colId xmlns:a16="http://schemas.microsoft.com/office/drawing/2014/main" val="759904057"/>
                    </a:ext>
                  </a:extLst>
                </a:gridCol>
                <a:gridCol w="746127">
                  <a:extLst>
                    <a:ext uri="{9D8B030D-6E8A-4147-A177-3AD203B41FA5}">
                      <a16:colId xmlns:a16="http://schemas.microsoft.com/office/drawing/2014/main" val="474410616"/>
                    </a:ext>
                  </a:extLst>
                </a:gridCol>
              </a:tblGrid>
              <a:tr h="249089"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dirty="0" smtClean="0">
                          <a:solidFill>
                            <a:srgbClr val="654921"/>
                          </a:solidFill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Наименование муниципального образования </a:t>
                      </a:r>
                      <a:endParaRPr lang="ru-RU" sz="1200" dirty="0">
                        <a:solidFill>
                          <a:srgbClr val="654921"/>
                        </a:solidFill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45720" marR="4572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dirty="0" smtClean="0">
                          <a:solidFill>
                            <a:srgbClr val="654921"/>
                          </a:solidFill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2024</a:t>
                      </a:r>
                      <a:endParaRPr lang="ru-RU" sz="1200" dirty="0">
                        <a:solidFill>
                          <a:srgbClr val="654921"/>
                        </a:solidFill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dirty="0" smtClean="0">
                          <a:solidFill>
                            <a:srgbClr val="654921"/>
                          </a:solidFill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2025</a:t>
                      </a:r>
                      <a:endParaRPr lang="ru-RU" sz="1200" dirty="0">
                        <a:solidFill>
                          <a:srgbClr val="654921"/>
                        </a:solidFill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0036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dirty="0" smtClean="0">
                          <a:solidFill>
                            <a:srgbClr val="654921"/>
                          </a:solidFill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Объект</a:t>
                      </a:r>
                      <a:endParaRPr lang="ru-RU" sz="1200" dirty="0">
                        <a:solidFill>
                          <a:srgbClr val="654921"/>
                        </a:solidFill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dirty="0" smtClean="0">
                          <a:solidFill>
                            <a:srgbClr val="654921"/>
                          </a:solidFill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Сумма расходов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dirty="0" smtClean="0">
                          <a:solidFill>
                            <a:srgbClr val="654921"/>
                          </a:solidFill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Объект</a:t>
                      </a:r>
                      <a:endParaRPr lang="ru-RU" sz="1200" dirty="0">
                        <a:solidFill>
                          <a:srgbClr val="654921"/>
                        </a:solidFill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dirty="0" smtClean="0">
                          <a:solidFill>
                            <a:srgbClr val="654921"/>
                          </a:solidFill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Сумма расходов 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086427998"/>
                  </a:ext>
                </a:extLst>
              </a:tr>
              <a:tr h="47568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 dirty="0">
                          <a:solidFill>
                            <a:srgbClr val="48432A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Территориальное управление администрации Труновского муниципального округа Ставропольского края в селе Безопасном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Ремонт участка автомобильной дороги общего пользования местного значения по ул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. Новая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села Безопасное Труновского муниципального округа Ставропольского края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3,83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Ремонт участка автомобильной дороги общего пользования местного значения по ул. Ставропольская села Безопасное Труновского муниципального округа Ставропольского края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5,00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718403"/>
                  </a:ext>
                </a:extLst>
              </a:tr>
              <a:tr h="4981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 dirty="0">
                          <a:solidFill>
                            <a:srgbClr val="48432A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Территориальное управление администрации Труновского муниципального округа Ставропольского края в селе Донском </a:t>
                      </a:r>
                    </a:p>
                  </a:txBody>
                  <a:tcPr marL="9525" marR="9525" marT="9525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Благоустройство территории кладбища села Донское Труновского муниципального округа Ставропольского края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5,34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9103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 dirty="0">
                          <a:solidFill>
                            <a:srgbClr val="48432A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Территориальное управление администрации Труновского муниципального округа Ставропольского края в пос. им. Кирова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Обустройство антивандального тренажерного комплекса поселка им. Кирова Труновского муниципального округа Ставропольского края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8539409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z="900" smtClean="0">
                <a:solidFill>
                  <a:schemeClr val="bg1"/>
                </a:solidFill>
              </a:rPr>
              <a:pPr/>
              <a:t>72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43921" y="1181799"/>
            <a:ext cx="9957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121" y="111034"/>
            <a:ext cx="1499633" cy="15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8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12727" y="194875"/>
            <a:ext cx="6264274" cy="9906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РАЗВИТИЕ ТЕРРИТОРИЙ МУНИЦИПАЛЬНЫХ ОБРАЗОВАНИЙ, ОСНОВАННЫХ НА МЕСТНЫХ ИНИЦИАТИВАХ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582982"/>
              </p:ext>
            </p:extLst>
          </p:nvPr>
        </p:nvGraphicFramePr>
        <p:xfrm>
          <a:off x="212727" y="1185475"/>
          <a:ext cx="8724900" cy="3477982"/>
        </p:xfrm>
        <a:graphic>
          <a:graphicData uri="http://schemas.openxmlformats.org/drawingml/2006/table">
            <a:tbl>
              <a:tblPr firstRow="1" bandRow="1">
                <a:solidFill>
                  <a:schemeClr val="accent3">
                    <a:lumMod val="20000"/>
                    <a:lumOff val="80000"/>
                  </a:schemeClr>
                </a:solidFill>
                <a:tableStyleId>{69C7853C-536D-4A76-A0AE-DD22124D55A5}</a:tableStyleId>
              </a:tblPr>
              <a:tblGrid>
                <a:gridCol w="1939923">
                  <a:extLst>
                    <a:ext uri="{9D8B030D-6E8A-4147-A177-3AD203B41FA5}">
                      <a16:colId xmlns:a16="http://schemas.microsoft.com/office/drawing/2014/main" val="1686890863"/>
                    </a:ext>
                  </a:extLst>
                </a:gridCol>
                <a:gridCol w="3120363">
                  <a:extLst>
                    <a:ext uri="{9D8B030D-6E8A-4147-A177-3AD203B41FA5}">
                      <a16:colId xmlns:a16="http://schemas.microsoft.com/office/drawing/2014/main" val="3573254297"/>
                    </a:ext>
                  </a:extLst>
                </a:gridCol>
                <a:gridCol w="784549">
                  <a:extLst>
                    <a:ext uri="{9D8B030D-6E8A-4147-A177-3AD203B41FA5}">
                      <a16:colId xmlns:a16="http://schemas.microsoft.com/office/drawing/2014/main" val="3066882390"/>
                    </a:ext>
                  </a:extLst>
                </a:gridCol>
                <a:gridCol w="2057105">
                  <a:extLst>
                    <a:ext uri="{9D8B030D-6E8A-4147-A177-3AD203B41FA5}">
                      <a16:colId xmlns:a16="http://schemas.microsoft.com/office/drawing/2014/main" val="75990405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74410616"/>
                    </a:ext>
                  </a:extLst>
                </a:gridCol>
              </a:tblGrid>
              <a:tr h="25872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654921"/>
                          </a:solidFill>
                        </a:rPr>
                        <a:t>Наименование муниципального образования </a:t>
                      </a:r>
                      <a:endParaRPr lang="ru-RU" sz="1200" dirty="0">
                        <a:solidFill>
                          <a:srgbClr val="654921"/>
                        </a:solidFill>
                      </a:endParaRPr>
                    </a:p>
                  </a:txBody>
                  <a:tcPr marL="45720" marR="4572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654921"/>
                          </a:solidFill>
                        </a:rPr>
                        <a:t>2024</a:t>
                      </a:r>
                      <a:endParaRPr lang="ru-RU" sz="1200" dirty="0">
                        <a:solidFill>
                          <a:srgbClr val="654921"/>
                        </a:solidFill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654921"/>
                          </a:solidFill>
                        </a:rPr>
                        <a:t>2025</a:t>
                      </a:r>
                      <a:endParaRPr lang="ru-RU" sz="1200" dirty="0">
                        <a:solidFill>
                          <a:srgbClr val="654921"/>
                        </a:solidFill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003698"/>
                  </a:ext>
                </a:extLst>
              </a:tr>
              <a:tr h="43120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654921"/>
                          </a:solidFill>
                        </a:rPr>
                        <a:t>Объект</a:t>
                      </a:r>
                      <a:endParaRPr lang="ru-RU" sz="1200" dirty="0">
                        <a:solidFill>
                          <a:srgbClr val="65492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654921"/>
                          </a:solidFill>
                        </a:rPr>
                        <a:t>Сумма расходов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654921"/>
                          </a:solidFill>
                        </a:rPr>
                        <a:t>Объект</a:t>
                      </a:r>
                      <a:endParaRPr lang="ru-RU" sz="1200" dirty="0">
                        <a:solidFill>
                          <a:srgbClr val="65492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654921"/>
                          </a:solidFill>
                        </a:rPr>
                        <a:t>Сумма расходов 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086427998"/>
                  </a:ext>
                </a:extLst>
              </a:tr>
              <a:tr h="7635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 dirty="0">
                          <a:solidFill>
                            <a:srgbClr val="48432A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Территориальное управление администрации Труновского муниципального округа Ставропольского края в селе Подлесном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Ремонт автомобильной дороги общего пользования местного значения по ул. Гагарина (от ул. Заречная) в селе Подлесное Труновского муниципального округа Ставропольского края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Выполнение работ по ремонту автомобильной дороги  подъезд к кладбищу села Подлесное Труновского муниципального округа Ставропольского края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5,00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9277681"/>
                  </a:ext>
                </a:extLst>
              </a:tr>
              <a:tr h="7635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 dirty="0">
                          <a:solidFill>
                            <a:srgbClr val="48432A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Территориальное управление администрации Труновского муниципального округа Ставропольского края в селе Подлесном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Ремонт автомобильной дороги общего пользования местного значения по ул. Садовая (от ул. Комсомольская) в селе Новая Кугульта Труновского муниципального округа Ставропольского края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Ремонт асфальтобетонного покрытия по ул.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Трунова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в селе Новая К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угульта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Труновского муниципального округа Ставропольского края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5,95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7935353"/>
                  </a:ext>
                </a:extLst>
              </a:tr>
              <a:tr h="7635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>
                          <a:solidFill>
                            <a:srgbClr val="48432A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Территориальное управление администрации Труновского муниципального округа Ставропольского края в селе Труновском  </a:t>
                      </a:r>
                    </a:p>
                  </a:txBody>
                  <a:tcPr marL="9525" marR="9525" marT="9525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Ремонт пешеходной дорожки по пл. Свободы (от ул. Партизанская до ул. Рабочая) и благоустройство прилегающей территории в селе Труновское Труновского муниципального округа Ставропольского края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2,22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140527"/>
                  </a:ext>
                </a:extLst>
              </a:tr>
              <a:tr h="31758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>
                          <a:solidFill>
                            <a:srgbClr val="48432A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ИТОГО: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21,73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15,95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476077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z="900" smtClean="0">
                <a:solidFill>
                  <a:schemeClr val="bg1"/>
                </a:solidFill>
              </a:rPr>
              <a:pPr/>
              <a:t>73</a:t>
            </a:fld>
            <a:endParaRPr lang="ru-RU" sz="90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03916" y="850183"/>
            <a:ext cx="9957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(млн. руб.)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87" y="89272"/>
            <a:ext cx="1271033" cy="13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9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56" y="411479"/>
            <a:ext cx="2890896" cy="376157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ОБЩАЯ ИНФОРМАЦИЯ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9026" y="2738356"/>
            <a:ext cx="3576694" cy="1938337"/>
          </a:xfrm>
        </p:spPr>
        <p:txBody>
          <a:bodyPr>
            <a:noAutofit/>
          </a:bodyPr>
          <a:lstStyle/>
          <a:p>
            <a:pPr algn="just"/>
            <a:r>
              <a:rPr lang="ru-RU" sz="1100" b="1" dirty="0">
                <a:solidFill>
                  <a:schemeClr val="accent4">
                    <a:lumMod val="75000"/>
                  </a:schemeClr>
                </a:solidFill>
              </a:rPr>
              <a:t>ПРОЕКТ ПОДДЕРЖКИ МЕСТНЫХ ИНИЦИАТИВ (ППМИ)</a:t>
            </a:r>
            <a:r>
              <a:rPr lang="ru-RU" sz="1100" dirty="0"/>
              <a:t> – новая организационная и институционная схема, позволяющая объединить ресурсы регионального бюджета, бюджетов муниципальных образований, финансовые ресурсы местных сообществ и направить их на поддержку местных инициатив для решения именно тех проблем, которые в большей степени волнуют население. При этом отбор и реализация проектов в муниципальных образованиях осуществляется при активном участии населения.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47355"/>
            <a:ext cx="3464560" cy="2598420"/>
          </a:xfrm>
          <a:prstGeom prst="snip2Diag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00" y="91440"/>
            <a:ext cx="3366664" cy="2524997"/>
          </a:xfrm>
          <a:prstGeom prst="flowChartAlternateProcess">
            <a:avLst/>
          </a:prstGeom>
        </p:spPr>
      </p:pic>
      <p:grpSp>
        <p:nvGrpSpPr>
          <p:cNvPr id="18" name="Google Shape;5530;p75"/>
          <p:cNvGrpSpPr/>
          <p:nvPr/>
        </p:nvGrpSpPr>
        <p:grpSpPr>
          <a:xfrm flipH="1">
            <a:off x="899160" y="813271"/>
            <a:ext cx="1726240" cy="1925085"/>
            <a:chOff x="1201025" y="534350"/>
            <a:chExt cx="5255450" cy="4684225"/>
          </a:xfrm>
        </p:grpSpPr>
        <p:sp>
          <p:nvSpPr>
            <p:cNvPr id="19" name="Google Shape;5531;p75"/>
            <p:cNvSpPr/>
            <p:nvPr/>
          </p:nvSpPr>
          <p:spPr>
            <a:xfrm>
              <a:off x="1201025" y="2439475"/>
              <a:ext cx="5255450" cy="2779100"/>
            </a:xfrm>
            <a:custGeom>
              <a:avLst/>
              <a:gdLst/>
              <a:ahLst/>
              <a:cxnLst/>
              <a:rect l="l" t="t" r="r" b="b"/>
              <a:pathLst>
                <a:path w="210218" h="111164" extrusionOk="0">
                  <a:moveTo>
                    <a:pt x="105109" y="1"/>
                  </a:moveTo>
                  <a:cubicBezTo>
                    <a:pt x="80617" y="1"/>
                    <a:pt x="56124" y="5430"/>
                    <a:pt x="37427" y="16287"/>
                  </a:cubicBezTo>
                  <a:cubicBezTo>
                    <a:pt x="1" y="37970"/>
                    <a:pt x="34" y="73195"/>
                    <a:pt x="37427" y="94877"/>
                  </a:cubicBezTo>
                  <a:cubicBezTo>
                    <a:pt x="56107" y="105735"/>
                    <a:pt x="80600" y="111164"/>
                    <a:pt x="105097" y="111164"/>
                  </a:cubicBezTo>
                  <a:cubicBezTo>
                    <a:pt x="129593" y="111164"/>
                    <a:pt x="154094" y="105735"/>
                    <a:pt x="172791" y="94877"/>
                  </a:cubicBezTo>
                  <a:cubicBezTo>
                    <a:pt x="210217" y="73195"/>
                    <a:pt x="210184" y="37970"/>
                    <a:pt x="172791" y="16287"/>
                  </a:cubicBezTo>
                  <a:cubicBezTo>
                    <a:pt x="154094" y="5430"/>
                    <a:pt x="129602" y="1"/>
                    <a:pt x="105109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532;p75"/>
            <p:cNvSpPr/>
            <p:nvPr/>
          </p:nvSpPr>
          <p:spPr>
            <a:xfrm>
              <a:off x="5160525" y="3713100"/>
              <a:ext cx="843950" cy="487050"/>
            </a:xfrm>
            <a:custGeom>
              <a:avLst/>
              <a:gdLst/>
              <a:ahLst/>
              <a:cxnLst/>
              <a:rect l="l" t="t" r="r" b="b"/>
              <a:pathLst>
                <a:path w="33758" h="19482" extrusionOk="0">
                  <a:moveTo>
                    <a:pt x="16879" y="1"/>
                  </a:moveTo>
                  <a:cubicBezTo>
                    <a:pt x="7572" y="1"/>
                    <a:pt x="0" y="4370"/>
                    <a:pt x="0" y="9741"/>
                  </a:cubicBezTo>
                  <a:cubicBezTo>
                    <a:pt x="0" y="15145"/>
                    <a:pt x="7572" y="19481"/>
                    <a:pt x="16879" y="19481"/>
                  </a:cubicBezTo>
                  <a:cubicBezTo>
                    <a:pt x="26219" y="19481"/>
                    <a:pt x="33758" y="15145"/>
                    <a:pt x="33758" y="9741"/>
                  </a:cubicBezTo>
                  <a:cubicBezTo>
                    <a:pt x="33758" y="4370"/>
                    <a:pt x="26219" y="1"/>
                    <a:pt x="1687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533;p75"/>
            <p:cNvSpPr/>
            <p:nvPr/>
          </p:nvSpPr>
          <p:spPr>
            <a:xfrm>
              <a:off x="1356975" y="3573400"/>
              <a:ext cx="554575" cy="509150"/>
            </a:xfrm>
            <a:custGeom>
              <a:avLst/>
              <a:gdLst/>
              <a:ahLst/>
              <a:cxnLst/>
              <a:rect l="l" t="t" r="r" b="b"/>
              <a:pathLst>
                <a:path w="22183" h="20366" extrusionOk="0">
                  <a:moveTo>
                    <a:pt x="6573" y="0"/>
                  </a:moveTo>
                  <a:cubicBezTo>
                    <a:pt x="2797" y="0"/>
                    <a:pt x="1" y="3453"/>
                    <a:pt x="4103" y="5889"/>
                  </a:cubicBezTo>
                  <a:cubicBezTo>
                    <a:pt x="8406" y="8424"/>
                    <a:pt x="15945" y="10959"/>
                    <a:pt x="19414" y="20366"/>
                  </a:cubicBezTo>
                  <a:lnTo>
                    <a:pt x="22183" y="19298"/>
                  </a:lnTo>
                  <a:cubicBezTo>
                    <a:pt x="22183" y="19298"/>
                    <a:pt x="21482" y="13027"/>
                    <a:pt x="18380" y="8190"/>
                  </a:cubicBezTo>
                  <a:cubicBezTo>
                    <a:pt x="15278" y="3354"/>
                    <a:pt x="11008" y="318"/>
                    <a:pt x="7039" y="18"/>
                  </a:cubicBezTo>
                  <a:cubicBezTo>
                    <a:pt x="6882" y="6"/>
                    <a:pt x="6727" y="0"/>
                    <a:pt x="657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534;p75"/>
            <p:cNvSpPr/>
            <p:nvPr/>
          </p:nvSpPr>
          <p:spPr>
            <a:xfrm>
              <a:off x="1356975" y="3573400"/>
              <a:ext cx="554575" cy="509150"/>
            </a:xfrm>
            <a:custGeom>
              <a:avLst/>
              <a:gdLst/>
              <a:ahLst/>
              <a:cxnLst/>
              <a:rect l="l" t="t" r="r" b="b"/>
              <a:pathLst>
                <a:path w="22183" h="20366" extrusionOk="0">
                  <a:moveTo>
                    <a:pt x="6573" y="0"/>
                  </a:moveTo>
                  <a:cubicBezTo>
                    <a:pt x="2797" y="0"/>
                    <a:pt x="1" y="3453"/>
                    <a:pt x="4103" y="5889"/>
                  </a:cubicBezTo>
                  <a:cubicBezTo>
                    <a:pt x="8406" y="8424"/>
                    <a:pt x="15945" y="10959"/>
                    <a:pt x="19414" y="20366"/>
                  </a:cubicBezTo>
                  <a:lnTo>
                    <a:pt x="22183" y="19298"/>
                  </a:lnTo>
                  <a:cubicBezTo>
                    <a:pt x="22183" y="19298"/>
                    <a:pt x="21482" y="13027"/>
                    <a:pt x="18380" y="8190"/>
                  </a:cubicBezTo>
                  <a:cubicBezTo>
                    <a:pt x="15278" y="3354"/>
                    <a:pt x="11008" y="318"/>
                    <a:pt x="7039" y="18"/>
                  </a:cubicBezTo>
                  <a:cubicBezTo>
                    <a:pt x="6882" y="6"/>
                    <a:pt x="6727" y="0"/>
                    <a:pt x="65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35;p75"/>
            <p:cNvSpPr/>
            <p:nvPr/>
          </p:nvSpPr>
          <p:spPr>
            <a:xfrm>
              <a:off x="1483725" y="3620325"/>
              <a:ext cx="404475" cy="394900"/>
            </a:xfrm>
            <a:custGeom>
              <a:avLst/>
              <a:gdLst/>
              <a:ahLst/>
              <a:cxnLst/>
              <a:rect l="l" t="t" r="r" b="b"/>
              <a:pathLst>
                <a:path w="16179" h="15796" extrusionOk="0">
                  <a:moveTo>
                    <a:pt x="214" y="0"/>
                  </a:moveTo>
                  <a:cubicBezTo>
                    <a:pt x="126" y="0"/>
                    <a:pt x="34" y="65"/>
                    <a:pt x="34" y="176"/>
                  </a:cubicBezTo>
                  <a:cubicBezTo>
                    <a:pt x="1" y="276"/>
                    <a:pt x="67" y="376"/>
                    <a:pt x="168" y="409"/>
                  </a:cubicBezTo>
                  <a:cubicBezTo>
                    <a:pt x="3737" y="1243"/>
                    <a:pt x="11576" y="5479"/>
                    <a:pt x="15712" y="15653"/>
                  </a:cubicBezTo>
                  <a:cubicBezTo>
                    <a:pt x="15767" y="15736"/>
                    <a:pt x="15844" y="15795"/>
                    <a:pt x="15926" y="15795"/>
                  </a:cubicBezTo>
                  <a:cubicBezTo>
                    <a:pt x="15943" y="15795"/>
                    <a:pt x="15961" y="15793"/>
                    <a:pt x="15979" y="15787"/>
                  </a:cubicBezTo>
                  <a:lnTo>
                    <a:pt x="16012" y="15787"/>
                  </a:lnTo>
                  <a:cubicBezTo>
                    <a:pt x="16112" y="15753"/>
                    <a:pt x="16179" y="15620"/>
                    <a:pt x="16112" y="15520"/>
                  </a:cubicBezTo>
                  <a:cubicBezTo>
                    <a:pt x="11909" y="5179"/>
                    <a:pt x="3937" y="843"/>
                    <a:pt x="268" y="9"/>
                  </a:cubicBezTo>
                  <a:cubicBezTo>
                    <a:pt x="250" y="3"/>
                    <a:pt x="232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36;p75"/>
            <p:cNvSpPr/>
            <p:nvPr/>
          </p:nvSpPr>
          <p:spPr>
            <a:xfrm>
              <a:off x="1344475" y="3883950"/>
              <a:ext cx="534575" cy="530625"/>
            </a:xfrm>
            <a:custGeom>
              <a:avLst/>
              <a:gdLst/>
              <a:ahLst/>
              <a:cxnLst/>
              <a:rect l="l" t="t" r="r" b="b"/>
              <a:pathLst>
                <a:path w="21383" h="21225" extrusionOk="0">
                  <a:moveTo>
                    <a:pt x="14195" y="1"/>
                  </a:moveTo>
                  <a:cubicBezTo>
                    <a:pt x="12000" y="1"/>
                    <a:pt x="10025" y="1650"/>
                    <a:pt x="7866" y="1650"/>
                  </a:cubicBezTo>
                  <a:cubicBezTo>
                    <a:pt x="7768" y="1650"/>
                    <a:pt x="7670" y="1646"/>
                    <a:pt x="7572" y="1639"/>
                  </a:cubicBezTo>
                  <a:cubicBezTo>
                    <a:pt x="6972" y="1539"/>
                    <a:pt x="6371" y="1439"/>
                    <a:pt x="5771" y="1272"/>
                  </a:cubicBezTo>
                  <a:cubicBezTo>
                    <a:pt x="5413" y="1210"/>
                    <a:pt x="5044" y="1177"/>
                    <a:pt x="4675" y="1177"/>
                  </a:cubicBezTo>
                  <a:cubicBezTo>
                    <a:pt x="3081" y="1177"/>
                    <a:pt x="1467" y="1774"/>
                    <a:pt x="601" y="3074"/>
                  </a:cubicBezTo>
                  <a:cubicBezTo>
                    <a:pt x="134" y="3741"/>
                    <a:pt x="0" y="4575"/>
                    <a:pt x="267" y="5375"/>
                  </a:cubicBezTo>
                  <a:cubicBezTo>
                    <a:pt x="634" y="6176"/>
                    <a:pt x="1501" y="6609"/>
                    <a:pt x="2335" y="6943"/>
                  </a:cubicBezTo>
                  <a:cubicBezTo>
                    <a:pt x="3202" y="7243"/>
                    <a:pt x="4070" y="7610"/>
                    <a:pt x="4503" y="8377"/>
                  </a:cubicBezTo>
                  <a:cubicBezTo>
                    <a:pt x="5404" y="9945"/>
                    <a:pt x="3936" y="12147"/>
                    <a:pt x="4904" y="13648"/>
                  </a:cubicBezTo>
                  <a:cubicBezTo>
                    <a:pt x="5371" y="14248"/>
                    <a:pt x="6038" y="14649"/>
                    <a:pt x="6805" y="14749"/>
                  </a:cubicBezTo>
                  <a:cubicBezTo>
                    <a:pt x="7439" y="14815"/>
                    <a:pt x="8039" y="14882"/>
                    <a:pt x="8673" y="14882"/>
                  </a:cubicBezTo>
                  <a:cubicBezTo>
                    <a:pt x="8973" y="14882"/>
                    <a:pt x="9273" y="14882"/>
                    <a:pt x="9574" y="14815"/>
                  </a:cubicBezTo>
                  <a:cubicBezTo>
                    <a:pt x="9834" y="14763"/>
                    <a:pt x="10101" y="14737"/>
                    <a:pt x="10371" y="14737"/>
                  </a:cubicBezTo>
                  <a:cubicBezTo>
                    <a:pt x="10964" y="14737"/>
                    <a:pt x="11569" y="14863"/>
                    <a:pt x="12142" y="15116"/>
                  </a:cubicBezTo>
                  <a:cubicBezTo>
                    <a:pt x="13376" y="15783"/>
                    <a:pt x="13743" y="17350"/>
                    <a:pt x="14477" y="18551"/>
                  </a:cubicBezTo>
                  <a:cubicBezTo>
                    <a:pt x="15411" y="19986"/>
                    <a:pt x="16946" y="20953"/>
                    <a:pt x="18647" y="21153"/>
                  </a:cubicBezTo>
                  <a:cubicBezTo>
                    <a:pt x="18917" y="21185"/>
                    <a:pt x="19293" y="21224"/>
                    <a:pt x="19675" y="21224"/>
                  </a:cubicBezTo>
                  <a:cubicBezTo>
                    <a:pt x="20093" y="21224"/>
                    <a:pt x="20518" y="21177"/>
                    <a:pt x="20815" y="21020"/>
                  </a:cubicBezTo>
                  <a:cubicBezTo>
                    <a:pt x="20848" y="20986"/>
                    <a:pt x="20882" y="20986"/>
                    <a:pt x="20915" y="20953"/>
                  </a:cubicBezTo>
                  <a:cubicBezTo>
                    <a:pt x="21015" y="20853"/>
                    <a:pt x="21082" y="20753"/>
                    <a:pt x="21149" y="20686"/>
                  </a:cubicBezTo>
                  <a:cubicBezTo>
                    <a:pt x="21149" y="20686"/>
                    <a:pt x="21149" y="20653"/>
                    <a:pt x="21149" y="20653"/>
                  </a:cubicBezTo>
                  <a:cubicBezTo>
                    <a:pt x="21382" y="19852"/>
                    <a:pt x="21015" y="19018"/>
                    <a:pt x="21015" y="18184"/>
                  </a:cubicBezTo>
                  <a:cubicBezTo>
                    <a:pt x="21015" y="18118"/>
                    <a:pt x="21015" y="18084"/>
                    <a:pt x="21015" y="18018"/>
                  </a:cubicBezTo>
                  <a:cubicBezTo>
                    <a:pt x="21048" y="17050"/>
                    <a:pt x="21082" y="16116"/>
                    <a:pt x="21082" y="15149"/>
                  </a:cubicBezTo>
                  <a:cubicBezTo>
                    <a:pt x="21149" y="13381"/>
                    <a:pt x="21149" y="11580"/>
                    <a:pt x="21149" y="9812"/>
                  </a:cubicBezTo>
                  <a:cubicBezTo>
                    <a:pt x="21149" y="8644"/>
                    <a:pt x="21282" y="7410"/>
                    <a:pt x="20782" y="6309"/>
                  </a:cubicBezTo>
                  <a:cubicBezTo>
                    <a:pt x="20248" y="5108"/>
                    <a:pt x="18880" y="5075"/>
                    <a:pt x="18380" y="3908"/>
                  </a:cubicBezTo>
                  <a:cubicBezTo>
                    <a:pt x="18180" y="3441"/>
                    <a:pt x="18080" y="2940"/>
                    <a:pt x="17880" y="2473"/>
                  </a:cubicBezTo>
                  <a:cubicBezTo>
                    <a:pt x="17246" y="1072"/>
                    <a:pt x="15911" y="105"/>
                    <a:pt x="14377" y="5"/>
                  </a:cubicBezTo>
                  <a:cubicBezTo>
                    <a:pt x="14316" y="2"/>
                    <a:pt x="14256" y="1"/>
                    <a:pt x="14195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37;p75"/>
            <p:cNvSpPr/>
            <p:nvPr/>
          </p:nvSpPr>
          <p:spPr>
            <a:xfrm>
              <a:off x="1401175" y="3959325"/>
              <a:ext cx="481200" cy="348600"/>
            </a:xfrm>
            <a:custGeom>
              <a:avLst/>
              <a:gdLst/>
              <a:ahLst/>
              <a:cxnLst/>
              <a:rect l="l" t="t" r="r" b="b"/>
              <a:pathLst>
                <a:path w="19248" h="13944" extrusionOk="0">
                  <a:moveTo>
                    <a:pt x="791" y="1"/>
                  </a:moveTo>
                  <a:cubicBezTo>
                    <a:pt x="552" y="1"/>
                    <a:pt x="343" y="10"/>
                    <a:pt x="167" y="25"/>
                  </a:cubicBezTo>
                  <a:cubicBezTo>
                    <a:pt x="67" y="25"/>
                    <a:pt x="0" y="125"/>
                    <a:pt x="0" y="225"/>
                  </a:cubicBezTo>
                  <a:cubicBezTo>
                    <a:pt x="0" y="312"/>
                    <a:pt x="75" y="399"/>
                    <a:pt x="161" y="399"/>
                  </a:cubicBezTo>
                  <a:cubicBezTo>
                    <a:pt x="174" y="399"/>
                    <a:pt x="187" y="397"/>
                    <a:pt x="201" y="392"/>
                  </a:cubicBezTo>
                  <a:cubicBezTo>
                    <a:pt x="339" y="383"/>
                    <a:pt x="498" y="378"/>
                    <a:pt x="676" y="378"/>
                  </a:cubicBezTo>
                  <a:cubicBezTo>
                    <a:pt x="4295" y="378"/>
                    <a:pt x="15827" y="2485"/>
                    <a:pt x="18847" y="13802"/>
                  </a:cubicBezTo>
                  <a:cubicBezTo>
                    <a:pt x="18875" y="13884"/>
                    <a:pt x="18947" y="13944"/>
                    <a:pt x="19028" y="13944"/>
                  </a:cubicBezTo>
                  <a:cubicBezTo>
                    <a:pt x="19045" y="13944"/>
                    <a:pt x="19063" y="13941"/>
                    <a:pt x="19081" y="13935"/>
                  </a:cubicBezTo>
                  <a:cubicBezTo>
                    <a:pt x="19181" y="13902"/>
                    <a:pt x="19247" y="13802"/>
                    <a:pt x="19214" y="13702"/>
                  </a:cubicBezTo>
                  <a:cubicBezTo>
                    <a:pt x="16168" y="2239"/>
                    <a:pt x="4636" y="1"/>
                    <a:pt x="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38;p75"/>
            <p:cNvSpPr/>
            <p:nvPr/>
          </p:nvSpPr>
          <p:spPr>
            <a:xfrm>
              <a:off x="1515425" y="4077200"/>
              <a:ext cx="233975" cy="76575"/>
            </a:xfrm>
            <a:custGeom>
              <a:avLst/>
              <a:gdLst/>
              <a:ahLst/>
              <a:cxnLst/>
              <a:rect l="l" t="t" r="r" b="b"/>
              <a:pathLst>
                <a:path w="9359" h="3063" extrusionOk="0">
                  <a:moveTo>
                    <a:pt x="7345" y="0"/>
                  </a:moveTo>
                  <a:cubicBezTo>
                    <a:pt x="4703" y="0"/>
                    <a:pt x="2113" y="947"/>
                    <a:pt x="100" y="2716"/>
                  </a:cubicBezTo>
                  <a:cubicBezTo>
                    <a:pt x="0" y="2782"/>
                    <a:pt x="0" y="2916"/>
                    <a:pt x="100" y="3016"/>
                  </a:cubicBezTo>
                  <a:cubicBezTo>
                    <a:pt x="124" y="3039"/>
                    <a:pt x="164" y="3063"/>
                    <a:pt x="209" y="3063"/>
                  </a:cubicBezTo>
                  <a:cubicBezTo>
                    <a:pt x="228" y="3063"/>
                    <a:pt x="248" y="3059"/>
                    <a:pt x="267" y="3049"/>
                  </a:cubicBezTo>
                  <a:cubicBezTo>
                    <a:pt x="301" y="3049"/>
                    <a:pt x="334" y="3016"/>
                    <a:pt x="367" y="3016"/>
                  </a:cubicBezTo>
                  <a:cubicBezTo>
                    <a:pt x="2315" y="1311"/>
                    <a:pt x="4790" y="397"/>
                    <a:pt x="7328" y="397"/>
                  </a:cubicBezTo>
                  <a:cubicBezTo>
                    <a:pt x="7919" y="397"/>
                    <a:pt x="8514" y="446"/>
                    <a:pt x="9107" y="547"/>
                  </a:cubicBezTo>
                  <a:cubicBezTo>
                    <a:pt x="9120" y="552"/>
                    <a:pt x="9133" y="554"/>
                    <a:pt x="9145" y="554"/>
                  </a:cubicBezTo>
                  <a:cubicBezTo>
                    <a:pt x="9315" y="554"/>
                    <a:pt x="9358" y="147"/>
                    <a:pt x="9140" y="147"/>
                  </a:cubicBezTo>
                  <a:cubicBezTo>
                    <a:pt x="8543" y="49"/>
                    <a:pt x="7943" y="0"/>
                    <a:pt x="73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39;p75"/>
            <p:cNvSpPr/>
            <p:nvPr/>
          </p:nvSpPr>
          <p:spPr>
            <a:xfrm>
              <a:off x="1846500" y="534350"/>
              <a:ext cx="2779500" cy="3926500"/>
            </a:xfrm>
            <a:custGeom>
              <a:avLst/>
              <a:gdLst/>
              <a:ahLst/>
              <a:cxnLst/>
              <a:rect l="l" t="t" r="r" b="b"/>
              <a:pathLst>
                <a:path w="111180" h="157060" extrusionOk="0">
                  <a:moveTo>
                    <a:pt x="109334" y="0"/>
                  </a:moveTo>
                  <a:cubicBezTo>
                    <a:pt x="108982" y="0"/>
                    <a:pt x="108628" y="84"/>
                    <a:pt x="108311" y="260"/>
                  </a:cubicBezTo>
                  <a:lnTo>
                    <a:pt x="967" y="62204"/>
                  </a:lnTo>
                  <a:cubicBezTo>
                    <a:pt x="400" y="62571"/>
                    <a:pt x="33" y="63205"/>
                    <a:pt x="0" y="63905"/>
                  </a:cubicBezTo>
                  <a:lnTo>
                    <a:pt x="0" y="155171"/>
                  </a:lnTo>
                  <a:cubicBezTo>
                    <a:pt x="0" y="155838"/>
                    <a:pt x="367" y="156471"/>
                    <a:pt x="901" y="156838"/>
                  </a:cubicBezTo>
                  <a:cubicBezTo>
                    <a:pt x="1193" y="156985"/>
                    <a:pt x="1517" y="157060"/>
                    <a:pt x="1842" y="157060"/>
                  </a:cubicBezTo>
                  <a:cubicBezTo>
                    <a:pt x="2184" y="157060"/>
                    <a:pt x="2527" y="156976"/>
                    <a:pt x="2835" y="156805"/>
                  </a:cubicBezTo>
                  <a:lnTo>
                    <a:pt x="110179" y="94827"/>
                  </a:lnTo>
                  <a:cubicBezTo>
                    <a:pt x="110746" y="94460"/>
                    <a:pt x="111113" y="93827"/>
                    <a:pt x="111179" y="93126"/>
                  </a:cubicBezTo>
                  <a:lnTo>
                    <a:pt x="111179" y="1861"/>
                  </a:lnTo>
                  <a:cubicBezTo>
                    <a:pt x="111146" y="1194"/>
                    <a:pt x="110779" y="593"/>
                    <a:pt x="110245" y="193"/>
                  </a:cubicBezTo>
                  <a:cubicBezTo>
                    <a:pt x="109962" y="67"/>
                    <a:pt x="109649" y="0"/>
                    <a:pt x="1093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540;p75"/>
            <p:cNvSpPr/>
            <p:nvPr/>
          </p:nvSpPr>
          <p:spPr>
            <a:xfrm>
              <a:off x="1853150" y="534350"/>
              <a:ext cx="2772025" cy="1600150"/>
            </a:xfrm>
            <a:custGeom>
              <a:avLst/>
              <a:gdLst/>
              <a:ahLst/>
              <a:cxnLst/>
              <a:rect l="l" t="t" r="r" b="b"/>
              <a:pathLst>
                <a:path w="110881" h="64006" extrusionOk="0">
                  <a:moveTo>
                    <a:pt x="109068" y="0"/>
                  </a:moveTo>
                  <a:cubicBezTo>
                    <a:pt x="108716" y="0"/>
                    <a:pt x="108362" y="84"/>
                    <a:pt x="108045" y="260"/>
                  </a:cubicBezTo>
                  <a:lnTo>
                    <a:pt x="701" y="62204"/>
                  </a:lnTo>
                  <a:cubicBezTo>
                    <a:pt x="401" y="62404"/>
                    <a:pt x="168" y="62638"/>
                    <a:pt x="1" y="62938"/>
                  </a:cubicBezTo>
                  <a:lnTo>
                    <a:pt x="1869" y="64005"/>
                  </a:lnTo>
                  <a:cubicBezTo>
                    <a:pt x="2036" y="63705"/>
                    <a:pt x="2269" y="63472"/>
                    <a:pt x="2569" y="63271"/>
                  </a:cubicBezTo>
                  <a:lnTo>
                    <a:pt x="109913" y="1294"/>
                  </a:lnTo>
                  <a:cubicBezTo>
                    <a:pt x="110073" y="1198"/>
                    <a:pt x="110223" y="1153"/>
                    <a:pt x="110355" y="1153"/>
                  </a:cubicBezTo>
                  <a:cubicBezTo>
                    <a:pt x="110635" y="1153"/>
                    <a:pt x="110835" y="1354"/>
                    <a:pt x="110880" y="1694"/>
                  </a:cubicBezTo>
                  <a:cubicBezTo>
                    <a:pt x="110813" y="1094"/>
                    <a:pt x="110480" y="560"/>
                    <a:pt x="109979" y="193"/>
                  </a:cubicBezTo>
                  <a:cubicBezTo>
                    <a:pt x="109696" y="67"/>
                    <a:pt x="109383" y="0"/>
                    <a:pt x="109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41;p75"/>
            <p:cNvSpPr/>
            <p:nvPr/>
          </p:nvSpPr>
          <p:spPr>
            <a:xfrm>
              <a:off x="1846500" y="2423850"/>
              <a:ext cx="65900" cy="2036275"/>
            </a:xfrm>
            <a:custGeom>
              <a:avLst/>
              <a:gdLst/>
              <a:ahLst/>
              <a:cxnLst/>
              <a:rect l="l" t="t" r="r" b="b"/>
              <a:pathLst>
                <a:path w="2636" h="81451" extrusionOk="0">
                  <a:moveTo>
                    <a:pt x="2602" y="81325"/>
                  </a:moveTo>
                  <a:cubicBezTo>
                    <a:pt x="2569" y="81325"/>
                    <a:pt x="2535" y="81358"/>
                    <a:pt x="2502" y="81358"/>
                  </a:cubicBezTo>
                  <a:lnTo>
                    <a:pt x="2535" y="81358"/>
                  </a:lnTo>
                  <a:cubicBezTo>
                    <a:pt x="2569" y="81325"/>
                    <a:pt x="2602" y="81325"/>
                    <a:pt x="2635" y="81325"/>
                  </a:cubicBezTo>
                  <a:close/>
                  <a:moveTo>
                    <a:pt x="0" y="0"/>
                  </a:moveTo>
                  <a:lnTo>
                    <a:pt x="0" y="79557"/>
                  </a:lnTo>
                  <a:cubicBezTo>
                    <a:pt x="0" y="80224"/>
                    <a:pt x="367" y="80858"/>
                    <a:pt x="901" y="81225"/>
                  </a:cubicBezTo>
                  <a:cubicBezTo>
                    <a:pt x="1176" y="81375"/>
                    <a:pt x="1470" y="81450"/>
                    <a:pt x="1754" y="81450"/>
                  </a:cubicBezTo>
                  <a:cubicBezTo>
                    <a:pt x="1849" y="81450"/>
                    <a:pt x="1943" y="81442"/>
                    <a:pt x="2035" y="81425"/>
                  </a:cubicBezTo>
                  <a:cubicBezTo>
                    <a:pt x="2102" y="81425"/>
                    <a:pt x="2135" y="81425"/>
                    <a:pt x="2202" y="81392"/>
                  </a:cubicBezTo>
                  <a:cubicBezTo>
                    <a:pt x="2218" y="81409"/>
                    <a:pt x="2235" y="81417"/>
                    <a:pt x="2252" y="81417"/>
                  </a:cubicBezTo>
                  <a:cubicBezTo>
                    <a:pt x="2268" y="81417"/>
                    <a:pt x="2285" y="81409"/>
                    <a:pt x="2302" y="81392"/>
                  </a:cubicBezTo>
                  <a:cubicBezTo>
                    <a:pt x="2335" y="81392"/>
                    <a:pt x="2368" y="81392"/>
                    <a:pt x="2435" y="81358"/>
                  </a:cubicBezTo>
                  <a:lnTo>
                    <a:pt x="2402" y="81358"/>
                  </a:lnTo>
                  <a:cubicBezTo>
                    <a:pt x="2068" y="81358"/>
                    <a:pt x="1835" y="81092"/>
                    <a:pt x="1835" y="80658"/>
                  </a:cubicBezTo>
                  <a:lnTo>
                    <a:pt x="1835" y="10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42;p75"/>
            <p:cNvSpPr/>
            <p:nvPr/>
          </p:nvSpPr>
          <p:spPr>
            <a:xfrm>
              <a:off x="1845650" y="2108625"/>
              <a:ext cx="54225" cy="342775"/>
            </a:xfrm>
            <a:custGeom>
              <a:avLst/>
              <a:gdLst/>
              <a:ahLst/>
              <a:cxnLst/>
              <a:rect l="l" t="t" r="r" b="b"/>
              <a:pathLst>
                <a:path w="2169" h="13711" extrusionOk="0">
                  <a:moveTo>
                    <a:pt x="301" y="0"/>
                  </a:moveTo>
                  <a:cubicBezTo>
                    <a:pt x="201" y="167"/>
                    <a:pt x="101" y="401"/>
                    <a:pt x="67" y="601"/>
                  </a:cubicBezTo>
                  <a:cubicBezTo>
                    <a:pt x="1" y="701"/>
                    <a:pt x="1" y="767"/>
                    <a:pt x="1" y="834"/>
                  </a:cubicBezTo>
                  <a:cubicBezTo>
                    <a:pt x="1" y="901"/>
                    <a:pt x="1" y="934"/>
                    <a:pt x="1" y="968"/>
                  </a:cubicBezTo>
                  <a:lnTo>
                    <a:pt x="1" y="12643"/>
                  </a:lnTo>
                  <a:lnTo>
                    <a:pt x="1869" y="13710"/>
                  </a:lnTo>
                  <a:lnTo>
                    <a:pt x="1869" y="2002"/>
                  </a:lnTo>
                  <a:cubicBezTo>
                    <a:pt x="1869" y="1668"/>
                    <a:pt x="1969" y="1335"/>
                    <a:pt x="2169" y="1034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43;p75"/>
            <p:cNvSpPr/>
            <p:nvPr/>
          </p:nvSpPr>
          <p:spPr>
            <a:xfrm>
              <a:off x="1892350" y="563425"/>
              <a:ext cx="2733650" cy="1727850"/>
            </a:xfrm>
            <a:custGeom>
              <a:avLst/>
              <a:gdLst/>
              <a:ahLst/>
              <a:cxnLst/>
              <a:rect l="l" t="t" r="r" b="b"/>
              <a:pathLst>
                <a:path w="109346" h="69114" extrusionOk="0">
                  <a:moveTo>
                    <a:pt x="108785" y="1"/>
                  </a:moveTo>
                  <a:cubicBezTo>
                    <a:pt x="108651" y="1"/>
                    <a:pt x="108501" y="43"/>
                    <a:pt x="108345" y="131"/>
                  </a:cubicBezTo>
                  <a:lnTo>
                    <a:pt x="1001" y="62108"/>
                  </a:lnTo>
                  <a:cubicBezTo>
                    <a:pt x="401" y="62509"/>
                    <a:pt x="34" y="63143"/>
                    <a:pt x="1" y="63810"/>
                  </a:cubicBezTo>
                  <a:lnTo>
                    <a:pt x="1" y="69113"/>
                  </a:lnTo>
                  <a:lnTo>
                    <a:pt x="2736" y="67512"/>
                  </a:lnTo>
                  <a:cubicBezTo>
                    <a:pt x="3303" y="67145"/>
                    <a:pt x="3670" y="66512"/>
                    <a:pt x="3703" y="65811"/>
                  </a:cubicBezTo>
                  <a:lnTo>
                    <a:pt x="3703" y="63810"/>
                  </a:lnTo>
                  <a:cubicBezTo>
                    <a:pt x="3737" y="63143"/>
                    <a:pt x="4104" y="62475"/>
                    <a:pt x="4704" y="62108"/>
                  </a:cubicBezTo>
                  <a:lnTo>
                    <a:pt x="28655" y="48299"/>
                  </a:lnTo>
                  <a:cubicBezTo>
                    <a:pt x="28822" y="48200"/>
                    <a:pt x="28977" y="48154"/>
                    <a:pt x="29113" y="48154"/>
                  </a:cubicBezTo>
                  <a:cubicBezTo>
                    <a:pt x="29439" y="48154"/>
                    <a:pt x="29655" y="48419"/>
                    <a:pt x="29655" y="48866"/>
                  </a:cubicBezTo>
                  <a:lnTo>
                    <a:pt x="29655" y="50867"/>
                  </a:lnTo>
                  <a:cubicBezTo>
                    <a:pt x="29655" y="51316"/>
                    <a:pt x="29873" y="51564"/>
                    <a:pt x="30201" y="51564"/>
                  </a:cubicBezTo>
                  <a:cubicBezTo>
                    <a:pt x="30336" y="51564"/>
                    <a:pt x="30490" y="51522"/>
                    <a:pt x="30656" y="51434"/>
                  </a:cubicBezTo>
                  <a:lnTo>
                    <a:pt x="109345" y="5968"/>
                  </a:lnTo>
                  <a:lnTo>
                    <a:pt x="109345" y="698"/>
                  </a:lnTo>
                  <a:cubicBezTo>
                    <a:pt x="109345" y="249"/>
                    <a:pt x="109111" y="1"/>
                    <a:pt x="108785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544;p75"/>
            <p:cNvSpPr/>
            <p:nvPr/>
          </p:nvSpPr>
          <p:spPr>
            <a:xfrm>
              <a:off x="1892350" y="712625"/>
              <a:ext cx="2733650" cy="3745100"/>
            </a:xfrm>
            <a:custGeom>
              <a:avLst/>
              <a:gdLst/>
              <a:ahLst/>
              <a:cxnLst/>
              <a:rect l="l" t="t" r="r" b="b"/>
              <a:pathLst>
                <a:path w="109346" h="149804" extrusionOk="0">
                  <a:moveTo>
                    <a:pt x="109312" y="0"/>
                  </a:moveTo>
                  <a:lnTo>
                    <a:pt x="30623" y="45466"/>
                  </a:lnTo>
                  <a:cubicBezTo>
                    <a:pt x="30601" y="45478"/>
                    <a:pt x="30578" y="45484"/>
                    <a:pt x="30554" y="45484"/>
                  </a:cubicBezTo>
                  <a:cubicBezTo>
                    <a:pt x="30011" y="45484"/>
                    <a:pt x="28898" y="42513"/>
                    <a:pt x="28327" y="42513"/>
                  </a:cubicBezTo>
                  <a:cubicBezTo>
                    <a:pt x="28302" y="42513"/>
                    <a:pt x="28277" y="42518"/>
                    <a:pt x="28254" y="42531"/>
                  </a:cubicBezTo>
                  <a:lnTo>
                    <a:pt x="4704" y="56140"/>
                  </a:lnTo>
                  <a:cubicBezTo>
                    <a:pt x="4137" y="56474"/>
                    <a:pt x="3270" y="61244"/>
                    <a:pt x="2736" y="61578"/>
                  </a:cubicBezTo>
                  <a:lnTo>
                    <a:pt x="1" y="63145"/>
                  </a:lnTo>
                  <a:lnTo>
                    <a:pt x="1" y="149107"/>
                  </a:lnTo>
                  <a:cubicBezTo>
                    <a:pt x="1" y="149556"/>
                    <a:pt x="218" y="149804"/>
                    <a:pt x="546" y="149804"/>
                  </a:cubicBezTo>
                  <a:cubicBezTo>
                    <a:pt x="682" y="149804"/>
                    <a:pt x="836" y="149762"/>
                    <a:pt x="1001" y="149674"/>
                  </a:cubicBezTo>
                  <a:lnTo>
                    <a:pt x="108345" y="87696"/>
                  </a:lnTo>
                  <a:cubicBezTo>
                    <a:pt x="108912" y="87329"/>
                    <a:pt x="109312" y="86696"/>
                    <a:pt x="109345" y="85995"/>
                  </a:cubicBezTo>
                  <a:lnTo>
                    <a:pt x="109312" y="85995"/>
                  </a:lnTo>
                  <a:lnTo>
                    <a:pt x="109312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545;p75"/>
            <p:cNvSpPr/>
            <p:nvPr/>
          </p:nvSpPr>
          <p:spPr>
            <a:xfrm>
              <a:off x="1892350" y="712625"/>
              <a:ext cx="2733650" cy="1738775"/>
            </a:xfrm>
            <a:custGeom>
              <a:avLst/>
              <a:gdLst/>
              <a:ahLst/>
              <a:cxnLst/>
              <a:rect l="l" t="t" r="r" b="b"/>
              <a:pathLst>
                <a:path w="109346" h="69551" extrusionOk="0">
                  <a:moveTo>
                    <a:pt x="109345" y="0"/>
                  </a:moveTo>
                  <a:lnTo>
                    <a:pt x="31490" y="44932"/>
                  </a:lnTo>
                  <a:cubicBezTo>
                    <a:pt x="31344" y="45014"/>
                    <a:pt x="31226" y="45052"/>
                    <a:pt x="31125" y="45052"/>
                  </a:cubicBezTo>
                  <a:cubicBezTo>
                    <a:pt x="30855" y="45052"/>
                    <a:pt x="30708" y="44787"/>
                    <a:pt x="30489" y="44399"/>
                  </a:cubicBezTo>
                  <a:lnTo>
                    <a:pt x="29655" y="42864"/>
                  </a:lnTo>
                  <a:cubicBezTo>
                    <a:pt x="29404" y="42477"/>
                    <a:pt x="29163" y="42326"/>
                    <a:pt x="28895" y="42326"/>
                  </a:cubicBezTo>
                  <a:cubicBezTo>
                    <a:pt x="28701" y="42326"/>
                    <a:pt x="28492" y="42405"/>
                    <a:pt x="28254" y="42531"/>
                  </a:cubicBezTo>
                  <a:lnTo>
                    <a:pt x="4704" y="56140"/>
                  </a:lnTo>
                  <a:cubicBezTo>
                    <a:pt x="4137" y="56474"/>
                    <a:pt x="3937" y="57008"/>
                    <a:pt x="3703" y="57842"/>
                  </a:cubicBezTo>
                  <a:lnTo>
                    <a:pt x="3036" y="60243"/>
                  </a:lnTo>
                  <a:cubicBezTo>
                    <a:pt x="2769" y="61177"/>
                    <a:pt x="2569" y="61644"/>
                    <a:pt x="2036" y="61945"/>
                  </a:cubicBezTo>
                  <a:lnTo>
                    <a:pt x="1" y="63145"/>
                  </a:lnTo>
                  <a:lnTo>
                    <a:pt x="1" y="69550"/>
                  </a:lnTo>
                  <a:lnTo>
                    <a:pt x="109345" y="6472"/>
                  </a:lnTo>
                  <a:lnTo>
                    <a:pt x="109345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546;p75"/>
            <p:cNvSpPr/>
            <p:nvPr/>
          </p:nvSpPr>
          <p:spPr>
            <a:xfrm>
              <a:off x="4478375" y="659175"/>
              <a:ext cx="62575" cy="81050"/>
            </a:xfrm>
            <a:custGeom>
              <a:avLst/>
              <a:gdLst/>
              <a:ahLst/>
              <a:cxnLst/>
              <a:rect l="l" t="t" r="r" b="b"/>
              <a:pathLst>
                <a:path w="2503" h="3242" extrusionOk="0">
                  <a:moveTo>
                    <a:pt x="1808" y="1"/>
                  </a:moveTo>
                  <a:cubicBezTo>
                    <a:pt x="1644" y="1"/>
                    <a:pt x="1460" y="55"/>
                    <a:pt x="1268" y="170"/>
                  </a:cubicBezTo>
                  <a:cubicBezTo>
                    <a:pt x="534" y="671"/>
                    <a:pt x="67" y="1471"/>
                    <a:pt x="0" y="2338"/>
                  </a:cubicBezTo>
                  <a:cubicBezTo>
                    <a:pt x="0" y="2909"/>
                    <a:pt x="288" y="3242"/>
                    <a:pt x="707" y="3242"/>
                  </a:cubicBezTo>
                  <a:cubicBezTo>
                    <a:pt x="876" y="3242"/>
                    <a:pt x="1066" y="3187"/>
                    <a:pt x="1268" y="3072"/>
                  </a:cubicBezTo>
                  <a:cubicBezTo>
                    <a:pt x="2002" y="2572"/>
                    <a:pt x="2469" y="1771"/>
                    <a:pt x="2502" y="904"/>
                  </a:cubicBezTo>
                  <a:cubicBezTo>
                    <a:pt x="2502" y="334"/>
                    <a:pt x="2214" y="1"/>
                    <a:pt x="18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547;p75"/>
            <p:cNvSpPr/>
            <p:nvPr/>
          </p:nvSpPr>
          <p:spPr>
            <a:xfrm>
              <a:off x="4366625" y="723675"/>
              <a:ext cx="62575" cy="80775"/>
            </a:xfrm>
            <a:custGeom>
              <a:avLst/>
              <a:gdLst/>
              <a:ahLst/>
              <a:cxnLst/>
              <a:rect l="l" t="t" r="r" b="b"/>
              <a:pathLst>
                <a:path w="2503" h="3231" extrusionOk="0">
                  <a:moveTo>
                    <a:pt x="1829" y="1"/>
                  </a:moveTo>
                  <a:cubicBezTo>
                    <a:pt x="1660" y="1"/>
                    <a:pt x="1468" y="62"/>
                    <a:pt x="1268" y="192"/>
                  </a:cubicBezTo>
                  <a:cubicBezTo>
                    <a:pt x="501" y="659"/>
                    <a:pt x="34" y="1460"/>
                    <a:pt x="0" y="2327"/>
                  </a:cubicBezTo>
                  <a:cubicBezTo>
                    <a:pt x="0" y="2897"/>
                    <a:pt x="288" y="3230"/>
                    <a:pt x="707" y="3230"/>
                  </a:cubicBezTo>
                  <a:cubicBezTo>
                    <a:pt x="876" y="3230"/>
                    <a:pt x="1066" y="3176"/>
                    <a:pt x="1268" y="3061"/>
                  </a:cubicBezTo>
                  <a:cubicBezTo>
                    <a:pt x="2002" y="2560"/>
                    <a:pt x="2469" y="1760"/>
                    <a:pt x="2502" y="893"/>
                  </a:cubicBezTo>
                  <a:cubicBezTo>
                    <a:pt x="2502" y="332"/>
                    <a:pt x="2225" y="1"/>
                    <a:pt x="18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548;p75"/>
            <p:cNvSpPr/>
            <p:nvPr/>
          </p:nvSpPr>
          <p:spPr>
            <a:xfrm>
              <a:off x="4254875" y="788425"/>
              <a:ext cx="62575" cy="80250"/>
            </a:xfrm>
            <a:custGeom>
              <a:avLst/>
              <a:gdLst/>
              <a:ahLst/>
              <a:cxnLst/>
              <a:rect l="l" t="t" r="r" b="b"/>
              <a:pathLst>
                <a:path w="2503" h="3210" extrusionOk="0">
                  <a:moveTo>
                    <a:pt x="1808" y="1"/>
                  </a:moveTo>
                  <a:cubicBezTo>
                    <a:pt x="1644" y="1"/>
                    <a:pt x="1460" y="55"/>
                    <a:pt x="1268" y="171"/>
                  </a:cubicBezTo>
                  <a:cubicBezTo>
                    <a:pt x="501" y="638"/>
                    <a:pt x="34" y="1438"/>
                    <a:pt x="1" y="2339"/>
                  </a:cubicBezTo>
                  <a:cubicBezTo>
                    <a:pt x="1" y="2884"/>
                    <a:pt x="286" y="3210"/>
                    <a:pt x="703" y="3210"/>
                  </a:cubicBezTo>
                  <a:cubicBezTo>
                    <a:pt x="873" y="3210"/>
                    <a:pt x="1065" y="3155"/>
                    <a:pt x="1268" y="3039"/>
                  </a:cubicBezTo>
                  <a:cubicBezTo>
                    <a:pt x="2002" y="2572"/>
                    <a:pt x="2469" y="1772"/>
                    <a:pt x="2502" y="904"/>
                  </a:cubicBezTo>
                  <a:cubicBezTo>
                    <a:pt x="2502" y="334"/>
                    <a:pt x="2215" y="1"/>
                    <a:pt x="18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49;p75"/>
            <p:cNvSpPr/>
            <p:nvPr/>
          </p:nvSpPr>
          <p:spPr>
            <a:xfrm>
              <a:off x="1955725" y="2288425"/>
              <a:ext cx="53400" cy="66225"/>
            </a:xfrm>
            <a:custGeom>
              <a:avLst/>
              <a:gdLst/>
              <a:ahLst/>
              <a:cxnLst/>
              <a:rect l="l" t="t" r="r" b="b"/>
              <a:pathLst>
                <a:path w="2136" h="2649" extrusionOk="0">
                  <a:moveTo>
                    <a:pt x="1000" y="1"/>
                  </a:moveTo>
                  <a:cubicBezTo>
                    <a:pt x="956" y="1"/>
                    <a:pt x="893" y="38"/>
                    <a:pt x="868" y="113"/>
                  </a:cubicBezTo>
                  <a:lnTo>
                    <a:pt x="34" y="1715"/>
                  </a:lnTo>
                  <a:cubicBezTo>
                    <a:pt x="34" y="1748"/>
                    <a:pt x="1" y="1781"/>
                    <a:pt x="1" y="1781"/>
                  </a:cubicBezTo>
                  <a:lnTo>
                    <a:pt x="1" y="1815"/>
                  </a:lnTo>
                  <a:cubicBezTo>
                    <a:pt x="1" y="1848"/>
                    <a:pt x="1" y="1848"/>
                    <a:pt x="1" y="1881"/>
                  </a:cubicBezTo>
                  <a:cubicBezTo>
                    <a:pt x="1" y="1915"/>
                    <a:pt x="1" y="1948"/>
                    <a:pt x="1" y="1948"/>
                  </a:cubicBezTo>
                  <a:cubicBezTo>
                    <a:pt x="1" y="1981"/>
                    <a:pt x="34" y="1981"/>
                    <a:pt x="34" y="1981"/>
                  </a:cubicBezTo>
                  <a:lnTo>
                    <a:pt x="868" y="2649"/>
                  </a:lnTo>
                  <a:lnTo>
                    <a:pt x="935" y="2649"/>
                  </a:lnTo>
                  <a:cubicBezTo>
                    <a:pt x="1002" y="2615"/>
                    <a:pt x="1035" y="2582"/>
                    <a:pt x="1035" y="2515"/>
                  </a:cubicBezTo>
                  <a:cubicBezTo>
                    <a:pt x="1102" y="2415"/>
                    <a:pt x="1068" y="2282"/>
                    <a:pt x="1035" y="2248"/>
                  </a:cubicBezTo>
                  <a:lnTo>
                    <a:pt x="435" y="1815"/>
                  </a:lnTo>
                  <a:lnTo>
                    <a:pt x="2002" y="981"/>
                  </a:lnTo>
                  <a:cubicBezTo>
                    <a:pt x="2069" y="914"/>
                    <a:pt x="2136" y="814"/>
                    <a:pt x="2136" y="714"/>
                  </a:cubicBezTo>
                  <a:cubicBezTo>
                    <a:pt x="2136" y="603"/>
                    <a:pt x="2090" y="539"/>
                    <a:pt x="2036" y="539"/>
                  </a:cubicBezTo>
                  <a:cubicBezTo>
                    <a:pt x="2025" y="539"/>
                    <a:pt x="2014" y="541"/>
                    <a:pt x="2002" y="547"/>
                  </a:cubicBezTo>
                  <a:lnTo>
                    <a:pt x="435" y="1448"/>
                  </a:lnTo>
                  <a:lnTo>
                    <a:pt x="1035" y="314"/>
                  </a:lnTo>
                  <a:cubicBezTo>
                    <a:pt x="1102" y="214"/>
                    <a:pt x="1102" y="113"/>
                    <a:pt x="1035" y="13"/>
                  </a:cubicBezTo>
                  <a:cubicBezTo>
                    <a:pt x="1027" y="5"/>
                    <a:pt x="1014" y="1"/>
                    <a:pt x="100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550;p75"/>
            <p:cNvSpPr/>
            <p:nvPr/>
          </p:nvSpPr>
          <p:spPr>
            <a:xfrm>
              <a:off x="2034950" y="2240075"/>
              <a:ext cx="52575" cy="66000"/>
            </a:xfrm>
            <a:custGeom>
              <a:avLst/>
              <a:gdLst/>
              <a:ahLst/>
              <a:cxnLst/>
              <a:rect l="l" t="t" r="r" b="b"/>
              <a:pathLst>
                <a:path w="2103" h="2640" extrusionOk="0">
                  <a:moveTo>
                    <a:pt x="1222" y="1"/>
                  </a:moveTo>
                  <a:cubicBezTo>
                    <a:pt x="1172" y="1"/>
                    <a:pt x="1127" y="44"/>
                    <a:pt x="1102" y="146"/>
                  </a:cubicBezTo>
                  <a:cubicBezTo>
                    <a:pt x="1035" y="213"/>
                    <a:pt x="1035" y="313"/>
                    <a:pt x="1102" y="413"/>
                  </a:cubicBezTo>
                  <a:lnTo>
                    <a:pt x="1669" y="847"/>
                  </a:lnTo>
                  <a:lnTo>
                    <a:pt x="134" y="1747"/>
                  </a:lnTo>
                  <a:cubicBezTo>
                    <a:pt x="34" y="1814"/>
                    <a:pt x="1" y="1914"/>
                    <a:pt x="1" y="2014"/>
                  </a:cubicBezTo>
                  <a:cubicBezTo>
                    <a:pt x="1" y="2086"/>
                    <a:pt x="35" y="2141"/>
                    <a:pt x="80" y="2141"/>
                  </a:cubicBezTo>
                  <a:cubicBezTo>
                    <a:pt x="97" y="2141"/>
                    <a:pt x="116" y="2133"/>
                    <a:pt x="134" y="2114"/>
                  </a:cubicBezTo>
                  <a:lnTo>
                    <a:pt x="1669" y="1247"/>
                  </a:lnTo>
                  <a:lnTo>
                    <a:pt x="1102" y="2348"/>
                  </a:lnTo>
                  <a:cubicBezTo>
                    <a:pt x="1035" y="2448"/>
                    <a:pt x="1035" y="2548"/>
                    <a:pt x="1102" y="2615"/>
                  </a:cubicBezTo>
                  <a:cubicBezTo>
                    <a:pt x="1102" y="2631"/>
                    <a:pt x="1118" y="2640"/>
                    <a:pt x="1135" y="2640"/>
                  </a:cubicBezTo>
                  <a:cubicBezTo>
                    <a:pt x="1152" y="2640"/>
                    <a:pt x="1168" y="2631"/>
                    <a:pt x="1168" y="2615"/>
                  </a:cubicBezTo>
                  <a:cubicBezTo>
                    <a:pt x="1202" y="2615"/>
                    <a:pt x="1235" y="2581"/>
                    <a:pt x="1268" y="2548"/>
                  </a:cubicBezTo>
                  <a:lnTo>
                    <a:pt x="2102" y="913"/>
                  </a:lnTo>
                  <a:cubicBezTo>
                    <a:pt x="2102" y="880"/>
                    <a:pt x="2102" y="880"/>
                    <a:pt x="2102" y="847"/>
                  </a:cubicBezTo>
                  <a:cubicBezTo>
                    <a:pt x="2102" y="813"/>
                    <a:pt x="2102" y="780"/>
                    <a:pt x="2102" y="780"/>
                  </a:cubicBezTo>
                  <a:cubicBezTo>
                    <a:pt x="2102" y="747"/>
                    <a:pt x="2102" y="713"/>
                    <a:pt x="2102" y="680"/>
                  </a:cubicBezTo>
                  <a:cubicBezTo>
                    <a:pt x="2102" y="680"/>
                    <a:pt x="2102" y="680"/>
                    <a:pt x="2102" y="646"/>
                  </a:cubicBezTo>
                  <a:lnTo>
                    <a:pt x="1268" y="13"/>
                  </a:lnTo>
                  <a:cubicBezTo>
                    <a:pt x="1253" y="5"/>
                    <a:pt x="1237" y="1"/>
                    <a:pt x="12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51;p75"/>
            <p:cNvSpPr/>
            <p:nvPr/>
          </p:nvSpPr>
          <p:spPr>
            <a:xfrm>
              <a:off x="2120025" y="2170425"/>
              <a:ext cx="47550" cy="95650"/>
            </a:xfrm>
            <a:custGeom>
              <a:avLst/>
              <a:gdLst/>
              <a:ahLst/>
              <a:cxnLst/>
              <a:rect l="l" t="t" r="r" b="b"/>
              <a:pathLst>
                <a:path w="1902" h="3826" extrusionOk="0">
                  <a:moveTo>
                    <a:pt x="1767" y="0"/>
                  </a:moveTo>
                  <a:cubicBezTo>
                    <a:pt x="1741" y="0"/>
                    <a:pt x="1705" y="27"/>
                    <a:pt x="1668" y="63"/>
                  </a:cubicBezTo>
                  <a:lnTo>
                    <a:pt x="1468" y="597"/>
                  </a:lnTo>
                  <a:cubicBezTo>
                    <a:pt x="1451" y="596"/>
                    <a:pt x="1434" y="595"/>
                    <a:pt x="1417" y="595"/>
                  </a:cubicBezTo>
                  <a:cubicBezTo>
                    <a:pt x="1062" y="595"/>
                    <a:pt x="654" y="926"/>
                    <a:pt x="367" y="1531"/>
                  </a:cubicBezTo>
                  <a:cubicBezTo>
                    <a:pt x="0" y="2332"/>
                    <a:pt x="0" y="3299"/>
                    <a:pt x="367" y="3666"/>
                  </a:cubicBezTo>
                  <a:cubicBezTo>
                    <a:pt x="477" y="3776"/>
                    <a:pt x="618" y="3826"/>
                    <a:pt x="755" y="3826"/>
                  </a:cubicBezTo>
                  <a:cubicBezTo>
                    <a:pt x="868" y="3826"/>
                    <a:pt x="978" y="3793"/>
                    <a:pt x="1068" y="3733"/>
                  </a:cubicBezTo>
                  <a:cubicBezTo>
                    <a:pt x="1368" y="3499"/>
                    <a:pt x="1601" y="3232"/>
                    <a:pt x="1768" y="2899"/>
                  </a:cubicBezTo>
                  <a:cubicBezTo>
                    <a:pt x="1802" y="2799"/>
                    <a:pt x="1802" y="2699"/>
                    <a:pt x="1768" y="2599"/>
                  </a:cubicBezTo>
                  <a:cubicBezTo>
                    <a:pt x="1751" y="2590"/>
                    <a:pt x="1735" y="2586"/>
                    <a:pt x="1719" y="2586"/>
                  </a:cubicBezTo>
                  <a:cubicBezTo>
                    <a:pt x="1670" y="2586"/>
                    <a:pt x="1626" y="2624"/>
                    <a:pt x="1601" y="2699"/>
                  </a:cubicBezTo>
                  <a:cubicBezTo>
                    <a:pt x="1385" y="3156"/>
                    <a:pt x="1081" y="3422"/>
                    <a:pt x="816" y="3422"/>
                  </a:cubicBezTo>
                  <a:cubicBezTo>
                    <a:pt x="714" y="3422"/>
                    <a:pt x="618" y="3383"/>
                    <a:pt x="534" y="3299"/>
                  </a:cubicBezTo>
                  <a:cubicBezTo>
                    <a:pt x="267" y="3032"/>
                    <a:pt x="267" y="2332"/>
                    <a:pt x="534" y="1698"/>
                  </a:cubicBezTo>
                  <a:cubicBezTo>
                    <a:pt x="734" y="1298"/>
                    <a:pt x="1034" y="1031"/>
                    <a:pt x="1301" y="997"/>
                  </a:cubicBezTo>
                  <a:lnTo>
                    <a:pt x="1301" y="997"/>
                  </a:lnTo>
                  <a:lnTo>
                    <a:pt x="1134" y="1398"/>
                  </a:lnTo>
                  <a:cubicBezTo>
                    <a:pt x="1105" y="1484"/>
                    <a:pt x="1127" y="1571"/>
                    <a:pt x="1176" y="1571"/>
                  </a:cubicBezTo>
                  <a:cubicBezTo>
                    <a:pt x="1184" y="1571"/>
                    <a:pt x="1192" y="1569"/>
                    <a:pt x="1201" y="1564"/>
                  </a:cubicBezTo>
                  <a:lnTo>
                    <a:pt x="1835" y="1131"/>
                  </a:lnTo>
                  <a:cubicBezTo>
                    <a:pt x="1868" y="1097"/>
                    <a:pt x="1902" y="1031"/>
                    <a:pt x="1902" y="964"/>
                  </a:cubicBezTo>
                  <a:lnTo>
                    <a:pt x="1802" y="63"/>
                  </a:lnTo>
                  <a:cubicBezTo>
                    <a:pt x="1802" y="18"/>
                    <a:pt x="1788" y="0"/>
                    <a:pt x="17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52;p75"/>
            <p:cNvSpPr/>
            <p:nvPr/>
          </p:nvSpPr>
          <p:spPr>
            <a:xfrm>
              <a:off x="2553650" y="1809425"/>
              <a:ext cx="44225" cy="86575"/>
            </a:xfrm>
            <a:custGeom>
              <a:avLst/>
              <a:gdLst/>
              <a:ahLst/>
              <a:cxnLst/>
              <a:rect l="l" t="t" r="r" b="b"/>
              <a:pathLst>
                <a:path w="1769" h="3463" extrusionOk="0">
                  <a:moveTo>
                    <a:pt x="1642" y="0"/>
                  </a:moveTo>
                  <a:cubicBezTo>
                    <a:pt x="1582" y="0"/>
                    <a:pt x="1509" y="62"/>
                    <a:pt x="1435" y="160"/>
                  </a:cubicBezTo>
                  <a:lnTo>
                    <a:pt x="902" y="1361"/>
                  </a:lnTo>
                  <a:lnTo>
                    <a:pt x="335" y="827"/>
                  </a:lnTo>
                  <a:cubicBezTo>
                    <a:pt x="317" y="809"/>
                    <a:pt x="294" y="801"/>
                    <a:pt x="269" y="801"/>
                  </a:cubicBezTo>
                  <a:cubicBezTo>
                    <a:pt x="201" y="801"/>
                    <a:pt x="117" y="863"/>
                    <a:pt x="68" y="960"/>
                  </a:cubicBezTo>
                  <a:cubicBezTo>
                    <a:pt x="1" y="1060"/>
                    <a:pt x="1" y="1227"/>
                    <a:pt x="68" y="1327"/>
                  </a:cubicBezTo>
                  <a:lnTo>
                    <a:pt x="635" y="1861"/>
                  </a:lnTo>
                  <a:lnTo>
                    <a:pt x="101" y="3062"/>
                  </a:lnTo>
                  <a:cubicBezTo>
                    <a:pt x="1" y="3195"/>
                    <a:pt x="1" y="3329"/>
                    <a:pt x="101" y="3462"/>
                  </a:cubicBezTo>
                  <a:lnTo>
                    <a:pt x="201" y="3462"/>
                  </a:lnTo>
                  <a:cubicBezTo>
                    <a:pt x="268" y="3395"/>
                    <a:pt x="301" y="3362"/>
                    <a:pt x="335" y="3295"/>
                  </a:cubicBezTo>
                  <a:lnTo>
                    <a:pt x="902" y="2094"/>
                  </a:lnTo>
                  <a:lnTo>
                    <a:pt x="1469" y="2662"/>
                  </a:lnTo>
                  <a:lnTo>
                    <a:pt x="1569" y="2662"/>
                  </a:lnTo>
                  <a:cubicBezTo>
                    <a:pt x="1635" y="2595"/>
                    <a:pt x="1669" y="2561"/>
                    <a:pt x="1702" y="2495"/>
                  </a:cubicBezTo>
                  <a:cubicBezTo>
                    <a:pt x="1769" y="2395"/>
                    <a:pt x="1769" y="2228"/>
                    <a:pt x="1702" y="2128"/>
                  </a:cubicBezTo>
                  <a:lnTo>
                    <a:pt x="1135" y="1594"/>
                  </a:lnTo>
                  <a:lnTo>
                    <a:pt x="1702" y="393"/>
                  </a:lnTo>
                  <a:cubicBezTo>
                    <a:pt x="1769" y="293"/>
                    <a:pt x="1769" y="160"/>
                    <a:pt x="1702" y="26"/>
                  </a:cubicBezTo>
                  <a:cubicBezTo>
                    <a:pt x="1684" y="8"/>
                    <a:pt x="1664" y="0"/>
                    <a:pt x="164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53;p75"/>
            <p:cNvSpPr/>
            <p:nvPr/>
          </p:nvSpPr>
          <p:spPr>
            <a:xfrm>
              <a:off x="2216750" y="831600"/>
              <a:ext cx="2269975" cy="1394900"/>
            </a:xfrm>
            <a:custGeom>
              <a:avLst/>
              <a:gdLst/>
              <a:ahLst/>
              <a:cxnLst/>
              <a:rect l="l" t="t" r="r" b="b"/>
              <a:pathLst>
                <a:path w="90799" h="55796" extrusionOk="0">
                  <a:moveTo>
                    <a:pt x="90242" y="0"/>
                  </a:moveTo>
                  <a:cubicBezTo>
                    <a:pt x="90107" y="0"/>
                    <a:pt x="89955" y="46"/>
                    <a:pt x="89798" y="145"/>
                  </a:cubicBezTo>
                  <a:lnTo>
                    <a:pt x="1001" y="51381"/>
                  </a:lnTo>
                  <a:cubicBezTo>
                    <a:pt x="401" y="51748"/>
                    <a:pt x="34" y="52416"/>
                    <a:pt x="1" y="53083"/>
                  </a:cubicBezTo>
                  <a:lnTo>
                    <a:pt x="1" y="55084"/>
                  </a:lnTo>
                  <a:cubicBezTo>
                    <a:pt x="1" y="55531"/>
                    <a:pt x="216" y="55796"/>
                    <a:pt x="543" y="55796"/>
                  </a:cubicBezTo>
                  <a:cubicBezTo>
                    <a:pt x="679" y="55796"/>
                    <a:pt x="834" y="55749"/>
                    <a:pt x="1001" y="55651"/>
                  </a:cubicBezTo>
                  <a:lnTo>
                    <a:pt x="89798" y="4414"/>
                  </a:lnTo>
                  <a:cubicBezTo>
                    <a:pt x="90399" y="4014"/>
                    <a:pt x="90765" y="3380"/>
                    <a:pt x="90799" y="2713"/>
                  </a:cubicBezTo>
                  <a:lnTo>
                    <a:pt x="90799" y="712"/>
                  </a:lnTo>
                  <a:cubicBezTo>
                    <a:pt x="90799" y="265"/>
                    <a:pt x="90567" y="0"/>
                    <a:pt x="902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54;p75"/>
            <p:cNvSpPr/>
            <p:nvPr/>
          </p:nvSpPr>
          <p:spPr>
            <a:xfrm>
              <a:off x="4413325" y="857500"/>
              <a:ext cx="63400" cy="86975"/>
            </a:xfrm>
            <a:custGeom>
              <a:avLst/>
              <a:gdLst/>
              <a:ahLst/>
              <a:cxnLst/>
              <a:rect l="l" t="t" r="r" b="b"/>
              <a:pathLst>
                <a:path w="2536" h="3479" extrusionOk="0">
                  <a:moveTo>
                    <a:pt x="1268" y="310"/>
                  </a:moveTo>
                  <a:lnTo>
                    <a:pt x="1501" y="777"/>
                  </a:lnTo>
                  <a:cubicBezTo>
                    <a:pt x="1526" y="852"/>
                    <a:pt x="1589" y="889"/>
                    <a:pt x="1661" y="889"/>
                  </a:cubicBezTo>
                  <a:cubicBezTo>
                    <a:pt x="1685" y="889"/>
                    <a:pt x="1710" y="885"/>
                    <a:pt x="1735" y="877"/>
                  </a:cubicBezTo>
                  <a:lnTo>
                    <a:pt x="2235" y="677"/>
                  </a:lnTo>
                  <a:lnTo>
                    <a:pt x="1802" y="1477"/>
                  </a:lnTo>
                  <a:cubicBezTo>
                    <a:pt x="1768" y="1544"/>
                    <a:pt x="1735" y="1611"/>
                    <a:pt x="1768" y="1711"/>
                  </a:cubicBezTo>
                  <a:lnTo>
                    <a:pt x="1868" y="2411"/>
                  </a:lnTo>
                  <a:cubicBezTo>
                    <a:pt x="1868" y="2444"/>
                    <a:pt x="1868" y="2511"/>
                    <a:pt x="1868" y="2511"/>
                  </a:cubicBezTo>
                  <a:lnTo>
                    <a:pt x="1335" y="2444"/>
                  </a:lnTo>
                  <a:cubicBezTo>
                    <a:pt x="1235" y="2444"/>
                    <a:pt x="1168" y="2511"/>
                    <a:pt x="1101" y="2578"/>
                  </a:cubicBezTo>
                  <a:lnTo>
                    <a:pt x="701" y="3112"/>
                  </a:lnTo>
                  <a:lnTo>
                    <a:pt x="768" y="2444"/>
                  </a:lnTo>
                  <a:cubicBezTo>
                    <a:pt x="801" y="2344"/>
                    <a:pt x="768" y="2244"/>
                    <a:pt x="701" y="2211"/>
                  </a:cubicBezTo>
                  <a:lnTo>
                    <a:pt x="267" y="1911"/>
                  </a:lnTo>
                  <a:cubicBezTo>
                    <a:pt x="267" y="1877"/>
                    <a:pt x="301" y="1844"/>
                    <a:pt x="334" y="1811"/>
                  </a:cubicBezTo>
                  <a:lnTo>
                    <a:pt x="868" y="1344"/>
                  </a:lnTo>
                  <a:cubicBezTo>
                    <a:pt x="934" y="1277"/>
                    <a:pt x="1001" y="1210"/>
                    <a:pt x="1001" y="1144"/>
                  </a:cubicBezTo>
                  <a:lnTo>
                    <a:pt x="1268" y="310"/>
                  </a:lnTo>
                  <a:close/>
                  <a:moveTo>
                    <a:pt x="1353" y="1"/>
                  </a:moveTo>
                  <a:cubicBezTo>
                    <a:pt x="1337" y="1"/>
                    <a:pt x="1320" y="3"/>
                    <a:pt x="1301" y="9"/>
                  </a:cubicBezTo>
                  <a:cubicBezTo>
                    <a:pt x="1168" y="9"/>
                    <a:pt x="1068" y="109"/>
                    <a:pt x="1068" y="243"/>
                  </a:cubicBezTo>
                  <a:lnTo>
                    <a:pt x="801" y="1077"/>
                  </a:lnTo>
                  <a:cubicBezTo>
                    <a:pt x="801" y="1110"/>
                    <a:pt x="768" y="1110"/>
                    <a:pt x="768" y="1144"/>
                  </a:cubicBezTo>
                  <a:lnTo>
                    <a:pt x="134" y="1611"/>
                  </a:lnTo>
                  <a:cubicBezTo>
                    <a:pt x="67" y="1677"/>
                    <a:pt x="0" y="1811"/>
                    <a:pt x="0" y="1911"/>
                  </a:cubicBezTo>
                  <a:cubicBezTo>
                    <a:pt x="0" y="2011"/>
                    <a:pt x="34" y="2078"/>
                    <a:pt x="100" y="2111"/>
                  </a:cubicBezTo>
                  <a:lnTo>
                    <a:pt x="501" y="2411"/>
                  </a:lnTo>
                  <a:lnTo>
                    <a:pt x="401" y="3245"/>
                  </a:lnTo>
                  <a:cubicBezTo>
                    <a:pt x="367" y="3345"/>
                    <a:pt x="434" y="3445"/>
                    <a:pt x="534" y="3479"/>
                  </a:cubicBezTo>
                  <a:lnTo>
                    <a:pt x="601" y="3479"/>
                  </a:lnTo>
                  <a:cubicBezTo>
                    <a:pt x="701" y="3479"/>
                    <a:pt x="768" y="3445"/>
                    <a:pt x="801" y="3378"/>
                  </a:cubicBezTo>
                  <a:lnTo>
                    <a:pt x="1335" y="2711"/>
                  </a:lnTo>
                  <a:lnTo>
                    <a:pt x="1835" y="2778"/>
                  </a:lnTo>
                  <a:cubicBezTo>
                    <a:pt x="1902" y="2778"/>
                    <a:pt x="2002" y="2745"/>
                    <a:pt x="2035" y="2711"/>
                  </a:cubicBezTo>
                  <a:cubicBezTo>
                    <a:pt x="2135" y="2611"/>
                    <a:pt x="2169" y="2511"/>
                    <a:pt x="2169" y="2378"/>
                  </a:cubicBezTo>
                  <a:lnTo>
                    <a:pt x="2069" y="1677"/>
                  </a:lnTo>
                  <a:cubicBezTo>
                    <a:pt x="2035" y="1644"/>
                    <a:pt x="2035" y="1611"/>
                    <a:pt x="2069" y="1611"/>
                  </a:cubicBezTo>
                  <a:lnTo>
                    <a:pt x="2469" y="810"/>
                  </a:lnTo>
                  <a:cubicBezTo>
                    <a:pt x="2536" y="710"/>
                    <a:pt x="2536" y="543"/>
                    <a:pt x="2469" y="443"/>
                  </a:cubicBezTo>
                  <a:cubicBezTo>
                    <a:pt x="2430" y="404"/>
                    <a:pt x="2391" y="388"/>
                    <a:pt x="2352" y="388"/>
                  </a:cubicBezTo>
                  <a:cubicBezTo>
                    <a:pt x="2324" y="388"/>
                    <a:pt x="2296" y="396"/>
                    <a:pt x="2269" y="410"/>
                  </a:cubicBezTo>
                  <a:lnTo>
                    <a:pt x="1735" y="610"/>
                  </a:lnTo>
                  <a:lnTo>
                    <a:pt x="1501" y="109"/>
                  </a:lnTo>
                  <a:cubicBezTo>
                    <a:pt x="1474" y="55"/>
                    <a:pt x="1425" y="1"/>
                    <a:pt x="135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55;p75"/>
            <p:cNvSpPr/>
            <p:nvPr/>
          </p:nvSpPr>
          <p:spPr>
            <a:xfrm>
              <a:off x="4503375" y="771350"/>
              <a:ext cx="94350" cy="57200"/>
            </a:xfrm>
            <a:custGeom>
              <a:avLst/>
              <a:gdLst/>
              <a:ahLst/>
              <a:cxnLst/>
              <a:rect l="l" t="t" r="r" b="b"/>
              <a:pathLst>
                <a:path w="3774" h="2288" extrusionOk="0">
                  <a:moveTo>
                    <a:pt x="3285" y="0"/>
                  </a:moveTo>
                  <a:cubicBezTo>
                    <a:pt x="3228" y="0"/>
                    <a:pt x="3166" y="16"/>
                    <a:pt x="3103" y="53"/>
                  </a:cubicBezTo>
                  <a:lnTo>
                    <a:pt x="301" y="1654"/>
                  </a:lnTo>
                  <a:cubicBezTo>
                    <a:pt x="1" y="1821"/>
                    <a:pt x="134" y="2288"/>
                    <a:pt x="501" y="2288"/>
                  </a:cubicBezTo>
                  <a:cubicBezTo>
                    <a:pt x="535" y="2288"/>
                    <a:pt x="601" y="2288"/>
                    <a:pt x="668" y="2255"/>
                  </a:cubicBezTo>
                  <a:lnTo>
                    <a:pt x="3437" y="653"/>
                  </a:lnTo>
                  <a:cubicBezTo>
                    <a:pt x="3774" y="457"/>
                    <a:pt x="3591" y="0"/>
                    <a:pt x="328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556;p75"/>
            <p:cNvSpPr/>
            <p:nvPr/>
          </p:nvSpPr>
          <p:spPr>
            <a:xfrm>
              <a:off x="4503375" y="811375"/>
              <a:ext cx="94350" cy="57225"/>
            </a:xfrm>
            <a:custGeom>
              <a:avLst/>
              <a:gdLst/>
              <a:ahLst/>
              <a:cxnLst/>
              <a:rect l="l" t="t" r="r" b="b"/>
              <a:pathLst>
                <a:path w="3774" h="2289" extrusionOk="0">
                  <a:moveTo>
                    <a:pt x="3285" y="0"/>
                  </a:moveTo>
                  <a:cubicBezTo>
                    <a:pt x="3228" y="0"/>
                    <a:pt x="3166" y="16"/>
                    <a:pt x="3103" y="53"/>
                  </a:cubicBezTo>
                  <a:lnTo>
                    <a:pt x="301" y="1654"/>
                  </a:lnTo>
                  <a:cubicBezTo>
                    <a:pt x="1" y="1821"/>
                    <a:pt x="134" y="2288"/>
                    <a:pt x="501" y="2288"/>
                  </a:cubicBezTo>
                  <a:cubicBezTo>
                    <a:pt x="535" y="2288"/>
                    <a:pt x="601" y="2288"/>
                    <a:pt x="668" y="2255"/>
                  </a:cubicBezTo>
                  <a:lnTo>
                    <a:pt x="3437" y="654"/>
                  </a:lnTo>
                  <a:cubicBezTo>
                    <a:pt x="3774" y="457"/>
                    <a:pt x="3591" y="0"/>
                    <a:pt x="328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557;p75"/>
            <p:cNvSpPr/>
            <p:nvPr/>
          </p:nvSpPr>
          <p:spPr>
            <a:xfrm>
              <a:off x="4503375" y="852175"/>
              <a:ext cx="94275" cy="57275"/>
            </a:xfrm>
            <a:custGeom>
              <a:avLst/>
              <a:gdLst/>
              <a:ahLst/>
              <a:cxnLst/>
              <a:rect l="l" t="t" r="r" b="b"/>
              <a:pathLst>
                <a:path w="3771" h="2291" extrusionOk="0">
                  <a:moveTo>
                    <a:pt x="3293" y="0"/>
                  </a:moveTo>
                  <a:cubicBezTo>
                    <a:pt x="3234" y="0"/>
                    <a:pt x="3169" y="17"/>
                    <a:pt x="3103" y="56"/>
                  </a:cubicBezTo>
                  <a:lnTo>
                    <a:pt x="301" y="1623"/>
                  </a:lnTo>
                  <a:cubicBezTo>
                    <a:pt x="1" y="1824"/>
                    <a:pt x="134" y="2257"/>
                    <a:pt x="501" y="2291"/>
                  </a:cubicBezTo>
                  <a:cubicBezTo>
                    <a:pt x="535" y="2291"/>
                    <a:pt x="601" y="2257"/>
                    <a:pt x="668" y="2224"/>
                  </a:cubicBezTo>
                  <a:lnTo>
                    <a:pt x="3437" y="623"/>
                  </a:lnTo>
                  <a:cubicBezTo>
                    <a:pt x="3771" y="428"/>
                    <a:pt x="3594" y="0"/>
                    <a:pt x="329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58;p75"/>
            <p:cNvSpPr/>
            <p:nvPr/>
          </p:nvSpPr>
          <p:spPr>
            <a:xfrm>
              <a:off x="1845650" y="2264575"/>
              <a:ext cx="46725" cy="186825"/>
            </a:xfrm>
            <a:custGeom>
              <a:avLst/>
              <a:gdLst/>
              <a:ahLst/>
              <a:cxnLst/>
              <a:rect l="l" t="t" r="r" b="b"/>
              <a:pathLst>
                <a:path w="1869" h="7473" extrusionOk="0">
                  <a:moveTo>
                    <a:pt x="1" y="0"/>
                  </a:moveTo>
                  <a:lnTo>
                    <a:pt x="1" y="6405"/>
                  </a:lnTo>
                  <a:lnTo>
                    <a:pt x="1869" y="7472"/>
                  </a:lnTo>
                  <a:lnTo>
                    <a:pt x="1869" y="10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59;p75"/>
            <p:cNvSpPr/>
            <p:nvPr/>
          </p:nvSpPr>
          <p:spPr>
            <a:xfrm>
              <a:off x="2002425" y="1060625"/>
              <a:ext cx="2507650" cy="1988275"/>
            </a:xfrm>
            <a:custGeom>
              <a:avLst/>
              <a:gdLst/>
              <a:ahLst/>
              <a:cxnLst/>
              <a:rect l="l" t="t" r="r" b="b"/>
              <a:pathLst>
                <a:path w="100306" h="79531" extrusionOk="0">
                  <a:moveTo>
                    <a:pt x="99576" y="1"/>
                  </a:moveTo>
                  <a:cubicBezTo>
                    <a:pt x="99394" y="1"/>
                    <a:pt x="99189" y="62"/>
                    <a:pt x="98972" y="190"/>
                  </a:cubicBezTo>
                  <a:lnTo>
                    <a:pt x="1369" y="56531"/>
                  </a:lnTo>
                  <a:cubicBezTo>
                    <a:pt x="568" y="57064"/>
                    <a:pt x="68" y="57898"/>
                    <a:pt x="1" y="58866"/>
                  </a:cubicBezTo>
                  <a:lnTo>
                    <a:pt x="1" y="78580"/>
                  </a:lnTo>
                  <a:cubicBezTo>
                    <a:pt x="1" y="79173"/>
                    <a:pt x="305" y="79530"/>
                    <a:pt x="757" y="79530"/>
                  </a:cubicBezTo>
                  <a:cubicBezTo>
                    <a:pt x="940" y="79530"/>
                    <a:pt x="1147" y="79472"/>
                    <a:pt x="1369" y="79347"/>
                  </a:cubicBezTo>
                  <a:lnTo>
                    <a:pt x="98972" y="23007"/>
                  </a:lnTo>
                  <a:cubicBezTo>
                    <a:pt x="99739" y="22473"/>
                    <a:pt x="100239" y="21606"/>
                    <a:pt x="100306" y="20672"/>
                  </a:cubicBezTo>
                  <a:lnTo>
                    <a:pt x="100306" y="958"/>
                  </a:lnTo>
                  <a:cubicBezTo>
                    <a:pt x="100306" y="347"/>
                    <a:pt x="100008" y="1"/>
                    <a:pt x="9957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560;p75"/>
            <p:cNvSpPr/>
            <p:nvPr/>
          </p:nvSpPr>
          <p:spPr>
            <a:xfrm>
              <a:off x="2065825" y="2556450"/>
              <a:ext cx="125100" cy="162625"/>
            </a:xfrm>
            <a:custGeom>
              <a:avLst/>
              <a:gdLst/>
              <a:ahLst/>
              <a:cxnLst/>
              <a:rect l="l" t="t" r="r" b="b"/>
              <a:pathLst>
                <a:path w="5004" h="6505" extrusionOk="0">
                  <a:moveTo>
                    <a:pt x="2502" y="0"/>
                  </a:moveTo>
                  <a:lnTo>
                    <a:pt x="0" y="4336"/>
                  </a:lnTo>
                  <a:lnTo>
                    <a:pt x="1268" y="3636"/>
                  </a:lnTo>
                  <a:lnTo>
                    <a:pt x="1268" y="6505"/>
                  </a:lnTo>
                  <a:lnTo>
                    <a:pt x="3769" y="5070"/>
                  </a:lnTo>
                  <a:lnTo>
                    <a:pt x="3769" y="2168"/>
                  </a:lnTo>
                  <a:lnTo>
                    <a:pt x="5004" y="1468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561;p75"/>
            <p:cNvSpPr/>
            <p:nvPr/>
          </p:nvSpPr>
          <p:spPr>
            <a:xfrm>
              <a:off x="2063300" y="2789275"/>
              <a:ext cx="26725" cy="86800"/>
            </a:xfrm>
            <a:custGeom>
              <a:avLst/>
              <a:gdLst/>
              <a:ahLst/>
              <a:cxnLst/>
              <a:rect l="l" t="t" r="r" b="b"/>
              <a:pathLst>
                <a:path w="1069" h="3472" extrusionOk="0">
                  <a:moveTo>
                    <a:pt x="717" y="0"/>
                  </a:moveTo>
                  <a:cubicBezTo>
                    <a:pt x="664" y="0"/>
                    <a:pt x="610" y="19"/>
                    <a:pt x="568" y="60"/>
                  </a:cubicBezTo>
                  <a:cubicBezTo>
                    <a:pt x="368" y="160"/>
                    <a:pt x="268" y="327"/>
                    <a:pt x="201" y="527"/>
                  </a:cubicBezTo>
                  <a:cubicBezTo>
                    <a:pt x="101" y="728"/>
                    <a:pt x="68" y="928"/>
                    <a:pt x="68" y="1161"/>
                  </a:cubicBezTo>
                  <a:lnTo>
                    <a:pt x="68" y="1228"/>
                  </a:lnTo>
                  <a:lnTo>
                    <a:pt x="401" y="1028"/>
                  </a:lnTo>
                  <a:lnTo>
                    <a:pt x="401" y="961"/>
                  </a:lnTo>
                  <a:cubicBezTo>
                    <a:pt x="368" y="861"/>
                    <a:pt x="401" y="794"/>
                    <a:pt x="435" y="694"/>
                  </a:cubicBezTo>
                  <a:cubicBezTo>
                    <a:pt x="435" y="627"/>
                    <a:pt x="501" y="527"/>
                    <a:pt x="568" y="494"/>
                  </a:cubicBezTo>
                  <a:cubicBezTo>
                    <a:pt x="601" y="477"/>
                    <a:pt x="631" y="469"/>
                    <a:pt x="656" y="469"/>
                  </a:cubicBezTo>
                  <a:cubicBezTo>
                    <a:pt x="731" y="469"/>
                    <a:pt x="768" y="544"/>
                    <a:pt x="768" y="694"/>
                  </a:cubicBezTo>
                  <a:lnTo>
                    <a:pt x="768" y="794"/>
                  </a:lnTo>
                  <a:cubicBezTo>
                    <a:pt x="768" y="928"/>
                    <a:pt x="735" y="1095"/>
                    <a:pt x="668" y="1228"/>
                  </a:cubicBezTo>
                  <a:cubicBezTo>
                    <a:pt x="635" y="1361"/>
                    <a:pt x="535" y="1461"/>
                    <a:pt x="401" y="1562"/>
                  </a:cubicBezTo>
                  <a:lnTo>
                    <a:pt x="401" y="1962"/>
                  </a:lnTo>
                  <a:cubicBezTo>
                    <a:pt x="466" y="1934"/>
                    <a:pt x="520" y="1919"/>
                    <a:pt x="565" y="1919"/>
                  </a:cubicBezTo>
                  <a:cubicBezTo>
                    <a:pt x="682" y="1919"/>
                    <a:pt x="735" y="2021"/>
                    <a:pt x="735" y="2262"/>
                  </a:cubicBezTo>
                  <a:lnTo>
                    <a:pt x="735" y="2462"/>
                  </a:lnTo>
                  <a:cubicBezTo>
                    <a:pt x="768" y="2629"/>
                    <a:pt x="668" y="2796"/>
                    <a:pt x="535" y="2896"/>
                  </a:cubicBezTo>
                  <a:cubicBezTo>
                    <a:pt x="487" y="2919"/>
                    <a:pt x="457" y="2943"/>
                    <a:pt x="420" y="2943"/>
                  </a:cubicBezTo>
                  <a:cubicBezTo>
                    <a:pt x="404" y="2943"/>
                    <a:pt x="387" y="2939"/>
                    <a:pt x="368" y="2929"/>
                  </a:cubicBezTo>
                  <a:cubicBezTo>
                    <a:pt x="335" y="2862"/>
                    <a:pt x="335" y="2829"/>
                    <a:pt x="335" y="2762"/>
                  </a:cubicBezTo>
                  <a:lnTo>
                    <a:pt x="335" y="2629"/>
                  </a:lnTo>
                  <a:lnTo>
                    <a:pt x="34" y="2862"/>
                  </a:lnTo>
                  <a:lnTo>
                    <a:pt x="34" y="2929"/>
                  </a:lnTo>
                  <a:cubicBezTo>
                    <a:pt x="1" y="3096"/>
                    <a:pt x="68" y="3263"/>
                    <a:pt x="168" y="3396"/>
                  </a:cubicBezTo>
                  <a:cubicBezTo>
                    <a:pt x="218" y="3446"/>
                    <a:pt x="284" y="3471"/>
                    <a:pt x="351" y="3471"/>
                  </a:cubicBezTo>
                  <a:cubicBezTo>
                    <a:pt x="418" y="3471"/>
                    <a:pt x="485" y="3446"/>
                    <a:pt x="535" y="3396"/>
                  </a:cubicBezTo>
                  <a:cubicBezTo>
                    <a:pt x="701" y="3296"/>
                    <a:pt x="802" y="3163"/>
                    <a:pt x="902" y="2996"/>
                  </a:cubicBezTo>
                  <a:cubicBezTo>
                    <a:pt x="1002" y="2762"/>
                    <a:pt x="1068" y="2529"/>
                    <a:pt x="1068" y="2295"/>
                  </a:cubicBezTo>
                  <a:lnTo>
                    <a:pt x="1068" y="2029"/>
                  </a:lnTo>
                  <a:cubicBezTo>
                    <a:pt x="1068" y="1928"/>
                    <a:pt x="1035" y="1828"/>
                    <a:pt x="1035" y="1762"/>
                  </a:cubicBezTo>
                  <a:cubicBezTo>
                    <a:pt x="1002" y="1628"/>
                    <a:pt x="902" y="1562"/>
                    <a:pt x="802" y="1495"/>
                  </a:cubicBezTo>
                  <a:cubicBezTo>
                    <a:pt x="835" y="1428"/>
                    <a:pt x="902" y="1361"/>
                    <a:pt x="935" y="1295"/>
                  </a:cubicBezTo>
                  <a:cubicBezTo>
                    <a:pt x="1002" y="1095"/>
                    <a:pt x="1035" y="894"/>
                    <a:pt x="1035" y="694"/>
                  </a:cubicBezTo>
                  <a:lnTo>
                    <a:pt x="1035" y="561"/>
                  </a:lnTo>
                  <a:cubicBezTo>
                    <a:pt x="1035" y="394"/>
                    <a:pt x="1002" y="227"/>
                    <a:pt x="902" y="94"/>
                  </a:cubicBezTo>
                  <a:cubicBezTo>
                    <a:pt x="863" y="36"/>
                    <a:pt x="790" y="0"/>
                    <a:pt x="717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562;p75"/>
            <p:cNvSpPr/>
            <p:nvPr/>
          </p:nvSpPr>
          <p:spPr>
            <a:xfrm>
              <a:off x="2095825" y="2766600"/>
              <a:ext cx="25875" cy="90400"/>
            </a:xfrm>
            <a:custGeom>
              <a:avLst/>
              <a:gdLst/>
              <a:ahLst/>
              <a:cxnLst/>
              <a:rect l="l" t="t" r="r" b="b"/>
              <a:pathLst>
                <a:path w="1035" h="3616" extrusionOk="0">
                  <a:moveTo>
                    <a:pt x="968" y="0"/>
                  </a:moveTo>
                  <a:lnTo>
                    <a:pt x="34" y="534"/>
                  </a:lnTo>
                  <a:lnTo>
                    <a:pt x="34" y="2302"/>
                  </a:lnTo>
                  <a:lnTo>
                    <a:pt x="368" y="2135"/>
                  </a:lnTo>
                  <a:lnTo>
                    <a:pt x="368" y="2035"/>
                  </a:lnTo>
                  <a:cubicBezTo>
                    <a:pt x="368" y="1968"/>
                    <a:pt x="368" y="1901"/>
                    <a:pt x="401" y="1835"/>
                  </a:cubicBezTo>
                  <a:cubicBezTo>
                    <a:pt x="401" y="1768"/>
                    <a:pt x="468" y="1701"/>
                    <a:pt x="535" y="1668"/>
                  </a:cubicBezTo>
                  <a:cubicBezTo>
                    <a:pt x="551" y="1651"/>
                    <a:pt x="568" y="1643"/>
                    <a:pt x="580" y="1643"/>
                  </a:cubicBezTo>
                  <a:cubicBezTo>
                    <a:pt x="593" y="1643"/>
                    <a:pt x="601" y="1651"/>
                    <a:pt x="601" y="1668"/>
                  </a:cubicBezTo>
                  <a:cubicBezTo>
                    <a:pt x="668" y="1701"/>
                    <a:pt x="701" y="1768"/>
                    <a:pt x="668" y="1868"/>
                  </a:cubicBezTo>
                  <a:lnTo>
                    <a:pt x="668" y="2669"/>
                  </a:lnTo>
                  <a:cubicBezTo>
                    <a:pt x="701" y="2835"/>
                    <a:pt x="635" y="2969"/>
                    <a:pt x="501" y="3069"/>
                  </a:cubicBezTo>
                  <a:lnTo>
                    <a:pt x="435" y="3069"/>
                  </a:lnTo>
                  <a:cubicBezTo>
                    <a:pt x="368" y="3069"/>
                    <a:pt x="334" y="3002"/>
                    <a:pt x="334" y="2869"/>
                  </a:cubicBezTo>
                  <a:lnTo>
                    <a:pt x="334" y="2769"/>
                  </a:lnTo>
                  <a:lnTo>
                    <a:pt x="34" y="2969"/>
                  </a:lnTo>
                  <a:lnTo>
                    <a:pt x="34" y="3069"/>
                  </a:lnTo>
                  <a:cubicBezTo>
                    <a:pt x="1" y="3236"/>
                    <a:pt x="68" y="3403"/>
                    <a:pt x="168" y="3536"/>
                  </a:cubicBezTo>
                  <a:cubicBezTo>
                    <a:pt x="204" y="3591"/>
                    <a:pt x="271" y="3616"/>
                    <a:pt x="341" y="3616"/>
                  </a:cubicBezTo>
                  <a:cubicBezTo>
                    <a:pt x="398" y="3616"/>
                    <a:pt x="456" y="3599"/>
                    <a:pt x="501" y="3569"/>
                  </a:cubicBezTo>
                  <a:cubicBezTo>
                    <a:pt x="668" y="3469"/>
                    <a:pt x="801" y="3302"/>
                    <a:pt x="868" y="3136"/>
                  </a:cubicBezTo>
                  <a:cubicBezTo>
                    <a:pt x="968" y="2936"/>
                    <a:pt x="1002" y="2702"/>
                    <a:pt x="1002" y="2469"/>
                  </a:cubicBezTo>
                  <a:lnTo>
                    <a:pt x="1002" y="1768"/>
                  </a:lnTo>
                  <a:cubicBezTo>
                    <a:pt x="1035" y="1601"/>
                    <a:pt x="1002" y="1401"/>
                    <a:pt x="935" y="1268"/>
                  </a:cubicBezTo>
                  <a:cubicBezTo>
                    <a:pt x="896" y="1189"/>
                    <a:pt x="845" y="1157"/>
                    <a:pt x="777" y="1157"/>
                  </a:cubicBezTo>
                  <a:cubicBezTo>
                    <a:pt x="728" y="1157"/>
                    <a:pt x="670" y="1173"/>
                    <a:pt x="601" y="1201"/>
                  </a:cubicBezTo>
                  <a:cubicBezTo>
                    <a:pt x="568" y="1234"/>
                    <a:pt x="535" y="1268"/>
                    <a:pt x="501" y="1301"/>
                  </a:cubicBezTo>
                  <a:cubicBezTo>
                    <a:pt x="435" y="1368"/>
                    <a:pt x="401" y="1468"/>
                    <a:pt x="368" y="1534"/>
                  </a:cubicBezTo>
                  <a:lnTo>
                    <a:pt x="368" y="834"/>
                  </a:lnTo>
                  <a:lnTo>
                    <a:pt x="968" y="500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563;p75"/>
            <p:cNvSpPr/>
            <p:nvPr/>
          </p:nvSpPr>
          <p:spPr>
            <a:xfrm>
              <a:off x="2126700" y="2827475"/>
              <a:ext cx="8350" cy="17525"/>
            </a:xfrm>
            <a:custGeom>
              <a:avLst/>
              <a:gdLst/>
              <a:ahLst/>
              <a:cxnLst/>
              <a:rect l="l" t="t" r="r" b="b"/>
              <a:pathLst>
                <a:path w="334" h="701" extrusionOk="0">
                  <a:moveTo>
                    <a:pt x="334" y="0"/>
                  </a:moveTo>
                  <a:lnTo>
                    <a:pt x="0" y="200"/>
                  </a:lnTo>
                  <a:lnTo>
                    <a:pt x="0" y="701"/>
                  </a:lnTo>
                  <a:lnTo>
                    <a:pt x="334" y="501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564;p75"/>
            <p:cNvSpPr/>
            <p:nvPr/>
          </p:nvSpPr>
          <p:spPr>
            <a:xfrm>
              <a:off x="2140025" y="2746250"/>
              <a:ext cx="25050" cy="86575"/>
            </a:xfrm>
            <a:custGeom>
              <a:avLst/>
              <a:gdLst/>
              <a:ahLst/>
              <a:cxnLst/>
              <a:rect l="l" t="t" r="r" b="b"/>
              <a:pathLst>
                <a:path w="1002" h="3463" extrusionOk="0">
                  <a:moveTo>
                    <a:pt x="568" y="1681"/>
                  </a:moveTo>
                  <a:cubicBezTo>
                    <a:pt x="601" y="1748"/>
                    <a:pt x="635" y="1815"/>
                    <a:pt x="635" y="1881"/>
                  </a:cubicBezTo>
                  <a:lnTo>
                    <a:pt x="635" y="2482"/>
                  </a:lnTo>
                  <a:cubicBezTo>
                    <a:pt x="635" y="2549"/>
                    <a:pt x="635" y="2649"/>
                    <a:pt x="601" y="2715"/>
                  </a:cubicBezTo>
                  <a:cubicBezTo>
                    <a:pt x="568" y="2782"/>
                    <a:pt x="535" y="2816"/>
                    <a:pt x="468" y="2849"/>
                  </a:cubicBezTo>
                  <a:cubicBezTo>
                    <a:pt x="451" y="2882"/>
                    <a:pt x="434" y="2899"/>
                    <a:pt x="418" y="2899"/>
                  </a:cubicBezTo>
                  <a:cubicBezTo>
                    <a:pt x="401" y="2899"/>
                    <a:pt x="384" y="2882"/>
                    <a:pt x="368" y="2849"/>
                  </a:cubicBezTo>
                  <a:cubicBezTo>
                    <a:pt x="334" y="2816"/>
                    <a:pt x="301" y="2749"/>
                    <a:pt x="301" y="2682"/>
                  </a:cubicBezTo>
                  <a:lnTo>
                    <a:pt x="301" y="2082"/>
                  </a:lnTo>
                  <a:cubicBezTo>
                    <a:pt x="301" y="1982"/>
                    <a:pt x="334" y="1915"/>
                    <a:pt x="368" y="1848"/>
                  </a:cubicBezTo>
                  <a:cubicBezTo>
                    <a:pt x="368" y="1781"/>
                    <a:pt x="401" y="1715"/>
                    <a:pt x="468" y="1681"/>
                  </a:cubicBezTo>
                  <a:close/>
                  <a:moveTo>
                    <a:pt x="650" y="0"/>
                  </a:moveTo>
                  <a:cubicBezTo>
                    <a:pt x="598" y="0"/>
                    <a:pt x="546" y="17"/>
                    <a:pt x="501" y="47"/>
                  </a:cubicBezTo>
                  <a:cubicBezTo>
                    <a:pt x="401" y="80"/>
                    <a:pt x="334" y="147"/>
                    <a:pt x="301" y="214"/>
                  </a:cubicBezTo>
                  <a:cubicBezTo>
                    <a:pt x="201" y="347"/>
                    <a:pt x="134" y="480"/>
                    <a:pt x="68" y="647"/>
                  </a:cubicBezTo>
                  <a:cubicBezTo>
                    <a:pt x="34" y="781"/>
                    <a:pt x="1" y="947"/>
                    <a:pt x="1" y="1114"/>
                  </a:cubicBezTo>
                  <a:lnTo>
                    <a:pt x="1" y="2916"/>
                  </a:lnTo>
                  <a:cubicBezTo>
                    <a:pt x="1" y="3082"/>
                    <a:pt x="34" y="3249"/>
                    <a:pt x="134" y="3383"/>
                  </a:cubicBezTo>
                  <a:cubicBezTo>
                    <a:pt x="189" y="3438"/>
                    <a:pt x="255" y="3462"/>
                    <a:pt x="324" y="3462"/>
                  </a:cubicBezTo>
                  <a:cubicBezTo>
                    <a:pt x="381" y="3462"/>
                    <a:pt x="441" y="3446"/>
                    <a:pt x="501" y="3416"/>
                  </a:cubicBezTo>
                  <a:cubicBezTo>
                    <a:pt x="635" y="3316"/>
                    <a:pt x="768" y="3149"/>
                    <a:pt x="835" y="2982"/>
                  </a:cubicBezTo>
                  <a:cubicBezTo>
                    <a:pt x="901" y="2782"/>
                    <a:pt x="968" y="2582"/>
                    <a:pt x="968" y="2382"/>
                  </a:cubicBezTo>
                  <a:lnTo>
                    <a:pt x="968" y="1815"/>
                  </a:lnTo>
                  <a:cubicBezTo>
                    <a:pt x="968" y="1648"/>
                    <a:pt x="935" y="1481"/>
                    <a:pt x="868" y="1314"/>
                  </a:cubicBezTo>
                  <a:cubicBezTo>
                    <a:pt x="829" y="1256"/>
                    <a:pt x="779" y="1221"/>
                    <a:pt x="718" y="1221"/>
                  </a:cubicBezTo>
                  <a:cubicBezTo>
                    <a:pt x="674" y="1221"/>
                    <a:pt x="624" y="1239"/>
                    <a:pt x="568" y="1281"/>
                  </a:cubicBezTo>
                  <a:cubicBezTo>
                    <a:pt x="468" y="1348"/>
                    <a:pt x="368" y="1448"/>
                    <a:pt x="301" y="1581"/>
                  </a:cubicBezTo>
                  <a:lnTo>
                    <a:pt x="301" y="914"/>
                  </a:lnTo>
                  <a:cubicBezTo>
                    <a:pt x="301" y="847"/>
                    <a:pt x="334" y="747"/>
                    <a:pt x="368" y="681"/>
                  </a:cubicBezTo>
                  <a:cubicBezTo>
                    <a:pt x="368" y="614"/>
                    <a:pt x="434" y="581"/>
                    <a:pt x="468" y="547"/>
                  </a:cubicBezTo>
                  <a:cubicBezTo>
                    <a:pt x="501" y="531"/>
                    <a:pt x="526" y="522"/>
                    <a:pt x="547" y="522"/>
                  </a:cubicBezTo>
                  <a:cubicBezTo>
                    <a:pt x="568" y="522"/>
                    <a:pt x="585" y="531"/>
                    <a:pt x="601" y="547"/>
                  </a:cubicBezTo>
                  <a:cubicBezTo>
                    <a:pt x="635" y="581"/>
                    <a:pt x="635" y="647"/>
                    <a:pt x="635" y="714"/>
                  </a:cubicBezTo>
                  <a:lnTo>
                    <a:pt x="635" y="814"/>
                  </a:lnTo>
                  <a:lnTo>
                    <a:pt x="968" y="614"/>
                  </a:lnTo>
                  <a:lnTo>
                    <a:pt x="968" y="547"/>
                  </a:lnTo>
                  <a:cubicBezTo>
                    <a:pt x="1002" y="380"/>
                    <a:pt x="935" y="214"/>
                    <a:pt x="835" y="80"/>
                  </a:cubicBezTo>
                  <a:cubicBezTo>
                    <a:pt x="780" y="25"/>
                    <a:pt x="714" y="0"/>
                    <a:pt x="65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565;p75"/>
            <p:cNvSpPr/>
            <p:nvPr/>
          </p:nvSpPr>
          <p:spPr>
            <a:xfrm>
              <a:off x="2170900" y="2722400"/>
              <a:ext cx="28375" cy="96750"/>
            </a:xfrm>
            <a:custGeom>
              <a:avLst/>
              <a:gdLst/>
              <a:ahLst/>
              <a:cxnLst/>
              <a:rect l="l" t="t" r="r" b="b"/>
              <a:pathLst>
                <a:path w="1135" h="3870" extrusionOk="0">
                  <a:moveTo>
                    <a:pt x="1067" y="0"/>
                  </a:moveTo>
                  <a:lnTo>
                    <a:pt x="734" y="167"/>
                  </a:lnTo>
                  <a:lnTo>
                    <a:pt x="334" y="1568"/>
                  </a:lnTo>
                  <a:lnTo>
                    <a:pt x="334" y="400"/>
                  </a:lnTo>
                  <a:lnTo>
                    <a:pt x="0" y="601"/>
                  </a:lnTo>
                  <a:lnTo>
                    <a:pt x="0" y="3870"/>
                  </a:lnTo>
                  <a:lnTo>
                    <a:pt x="334" y="3669"/>
                  </a:lnTo>
                  <a:lnTo>
                    <a:pt x="334" y="2635"/>
                  </a:lnTo>
                  <a:lnTo>
                    <a:pt x="434" y="2302"/>
                  </a:lnTo>
                  <a:lnTo>
                    <a:pt x="767" y="3436"/>
                  </a:lnTo>
                  <a:lnTo>
                    <a:pt x="1134" y="3202"/>
                  </a:lnTo>
                  <a:lnTo>
                    <a:pt x="634" y="1568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566;p75"/>
            <p:cNvSpPr/>
            <p:nvPr/>
          </p:nvSpPr>
          <p:spPr>
            <a:xfrm>
              <a:off x="2250950" y="2382775"/>
              <a:ext cx="5025" cy="510600"/>
            </a:xfrm>
            <a:custGeom>
              <a:avLst/>
              <a:gdLst/>
              <a:ahLst/>
              <a:cxnLst/>
              <a:rect l="l" t="t" r="r" b="b"/>
              <a:pathLst>
                <a:path w="201" h="20424" extrusionOk="0">
                  <a:moveTo>
                    <a:pt x="100" y="0"/>
                  </a:moveTo>
                  <a:cubicBezTo>
                    <a:pt x="50" y="0"/>
                    <a:pt x="0" y="25"/>
                    <a:pt x="0" y="75"/>
                  </a:cubicBezTo>
                  <a:lnTo>
                    <a:pt x="0" y="20357"/>
                  </a:lnTo>
                  <a:cubicBezTo>
                    <a:pt x="0" y="20390"/>
                    <a:pt x="67" y="20423"/>
                    <a:pt x="100" y="20423"/>
                  </a:cubicBezTo>
                  <a:cubicBezTo>
                    <a:pt x="134" y="20423"/>
                    <a:pt x="200" y="20390"/>
                    <a:pt x="200" y="20357"/>
                  </a:cubicBezTo>
                  <a:lnTo>
                    <a:pt x="200" y="75"/>
                  </a:lnTo>
                  <a:cubicBezTo>
                    <a:pt x="200" y="25"/>
                    <a:pt x="150" y="0"/>
                    <a:pt x="10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67;p75"/>
            <p:cNvSpPr/>
            <p:nvPr/>
          </p:nvSpPr>
          <p:spPr>
            <a:xfrm>
              <a:off x="2331825" y="2343725"/>
              <a:ext cx="73425" cy="94375"/>
            </a:xfrm>
            <a:custGeom>
              <a:avLst/>
              <a:gdLst/>
              <a:ahLst/>
              <a:cxnLst/>
              <a:rect l="l" t="t" r="r" b="b"/>
              <a:pathLst>
                <a:path w="2937" h="3775" extrusionOk="0">
                  <a:moveTo>
                    <a:pt x="2126" y="1"/>
                  </a:moveTo>
                  <a:cubicBezTo>
                    <a:pt x="1928" y="1"/>
                    <a:pt x="1704" y="66"/>
                    <a:pt x="1469" y="203"/>
                  </a:cubicBezTo>
                  <a:cubicBezTo>
                    <a:pt x="601" y="770"/>
                    <a:pt x="68" y="1704"/>
                    <a:pt x="1" y="2738"/>
                  </a:cubicBezTo>
                  <a:cubicBezTo>
                    <a:pt x="1" y="3398"/>
                    <a:pt x="317" y="3775"/>
                    <a:pt x="796" y="3775"/>
                  </a:cubicBezTo>
                  <a:cubicBezTo>
                    <a:pt x="996" y="3775"/>
                    <a:pt x="1224" y="3709"/>
                    <a:pt x="1469" y="3572"/>
                  </a:cubicBezTo>
                  <a:cubicBezTo>
                    <a:pt x="2336" y="3005"/>
                    <a:pt x="2870" y="2071"/>
                    <a:pt x="2936" y="1037"/>
                  </a:cubicBezTo>
                  <a:cubicBezTo>
                    <a:pt x="2936" y="377"/>
                    <a:pt x="2604" y="1"/>
                    <a:pt x="212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568;p75"/>
            <p:cNvSpPr/>
            <p:nvPr/>
          </p:nvSpPr>
          <p:spPr>
            <a:xfrm>
              <a:off x="2441075" y="1940400"/>
              <a:ext cx="689700" cy="418200"/>
            </a:xfrm>
            <a:custGeom>
              <a:avLst/>
              <a:gdLst/>
              <a:ahLst/>
              <a:cxnLst/>
              <a:rect l="l" t="t" r="r" b="b"/>
              <a:pathLst>
                <a:path w="27588" h="16728" extrusionOk="0">
                  <a:moveTo>
                    <a:pt x="27211" y="0"/>
                  </a:moveTo>
                  <a:cubicBezTo>
                    <a:pt x="27087" y="0"/>
                    <a:pt x="26941" y="41"/>
                    <a:pt x="26787" y="125"/>
                  </a:cubicBezTo>
                  <a:lnTo>
                    <a:pt x="801" y="15135"/>
                  </a:lnTo>
                  <a:cubicBezTo>
                    <a:pt x="368" y="15402"/>
                    <a:pt x="67" y="15836"/>
                    <a:pt x="1" y="16336"/>
                  </a:cubicBezTo>
                  <a:cubicBezTo>
                    <a:pt x="1" y="16594"/>
                    <a:pt x="153" y="16727"/>
                    <a:pt x="377" y="16727"/>
                  </a:cubicBezTo>
                  <a:cubicBezTo>
                    <a:pt x="501" y="16727"/>
                    <a:pt x="647" y="16686"/>
                    <a:pt x="801" y="16603"/>
                  </a:cubicBezTo>
                  <a:lnTo>
                    <a:pt x="26787" y="1592"/>
                  </a:lnTo>
                  <a:cubicBezTo>
                    <a:pt x="27220" y="1325"/>
                    <a:pt x="27520" y="892"/>
                    <a:pt x="27587" y="391"/>
                  </a:cubicBezTo>
                  <a:cubicBezTo>
                    <a:pt x="27587" y="134"/>
                    <a:pt x="27435" y="0"/>
                    <a:pt x="2721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569;p75"/>
            <p:cNvSpPr/>
            <p:nvPr/>
          </p:nvSpPr>
          <p:spPr>
            <a:xfrm>
              <a:off x="2331825" y="1632925"/>
              <a:ext cx="1551975" cy="915550"/>
            </a:xfrm>
            <a:custGeom>
              <a:avLst/>
              <a:gdLst/>
              <a:ahLst/>
              <a:cxnLst/>
              <a:rect l="l" t="t" r="r" b="b"/>
              <a:pathLst>
                <a:path w="62079" h="36622" extrusionOk="0">
                  <a:moveTo>
                    <a:pt x="61717" y="1"/>
                  </a:moveTo>
                  <a:cubicBezTo>
                    <a:pt x="61590" y="1"/>
                    <a:pt x="61438" y="49"/>
                    <a:pt x="61278" y="148"/>
                  </a:cubicBezTo>
                  <a:lnTo>
                    <a:pt x="802" y="35040"/>
                  </a:lnTo>
                  <a:cubicBezTo>
                    <a:pt x="368" y="35273"/>
                    <a:pt x="68" y="35707"/>
                    <a:pt x="1" y="36207"/>
                  </a:cubicBezTo>
                  <a:cubicBezTo>
                    <a:pt x="1" y="36480"/>
                    <a:pt x="147" y="36621"/>
                    <a:pt x="363" y="36621"/>
                  </a:cubicBezTo>
                  <a:cubicBezTo>
                    <a:pt x="490" y="36621"/>
                    <a:pt x="641" y="36573"/>
                    <a:pt x="802" y="36474"/>
                  </a:cubicBezTo>
                  <a:lnTo>
                    <a:pt x="61278" y="1582"/>
                  </a:lnTo>
                  <a:cubicBezTo>
                    <a:pt x="61712" y="1349"/>
                    <a:pt x="62012" y="915"/>
                    <a:pt x="62079" y="415"/>
                  </a:cubicBezTo>
                  <a:cubicBezTo>
                    <a:pt x="62079" y="142"/>
                    <a:pt x="61933" y="1"/>
                    <a:pt x="617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570;p75"/>
            <p:cNvSpPr/>
            <p:nvPr/>
          </p:nvSpPr>
          <p:spPr>
            <a:xfrm>
              <a:off x="2331825" y="1705475"/>
              <a:ext cx="1551975" cy="915600"/>
            </a:xfrm>
            <a:custGeom>
              <a:avLst/>
              <a:gdLst/>
              <a:ahLst/>
              <a:cxnLst/>
              <a:rect l="l" t="t" r="r" b="b"/>
              <a:pathLst>
                <a:path w="62079" h="36624" extrusionOk="0">
                  <a:moveTo>
                    <a:pt x="61717" y="1"/>
                  </a:moveTo>
                  <a:cubicBezTo>
                    <a:pt x="61590" y="1"/>
                    <a:pt x="61438" y="49"/>
                    <a:pt x="61278" y="148"/>
                  </a:cubicBezTo>
                  <a:lnTo>
                    <a:pt x="802" y="35040"/>
                  </a:lnTo>
                  <a:cubicBezTo>
                    <a:pt x="368" y="35273"/>
                    <a:pt x="68" y="35740"/>
                    <a:pt x="1" y="36241"/>
                  </a:cubicBezTo>
                  <a:cubicBezTo>
                    <a:pt x="1" y="36490"/>
                    <a:pt x="144" y="36623"/>
                    <a:pt x="356" y="36623"/>
                  </a:cubicBezTo>
                  <a:cubicBezTo>
                    <a:pt x="484" y="36623"/>
                    <a:pt x="638" y="36575"/>
                    <a:pt x="802" y="36474"/>
                  </a:cubicBezTo>
                  <a:lnTo>
                    <a:pt x="61278" y="1582"/>
                  </a:lnTo>
                  <a:cubicBezTo>
                    <a:pt x="61712" y="1349"/>
                    <a:pt x="62012" y="915"/>
                    <a:pt x="62079" y="415"/>
                  </a:cubicBezTo>
                  <a:cubicBezTo>
                    <a:pt x="62079" y="142"/>
                    <a:pt x="61933" y="1"/>
                    <a:pt x="617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571;p75"/>
            <p:cNvSpPr/>
            <p:nvPr/>
          </p:nvSpPr>
          <p:spPr>
            <a:xfrm>
              <a:off x="2331825" y="1778250"/>
              <a:ext cx="1551975" cy="915575"/>
            </a:xfrm>
            <a:custGeom>
              <a:avLst/>
              <a:gdLst/>
              <a:ahLst/>
              <a:cxnLst/>
              <a:rect l="l" t="t" r="r" b="b"/>
              <a:pathLst>
                <a:path w="62079" h="36623" extrusionOk="0">
                  <a:moveTo>
                    <a:pt x="61700" y="0"/>
                  </a:moveTo>
                  <a:cubicBezTo>
                    <a:pt x="61577" y="0"/>
                    <a:pt x="61432" y="45"/>
                    <a:pt x="61278" y="139"/>
                  </a:cubicBezTo>
                  <a:lnTo>
                    <a:pt x="802" y="35031"/>
                  </a:lnTo>
                  <a:cubicBezTo>
                    <a:pt x="368" y="35298"/>
                    <a:pt x="68" y="35731"/>
                    <a:pt x="1" y="36232"/>
                  </a:cubicBezTo>
                  <a:cubicBezTo>
                    <a:pt x="1" y="36489"/>
                    <a:pt x="153" y="36623"/>
                    <a:pt x="377" y="36623"/>
                  </a:cubicBezTo>
                  <a:cubicBezTo>
                    <a:pt x="501" y="36623"/>
                    <a:pt x="647" y="36582"/>
                    <a:pt x="802" y="36499"/>
                  </a:cubicBezTo>
                  <a:lnTo>
                    <a:pt x="61278" y="1607"/>
                  </a:lnTo>
                  <a:cubicBezTo>
                    <a:pt x="61712" y="1340"/>
                    <a:pt x="62012" y="906"/>
                    <a:pt x="62079" y="406"/>
                  </a:cubicBezTo>
                  <a:cubicBezTo>
                    <a:pt x="62079" y="148"/>
                    <a:pt x="61926" y="0"/>
                    <a:pt x="6170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572;p75"/>
            <p:cNvSpPr/>
            <p:nvPr/>
          </p:nvSpPr>
          <p:spPr>
            <a:xfrm>
              <a:off x="2419400" y="2656125"/>
              <a:ext cx="121775" cy="90025"/>
            </a:xfrm>
            <a:custGeom>
              <a:avLst/>
              <a:gdLst/>
              <a:ahLst/>
              <a:cxnLst/>
              <a:rect l="l" t="t" r="r" b="b"/>
              <a:pathLst>
                <a:path w="4871" h="3601" extrusionOk="0">
                  <a:moveTo>
                    <a:pt x="4515" y="0"/>
                  </a:moveTo>
                  <a:cubicBezTo>
                    <a:pt x="4387" y="0"/>
                    <a:pt x="4233" y="49"/>
                    <a:pt x="4070" y="149"/>
                  </a:cubicBezTo>
                  <a:lnTo>
                    <a:pt x="801" y="2017"/>
                  </a:lnTo>
                  <a:cubicBezTo>
                    <a:pt x="367" y="2251"/>
                    <a:pt x="67" y="2718"/>
                    <a:pt x="0" y="3218"/>
                  </a:cubicBezTo>
                  <a:cubicBezTo>
                    <a:pt x="0" y="3468"/>
                    <a:pt x="143" y="3601"/>
                    <a:pt x="356" y="3601"/>
                  </a:cubicBezTo>
                  <a:cubicBezTo>
                    <a:pt x="484" y="3601"/>
                    <a:pt x="638" y="3552"/>
                    <a:pt x="801" y="3452"/>
                  </a:cubicBezTo>
                  <a:lnTo>
                    <a:pt x="4070" y="1584"/>
                  </a:lnTo>
                  <a:cubicBezTo>
                    <a:pt x="4504" y="1350"/>
                    <a:pt x="4804" y="883"/>
                    <a:pt x="4871" y="383"/>
                  </a:cubicBezTo>
                  <a:cubicBezTo>
                    <a:pt x="4871" y="133"/>
                    <a:pt x="4728" y="0"/>
                    <a:pt x="451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573;p75"/>
            <p:cNvSpPr/>
            <p:nvPr/>
          </p:nvSpPr>
          <p:spPr>
            <a:xfrm>
              <a:off x="2672075" y="2508550"/>
              <a:ext cx="121775" cy="90200"/>
            </a:xfrm>
            <a:custGeom>
              <a:avLst/>
              <a:gdLst/>
              <a:ahLst/>
              <a:cxnLst/>
              <a:rect l="l" t="t" r="r" b="b"/>
              <a:pathLst>
                <a:path w="4871" h="3608" extrusionOk="0">
                  <a:moveTo>
                    <a:pt x="4509" y="1"/>
                  </a:moveTo>
                  <a:cubicBezTo>
                    <a:pt x="4382" y="1"/>
                    <a:pt x="4231" y="49"/>
                    <a:pt x="4070" y="148"/>
                  </a:cubicBezTo>
                  <a:lnTo>
                    <a:pt x="801" y="2016"/>
                  </a:lnTo>
                  <a:cubicBezTo>
                    <a:pt x="368" y="2283"/>
                    <a:pt x="67" y="2717"/>
                    <a:pt x="1" y="3217"/>
                  </a:cubicBezTo>
                  <a:cubicBezTo>
                    <a:pt x="1" y="3475"/>
                    <a:pt x="153" y="3608"/>
                    <a:pt x="377" y="3608"/>
                  </a:cubicBezTo>
                  <a:cubicBezTo>
                    <a:pt x="501" y="3608"/>
                    <a:pt x="647" y="3567"/>
                    <a:pt x="801" y="3484"/>
                  </a:cubicBezTo>
                  <a:lnTo>
                    <a:pt x="4070" y="1582"/>
                  </a:lnTo>
                  <a:cubicBezTo>
                    <a:pt x="4504" y="1349"/>
                    <a:pt x="4804" y="915"/>
                    <a:pt x="4871" y="415"/>
                  </a:cubicBezTo>
                  <a:cubicBezTo>
                    <a:pt x="4871" y="142"/>
                    <a:pt x="4725" y="1"/>
                    <a:pt x="450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574;p75"/>
            <p:cNvSpPr/>
            <p:nvPr/>
          </p:nvSpPr>
          <p:spPr>
            <a:xfrm>
              <a:off x="2331825" y="2723050"/>
              <a:ext cx="63425" cy="84225"/>
            </a:xfrm>
            <a:custGeom>
              <a:avLst/>
              <a:gdLst/>
              <a:ahLst/>
              <a:cxnLst/>
              <a:rect l="l" t="t" r="r" b="b"/>
              <a:pathLst>
                <a:path w="2537" h="3369" extrusionOk="0">
                  <a:moveTo>
                    <a:pt x="2377" y="1"/>
                  </a:moveTo>
                  <a:cubicBezTo>
                    <a:pt x="2343" y="1"/>
                    <a:pt x="2306" y="13"/>
                    <a:pt x="2269" y="41"/>
                  </a:cubicBezTo>
                  <a:lnTo>
                    <a:pt x="268" y="1175"/>
                  </a:lnTo>
                  <a:cubicBezTo>
                    <a:pt x="101" y="1275"/>
                    <a:pt x="1" y="1442"/>
                    <a:pt x="1" y="1642"/>
                  </a:cubicBezTo>
                  <a:lnTo>
                    <a:pt x="1" y="3176"/>
                  </a:lnTo>
                  <a:cubicBezTo>
                    <a:pt x="1" y="3300"/>
                    <a:pt x="74" y="3369"/>
                    <a:pt x="167" y="3369"/>
                  </a:cubicBezTo>
                  <a:cubicBezTo>
                    <a:pt x="199" y="3369"/>
                    <a:pt x="233" y="3360"/>
                    <a:pt x="268" y="3343"/>
                  </a:cubicBezTo>
                  <a:lnTo>
                    <a:pt x="2269" y="2176"/>
                  </a:lnTo>
                  <a:cubicBezTo>
                    <a:pt x="2403" y="2076"/>
                    <a:pt x="2503" y="1909"/>
                    <a:pt x="2536" y="1709"/>
                  </a:cubicBezTo>
                  <a:lnTo>
                    <a:pt x="2536" y="208"/>
                  </a:lnTo>
                  <a:cubicBezTo>
                    <a:pt x="2536" y="87"/>
                    <a:pt x="2466" y="1"/>
                    <a:pt x="2377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575;p75"/>
            <p:cNvSpPr/>
            <p:nvPr/>
          </p:nvSpPr>
          <p:spPr>
            <a:xfrm>
              <a:off x="2355175" y="2785775"/>
              <a:ext cx="16725" cy="23375"/>
            </a:xfrm>
            <a:custGeom>
              <a:avLst/>
              <a:gdLst/>
              <a:ahLst/>
              <a:cxnLst/>
              <a:rect l="l" t="t" r="r" b="b"/>
              <a:pathLst>
                <a:path w="669" h="935" extrusionOk="0">
                  <a:moveTo>
                    <a:pt x="668" y="0"/>
                  </a:moveTo>
                  <a:lnTo>
                    <a:pt x="1" y="367"/>
                  </a:lnTo>
                  <a:lnTo>
                    <a:pt x="335" y="9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576;p75"/>
            <p:cNvSpPr/>
            <p:nvPr/>
          </p:nvSpPr>
          <p:spPr>
            <a:xfrm>
              <a:off x="2591200" y="2588125"/>
              <a:ext cx="57550" cy="79250"/>
            </a:xfrm>
            <a:custGeom>
              <a:avLst/>
              <a:gdLst/>
              <a:ahLst/>
              <a:cxnLst/>
              <a:rect l="l" t="t" r="r" b="b"/>
              <a:pathLst>
                <a:path w="2302" h="3170" extrusionOk="0">
                  <a:moveTo>
                    <a:pt x="2202" y="1"/>
                  </a:moveTo>
                  <a:lnTo>
                    <a:pt x="734" y="501"/>
                  </a:lnTo>
                  <a:cubicBezTo>
                    <a:pt x="634" y="534"/>
                    <a:pt x="567" y="668"/>
                    <a:pt x="600" y="701"/>
                  </a:cubicBezTo>
                  <a:lnTo>
                    <a:pt x="867" y="935"/>
                  </a:lnTo>
                  <a:cubicBezTo>
                    <a:pt x="0" y="2269"/>
                    <a:pt x="300" y="2869"/>
                    <a:pt x="1067" y="3170"/>
                  </a:cubicBezTo>
                  <a:cubicBezTo>
                    <a:pt x="834" y="2903"/>
                    <a:pt x="901" y="2069"/>
                    <a:pt x="1368" y="1368"/>
                  </a:cubicBezTo>
                  <a:lnTo>
                    <a:pt x="1635" y="1602"/>
                  </a:lnTo>
                  <a:cubicBezTo>
                    <a:pt x="1650" y="1617"/>
                    <a:pt x="1669" y="1624"/>
                    <a:pt x="1689" y="1624"/>
                  </a:cubicBezTo>
                  <a:cubicBezTo>
                    <a:pt x="1756" y="1624"/>
                    <a:pt x="1835" y="1553"/>
                    <a:pt x="1835" y="1502"/>
                  </a:cubicBezTo>
                  <a:lnTo>
                    <a:pt x="2302" y="101"/>
                  </a:lnTo>
                  <a:cubicBezTo>
                    <a:pt x="2302" y="34"/>
                    <a:pt x="2268" y="1"/>
                    <a:pt x="220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577;p75"/>
            <p:cNvSpPr/>
            <p:nvPr/>
          </p:nvSpPr>
          <p:spPr>
            <a:xfrm>
              <a:off x="3995525" y="1168975"/>
              <a:ext cx="434500" cy="675125"/>
            </a:xfrm>
            <a:custGeom>
              <a:avLst/>
              <a:gdLst/>
              <a:ahLst/>
              <a:cxnLst/>
              <a:rect l="l" t="t" r="r" b="b"/>
              <a:pathLst>
                <a:path w="17380" h="27005" extrusionOk="0">
                  <a:moveTo>
                    <a:pt x="17168" y="1"/>
                  </a:moveTo>
                  <a:cubicBezTo>
                    <a:pt x="17113" y="1"/>
                    <a:pt x="17049" y="20"/>
                    <a:pt x="16979" y="59"/>
                  </a:cubicBezTo>
                  <a:lnTo>
                    <a:pt x="434" y="9600"/>
                  </a:lnTo>
                  <a:cubicBezTo>
                    <a:pt x="167" y="9766"/>
                    <a:pt x="34" y="10033"/>
                    <a:pt x="0" y="10333"/>
                  </a:cubicBezTo>
                  <a:lnTo>
                    <a:pt x="0" y="26712"/>
                  </a:lnTo>
                  <a:cubicBezTo>
                    <a:pt x="0" y="26899"/>
                    <a:pt x="99" y="27004"/>
                    <a:pt x="238" y="27004"/>
                  </a:cubicBezTo>
                  <a:cubicBezTo>
                    <a:pt x="298" y="27004"/>
                    <a:pt x="364" y="26985"/>
                    <a:pt x="434" y="26945"/>
                  </a:cubicBezTo>
                  <a:lnTo>
                    <a:pt x="16979" y="17405"/>
                  </a:lnTo>
                  <a:cubicBezTo>
                    <a:pt x="17213" y="17238"/>
                    <a:pt x="17380" y="16971"/>
                    <a:pt x="17380" y="16671"/>
                  </a:cubicBezTo>
                  <a:lnTo>
                    <a:pt x="17380" y="293"/>
                  </a:lnTo>
                  <a:cubicBezTo>
                    <a:pt x="17380" y="106"/>
                    <a:pt x="17297" y="1"/>
                    <a:pt x="171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578;p75"/>
            <p:cNvSpPr/>
            <p:nvPr/>
          </p:nvSpPr>
          <p:spPr>
            <a:xfrm>
              <a:off x="3995525" y="1168975"/>
              <a:ext cx="434500" cy="675125"/>
            </a:xfrm>
            <a:custGeom>
              <a:avLst/>
              <a:gdLst/>
              <a:ahLst/>
              <a:cxnLst/>
              <a:rect l="l" t="t" r="r" b="b"/>
              <a:pathLst>
                <a:path w="17380" h="27005" extrusionOk="0">
                  <a:moveTo>
                    <a:pt x="17168" y="1"/>
                  </a:moveTo>
                  <a:cubicBezTo>
                    <a:pt x="17113" y="1"/>
                    <a:pt x="17049" y="20"/>
                    <a:pt x="16979" y="59"/>
                  </a:cubicBezTo>
                  <a:lnTo>
                    <a:pt x="434" y="9600"/>
                  </a:lnTo>
                  <a:cubicBezTo>
                    <a:pt x="167" y="9766"/>
                    <a:pt x="34" y="10033"/>
                    <a:pt x="0" y="10333"/>
                  </a:cubicBezTo>
                  <a:lnTo>
                    <a:pt x="0" y="26712"/>
                  </a:lnTo>
                  <a:cubicBezTo>
                    <a:pt x="0" y="26899"/>
                    <a:pt x="99" y="27004"/>
                    <a:pt x="238" y="27004"/>
                  </a:cubicBezTo>
                  <a:cubicBezTo>
                    <a:pt x="298" y="27004"/>
                    <a:pt x="364" y="26985"/>
                    <a:pt x="434" y="26945"/>
                  </a:cubicBezTo>
                  <a:lnTo>
                    <a:pt x="16979" y="17405"/>
                  </a:lnTo>
                  <a:cubicBezTo>
                    <a:pt x="17213" y="17238"/>
                    <a:pt x="17380" y="16971"/>
                    <a:pt x="17380" y="16671"/>
                  </a:cubicBezTo>
                  <a:lnTo>
                    <a:pt x="17380" y="293"/>
                  </a:lnTo>
                  <a:cubicBezTo>
                    <a:pt x="17380" y="106"/>
                    <a:pt x="17297" y="1"/>
                    <a:pt x="17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579;p75"/>
            <p:cNvSpPr/>
            <p:nvPr/>
          </p:nvSpPr>
          <p:spPr>
            <a:xfrm>
              <a:off x="3995525" y="1402275"/>
              <a:ext cx="434500" cy="441650"/>
            </a:xfrm>
            <a:custGeom>
              <a:avLst/>
              <a:gdLst/>
              <a:ahLst/>
              <a:cxnLst/>
              <a:rect l="l" t="t" r="r" b="b"/>
              <a:pathLst>
                <a:path w="17380" h="17666" extrusionOk="0">
                  <a:moveTo>
                    <a:pt x="12776" y="1"/>
                  </a:moveTo>
                  <a:lnTo>
                    <a:pt x="10008" y="4904"/>
                  </a:lnTo>
                  <a:lnTo>
                    <a:pt x="11942" y="7406"/>
                  </a:lnTo>
                  <a:lnTo>
                    <a:pt x="5538" y="1869"/>
                  </a:lnTo>
                  <a:lnTo>
                    <a:pt x="0" y="13844"/>
                  </a:lnTo>
                  <a:lnTo>
                    <a:pt x="0" y="17346"/>
                  </a:lnTo>
                  <a:cubicBezTo>
                    <a:pt x="0" y="17542"/>
                    <a:pt x="108" y="17666"/>
                    <a:pt x="257" y="17666"/>
                  </a:cubicBezTo>
                  <a:cubicBezTo>
                    <a:pt x="311" y="17666"/>
                    <a:pt x="372" y="17649"/>
                    <a:pt x="434" y="17613"/>
                  </a:cubicBezTo>
                  <a:lnTo>
                    <a:pt x="16979" y="8073"/>
                  </a:lnTo>
                  <a:cubicBezTo>
                    <a:pt x="17213" y="7906"/>
                    <a:pt x="17380" y="7606"/>
                    <a:pt x="17380" y="7339"/>
                  </a:cubicBezTo>
                  <a:lnTo>
                    <a:pt x="17380" y="4237"/>
                  </a:lnTo>
                  <a:lnTo>
                    <a:pt x="12776" y="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580;p75"/>
            <p:cNvSpPr/>
            <p:nvPr/>
          </p:nvSpPr>
          <p:spPr>
            <a:xfrm>
              <a:off x="4299900" y="1272475"/>
              <a:ext cx="62575" cy="80700"/>
            </a:xfrm>
            <a:custGeom>
              <a:avLst/>
              <a:gdLst/>
              <a:ahLst/>
              <a:cxnLst/>
              <a:rect l="l" t="t" r="r" b="b"/>
              <a:pathLst>
                <a:path w="2503" h="3228" extrusionOk="0">
                  <a:moveTo>
                    <a:pt x="1818" y="1"/>
                  </a:moveTo>
                  <a:cubicBezTo>
                    <a:pt x="1654" y="1"/>
                    <a:pt x="1468" y="51"/>
                    <a:pt x="1268" y="156"/>
                  </a:cubicBezTo>
                  <a:cubicBezTo>
                    <a:pt x="535" y="656"/>
                    <a:pt x="68" y="1457"/>
                    <a:pt x="1" y="2324"/>
                  </a:cubicBezTo>
                  <a:cubicBezTo>
                    <a:pt x="1" y="2894"/>
                    <a:pt x="288" y="3227"/>
                    <a:pt x="707" y="3227"/>
                  </a:cubicBezTo>
                  <a:cubicBezTo>
                    <a:pt x="876" y="3227"/>
                    <a:pt x="1067" y="3173"/>
                    <a:pt x="1268" y="3058"/>
                  </a:cubicBezTo>
                  <a:cubicBezTo>
                    <a:pt x="2002" y="2557"/>
                    <a:pt x="2469" y="1757"/>
                    <a:pt x="2503" y="890"/>
                  </a:cubicBezTo>
                  <a:cubicBezTo>
                    <a:pt x="2503" y="317"/>
                    <a:pt x="2230" y="1"/>
                    <a:pt x="181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581;p75"/>
            <p:cNvSpPr/>
            <p:nvPr/>
          </p:nvSpPr>
          <p:spPr>
            <a:xfrm>
              <a:off x="2002425" y="2282025"/>
              <a:ext cx="2507650" cy="1988200"/>
            </a:xfrm>
            <a:custGeom>
              <a:avLst/>
              <a:gdLst/>
              <a:ahLst/>
              <a:cxnLst/>
              <a:rect l="l" t="t" r="r" b="b"/>
              <a:pathLst>
                <a:path w="100306" h="79528" extrusionOk="0">
                  <a:moveTo>
                    <a:pt x="99545" y="0"/>
                  </a:moveTo>
                  <a:cubicBezTo>
                    <a:pt x="99363" y="0"/>
                    <a:pt x="99157" y="55"/>
                    <a:pt x="98938" y="169"/>
                  </a:cubicBezTo>
                  <a:lnTo>
                    <a:pt x="1335" y="56543"/>
                  </a:lnTo>
                  <a:cubicBezTo>
                    <a:pt x="568" y="57043"/>
                    <a:pt x="68" y="57911"/>
                    <a:pt x="1" y="58845"/>
                  </a:cubicBezTo>
                  <a:lnTo>
                    <a:pt x="1" y="78559"/>
                  </a:lnTo>
                  <a:cubicBezTo>
                    <a:pt x="1" y="79180"/>
                    <a:pt x="309" y="79527"/>
                    <a:pt x="753" y="79527"/>
                  </a:cubicBezTo>
                  <a:cubicBezTo>
                    <a:pt x="930" y="79527"/>
                    <a:pt x="1127" y="79473"/>
                    <a:pt x="1335" y="79359"/>
                  </a:cubicBezTo>
                  <a:lnTo>
                    <a:pt x="98938" y="22986"/>
                  </a:lnTo>
                  <a:cubicBezTo>
                    <a:pt x="99739" y="22485"/>
                    <a:pt x="100239" y="21618"/>
                    <a:pt x="100306" y="20684"/>
                  </a:cubicBezTo>
                  <a:lnTo>
                    <a:pt x="100306" y="937"/>
                  </a:lnTo>
                  <a:cubicBezTo>
                    <a:pt x="100306" y="341"/>
                    <a:pt x="99999" y="0"/>
                    <a:pt x="9954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582;p75"/>
            <p:cNvSpPr/>
            <p:nvPr/>
          </p:nvSpPr>
          <p:spPr>
            <a:xfrm>
              <a:off x="2064975" y="3778150"/>
              <a:ext cx="125950" cy="162650"/>
            </a:xfrm>
            <a:custGeom>
              <a:avLst/>
              <a:gdLst/>
              <a:ahLst/>
              <a:cxnLst/>
              <a:rect l="l" t="t" r="r" b="b"/>
              <a:pathLst>
                <a:path w="5038" h="6506" extrusionOk="0">
                  <a:moveTo>
                    <a:pt x="2536" y="0"/>
                  </a:moveTo>
                  <a:lnTo>
                    <a:pt x="1" y="4337"/>
                  </a:lnTo>
                  <a:lnTo>
                    <a:pt x="1268" y="3603"/>
                  </a:lnTo>
                  <a:lnTo>
                    <a:pt x="1268" y="6505"/>
                  </a:lnTo>
                  <a:lnTo>
                    <a:pt x="3803" y="5071"/>
                  </a:lnTo>
                  <a:lnTo>
                    <a:pt x="3803" y="2169"/>
                  </a:lnTo>
                  <a:lnTo>
                    <a:pt x="5038" y="1435"/>
                  </a:lnTo>
                  <a:lnTo>
                    <a:pt x="2536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583;p75"/>
            <p:cNvSpPr/>
            <p:nvPr/>
          </p:nvSpPr>
          <p:spPr>
            <a:xfrm>
              <a:off x="2063300" y="4010975"/>
              <a:ext cx="26725" cy="90750"/>
            </a:xfrm>
            <a:custGeom>
              <a:avLst/>
              <a:gdLst/>
              <a:ahLst/>
              <a:cxnLst/>
              <a:rect l="l" t="t" r="r" b="b"/>
              <a:pathLst>
                <a:path w="1069" h="3630" extrusionOk="0">
                  <a:moveTo>
                    <a:pt x="706" y="0"/>
                  </a:moveTo>
                  <a:cubicBezTo>
                    <a:pt x="658" y="0"/>
                    <a:pt x="610" y="19"/>
                    <a:pt x="568" y="61"/>
                  </a:cubicBezTo>
                  <a:cubicBezTo>
                    <a:pt x="401" y="161"/>
                    <a:pt x="268" y="294"/>
                    <a:pt x="168" y="461"/>
                  </a:cubicBezTo>
                  <a:cubicBezTo>
                    <a:pt x="68" y="728"/>
                    <a:pt x="1" y="995"/>
                    <a:pt x="34" y="1295"/>
                  </a:cubicBezTo>
                  <a:lnTo>
                    <a:pt x="68" y="1395"/>
                  </a:lnTo>
                  <a:lnTo>
                    <a:pt x="368" y="1195"/>
                  </a:lnTo>
                  <a:lnTo>
                    <a:pt x="368" y="1095"/>
                  </a:lnTo>
                  <a:cubicBezTo>
                    <a:pt x="368" y="1028"/>
                    <a:pt x="368" y="961"/>
                    <a:pt x="368" y="895"/>
                  </a:cubicBezTo>
                  <a:cubicBezTo>
                    <a:pt x="368" y="761"/>
                    <a:pt x="435" y="628"/>
                    <a:pt x="568" y="528"/>
                  </a:cubicBezTo>
                  <a:cubicBezTo>
                    <a:pt x="582" y="514"/>
                    <a:pt x="601" y="506"/>
                    <a:pt x="622" y="506"/>
                  </a:cubicBezTo>
                  <a:cubicBezTo>
                    <a:pt x="651" y="506"/>
                    <a:pt x="682" y="522"/>
                    <a:pt x="701" y="561"/>
                  </a:cubicBezTo>
                  <a:cubicBezTo>
                    <a:pt x="735" y="628"/>
                    <a:pt x="768" y="695"/>
                    <a:pt x="768" y="761"/>
                  </a:cubicBezTo>
                  <a:cubicBezTo>
                    <a:pt x="768" y="928"/>
                    <a:pt x="735" y="1061"/>
                    <a:pt x="701" y="1195"/>
                  </a:cubicBezTo>
                  <a:cubicBezTo>
                    <a:pt x="635" y="1428"/>
                    <a:pt x="568" y="1662"/>
                    <a:pt x="468" y="1895"/>
                  </a:cubicBezTo>
                  <a:cubicBezTo>
                    <a:pt x="368" y="2196"/>
                    <a:pt x="301" y="2396"/>
                    <a:pt x="268" y="2529"/>
                  </a:cubicBezTo>
                  <a:lnTo>
                    <a:pt x="168" y="2763"/>
                  </a:lnTo>
                  <a:lnTo>
                    <a:pt x="101" y="2963"/>
                  </a:lnTo>
                  <a:cubicBezTo>
                    <a:pt x="68" y="3096"/>
                    <a:pt x="34" y="3196"/>
                    <a:pt x="34" y="3196"/>
                  </a:cubicBezTo>
                  <a:lnTo>
                    <a:pt x="34" y="3630"/>
                  </a:lnTo>
                  <a:lnTo>
                    <a:pt x="1035" y="3030"/>
                  </a:lnTo>
                  <a:lnTo>
                    <a:pt x="1035" y="2563"/>
                  </a:lnTo>
                  <a:lnTo>
                    <a:pt x="401" y="2929"/>
                  </a:lnTo>
                  <a:cubicBezTo>
                    <a:pt x="401" y="2896"/>
                    <a:pt x="401" y="2896"/>
                    <a:pt x="401" y="2863"/>
                  </a:cubicBezTo>
                  <a:cubicBezTo>
                    <a:pt x="435" y="2796"/>
                    <a:pt x="468" y="2729"/>
                    <a:pt x="501" y="2629"/>
                  </a:cubicBezTo>
                  <a:lnTo>
                    <a:pt x="568" y="2462"/>
                  </a:lnTo>
                  <a:cubicBezTo>
                    <a:pt x="635" y="2262"/>
                    <a:pt x="668" y="2096"/>
                    <a:pt x="701" y="1995"/>
                  </a:cubicBezTo>
                  <a:cubicBezTo>
                    <a:pt x="835" y="1662"/>
                    <a:pt x="935" y="1395"/>
                    <a:pt x="968" y="1262"/>
                  </a:cubicBezTo>
                  <a:cubicBezTo>
                    <a:pt x="1035" y="1061"/>
                    <a:pt x="1068" y="795"/>
                    <a:pt x="1068" y="561"/>
                  </a:cubicBezTo>
                  <a:cubicBezTo>
                    <a:pt x="1068" y="394"/>
                    <a:pt x="1002" y="228"/>
                    <a:pt x="902" y="94"/>
                  </a:cubicBezTo>
                  <a:cubicBezTo>
                    <a:pt x="843" y="36"/>
                    <a:pt x="774" y="0"/>
                    <a:pt x="706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584;p75"/>
            <p:cNvSpPr/>
            <p:nvPr/>
          </p:nvSpPr>
          <p:spPr>
            <a:xfrm>
              <a:off x="2094175" y="3992150"/>
              <a:ext cx="26700" cy="86575"/>
            </a:xfrm>
            <a:custGeom>
              <a:avLst/>
              <a:gdLst/>
              <a:ahLst/>
              <a:cxnLst/>
              <a:rect l="l" t="t" r="r" b="b"/>
              <a:pathLst>
                <a:path w="1068" h="3463" extrusionOk="0">
                  <a:moveTo>
                    <a:pt x="730" y="0"/>
                  </a:moveTo>
                  <a:cubicBezTo>
                    <a:pt x="671" y="0"/>
                    <a:pt x="612" y="17"/>
                    <a:pt x="567" y="47"/>
                  </a:cubicBezTo>
                  <a:cubicBezTo>
                    <a:pt x="400" y="147"/>
                    <a:pt x="267" y="313"/>
                    <a:pt x="200" y="514"/>
                  </a:cubicBezTo>
                  <a:cubicBezTo>
                    <a:pt x="134" y="714"/>
                    <a:pt x="67" y="947"/>
                    <a:pt x="100" y="1147"/>
                  </a:cubicBezTo>
                  <a:lnTo>
                    <a:pt x="100" y="1214"/>
                  </a:lnTo>
                  <a:lnTo>
                    <a:pt x="400" y="1047"/>
                  </a:lnTo>
                  <a:lnTo>
                    <a:pt x="400" y="947"/>
                  </a:lnTo>
                  <a:cubicBezTo>
                    <a:pt x="400" y="880"/>
                    <a:pt x="400" y="780"/>
                    <a:pt x="434" y="714"/>
                  </a:cubicBezTo>
                  <a:cubicBezTo>
                    <a:pt x="467" y="614"/>
                    <a:pt x="501" y="547"/>
                    <a:pt x="601" y="514"/>
                  </a:cubicBezTo>
                  <a:cubicBezTo>
                    <a:pt x="626" y="497"/>
                    <a:pt x="649" y="489"/>
                    <a:pt x="669" y="489"/>
                  </a:cubicBezTo>
                  <a:cubicBezTo>
                    <a:pt x="730" y="489"/>
                    <a:pt x="767" y="564"/>
                    <a:pt x="767" y="714"/>
                  </a:cubicBezTo>
                  <a:lnTo>
                    <a:pt x="767" y="780"/>
                  </a:lnTo>
                  <a:cubicBezTo>
                    <a:pt x="767" y="947"/>
                    <a:pt x="734" y="1081"/>
                    <a:pt x="701" y="1247"/>
                  </a:cubicBezTo>
                  <a:cubicBezTo>
                    <a:pt x="634" y="1381"/>
                    <a:pt x="534" y="1481"/>
                    <a:pt x="400" y="1548"/>
                  </a:cubicBezTo>
                  <a:lnTo>
                    <a:pt x="400" y="1981"/>
                  </a:lnTo>
                  <a:cubicBezTo>
                    <a:pt x="467" y="1943"/>
                    <a:pt x="526" y="1924"/>
                    <a:pt x="575" y="1924"/>
                  </a:cubicBezTo>
                  <a:cubicBezTo>
                    <a:pt x="699" y="1924"/>
                    <a:pt x="767" y="2043"/>
                    <a:pt x="767" y="2281"/>
                  </a:cubicBezTo>
                  <a:lnTo>
                    <a:pt x="767" y="2482"/>
                  </a:lnTo>
                  <a:cubicBezTo>
                    <a:pt x="767" y="2648"/>
                    <a:pt x="701" y="2815"/>
                    <a:pt x="534" y="2915"/>
                  </a:cubicBezTo>
                  <a:cubicBezTo>
                    <a:pt x="517" y="2932"/>
                    <a:pt x="492" y="2940"/>
                    <a:pt x="467" y="2940"/>
                  </a:cubicBezTo>
                  <a:cubicBezTo>
                    <a:pt x="442" y="2940"/>
                    <a:pt x="417" y="2932"/>
                    <a:pt x="400" y="2915"/>
                  </a:cubicBezTo>
                  <a:cubicBezTo>
                    <a:pt x="367" y="2849"/>
                    <a:pt x="334" y="2815"/>
                    <a:pt x="334" y="2748"/>
                  </a:cubicBezTo>
                  <a:lnTo>
                    <a:pt x="334" y="2615"/>
                  </a:lnTo>
                  <a:lnTo>
                    <a:pt x="34" y="2849"/>
                  </a:lnTo>
                  <a:lnTo>
                    <a:pt x="34" y="2915"/>
                  </a:lnTo>
                  <a:cubicBezTo>
                    <a:pt x="0" y="3082"/>
                    <a:pt x="67" y="3249"/>
                    <a:pt x="167" y="3382"/>
                  </a:cubicBezTo>
                  <a:cubicBezTo>
                    <a:pt x="222" y="3437"/>
                    <a:pt x="297" y="3462"/>
                    <a:pt x="371" y="3462"/>
                  </a:cubicBezTo>
                  <a:cubicBezTo>
                    <a:pt x="430" y="3462"/>
                    <a:pt x="489" y="3446"/>
                    <a:pt x="534" y="3416"/>
                  </a:cubicBezTo>
                  <a:cubicBezTo>
                    <a:pt x="701" y="3316"/>
                    <a:pt x="834" y="3149"/>
                    <a:pt x="901" y="2982"/>
                  </a:cubicBezTo>
                  <a:cubicBezTo>
                    <a:pt x="1034" y="2748"/>
                    <a:pt x="1068" y="2515"/>
                    <a:pt x="1068" y="2281"/>
                  </a:cubicBezTo>
                  <a:lnTo>
                    <a:pt x="1068" y="2015"/>
                  </a:lnTo>
                  <a:cubicBezTo>
                    <a:pt x="1068" y="1915"/>
                    <a:pt x="1068" y="1848"/>
                    <a:pt x="1034" y="1748"/>
                  </a:cubicBezTo>
                  <a:cubicBezTo>
                    <a:pt x="1001" y="1614"/>
                    <a:pt x="934" y="1548"/>
                    <a:pt x="801" y="1514"/>
                  </a:cubicBezTo>
                  <a:cubicBezTo>
                    <a:pt x="867" y="1414"/>
                    <a:pt x="901" y="1347"/>
                    <a:pt x="934" y="1281"/>
                  </a:cubicBezTo>
                  <a:cubicBezTo>
                    <a:pt x="1001" y="1081"/>
                    <a:pt x="1034" y="880"/>
                    <a:pt x="1068" y="680"/>
                  </a:cubicBezTo>
                  <a:lnTo>
                    <a:pt x="1068" y="547"/>
                  </a:lnTo>
                  <a:cubicBezTo>
                    <a:pt x="1068" y="380"/>
                    <a:pt x="1034" y="213"/>
                    <a:pt x="934" y="80"/>
                  </a:cubicBezTo>
                  <a:cubicBezTo>
                    <a:pt x="879" y="25"/>
                    <a:pt x="804" y="0"/>
                    <a:pt x="73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585;p75"/>
            <p:cNvSpPr/>
            <p:nvPr/>
          </p:nvSpPr>
          <p:spPr>
            <a:xfrm>
              <a:off x="2126700" y="4049175"/>
              <a:ext cx="8350" cy="16700"/>
            </a:xfrm>
            <a:custGeom>
              <a:avLst/>
              <a:gdLst/>
              <a:ahLst/>
              <a:cxnLst/>
              <a:rect l="l" t="t" r="r" b="b"/>
              <a:pathLst>
                <a:path w="334" h="668" extrusionOk="0">
                  <a:moveTo>
                    <a:pt x="334" y="0"/>
                  </a:moveTo>
                  <a:lnTo>
                    <a:pt x="0" y="167"/>
                  </a:lnTo>
                  <a:lnTo>
                    <a:pt x="0" y="668"/>
                  </a:lnTo>
                  <a:lnTo>
                    <a:pt x="334" y="467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586;p75"/>
            <p:cNvSpPr/>
            <p:nvPr/>
          </p:nvSpPr>
          <p:spPr>
            <a:xfrm>
              <a:off x="2140025" y="3965575"/>
              <a:ext cx="25875" cy="86450"/>
            </a:xfrm>
            <a:custGeom>
              <a:avLst/>
              <a:gdLst/>
              <a:ahLst/>
              <a:cxnLst/>
              <a:rect l="l" t="t" r="r" b="b"/>
              <a:pathLst>
                <a:path w="1035" h="3458" extrusionOk="0">
                  <a:moveTo>
                    <a:pt x="601" y="509"/>
                  </a:moveTo>
                  <a:cubicBezTo>
                    <a:pt x="701" y="509"/>
                    <a:pt x="735" y="643"/>
                    <a:pt x="735" y="843"/>
                  </a:cubicBezTo>
                  <a:cubicBezTo>
                    <a:pt x="735" y="976"/>
                    <a:pt x="735" y="1076"/>
                    <a:pt x="701" y="1176"/>
                  </a:cubicBezTo>
                  <a:cubicBezTo>
                    <a:pt x="668" y="1276"/>
                    <a:pt x="635" y="1343"/>
                    <a:pt x="535" y="1410"/>
                  </a:cubicBezTo>
                  <a:cubicBezTo>
                    <a:pt x="507" y="1424"/>
                    <a:pt x="479" y="1432"/>
                    <a:pt x="454" y="1432"/>
                  </a:cubicBezTo>
                  <a:cubicBezTo>
                    <a:pt x="418" y="1432"/>
                    <a:pt x="387" y="1415"/>
                    <a:pt x="368" y="1376"/>
                  </a:cubicBezTo>
                  <a:cubicBezTo>
                    <a:pt x="334" y="1276"/>
                    <a:pt x="334" y="1210"/>
                    <a:pt x="334" y="1110"/>
                  </a:cubicBezTo>
                  <a:cubicBezTo>
                    <a:pt x="334" y="1009"/>
                    <a:pt x="334" y="943"/>
                    <a:pt x="334" y="876"/>
                  </a:cubicBezTo>
                  <a:cubicBezTo>
                    <a:pt x="334" y="809"/>
                    <a:pt x="368" y="743"/>
                    <a:pt x="401" y="676"/>
                  </a:cubicBezTo>
                  <a:cubicBezTo>
                    <a:pt x="401" y="609"/>
                    <a:pt x="468" y="576"/>
                    <a:pt x="535" y="542"/>
                  </a:cubicBezTo>
                  <a:cubicBezTo>
                    <a:pt x="535" y="509"/>
                    <a:pt x="568" y="509"/>
                    <a:pt x="601" y="509"/>
                  </a:cubicBezTo>
                  <a:close/>
                  <a:moveTo>
                    <a:pt x="609" y="1962"/>
                  </a:moveTo>
                  <a:cubicBezTo>
                    <a:pt x="616" y="1962"/>
                    <a:pt x="623" y="1966"/>
                    <a:pt x="635" y="1977"/>
                  </a:cubicBezTo>
                  <a:cubicBezTo>
                    <a:pt x="701" y="1977"/>
                    <a:pt x="735" y="2110"/>
                    <a:pt x="735" y="2310"/>
                  </a:cubicBezTo>
                  <a:lnTo>
                    <a:pt x="735" y="2444"/>
                  </a:lnTo>
                  <a:cubicBezTo>
                    <a:pt x="735" y="2477"/>
                    <a:pt x="735" y="2544"/>
                    <a:pt x="735" y="2611"/>
                  </a:cubicBezTo>
                  <a:cubicBezTo>
                    <a:pt x="701" y="2711"/>
                    <a:pt x="635" y="2844"/>
                    <a:pt x="535" y="2911"/>
                  </a:cubicBezTo>
                  <a:cubicBezTo>
                    <a:pt x="518" y="2927"/>
                    <a:pt x="493" y="2936"/>
                    <a:pt x="468" y="2936"/>
                  </a:cubicBezTo>
                  <a:cubicBezTo>
                    <a:pt x="443" y="2936"/>
                    <a:pt x="418" y="2927"/>
                    <a:pt x="401" y="2911"/>
                  </a:cubicBezTo>
                  <a:cubicBezTo>
                    <a:pt x="368" y="2844"/>
                    <a:pt x="334" y="2744"/>
                    <a:pt x="334" y="2677"/>
                  </a:cubicBezTo>
                  <a:lnTo>
                    <a:pt x="334" y="2544"/>
                  </a:lnTo>
                  <a:cubicBezTo>
                    <a:pt x="334" y="2444"/>
                    <a:pt x="334" y="2344"/>
                    <a:pt x="368" y="2277"/>
                  </a:cubicBezTo>
                  <a:cubicBezTo>
                    <a:pt x="368" y="2144"/>
                    <a:pt x="434" y="2044"/>
                    <a:pt x="535" y="1977"/>
                  </a:cubicBezTo>
                  <a:cubicBezTo>
                    <a:pt x="579" y="1977"/>
                    <a:pt x="594" y="1962"/>
                    <a:pt x="609" y="1962"/>
                  </a:cubicBezTo>
                  <a:close/>
                  <a:moveTo>
                    <a:pt x="718" y="0"/>
                  </a:moveTo>
                  <a:cubicBezTo>
                    <a:pt x="651" y="0"/>
                    <a:pt x="585" y="25"/>
                    <a:pt x="535" y="75"/>
                  </a:cubicBezTo>
                  <a:lnTo>
                    <a:pt x="501" y="75"/>
                  </a:lnTo>
                  <a:cubicBezTo>
                    <a:pt x="334" y="176"/>
                    <a:pt x="234" y="309"/>
                    <a:pt x="168" y="509"/>
                  </a:cubicBezTo>
                  <a:cubicBezTo>
                    <a:pt x="68" y="709"/>
                    <a:pt x="34" y="909"/>
                    <a:pt x="34" y="1110"/>
                  </a:cubicBezTo>
                  <a:lnTo>
                    <a:pt x="34" y="1276"/>
                  </a:lnTo>
                  <a:cubicBezTo>
                    <a:pt x="34" y="1376"/>
                    <a:pt x="34" y="1476"/>
                    <a:pt x="68" y="1577"/>
                  </a:cubicBezTo>
                  <a:cubicBezTo>
                    <a:pt x="101" y="1710"/>
                    <a:pt x="168" y="1777"/>
                    <a:pt x="268" y="1777"/>
                  </a:cubicBezTo>
                  <a:cubicBezTo>
                    <a:pt x="201" y="1877"/>
                    <a:pt x="168" y="1943"/>
                    <a:pt x="134" y="2010"/>
                  </a:cubicBezTo>
                  <a:cubicBezTo>
                    <a:pt x="34" y="2210"/>
                    <a:pt x="1" y="2410"/>
                    <a:pt x="1" y="2611"/>
                  </a:cubicBezTo>
                  <a:lnTo>
                    <a:pt x="1" y="2911"/>
                  </a:lnTo>
                  <a:cubicBezTo>
                    <a:pt x="1" y="3078"/>
                    <a:pt x="34" y="3244"/>
                    <a:pt x="168" y="3378"/>
                  </a:cubicBezTo>
                  <a:cubicBezTo>
                    <a:pt x="204" y="3433"/>
                    <a:pt x="271" y="3458"/>
                    <a:pt x="341" y="3458"/>
                  </a:cubicBezTo>
                  <a:cubicBezTo>
                    <a:pt x="398" y="3458"/>
                    <a:pt x="456" y="3441"/>
                    <a:pt x="501" y="3411"/>
                  </a:cubicBezTo>
                  <a:lnTo>
                    <a:pt x="535" y="3411"/>
                  </a:lnTo>
                  <a:cubicBezTo>
                    <a:pt x="701" y="3311"/>
                    <a:pt x="801" y="3144"/>
                    <a:pt x="901" y="2978"/>
                  </a:cubicBezTo>
                  <a:cubicBezTo>
                    <a:pt x="1002" y="2777"/>
                    <a:pt x="1035" y="2577"/>
                    <a:pt x="1035" y="2344"/>
                  </a:cubicBezTo>
                  <a:lnTo>
                    <a:pt x="1035" y="2044"/>
                  </a:lnTo>
                  <a:cubicBezTo>
                    <a:pt x="1035" y="1943"/>
                    <a:pt x="1035" y="1843"/>
                    <a:pt x="1002" y="1743"/>
                  </a:cubicBezTo>
                  <a:cubicBezTo>
                    <a:pt x="968" y="1643"/>
                    <a:pt x="901" y="1543"/>
                    <a:pt x="768" y="1510"/>
                  </a:cubicBezTo>
                  <a:cubicBezTo>
                    <a:pt x="835" y="1443"/>
                    <a:pt x="868" y="1376"/>
                    <a:pt x="901" y="1310"/>
                  </a:cubicBezTo>
                  <a:cubicBezTo>
                    <a:pt x="968" y="1110"/>
                    <a:pt x="1035" y="909"/>
                    <a:pt x="1035" y="709"/>
                  </a:cubicBezTo>
                  <a:lnTo>
                    <a:pt x="1035" y="542"/>
                  </a:lnTo>
                  <a:cubicBezTo>
                    <a:pt x="1035" y="376"/>
                    <a:pt x="1002" y="209"/>
                    <a:pt x="901" y="75"/>
                  </a:cubicBezTo>
                  <a:cubicBezTo>
                    <a:pt x="851" y="25"/>
                    <a:pt x="785" y="0"/>
                    <a:pt x="71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587;p75"/>
            <p:cNvSpPr/>
            <p:nvPr/>
          </p:nvSpPr>
          <p:spPr>
            <a:xfrm>
              <a:off x="2173400" y="3942425"/>
              <a:ext cx="28375" cy="96775"/>
            </a:xfrm>
            <a:custGeom>
              <a:avLst/>
              <a:gdLst/>
              <a:ahLst/>
              <a:cxnLst/>
              <a:rect l="l" t="t" r="r" b="b"/>
              <a:pathLst>
                <a:path w="1135" h="3871" extrusionOk="0">
                  <a:moveTo>
                    <a:pt x="1034" y="1"/>
                  </a:moveTo>
                  <a:lnTo>
                    <a:pt x="701" y="168"/>
                  </a:lnTo>
                  <a:lnTo>
                    <a:pt x="300" y="1569"/>
                  </a:lnTo>
                  <a:lnTo>
                    <a:pt x="300" y="401"/>
                  </a:lnTo>
                  <a:lnTo>
                    <a:pt x="0" y="601"/>
                  </a:lnTo>
                  <a:lnTo>
                    <a:pt x="0" y="3870"/>
                  </a:lnTo>
                  <a:lnTo>
                    <a:pt x="300" y="3670"/>
                  </a:lnTo>
                  <a:lnTo>
                    <a:pt x="300" y="2636"/>
                  </a:lnTo>
                  <a:lnTo>
                    <a:pt x="400" y="2302"/>
                  </a:lnTo>
                  <a:lnTo>
                    <a:pt x="734" y="3437"/>
                  </a:lnTo>
                  <a:lnTo>
                    <a:pt x="1134" y="3203"/>
                  </a:lnTo>
                  <a:lnTo>
                    <a:pt x="634" y="1569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588;p75"/>
            <p:cNvSpPr/>
            <p:nvPr/>
          </p:nvSpPr>
          <p:spPr>
            <a:xfrm>
              <a:off x="2250950" y="3604475"/>
              <a:ext cx="5025" cy="510600"/>
            </a:xfrm>
            <a:custGeom>
              <a:avLst/>
              <a:gdLst/>
              <a:ahLst/>
              <a:cxnLst/>
              <a:rect l="l" t="t" r="r" b="b"/>
              <a:pathLst>
                <a:path w="201" h="20424" extrusionOk="0">
                  <a:moveTo>
                    <a:pt x="105" y="1"/>
                  </a:moveTo>
                  <a:cubicBezTo>
                    <a:pt x="59" y="1"/>
                    <a:pt x="17" y="26"/>
                    <a:pt x="34" y="76"/>
                  </a:cubicBezTo>
                  <a:lnTo>
                    <a:pt x="34" y="20324"/>
                  </a:lnTo>
                  <a:cubicBezTo>
                    <a:pt x="0" y="20390"/>
                    <a:pt x="67" y="20424"/>
                    <a:pt x="100" y="20424"/>
                  </a:cubicBezTo>
                  <a:cubicBezTo>
                    <a:pt x="134" y="20424"/>
                    <a:pt x="200" y="20390"/>
                    <a:pt x="200" y="20324"/>
                  </a:cubicBezTo>
                  <a:lnTo>
                    <a:pt x="200" y="76"/>
                  </a:lnTo>
                  <a:cubicBezTo>
                    <a:pt x="200" y="26"/>
                    <a:pt x="150" y="1"/>
                    <a:pt x="1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589;p75"/>
            <p:cNvSpPr/>
            <p:nvPr/>
          </p:nvSpPr>
          <p:spPr>
            <a:xfrm>
              <a:off x="2331825" y="3565075"/>
              <a:ext cx="73425" cy="94575"/>
            </a:xfrm>
            <a:custGeom>
              <a:avLst/>
              <a:gdLst/>
              <a:ahLst/>
              <a:cxnLst/>
              <a:rect l="l" t="t" r="r" b="b"/>
              <a:pathLst>
                <a:path w="2937" h="3783" extrusionOk="0">
                  <a:moveTo>
                    <a:pt x="2144" y="0"/>
                  </a:moveTo>
                  <a:cubicBezTo>
                    <a:pt x="1944" y="0"/>
                    <a:pt x="1715" y="70"/>
                    <a:pt x="1469" y="217"/>
                  </a:cubicBezTo>
                  <a:cubicBezTo>
                    <a:pt x="601" y="751"/>
                    <a:pt x="34" y="1718"/>
                    <a:pt x="1" y="2753"/>
                  </a:cubicBezTo>
                  <a:cubicBezTo>
                    <a:pt x="1" y="3395"/>
                    <a:pt x="324" y="3783"/>
                    <a:pt x="811" y="3783"/>
                  </a:cubicBezTo>
                  <a:cubicBezTo>
                    <a:pt x="1007" y="3783"/>
                    <a:pt x="1230" y="3720"/>
                    <a:pt x="1469" y="3587"/>
                  </a:cubicBezTo>
                  <a:cubicBezTo>
                    <a:pt x="2336" y="3019"/>
                    <a:pt x="2870" y="2085"/>
                    <a:pt x="2936" y="1051"/>
                  </a:cubicBezTo>
                  <a:cubicBezTo>
                    <a:pt x="2936" y="393"/>
                    <a:pt x="2622" y="0"/>
                    <a:pt x="214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590;p75"/>
            <p:cNvSpPr/>
            <p:nvPr/>
          </p:nvSpPr>
          <p:spPr>
            <a:xfrm>
              <a:off x="2441075" y="3161475"/>
              <a:ext cx="689700" cy="418575"/>
            </a:xfrm>
            <a:custGeom>
              <a:avLst/>
              <a:gdLst/>
              <a:ahLst/>
              <a:cxnLst/>
              <a:rect l="l" t="t" r="r" b="b"/>
              <a:pathLst>
                <a:path w="27588" h="16743" extrusionOk="0">
                  <a:moveTo>
                    <a:pt x="27232" y="1"/>
                  </a:moveTo>
                  <a:cubicBezTo>
                    <a:pt x="27104" y="1"/>
                    <a:pt x="26950" y="49"/>
                    <a:pt x="26787" y="150"/>
                  </a:cubicBezTo>
                  <a:lnTo>
                    <a:pt x="801" y="15161"/>
                  </a:lnTo>
                  <a:cubicBezTo>
                    <a:pt x="368" y="15394"/>
                    <a:pt x="67" y="15828"/>
                    <a:pt x="1" y="16328"/>
                  </a:cubicBezTo>
                  <a:cubicBezTo>
                    <a:pt x="1" y="16601"/>
                    <a:pt x="146" y="16742"/>
                    <a:pt x="363" y="16742"/>
                  </a:cubicBezTo>
                  <a:cubicBezTo>
                    <a:pt x="490" y="16742"/>
                    <a:pt x="641" y="16694"/>
                    <a:pt x="801" y="16595"/>
                  </a:cubicBezTo>
                  <a:lnTo>
                    <a:pt x="26787" y="1584"/>
                  </a:lnTo>
                  <a:cubicBezTo>
                    <a:pt x="27220" y="1351"/>
                    <a:pt x="27520" y="884"/>
                    <a:pt x="27587" y="383"/>
                  </a:cubicBezTo>
                  <a:cubicBezTo>
                    <a:pt x="27587" y="134"/>
                    <a:pt x="27444" y="1"/>
                    <a:pt x="2723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591;p75"/>
            <p:cNvSpPr/>
            <p:nvPr/>
          </p:nvSpPr>
          <p:spPr>
            <a:xfrm>
              <a:off x="2331825" y="2854375"/>
              <a:ext cx="1551150" cy="915225"/>
            </a:xfrm>
            <a:custGeom>
              <a:avLst/>
              <a:gdLst/>
              <a:ahLst/>
              <a:cxnLst/>
              <a:rect l="l" t="t" r="r" b="b"/>
              <a:pathLst>
                <a:path w="62046" h="36609" extrusionOk="0">
                  <a:moveTo>
                    <a:pt x="61684" y="1"/>
                  </a:moveTo>
                  <a:cubicBezTo>
                    <a:pt x="61561" y="1"/>
                    <a:pt x="61411" y="42"/>
                    <a:pt x="61245" y="125"/>
                  </a:cubicBezTo>
                  <a:lnTo>
                    <a:pt x="802" y="35050"/>
                  </a:lnTo>
                  <a:cubicBezTo>
                    <a:pt x="368" y="35284"/>
                    <a:pt x="68" y="35717"/>
                    <a:pt x="1" y="36218"/>
                  </a:cubicBezTo>
                  <a:cubicBezTo>
                    <a:pt x="1" y="36475"/>
                    <a:pt x="153" y="36608"/>
                    <a:pt x="377" y="36608"/>
                  </a:cubicBezTo>
                  <a:cubicBezTo>
                    <a:pt x="501" y="36608"/>
                    <a:pt x="647" y="36568"/>
                    <a:pt x="802" y="36484"/>
                  </a:cubicBezTo>
                  <a:lnTo>
                    <a:pt x="61245" y="1593"/>
                  </a:lnTo>
                  <a:cubicBezTo>
                    <a:pt x="61678" y="1326"/>
                    <a:pt x="61979" y="892"/>
                    <a:pt x="62045" y="392"/>
                  </a:cubicBezTo>
                  <a:cubicBezTo>
                    <a:pt x="62045" y="134"/>
                    <a:pt x="61907" y="1"/>
                    <a:pt x="6168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592;p75"/>
            <p:cNvSpPr/>
            <p:nvPr/>
          </p:nvSpPr>
          <p:spPr>
            <a:xfrm>
              <a:off x="2331825" y="2927150"/>
              <a:ext cx="1551150" cy="915575"/>
            </a:xfrm>
            <a:custGeom>
              <a:avLst/>
              <a:gdLst/>
              <a:ahLst/>
              <a:cxnLst/>
              <a:rect l="l" t="t" r="r" b="b"/>
              <a:pathLst>
                <a:path w="62046" h="36623" extrusionOk="0">
                  <a:moveTo>
                    <a:pt x="61705" y="1"/>
                  </a:moveTo>
                  <a:cubicBezTo>
                    <a:pt x="61577" y="1"/>
                    <a:pt x="61421" y="49"/>
                    <a:pt x="61245" y="149"/>
                  </a:cubicBezTo>
                  <a:lnTo>
                    <a:pt x="802" y="35041"/>
                  </a:lnTo>
                  <a:cubicBezTo>
                    <a:pt x="368" y="35275"/>
                    <a:pt x="68" y="35708"/>
                    <a:pt x="1" y="36209"/>
                  </a:cubicBezTo>
                  <a:cubicBezTo>
                    <a:pt x="1" y="36482"/>
                    <a:pt x="147" y="36623"/>
                    <a:pt x="363" y="36623"/>
                  </a:cubicBezTo>
                  <a:cubicBezTo>
                    <a:pt x="490" y="36623"/>
                    <a:pt x="641" y="36574"/>
                    <a:pt x="802" y="36475"/>
                  </a:cubicBezTo>
                  <a:lnTo>
                    <a:pt x="61245" y="1584"/>
                  </a:lnTo>
                  <a:cubicBezTo>
                    <a:pt x="61678" y="1317"/>
                    <a:pt x="61979" y="883"/>
                    <a:pt x="62045" y="383"/>
                  </a:cubicBezTo>
                  <a:cubicBezTo>
                    <a:pt x="62045" y="133"/>
                    <a:pt x="61916" y="1"/>
                    <a:pt x="617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593;p75"/>
            <p:cNvSpPr/>
            <p:nvPr/>
          </p:nvSpPr>
          <p:spPr>
            <a:xfrm>
              <a:off x="2331825" y="2999700"/>
              <a:ext cx="1551150" cy="915575"/>
            </a:xfrm>
            <a:custGeom>
              <a:avLst/>
              <a:gdLst/>
              <a:ahLst/>
              <a:cxnLst/>
              <a:rect l="l" t="t" r="r" b="b"/>
              <a:pathLst>
                <a:path w="62046" h="36623" extrusionOk="0">
                  <a:moveTo>
                    <a:pt x="61705" y="1"/>
                  </a:moveTo>
                  <a:cubicBezTo>
                    <a:pt x="61577" y="1"/>
                    <a:pt x="61421" y="49"/>
                    <a:pt x="61245" y="150"/>
                  </a:cubicBezTo>
                  <a:lnTo>
                    <a:pt x="802" y="35041"/>
                  </a:lnTo>
                  <a:cubicBezTo>
                    <a:pt x="368" y="35275"/>
                    <a:pt x="68" y="35708"/>
                    <a:pt x="1" y="36209"/>
                  </a:cubicBezTo>
                  <a:cubicBezTo>
                    <a:pt x="1" y="36482"/>
                    <a:pt x="147" y="36623"/>
                    <a:pt x="363" y="36623"/>
                  </a:cubicBezTo>
                  <a:cubicBezTo>
                    <a:pt x="490" y="36623"/>
                    <a:pt x="641" y="36574"/>
                    <a:pt x="802" y="36476"/>
                  </a:cubicBezTo>
                  <a:lnTo>
                    <a:pt x="61245" y="1584"/>
                  </a:lnTo>
                  <a:cubicBezTo>
                    <a:pt x="61678" y="1350"/>
                    <a:pt x="61979" y="883"/>
                    <a:pt x="62045" y="383"/>
                  </a:cubicBezTo>
                  <a:cubicBezTo>
                    <a:pt x="62045" y="133"/>
                    <a:pt x="61916" y="1"/>
                    <a:pt x="617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594;p75"/>
            <p:cNvSpPr/>
            <p:nvPr/>
          </p:nvSpPr>
          <p:spPr>
            <a:xfrm>
              <a:off x="2419400" y="3877050"/>
              <a:ext cx="121775" cy="90775"/>
            </a:xfrm>
            <a:custGeom>
              <a:avLst/>
              <a:gdLst/>
              <a:ahLst/>
              <a:cxnLst/>
              <a:rect l="l" t="t" r="r" b="b"/>
              <a:pathLst>
                <a:path w="4871" h="3631" extrusionOk="0">
                  <a:moveTo>
                    <a:pt x="4509" y="0"/>
                  </a:moveTo>
                  <a:cubicBezTo>
                    <a:pt x="4382" y="0"/>
                    <a:pt x="4230" y="49"/>
                    <a:pt x="4070" y="147"/>
                  </a:cubicBezTo>
                  <a:lnTo>
                    <a:pt x="801" y="2015"/>
                  </a:lnTo>
                  <a:cubicBezTo>
                    <a:pt x="367" y="2282"/>
                    <a:pt x="67" y="2716"/>
                    <a:pt x="0" y="3216"/>
                  </a:cubicBezTo>
                  <a:cubicBezTo>
                    <a:pt x="0" y="3489"/>
                    <a:pt x="146" y="3630"/>
                    <a:pt x="362" y="3630"/>
                  </a:cubicBezTo>
                  <a:cubicBezTo>
                    <a:pt x="489" y="3630"/>
                    <a:pt x="641" y="3582"/>
                    <a:pt x="801" y="3483"/>
                  </a:cubicBezTo>
                  <a:lnTo>
                    <a:pt x="4070" y="1615"/>
                  </a:lnTo>
                  <a:cubicBezTo>
                    <a:pt x="4504" y="1348"/>
                    <a:pt x="4804" y="915"/>
                    <a:pt x="4871" y="414"/>
                  </a:cubicBezTo>
                  <a:cubicBezTo>
                    <a:pt x="4871" y="141"/>
                    <a:pt x="4725" y="0"/>
                    <a:pt x="450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595;p75"/>
            <p:cNvSpPr/>
            <p:nvPr/>
          </p:nvSpPr>
          <p:spPr>
            <a:xfrm>
              <a:off x="2672075" y="3730025"/>
              <a:ext cx="120950" cy="90175"/>
            </a:xfrm>
            <a:custGeom>
              <a:avLst/>
              <a:gdLst/>
              <a:ahLst/>
              <a:cxnLst/>
              <a:rect l="l" t="t" r="r" b="b"/>
              <a:pathLst>
                <a:path w="4838" h="3607" extrusionOk="0">
                  <a:moveTo>
                    <a:pt x="4485" y="0"/>
                  </a:moveTo>
                  <a:cubicBezTo>
                    <a:pt x="4367" y="0"/>
                    <a:pt x="4225" y="41"/>
                    <a:pt x="4070" y="124"/>
                  </a:cubicBezTo>
                  <a:lnTo>
                    <a:pt x="801" y="2025"/>
                  </a:lnTo>
                  <a:cubicBezTo>
                    <a:pt x="368" y="2259"/>
                    <a:pt x="67" y="2693"/>
                    <a:pt x="1" y="3193"/>
                  </a:cubicBezTo>
                  <a:cubicBezTo>
                    <a:pt x="1" y="3466"/>
                    <a:pt x="133" y="3607"/>
                    <a:pt x="348" y="3607"/>
                  </a:cubicBezTo>
                  <a:cubicBezTo>
                    <a:pt x="474" y="3607"/>
                    <a:pt x="629" y="3558"/>
                    <a:pt x="801" y="3460"/>
                  </a:cubicBezTo>
                  <a:lnTo>
                    <a:pt x="4070" y="1592"/>
                  </a:lnTo>
                  <a:cubicBezTo>
                    <a:pt x="4504" y="1325"/>
                    <a:pt x="4804" y="891"/>
                    <a:pt x="4837" y="391"/>
                  </a:cubicBezTo>
                  <a:cubicBezTo>
                    <a:pt x="4837" y="133"/>
                    <a:pt x="4699" y="0"/>
                    <a:pt x="44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596;p75"/>
            <p:cNvSpPr/>
            <p:nvPr/>
          </p:nvSpPr>
          <p:spPr>
            <a:xfrm>
              <a:off x="2331825" y="3943925"/>
              <a:ext cx="62575" cy="84225"/>
            </a:xfrm>
            <a:custGeom>
              <a:avLst/>
              <a:gdLst/>
              <a:ahLst/>
              <a:cxnLst/>
              <a:rect l="l" t="t" r="r" b="b"/>
              <a:pathLst>
                <a:path w="2503" h="3369" extrusionOk="0">
                  <a:moveTo>
                    <a:pt x="2358" y="1"/>
                  </a:moveTo>
                  <a:cubicBezTo>
                    <a:pt x="2323" y="1"/>
                    <a:pt x="2282" y="13"/>
                    <a:pt x="2236" y="41"/>
                  </a:cubicBezTo>
                  <a:lnTo>
                    <a:pt x="268" y="1175"/>
                  </a:lnTo>
                  <a:cubicBezTo>
                    <a:pt x="101" y="1275"/>
                    <a:pt x="1" y="1442"/>
                    <a:pt x="1" y="1642"/>
                  </a:cubicBezTo>
                  <a:lnTo>
                    <a:pt x="1" y="3176"/>
                  </a:lnTo>
                  <a:cubicBezTo>
                    <a:pt x="1" y="3300"/>
                    <a:pt x="56" y="3369"/>
                    <a:pt x="152" y="3369"/>
                  </a:cubicBezTo>
                  <a:cubicBezTo>
                    <a:pt x="186" y="3369"/>
                    <a:pt x="225" y="3360"/>
                    <a:pt x="268" y="3343"/>
                  </a:cubicBezTo>
                  <a:lnTo>
                    <a:pt x="2236" y="2176"/>
                  </a:lnTo>
                  <a:cubicBezTo>
                    <a:pt x="2403" y="2076"/>
                    <a:pt x="2503" y="1909"/>
                    <a:pt x="2503" y="1742"/>
                  </a:cubicBezTo>
                  <a:lnTo>
                    <a:pt x="2503" y="208"/>
                  </a:lnTo>
                  <a:cubicBezTo>
                    <a:pt x="2503" y="87"/>
                    <a:pt x="2450" y="1"/>
                    <a:pt x="2358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597;p75"/>
            <p:cNvSpPr/>
            <p:nvPr/>
          </p:nvSpPr>
          <p:spPr>
            <a:xfrm>
              <a:off x="2355175" y="4006650"/>
              <a:ext cx="15875" cy="23375"/>
            </a:xfrm>
            <a:custGeom>
              <a:avLst/>
              <a:gdLst/>
              <a:ahLst/>
              <a:cxnLst/>
              <a:rect l="l" t="t" r="r" b="b"/>
              <a:pathLst>
                <a:path w="635" h="935" extrusionOk="0">
                  <a:moveTo>
                    <a:pt x="635" y="0"/>
                  </a:moveTo>
                  <a:lnTo>
                    <a:pt x="1" y="367"/>
                  </a:lnTo>
                  <a:lnTo>
                    <a:pt x="335" y="934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598;p75"/>
            <p:cNvSpPr/>
            <p:nvPr/>
          </p:nvSpPr>
          <p:spPr>
            <a:xfrm>
              <a:off x="2591200" y="3809500"/>
              <a:ext cx="56725" cy="79575"/>
            </a:xfrm>
            <a:custGeom>
              <a:avLst/>
              <a:gdLst/>
              <a:ahLst/>
              <a:cxnLst/>
              <a:rect l="l" t="t" r="r" b="b"/>
              <a:pathLst>
                <a:path w="2269" h="3183" extrusionOk="0">
                  <a:moveTo>
                    <a:pt x="2242" y="1"/>
                  </a:moveTo>
                  <a:cubicBezTo>
                    <a:pt x="2233" y="1"/>
                    <a:pt x="2219" y="5"/>
                    <a:pt x="2202" y="14"/>
                  </a:cubicBezTo>
                  <a:lnTo>
                    <a:pt x="734" y="481"/>
                  </a:lnTo>
                  <a:cubicBezTo>
                    <a:pt x="634" y="514"/>
                    <a:pt x="567" y="648"/>
                    <a:pt x="600" y="681"/>
                  </a:cubicBezTo>
                  <a:lnTo>
                    <a:pt x="867" y="915"/>
                  </a:lnTo>
                  <a:cubicBezTo>
                    <a:pt x="0" y="2249"/>
                    <a:pt x="300" y="2883"/>
                    <a:pt x="1067" y="3183"/>
                  </a:cubicBezTo>
                  <a:cubicBezTo>
                    <a:pt x="801" y="2883"/>
                    <a:pt x="901" y="2049"/>
                    <a:pt x="1368" y="1382"/>
                  </a:cubicBezTo>
                  <a:lnTo>
                    <a:pt x="1635" y="1615"/>
                  </a:lnTo>
                  <a:cubicBezTo>
                    <a:pt x="1640" y="1621"/>
                    <a:pt x="1649" y="1624"/>
                    <a:pt x="1661" y="1624"/>
                  </a:cubicBezTo>
                  <a:cubicBezTo>
                    <a:pt x="1712" y="1624"/>
                    <a:pt x="1807" y="1564"/>
                    <a:pt x="1835" y="1482"/>
                  </a:cubicBezTo>
                  <a:lnTo>
                    <a:pt x="2268" y="81"/>
                  </a:lnTo>
                  <a:cubicBezTo>
                    <a:pt x="2268" y="32"/>
                    <a:pt x="2268" y="1"/>
                    <a:pt x="224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599;p75"/>
            <p:cNvSpPr/>
            <p:nvPr/>
          </p:nvSpPr>
          <p:spPr>
            <a:xfrm>
              <a:off x="3995525" y="2390675"/>
              <a:ext cx="434500" cy="674300"/>
            </a:xfrm>
            <a:custGeom>
              <a:avLst/>
              <a:gdLst/>
              <a:ahLst/>
              <a:cxnLst/>
              <a:rect l="l" t="t" r="r" b="b"/>
              <a:pathLst>
                <a:path w="17380" h="26972" extrusionOk="0">
                  <a:moveTo>
                    <a:pt x="17153" y="1"/>
                  </a:moveTo>
                  <a:cubicBezTo>
                    <a:pt x="17099" y="1"/>
                    <a:pt x="17039" y="20"/>
                    <a:pt x="16979" y="60"/>
                  </a:cubicBezTo>
                  <a:lnTo>
                    <a:pt x="434" y="9600"/>
                  </a:lnTo>
                  <a:cubicBezTo>
                    <a:pt x="167" y="9767"/>
                    <a:pt x="34" y="10033"/>
                    <a:pt x="0" y="10334"/>
                  </a:cubicBezTo>
                  <a:lnTo>
                    <a:pt x="0" y="26679"/>
                  </a:lnTo>
                  <a:cubicBezTo>
                    <a:pt x="0" y="26866"/>
                    <a:pt x="99" y="26971"/>
                    <a:pt x="238" y="26971"/>
                  </a:cubicBezTo>
                  <a:cubicBezTo>
                    <a:pt x="298" y="26971"/>
                    <a:pt x="364" y="26952"/>
                    <a:pt x="434" y="26912"/>
                  </a:cubicBezTo>
                  <a:lnTo>
                    <a:pt x="16979" y="17372"/>
                  </a:lnTo>
                  <a:cubicBezTo>
                    <a:pt x="17213" y="17205"/>
                    <a:pt x="17346" y="16938"/>
                    <a:pt x="17380" y="16638"/>
                  </a:cubicBezTo>
                  <a:lnTo>
                    <a:pt x="17380" y="293"/>
                  </a:lnTo>
                  <a:cubicBezTo>
                    <a:pt x="17380" y="106"/>
                    <a:pt x="17281" y="1"/>
                    <a:pt x="1715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600;p75"/>
            <p:cNvSpPr/>
            <p:nvPr/>
          </p:nvSpPr>
          <p:spPr>
            <a:xfrm>
              <a:off x="3995525" y="2390675"/>
              <a:ext cx="434500" cy="674300"/>
            </a:xfrm>
            <a:custGeom>
              <a:avLst/>
              <a:gdLst/>
              <a:ahLst/>
              <a:cxnLst/>
              <a:rect l="l" t="t" r="r" b="b"/>
              <a:pathLst>
                <a:path w="17380" h="26972" extrusionOk="0">
                  <a:moveTo>
                    <a:pt x="17153" y="1"/>
                  </a:moveTo>
                  <a:cubicBezTo>
                    <a:pt x="17099" y="1"/>
                    <a:pt x="17039" y="20"/>
                    <a:pt x="16979" y="60"/>
                  </a:cubicBezTo>
                  <a:lnTo>
                    <a:pt x="434" y="9600"/>
                  </a:lnTo>
                  <a:cubicBezTo>
                    <a:pt x="167" y="9767"/>
                    <a:pt x="34" y="10033"/>
                    <a:pt x="0" y="10334"/>
                  </a:cubicBezTo>
                  <a:lnTo>
                    <a:pt x="0" y="26679"/>
                  </a:lnTo>
                  <a:cubicBezTo>
                    <a:pt x="0" y="26866"/>
                    <a:pt x="99" y="26971"/>
                    <a:pt x="238" y="26971"/>
                  </a:cubicBezTo>
                  <a:cubicBezTo>
                    <a:pt x="298" y="26971"/>
                    <a:pt x="364" y="26952"/>
                    <a:pt x="434" y="26912"/>
                  </a:cubicBezTo>
                  <a:lnTo>
                    <a:pt x="16979" y="17372"/>
                  </a:lnTo>
                  <a:cubicBezTo>
                    <a:pt x="17213" y="17205"/>
                    <a:pt x="17346" y="16938"/>
                    <a:pt x="17380" y="16638"/>
                  </a:cubicBezTo>
                  <a:lnTo>
                    <a:pt x="17380" y="293"/>
                  </a:lnTo>
                  <a:cubicBezTo>
                    <a:pt x="17380" y="106"/>
                    <a:pt x="17281" y="1"/>
                    <a:pt x="171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601;p75"/>
            <p:cNvSpPr/>
            <p:nvPr/>
          </p:nvSpPr>
          <p:spPr>
            <a:xfrm>
              <a:off x="3995525" y="2623975"/>
              <a:ext cx="434500" cy="441000"/>
            </a:xfrm>
            <a:custGeom>
              <a:avLst/>
              <a:gdLst/>
              <a:ahLst/>
              <a:cxnLst/>
              <a:rect l="l" t="t" r="r" b="b"/>
              <a:pathLst>
                <a:path w="17380" h="17640" extrusionOk="0">
                  <a:moveTo>
                    <a:pt x="12776" y="1"/>
                  </a:moveTo>
                  <a:lnTo>
                    <a:pt x="10008" y="4871"/>
                  </a:lnTo>
                  <a:lnTo>
                    <a:pt x="11942" y="7373"/>
                  </a:lnTo>
                  <a:lnTo>
                    <a:pt x="5538" y="1869"/>
                  </a:lnTo>
                  <a:lnTo>
                    <a:pt x="0" y="13844"/>
                  </a:lnTo>
                  <a:lnTo>
                    <a:pt x="0" y="17347"/>
                  </a:lnTo>
                  <a:cubicBezTo>
                    <a:pt x="0" y="17534"/>
                    <a:pt x="99" y="17639"/>
                    <a:pt x="238" y="17639"/>
                  </a:cubicBezTo>
                  <a:cubicBezTo>
                    <a:pt x="298" y="17639"/>
                    <a:pt x="364" y="17620"/>
                    <a:pt x="434" y="17580"/>
                  </a:cubicBezTo>
                  <a:lnTo>
                    <a:pt x="16946" y="8040"/>
                  </a:lnTo>
                  <a:cubicBezTo>
                    <a:pt x="17213" y="7873"/>
                    <a:pt x="17346" y="7606"/>
                    <a:pt x="17380" y="7306"/>
                  </a:cubicBezTo>
                  <a:lnTo>
                    <a:pt x="17380" y="4237"/>
                  </a:lnTo>
                  <a:lnTo>
                    <a:pt x="12776" y="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602;p75"/>
            <p:cNvSpPr/>
            <p:nvPr/>
          </p:nvSpPr>
          <p:spPr>
            <a:xfrm>
              <a:off x="4299900" y="2493800"/>
              <a:ext cx="62575" cy="80275"/>
            </a:xfrm>
            <a:custGeom>
              <a:avLst/>
              <a:gdLst/>
              <a:ahLst/>
              <a:cxnLst/>
              <a:rect l="l" t="t" r="r" b="b"/>
              <a:pathLst>
                <a:path w="2503" h="3211" extrusionOk="0">
                  <a:moveTo>
                    <a:pt x="1812" y="1"/>
                  </a:moveTo>
                  <a:cubicBezTo>
                    <a:pt x="1647" y="1"/>
                    <a:pt x="1462" y="55"/>
                    <a:pt x="1268" y="171"/>
                  </a:cubicBezTo>
                  <a:cubicBezTo>
                    <a:pt x="535" y="638"/>
                    <a:pt x="68" y="1439"/>
                    <a:pt x="1" y="2339"/>
                  </a:cubicBezTo>
                  <a:cubicBezTo>
                    <a:pt x="1" y="2884"/>
                    <a:pt x="287" y="3210"/>
                    <a:pt x="703" y="3210"/>
                  </a:cubicBezTo>
                  <a:cubicBezTo>
                    <a:pt x="873" y="3210"/>
                    <a:pt x="1065" y="3156"/>
                    <a:pt x="1268" y="3040"/>
                  </a:cubicBezTo>
                  <a:cubicBezTo>
                    <a:pt x="2002" y="2573"/>
                    <a:pt x="2469" y="1772"/>
                    <a:pt x="2503" y="872"/>
                  </a:cubicBezTo>
                  <a:cubicBezTo>
                    <a:pt x="2503" y="327"/>
                    <a:pt x="2217" y="1"/>
                    <a:pt x="181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603;p75"/>
            <p:cNvSpPr/>
            <p:nvPr/>
          </p:nvSpPr>
          <p:spPr>
            <a:xfrm>
              <a:off x="2002425" y="1712450"/>
              <a:ext cx="2507650" cy="1905650"/>
            </a:xfrm>
            <a:custGeom>
              <a:avLst/>
              <a:gdLst/>
              <a:ahLst/>
              <a:cxnLst/>
              <a:rect l="l" t="t" r="r" b="b"/>
              <a:pathLst>
                <a:path w="100306" h="76226" extrusionOk="0">
                  <a:moveTo>
                    <a:pt x="99557" y="1"/>
                  </a:moveTo>
                  <a:cubicBezTo>
                    <a:pt x="99380" y="1"/>
                    <a:pt x="99181" y="55"/>
                    <a:pt x="98972" y="169"/>
                  </a:cubicBezTo>
                  <a:lnTo>
                    <a:pt x="1369" y="56543"/>
                  </a:lnTo>
                  <a:cubicBezTo>
                    <a:pt x="568" y="57043"/>
                    <a:pt x="68" y="57911"/>
                    <a:pt x="1" y="58845"/>
                  </a:cubicBezTo>
                  <a:lnTo>
                    <a:pt x="1" y="75290"/>
                  </a:lnTo>
                  <a:cubicBezTo>
                    <a:pt x="1" y="75885"/>
                    <a:pt x="307" y="76226"/>
                    <a:pt x="762" y="76226"/>
                  </a:cubicBezTo>
                  <a:cubicBezTo>
                    <a:pt x="944" y="76226"/>
                    <a:pt x="1149" y="76171"/>
                    <a:pt x="1369" y="76057"/>
                  </a:cubicBezTo>
                  <a:lnTo>
                    <a:pt x="98972" y="19717"/>
                  </a:lnTo>
                  <a:cubicBezTo>
                    <a:pt x="99739" y="19183"/>
                    <a:pt x="100239" y="18316"/>
                    <a:pt x="100306" y="17382"/>
                  </a:cubicBezTo>
                  <a:lnTo>
                    <a:pt x="100306" y="937"/>
                  </a:lnTo>
                  <a:cubicBezTo>
                    <a:pt x="100306" y="341"/>
                    <a:pt x="99999" y="1"/>
                    <a:pt x="9955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604;p75"/>
            <p:cNvSpPr/>
            <p:nvPr/>
          </p:nvSpPr>
          <p:spPr>
            <a:xfrm>
              <a:off x="2065825" y="3151025"/>
              <a:ext cx="125100" cy="162650"/>
            </a:xfrm>
            <a:custGeom>
              <a:avLst/>
              <a:gdLst/>
              <a:ahLst/>
              <a:cxnLst/>
              <a:rect l="l" t="t" r="r" b="b"/>
              <a:pathLst>
                <a:path w="5004" h="6506" extrusionOk="0">
                  <a:moveTo>
                    <a:pt x="2502" y="1"/>
                  </a:moveTo>
                  <a:lnTo>
                    <a:pt x="0" y="4337"/>
                  </a:lnTo>
                  <a:lnTo>
                    <a:pt x="0" y="4337"/>
                  </a:lnTo>
                  <a:lnTo>
                    <a:pt x="1268" y="3603"/>
                  </a:lnTo>
                  <a:lnTo>
                    <a:pt x="1268" y="6505"/>
                  </a:lnTo>
                  <a:lnTo>
                    <a:pt x="3769" y="5071"/>
                  </a:lnTo>
                  <a:lnTo>
                    <a:pt x="3769" y="2169"/>
                  </a:lnTo>
                  <a:lnTo>
                    <a:pt x="5004" y="1435"/>
                  </a:lnTo>
                  <a:lnTo>
                    <a:pt x="2502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605;p75"/>
            <p:cNvSpPr/>
            <p:nvPr/>
          </p:nvSpPr>
          <p:spPr>
            <a:xfrm>
              <a:off x="2064150" y="3383850"/>
              <a:ext cx="26700" cy="90775"/>
            </a:xfrm>
            <a:custGeom>
              <a:avLst/>
              <a:gdLst/>
              <a:ahLst/>
              <a:cxnLst/>
              <a:rect l="l" t="t" r="r" b="b"/>
              <a:pathLst>
                <a:path w="1068" h="3631" extrusionOk="0">
                  <a:moveTo>
                    <a:pt x="685" y="1"/>
                  </a:moveTo>
                  <a:cubicBezTo>
                    <a:pt x="630" y="1"/>
                    <a:pt x="576" y="19"/>
                    <a:pt x="534" y="61"/>
                  </a:cubicBezTo>
                  <a:cubicBezTo>
                    <a:pt x="367" y="161"/>
                    <a:pt x="234" y="328"/>
                    <a:pt x="167" y="495"/>
                  </a:cubicBezTo>
                  <a:cubicBezTo>
                    <a:pt x="34" y="728"/>
                    <a:pt x="0" y="1028"/>
                    <a:pt x="0" y="1295"/>
                  </a:cubicBezTo>
                  <a:lnTo>
                    <a:pt x="34" y="1395"/>
                  </a:lnTo>
                  <a:lnTo>
                    <a:pt x="367" y="1229"/>
                  </a:lnTo>
                  <a:lnTo>
                    <a:pt x="367" y="1095"/>
                  </a:lnTo>
                  <a:cubicBezTo>
                    <a:pt x="367" y="1028"/>
                    <a:pt x="367" y="962"/>
                    <a:pt x="367" y="895"/>
                  </a:cubicBezTo>
                  <a:cubicBezTo>
                    <a:pt x="367" y="762"/>
                    <a:pt x="434" y="628"/>
                    <a:pt x="567" y="561"/>
                  </a:cubicBezTo>
                  <a:cubicBezTo>
                    <a:pt x="584" y="545"/>
                    <a:pt x="609" y="536"/>
                    <a:pt x="634" y="536"/>
                  </a:cubicBezTo>
                  <a:cubicBezTo>
                    <a:pt x="659" y="536"/>
                    <a:pt x="684" y="545"/>
                    <a:pt x="701" y="561"/>
                  </a:cubicBezTo>
                  <a:cubicBezTo>
                    <a:pt x="734" y="628"/>
                    <a:pt x="768" y="695"/>
                    <a:pt x="768" y="795"/>
                  </a:cubicBezTo>
                  <a:cubicBezTo>
                    <a:pt x="734" y="928"/>
                    <a:pt x="734" y="1062"/>
                    <a:pt x="701" y="1195"/>
                  </a:cubicBezTo>
                  <a:cubicBezTo>
                    <a:pt x="634" y="1429"/>
                    <a:pt x="567" y="1662"/>
                    <a:pt x="467" y="1896"/>
                  </a:cubicBezTo>
                  <a:lnTo>
                    <a:pt x="234" y="2530"/>
                  </a:lnTo>
                  <a:lnTo>
                    <a:pt x="167" y="2763"/>
                  </a:lnTo>
                  <a:lnTo>
                    <a:pt x="100" y="2963"/>
                  </a:lnTo>
                  <a:cubicBezTo>
                    <a:pt x="34" y="3097"/>
                    <a:pt x="34" y="3197"/>
                    <a:pt x="34" y="3197"/>
                  </a:cubicBezTo>
                  <a:lnTo>
                    <a:pt x="34" y="3630"/>
                  </a:lnTo>
                  <a:lnTo>
                    <a:pt x="1034" y="3063"/>
                  </a:lnTo>
                  <a:lnTo>
                    <a:pt x="1034" y="2563"/>
                  </a:lnTo>
                  <a:lnTo>
                    <a:pt x="401" y="2930"/>
                  </a:lnTo>
                  <a:cubicBezTo>
                    <a:pt x="401" y="2896"/>
                    <a:pt x="401" y="2896"/>
                    <a:pt x="401" y="2863"/>
                  </a:cubicBezTo>
                  <a:cubicBezTo>
                    <a:pt x="434" y="2796"/>
                    <a:pt x="467" y="2730"/>
                    <a:pt x="501" y="2630"/>
                  </a:cubicBezTo>
                  <a:lnTo>
                    <a:pt x="534" y="2463"/>
                  </a:lnTo>
                  <a:cubicBezTo>
                    <a:pt x="634" y="2263"/>
                    <a:pt x="667" y="2096"/>
                    <a:pt x="701" y="1996"/>
                  </a:cubicBezTo>
                  <a:cubicBezTo>
                    <a:pt x="834" y="1662"/>
                    <a:pt x="934" y="1395"/>
                    <a:pt x="934" y="1262"/>
                  </a:cubicBezTo>
                  <a:cubicBezTo>
                    <a:pt x="1001" y="1028"/>
                    <a:pt x="1034" y="795"/>
                    <a:pt x="1034" y="561"/>
                  </a:cubicBezTo>
                  <a:cubicBezTo>
                    <a:pt x="1068" y="395"/>
                    <a:pt x="1001" y="228"/>
                    <a:pt x="901" y="94"/>
                  </a:cubicBezTo>
                  <a:cubicBezTo>
                    <a:pt x="843" y="36"/>
                    <a:pt x="762" y="1"/>
                    <a:pt x="685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606;p75"/>
            <p:cNvSpPr/>
            <p:nvPr/>
          </p:nvSpPr>
          <p:spPr>
            <a:xfrm>
              <a:off x="2095000" y="3364200"/>
              <a:ext cx="26700" cy="86575"/>
            </a:xfrm>
            <a:custGeom>
              <a:avLst/>
              <a:gdLst/>
              <a:ahLst/>
              <a:cxnLst/>
              <a:rect l="l" t="t" r="r" b="b"/>
              <a:pathLst>
                <a:path w="1068" h="3463" extrusionOk="0">
                  <a:moveTo>
                    <a:pt x="601" y="547"/>
                  </a:moveTo>
                  <a:cubicBezTo>
                    <a:pt x="701" y="547"/>
                    <a:pt x="734" y="647"/>
                    <a:pt x="734" y="880"/>
                  </a:cubicBezTo>
                  <a:cubicBezTo>
                    <a:pt x="768" y="981"/>
                    <a:pt x="734" y="1081"/>
                    <a:pt x="734" y="1214"/>
                  </a:cubicBezTo>
                  <a:cubicBezTo>
                    <a:pt x="701" y="1281"/>
                    <a:pt x="634" y="1381"/>
                    <a:pt x="568" y="1448"/>
                  </a:cubicBezTo>
                  <a:cubicBezTo>
                    <a:pt x="526" y="1461"/>
                    <a:pt x="496" y="1469"/>
                    <a:pt x="473" y="1469"/>
                  </a:cubicBezTo>
                  <a:cubicBezTo>
                    <a:pt x="440" y="1469"/>
                    <a:pt x="420" y="1453"/>
                    <a:pt x="401" y="1414"/>
                  </a:cubicBezTo>
                  <a:cubicBezTo>
                    <a:pt x="367" y="1314"/>
                    <a:pt x="334" y="1214"/>
                    <a:pt x="334" y="1114"/>
                  </a:cubicBezTo>
                  <a:cubicBezTo>
                    <a:pt x="334" y="1047"/>
                    <a:pt x="334" y="981"/>
                    <a:pt x="334" y="880"/>
                  </a:cubicBezTo>
                  <a:cubicBezTo>
                    <a:pt x="334" y="814"/>
                    <a:pt x="367" y="780"/>
                    <a:pt x="401" y="714"/>
                  </a:cubicBezTo>
                  <a:cubicBezTo>
                    <a:pt x="434" y="647"/>
                    <a:pt x="468" y="580"/>
                    <a:pt x="534" y="547"/>
                  </a:cubicBezTo>
                  <a:close/>
                  <a:moveTo>
                    <a:pt x="618" y="1966"/>
                  </a:moveTo>
                  <a:cubicBezTo>
                    <a:pt x="631" y="1966"/>
                    <a:pt x="645" y="1970"/>
                    <a:pt x="668" y="1981"/>
                  </a:cubicBezTo>
                  <a:cubicBezTo>
                    <a:pt x="734" y="2015"/>
                    <a:pt x="734" y="2115"/>
                    <a:pt x="734" y="2315"/>
                  </a:cubicBezTo>
                  <a:lnTo>
                    <a:pt x="734" y="2448"/>
                  </a:lnTo>
                  <a:cubicBezTo>
                    <a:pt x="734" y="2482"/>
                    <a:pt x="734" y="2548"/>
                    <a:pt x="734" y="2615"/>
                  </a:cubicBezTo>
                  <a:cubicBezTo>
                    <a:pt x="701" y="2715"/>
                    <a:pt x="634" y="2849"/>
                    <a:pt x="534" y="2915"/>
                  </a:cubicBezTo>
                  <a:cubicBezTo>
                    <a:pt x="518" y="2932"/>
                    <a:pt x="501" y="2940"/>
                    <a:pt x="480" y="2940"/>
                  </a:cubicBezTo>
                  <a:cubicBezTo>
                    <a:pt x="459" y="2940"/>
                    <a:pt x="434" y="2932"/>
                    <a:pt x="401" y="2915"/>
                  </a:cubicBezTo>
                  <a:cubicBezTo>
                    <a:pt x="367" y="2849"/>
                    <a:pt x="334" y="2782"/>
                    <a:pt x="367" y="2682"/>
                  </a:cubicBezTo>
                  <a:lnTo>
                    <a:pt x="367" y="2515"/>
                  </a:lnTo>
                  <a:cubicBezTo>
                    <a:pt x="334" y="2448"/>
                    <a:pt x="367" y="2348"/>
                    <a:pt x="367" y="2248"/>
                  </a:cubicBezTo>
                  <a:cubicBezTo>
                    <a:pt x="401" y="2148"/>
                    <a:pt x="468" y="2048"/>
                    <a:pt x="534" y="1981"/>
                  </a:cubicBezTo>
                  <a:cubicBezTo>
                    <a:pt x="579" y="1981"/>
                    <a:pt x="594" y="1966"/>
                    <a:pt x="618" y="1966"/>
                  </a:cubicBezTo>
                  <a:close/>
                  <a:moveTo>
                    <a:pt x="711" y="0"/>
                  </a:moveTo>
                  <a:cubicBezTo>
                    <a:pt x="654" y="0"/>
                    <a:pt x="594" y="17"/>
                    <a:pt x="534" y="47"/>
                  </a:cubicBezTo>
                  <a:cubicBezTo>
                    <a:pt x="367" y="180"/>
                    <a:pt x="234" y="313"/>
                    <a:pt x="167" y="514"/>
                  </a:cubicBezTo>
                  <a:cubicBezTo>
                    <a:pt x="67" y="680"/>
                    <a:pt x="34" y="880"/>
                    <a:pt x="34" y="1114"/>
                  </a:cubicBezTo>
                  <a:lnTo>
                    <a:pt x="34" y="1281"/>
                  </a:lnTo>
                  <a:cubicBezTo>
                    <a:pt x="34" y="1381"/>
                    <a:pt x="67" y="1481"/>
                    <a:pt x="67" y="1548"/>
                  </a:cubicBezTo>
                  <a:cubicBezTo>
                    <a:pt x="134" y="1681"/>
                    <a:pt x="201" y="1781"/>
                    <a:pt x="267" y="1781"/>
                  </a:cubicBezTo>
                  <a:cubicBezTo>
                    <a:pt x="234" y="1848"/>
                    <a:pt x="167" y="1948"/>
                    <a:pt x="134" y="2015"/>
                  </a:cubicBezTo>
                  <a:cubicBezTo>
                    <a:pt x="67" y="2215"/>
                    <a:pt x="34" y="2415"/>
                    <a:pt x="34" y="2615"/>
                  </a:cubicBezTo>
                  <a:lnTo>
                    <a:pt x="34" y="2915"/>
                  </a:lnTo>
                  <a:cubicBezTo>
                    <a:pt x="1" y="3082"/>
                    <a:pt x="67" y="3249"/>
                    <a:pt x="167" y="3382"/>
                  </a:cubicBezTo>
                  <a:cubicBezTo>
                    <a:pt x="222" y="3437"/>
                    <a:pt x="288" y="3462"/>
                    <a:pt x="357" y="3462"/>
                  </a:cubicBezTo>
                  <a:cubicBezTo>
                    <a:pt x="414" y="3462"/>
                    <a:pt x="474" y="3446"/>
                    <a:pt x="534" y="3416"/>
                  </a:cubicBezTo>
                  <a:cubicBezTo>
                    <a:pt x="701" y="3316"/>
                    <a:pt x="834" y="3149"/>
                    <a:pt x="901" y="2982"/>
                  </a:cubicBezTo>
                  <a:cubicBezTo>
                    <a:pt x="1001" y="2782"/>
                    <a:pt x="1068" y="2582"/>
                    <a:pt x="1068" y="2348"/>
                  </a:cubicBezTo>
                  <a:lnTo>
                    <a:pt x="1068" y="2048"/>
                  </a:lnTo>
                  <a:cubicBezTo>
                    <a:pt x="1068" y="1948"/>
                    <a:pt x="1035" y="1848"/>
                    <a:pt x="1035" y="1748"/>
                  </a:cubicBezTo>
                  <a:cubicBezTo>
                    <a:pt x="1001" y="1648"/>
                    <a:pt x="901" y="1548"/>
                    <a:pt x="801" y="1514"/>
                  </a:cubicBezTo>
                  <a:cubicBezTo>
                    <a:pt x="834" y="1448"/>
                    <a:pt x="901" y="1381"/>
                    <a:pt x="935" y="1314"/>
                  </a:cubicBezTo>
                  <a:cubicBezTo>
                    <a:pt x="1001" y="1114"/>
                    <a:pt x="1035" y="914"/>
                    <a:pt x="1035" y="714"/>
                  </a:cubicBezTo>
                  <a:lnTo>
                    <a:pt x="1035" y="547"/>
                  </a:lnTo>
                  <a:cubicBezTo>
                    <a:pt x="1035" y="380"/>
                    <a:pt x="1001" y="213"/>
                    <a:pt x="901" y="80"/>
                  </a:cubicBezTo>
                  <a:cubicBezTo>
                    <a:pt x="846" y="25"/>
                    <a:pt x="781" y="0"/>
                    <a:pt x="71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607;p75"/>
            <p:cNvSpPr/>
            <p:nvPr/>
          </p:nvSpPr>
          <p:spPr>
            <a:xfrm>
              <a:off x="2126700" y="3421225"/>
              <a:ext cx="8350" cy="17525"/>
            </a:xfrm>
            <a:custGeom>
              <a:avLst/>
              <a:gdLst/>
              <a:ahLst/>
              <a:cxnLst/>
              <a:rect l="l" t="t" r="r" b="b"/>
              <a:pathLst>
                <a:path w="334" h="701" extrusionOk="0">
                  <a:moveTo>
                    <a:pt x="334" y="0"/>
                  </a:moveTo>
                  <a:lnTo>
                    <a:pt x="0" y="201"/>
                  </a:lnTo>
                  <a:lnTo>
                    <a:pt x="0" y="701"/>
                  </a:lnTo>
                  <a:lnTo>
                    <a:pt x="334" y="501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608;p75"/>
            <p:cNvSpPr/>
            <p:nvPr/>
          </p:nvSpPr>
          <p:spPr>
            <a:xfrm>
              <a:off x="2140025" y="3340000"/>
              <a:ext cx="26725" cy="91250"/>
            </a:xfrm>
            <a:custGeom>
              <a:avLst/>
              <a:gdLst/>
              <a:ahLst/>
              <a:cxnLst/>
              <a:rect l="l" t="t" r="r" b="b"/>
              <a:pathLst>
                <a:path w="1069" h="3650" extrusionOk="0">
                  <a:moveTo>
                    <a:pt x="728" y="1"/>
                  </a:moveTo>
                  <a:cubicBezTo>
                    <a:pt x="671" y="1"/>
                    <a:pt x="613" y="17"/>
                    <a:pt x="568" y="47"/>
                  </a:cubicBezTo>
                  <a:cubicBezTo>
                    <a:pt x="401" y="147"/>
                    <a:pt x="268" y="314"/>
                    <a:pt x="168" y="481"/>
                  </a:cubicBezTo>
                  <a:cubicBezTo>
                    <a:pt x="68" y="714"/>
                    <a:pt x="1" y="1015"/>
                    <a:pt x="34" y="1281"/>
                  </a:cubicBezTo>
                  <a:lnTo>
                    <a:pt x="68" y="1381"/>
                  </a:lnTo>
                  <a:lnTo>
                    <a:pt x="368" y="1215"/>
                  </a:lnTo>
                  <a:lnTo>
                    <a:pt x="368" y="1081"/>
                  </a:lnTo>
                  <a:cubicBezTo>
                    <a:pt x="368" y="1015"/>
                    <a:pt x="368" y="948"/>
                    <a:pt x="368" y="881"/>
                  </a:cubicBezTo>
                  <a:cubicBezTo>
                    <a:pt x="368" y="748"/>
                    <a:pt x="434" y="614"/>
                    <a:pt x="568" y="548"/>
                  </a:cubicBezTo>
                  <a:cubicBezTo>
                    <a:pt x="585" y="531"/>
                    <a:pt x="610" y="523"/>
                    <a:pt x="635" y="523"/>
                  </a:cubicBezTo>
                  <a:cubicBezTo>
                    <a:pt x="660" y="523"/>
                    <a:pt x="685" y="531"/>
                    <a:pt x="701" y="548"/>
                  </a:cubicBezTo>
                  <a:cubicBezTo>
                    <a:pt x="735" y="614"/>
                    <a:pt x="768" y="714"/>
                    <a:pt x="768" y="781"/>
                  </a:cubicBezTo>
                  <a:cubicBezTo>
                    <a:pt x="768" y="914"/>
                    <a:pt x="735" y="1048"/>
                    <a:pt x="701" y="1181"/>
                  </a:cubicBezTo>
                  <a:cubicBezTo>
                    <a:pt x="635" y="1448"/>
                    <a:pt x="568" y="1682"/>
                    <a:pt x="468" y="1882"/>
                  </a:cubicBezTo>
                  <a:cubicBezTo>
                    <a:pt x="368" y="2182"/>
                    <a:pt x="301" y="2382"/>
                    <a:pt x="268" y="2516"/>
                  </a:cubicBezTo>
                  <a:lnTo>
                    <a:pt x="168" y="2749"/>
                  </a:lnTo>
                  <a:lnTo>
                    <a:pt x="101" y="2949"/>
                  </a:lnTo>
                  <a:cubicBezTo>
                    <a:pt x="68" y="3116"/>
                    <a:pt x="34" y="3183"/>
                    <a:pt x="34" y="3183"/>
                  </a:cubicBezTo>
                  <a:lnTo>
                    <a:pt x="34" y="3650"/>
                  </a:lnTo>
                  <a:lnTo>
                    <a:pt x="1035" y="3049"/>
                  </a:lnTo>
                  <a:lnTo>
                    <a:pt x="1035" y="2582"/>
                  </a:lnTo>
                  <a:lnTo>
                    <a:pt x="401" y="2916"/>
                  </a:lnTo>
                  <a:cubicBezTo>
                    <a:pt x="401" y="2916"/>
                    <a:pt x="401" y="2916"/>
                    <a:pt x="401" y="2883"/>
                  </a:cubicBezTo>
                  <a:cubicBezTo>
                    <a:pt x="434" y="2816"/>
                    <a:pt x="468" y="2716"/>
                    <a:pt x="501" y="2616"/>
                  </a:cubicBezTo>
                  <a:lnTo>
                    <a:pt x="568" y="2449"/>
                  </a:lnTo>
                  <a:cubicBezTo>
                    <a:pt x="635" y="2249"/>
                    <a:pt x="668" y="2115"/>
                    <a:pt x="701" y="2015"/>
                  </a:cubicBezTo>
                  <a:cubicBezTo>
                    <a:pt x="835" y="1648"/>
                    <a:pt x="935" y="1415"/>
                    <a:pt x="968" y="1281"/>
                  </a:cubicBezTo>
                  <a:cubicBezTo>
                    <a:pt x="1035" y="1048"/>
                    <a:pt x="1068" y="814"/>
                    <a:pt x="1068" y="581"/>
                  </a:cubicBezTo>
                  <a:cubicBezTo>
                    <a:pt x="1068" y="414"/>
                    <a:pt x="1002" y="247"/>
                    <a:pt x="901" y="81"/>
                  </a:cubicBezTo>
                  <a:cubicBezTo>
                    <a:pt x="865" y="25"/>
                    <a:pt x="798" y="1"/>
                    <a:pt x="72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609;p75"/>
            <p:cNvSpPr/>
            <p:nvPr/>
          </p:nvSpPr>
          <p:spPr>
            <a:xfrm>
              <a:off x="2173400" y="3315325"/>
              <a:ext cx="28375" cy="96750"/>
            </a:xfrm>
            <a:custGeom>
              <a:avLst/>
              <a:gdLst/>
              <a:ahLst/>
              <a:cxnLst/>
              <a:rect l="l" t="t" r="r" b="b"/>
              <a:pathLst>
                <a:path w="1135" h="3870" extrusionOk="0">
                  <a:moveTo>
                    <a:pt x="1034" y="0"/>
                  </a:moveTo>
                  <a:lnTo>
                    <a:pt x="701" y="200"/>
                  </a:lnTo>
                  <a:lnTo>
                    <a:pt x="300" y="1601"/>
                  </a:lnTo>
                  <a:lnTo>
                    <a:pt x="300" y="400"/>
                  </a:lnTo>
                  <a:lnTo>
                    <a:pt x="0" y="601"/>
                  </a:lnTo>
                  <a:lnTo>
                    <a:pt x="0" y="3870"/>
                  </a:lnTo>
                  <a:lnTo>
                    <a:pt x="300" y="3669"/>
                  </a:lnTo>
                  <a:lnTo>
                    <a:pt x="300" y="2635"/>
                  </a:lnTo>
                  <a:lnTo>
                    <a:pt x="400" y="2302"/>
                  </a:lnTo>
                  <a:lnTo>
                    <a:pt x="734" y="3436"/>
                  </a:lnTo>
                  <a:lnTo>
                    <a:pt x="1134" y="3202"/>
                  </a:lnTo>
                  <a:lnTo>
                    <a:pt x="634" y="1568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610;p75"/>
            <p:cNvSpPr/>
            <p:nvPr/>
          </p:nvSpPr>
          <p:spPr>
            <a:xfrm>
              <a:off x="2250950" y="3034275"/>
              <a:ext cx="5025" cy="428675"/>
            </a:xfrm>
            <a:custGeom>
              <a:avLst/>
              <a:gdLst/>
              <a:ahLst/>
              <a:cxnLst/>
              <a:rect l="l" t="t" r="r" b="b"/>
              <a:pathLst>
                <a:path w="201" h="17147" extrusionOk="0">
                  <a:moveTo>
                    <a:pt x="100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7080"/>
                  </a:lnTo>
                  <a:cubicBezTo>
                    <a:pt x="0" y="17113"/>
                    <a:pt x="67" y="17146"/>
                    <a:pt x="100" y="17146"/>
                  </a:cubicBezTo>
                  <a:cubicBezTo>
                    <a:pt x="134" y="17146"/>
                    <a:pt x="167" y="17113"/>
                    <a:pt x="200" y="17080"/>
                  </a:cubicBezTo>
                  <a:lnTo>
                    <a:pt x="200" y="101"/>
                  </a:lnTo>
                  <a:cubicBezTo>
                    <a:pt x="200" y="34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611;p75"/>
            <p:cNvSpPr/>
            <p:nvPr/>
          </p:nvSpPr>
          <p:spPr>
            <a:xfrm>
              <a:off x="2331825" y="2995875"/>
              <a:ext cx="73425" cy="94350"/>
            </a:xfrm>
            <a:custGeom>
              <a:avLst/>
              <a:gdLst/>
              <a:ahLst/>
              <a:cxnLst/>
              <a:rect l="l" t="t" r="r" b="b"/>
              <a:pathLst>
                <a:path w="2937" h="3774" extrusionOk="0">
                  <a:moveTo>
                    <a:pt x="2126" y="0"/>
                  </a:moveTo>
                  <a:cubicBezTo>
                    <a:pt x="1928" y="0"/>
                    <a:pt x="1704" y="65"/>
                    <a:pt x="1469" y="202"/>
                  </a:cubicBezTo>
                  <a:cubicBezTo>
                    <a:pt x="601" y="736"/>
                    <a:pt x="68" y="1704"/>
                    <a:pt x="1" y="2738"/>
                  </a:cubicBezTo>
                  <a:cubicBezTo>
                    <a:pt x="1" y="3397"/>
                    <a:pt x="317" y="3774"/>
                    <a:pt x="796" y="3774"/>
                  </a:cubicBezTo>
                  <a:cubicBezTo>
                    <a:pt x="996" y="3774"/>
                    <a:pt x="1224" y="3709"/>
                    <a:pt x="1469" y="3572"/>
                  </a:cubicBezTo>
                  <a:cubicBezTo>
                    <a:pt x="2336" y="3004"/>
                    <a:pt x="2870" y="2070"/>
                    <a:pt x="2936" y="1036"/>
                  </a:cubicBezTo>
                  <a:cubicBezTo>
                    <a:pt x="2936" y="377"/>
                    <a:pt x="2604" y="0"/>
                    <a:pt x="212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612;p75"/>
            <p:cNvSpPr/>
            <p:nvPr/>
          </p:nvSpPr>
          <p:spPr>
            <a:xfrm>
              <a:off x="2441075" y="2432050"/>
              <a:ext cx="966550" cy="578450"/>
            </a:xfrm>
            <a:custGeom>
              <a:avLst/>
              <a:gdLst/>
              <a:ahLst/>
              <a:cxnLst/>
              <a:rect l="l" t="t" r="r" b="b"/>
              <a:pathLst>
                <a:path w="38662" h="23138" extrusionOk="0">
                  <a:moveTo>
                    <a:pt x="38283" y="0"/>
                  </a:moveTo>
                  <a:cubicBezTo>
                    <a:pt x="38160" y="0"/>
                    <a:pt x="38015" y="45"/>
                    <a:pt x="37861" y="139"/>
                  </a:cubicBezTo>
                  <a:lnTo>
                    <a:pt x="835" y="21555"/>
                  </a:lnTo>
                  <a:cubicBezTo>
                    <a:pt x="368" y="21788"/>
                    <a:pt x="67" y="22222"/>
                    <a:pt x="1" y="22755"/>
                  </a:cubicBezTo>
                  <a:cubicBezTo>
                    <a:pt x="1" y="23005"/>
                    <a:pt x="143" y="23138"/>
                    <a:pt x="356" y="23138"/>
                  </a:cubicBezTo>
                  <a:cubicBezTo>
                    <a:pt x="484" y="23138"/>
                    <a:pt x="638" y="23089"/>
                    <a:pt x="801" y="22989"/>
                  </a:cubicBezTo>
                  <a:lnTo>
                    <a:pt x="37861" y="1574"/>
                  </a:lnTo>
                  <a:cubicBezTo>
                    <a:pt x="38295" y="1340"/>
                    <a:pt x="38595" y="873"/>
                    <a:pt x="38662" y="406"/>
                  </a:cubicBezTo>
                  <a:cubicBezTo>
                    <a:pt x="38662" y="148"/>
                    <a:pt x="38509" y="0"/>
                    <a:pt x="3828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613;p75"/>
            <p:cNvSpPr/>
            <p:nvPr/>
          </p:nvSpPr>
          <p:spPr>
            <a:xfrm>
              <a:off x="2331825" y="1985650"/>
              <a:ext cx="2070675" cy="1214375"/>
            </a:xfrm>
            <a:custGeom>
              <a:avLst/>
              <a:gdLst/>
              <a:ahLst/>
              <a:cxnLst/>
              <a:rect l="l" t="t" r="r" b="b"/>
              <a:pathLst>
                <a:path w="82827" h="48575" extrusionOk="0">
                  <a:moveTo>
                    <a:pt x="82472" y="0"/>
                  </a:moveTo>
                  <a:cubicBezTo>
                    <a:pt x="82343" y="0"/>
                    <a:pt x="82189" y="49"/>
                    <a:pt x="82026" y="149"/>
                  </a:cubicBezTo>
                  <a:lnTo>
                    <a:pt x="802" y="46983"/>
                  </a:lnTo>
                  <a:cubicBezTo>
                    <a:pt x="368" y="47250"/>
                    <a:pt x="68" y="47683"/>
                    <a:pt x="1" y="48184"/>
                  </a:cubicBezTo>
                  <a:cubicBezTo>
                    <a:pt x="1" y="48441"/>
                    <a:pt x="153" y="48574"/>
                    <a:pt x="377" y="48574"/>
                  </a:cubicBezTo>
                  <a:cubicBezTo>
                    <a:pt x="501" y="48574"/>
                    <a:pt x="647" y="48534"/>
                    <a:pt x="802" y="48450"/>
                  </a:cubicBezTo>
                  <a:lnTo>
                    <a:pt x="82026" y="1584"/>
                  </a:lnTo>
                  <a:cubicBezTo>
                    <a:pt x="82460" y="1350"/>
                    <a:pt x="82760" y="883"/>
                    <a:pt x="82827" y="383"/>
                  </a:cubicBezTo>
                  <a:cubicBezTo>
                    <a:pt x="82827" y="133"/>
                    <a:pt x="82684" y="0"/>
                    <a:pt x="8247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614;p75"/>
            <p:cNvSpPr/>
            <p:nvPr/>
          </p:nvSpPr>
          <p:spPr>
            <a:xfrm>
              <a:off x="2331825" y="2058250"/>
              <a:ext cx="2070675" cy="1214900"/>
            </a:xfrm>
            <a:custGeom>
              <a:avLst/>
              <a:gdLst/>
              <a:ahLst/>
              <a:cxnLst/>
              <a:rect l="l" t="t" r="r" b="b"/>
              <a:pathLst>
                <a:path w="82827" h="48596" extrusionOk="0">
                  <a:moveTo>
                    <a:pt x="82465" y="0"/>
                  </a:moveTo>
                  <a:cubicBezTo>
                    <a:pt x="82338" y="0"/>
                    <a:pt x="82187" y="49"/>
                    <a:pt x="82026" y="147"/>
                  </a:cubicBezTo>
                  <a:lnTo>
                    <a:pt x="802" y="46981"/>
                  </a:lnTo>
                  <a:cubicBezTo>
                    <a:pt x="368" y="47248"/>
                    <a:pt x="68" y="47681"/>
                    <a:pt x="1" y="48182"/>
                  </a:cubicBezTo>
                  <a:cubicBezTo>
                    <a:pt x="1" y="48455"/>
                    <a:pt x="147" y="48596"/>
                    <a:pt x="363" y="48596"/>
                  </a:cubicBezTo>
                  <a:cubicBezTo>
                    <a:pt x="490" y="48596"/>
                    <a:pt x="641" y="48547"/>
                    <a:pt x="802" y="48448"/>
                  </a:cubicBezTo>
                  <a:lnTo>
                    <a:pt x="82026" y="1582"/>
                  </a:lnTo>
                  <a:cubicBezTo>
                    <a:pt x="82460" y="1348"/>
                    <a:pt x="82760" y="914"/>
                    <a:pt x="82827" y="414"/>
                  </a:cubicBezTo>
                  <a:cubicBezTo>
                    <a:pt x="82827" y="141"/>
                    <a:pt x="82681" y="0"/>
                    <a:pt x="8246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615;p75"/>
            <p:cNvSpPr/>
            <p:nvPr/>
          </p:nvSpPr>
          <p:spPr>
            <a:xfrm>
              <a:off x="2419400" y="3223250"/>
              <a:ext cx="121775" cy="90775"/>
            </a:xfrm>
            <a:custGeom>
              <a:avLst/>
              <a:gdLst/>
              <a:ahLst/>
              <a:cxnLst/>
              <a:rect l="l" t="t" r="r" b="b"/>
              <a:pathLst>
                <a:path w="4871" h="3631" extrusionOk="0">
                  <a:moveTo>
                    <a:pt x="4509" y="0"/>
                  </a:moveTo>
                  <a:cubicBezTo>
                    <a:pt x="4382" y="0"/>
                    <a:pt x="4230" y="49"/>
                    <a:pt x="4070" y="147"/>
                  </a:cubicBezTo>
                  <a:lnTo>
                    <a:pt x="801" y="2015"/>
                  </a:lnTo>
                  <a:cubicBezTo>
                    <a:pt x="367" y="2282"/>
                    <a:pt x="67" y="2716"/>
                    <a:pt x="0" y="3216"/>
                  </a:cubicBezTo>
                  <a:cubicBezTo>
                    <a:pt x="0" y="3489"/>
                    <a:pt x="146" y="3630"/>
                    <a:pt x="362" y="3630"/>
                  </a:cubicBezTo>
                  <a:cubicBezTo>
                    <a:pt x="489" y="3630"/>
                    <a:pt x="641" y="3582"/>
                    <a:pt x="801" y="3483"/>
                  </a:cubicBezTo>
                  <a:lnTo>
                    <a:pt x="4070" y="1615"/>
                  </a:lnTo>
                  <a:cubicBezTo>
                    <a:pt x="4504" y="1348"/>
                    <a:pt x="4804" y="914"/>
                    <a:pt x="4871" y="414"/>
                  </a:cubicBezTo>
                  <a:cubicBezTo>
                    <a:pt x="4871" y="141"/>
                    <a:pt x="4725" y="0"/>
                    <a:pt x="450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616;p75"/>
            <p:cNvSpPr/>
            <p:nvPr/>
          </p:nvSpPr>
          <p:spPr>
            <a:xfrm>
              <a:off x="2672075" y="3076475"/>
              <a:ext cx="121775" cy="90775"/>
            </a:xfrm>
            <a:custGeom>
              <a:avLst/>
              <a:gdLst/>
              <a:ahLst/>
              <a:cxnLst/>
              <a:rect l="l" t="t" r="r" b="b"/>
              <a:pathLst>
                <a:path w="4871" h="3631" extrusionOk="0">
                  <a:moveTo>
                    <a:pt x="4509" y="0"/>
                  </a:moveTo>
                  <a:cubicBezTo>
                    <a:pt x="4382" y="0"/>
                    <a:pt x="4231" y="49"/>
                    <a:pt x="4070" y="147"/>
                  </a:cubicBezTo>
                  <a:lnTo>
                    <a:pt x="801" y="2015"/>
                  </a:lnTo>
                  <a:cubicBezTo>
                    <a:pt x="368" y="2282"/>
                    <a:pt x="67" y="2716"/>
                    <a:pt x="1" y="3216"/>
                  </a:cubicBezTo>
                  <a:cubicBezTo>
                    <a:pt x="1" y="3490"/>
                    <a:pt x="146" y="3630"/>
                    <a:pt x="363" y="3630"/>
                  </a:cubicBezTo>
                  <a:cubicBezTo>
                    <a:pt x="490" y="3630"/>
                    <a:pt x="641" y="3582"/>
                    <a:pt x="801" y="3483"/>
                  </a:cubicBezTo>
                  <a:lnTo>
                    <a:pt x="4070" y="1615"/>
                  </a:lnTo>
                  <a:cubicBezTo>
                    <a:pt x="4504" y="1348"/>
                    <a:pt x="4804" y="915"/>
                    <a:pt x="4871" y="414"/>
                  </a:cubicBezTo>
                  <a:cubicBezTo>
                    <a:pt x="4871" y="141"/>
                    <a:pt x="4725" y="0"/>
                    <a:pt x="450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617;p75"/>
            <p:cNvSpPr/>
            <p:nvPr/>
          </p:nvSpPr>
          <p:spPr>
            <a:xfrm>
              <a:off x="2331825" y="3290125"/>
              <a:ext cx="63425" cy="84600"/>
            </a:xfrm>
            <a:custGeom>
              <a:avLst/>
              <a:gdLst/>
              <a:ahLst/>
              <a:cxnLst/>
              <a:rect l="l" t="t" r="r" b="b"/>
              <a:pathLst>
                <a:path w="2537" h="3384" extrusionOk="0">
                  <a:moveTo>
                    <a:pt x="2377" y="1"/>
                  </a:moveTo>
                  <a:cubicBezTo>
                    <a:pt x="2343" y="1"/>
                    <a:pt x="2306" y="13"/>
                    <a:pt x="2269" y="41"/>
                  </a:cubicBezTo>
                  <a:lnTo>
                    <a:pt x="268" y="1175"/>
                  </a:lnTo>
                  <a:cubicBezTo>
                    <a:pt x="101" y="1275"/>
                    <a:pt x="1" y="1442"/>
                    <a:pt x="1" y="1642"/>
                  </a:cubicBezTo>
                  <a:lnTo>
                    <a:pt x="1" y="3176"/>
                  </a:lnTo>
                  <a:cubicBezTo>
                    <a:pt x="1" y="3297"/>
                    <a:pt x="71" y="3383"/>
                    <a:pt x="160" y="3383"/>
                  </a:cubicBezTo>
                  <a:cubicBezTo>
                    <a:pt x="194" y="3383"/>
                    <a:pt x="231" y="3371"/>
                    <a:pt x="268" y="3343"/>
                  </a:cubicBezTo>
                  <a:lnTo>
                    <a:pt x="2269" y="2176"/>
                  </a:lnTo>
                  <a:cubicBezTo>
                    <a:pt x="2403" y="2076"/>
                    <a:pt x="2503" y="1909"/>
                    <a:pt x="2536" y="1742"/>
                  </a:cubicBezTo>
                  <a:lnTo>
                    <a:pt x="2536" y="208"/>
                  </a:lnTo>
                  <a:cubicBezTo>
                    <a:pt x="2536" y="87"/>
                    <a:pt x="2466" y="1"/>
                    <a:pt x="2377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18;p75"/>
            <p:cNvSpPr/>
            <p:nvPr/>
          </p:nvSpPr>
          <p:spPr>
            <a:xfrm>
              <a:off x="2355175" y="3352850"/>
              <a:ext cx="16725" cy="23375"/>
            </a:xfrm>
            <a:custGeom>
              <a:avLst/>
              <a:gdLst/>
              <a:ahLst/>
              <a:cxnLst/>
              <a:rect l="l" t="t" r="r" b="b"/>
              <a:pathLst>
                <a:path w="669" h="935" extrusionOk="0">
                  <a:moveTo>
                    <a:pt x="668" y="0"/>
                  </a:moveTo>
                  <a:lnTo>
                    <a:pt x="1" y="367"/>
                  </a:lnTo>
                  <a:lnTo>
                    <a:pt x="335" y="9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9;p75"/>
            <p:cNvSpPr/>
            <p:nvPr/>
          </p:nvSpPr>
          <p:spPr>
            <a:xfrm>
              <a:off x="2591200" y="3155700"/>
              <a:ext cx="57550" cy="79575"/>
            </a:xfrm>
            <a:custGeom>
              <a:avLst/>
              <a:gdLst/>
              <a:ahLst/>
              <a:cxnLst/>
              <a:rect l="l" t="t" r="r" b="b"/>
              <a:pathLst>
                <a:path w="2302" h="3183" extrusionOk="0">
                  <a:moveTo>
                    <a:pt x="2248" y="1"/>
                  </a:moveTo>
                  <a:cubicBezTo>
                    <a:pt x="2235" y="1"/>
                    <a:pt x="2219" y="5"/>
                    <a:pt x="2202" y="14"/>
                  </a:cubicBezTo>
                  <a:lnTo>
                    <a:pt x="734" y="481"/>
                  </a:lnTo>
                  <a:cubicBezTo>
                    <a:pt x="634" y="514"/>
                    <a:pt x="567" y="648"/>
                    <a:pt x="600" y="681"/>
                  </a:cubicBezTo>
                  <a:lnTo>
                    <a:pt x="867" y="915"/>
                  </a:lnTo>
                  <a:cubicBezTo>
                    <a:pt x="0" y="2249"/>
                    <a:pt x="300" y="2883"/>
                    <a:pt x="1067" y="3183"/>
                  </a:cubicBezTo>
                  <a:cubicBezTo>
                    <a:pt x="834" y="2883"/>
                    <a:pt x="901" y="2049"/>
                    <a:pt x="1368" y="1382"/>
                  </a:cubicBezTo>
                  <a:lnTo>
                    <a:pt x="1635" y="1615"/>
                  </a:lnTo>
                  <a:cubicBezTo>
                    <a:pt x="1646" y="1621"/>
                    <a:pt x="1660" y="1624"/>
                    <a:pt x="1675" y="1624"/>
                  </a:cubicBezTo>
                  <a:cubicBezTo>
                    <a:pt x="1744" y="1624"/>
                    <a:pt x="1835" y="1564"/>
                    <a:pt x="1835" y="1482"/>
                  </a:cubicBezTo>
                  <a:lnTo>
                    <a:pt x="2302" y="81"/>
                  </a:lnTo>
                  <a:cubicBezTo>
                    <a:pt x="2302" y="32"/>
                    <a:pt x="2284" y="1"/>
                    <a:pt x="2248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0;p75"/>
            <p:cNvSpPr/>
            <p:nvPr/>
          </p:nvSpPr>
          <p:spPr>
            <a:xfrm>
              <a:off x="2917250" y="4004800"/>
              <a:ext cx="787250" cy="552425"/>
            </a:xfrm>
            <a:custGeom>
              <a:avLst/>
              <a:gdLst/>
              <a:ahLst/>
              <a:cxnLst/>
              <a:rect l="l" t="t" r="r" b="b"/>
              <a:pathLst>
                <a:path w="31490" h="22097" extrusionOk="0">
                  <a:moveTo>
                    <a:pt x="22859" y="1"/>
                  </a:moveTo>
                  <a:cubicBezTo>
                    <a:pt x="22734" y="1"/>
                    <a:pt x="22609" y="3"/>
                    <a:pt x="22483" y="8"/>
                  </a:cubicBezTo>
                  <a:lnTo>
                    <a:pt x="22450" y="8"/>
                  </a:lnTo>
                  <a:cubicBezTo>
                    <a:pt x="20115" y="8"/>
                    <a:pt x="17813" y="608"/>
                    <a:pt x="15779" y="1742"/>
                  </a:cubicBezTo>
                  <a:cubicBezTo>
                    <a:pt x="14111" y="2676"/>
                    <a:pt x="13410" y="4010"/>
                    <a:pt x="13410" y="5345"/>
                  </a:cubicBezTo>
                  <a:lnTo>
                    <a:pt x="13410" y="8213"/>
                  </a:lnTo>
                  <a:cubicBezTo>
                    <a:pt x="12139" y="7899"/>
                    <a:pt x="10677" y="7723"/>
                    <a:pt x="9204" y="7723"/>
                  </a:cubicBezTo>
                  <a:cubicBezTo>
                    <a:pt x="6929" y="7723"/>
                    <a:pt x="4630" y="8142"/>
                    <a:pt x="2969" y="9114"/>
                  </a:cubicBezTo>
                  <a:cubicBezTo>
                    <a:pt x="1068" y="10215"/>
                    <a:pt x="67" y="11616"/>
                    <a:pt x="34" y="12950"/>
                  </a:cubicBezTo>
                  <a:lnTo>
                    <a:pt x="34" y="12983"/>
                  </a:lnTo>
                  <a:lnTo>
                    <a:pt x="34" y="16786"/>
                  </a:lnTo>
                  <a:cubicBezTo>
                    <a:pt x="34" y="16820"/>
                    <a:pt x="34" y="16853"/>
                    <a:pt x="34" y="16853"/>
                  </a:cubicBezTo>
                  <a:lnTo>
                    <a:pt x="34" y="16886"/>
                  </a:lnTo>
                  <a:cubicBezTo>
                    <a:pt x="1" y="18054"/>
                    <a:pt x="701" y="19155"/>
                    <a:pt x="2102" y="19955"/>
                  </a:cubicBezTo>
                  <a:cubicBezTo>
                    <a:pt x="4909" y="21580"/>
                    <a:pt x="9571" y="22097"/>
                    <a:pt x="14357" y="22097"/>
                  </a:cubicBezTo>
                  <a:cubicBezTo>
                    <a:pt x="17137" y="22097"/>
                    <a:pt x="19959" y="21923"/>
                    <a:pt x="22483" y="21690"/>
                  </a:cubicBezTo>
                  <a:lnTo>
                    <a:pt x="29689" y="21023"/>
                  </a:lnTo>
                  <a:lnTo>
                    <a:pt x="30823" y="16853"/>
                  </a:lnTo>
                  <a:cubicBezTo>
                    <a:pt x="31223" y="15352"/>
                    <a:pt x="31456" y="13817"/>
                    <a:pt x="31490" y="12250"/>
                  </a:cubicBezTo>
                  <a:lnTo>
                    <a:pt x="31490" y="8380"/>
                  </a:lnTo>
                  <a:cubicBezTo>
                    <a:pt x="31490" y="5578"/>
                    <a:pt x="30623" y="2843"/>
                    <a:pt x="27821" y="1208"/>
                  </a:cubicBezTo>
                  <a:cubicBezTo>
                    <a:pt x="26296" y="430"/>
                    <a:pt x="24597" y="1"/>
                    <a:pt x="2285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21;p75"/>
            <p:cNvSpPr/>
            <p:nvPr/>
          </p:nvSpPr>
          <p:spPr>
            <a:xfrm>
              <a:off x="2918100" y="4331050"/>
              <a:ext cx="741375" cy="226225"/>
            </a:xfrm>
            <a:custGeom>
              <a:avLst/>
              <a:gdLst/>
              <a:ahLst/>
              <a:cxnLst/>
              <a:rect l="l" t="t" r="r" b="b"/>
              <a:pathLst>
                <a:path w="29655" h="9049" extrusionOk="0">
                  <a:moveTo>
                    <a:pt x="0" y="0"/>
                  </a:moveTo>
                  <a:lnTo>
                    <a:pt x="0" y="3770"/>
                  </a:lnTo>
                  <a:lnTo>
                    <a:pt x="0" y="3836"/>
                  </a:lnTo>
                  <a:cubicBezTo>
                    <a:pt x="0" y="5004"/>
                    <a:pt x="667" y="6105"/>
                    <a:pt x="2102" y="6938"/>
                  </a:cubicBezTo>
                  <a:cubicBezTo>
                    <a:pt x="4879" y="8538"/>
                    <a:pt x="9529" y="9049"/>
                    <a:pt x="14300" y="9049"/>
                  </a:cubicBezTo>
                  <a:cubicBezTo>
                    <a:pt x="17092" y="9049"/>
                    <a:pt x="19925" y="8874"/>
                    <a:pt x="22449" y="8640"/>
                  </a:cubicBezTo>
                  <a:lnTo>
                    <a:pt x="29655" y="8006"/>
                  </a:lnTo>
                  <a:lnTo>
                    <a:pt x="29655" y="4103"/>
                  </a:lnTo>
                  <a:lnTo>
                    <a:pt x="22449" y="4737"/>
                  </a:lnTo>
                  <a:cubicBezTo>
                    <a:pt x="19937" y="4970"/>
                    <a:pt x="17119" y="5144"/>
                    <a:pt x="14340" y="5144"/>
                  </a:cubicBezTo>
                  <a:cubicBezTo>
                    <a:pt x="9555" y="5144"/>
                    <a:pt x="4887" y="4627"/>
                    <a:pt x="2102" y="3002"/>
                  </a:cubicBezTo>
                  <a:cubicBezTo>
                    <a:pt x="667" y="2202"/>
                    <a:pt x="0" y="113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22;p75"/>
            <p:cNvSpPr/>
            <p:nvPr/>
          </p:nvSpPr>
          <p:spPr>
            <a:xfrm>
              <a:off x="3252500" y="4138400"/>
              <a:ext cx="45875" cy="85925"/>
            </a:xfrm>
            <a:custGeom>
              <a:avLst/>
              <a:gdLst/>
              <a:ahLst/>
              <a:cxnLst/>
              <a:rect l="l" t="t" r="r" b="b"/>
              <a:pathLst>
                <a:path w="1835" h="3437" extrusionOk="0">
                  <a:moveTo>
                    <a:pt x="0" y="1"/>
                  </a:moveTo>
                  <a:lnTo>
                    <a:pt x="0" y="2869"/>
                  </a:lnTo>
                  <a:cubicBezTo>
                    <a:pt x="601" y="3003"/>
                    <a:pt x="1234" y="3203"/>
                    <a:pt x="1835" y="3436"/>
                  </a:cubicBezTo>
                  <a:cubicBezTo>
                    <a:pt x="734" y="2636"/>
                    <a:pt x="34" y="136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23;p75"/>
            <p:cNvSpPr/>
            <p:nvPr/>
          </p:nvSpPr>
          <p:spPr>
            <a:xfrm>
              <a:off x="2917250" y="4004800"/>
              <a:ext cx="806450" cy="455125"/>
            </a:xfrm>
            <a:custGeom>
              <a:avLst/>
              <a:gdLst/>
              <a:ahLst/>
              <a:cxnLst/>
              <a:rect l="l" t="t" r="r" b="b"/>
              <a:pathLst>
                <a:path w="32258" h="18205" extrusionOk="0">
                  <a:moveTo>
                    <a:pt x="22859" y="1"/>
                  </a:moveTo>
                  <a:cubicBezTo>
                    <a:pt x="22734" y="1"/>
                    <a:pt x="22609" y="3"/>
                    <a:pt x="22483" y="8"/>
                  </a:cubicBezTo>
                  <a:lnTo>
                    <a:pt x="22450" y="8"/>
                  </a:lnTo>
                  <a:cubicBezTo>
                    <a:pt x="20115" y="8"/>
                    <a:pt x="17813" y="608"/>
                    <a:pt x="15779" y="1709"/>
                  </a:cubicBezTo>
                  <a:cubicBezTo>
                    <a:pt x="12510" y="3610"/>
                    <a:pt x="12910" y="6979"/>
                    <a:pt x="15245" y="8814"/>
                  </a:cubicBezTo>
                  <a:cubicBezTo>
                    <a:pt x="13677" y="8154"/>
                    <a:pt x="11456" y="7763"/>
                    <a:pt x="9216" y="7763"/>
                  </a:cubicBezTo>
                  <a:cubicBezTo>
                    <a:pt x="6928" y="7763"/>
                    <a:pt x="4621" y="8170"/>
                    <a:pt x="2969" y="9114"/>
                  </a:cubicBezTo>
                  <a:cubicBezTo>
                    <a:pt x="1068" y="10248"/>
                    <a:pt x="67" y="11616"/>
                    <a:pt x="34" y="12983"/>
                  </a:cubicBezTo>
                  <a:lnTo>
                    <a:pt x="34" y="13017"/>
                  </a:lnTo>
                  <a:cubicBezTo>
                    <a:pt x="1" y="14151"/>
                    <a:pt x="701" y="15252"/>
                    <a:pt x="2136" y="16086"/>
                  </a:cubicBezTo>
                  <a:cubicBezTo>
                    <a:pt x="4937" y="17698"/>
                    <a:pt x="9641" y="18204"/>
                    <a:pt x="14454" y="18204"/>
                  </a:cubicBezTo>
                  <a:cubicBezTo>
                    <a:pt x="17207" y="18204"/>
                    <a:pt x="19995" y="18039"/>
                    <a:pt x="22483" y="17820"/>
                  </a:cubicBezTo>
                  <a:lnTo>
                    <a:pt x="29689" y="17153"/>
                  </a:lnTo>
                  <a:lnTo>
                    <a:pt x="30823" y="12983"/>
                  </a:lnTo>
                  <a:cubicBezTo>
                    <a:pt x="31890" y="9047"/>
                    <a:pt x="32257" y="3777"/>
                    <a:pt x="27821" y="1208"/>
                  </a:cubicBezTo>
                  <a:cubicBezTo>
                    <a:pt x="26296" y="430"/>
                    <a:pt x="24597" y="1"/>
                    <a:pt x="22859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24;p75"/>
            <p:cNvSpPr/>
            <p:nvPr/>
          </p:nvSpPr>
          <p:spPr>
            <a:xfrm>
              <a:off x="3659450" y="4214300"/>
              <a:ext cx="45050" cy="316900"/>
            </a:xfrm>
            <a:custGeom>
              <a:avLst/>
              <a:gdLst/>
              <a:ahLst/>
              <a:cxnLst/>
              <a:rect l="l" t="t" r="r" b="b"/>
              <a:pathLst>
                <a:path w="1802" h="12676" extrusionOk="0">
                  <a:moveTo>
                    <a:pt x="1802" y="0"/>
                  </a:moveTo>
                  <a:cubicBezTo>
                    <a:pt x="1768" y="1535"/>
                    <a:pt x="1535" y="3102"/>
                    <a:pt x="1135" y="4603"/>
                  </a:cubicBezTo>
                  <a:lnTo>
                    <a:pt x="1" y="8773"/>
                  </a:lnTo>
                  <a:lnTo>
                    <a:pt x="1" y="12676"/>
                  </a:lnTo>
                  <a:lnTo>
                    <a:pt x="1135" y="8506"/>
                  </a:lnTo>
                  <a:cubicBezTo>
                    <a:pt x="1568" y="7005"/>
                    <a:pt x="1768" y="5437"/>
                    <a:pt x="1802" y="3870"/>
                  </a:cubicBezTo>
                  <a:lnTo>
                    <a:pt x="18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25;p75"/>
            <p:cNvSpPr/>
            <p:nvPr/>
          </p:nvSpPr>
          <p:spPr>
            <a:xfrm>
              <a:off x="3958000" y="3521300"/>
              <a:ext cx="761400" cy="520400"/>
            </a:xfrm>
            <a:custGeom>
              <a:avLst/>
              <a:gdLst/>
              <a:ahLst/>
              <a:cxnLst/>
              <a:rect l="l" t="t" r="r" b="b"/>
              <a:pathLst>
                <a:path w="30456" h="20816" extrusionOk="0">
                  <a:moveTo>
                    <a:pt x="19247" y="0"/>
                  </a:moveTo>
                  <a:cubicBezTo>
                    <a:pt x="18614" y="0"/>
                    <a:pt x="18013" y="167"/>
                    <a:pt x="17480" y="467"/>
                  </a:cubicBezTo>
                  <a:lnTo>
                    <a:pt x="10975" y="4203"/>
                  </a:lnTo>
                  <a:cubicBezTo>
                    <a:pt x="10041" y="3303"/>
                    <a:pt x="8973" y="2602"/>
                    <a:pt x="7806" y="2135"/>
                  </a:cubicBezTo>
                  <a:cubicBezTo>
                    <a:pt x="6872" y="1735"/>
                    <a:pt x="5871" y="1401"/>
                    <a:pt x="4904" y="1201"/>
                  </a:cubicBezTo>
                  <a:cubicBezTo>
                    <a:pt x="4462" y="1091"/>
                    <a:pt x="4020" y="1026"/>
                    <a:pt x="3596" y="1026"/>
                  </a:cubicBezTo>
                  <a:cubicBezTo>
                    <a:pt x="3509" y="1026"/>
                    <a:pt x="3422" y="1029"/>
                    <a:pt x="3336" y="1034"/>
                  </a:cubicBezTo>
                  <a:cubicBezTo>
                    <a:pt x="1435" y="1068"/>
                    <a:pt x="0" y="1968"/>
                    <a:pt x="0" y="2369"/>
                  </a:cubicBezTo>
                  <a:lnTo>
                    <a:pt x="0" y="6272"/>
                  </a:lnTo>
                  <a:cubicBezTo>
                    <a:pt x="0" y="6305"/>
                    <a:pt x="34" y="6372"/>
                    <a:pt x="67" y="6405"/>
                  </a:cubicBezTo>
                  <a:cubicBezTo>
                    <a:pt x="634" y="6739"/>
                    <a:pt x="4037" y="8340"/>
                    <a:pt x="4470" y="8907"/>
                  </a:cubicBezTo>
                  <a:cubicBezTo>
                    <a:pt x="4871" y="9474"/>
                    <a:pt x="6238" y="13543"/>
                    <a:pt x="6305" y="13744"/>
                  </a:cubicBezTo>
                  <a:lnTo>
                    <a:pt x="18547" y="20815"/>
                  </a:lnTo>
                  <a:cubicBezTo>
                    <a:pt x="18547" y="20815"/>
                    <a:pt x="27920" y="15411"/>
                    <a:pt x="29355" y="14577"/>
                  </a:cubicBezTo>
                  <a:cubicBezTo>
                    <a:pt x="30089" y="14144"/>
                    <a:pt x="30455" y="13610"/>
                    <a:pt x="30422" y="13110"/>
                  </a:cubicBezTo>
                  <a:lnTo>
                    <a:pt x="30422" y="9207"/>
                  </a:lnTo>
                  <a:cubicBezTo>
                    <a:pt x="30422" y="8740"/>
                    <a:pt x="30122" y="8306"/>
                    <a:pt x="29688" y="8106"/>
                  </a:cubicBezTo>
                  <a:cubicBezTo>
                    <a:pt x="29121" y="7806"/>
                    <a:pt x="28521" y="7572"/>
                    <a:pt x="27920" y="7406"/>
                  </a:cubicBezTo>
                  <a:cubicBezTo>
                    <a:pt x="28821" y="6872"/>
                    <a:pt x="28554" y="5638"/>
                    <a:pt x="27854" y="5237"/>
                  </a:cubicBezTo>
                  <a:cubicBezTo>
                    <a:pt x="27220" y="4871"/>
                    <a:pt x="26553" y="4670"/>
                    <a:pt x="25852" y="4604"/>
                  </a:cubicBezTo>
                  <a:cubicBezTo>
                    <a:pt x="26653" y="3903"/>
                    <a:pt x="26319" y="3036"/>
                    <a:pt x="25485" y="2535"/>
                  </a:cubicBezTo>
                  <a:cubicBezTo>
                    <a:pt x="24878" y="2221"/>
                    <a:pt x="24204" y="2052"/>
                    <a:pt x="23531" y="2052"/>
                  </a:cubicBezTo>
                  <a:cubicBezTo>
                    <a:pt x="23133" y="2052"/>
                    <a:pt x="22734" y="2111"/>
                    <a:pt x="22350" y="2235"/>
                  </a:cubicBezTo>
                  <a:cubicBezTo>
                    <a:pt x="22483" y="1902"/>
                    <a:pt x="22583" y="1134"/>
                    <a:pt x="21482" y="501"/>
                  </a:cubicBezTo>
                  <a:cubicBezTo>
                    <a:pt x="20782" y="167"/>
                    <a:pt x="20015" y="0"/>
                    <a:pt x="1924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26;p75"/>
            <p:cNvSpPr/>
            <p:nvPr/>
          </p:nvSpPr>
          <p:spPr>
            <a:xfrm>
              <a:off x="4069750" y="3648050"/>
              <a:ext cx="45875" cy="217675"/>
            </a:xfrm>
            <a:custGeom>
              <a:avLst/>
              <a:gdLst/>
              <a:ahLst/>
              <a:cxnLst/>
              <a:rect l="l" t="t" r="r" b="b"/>
              <a:pathLst>
                <a:path w="1835" h="8707" extrusionOk="0">
                  <a:moveTo>
                    <a:pt x="0" y="1"/>
                  </a:moveTo>
                  <a:lnTo>
                    <a:pt x="0" y="3903"/>
                  </a:lnTo>
                  <a:cubicBezTo>
                    <a:pt x="434" y="4471"/>
                    <a:pt x="1768" y="8540"/>
                    <a:pt x="1835" y="8707"/>
                  </a:cubicBezTo>
                  <a:lnTo>
                    <a:pt x="1835" y="4804"/>
                  </a:lnTo>
                  <a:cubicBezTo>
                    <a:pt x="1768" y="4604"/>
                    <a:pt x="434" y="534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27;p75"/>
            <p:cNvSpPr/>
            <p:nvPr/>
          </p:nvSpPr>
          <p:spPr>
            <a:xfrm>
              <a:off x="4115600" y="3768150"/>
              <a:ext cx="306075" cy="273550"/>
            </a:xfrm>
            <a:custGeom>
              <a:avLst/>
              <a:gdLst/>
              <a:ahLst/>
              <a:cxnLst/>
              <a:rect l="l" t="t" r="r" b="b"/>
              <a:pathLst>
                <a:path w="12243" h="10942" extrusionOk="0">
                  <a:moveTo>
                    <a:pt x="1" y="0"/>
                  </a:moveTo>
                  <a:lnTo>
                    <a:pt x="1" y="3903"/>
                  </a:lnTo>
                  <a:lnTo>
                    <a:pt x="12243" y="10941"/>
                  </a:lnTo>
                  <a:lnTo>
                    <a:pt x="12243" y="70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628;p75"/>
            <p:cNvSpPr/>
            <p:nvPr/>
          </p:nvSpPr>
          <p:spPr>
            <a:xfrm>
              <a:off x="3948825" y="3522850"/>
              <a:ext cx="778075" cy="422100"/>
            </a:xfrm>
            <a:custGeom>
              <a:avLst/>
              <a:gdLst/>
              <a:ahLst/>
              <a:cxnLst/>
              <a:rect l="l" t="t" r="r" b="b"/>
              <a:pathLst>
                <a:path w="31123" h="16884" extrusionOk="0">
                  <a:moveTo>
                    <a:pt x="19806" y="1"/>
                  </a:moveTo>
                  <a:cubicBezTo>
                    <a:pt x="19742" y="1"/>
                    <a:pt x="19678" y="2"/>
                    <a:pt x="19614" y="5"/>
                  </a:cubicBezTo>
                  <a:cubicBezTo>
                    <a:pt x="19014" y="5"/>
                    <a:pt x="18380" y="138"/>
                    <a:pt x="17847" y="439"/>
                  </a:cubicBezTo>
                  <a:lnTo>
                    <a:pt x="11342" y="4208"/>
                  </a:lnTo>
                  <a:cubicBezTo>
                    <a:pt x="10441" y="3307"/>
                    <a:pt x="9340" y="2607"/>
                    <a:pt x="8173" y="2107"/>
                  </a:cubicBezTo>
                  <a:cubicBezTo>
                    <a:pt x="7239" y="1706"/>
                    <a:pt x="6272" y="1406"/>
                    <a:pt x="5271" y="1173"/>
                  </a:cubicBezTo>
                  <a:cubicBezTo>
                    <a:pt x="4737" y="1072"/>
                    <a:pt x="4237" y="1006"/>
                    <a:pt x="3703" y="1006"/>
                  </a:cubicBezTo>
                  <a:cubicBezTo>
                    <a:pt x="1535" y="1072"/>
                    <a:pt x="0" y="2207"/>
                    <a:pt x="467" y="2473"/>
                  </a:cubicBezTo>
                  <a:cubicBezTo>
                    <a:pt x="1035" y="2807"/>
                    <a:pt x="4404" y="4442"/>
                    <a:pt x="4837" y="5009"/>
                  </a:cubicBezTo>
                  <a:cubicBezTo>
                    <a:pt x="5271" y="5576"/>
                    <a:pt x="6639" y="9645"/>
                    <a:pt x="6672" y="9812"/>
                  </a:cubicBezTo>
                  <a:lnTo>
                    <a:pt x="18914" y="16884"/>
                  </a:lnTo>
                  <a:lnTo>
                    <a:pt x="29722" y="10613"/>
                  </a:lnTo>
                  <a:cubicBezTo>
                    <a:pt x="31123" y="9812"/>
                    <a:pt x="31089" y="8645"/>
                    <a:pt x="30055" y="8044"/>
                  </a:cubicBezTo>
                  <a:cubicBezTo>
                    <a:pt x="29488" y="7744"/>
                    <a:pt x="28888" y="7510"/>
                    <a:pt x="28287" y="7344"/>
                  </a:cubicBezTo>
                  <a:cubicBezTo>
                    <a:pt x="29188" y="6810"/>
                    <a:pt x="28921" y="5609"/>
                    <a:pt x="28221" y="5209"/>
                  </a:cubicBezTo>
                  <a:cubicBezTo>
                    <a:pt x="27587" y="4842"/>
                    <a:pt x="26920" y="4608"/>
                    <a:pt x="26219" y="4542"/>
                  </a:cubicBezTo>
                  <a:cubicBezTo>
                    <a:pt x="27020" y="3841"/>
                    <a:pt x="26686" y="2974"/>
                    <a:pt x="25852" y="2540"/>
                  </a:cubicBezTo>
                  <a:cubicBezTo>
                    <a:pt x="25242" y="2204"/>
                    <a:pt x="24566" y="2039"/>
                    <a:pt x="23890" y="2039"/>
                  </a:cubicBezTo>
                  <a:cubicBezTo>
                    <a:pt x="23494" y="2039"/>
                    <a:pt x="23099" y="2096"/>
                    <a:pt x="22717" y="2207"/>
                  </a:cubicBezTo>
                  <a:cubicBezTo>
                    <a:pt x="22850" y="1906"/>
                    <a:pt x="22950" y="1139"/>
                    <a:pt x="21849" y="505"/>
                  </a:cubicBezTo>
                  <a:cubicBezTo>
                    <a:pt x="21207" y="169"/>
                    <a:pt x="20509" y="1"/>
                    <a:pt x="19806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629;p75"/>
            <p:cNvSpPr/>
            <p:nvPr/>
          </p:nvSpPr>
          <p:spPr>
            <a:xfrm>
              <a:off x="4421650" y="3751450"/>
              <a:ext cx="296925" cy="290250"/>
            </a:xfrm>
            <a:custGeom>
              <a:avLst/>
              <a:gdLst/>
              <a:ahLst/>
              <a:cxnLst/>
              <a:rect l="l" t="t" r="r" b="b"/>
              <a:pathLst>
                <a:path w="11877" h="11610" extrusionOk="0">
                  <a:moveTo>
                    <a:pt x="11876" y="1"/>
                  </a:moveTo>
                  <a:cubicBezTo>
                    <a:pt x="11876" y="501"/>
                    <a:pt x="11543" y="1035"/>
                    <a:pt x="10809" y="1469"/>
                  </a:cubicBezTo>
                  <a:lnTo>
                    <a:pt x="1" y="7706"/>
                  </a:lnTo>
                  <a:lnTo>
                    <a:pt x="1" y="11609"/>
                  </a:lnTo>
                  <a:cubicBezTo>
                    <a:pt x="1" y="11609"/>
                    <a:pt x="9374" y="6205"/>
                    <a:pt x="10809" y="5371"/>
                  </a:cubicBezTo>
                  <a:cubicBezTo>
                    <a:pt x="11543" y="4938"/>
                    <a:pt x="11876" y="4404"/>
                    <a:pt x="11876" y="3904"/>
                  </a:cubicBezTo>
                  <a:lnTo>
                    <a:pt x="1187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630;p75"/>
            <p:cNvSpPr/>
            <p:nvPr/>
          </p:nvSpPr>
          <p:spPr>
            <a:xfrm>
              <a:off x="3958000" y="3581350"/>
              <a:ext cx="111775" cy="163475"/>
            </a:xfrm>
            <a:custGeom>
              <a:avLst/>
              <a:gdLst/>
              <a:ahLst/>
              <a:cxnLst/>
              <a:rect l="l" t="t" r="r" b="b"/>
              <a:pathLst>
                <a:path w="4471" h="6539" extrusionOk="0">
                  <a:moveTo>
                    <a:pt x="0" y="0"/>
                  </a:moveTo>
                  <a:lnTo>
                    <a:pt x="0" y="3903"/>
                  </a:lnTo>
                  <a:cubicBezTo>
                    <a:pt x="0" y="3936"/>
                    <a:pt x="34" y="4003"/>
                    <a:pt x="67" y="4036"/>
                  </a:cubicBezTo>
                  <a:cubicBezTo>
                    <a:pt x="634" y="4370"/>
                    <a:pt x="4037" y="5971"/>
                    <a:pt x="4470" y="6538"/>
                  </a:cubicBezTo>
                  <a:lnTo>
                    <a:pt x="4470" y="2669"/>
                  </a:lnTo>
                  <a:cubicBezTo>
                    <a:pt x="4037" y="2068"/>
                    <a:pt x="634" y="467"/>
                    <a:pt x="67" y="133"/>
                  </a:cubicBezTo>
                  <a:cubicBezTo>
                    <a:pt x="34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631;p75"/>
            <p:cNvSpPr/>
            <p:nvPr/>
          </p:nvSpPr>
          <p:spPr>
            <a:xfrm>
              <a:off x="3948825" y="3799050"/>
              <a:ext cx="453675" cy="359425"/>
            </a:xfrm>
            <a:custGeom>
              <a:avLst/>
              <a:gdLst/>
              <a:ahLst/>
              <a:cxnLst/>
              <a:rect l="l" t="t" r="r" b="b"/>
              <a:pathLst>
                <a:path w="18147" h="14377" extrusionOk="0">
                  <a:moveTo>
                    <a:pt x="4304" y="0"/>
                  </a:moveTo>
                  <a:cubicBezTo>
                    <a:pt x="4100" y="0"/>
                    <a:pt x="3895" y="43"/>
                    <a:pt x="3703" y="132"/>
                  </a:cubicBezTo>
                  <a:lnTo>
                    <a:pt x="234" y="2133"/>
                  </a:lnTo>
                  <a:cubicBezTo>
                    <a:pt x="101" y="2200"/>
                    <a:pt x="0" y="2333"/>
                    <a:pt x="0" y="2467"/>
                  </a:cubicBezTo>
                  <a:lnTo>
                    <a:pt x="0" y="6370"/>
                  </a:lnTo>
                  <a:cubicBezTo>
                    <a:pt x="0" y="6570"/>
                    <a:pt x="134" y="6736"/>
                    <a:pt x="301" y="6803"/>
                  </a:cubicBezTo>
                  <a:lnTo>
                    <a:pt x="13110" y="14208"/>
                  </a:lnTo>
                  <a:cubicBezTo>
                    <a:pt x="13327" y="14317"/>
                    <a:pt x="13573" y="14376"/>
                    <a:pt x="13821" y="14376"/>
                  </a:cubicBezTo>
                  <a:cubicBezTo>
                    <a:pt x="14032" y="14376"/>
                    <a:pt x="14245" y="14334"/>
                    <a:pt x="14444" y="14242"/>
                  </a:cubicBezTo>
                  <a:lnTo>
                    <a:pt x="17913" y="12240"/>
                  </a:lnTo>
                  <a:cubicBezTo>
                    <a:pt x="18047" y="12174"/>
                    <a:pt x="18147" y="12040"/>
                    <a:pt x="18147" y="11907"/>
                  </a:cubicBezTo>
                  <a:lnTo>
                    <a:pt x="18147" y="8004"/>
                  </a:lnTo>
                  <a:cubicBezTo>
                    <a:pt x="18113" y="7804"/>
                    <a:pt x="18013" y="7637"/>
                    <a:pt x="17813" y="7570"/>
                  </a:cubicBezTo>
                  <a:lnTo>
                    <a:pt x="5037" y="198"/>
                  </a:lnTo>
                  <a:cubicBezTo>
                    <a:pt x="4814" y="68"/>
                    <a:pt x="4560" y="0"/>
                    <a:pt x="430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632;p75"/>
            <p:cNvSpPr/>
            <p:nvPr/>
          </p:nvSpPr>
          <p:spPr>
            <a:xfrm>
              <a:off x="3948825" y="3860700"/>
              <a:ext cx="345275" cy="297750"/>
            </a:xfrm>
            <a:custGeom>
              <a:avLst/>
              <a:gdLst/>
              <a:ahLst/>
              <a:cxnLst/>
              <a:rect l="l" t="t" r="r" b="b"/>
              <a:pathLst>
                <a:path w="13811" h="11910" extrusionOk="0">
                  <a:moveTo>
                    <a:pt x="0" y="1"/>
                  </a:moveTo>
                  <a:lnTo>
                    <a:pt x="0" y="3904"/>
                  </a:lnTo>
                  <a:cubicBezTo>
                    <a:pt x="0" y="4104"/>
                    <a:pt x="134" y="4270"/>
                    <a:pt x="301" y="4337"/>
                  </a:cubicBezTo>
                  <a:lnTo>
                    <a:pt x="13110" y="11742"/>
                  </a:lnTo>
                  <a:cubicBezTo>
                    <a:pt x="13310" y="11843"/>
                    <a:pt x="13577" y="11909"/>
                    <a:pt x="13810" y="11909"/>
                  </a:cubicBezTo>
                  <a:lnTo>
                    <a:pt x="13810" y="8006"/>
                  </a:lnTo>
                  <a:cubicBezTo>
                    <a:pt x="13577" y="8006"/>
                    <a:pt x="13310" y="7940"/>
                    <a:pt x="13110" y="7806"/>
                  </a:cubicBezTo>
                  <a:lnTo>
                    <a:pt x="301" y="434"/>
                  </a:lnTo>
                  <a:cubicBezTo>
                    <a:pt x="134" y="368"/>
                    <a:pt x="34" y="20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633;p75"/>
            <p:cNvSpPr/>
            <p:nvPr/>
          </p:nvSpPr>
          <p:spPr>
            <a:xfrm>
              <a:off x="3945500" y="3799050"/>
              <a:ext cx="459500" cy="262150"/>
            </a:xfrm>
            <a:custGeom>
              <a:avLst/>
              <a:gdLst/>
              <a:ahLst/>
              <a:cxnLst/>
              <a:rect l="l" t="t" r="r" b="b"/>
              <a:pathLst>
                <a:path w="18380" h="10486" extrusionOk="0">
                  <a:moveTo>
                    <a:pt x="4437" y="0"/>
                  </a:moveTo>
                  <a:cubicBezTo>
                    <a:pt x="4233" y="0"/>
                    <a:pt x="4028" y="43"/>
                    <a:pt x="3836" y="132"/>
                  </a:cubicBezTo>
                  <a:lnTo>
                    <a:pt x="367" y="2133"/>
                  </a:lnTo>
                  <a:cubicBezTo>
                    <a:pt x="0" y="2333"/>
                    <a:pt x="67" y="2667"/>
                    <a:pt x="434" y="2900"/>
                  </a:cubicBezTo>
                  <a:lnTo>
                    <a:pt x="13243" y="10306"/>
                  </a:lnTo>
                  <a:cubicBezTo>
                    <a:pt x="13451" y="10427"/>
                    <a:pt x="13686" y="10485"/>
                    <a:pt x="13924" y="10485"/>
                  </a:cubicBezTo>
                  <a:cubicBezTo>
                    <a:pt x="14145" y="10485"/>
                    <a:pt x="14369" y="10435"/>
                    <a:pt x="14577" y="10339"/>
                  </a:cubicBezTo>
                  <a:lnTo>
                    <a:pt x="18046" y="8338"/>
                  </a:lnTo>
                  <a:cubicBezTo>
                    <a:pt x="18380" y="8137"/>
                    <a:pt x="18346" y="7804"/>
                    <a:pt x="17946" y="7570"/>
                  </a:cubicBezTo>
                  <a:lnTo>
                    <a:pt x="5170" y="198"/>
                  </a:lnTo>
                  <a:cubicBezTo>
                    <a:pt x="4947" y="68"/>
                    <a:pt x="4693" y="0"/>
                    <a:pt x="443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634;p75"/>
            <p:cNvSpPr/>
            <p:nvPr/>
          </p:nvSpPr>
          <p:spPr>
            <a:xfrm>
              <a:off x="4294075" y="3999150"/>
              <a:ext cx="108425" cy="159300"/>
            </a:xfrm>
            <a:custGeom>
              <a:avLst/>
              <a:gdLst/>
              <a:ahLst/>
              <a:cxnLst/>
              <a:rect l="l" t="t" r="r" b="b"/>
              <a:pathLst>
                <a:path w="4337" h="6372" extrusionOk="0">
                  <a:moveTo>
                    <a:pt x="4337" y="0"/>
                  </a:moveTo>
                  <a:cubicBezTo>
                    <a:pt x="4337" y="133"/>
                    <a:pt x="4237" y="267"/>
                    <a:pt x="4103" y="334"/>
                  </a:cubicBezTo>
                  <a:lnTo>
                    <a:pt x="634" y="2335"/>
                  </a:lnTo>
                  <a:cubicBezTo>
                    <a:pt x="469" y="2417"/>
                    <a:pt x="305" y="2477"/>
                    <a:pt x="121" y="2477"/>
                  </a:cubicBezTo>
                  <a:cubicBezTo>
                    <a:pt x="82" y="2477"/>
                    <a:pt x="42" y="2474"/>
                    <a:pt x="0" y="2468"/>
                  </a:cubicBezTo>
                  <a:lnTo>
                    <a:pt x="0" y="6371"/>
                  </a:lnTo>
                  <a:cubicBezTo>
                    <a:pt x="234" y="6371"/>
                    <a:pt x="434" y="6338"/>
                    <a:pt x="634" y="6238"/>
                  </a:cubicBezTo>
                  <a:lnTo>
                    <a:pt x="4103" y="4236"/>
                  </a:lnTo>
                  <a:cubicBezTo>
                    <a:pt x="4237" y="4170"/>
                    <a:pt x="4337" y="4036"/>
                    <a:pt x="4337" y="3903"/>
                  </a:cubicBezTo>
                  <a:lnTo>
                    <a:pt x="43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635;p75"/>
            <p:cNvSpPr/>
            <p:nvPr/>
          </p:nvSpPr>
          <p:spPr>
            <a:xfrm>
              <a:off x="4816100" y="1910125"/>
              <a:ext cx="703025" cy="445000"/>
            </a:xfrm>
            <a:custGeom>
              <a:avLst/>
              <a:gdLst/>
              <a:ahLst/>
              <a:cxnLst/>
              <a:rect l="l" t="t" r="r" b="b"/>
              <a:pathLst>
                <a:path w="28121" h="17800" extrusionOk="0">
                  <a:moveTo>
                    <a:pt x="26327" y="1"/>
                  </a:moveTo>
                  <a:cubicBezTo>
                    <a:pt x="26071" y="1"/>
                    <a:pt x="23966" y="89"/>
                    <a:pt x="22183" y="2903"/>
                  </a:cubicBezTo>
                  <a:cubicBezTo>
                    <a:pt x="20916" y="4938"/>
                    <a:pt x="16446" y="12644"/>
                    <a:pt x="16446" y="12644"/>
                  </a:cubicBezTo>
                  <a:cubicBezTo>
                    <a:pt x="16446" y="12644"/>
                    <a:pt x="7740" y="10642"/>
                    <a:pt x="7273" y="10242"/>
                  </a:cubicBezTo>
                  <a:cubicBezTo>
                    <a:pt x="6806" y="9842"/>
                    <a:pt x="6806" y="8774"/>
                    <a:pt x="6739" y="8207"/>
                  </a:cubicBezTo>
                  <a:cubicBezTo>
                    <a:pt x="6606" y="7273"/>
                    <a:pt x="7006" y="6372"/>
                    <a:pt x="7073" y="6006"/>
                  </a:cubicBezTo>
                  <a:cubicBezTo>
                    <a:pt x="7111" y="5777"/>
                    <a:pt x="6989" y="5664"/>
                    <a:pt x="6796" y="5664"/>
                  </a:cubicBezTo>
                  <a:cubicBezTo>
                    <a:pt x="6483" y="5664"/>
                    <a:pt x="5981" y="5961"/>
                    <a:pt x="5672" y="6539"/>
                  </a:cubicBezTo>
                  <a:cubicBezTo>
                    <a:pt x="5338" y="7240"/>
                    <a:pt x="5305" y="7940"/>
                    <a:pt x="4971" y="8007"/>
                  </a:cubicBezTo>
                  <a:cubicBezTo>
                    <a:pt x="4571" y="7840"/>
                    <a:pt x="4137" y="7640"/>
                    <a:pt x="3770" y="7407"/>
                  </a:cubicBezTo>
                  <a:cubicBezTo>
                    <a:pt x="3333" y="7079"/>
                    <a:pt x="2583" y="6595"/>
                    <a:pt x="1923" y="6595"/>
                  </a:cubicBezTo>
                  <a:cubicBezTo>
                    <a:pt x="1777" y="6595"/>
                    <a:pt x="1635" y="6618"/>
                    <a:pt x="1502" y="6673"/>
                  </a:cubicBezTo>
                  <a:cubicBezTo>
                    <a:pt x="1268" y="6773"/>
                    <a:pt x="1068" y="6973"/>
                    <a:pt x="1035" y="7240"/>
                  </a:cubicBezTo>
                  <a:cubicBezTo>
                    <a:pt x="1002" y="7607"/>
                    <a:pt x="902" y="7974"/>
                    <a:pt x="735" y="8307"/>
                  </a:cubicBezTo>
                  <a:cubicBezTo>
                    <a:pt x="635" y="8474"/>
                    <a:pt x="535" y="8641"/>
                    <a:pt x="468" y="8808"/>
                  </a:cubicBezTo>
                  <a:cubicBezTo>
                    <a:pt x="368" y="9041"/>
                    <a:pt x="501" y="9208"/>
                    <a:pt x="468" y="9475"/>
                  </a:cubicBezTo>
                  <a:cubicBezTo>
                    <a:pt x="435" y="9775"/>
                    <a:pt x="68" y="10008"/>
                    <a:pt x="34" y="10309"/>
                  </a:cubicBezTo>
                  <a:cubicBezTo>
                    <a:pt x="1" y="10542"/>
                    <a:pt x="134" y="10776"/>
                    <a:pt x="134" y="11009"/>
                  </a:cubicBezTo>
                  <a:cubicBezTo>
                    <a:pt x="134" y="11176"/>
                    <a:pt x="68" y="11309"/>
                    <a:pt x="68" y="11443"/>
                  </a:cubicBezTo>
                  <a:cubicBezTo>
                    <a:pt x="101" y="11743"/>
                    <a:pt x="268" y="12010"/>
                    <a:pt x="535" y="12177"/>
                  </a:cubicBezTo>
                  <a:cubicBezTo>
                    <a:pt x="1302" y="12777"/>
                    <a:pt x="2169" y="13211"/>
                    <a:pt x="3103" y="13478"/>
                  </a:cubicBezTo>
                  <a:cubicBezTo>
                    <a:pt x="3904" y="13744"/>
                    <a:pt x="4938" y="13878"/>
                    <a:pt x="5838" y="14111"/>
                  </a:cubicBezTo>
                  <a:cubicBezTo>
                    <a:pt x="6637" y="14289"/>
                    <a:pt x="14810" y="17799"/>
                    <a:pt x="17579" y="17799"/>
                  </a:cubicBezTo>
                  <a:cubicBezTo>
                    <a:pt x="17931" y="17799"/>
                    <a:pt x="18197" y="17742"/>
                    <a:pt x="18347" y="17614"/>
                  </a:cubicBezTo>
                  <a:cubicBezTo>
                    <a:pt x="19715" y="16513"/>
                    <a:pt x="26553" y="6272"/>
                    <a:pt x="26553" y="6272"/>
                  </a:cubicBezTo>
                  <a:cubicBezTo>
                    <a:pt x="28121" y="2103"/>
                    <a:pt x="26353" y="1"/>
                    <a:pt x="26353" y="1"/>
                  </a:cubicBezTo>
                  <a:cubicBezTo>
                    <a:pt x="26353" y="1"/>
                    <a:pt x="26344" y="1"/>
                    <a:pt x="26327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636;p75"/>
            <p:cNvSpPr/>
            <p:nvPr/>
          </p:nvSpPr>
          <p:spPr>
            <a:xfrm>
              <a:off x="5266425" y="1886075"/>
              <a:ext cx="307750" cy="346000"/>
            </a:xfrm>
            <a:custGeom>
              <a:avLst/>
              <a:gdLst/>
              <a:ahLst/>
              <a:cxnLst/>
              <a:rect l="l" t="t" r="r" b="b"/>
              <a:pathLst>
                <a:path w="12310" h="13840" extrusionOk="0">
                  <a:moveTo>
                    <a:pt x="10534" y="1"/>
                  </a:moveTo>
                  <a:cubicBezTo>
                    <a:pt x="9769" y="1"/>
                    <a:pt x="8888" y="58"/>
                    <a:pt x="8173" y="263"/>
                  </a:cubicBezTo>
                  <a:cubicBezTo>
                    <a:pt x="6572" y="730"/>
                    <a:pt x="5371" y="1397"/>
                    <a:pt x="4170" y="3332"/>
                  </a:cubicBezTo>
                  <a:cubicBezTo>
                    <a:pt x="2603" y="5900"/>
                    <a:pt x="1" y="10303"/>
                    <a:pt x="1" y="10303"/>
                  </a:cubicBezTo>
                  <a:cubicBezTo>
                    <a:pt x="1168" y="12105"/>
                    <a:pt x="2970" y="13339"/>
                    <a:pt x="5071" y="13839"/>
                  </a:cubicBezTo>
                  <a:lnTo>
                    <a:pt x="9908" y="6400"/>
                  </a:lnTo>
                  <a:lnTo>
                    <a:pt x="12310" y="96"/>
                  </a:lnTo>
                  <a:cubicBezTo>
                    <a:pt x="12310" y="96"/>
                    <a:pt x="11518" y="1"/>
                    <a:pt x="10534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637;p75"/>
            <p:cNvSpPr/>
            <p:nvPr/>
          </p:nvSpPr>
          <p:spPr>
            <a:xfrm>
              <a:off x="5700900" y="3748950"/>
              <a:ext cx="91775" cy="156825"/>
            </a:xfrm>
            <a:custGeom>
              <a:avLst/>
              <a:gdLst/>
              <a:ahLst/>
              <a:cxnLst/>
              <a:rect l="l" t="t" r="r" b="b"/>
              <a:pathLst>
                <a:path w="3671" h="6273" extrusionOk="0">
                  <a:moveTo>
                    <a:pt x="1" y="1"/>
                  </a:moveTo>
                  <a:lnTo>
                    <a:pt x="1" y="6272"/>
                  </a:lnTo>
                  <a:lnTo>
                    <a:pt x="3670" y="6272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638;p75"/>
            <p:cNvSpPr/>
            <p:nvPr/>
          </p:nvSpPr>
          <p:spPr>
            <a:xfrm>
              <a:off x="5443225" y="3623025"/>
              <a:ext cx="96750" cy="169325"/>
            </a:xfrm>
            <a:custGeom>
              <a:avLst/>
              <a:gdLst/>
              <a:ahLst/>
              <a:cxnLst/>
              <a:rect l="l" t="t" r="r" b="b"/>
              <a:pathLst>
                <a:path w="3870" h="6773" extrusionOk="0">
                  <a:moveTo>
                    <a:pt x="3870" y="1"/>
                  </a:moveTo>
                  <a:lnTo>
                    <a:pt x="0" y="134"/>
                  </a:lnTo>
                  <a:lnTo>
                    <a:pt x="201" y="6772"/>
                  </a:lnTo>
                  <a:lnTo>
                    <a:pt x="3870" y="6639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639;p75"/>
            <p:cNvSpPr/>
            <p:nvPr/>
          </p:nvSpPr>
          <p:spPr>
            <a:xfrm>
              <a:off x="5373175" y="2455525"/>
              <a:ext cx="473700" cy="1384400"/>
            </a:xfrm>
            <a:custGeom>
              <a:avLst/>
              <a:gdLst/>
              <a:ahLst/>
              <a:cxnLst/>
              <a:rect l="l" t="t" r="r" b="b"/>
              <a:pathLst>
                <a:path w="18948" h="55376" extrusionOk="0">
                  <a:moveTo>
                    <a:pt x="1001" y="1"/>
                  </a:moveTo>
                  <a:cubicBezTo>
                    <a:pt x="1001" y="1"/>
                    <a:pt x="0" y="25686"/>
                    <a:pt x="67" y="28188"/>
                  </a:cubicBezTo>
                  <a:cubicBezTo>
                    <a:pt x="101" y="30389"/>
                    <a:pt x="2669" y="51604"/>
                    <a:pt x="2669" y="51604"/>
                  </a:cubicBezTo>
                  <a:cubicBezTo>
                    <a:pt x="3259" y="51829"/>
                    <a:pt x="3873" y="51942"/>
                    <a:pt x="4482" y="51942"/>
                  </a:cubicBezTo>
                  <a:cubicBezTo>
                    <a:pt x="5321" y="51942"/>
                    <a:pt x="6152" y="51729"/>
                    <a:pt x="6905" y="51304"/>
                  </a:cubicBezTo>
                  <a:cubicBezTo>
                    <a:pt x="6905" y="51304"/>
                    <a:pt x="7573" y="36394"/>
                    <a:pt x="7739" y="33992"/>
                  </a:cubicBezTo>
                  <a:cubicBezTo>
                    <a:pt x="7873" y="32057"/>
                    <a:pt x="7706" y="30089"/>
                    <a:pt x="7272" y="28154"/>
                  </a:cubicBezTo>
                  <a:lnTo>
                    <a:pt x="9007" y="13344"/>
                  </a:lnTo>
                  <a:cubicBezTo>
                    <a:pt x="9007" y="13344"/>
                    <a:pt x="9974" y="25686"/>
                    <a:pt x="10541" y="30222"/>
                  </a:cubicBezTo>
                  <a:cubicBezTo>
                    <a:pt x="11208" y="35426"/>
                    <a:pt x="12876" y="54974"/>
                    <a:pt x="12876" y="54974"/>
                  </a:cubicBezTo>
                  <a:cubicBezTo>
                    <a:pt x="13491" y="55241"/>
                    <a:pt x="14142" y="55375"/>
                    <a:pt x="14796" y="55375"/>
                  </a:cubicBezTo>
                  <a:cubicBezTo>
                    <a:pt x="15526" y="55375"/>
                    <a:pt x="16259" y="55208"/>
                    <a:pt x="16946" y="54873"/>
                  </a:cubicBezTo>
                  <a:cubicBezTo>
                    <a:pt x="16946" y="54873"/>
                    <a:pt x="18947" y="40463"/>
                    <a:pt x="18847" y="35226"/>
                  </a:cubicBezTo>
                  <a:cubicBezTo>
                    <a:pt x="18781" y="31590"/>
                    <a:pt x="17813" y="29822"/>
                    <a:pt x="17713" y="28788"/>
                  </a:cubicBezTo>
                  <a:cubicBezTo>
                    <a:pt x="17713" y="28788"/>
                    <a:pt x="18347" y="8474"/>
                    <a:pt x="18347" y="4971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640;p75"/>
            <p:cNvSpPr/>
            <p:nvPr/>
          </p:nvSpPr>
          <p:spPr>
            <a:xfrm>
              <a:off x="5393200" y="1883900"/>
              <a:ext cx="438650" cy="746450"/>
            </a:xfrm>
            <a:custGeom>
              <a:avLst/>
              <a:gdLst/>
              <a:ahLst/>
              <a:cxnLst/>
              <a:rect l="l" t="t" r="r" b="b"/>
              <a:pathLst>
                <a:path w="17546" h="29858" extrusionOk="0">
                  <a:moveTo>
                    <a:pt x="6809" y="0"/>
                  </a:moveTo>
                  <a:cubicBezTo>
                    <a:pt x="3479" y="0"/>
                    <a:pt x="501" y="2560"/>
                    <a:pt x="300" y="6054"/>
                  </a:cubicBezTo>
                  <a:lnTo>
                    <a:pt x="300" y="6421"/>
                  </a:lnTo>
                  <a:cubicBezTo>
                    <a:pt x="300" y="9289"/>
                    <a:pt x="0" y="26702"/>
                    <a:pt x="0" y="26702"/>
                  </a:cubicBezTo>
                  <a:cubicBezTo>
                    <a:pt x="2994" y="28894"/>
                    <a:pt x="6293" y="29858"/>
                    <a:pt x="9520" y="29858"/>
                  </a:cubicBezTo>
                  <a:cubicBezTo>
                    <a:pt x="12333" y="29858"/>
                    <a:pt x="15091" y="29125"/>
                    <a:pt x="17546" y="27836"/>
                  </a:cubicBezTo>
                  <a:lnTo>
                    <a:pt x="17446" y="14326"/>
                  </a:lnTo>
                  <a:lnTo>
                    <a:pt x="17446" y="7155"/>
                  </a:lnTo>
                  <a:cubicBezTo>
                    <a:pt x="17446" y="6054"/>
                    <a:pt x="17279" y="4986"/>
                    <a:pt x="16912" y="3986"/>
                  </a:cubicBezTo>
                  <a:cubicBezTo>
                    <a:pt x="16579" y="3152"/>
                    <a:pt x="15945" y="2485"/>
                    <a:pt x="15144" y="2151"/>
                  </a:cubicBezTo>
                  <a:lnTo>
                    <a:pt x="15111" y="2151"/>
                  </a:lnTo>
                  <a:lnTo>
                    <a:pt x="11775" y="1050"/>
                  </a:lnTo>
                  <a:lnTo>
                    <a:pt x="8473" y="216"/>
                  </a:lnTo>
                  <a:cubicBezTo>
                    <a:pt x="7916" y="70"/>
                    <a:pt x="7358" y="0"/>
                    <a:pt x="680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641;p75"/>
            <p:cNvSpPr/>
            <p:nvPr/>
          </p:nvSpPr>
          <p:spPr>
            <a:xfrm>
              <a:off x="5548575" y="3847325"/>
              <a:ext cx="267450" cy="244400"/>
            </a:xfrm>
            <a:custGeom>
              <a:avLst/>
              <a:gdLst/>
              <a:ahLst/>
              <a:cxnLst/>
              <a:rect l="l" t="t" r="r" b="b"/>
              <a:pathLst>
                <a:path w="10698" h="9776" extrusionOk="0">
                  <a:moveTo>
                    <a:pt x="9781" y="1"/>
                  </a:moveTo>
                  <a:cubicBezTo>
                    <a:pt x="9775" y="1"/>
                    <a:pt x="9769" y="1"/>
                    <a:pt x="9763" y="2"/>
                  </a:cubicBezTo>
                  <a:lnTo>
                    <a:pt x="9763" y="436"/>
                  </a:lnTo>
                  <a:cubicBezTo>
                    <a:pt x="9294" y="811"/>
                    <a:pt x="8679" y="1039"/>
                    <a:pt x="8055" y="1039"/>
                  </a:cubicBezTo>
                  <a:cubicBezTo>
                    <a:pt x="8013" y="1039"/>
                    <a:pt x="7971" y="1038"/>
                    <a:pt x="7928" y="1036"/>
                  </a:cubicBezTo>
                  <a:cubicBezTo>
                    <a:pt x="7877" y="1039"/>
                    <a:pt x="7818" y="1041"/>
                    <a:pt x="7753" y="1041"/>
                  </a:cubicBezTo>
                  <a:cubicBezTo>
                    <a:pt x="7154" y="1041"/>
                    <a:pt x="6094" y="897"/>
                    <a:pt x="6094" y="536"/>
                  </a:cubicBezTo>
                  <a:lnTo>
                    <a:pt x="6094" y="2"/>
                  </a:lnTo>
                  <a:cubicBezTo>
                    <a:pt x="5760" y="169"/>
                    <a:pt x="4926" y="3271"/>
                    <a:pt x="3492" y="4605"/>
                  </a:cubicBezTo>
                  <a:cubicBezTo>
                    <a:pt x="2324" y="5639"/>
                    <a:pt x="757" y="6874"/>
                    <a:pt x="356" y="8041"/>
                  </a:cubicBezTo>
                  <a:cubicBezTo>
                    <a:pt x="0" y="9080"/>
                    <a:pt x="2020" y="9775"/>
                    <a:pt x="3222" y="9775"/>
                  </a:cubicBezTo>
                  <a:cubicBezTo>
                    <a:pt x="3371" y="9775"/>
                    <a:pt x="3508" y="9764"/>
                    <a:pt x="3625" y="9742"/>
                  </a:cubicBezTo>
                  <a:cubicBezTo>
                    <a:pt x="4893" y="9542"/>
                    <a:pt x="7061" y="8642"/>
                    <a:pt x="7595" y="7808"/>
                  </a:cubicBezTo>
                  <a:cubicBezTo>
                    <a:pt x="8162" y="7007"/>
                    <a:pt x="8395" y="5806"/>
                    <a:pt x="8862" y="5206"/>
                  </a:cubicBezTo>
                  <a:cubicBezTo>
                    <a:pt x="9296" y="4605"/>
                    <a:pt x="10330" y="3938"/>
                    <a:pt x="10564" y="3238"/>
                  </a:cubicBezTo>
                  <a:cubicBezTo>
                    <a:pt x="10697" y="2871"/>
                    <a:pt x="10530" y="2037"/>
                    <a:pt x="10330" y="1303"/>
                  </a:cubicBezTo>
                  <a:cubicBezTo>
                    <a:pt x="10168" y="620"/>
                    <a:pt x="10005" y="1"/>
                    <a:pt x="97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642;p75"/>
            <p:cNvSpPr/>
            <p:nvPr/>
          </p:nvSpPr>
          <p:spPr>
            <a:xfrm>
              <a:off x="5224725" y="3758075"/>
              <a:ext cx="348625" cy="179475"/>
            </a:xfrm>
            <a:custGeom>
              <a:avLst/>
              <a:gdLst/>
              <a:ahLst/>
              <a:cxnLst/>
              <a:rect l="l" t="t" r="r" b="b"/>
              <a:pathLst>
                <a:path w="13945" h="7179" extrusionOk="0">
                  <a:moveTo>
                    <a:pt x="12599" y="1"/>
                  </a:moveTo>
                  <a:cubicBezTo>
                    <a:pt x="12591" y="1"/>
                    <a:pt x="12584" y="1"/>
                    <a:pt x="12577" y="3"/>
                  </a:cubicBezTo>
                  <a:lnTo>
                    <a:pt x="12577" y="336"/>
                  </a:lnTo>
                  <a:cubicBezTo>
                    <a:pt x="12293" y="773"/>
                    <a:pt x="11222" y="1038"/>
                    <a:pt x="10246" y="1038"/>
                  </a:cubicBezTo>
                  <a:cubicBezTo>
                    <a:pt x="9730" y="1038"/>
                    <a:pt x="9241" y="965"/>
                    <a:pt x="8907" y="803"/>
                  </a:cubicBezTo>
                  <a:lnTo>
                    <a:pt x="8907" y="236"/>
                  </a:lnTo>
                  <a:cubicBezTo>
                    <a:pt x="8707" y="236"/>
                    <a:pt x="8540" y="503"/>
                    <a:pt x="8140" y="970"/>
                  </a:cubicBezTo>
                  <a:cubicBezTo>
                    <a:pt x="7506" y="1604"/>
                    <a:pt x="6772" y="2104"/>
                    <a:pt x="5972" y="2505"/>
                  </a:cubicBezTo>
                  <a:cubicBezTo>
                    <a:pt x="4604" y="3205"/>
                    <a:pt x="1936" y="4239"/>
                    <a:pt x="735" y="4806"/>
                  </a:cubicBezTo>
                  <a:cubicBezTo>
                    <a:pt x="1" y="5140"/>
                    <a:pt x="34" y="6040"/>
                    <a:pt x="801" y="6541"/>
                  </a:cubicBezTo>
                  <a:cubicBezTo>
                    <a:pt x="1313" y="6897"/>
                    <a:pt x="2329" y="7178"/>
                    <a:pt x="3611" y="7178"/>
                  </a:cubicBezTo>
                  <a:cubicBezTo>
                    <a:pt x="4252" y="7178"/>
                    <a:pt x="4960" y="7108"/>
                    <a:pt x="5705" y="6941"/>
                  </a:cubicBezTo>
                  <a:cubicBezTo>
                    <a:pt x="6904" y="6682"/>
                    <a:pt x="8449" y="5604"/>
                    <a:pt x="9485" y="5604"/>
                  </a:cubicBezTo>
                  <a:cubicBezTo>
                    <a:pt x="9515" y="5604"/>
                    <a:pt x="9545" y="5605"/>
                    <a:pt x="9574" y="5607"/>
                  </a:cubicBezTo>
                  <a:cubicBezTo>
                    <a:pt x="9780" y="5614"/>
                    <a:pt x="10023" y="5619"/>
                    <a:pt x="10286" y="5619"/>
                  </a:cubicBezTo>
                  <a:cubicBezTo>
                    <a:pt x="11306" y="5619"/>
                    <a:pt x="12627" y="5537"/>
                    <a:pt x="13210" y="5140"/>
                  </a:cubicBezTo>
                  <a:cubicBezTo>
                    <a:pt x="13944" y="4606"/>
                    <a:pt x="13677" y="3505"/>
                    <a:pt x="13444" y="2571"/>
                  </a:cubicBezTo>
                  <a:cubicBezTo>
                    <a:pt x="13215" y="1558"/>
                    <a:pt x="12954" y="1"/>
                    <a:pt x="125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643;p75"/>
            <p:cNvSpPr/>
            <p:nvPr/>
          </p:nvSpPr>
          <p:spPr>
            <a:xfrm>
              <a:off x="5470750" y="2716550"/>
              <a:ext cx="127600" cy="412000"/>
            </a:xfrm>
            <a:custGeom>
              <a:avLst/>
              <a:gdLst/>
              <a:ahLst/>
              <a:cxnLst/>
              <a:rect l="l" t="t" r="r" b="b"/>
              <a:pathLst>
                <a:path w="5104" h="16480" extrusionOk="0">
                  <a:moveTo>
                    <a:pt x="0" y="1"/>
                  </a:moveTo>
                  <a:cubicBezTo>
                    <a:pt x="0" y="1"/>
                    <a:pt x="1001" y="1835"/>
                    <a:pt x="3903" y="3570"/>
                  </a:cubicBezTo>
                  <a:lnTo>
                    <a:pt x="3536" y="16479"/>
                  </a:lnTo>
                  <a:lnTo>
                    <a:pt x="5104" y="2936"/>
                  </a:lnTo>
                  <a:cubicBezTo>
                    <a:pt x="3203" y="2336"/>
                    <a:pt x="1468" y="1335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644;p75"/>
            <p:cNvSpPr/>
            <p:nvPr/>
          </p:nvSpPr>
          <p:spPr>
            <a:xfrm>
              <a:off x="5402350" y="1498175"/>
              <a:ext cx="281075" cy="233525"/>
            </a:xfrm>
            <a:custGeom>
              <a:avLst/>
              <a:gdLst/>
              <a:ahLst/>
              <a:cxnLst/>
              <a:rect l="l" t="t" r="r" b="b"/>
              <a:pathLst>
                <a:path w="11243" h="9341" extrusionOk="0">
                  <a:moveTo>
                    <a:pt x="5805" y="1"/>
                  </a:moveTo>
                  <a:cubicBezTo>
                    <a:pt x="2736" y="1"/>
                    <a:pt x="101" y="601"/>
                    <a:pt x="101" y="3670"/>
                  </a:cubicBezTo>
                  <a:cubicBezTo>
                    <a:pt x="1" y="6772"/>
                    <a:pt x="2503" y="9341"/>
                    <a:pt x="5638" y="9341"/>
                  </a:cubicBezTo>
                  <a:cubicBezTo>
                    <a:pt x="8741" y="9341"/>
                    <a:pt x="11242" y="6772"/>
                    <a:pt x="11176" y="3670"/>
                  </a:cubicBezTo>
                  <a:cubicBezTo>
                    <a:pt x="11176" y="601"/>
                    <a:pt x="8841" y="1"/>
                    <a:pt x="58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645;p75"/>
            <p:cNvSpPr/>
            <p:nvPr/>
          </p:nvSpPr>
          <p:spPr>
            <a:xfrm>
              <a:off x="5700075" y="1694150"/>
              <a:ext cx="54225" cy="131800"/>
            </a:xfrm>
            <a:custGeom>
              <a:avLst/>
              <a:gdLst/>
              <a:ahLst/>
              <a:cxnLst/>
              <a:rect l="l" t="t" r="r" b="b"/>
              <a:pathLst>
                <a:path w="2169" h="5272" extrusionOk="0">
                  <a:moveTo>
                    <a:pt x="2169" y="1"/>
                  </a:moveTo>
                  <a:lnTo>
                    <a:pt x="67" y="2569"/>
                  </a:lnTo>
                  <a:lnTo>
                    <a:pt x="0" y="5271"/>
                  </a:lnTo>
                  <a:cubicBezTo>
                    <a:pt x="434" y="5138"/>
                    <a:pt x="801" y="4837"/>
                    <a:pt x="1001" y="4437"/>
                  </a:cubicBezTo>
                  <a:cubicBezTo>
                    <a:pt x="1335" y="3837"/>
                    <a:pt x="2169" y="1"/>
                    <a:pt x="21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646;p75"/>
            <p:cNvSpPr/>
            <p:nvPr/>
          </p:nvSpPr>
          <p:spPr>
            <a:xfrm>
              <a:off x="5715925" y="1556250"/>
              <a:ext cx="68400" cy="142100"/>
            </a:xfrm>
            <a:custGeom>
              <a:avLst/>
              <a:gdLst/>
              <a:ahLst/>
              <a:cxnLst/>
              <a:rect l="l" t="t" r="r" b="b"/>
              <a:pathLst>
                <a:path w="2736" h="5684" extrusionOk="0">
                  <a:moveTo>
                    <a:pt x="715" y="0"/>
                  </a:moveTo>
                  <a:cubicBezTo>
                    <a:pt x="644" y="0"/>
                    <a:pt x="572" y="4"/>
                    <a:pt x="501" y="13"/>
                  </a:cubicBezTo>
                  <a:lnTo>
                    <a:pt x="0" y="5683"/>
                  </a:lnTo>
                  <a:lnTo>
                    <a:pt x="1535" y="5517"/>
                  </a:lnTo>
                  <a:cubicBezTo>
                    <a:pt x="2369" y="3415"/>
                    <a:pt x="2736" y="1247"/>
                    <a:pt x="2068" y="580"/>
                  </a:cubicBezTo>
                  <a:cubicBezTo>
                    <a:pt x="1689" y="201"/>
                    <a:pt x="1208" y="0"/>
                    <a:pt x="71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647;p75"/>
            <p:cNvSpPr/>
            <p:nvPr/>
          </p:nvSpPr>
          <p:spPr>
            <a:xfrm>
              <a:off x="5424050" y="1497675"/>
              <a:ext cx="379450" cy="460675"/>
            </a:xfrm>
            <a:custGeom>
              <a:avLst/>
              <a:gdLst/>
              <a:ahLst/>
              <a:cxnLst/>
              <a:rect l="l" t="t" r="r" b="b"/>
              <a:pathLst>
                <a:path w="15178" h="18427" extrusionOk="0">
                  <a:moveTo>
                    <a:pt x="5378" y="0"/>
                  </a:moveTo>
                  <a:cubicBezTo>
                    <a:pt x="3063" y="0"/>
                    <a:pt x="865" y="1119"/>
                    <a:pt x="534" y="3990"/>
                  </a:cubicBezTo>
                  <a:cubicBezTo>
                    <a:pt x="0" y="8227"/>
                    <a:pt x="234" y="9961"/>
                    <a:pt x="834" y="12096"/>
                  </a:cubicBezTo>
                  <a:cubicBezTo>
                    <a:pt x="1201" y="13430"/>
                    <a:pt x="1968" y="14398"/>
                    <a:pt x="3236" y="14598"/>
                  </a:cubicBezTo>
                  <a:cubicBezTo>
                    <a:pt x="3419" y="14606"/>
                    <a:pt x="3605" y="14610"/>
                    <a:pt x="3792" y="14610"/>
                  </a:cubicBezTo>
                  <a:cubicBezTo>
                    <a:pt x="4353" y="14610"/>
                    <a:pt x="4929" y="14573"/>
                    <a:pt x="5504" y="14498"/>
                  </a:cubicBezTo>
                  <a:lnTo>
                    <a:pt x="5504" y="16332"/>
                  </a:lnTo>
                  <a:cubicBezTo>
                    <a:pt x="4158" y="17337"/>
                    <a:pt x="5426" y="18427"/>
                    <a:pt x="7261" y="18427"/>
                  </a:cubicBezTo>
                  <a:cubicBezTo>
                    <a:pt x="8471" y="18427"/>
                    <a:pt x="9928" y="17952"/>
                    <a:pt x="11041" y="16666"/>
                  </a:cubicBezTo>
                  <a:lnTo>
                    <a:pt x="11108" y="10428"/>
                  </a:lnTo>
                  <a:cubicBezTo>
                    <a:pt x="11108" y="10428"/>
                    <a:pt x="11279" y="11111"/>
                    <a:pt x="12201" y="11111"/>
                  </a:cubicBezTo>
                  <a:cubicBezTo>
                    <a:pt x="12432" y="11111"/>
                    <a:pt x="12709" y="11069"/>
                    <a:pt x="13043" y="10962"/>
                  </a:cubicBezTo>
                  <a:cubicBezTo>
                    <a:pt x="14010" y="10662"/>
                    <a:pt x="15178" y="8894"/>
                    <a:pt x="14577" y="7593"/>
                  </a:cubicBezTo>
                  <a:cubicBezTo>
                    <a:pt x="14276" y="6973"/>
                    <a:pt x="13838" y="6770"/>
                    <a:pt x="13418" y="6770"/>
                  </a:cubicBezTo>
                  <a:cubicBezTo>
                    <a:pt x="12957" y="6770"/>
                    <a:pt x="12519" y="7016"/>
                    <a:pt x="12309" y="7226"/>
                  </a:cubicBezTo>
                  <a:cubicBezTo>
                    <a:pt x="11992" y="7571"/>
                    <a:pt x="11626" y="8066"/>
                    <a:pt x="11338" y="8066"/>
                  </a:cubicBezTo>
                  <a:cubicBezTo>
                    <a:pt x="11293" y="8066"/>
                    <a:pt x="11249" y="8054"/>
                    <a:pt x="11208" y="8026"/>
                  </a:cubicBezTo>
                  <a:cubicBezTo>
                    <a:pt x="11208" y="8026"/>
                    <a:pt x="12309" y="2956"/>
                    <a:pt x="9374" y="1122"/>
                  </a:cubicBezTo>
                  <a:cubicBezTo>
                    <a:pt x="8269" y="423"/>
                    <a:pt x="6801" y="0"/>
                    <a:pt x="537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648;p75"/>
            <p:cNvSpPr/>
            <p:nvPr/>
          </p:nvSpPr>
          <p:spPr>
            <a:xfrm>
              <a:off x="5530750" y="1639025"/>
              <a:ext cx="115175" cy="86050"/>
            </a:xfrm>
            <a:custGeom>
              <a:avLst/>
              <a:gdLst/>
              <a:ahLst/>
              <a:cxnLst/>
              <a:rect l="l" t="t" r="r" b="b"/>
              <a:pathLst>
                <a:path w="4607" h="3442" extrusionOk="0">
                  <a:moveTo>
                    <a:pt x="2762" y="300"/>
                  </a:moveTo>
                  <a:cubicBezTo>
                    <a:pt x="4607" y="300"/>
                    <a:pt x="4597" y="3142"/>
                    <a:pt x="2732" y="3142"/>
                  </a:cubicBezTo>
                  <a:cubicBezTo>
                    <a:pt x="2701" y="3142"/>
                    <a:pt x="2669" y="3141"/>
                    <a:pt x="2637" y="3140"/>
                  </a:cubicBezTo>
                  <a:lnTo>
                    <a:pt x="2370" y="3140"/>
                  </a:lnTo>
                  <a:cubicBezTo>
                    <a:pt x="2338" y="3141"/>
                    <a:pt x="2307" y="3142"/>
                    <a:pt x="2276" y="3142"/>
                  </a:cubicBezTo>
                  <a:cubicBezTo>
                    <a:pt x="411" y="3142"/>
                    <a:pt x="401" y="300"/>
                    <a:pt x="2245" y="300"/>
                  </a:cubicBezTo>
                  <a:cubicBezTo>
                    <a:pt x="2286" y="300"/>
                    <a:pt x="2328" y="301"/>
                    <a:pt x="2370" y="304"/>
                  </a:cubicBezTo>
                  <a:lnTo>
                    <a:pt x="2637" y="304"/>
                  </a:lnTo>
                  <a:cubicBezTo>
                    <a:pt x="2680" y="301"/>
                    <a:pt x="2722" y="300"/>
                    <a:pt x="2762" y="300"/>
                  </a:cubicBezTo>
                  <a:close/>
                  <a:moveTo>
                    <a:pt x="2754" y="0"/>
                  </a:moveTo>
                  <a:cubicBezTo>
                    <a:pt x="2715" y="0"/>
                    <a:pt x="2676" y="2"/>
                    <a:pt x="2637" y="4"/>
                  </a:cubicBezTo>
                  <a:lnTo>
                    <a:pt x="2370" y="4"/>
                  </a:lnTo>
                  <a:cubicBezTo>
                    <a:pt x="2327" y="2"/>
                    <a:pt x="2285" y="1"/>
                    <a:pt x="2244" y="1"/>
                  </a:cubicBezTo>
                  <a:cubicBezTo>
                    <a:pt x="1" y="1"/>
                    <a:pt x="11" y="3442"/>
                    <a:pt x="2275" y="3442"/>
                  </a:cubicBezTo>
                  <a:cubicBezTo>
                    <a:pt x="2306" y="3442"/>
                    <a:pt x="2338" y="3441"/>
                    <a:pt x="2370" y="3440"/>
                  </a:cubicBezTo>
                  <a:lnTo>
                    <a:pt x="2637" y="3440"/>
                  </a:lnTo>
                  <a:cubicBezTo>
                    <a:pt x="2658" y="3441"/>
                    <a:pt x="2679" y="3441"/>
                    <a:pt x="2700" y="3441"/>
                  </a:cubicBezTo>
                  <a:cubicBezTo>
                    <a:pt x="3671" y="3441"/>
                    <a:pt x="4438" y="2685"/>
                    <a:pt x="4438" y="1705"/>
                  </a:cubicBezTo>
                  <a:cubicBezTo>
                    <a:pt x="4438" y="776"/>
                    <a:pt x="3699" y="0"/>
                    <a:pt x="27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649;p75"/>
            <p:cNvSpPr/>
            <p:nvPr/>
          </p:nvSpPr>
          <p:spPr>
            <a:xfrm>
              <a:off x="5399825" y="1639025"/>
              <a:ext cx="110975" cy="86050"/>
            </a:xfrm>
            <a:custGeom>
              <a:avLst/>
              <a:gdLst/>
              <a:ahLst/>
              <a:cxnLst/>
              <a:rect l="l" t="t" r="r" b="b"/>
              <a:pathLst>
                <a:path w="4439" h="3442" extrusionOk="0">
                  <a:moveTo>
                    <a:pt x="2637" y="304"/>
                  </a:moveTo>
                  <a:cubicBezTo>
                    <a:pt x="4438" y="371"/>
                    <a:pt x="4438" y="3040"/>
                    <a:pt x="2637" y="3140"/>
                  </a:cubicBezTo>
                  <a:lnTo>
                    <a:pt x="2370" y="3140"/>
                  </a:lnTo>
                  <a:cubicBezTo>
                    <a:pt x="569" y="3040"/>
                    <a:pt x="569" y="371"/>
                    <a:pt x="2370" y="304"/>
                  </a:cubicBezTo>
                  <a:close/>
                  <a:moveTo>
                    <a:pt x="2754" y="0"/>
                  </a:moveTo>
                  <a:cubicBezTo>
                    <a:pt x="2715" y="0"/>
                    <a:pt x="2676" y="2"/>
                    <a:pt x="2637" y="4"/>
                  </a:cubicBezTo>
                  <a:lnTo>
                    <a:pt x="2370" y="4"/>
                  </a:lnTo>
                  <a:cubicBezTo>
                    <a:pt x="2327" y="2"/>
                    <a:pt x="2285" y="1"/>
                    <a:pt x="2244" y="1"/>
                  </a:cubicBezTo>
                  <a:cubicBezTo>
                    <a:pt x="0" y="1"/>
                    <a:pt x="11" y="3442"/>
                    <a:pt x="2275" y="3442"/>
                  </a:cubicBezTo>
                  <a:cubicBezTo>
                    <a:pt x="2306" y="3442"/>
                    <a:pt x="2338" y="3441"/>
                    <a:pt x="2370" y="3440"/>
                  </a:cubicBezTo>
                  <a:lnTo>
                    <a:pt x="2637" y="3440"/>
                  </a:lnTo>
                  <a:cubicBezTo>
                    <a:pt x="2658" y="3441"/>
                    <a:pt x="2679" y="3441"/>
                    <a:pt x="2700" y="3441"/>
                  </a:cubicBezTo>
                  <a:cubicBezTo>
                    <a:pt x="3671" y="3441"/>
                    <a:pt x="4438" y="2685"/>
                    <a:pt x="4438" y="1705"/>
                  </a:cubicBezTo>
                  <a:cubicBezTo>
                    <a:pt x="4438" y="776"/>
                    <a:pt x="3699" y="0"/>
                    <a:pt x="27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650;p75"/>
            <p:cNvSpPr/>
            <p:nvPr/>
          </p:nvSpPr>
          <p:spPr>
            <a:xfrm>
              <a:off x="5499100" y="1654600"/>
              <a:ext cx="54225" cy="18725"/>
            </a:xfrm>
            <a:custGeom>
              <a:avLst/>
              <a:gdLst/>
              <a:ahLst/>
              <a:cxnLst/>
              <a:rect l="l" t="t" r="r" b="b"/>
              <a:pathLst>
                <a:path w="2169" h="749" extrusionOk="0">
                  <a:moveTo>
                    <a:pt x="860" y="0"/>
                  </a:moveTo>
                  <a:cubicBezTo>
                    <a:pt x="528" y="0"/>
                    <a:pt x="228" y="159"/>
                    <a:pt x="0" y="415"/>
                  </a:cubicBezTo>
                  <a:lnTo>
                    <a:pt x="234" y="582"/>
                  </a:lnTo>
                  <a:cubicBezTo>
                    <a:pt x="413" y="402"/>
                    <a:pt x="673" y="277"/>
                    <a:pt x="942" y="277"/>
                  </a:cubicBezTo>
                  <a:cubicBezTo>
                    <a:pt x="973" y="277"/>
                    <a:pt x="1004" y="278"/>
                    <a:pt x="1034" y="282"/>
                  </a:cubicBezTo>
                  <a:cubicBezTo>
                    <a:pt x="1401" y="282"/>
                    <a:pt x="1735" y="449"/>
                    <a:pt x="1935" y="749"/>
                  </a:cubicBezTo>
                  <a:lnTo>
                    <a:pt x="2169" y="615"/>
                  </a:lnTo>
                  <a:cubicBezTo>
                    <a:pt x="1935" y="215"/>
                    <a:pt x="1501" y="15"/>
                    <a:pt x="1034" y="15"/>
                  </a:cubicBezTo>
                  <a:cubicBezTo>
                    <a:pt x="975" y="5"/>
                    <a:pt x="917" y="0"/>
                    <a:pt x="86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651;p75"/>
            <p:cNvSpPr/>
            <p:nvPr/>
          </p:nvSpPr>
          <p:spPr>
            <a:xfrm>
              <a:off x="5635850" y="1673300"/>
              <a:ext cx="90925" cy="6700"/>
            </a:xfrm>
            <a:custGeom>
              <a:avLst/>
              <a:gdLst/>
              <a:ahLst/>
              <a:cxnLst/>
              <a:rect l="l" t="t" r="r" b="b"/>
              <a:pathLst>
                <a:path w="363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3637" y="268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652;p75"/>
            <p:cNvSpPr/>
            <p:nvPr/>
          </p:nvSpPr>
          <p:spPr>
            <a:xfrm>
              <a:off x="5401925" y="1467525"/>
              <a:ext cx="343200" cy="244175"/>
            </a:xfrm>
            <a:custGeom>
              <a:avLst/>
              <a:gdLst/>
              <a:ahLst/>
              <a:cxnLst/>
              <a:rect l="l" t="t" r="r" b="b"/>
              <a:pathLst>
                <a:path w="13728" h="9767" extrusionOk="0">
                  <a:moveTo>
                    <a:pt x="9394" y="0"/>
                  </a:moveTo>
                  <a:cubicBezTo>
                    <a:pt x="9115" y="0"/>
                    <a:pt x="8836" y="19"/>
                    <a:pt x="8557" y="59"/>
                  </a:cubicBezTo>
                  <a:cubicBezTo>
                    <a:pt x="7690" y="126"/>
                    <a:pt x="6856" y="226"/>
                    <a:pt x="5989" y="359"/>
                  </a:cubicBezTo>
                  <a:cubicBezTo>
                    <a:pt x="4988" y="526"/>
                    <a:pt x="3954" y="693"/>
                    <a:pt x="2920" y="760"/>
                  </a:cubicBezTo>
                  <a:cubicBezTo>
                    <a:pt x="2817" y="764"/>
                    <a:pt x="2715" y="766"/>
                    <a:pt x="2614" y="766"/>
                  </a:cubicBezTo>
                  <a:cubicBezTo>
                    <a:pt x="1889" y="766"/>
                    <a:pt x="1187" y="660"/>
                    <a:pt x="485" y="426"/>
                  </a:cubicBezTo>
                  <a:cubicBezTo>
                    <a:pt x="447" y="410"/>
                    <a:pt x="408" y="402"/>
                    <a:pt x="370" y="402"/>
                  </a:cubicBezTo>
                  <a:cubicBezTo>
                    <a:pt x="174" y="402"/>
                    <a:pt x="1" y="598"/>
                    <a:pt x="85" y="793"/>
                  </a:cubicBezTo>
                  <a:cubicBezTo>
                    <a:pt x="151" y="1027"/>
                    <a:pt x="251" y="1227"/>
                    <a:pt x="352" y="1427"/>
                  </a:cubicBezTo>
                  <a:cubicBezTo>
                    <a:pt x="585" y="1827"/>
                    <a:pt x="852" y="2161"/>
                    <a:pt x="1185" y="2494"/>
                  </a:cubicBezTo>
                  <a:cubicBezTo>
                    <a:pt x="1552" y="2828"/>
                    <a:pt x="1953" y="3095"/>
                    <a:pt x="2386" y="3362"/>
                  </a:cubicBezTo>
                  <a:cubicBezTo>
                    <a:pt x="3769" y="4175"/>
                    <a:pt x="5387" y="4431"/>
                    <a:pt x="7015" y="4431"/>
                  </a:cubicBezTo>
                  <a:cubicBezTo>
                    <a:pt x="8057" y="4431"/>
                    <a:pt x="9102" y="4326"/>
                    <a:pt x="10092" y="4196"/>
                  </a:cubicBezTo>
                  <a:cubicBezTo>
                    <a:pt x="10134" y="4188"/>
                    <a:pt x="10173" y="4184"/>
                    <a:pt x="10210" y="4184"/>
                  </a:cubicBezTo>
                  <a:cubicBezTo>
                    <a:pt x="10675" y="4184"/>
                    <a:pt x="10784" y="4773"/>
                    <a:pt x="11093" y="6164"/>
                  </a:cubicBezTo>
                  <a:cubicBezTo>
                    <a:pt x="11326" y="7498"/>
                    <a:pt x="11560" y="9733"/>
                    <a:pt x="12093" y="9766"/>
                  </a:cubicBezTo>
                  <a:cubicBezTo>
                    <a:pt x="12227" y="9766"/>
                    <a:pt x="12827" y="8765"/>
                    <a:pt x="13194" y="8432"/>
                  </a:cubicBezTo>
                  <a:cubicBezTo>
                    <a:pt x="13728" y="7932"/>
                    <a:pt x="13061" y="3562"/>
                    <a:pt x="13061" y="3562"/>
                  </a:cubicBezTo>
                  <a:cubicBezTo>
                    <a:pt x="13661" y="2261"/>
                    <a:pt x="12527" y="760"/>
                    <a:pt x="11359" y="293"/>
                  </a:cubicBezTo>
                  <a:cubicBezTo>
                    <a:pt x="10704" y="106"/>
                    <a:pt x="10049" y="0"/>
                    <a:pt x="939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653;p75"/>
            <p:cNvSpPr/>
            <p:nvPr/>
          </p:nvSpPr>
          <p:spPr>
            <a:xfrm>
              <a:off x="5721750" y="1525250"/>
              <a:ext cx="53400" cy="39675"/>
            </a:xfrm>
            <a:custGeom>
              <a:avLst/>
              <a:gdLst/>
              <a:ahLst/>
              <a:cxnLst/>
              <a:rect l="l" t="t" r="r" b="b"/>
              <a:pathLst>
                <a:path w="2136" h="1587" extrusionOk="0">
                  <a:moveTo>
                    <a:pt x="1193" y="1"/>
                  </a:moveTo>
                  <a:cubicBezTo>
                    <a:pt x="1029" y="1"/>
                    <a:pt x="861" y="39"/>
                    <a:pt x="701" y="119"/>
                  </a:cubicBezTo>
                  <a:cubicBezTo>
                    <a:pt x="201" y="419"/>
                    <a:pt x="1" y="1053"/>
                    <a:pt x="268" y="1586"/>
                  </a:cubicBezTo>
                  <a:lnTo>
                    <a:pt x="2136" y="586"/>
                  </a:lnTo>
                  <a:cubicBezTo>
                    <a:pt x="1948" y="211"/>
                    <a:pt x="1581" y="1"/>
                    <a:pt x="119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654;p75"/>
            <p:cNvSpPr/>
            <p:nvPr/>
          </p:nvSpPr>
          <p:spPr>
            <a:xfrm>
              <a:off x="5561650" y="1800075"/>
              <a:ext cx="126775" cy="78400"/>
            </a:xfrm>
            <a:custGeom>
              <a:avLst/>
              <a:gdLst/>
              <a:ahLst/>
              <a:cxnLst/>
              <a:rect l="l" t="t" r="r" b="b"/>
              <a:pathLst>
                <a:path w="5071" h="3136" extrusionOk="0">
                  <a:moveTo>
                    <a:pt x="5070" y="0"/>
                  </a:moveTo>
                  <a:lnTo>
                    <a:pt x="5070" y="0"/>
                  </a:lnTo>
                  <a:cubicBezTo>
                    <a:pt x="4770" y="567"/>
                    <a:pt x="4303" y="1034"/>
                    <a:pt x="3736" y="1334"/>
                  </a:cubicBezTo>
                  <a:cubicBezTo>
                    <a:pt x="2769" y="1835"/>
                    <a:pt x="0" y="2402"/>
                    <a:pt x="0" y="2402"/>
                  </a:cubicBezTo>
                  <a:lnTo>
                    <a:pt x="0" y="3136"/>
                  </a:lnTo>
                  <a:cubicBezTo>
                    <a:pt x="0" y="3136"/>
                    <a:pt x="3603" y="2468"/>
                    <a:pt x="4303" y="1568"/>
                  </a:cubicBezTo>
                  <a:cubicBezTo>
                    <a:pt x="4670" y="1101"/>
                    <a:pt x="4937" y="567"/>
                    <a:pt x="5070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655;p75"/>
            <p:cNvSpPr/>
            <p:nvPr/>
          </p:nvSpPr>
          <p:spPr>
            <a:xfrm>
              <a:off x="5577900" y="1665800"/>
              <a:ext cx="29625" cy="29225"/>
            </a:xfrm>
            <a:custGeom>
              <a:avLst/>
              <a:gdLst/>
              <a:ahLst/>
              <a:cxnLst/>
              <a:rect l="l" t="t" r="r" b="b"/>
              <a:pathLst>
                <a:path w="1185" h="1169" extrusionOk="0">
                  <a:moveTo>
                    <a:pt x="589" y="1"/>
                  </a:moveTo>
                  <a:cubicBezTo>
                    <a:pt x="293" y="1"/>
                    <a:pt x="1" y="201"/>
                    <a:pt x="51" y="601"/>
                  </a:cubicBezTo>
                  <a:cubicBezTo>
                    <a:pt x="17" y="935"/>
                    <a:pt x="284" y="1168"/>
                    <a:pt x="584" y="1168"/>
                  </a:cubicBezTo>
                  <a:cubicBezTo>
                    <a:pt x="885" y="1168"/>
                    <a:pt x="1151" y="901"/>
                    <a:pt x="1151" y="601"/>
                  </a:cubicBezTo>
                  <a:cubicBezTo>
                    <a:pt x="1185" y="201"/>
                    <a:pt x="885" y="1"/>
                    <a:pt x="58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656;p75"/>
            <p:cNvSpPr/>
            <p:nvPr/>
          </p:nvSpPr>
          <p:spPr>
            <a:xfrm>
              <a:off x="5600825" y="1614625"/>
              <a:ext cx="33400" cy="25350"/>
            </a:xfrm>
            <a:custGeom>
              <a:avLst/>
              <a:gdLst/>
              <a:ahLst/>
              <a:cxnLst/>
              <a:rect l="l" t="t" r="r" b="b"/>
              <a:pathLst>
                <a:path w="1336" h="1014" extrusionOk="0">
                  <a:moveTo>
                    <a:pt x="572" y="0"/>
                  </a:moveTo>
                  <a:cubicBezTo>
                    <a:pt x="337" y="0"/>
                    <a:pt x="115" y="119"/>
                    <a:pt x="1" y="346"/>
                  </a:cubicBezTo>
                  <a:lnTo>
                    <a:pt x="1168" y="1013"/>
                  </a:lnTo>
                  <a:cubicBezTo>
                    <a:pt x="1335" y="680"/>
                    <a:pt x="1235" y="280"/>
                    <a:pt x="902" y="79"/>
                  </a:cubicBezTo>
                  <a:cubicBezTo>
                    <a:pt x="795" y="26"/>
                    <a:pt x="682" y="0"/>
                    <a:pt x="5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657;p75"/>
            <p:cNvSpPr/>
            <p:nvPr/>
          </p:nvSpPr>
          <p:spPr>
            <a:xfrm>
              <a:off x="5537450" y="1776725"/>
              <a:ext cx="34225" cy="23575"/>
            </a:xfrm>
            <a:custGeom>
              <a:avLst/>
              <a:gdLst/>
              <a:ahLst/>
              <a:cxnLst/>
              <a:rect l="l" t="t" r="r" b="b"/>
              <a:pathLst>
                <a:path w="1369" h="943" extrusionOk="0">
                  <a:moveTo>
                    <a:pt x="1235" y="0"/>
                  </a:moveTo>
                  <a:lnTo>
                    <a:pt x="1" y="467"/>
                  </a:lnTo>
                  <a:cubicBezTo>
                    <a:pt x="80" y="757"/>
                    <a:pt x="346" y="942"/>
                    <a:pt x="618" y="942"/>
                  </a:cubicBezTo>
                  <a:cubicBezTo>
                    <a:pt x="691" y="942"/>
                    <a:pt x="764" y="929"/>
                    <a:pt x="835" y="901"/>
                  </a:cubicBezTo>
                  <a:cubicBezTo>
                    <a:pt x="1202" y="734"/>
                    <a:pt x="1368" y="334"/>
                    <a:pt x="1235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658;p75"/>
            <p:cNvSpPr/>
            <p:nvPr/>
          </p:nvSpPr>
          <p:spPr>
            <a:xfrm>
              <a:off x="5445725" y="1608075"/>
              <a:ext cx="32550" cy="27725"/>
            </a:xfrm>
            <a:custGeom>
              <a:avLst/>
              <a:gdLst/>
              <a:ahLst/>
              <a:cxnLst/>
              <a:rect l="l" t="t" r="r" b="b"/>
              <a:pathLst>
                <a:path w="1302" h="1109" extrusionOk="0">
                  <a:moveTo>
                    <a:pt x="776" y="1"/>
                  </a:moveTo>
                  <a:cubicBezTo>
                    <a:pt x="634" y="1"/>
                    <a:pt x="490" y="46"/>
                    <a:pt x="367" y="141"/>
                  </a:cubicBezTo>
                  <a:cubicBezTo>
                    <a:pt x="67" y="375"/>
                    <a:pt x="1" y="808"/>
                    <a:pt x="234" y="1109"/>
                  </a:cubicBezTo>
                  <a:lnTo>
                    <a:pt x="1301" y="275"/>
                  </a:lnTo>
                  <a:cubicBezTo>
                    <a:pt x="1183" y="97"/>
                    <a:pt x="982" y="1"/>
                    <a:pt x="7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659;p75"/>
            <p:cNvSpPr/>
            <p:nvPr/>
          </p:nvSpPr>
          <p:spPr>
            <a:xfrm>
              <a:off x="5463250" y="1662475"/>
              <a:ext cx="27525" cy="27950"/>
            </a:xfrm>
            <a:custGeom>
              <a:avLst/>
              <a:gdLst/>
              <a:ahLst/>
              <a:cxnLst/>
              <a:rect l="l" t="t" r="r" b="b"/>
              <a:pathLst>
                <a:path w="1101" h="1118" extrusionOk="0">
                  <a:moveTo>
                    <a:pt x="567" y="0"/>
                  </a:moveTo>
                  <a:cubicBezTo>
                    <a:pt x="234" y="0"/>
                    <a:pt x="0" y="267"/>
                    <a:pt x="0" y="567"/>
                  </a:cubicBezTo>
                  <a:cubicBezTo>
                    <a:pt x="0" y="934"/>
                    <a:pt x="275" y="1118"/>
                    <a:pt x="550" y="1118"/>
                  </a:cubicBezTo>
                  <a:cubicBezTo>
                    <a:pt x="826" y="1118"/>
                    <a:pt x="1101" y="934"/>
                    <a:pt x="1101" y="567"/>
                  </a:cubicBezTo>
                  <a:cubicBezTo>
                    <a:pt x="1101" y="267"/>
                    <a:pt x="867" y="0"/>
                    <a:pt x="5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660;p75"/>
            <p:cNvSpPr/>
            <p:nvPr/>
          </p:nvSpPr>
          <p:spPr>
            <a:xfrm>
              <a:off x="5480750" y="1665800"/>
              <a:ext cx="50900" cy="84250"/>
            </a:xfrm>
            <a:custGeom>
              <a:avLst/>
              <a:gdLst/>
              <a:ahLst/>
              <a:cxnLst/>
              <a:rect l="l" t="t" r="r" b="b"/>
              <a:pathLst>
                <a:path w="2036" h="3370" extrusionOk="0">
                  <a:moveTo>
                    <a:pt x="2035" y="1"/>
                  </a:moveTo>
                  <a:lnTo>
                    <a:pt x="1" y="2936"/>
                  </a:lnTo>
                  <a:lnTo>
                    <a:pt x="1969" y="337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661;p75"/>
            <p:cNvSpPr/>
            <p:nvPr/>
          </p:nvSpPr>
          <p:spPr>
            <a:xfrm>
              <a:off x="5740100" y="1942675"/>
              <a:ext cx="231850" cy="925100"/>
            </a:xfrm>
            <a:custGeom>
              <a:avLst/>
              <a:gdLst/>
              <a:ahLst/>
              <a:cxnLst/>
              <a:rect l="l" t="t" r="r" b="b"/>
              <a:pathLst>
                <a:path w="9274" h="37004" extrusionOk="0">
                  <a:moveTo>
                    <a:pt x="1668" y="0"/>
                  </a:moveTo>
                  <a:cubicBezTo>
                    <a:pt x="301" y="1168"/>
                    <a:pt x="1" y="5304"/>
                    <a:pt x="1402" y="8073"/>
                  </a:cubicBezTo>
                  <a:cubicBezTo>
                    <a:pt x="1402" y="8073"/>
                    <a:pt x="4404" y="16579"/>
                    <a:pt x="4571" y="19648"/>
                  </a:cubicBezTo>
                  <a:cubicBezTo>
                    <a:pt x="4671" y="22616"/>
                    <a:pt x="4470" y="25585"/>
                    <a:pt x="3970" y="28521"/>
                  </a:cubicBezTo>
                  <a:cubicBezTo>
                    <a:pt x="3903" y="28921"/>
                    <a:pt x="3670" y="29288"/>
                    <a:pt x="3370" y="29521"/>
                  </a:cubicBezTo>
                  <a:cubicBezTo>
                    <a:pt x="2536" y="30188"/>
                    <a:pt x="2569" y="30889"/>
                    <a:pt x="1969" y="31689"/>
                  </a:cubicBezTo>
                  <a:cubicBezTo>
                    <a:pt x="1468" y="32323"/>
                    <a:pt x="1035" y="32523"/>
                    <a:pt x="1135" y="32657"/>
                  </a:cubicBezTo>
                  <a:cubicBezTo>
                    <a:pt x="1290" y="32924"/>
                    <a:pt x="1580" y="33072"/>
                    <a:pt x="1874" y="33072"/>
                  </a:cubicBezTo>
                  <a:cubicBezTo>
                    <a:pt x="2021" y="33072"/>
                    <a:pt x="2169" y="33035"/>
                    <a:pt x="2302" y="32957"/>
                  </a:cubicBezTo>
                  <a:cubicBezTo>
                    <a:pt x="2703" y="32757"/>
                    <a:pt x="3036" y="32523"/>
                    <a:pt x="3336" y="32223"/>
                  </a:cubicBezTo>
                  <a:lnTo>
                    <a:pt x="3336" y="32223"/>
                  </a:lnTo>
                  <a:cubicBezTo>
                    <a:pt x="3103" y="33024"/>
                    <a:pt x="2736" y="33824"/>
                    <a:pt x="2236" y="34525"/>
                  </a:cubicBezTo>
                  <a:cubicBezTo>
                    <a:pt x="1256" y="36068"/>
                    <a:pt x="1201" y="37004"/>
                    <a:pt x="3032" y="37004"/>
                  </a:cubicBezTo>
                  <a:cubicBezTo>
                    <a:pt x="3260" y="37004"/>
                    <a:pt x="3516" y="36989"/>
                    <a:pt x="3803" y="36960"/>
                  </a:cubicBezTo>
                  <a:cubicBezTo>
                    <a:pt x="5405" y="36793"/>
                    <a:pt x="6605" y="35626"/>
                    <a:pt x="7406" y="31923"/>
                  </a:cubicBezTo>
                  <a:cubicBezTo>
                    <a:pt x="7639" y="30856"/>
                    <a:pt x="8207" y="28887"/>
                    <a:pt x="8440" y="27520"/>
                  </a:cubicBezTo>
                  <a:cubicBezTo>
                    <a:pt x="9107" y="23584"/>
                    <a:pt x="9274" y="20682"/>
                    <a:pt x="9074" y="18480"/>
                  </a:cubicBezTo>
                  <a:cubicBezTo>
                    <a:pt x="7906" y="4937"/>
                    <a:pt x="5538" y="534"/>
                    <a:pt x="166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662;p75"/>
            <p:cNvSpPr/>
            <p:nvPr/>
          </p:nvSpPr>
          <p:spPr>
            <a:xfrm>
              <a:off x="5732600" y="1931825"/>
              <a:ext cx="221850" cy="348900"/>
            </a:xfrm>
            <a:custGeom>
              <a:avLst/>
              <a:gdLst/>
              <a:ahLst/>
              <a:cxnLst/>
              <a:rect l="l" t="t" r="r" b="b"/>
              <a:pathLst>
                <a:path w="8874" h="13956" extrusionOk="0">
                  <a:moveTo>
                    <a:pt x="868" y="0"/>
                  </a:moveTo>
                  <a:cubicBezTo>
                    <a:pt x="868" y="0"/>
                    <a:pt x="0" y="1068"/>
                    <a:pt x="201" y="4137"/>
                  </a:cubicBezTo>
                  <a:cubicBezTo>
                    <a:pt x="367" y="7006"/>
                    <a:pt x="2402" y="13844"/>
                    <a:pt x="2402" y="13844"/>
                  </a:cubicBezTo>
                  <a:cubicBezTo>
                    <a:pt x="2945" y="13921"/>
                    <a:pt x="3449" y="13956"/>
                    <a:pt x="3917" y="13956"/>
                  </a:cubicBezTo>
                  <a:cubicBezTo>
                    <a:pt x="7467" y="13956"/>
                    <a:pt x="8873" y="11976"/>
                    <a:pt x="8873" y="11976"/>
                  </a:cubicBezTo>
                  <a:cubicBezTo>
                    <a:pt x="7906" y="6472"/>
                    <a:pt x="6538" y="3536"/>
                    <a:pt x="5104" y="1869"/>
                  </a:cubicBezTo>
                  <a:cubicBezTo>
                    <a:pt x="3670" y="201"/>
                    <a:pt x="868" y="0"/>
                    <a:pt x="868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DCF5-B7A9-4B35-A1DB-9EA527B38AA6}" type="slidenum">
              <a:rPr lang="ru-RU" sz="900" smtClean="0">
                <a:solidFill>
                  <a:schemeClr val="bg1"/>
                </a:solidFill>
              </a:rPr>
              <a:pPr/>
              <a:t>74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"/>
          <p:cNvSpPr/>
          <p:nvPr/>
        </p:nvSpPr>
        <p:spPr>
          <a:xfrm flipH="1">
            <a:off x="3937435" y="699963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3"/>
          <p:cNvSpPr/>
          <p:nvPr/>
        </p:nvSpPr>
        <p:spPr>
          <a:xfrm flipH="1">
            <a:off x="6633110" y="699963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3"/>
          <p:cNvSpPr/>
          <p:nvPr/>
        </p:nvSpPr>
        <p:spPr>
          <a:xfrm flipH="1">
            <a:off x="1241760" y="699963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43"/>
          <p:cNvSpPr txBox="1">
            <a:spLocks noGrp="1"/>
          </p:cNvSpPr>
          <p:nvPr>
            <p:ph type="subTitle" idx="3"/>
          </p:nvPr>
        </p:nvSpPr>
        <p:spPr>
          <a:xfrm>
            <a:off x="312420" y="1127675"/>
            <a:ext cx="2674620" cy="1034280"/>
          </a:xfrm>
          <a:prstGeom prst="rect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effectLst>
            <a:softEdge rad="635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sz="1100" dirty="0"/>
              <a:t>Создание экономических и социальных условий для динамического развития социальной инфраструктуры муниципальных образований</a:t>
            </a:r>
            <a:endParaRPr sz="1100" dirty="0"/>
          </a:p>
        </p:txBody>
      </p:sp>
      <p:sp>
        <p:nvSpPr>
          <p:cNvPr id="530" name="Google Shape;530;p43"/>
          <p:cNvSpPr txBox="1">
            <a:spLocks noGrp="1"/>
          </p:cNvSpPr>
          <p:nvPr>
            <p:ph type="subTitle" idx="4"/>
          </p:nvPr>
        </p:nvSpPr>
        <p:spPr>
          <a:xfrm>
            <a:off x="3288985" y="1127674"/>
            <a:ext cx="2159700" cy="544357"/>
          </a:xfrm>
          <a:prstGeom prst="rect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effectLst>
            <a:softEdge rad="635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sz="1100" dirty="0"/>
              <a:t>Развитие потенциала органов местного самоуправления</a:t>
            </a:r>
            <a:endParaRPr sz="1100" dirty="0"/>
          </a:p>
        </p:txBody>
      </p:sp>
      <p:sp>
        <p:nvSpPr>
          <p:cNvPr id="531" name="Google Shape;531;p43"/>
          <p:cNvSpPr txBox="1">
            <a:spLocks noGrp="1"/>
          </p:cNvSpPr>
          <p:nvPr>
            <p:ph type="subTitle" idx="5"/>
          </p:nvPr>
        </p:nvSpPr>
        <p:spPr>
          <a:xfrm>
            <a:off x="5750630" y="1127675"/>
            <a:ext cx="2997130" cy="660608"/>
          </a:xfrm>
          <a:prstGeom prst="rect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effectLst>
            <a:softEdge rad="635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sz="1100" dirty="0"/>
              <a:t>Активизация диалога населения с органами власти всех уровней в процессе решения выявленных проблем</a:t>
            </a:r>
            <a:endParaRPr sz="1100" dirty="0"/>
          </a:p>
        </p:txBody>
      </p:sp>
      <p:sp>
        <p:nvSpPr>
          <p:cNvPr id="532" name="Google Shape;532;p43"/>
          <p:cNvSpPr txBox="1">
            <a:spLocks noGrp="1"/>
          </p:cNvSpPr>
          <p:nvPr>
            <p:ph type="subTitle" idx="6"/>
          </p:nvPr>
        </p:nvSpPr>
        <p:spPr>
          <a:xfrm>
            <a:off x="312420" y="2659004"/>
            <a:ext cx="2674620" cy="655695"/>
          </a:xfrm>
          <a:prstGeom prst="rect">
            <a:avLst/>
          </a:prstGeom>
          <a:solidFill>
            <a:schemeClr val="accent3">
              <a:lumMod val="60000"/>
              <a:lumOff val="40000"/>
              <a:alpha val="55000"/>
            </a:schemeClr>
          </a:solidFill>
          <a:effectLst>
            <a:softEdge rad="635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sz="1100" dirty="0"/>
              <a:t>Выявление и решение именно тех проблем, которые наиболее остро воспринимаются населением</a:t>
            </a:r>
            <a:endParaRPr sz="1100" dirty="0"/>
          </a:p>
        </p:txBody>
      </p:sp>
      <p:sp>
        <p:nvSpPr>
          <p:cNvPr id="533" name="Google Shape;533;p43"/>
          <p:cNvSpPr txBox="1">
            <a:spLocks noGrp="1"/>
          </p:cNvSpPr>
          <p:nvPr>
            <p:ph type="subTitle" idx="7"/>
          </p:nvPr>
        </p:nvSpPr>
        <p:spPr>
          <a:xfrm>
            <a:off x="3288985" y="2659004"/>
            <a:ext cx="2159700" cy="562013"/>
          </a:xfrm>
          <a:prstGeom prst="rect">
            <a:avLst/>
          </a:prstGeom>
          <a:solidFill>
            <a:schemeClr val="accent3">
              <a:lumMod val="60000"/>
              <a:lumOff val="40000"/>
              <a:alpha val="55000"/>
            </a:schemeClr>
          </a:solidFill>
          <a:effectLst>
            <a:softEdge rad="635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sz="1100" dirty="0"/>
              <a:t>Снижение иждивенческого настроения среди населения</a:t>
            </a:r>
            <a:endParaRPr sz="1100" dirty="0"/>
          </a:p>
        </p:txBody>
      </p:sp>
      <p:sp>
        <p:nvSpPr>
          <p:cNvPr id="534" name="Google Shape;534;p43"/>
          <p:cNvSpPr txBox="1">
            <a:spLocks noGrp="1"/>
          </p:cNvSpPr>
          <p:nvPr>
            <p:ph type="subTitle" idx="8"/>
          </p:nvPr>
        </p:nvSpPr>
        <p:spPr>
          <a:xfrm>
            <a:off x="5750630" y="2659004"/>
            <a:ext cx="2997130" cy="655695"/>
          </a:xfrm>
          <a:prstGeom prst="rect">
            <a:avLst/>
          </a:prstGeom>
          <a:solidFill>
            <a:schemeClr val="accent3">
              <a:lumMod val="60000"/>
              <a:lumOff val="40000"/>
              <a:alpha val="55000"/>
            </a:schemeClr>
          </a:solidFill>
          <a:effectLst>
            <a:softEdge rad="635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sz="1100" dirty="0"/>
              <a:t>Расширение участия граждан в деятельности органов местного самоуправления</a:t>
            </a:r>
            <a:endParaRPr sz="1100" dirty="0"/>
          </a:p>
        </p:txBody>
      </p:sp>
      <p:sp>
        <p:nvSpPr>
          <p:cNvPr id="528" name="Google Shape;528;p43"/>
          <p:cNvSpPr txBox="1">
            <a:spLocks noGrp="1"/>
          </p:cNvSpPr>
          <p:nvPr>
            <p:ph type="title"/>
          </p:nvPr>
        </p:nvSpPr>
        <p:spPr>
          <a:xfrm flipH="1">
            <a:off x="567360" y="76767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535" name="Google Shape;535;p43"/>
          <p:cNvSpPr txBox="1">
            <a:spLocks noGrp="1"/>
          </p:cNvSpPr>
          <p:nvPr>
            <p:ph type="title" idx="9"/>
          </p:nvPr>
        </p:nvSpPr>
        <p:spPr>
          <a:xfrm>
            <a:off x="3288985" y="76767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536" name="Google Shape;536;p43"/>
          <p:cNvSpPr txBox="1">
            <a:spLocks noGrp="1"/>
          </p:cNvSpPr>
          <p:nvPr>
            <p:ph type="title" idx="13"/>
          </p:nvPr>
        </p:nvSpPr>
        <p:spPr>
          <a:xfrm>
            <a:off x="6010610" y="76767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537" name="Google Shape;537;p43"/>
          <p:cNvSpPr txBox="1">
            <a:spLocks noGrp="1"/>
          </p:cNvSpPr>
          <p:nvPr>
            <p:ph type="title" idx="14"/>
          </p:nvPr>
        </p:nvSpPr>
        <p:spPr>
          <a:xfrm flipH="1">
            <a:off x="567360" y="229900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sp>
        <p:nvSpPr>
          <p:cNvPr id="538" name="Google Shape;538;p43"/>
          <p:cNvSpPr txBox="1">
            <a:spLocks noGrp="1"/>
          </p:cNvSpPr>
          <p:nvPr>
            <p:ph type="title" idx="15"/>
          </p:nvPr>
        </p:nvSpPr>
        <p:spPr>
          <a:xfrm>
            <a:off x="3288985" y="229900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05</a:t>
            </a:r>
            <a:endParaRPr/>
          </a:p>
        </p:txBody>
      </p:sp>
      <p:sp>
        <p:nvSpPr>
          <p:cNvPr id="539" name="Google Shape;539;p43"/>
          <p:cNvSpPr txBox="1">
            <a:spLocks noGrp="1"/>
          </p:cNvSpPr>
          <p:nvPr>
            <p:ph type="title" idx="16"/>
          </p:nvPr>
        </p:nvSpPr>
        <p:spPr>
          <a:xfrm>
            <a:off x="6010610" y="229900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06</a:t>
            </a:r>
            <a:endParaRPr/>
          </a:p>
        </p:txBody>
      </p:sp>
      <p:sp>
        <p:nvSpPr>
          <p:cNvPr id="525" name="Google Shape;525;p43"/>
          <p:cNvSpPr txBox="1">
            <a:spLocks noGrp="1"/>
          </p:cNvSpPr>
          <p:nvPr>
            <p:ph type="title" idx="17"/>
          </p:nvPr>
        </p:nvSpPr>
        <p:spPr>
          <a:xfrm>
            <a:off x="2647282" y="75660"/>
            <a:ext cx="236340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ЦЕЛИ ППМИ: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44" name="Google Shape;544;p43"/>
          <p:cNvSpPr/>
          <p:nvPr/>
        </p:nvSpPr>
        <p:spPr>
          <a:xfrm flipH="1">
            <a:off x="3937435" y="2234043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43"/>
          <p:cNvSpPr/>
          <p:nvPr/>
        </p:nvSpPr>
        <p:spPr>
          <a:xfrm flipH="1">
            <a:off x="6633110" y="2234043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3"/>
          <p:cNvSpPr/>
          <p:nvPr/>
        </p:nvSpPr>
        <p:spPr>
          <a:xfrm flipH="1">
            <a:off x="1241760" y="2234043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532;p43"/>
          <p:cNvSpPr txBox="1">
            <a:spLocks noGrp="1"/>
          </p:cNvSpPr>
          <p:nvPr>
            <p:ph type="subTitle" idx="6"/>
          </p:nvPr>
        </p:nvSpPr>
        <p:spPr>
          <a:xfrm>
            <a:off x="312420" y="3941016"/>
            <a:ext cx="2827020" cy="1143977"/>
          </a:xfrm>
          <a:prstGeom prst="rect">
            <a:avLst/>
          </a:prstGeom>
          <a:solidFill>
            <a:schemeClr val="accent4">
              <a:alpha val="65000"/>
            </a:schemeClr>
          </a:solidFill>
          <a:effectLst>
            <a:softEdge rad="635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sz="1100" dirty="0"/>
              <a:t>Повышение качества эффективности использования государственных ресурсов за счет финансовой поддержки совместных инициатив населения и органов местного самоуправления</a:t>
            </a:r>
            <a:endParaRPr sz="1100" dirty="0"/>
          </a:p>
        </p:txBody>
      </p:sp>
      <p:sp>
        <p:nvSpPr>
          <p:cNvPr id="34" name="Google Shape;533;p43"/>
          <p:cNvSpPr txBox="1">
            <a:spLocks noGrp="1"/>
          </p:cNvSpPr>
          <p:nvPr>
            <p:ph type="subTitle" idx="7"/>
          </p:nvPr>
        </p:nvSpPr>
        <p:spPr>
          <a:xfrm>
            <a:off x="3288985" y="3941017"/>
            <a:ext cx="2159700" cy="671716"/>
          </a:xfrm>
          <a:prstGeom prst="rect">
            <a:avLst/>
          </a:prstGeom>
          <a:solidFill>
            <a:schemeClr val="accent4">
              <a:alpha val="65000"/>
            </a:schemeClr>
          </a:solidFill>
          <a:effectLst>
            <a:softEdge rad="635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sz="1100" dirty="0"/>
              <a:t>Повышение эффективности работы органов местного </a:t>
            </a:r>
            <a:r>
              <a:rPr lang="ru-RU" sz="1100" dirty="0" smtClean="0"/>
              <a:t>самоуправления</a:t>
            </a:r>
            <a:endParaRPr sz="1100" dirty="0"/>
          </a:p>
        </p:txBody>
      </p:sp>
      <p:sp>
        <p:nvSpPr>
          <p:cNvPr id="35" name="Google Shape;534;p43"/>
          <p:cNvSpPr txBox="1">
            <a:spLocks noGrp="1"/>
          </p:cNvSpPr>
          <p:nvPr>
            <p:ph type="subTitle" idx="8"/>
          </p:nvPr>
        </p:nvSpPr>
        <p:spPr>
          <a:xfrm>
            <a:off x="5990001" y="3948757"/>
            <a:ext cx="1827556" cy="517156"/>
          </a:xfrm>
          <a:prstGeom prst="rect">
            <a:avLst/>
          </a:prstGeom>
          <a:solidFill>
            <a:schemeClr val="accent4">
              <a:alpha val="65000"/>
            </a:schemeClr>
          </a:solidFill>
          <a:effectLst>
            <a:softEdge rad="635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ru-RU" sz="1100" dirty="0"/>
              <a:t>Создание и сохранение рабочих мест</a:t>
            </a:r>
            <a:endParaRPr sz="1100" dirty="0"/>
          </a:p>
        </p:txBody>
      </p:sp>
      <p:sp>
        <p:nvSpPr>
          <p:cNvPr id="36" name="Google Shape;537;p43"/>
          <p:cNvSpPr txBox="1">
            <a:spLocks/>
          </p:cNvSpPr>
          <p:nvPr/>
        </p:nvSpPr>
        <p:spPr>
          <a:xfrm flipH="1">
            <a:off x="567360" y="3581017"/>
            <a:ext cx="1080000" cy="360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lvl="1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pPr>
              <a:buFontTx/>
            </a:pPr>
            <a:r>
              <a:rPr lang="en-GB" dirty="0" smtClean="0"/>
              <a:t>0</a:t>
            </a:r>
            <a:r>
              <a:rPr lang="ru-RU" dirty="0" smtClean="0"/>
              <a:t>7</a:t>
            </a:r>
            <a:endParaRPr lang="en-GB" dirty="0"/>
          </a:p>
        </p:txBody>
      </p:sp>
      <p:sp>
        <p:nvSpPr>
          <p:cNvPr id="37" name="Google Shape;538;p43"/>
          <p:cNvSpPr txBox="1">
            <a:spLocks/>
          </p:cNvSpPr>
          <p:nvPr/>
        </p:nvSpPr>
        <p:spPr>
          <a:xfrm>
            <a:off x="3288985" y="3581017"/>
            <a:ext cx="1080000" cy="360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lvl="1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pPr>
              <a:buFontTx/>
            </a:pPr>
            <a:r>
              <a:rPr lang="en-GB" dirty="0" smtClean="0"/>
              <a:t>0</a:t>
            </a:r>
            <a:r>
              <a:rPr lang="ru-RU" dirty="0" smtClean="0"/>
              <a:t>8</a:t>
            </a:r>
            <a:endParaRPr lang="en-GB" dirty="0"/>
          </a:p>
        </p:txBody>
      </p:sp>
      <p:sp>
        <p:nvSpPr>
          <p:cNvPr id="38" name="Google Shape;539;p43"/>
          <p:cNvSpPr txBox="1">
            <a:spLocks/>
          </p:cNvSpPr>
          <p:nvPr/>
        </p:nvSpPr>
        <p:spPr>
          <a:xfrm>
            <a:off x="6010610" y="3581017"/>
            <a:ext cx="1080000" cy="360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lvl="1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 eaLnBrk="1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pPr>
              <a:buFontTx/>
            </a:pPr>
            <a:r>
              <a:rPr lang="en-GB" dirty="0" smtClean="0"/>
              <a:t>0</a:t>
            </a:r>
            <a:r>
              <a:rPr lang="ru-RU" dirty="0" smtClean="0"/>
              <a:t>9</a:t>
            </a:r>
            <a:endParaRPr lang="en-GB" dirty="0"/>
          </a:p>
        </p:txBody>
      </p:sp>
      <p:sp>
        <p:nvSpPr>
          <p:cNvPr id="39" name="Google Shape;544;p43"/>
          <p:cNvSpPr/>
          <p:nvPr/>
        </p:nvSpPr>
        <p:spPr>
          <a:xfrm flipH="1">
            <a:off x="3937435" y="3516055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545;p43"/>
          <p:cNvSpPr/>
          <p:nvPr/>
        </p:nvSpPr>
        <p:spPr>
          <a:xfrm flipH="1">
            <a:off x="6633110" y="3516055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546;p43"/>
          <p:cNvSpPr/>
          <p:nvPr/>
        </p:nvSpPr>
        <p:spPr>
          <a:xfrm flipH="1">
            <a:off x="1241760" y="3516055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8358;p83"/>
          <p:cNvGrpSpPr/>
          <p:nvPr/>
        </p:nvGrpSpPr>
        <p:grpSpPr>
          <a:xfrm>
            <a:off x="8089952" y="3761442"/>
            <a:ext cx="962750" cy="847955"/>
            <a:chOff x="6652154" y="3716623"/>
            <a:chExt cx="560631" cy="511352"/>
          </a:xfrm>
        </p:grpSpPr>
        <p:sp>
          <p:nvSpPr>
            <p:cNvPr id="50" name="Google Shape;8359;p83"/>
            <p:cNvSpPr/>
            <p:nvPr/>
          </p:nvSpPr>
          <p:spPr>
            <a:xfrm>
              <a:off x="6652154" y="3716623"/>
              <a:ext cx="560631" cy="511352"/>
            </a:xfrm>
            <a:custGeom>
              <a:avLst/>
              <a:gdLst/>
              <a:ahLst/>
              <a:cxnLst/>
              <a:rect l="l" t="t" r="r" b="b"/>
              <a:pathLst>
                <a:path w="97163" h="88661" extrusionOk="0">
                  <a:moveTo>
                    <a:pt x="48942" y="1"/>
                  </a:moveTo>
                  <a:cubicBezTo>
                    <a:pt x="46560" y="1"/>
                    <a:pt x="44145" y="185"/>
                    <a:pt x="41715" y="565"/>
                  </a:cubicBezTo>
                  <a:cubicBezTo>
                    <a:pt x="16981" y="4433"/>
                    <a:pt x="0" y="27180"/>
                    <a:pt x="3779" y="51346"/>
                  </a:cubicBezTo>
                  <a:cubicBezTo>
                    <a:pt x="7187" y="73133"/>
                    <a:pt x="26312" y="88661"/>
                    <a:pt x="48182" y="88661"/>
                  </a:cubicBezTo>
                  <a:cubicBezTo>
                    <a:pt x="50571" y="88661"/>
                    <a:pt x="52993" y="88476"/>
                    <a:pt x="55431" y="88093"/>
                  </a:cubicBezTo>
                  <a:cubicBezTo>
                    <a:pt x="80165" y="84225"/>
                    <a:pt x="97163" y="61496"/>
                    <a:pt x="93366" y="37311"/>
                  </a:cubicBezTo>
                  <a:cubicBezTo>
                    <a:pt x="89958" y="15517"/>
                    <a:pt x="70820" y="1"/>
                    <a:pt x="48942" y="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" name="Google Shape;8360;p83"/>
            <p:cNvGrpSpPr/>
            <p:nvPr/>
          </p:nvGrpSpPr>
          <p:grpSpPr>
            <a:xfrm>
              <a:off x="6669657" y="3716715"/>
              <a:ext cx="466779" cy="464290"/>
              <a:chOff x="6669657" y="3716715"/>
              <a:chExt cx="466779" cy="464290"/>
            </a:xfrm>
          </p:grpSpPr>
          <p:sp>
            <p:nvSpPr>
              <p:cNvPr id="52" name="Google Shape;8361;p83"/>
              <p:cNvSpPr/>
              <p:nvPr/>
            </p:nvSpPr>
            <p:spPr>
              <a:xfrm>
                <a:off x="6669657" y="3716715"/>
                <a:ext cx="386382" cy="464290"/>
              </a:xfrm>
              <a:custGeom>
                <a:avLst/>
                <a:gdLst/>
                <a:ahLst/>
                <a:cxnLst/>
                <a:rect l="l" t="t" r="r" b="b"/>
                <a:pathLst>
                  <a:path w="66964" h="80501" extrusionOk="0">
                    <a:moveTo>
                      <a:pt x="45863" y="0"/>
                    </a:moveTo>
                    <a:cubicBezTo>
                      <a:pt x="43461" y="0"/>
                      <a:pt x="41054" y="188"/>
                      <a:pt x="38663" y="566"/>
                    </a:cubicBezTo>
                    <a:cubicBezTo>
                      <a:pt x="20352" y="3441"/>
                      <a:pt x="6281" y="16660"/>
                      <a:pt x="1757" y="33161"/>
                    </a:cubicBezTo>
                    <a:lnTo>
                      <a:pt x="4081" y="32487"/>
                    </a:lnTo>
                    <a:lnTo>
                      <a:pt x="4081" y="32487"/>
                    </a:lnTo>
                    <a:cubicBezTo>
                      <a:pt x="4756" y="33871"/>
                      <a:pt x="3939" y="34971"/>
                      <a:pt x="3496" y="36213"/>
                    </a:cubicBezTo>
                    <a:cubicBezTo>
                      <a:pt x="3088" y="37384"/>
                      <a:pt x="2129" y="37207"/>
                      <a:pt x="1384" y="37295"/>
                    </a:cubicBezTo>
                    <a:cubicBezTo>
                      <a:pt x="1207" y="37313"/>
                      <a:pt x="1012" y="37348"/>
                      <a:pt x="816" y="37366"/>
                    </a:cubicBezTo>
                    <a:cubicBezTo>
                      <a:pt x="36" y="41997"/>
                      <a:pt x="0" y="46717"/>
                      <a:pt x="728" y="51348"/>
                    </a:cubicBezTo>
                    <a:cubicBezTo>
                      <a:pt x="2644" y="63591"/>
                      <a:pt x="9528" y="73847"/>
                      <a:pt x="19057" y="80501"/>
                    </a:cubicBezTo>
                    <a:cubicBezTo>
                      <a:pt x="18897" y="80217"/>
                      <a:pt x="18737" y="79950"/>
                      <a:pt x="18560" y="79684"/>
                    </a:cubicBezTo>
                    <a:cubicBezTo>
                      <a:pt x="18099" y="79010"/>
                      <a:pt x="17069" y="77928"/>
                      <a:pt x="17194" y="77768"/>
                    </a:cubicBezTo>
                    <a:cubicBezTo>
                      <a:pt x="18081" y="76703"/>
                      <a:pt x="16094" y="76632"/>
                      <a:pt x="16626" y="75834"/>
                    </a:cubicBezTo>
                    <a:cubicBezTo>
                      <a:pt x="15206" y="74876"/>
                      <a:pt x="14816" y="73652"/>
                      <a:pt x="15277" y="71948"/>
                    </a:cubicBezTo>
                    <a:cubicBezTo>
                      <a:pt x="15455" y="71292"/>
                      <a:pt x="15100" y="70529"/>
                      <a:pt x="14426" y="69854"/>
                    </a:cubicBezTo>
                    <a:cubicBezTo>
                      <a:pt x="13468" y="68896"/>
                      <a:pt x="12811" y="67601"/>
                      <a:pt x="12101" y="66394"/>
                    </a:cubicBezTo>
                    <a:cubicBezTo>
                      <a:pt x="11782" y="65862"/>
                      <a:pt x="11338" y="65152"/>
                      <a:pt x="11463" y="64620"/>
                    </a:cubicBezTo>
                    <a:cubicBezTo>
                      <a:pt x="11871" y="62739"/>
                      <a:pt x="12172" y="60734"/>
                      <a:pt x="13095" y="59102"/>
                    </a:cubicBezTo>
                    <a:cubicBezTo>
                      <a:pt x="14337" y="56919"/>
                      <a:pt x="14284" y="54914"/>
                      <a:pt x="13343" y="51969"/>
                    </a:cubicBezTo>
                    <a:lnTo>
                      <a:pt x="13343" y="51969"/>
                    </a:lnTo>
                    <a:cubicBezTo>
                      <a:pt x="12811" y="53619"/>
                      <a:pt x="11888" y="53229"/>
                      <a:pt x="11090" y="53353"/>
                    </a:cubicBezTo>
                    <a:cubicBezTo>
                      <a:pt x="10814" y="53401"/>
                      <a:pt x="10612" y="53439"/>
                      <a:pt x="10447" y="53439"/>
                    </a:cubicBezTo>
                    <a:cubicBezTo>
                      <a:pt x="9997" y="53439"/>
                      <a:pt x="9823" y="53151"/>
                      <a:pt x="9174" y="51969"/>
                    </a:cubicBezTo>
                    <a:cubicBezTo>
                      <a:pt x="7861" y="50763"/>
                      <a:pt x="6619" y="49485"/>
                      <a:pt x="5447" y="48136"/>
                    </a:cubicBezTo>
                    <a:cubicBezTo>
                      <a:pt x="5270" y="47853"/>
                      <a:pt x="5146" y="47551"/>
                      <a:pt x="5110" y="47214"/>
                    </a:cubicBezTo>
                    <a:cubicBezTo>
                      <a:pt x="4862" y="45759"/>
                      <a:pt x="4649" y="44304"/>
                      <a:pt x="4773" y="42796"/>
                    </a:cubicBezTo>
                    <a:lnTo>
                      <a:pt x="4773" y="42796"/>
                    </a:lnTo>
                    <a:lnTo>
                      <a:pt x="9653" y="51756"/>
                    </a:lnTo>
                    <a:cubicBezTo>
                      <a:pt x="11924" y="50745"/>
                      <a:pt x="13680" y="49201"/>
                      <a:pt x="15650" y="47995"/>
                    </a:cubicBezTo>
                    <a:cubicBezTo>
                      <a:pt x="17034" y="47161"/>
                      <a:pt x="17584" y="45954"/>
                      <a:pt x="18045" y="44606"/>
                    </a:cubicBezTo>
                    <a:cubicBezTo>
                      <a:pt x="18205" y="44109"/>
                      <a:pt x="18329" y="43594"/>
                      <a:pt x="18436" y="43080"/>
                    </a:cubicBezTo>
                    <a:lnTo>
                      <a:pt x="15597" y="40542"/>
                    </a:lnTo>
                    <a:lnTo>
                      <a:pt x="15224" y="41749"/>
                    </a:lnTo>
                    <a:cubicBezTo>
                      <a:pt x="14000" y="41092"/>
                      <a:pt x="12793" y="40507"/>
                      <a:pt x="11640" y="39833"/>
                    </a:cubicBezTo>
                    <a:cubicBezTo>
                      <a:pt x="10593" y="39212"/>
                      <a:pt x="10433" y="38395"/>
                      <a:pt x="11374" y="37082"/>
                    </a:cubicBezTo>
                    <a:lnTo>
                      <a:pt x="11374" y="37082"/>
                    </a:lnTo>
                    <a:cubicBezTo>
                      <a:pt x="12448" y="38789"/>
                      <a:pt x="13681" y="39825"/>
                      <a:pt x="15346" y="39825"/>
                    </a:cubicBezTo>
                    <a:cubicBezTo>
                      <a:pt x="15689" y="39825"/>
                      <a:pt x="16049" y="39781"/>
                      <a:pt x="16431" y="39691"/>
                    </a:cubicBezTo>
                    <a:cubicBezTo>
                      <a:pt x="16437" y="39689"/>
                      <a:pt x="16444" y="39688"/>
                      <a:pt x="16450" y="39688"/>
                    </a:cubicBezTo>
                    <a:cubicBezTo>
                      <a:pt x="16592" y="39688"/>
                      <a:pt x="16795" y="40029"/>
                      <a:pt x="16998" y="40063"/>
                    </a:cubicBezTo>
                    <a:cubicBezTo>
                      <a:pt x="17810" y="40257"/>
                      <a:pt x="18605" y="40492"/>
                      <a:pt x="19428" y="40492"/>
                    </a:cubicBezTo>
                    <a:cubicBezTo>
                      <a:pt x="19811" y="40492"/>
                      <a:pt x="20200" y="40441"/>
                      <a:pt x="20600" y="40312"/>
                    </a:cubicBezTo>
                    <a:cubicBezTo>
                      <a:pt x="21150" y="40152"/>
                      <a:pt x="21718" y="40045"/>
                      <a:pt x="22304" y="40010"/>
                    </a:cubicBezTo>
                    <a:cubicBezTo>
                      <a:pt x="24003" y="41489"/>
                      <a:pt x="25144" y="42940"/>
                      <a:pt x="27015" y="42940"/>
                    </a:cubicBezTo>
                    <a:cubicBezTo>
                      <a:pt x="27253" y="42940"/>
                      <a:pt x="27504" y="42917"/>
                      <a:pt x="27769" y="42867"/>
                    </a:cubicBezTo>
                    <a:cubicBezTo>
                      <a:pt x="27999" y="44251"/>
                      <a:pt x="27875" y="45564"/>
                      <a:pt x="28407" y="46486"/>
                    </a:cubicBezTo>
                    <a:cubicBezTo>
                      <a:pt x="29614" y="48616"/>
                      <a:pt x="31158" y="50532"/>
                      <a:pt x="32701" y="52732"/>
                    </a:cubicBezTo>
                    <a:lnTo>
                      <a:pt x="34600" y="50425"/>
                    </a:lnTo>
                    <a:lnTo>
                      <a:pt x="34103" y="47196"/>
                    </a:lnTo>
                    <a:cubicBezTo>
                      <a:pt x="34972" y="46096"/>
                      <a:pt x="36268" y="45173"/>
                      <a:pt x="36286" y="44251"/>
                    </a:cubicBezTo>
                    <a:cubicBezTo>
                      <a:pt x="36303" y="42707"/>
                      <a:pt x="38503" y="42955"/>
                      <a:pt x="38202" y="41394"/>
                    </a:cubicBezTo>
                    <a:cubicBezTo>
                      <a:pt x="38184" y="41305"/>
                      <a:pt x="39604" y="40986"/>
                      <a:pt x="40313" y="40702"/>
                    </a:cubicBezTo>
                    <a:cubicBezTo>
                      <a:pt x="40650" y="40560"/>
                      <a:pt x="40899" y="40223"/>
                      <a:pt x="41378" y="39797"/>
                    </a:cubicBezTo>
                    <a:lnTo>
                      <a:pt x="44785" y="44978"/>
                    </a:lnTo>
                    <a:lnTo>
                      <a:pt x="46630" y="43914"/>
                    </a:lnTo>
                    <a:cubicBezTo>
                      <a:pt x="47553" y="45102"/>
                      <a:pt x="46754" y="46699"/>
                      <a:pt x="48067" y="47480"/>
                    </a:cubicBezTo>
                    <a:cubicBezTo>
                      <a:pt x="47020" y="50124"/>
                      <a:pt x="48741" y="51508"/>
                      <a:pt x="50445" y="52980"/>
                    </a:cubicBezTo>
                    <a:cubicBezTo>
                      <a:pt x="50764" y="53247"/>
                      <a:pt x="50640" y="54010"/>
                      <a:pt x="50746" y="54684"/>
                    </a:cubicBezTo>
                    <a:cubicBezTo>
                      <a:pt x="49546" y="54279"/>
                      <a:pt x="48739" y="53108"/>
                      <a:pt x="47515" y="53108"/>
                    </a:cubicBezTo>
                    <a:cubicBezTo>
                      <a:pt x="47074" y="53108"/>
                      <a:pt x="46579" y="53260"/>
                      <a:pt x="45991" y="53655"/>
                    </a:cubicBezTo>
                    <a:cubicBezTo>
                      <a:pt x="46130" y="53637"/>
                      <a:pt x="46261" y="53629"/>
                      <a:pt x="46385" y="53629"/>
                    </a:cubicBezTo>
                    <a:cubicBezTo>
                      <a:pt x="47902" y="53629"/>
                      <a:pt x="48314" y="54868"/>
                      <a:pt x="48954" y="55606"/>
                    </a:cubicBezTo>
                    <a:cubicBezTo>
                      <a:pt x="49646" y="56387"/>
                      <a:pt x="51119" y="56937"/>
                      <a:pt x="50782" y="58712"/>
                    </a:cubicBezTo>
                    <a:cubicBezTo>
                      <a:pt x="50925" y="58653"/>
                      <a:pt x="51063" y="58628"/>
                      <a:pt x="51196" y="58628"/>
                    </a:cubicBezTo>
                    <a:cubicBezTo>
                      <a:pt x="52116" y="58628"/>
                      <a:pt x="52822" y="59846"/>
                      <a:pt x="53828" y="59846"/>
                    </a:cubicBezTo>
                    <a:cubicBezTo>
                      <a:pt x="54135" y="59846"/>
                      <a:pt x="54469" y="59733"/>
                      <a:pt x="54845" y="59439"/>
                    </a:cubicBezTo>
                    <a:lnTo>
                      <a:pt x="55431" y="57026"/>
                    </a:lnTo>
                    <a:cubicBezTo>
                      <a:pt x="55147" y="56955"/>
                      <a:pt x="54863" y="56902"/>
                      <a:pt x="54579" y="56849"/>
                    </a:cubicBezTo>
                    <a:cubicBezTo>
                      <a:pt x="53053" y="56760"/>
                      <a:pt x="51385" y="55819"/>
                      <a:pt x="51793" y="55269"/>
                    </a:cubicBezTo>
                    <a:lnTo>
                      <a:pt x="52787" y="54844"/>
                    </a:lnTo>
                    <a:lnTo>
                      <a:pt x="52414" y="52501"/>
                    </a:lnTo>
                    <a:cubicBezTo>
                      <a:pt x="48866" y="49893"/>
                      <a:pt x="48440" y="48917"/>
                      <a:pt x="49770" y="46291"/>
                    </a:cubicBezTo>
                    <a:lnTo>
                      <a:pt x="49770" y="46291"/>
                    </a:lnTo>
                    <a:cubicBezTo>
                      <a:pt x="50462" y="46859"/>
                      <a:pt x="51208" y="47338"/>
                      <a:pt x="51775" y="47977"/>
                    </a:cubicBezTo>
                    <a:cubicBezTo>
                      <a:pt x="52326" y="48562"/>
                      <a:pt x="52698" y="49325"/>
                      <a:pt x="53088" y="49929"/>
                    </a:cubicBezTo>
                    <a:lnTo>
                      <a:pt x="55821" y="46948"/>
                    </a:lnTo>
                    <a:lnTo>
                      <a:pt x="55200" y="42955"/>
                    </a:lnTo>
                    <a:lnTo>
                      <a:pt x="52805" y="41447"/>
                    </a:lnTo>
                    <a:lnTo>
                      <a:pt x="53585" y="38253"/>
                    </a:lnTo>
                    <a:lnTo>
                      <a:pt x="55111" y="39229"/>
                    </a:lnTo>
                    <a:cubicBezTo>
                      <a:pt x="55111" y="40045"/>
                      <a:pt x="55111" y="40542"/>
                      <a:pt x="55111" y="41039"/>
                    </a:cubicBezTo>
                    <a:lnTo>
                      <a:pt x="56300" y="41021"/>
                    </a:lnTo>
                    <a:lnTo>
                      <a:pt x="56034" y="38466"/>
                    </a:lnTo>
                    <a:cubicBezTo>
                      <a:pt x="59778" y="37011"/>
                      <a:pt x="60754" y="35876"/>
                      <a:pt x="62546" y="30925"/>
                    </a:cubicBezTo>
                    <a:lnTo>
                      <a:pt x="59370" y="25407"/>
                    </a:lnTo>
                    <a:lnTo>
                      <a:pt x="60754" y="24609"/>
                    </a:lnTo>
                    <a:cubicBezTo>
                      <a:pt x="60620" y="24079"/>
                      <a:pt x="60336" y="23926"/>
                      <a:pt x="59999" y="23926"/>
                    </a:cubicBezTo>
                    <a:cubicBezTo>
                      <a:pt x="59536" y="23926"/>
                      <a:pt x="58975" y="24215"/>
                      <a:pt x="58567" y="24215"/>
                    </a:cubicBezTo>
                    <a:cubicBezTo>
                      <a:pt x="58326" y="24215"/>
                      <a:pt x="58138" y="24114"/>
                      <a:pt x="58057" y="23792"/>
                    </a:cubicBezTo>
                    <a:lnTo>
                      <a:pt x="59316" y="21344"/>
                    </a:lnTo>
                    <a:lnTo>
                      <a:pt x="60062" y="22692"/>
                    </a:lnTo>
                    <a:lnTo>
                      <a:pt x="61286" y="21858"/>
                    </a:lnTo>
                    <a:lnTo>
                      <a:pt x="63504" y="23775"/>
                    </a:lnTo>
                    <a:lnTo>
                      <a:pt x="64178" y="27040"/>
                    </a:lnTo>
                    <a:cubicBezTo>
                      <a:pt x="64959" y="25993"/>
                      <a:pt x="65598" y="25478"/>
                      <a:pt x="65775" y="24822"/>
                    </a:cubicBezTo>
                    <a:cubicBezTo>
                      <a:pt x="66201" y="23367"/>
                      <a:pt x="64356" y="23225"/>
                      <a:pt x="64089" y="22515"/>
                    </a:cubicBezTo>
                    <a:lnTo>
                      <a:pt x="64444" y="18647"/>
                    </a:lnTo>
                    <a:cubicBezTo>
                      <a:pt x="66520" y="17955"/>
                      <a:pt x="66538" y="17902"/>
                      <a:pt x="66609" y="16305"/>
                    </a:cubicBezTo>
                    <a:cubicBezTo>
                      <a:pt x="66698" y="14229"/>
                      <a:pt x="66840" y="12171"/>
                      <a:pt x="66964" y="10059"/>
                    </a:cubicBezTo>
                    <a:cubicBezTo>
                      <a:pt x="65951" y="8994"/>
                      <a:pt x="64617" y="8884"/>
                      <a:pt x="63235" y="8884"/>
                    </a:cubicBezTo>
                    <a:cubicBezTo>
                      <a:pt x="62876" y="8884"/>
                      <a:pt x="62514" y="8891"/>
                      <a:pt x="62153" y="8891"/>
                    </a:cubicBezTo>
                    <a:cubicBezTo>
                      <a:pt x="62029" y="8891"/>
                      <a:pt x="61906" y="8890"/>
                      <a:pt x="61783" y="8888"/>
                    </a:cubicBezTo>
                    <a:cubicBezTo>
                      <a:pt x="61978" y="8001"/>
                      <a:pt x="62209" y="7362"/>
                      <a:pt x="62262" y="6741"/>
                    </a:cubicBezTo>
                    <a:cubicBezTo>
                      <a:pt x="62297" y="6102"/>
                      <a:pt x="62173" y="5464"/>
                      <a:pt x="62120" y="4701"/>
                    </a:cubicBezTo>
                    <a:lnTo>
                      <a:pt x="65119" y="4239"/>
                    </a:lnTo>
                    <a:cubicBezTo>
                      <a:pt x="59052" y="1427"/>
                      <a:pt x="52479" y="0"/>
                      <a:pt x="4586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362;p83"/>
              <p:cNvSpPr/>
              <p:nvPr/>
            </p:nvSpPr>
            <p:spPr>
              <a:xfrm>
                <a:off x="7010819" y="4061082"/>
                <a:ext cx="117645" cy="10213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7709" extrusionOk="0">
                    <a:moveTo>
                      <a:pt x="17567" y="0"/>
                    </a:moveTo>
                    <a:lnTo>
                      <a:pt x="17567" y="0"/>
                    </a:lnTo>
                    <a:cubicBezTo>
                      <a:pt x="17070" y="1331"/>
                      <a:pt x="16644" y="2697"/>
                      <a:pt x="16307" y="4081"/>
                    </a:cubicBezTo>
                    <a:cubicBezTo>
                      <a:pt x="16278" y="4199"/>
                      <a:pt x="16114" y="4268"/>
                      <a:pt x="16100" y="4268"/>
                    </a:cubicBezTo>
                    <a:cubicBezTo>
                      <a:pt x="16097" y="4268"/>
                      <a:pt x="16100" y="4265"/>
                      <a:pt x="16112" y="4259"/>
                    </a:cubicBezTo>
                    <a:lnTo>
                      <a:pt x="13912" y="3034"/>
                    </a:lnTo>
                    <a:lnTo>
                      <a:pt x="14391" y="1437"/>
                    </a:lnTo>
                    <a:lnTo>
                      <a:pt x="12617" y="337"/>
                    </a:lnTo>
                    <a:cubicBezTo>
                      <a:pt x="12563" y="2112"/>
                      <a:pt x="10416" y="1970"/>
                      <a:pt x="10523" y="3655"/>
                    </a:cubicBezTo>
                    <a:cubicBezTo>
                      <a:pt x="10523" y="3709"/>
                      <a:pt x="10239" y="3797"/>
                      <a:pt x="10079" y="3815"/>
                    </a:cubicBezTo>
                    <a:cubicBezTo>
                      <a:pt x="8287" y="4028"/>
                      <a:pt x="8553" y="4418"/>
                      <a:pt x="7276" y="5305"/>
                    </a:cubicBezTo>
                    <a:cubicBezTo>
                      <a:pt x="5785" y="6352"/>
                      <a:pt x="5466" y="8730"/>
                      <a:pt x="3017" y="8765"/>
                    </a:cubicBezTo>
                    <a:cubicBezTo>
                      <a:pt x="2166" y="8783"/>
                      <a:pt x="1154" y="9919"/>
                      <a:pt x="569" y="10770"/>
                    </a:cubicBezTo>
                    <a:cubicBezTo>
                      <a:pt x="178" y="11356"/>
                      <a:pt x="1" y="12705"/>
                      <a:pt x="374" y="13095"/>
                    </a:cubicBezTo>
                    <a:cubicBezTo>
                      <a:pt x="1687" y="14443"/>
                      <a:pt x="746" y="15810"/>
                      <a:pt x="569" y="17708"/>
                    </a:cubicBezTo>
                    <a:cubicBezTo>
                      <a:pt x="3337" y="16519"/>
                      <a:pt x="5839" y="15668"/>
                      <a:pt x="8074" y="14213"/>
                    </a:cubicBezTo>
                    <a:lnTo>
                      <a:pt x="10558" y="15934"/>
                    </a:lnTo>
                    <a:lnTo>
                      <a:pt x="9866" y="17336"/>
                    </a:lnTo>
                    <a:cubicBezTo>
                      <a:pt x="11960" y="17300"/>
                      <a:pt x="13592" y="16998"/>
                      <a:pt x="14710" y="15508"/>
                    </a:cubicBezTo>
                    <a:cubicBezTo>
                      <a:pt x="16094" y="13645"/>
                      <a:pt x="17585" y="11835"/>
                      <a:pt x="18773" y="9866"/>
                    </a:cubicBezTo>
                    <a:cubicBezTo>
                      <a:pt x="19590" y="8482"/>
                      <a:pt x="20388" y="6885"/>
                      <a:pt x="18862" y="5305"/>
                    </a:cubicBezTo>
                    <a:cubicBezTo>
                      <a:pt x="18596" y="5039"/>
                      <a:pt x="18330" y="4330"/>
                      <a:pt x="18472" y="4099"/>
                    </a:cubicBezTo>
                    <a:cubicBezTo>
                      <a:pt x="19732" y="2307"/>
                      <a:pt x="17372" y="1491"/>
                      <a:pt x="17567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363;p83"/>
              <p:cNvSpPr/>
              <p:nvPr/>
            </p:nvSpPr>
            <p:spPr>
              <a:xfrm>
                <a:off x="6995058" y="4000087"/>
                <a:ext cx="41059" cy="51071"/>
              </a:xfrm>
              <a:custGeom>
                <a:avLst/>
                <a:gdLst/>
                <a:ahLst/>
                <a:cxnLst/>
                <a:rect l="l" t="t" r="r" b="b"/>
                <a:pathLst>
                  <a:path w="7116" h="8855" extrusionOk="0">
                    <a:moveTo>
                      <a:pt x="5359" y="0"/>
                    </a:moveTo>
                    <a:cubicBezTo>
                      <a:pt x="4649" y="976"/>
                      <a:pt x="3993" y="1774"/>
                      <a:pt x="3460" y="2644"/>
                    </a:cubicBezTo>
                    <a:cubicBezTo>
                      <a:pt x="2910" y="3513"/>
                      <a:pt x="1455" y="3638"/>
                      <a:pt x="1828" y="5181"/>
                    </a:cubicBezTo>
                    <a:cubicBezTo>
                      <a:pt x="1354" y="4803"/>
                      <a:pt x="1037" y="4660"/>
                      <a:pt x="815" y="4660"/>
                    </a:cubicBezTo>
                    <a:cubicBezTo>
                      <a:pt x="256" y="4660"/>
                      <a:pt x="305" y="5571"/>
                      <a:pt x="1" y="5926"/>
                    </a:cubicBezTo>
                    <a:cubicBezTo>
                      <a:pt x="1136" y="7417"/>
                      <a:pt x="1438" y="7577"/>
                      <a:pt x="5412" y="8854"/>
                    </a:cubicBezTo>
                    <a:cubicBezTo>
                      <a:pt x="5590" y="7896"/>
                      <a:pt x="5625" y="7239"/>
                      <a:pt x="5820" y="6636"/>
                    </a:cubicBezTo>
                    <a:cubicBezTo>
                      <a:pt x="6033" y="6015"/>
                      <a:pt x="6335" y="5430"/>
                      <a:pt x="6708" y="4880"/>
                    </a:cubicBezTo>
                    <a:cubicBezTo>
                      <a:pt x="7116" y="4294"/>
                      <a:pt x="5696" y="4170"/>
                      <a:pt x="6459" y="3354"/>
                    </a:cubicBezTo>
                    <a:cubicBezTo>
                      <a:pt x="6849" y="2928"/>
                      <a:pt x="6637" y="1686"/>
                      <a:pt x="6778" y="1384"/>
                    </a:cubicBezTo>
                    <a:cubicBezTo>
                      <a:pt x="6832" y="1224"/>
                      <a:pt x="6867" y="1047"/>
                      <a:pt x="6885" y="870"/>
                    </a:cubicBezTo>
                    <a:lnTo>
                      <a:pt x="5359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64;p83"/>
              <p:cNvSpPr/>
              <p:nvPr/>
            </p:nvSpPr>
            <p:spPr>
              <a:xfrm>
                <a:off x="7078892" y="4018504"/>
                <a:ext cx="57544" cy="36030"/>
              </a:xfrm>
              <a:custGeom>
                <a:avLst/>
                <a:gdLst/>
                <a:ahLst/>
                <a:cxnLst/>
                <a:rect l="l" t="t" r="r" b="b"/>
                <a:pathLst>
                  <a:path w="9973" h="6247" extrusionOk="0">
                    <a:moveTo>
                      <a:pt x="0" y="1"/>
                    </a:moveTo>
                    <a:lnTo>
                      <a:pt x="266" y="1722"/>
                    </a:lnTo>
                    <a:lnTo>
                      <a:pt x="1668" y="1970"/>
                    </a:lnTo>
                    <a:lnTo>
                      <a:pt x="870" y="3177"/>
                    </a:lnTo>
                    <a:cubicBezTo>
                      <a:pt x="1300" y="3058"/>
                      <a:pt x="1704" y="3001"/>
                      <a:pt x="2079" y="3001"/>
                    </a:cubicBezTo>
                    <a:cubicBezTo>
                      <a:pt x="3221" y="3001"/>
                      <a:pt x="4106" y="3533"/>
                      <a:pt x="4720" y="4508"/>
                    </a:cubicBezTo>
                    <a:cubicBezTo>
                      <a:pt x="5319" y="5452"/>
                      <a:pt x="5558" y="5867"/>
                      <a:pt x="5945" y="5867"/>
                    </a:cubicBezTo>
                    <a:cubicBezTo>
                      <a:pt x="6235" y="5867"/>
                      <a:pt x="6607" y="5635"/>
                      <a:pt x="7275" y="5218"/>
                    </a:cubicBezTo>
                    <a:cubicBezTo>
                      <a:pt x="7453" y="5111"/>
                      <a:pt x="7648" y="5058"/>
                      <a:pt x="7861" y="5022"/>
                    </a:cubicBezTo>
                    <a:lnTo>
                      <a:pt x="9564" y="6247"/>
                    </a:lnTo>
                    <a:lnTo>
                      <a:pt x="9972" y="5679"/>
                    </a:lnTo>
                    <a:cubicBezTo>
                      <a:pt x="9582" y="4809"/>
                      <a:pt x="9262" y="3887"/>
                      <a:pt x="8819" y="3035"/>
                    </a:cubicBezTo>
                    <a:cubicBezTo>
                      <a:pt x="8151" y="1821"/>
                      <a:pt x="7070" y="1194"/>
                      <a:pt x="5857" y="1194"/>
                    </a:cubicBezTo>
                    <a:cubicBezTo>
                      <a:pt x="5138" y="1194"/>
                      <a:pt x="4373" y="1415"/>
                      <a:pt x="3620" y="1864"/>
                    </a:cubicBezTo>
                    <a:cubicBezTo>
                      <a:pt x="3336" y="2024"/>
                      <a:pt x="3052" y="2166"/>
                      <a:pt x="2644" y="2396"/>
                    </a:cubicBezTo>
                    <a:lnTo>
                      <a:pt x="1970" y="46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65;p83"/>
              <p:cNvSpPr/>
              <p:nvPr/>
            </p:nvSpPr>
            <p:spPr>
              <a:xfrm>
                <a:off x="7051663" y="3806456"/>
                <a:ext cx="38503" cy="70819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12279" extrusionOk="0">
                    <a:moveTo>
                      <a:pt x="6672" y="1"/>
                    </a:moveTo>
                    <a:lnTo>
                      <a:pt x="6672" y="1"/>
                    </a:lnTo>
                    <a:cubicBezTo>
                      <a:pt x="6223" y="198"/>
                      <a:pt x="5784" y="260"/>
                      <a:pt x="5357" y="260"/>
                    </a:cubicBezTo>
                    <a:cubicBezTo>
                      <a:pt x="4670" y="260"/>
                      <a:pt x="4013" y="100"/>
                      <a:pt x="3390" y="89"/>
                    </a:cubicBezTo>
                    <a:lnTo>
                      <a:pt x="3088" y="2786"/>
                    </a:lnTo>
                    <a:lnTo>
                      <a:pt x="4809" y="5164"/>
                    </a:lnTo>
                    <a:lnTo>
                      <a:pt x="1" y="10771"/>
                    </a:lnTo>
                    <a:lnTo>
                      <a:pt x="1083" y="12279"/>
                    </a:lnTo>
                    <a:lnTo>
                      <a:pt x="6388" y="7772"/>
                    </a:lnTo>
                    <a:cubicBezTo>
                      <a:pt x="4454" y="6495"/>
                      <a:pt x="6175" y="3709"/>
                      <a:pt x="4383" y="2502"/>
                    </a:cubicBezTo>
                    <a:lnTo>
                      <a:pt x="6672" y="1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66;p83"/>
              <p:cNvSpPr/>
              <p:nvPr/>
            </p:nvSpPr>
            <p:spPr>
              <a:xfrm>
                <a:off x="6984824" y="4061618"/>
                <a:ext cx="42081" cy="8893"/>
              </a:xfrm>
              <a:custGeom>
                <a:avLst/>
                <a:gdLst/>
                <a:ahLst/>
                <a:cxnLst/>
                <a:rect l="l" t="t" r="r" b="b"/>
                <a:pathLst>
                  <a:path w="7293" h="1542" extrusionOk="0">
                    <a:moveTo>
                      <a:pt x="4286" y="0"/>
                    </a:moveTo>
                    <a:cubicBezTo>
                      <a:pt x="2949" y="0"/>
                      <a:pt x="1596" y="367"/>
                      <a:pt x="0" y="510"/>
                    </a:cubicBezTo>
                    <a:cubicBezTo>
                      <a:pt x="787" y="973"/>
                      <a:pt x="1302" y="1542"/>
                      <a:pt x="1738" y="1542"/>
                    </a:cubicBezTo>
                    <a:cubicBezTo>
                      <a:pt x="1970" y="1542"/>
                      <a:pt x="2179" y="1380"/>
                      <a:pt x="2396" y="954"/>
                    </a:cubicBezTo>
                    <a:cubicBezTo>
                      <a:pt x="2708" y="1325"/>
                      <a:pt x="3056" y="1432"/>
                      <a:pt x="3417" y="1432"/>
                    </a:cubicBezTo>
                    <a:cubicBezTo>
                      <a:pt x="3816" y="1432"/>
                      <a:pt x="4231" y="1302"/>
                      <a:pt x="4631" y="1256"/>
                    </a:cubicBezTo>
                    <a:cubicBezTo>
                      <a:pt x="5394" y="1149"/>
                      <a:pt x="6157" y="1025"/>
                      <a:pt x="7293" y="830"/>
                    </a:cubicBezTo>
                    <a:cubicBezTo>
                      <a:pt x="6240" y="198"/>
                      <a:pt x="5268" y="0"/>
                      <a:pt x="4286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67;p83"/>
              <p:cNvSpPr/>
              <p:nvPr/>
            </p:nvSpPr>
            <p:spPr>
              <a:xfrm>
                <a:off x="7035181" y="4030478"/>
                <a:ext cx="15469" cy="21703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3763" extrusionOk="0">
                    <a:moveTo>
                      <a:pt x="2662" y="1"/>
                    </a:moveTo>
                    <a:cubicBezTo>
                      <a:pt x="19" y="675"/>
                      <a:pt x="1" y="764"/>
                      <a:pt x="1012" y="3763"/>
                    </a:cubicBezTo>
                    <a:lnTo>
                      <a:pt x="1491" y="2148"/>
                    </a:lnTo>
                    <a:lnTo>
                      <a:pt x="2201" y="3408"/>
                    </a:lnTo>
                    <a:lnTo>
                      <a:pt x="2680" y="3372"/>
                    </a:lnTo>
                    <a:cubicBezTo>
                      <a:pt x="2574" y="2840"/>
                      <a:pt x="2485" y="2308"/>
                      <a:pt x="2450" y="1758"/>
                    </a:cubicBezTo>
                    <a:cubicBezTo>
                      <a:pt x="2485" y="1172"/>
                      <a:pt x="2556" y="586"/>
                      <a:pt x="2662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68;p83"/>
              <p:cNvSpPr/>
              <p:nvPr/>
            </p:nvSpPr>
            <p:spPr>
              <a:xfrm>
                <a:off x="7045011" y="3983609"/>
                <a:ext cx="19047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3142" extrusionOk="0">
                    <a:moveTo>
                      <a:pt x="3301" y="0"/>
                    </a:moveTo>
                    <a:lnTo>
                      <a:pt x="0" y="1455"/>
                    </a:lnTo>
                    <a:lnTo>
                      <a:pt x="550" y="2520"/>
                    </a:lnTo>
                    <a:lnTo>
                      <a:pt x="1154" y="1793"/>
                    </a:lnTo>
                    <a:lnTo>
                      <a:pt x="2804" y="3141"/>
                    </a:lnTo>
                    <a:lnTo>
                      <a:pt x="3301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369;p83"/>
              <p:cNvSpPr/>
              <p:nvPr/>
            </p:nvSpPr>
            <p:spPr>
              <a:xfrm>
                <a:off x="7034362" y="3943182"/>
                <a:ext cx="973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4260" extrusionOk="0">
                    <a:moveTo>
                      <a:pt x="249" y="1"/>
                    </a:moveTo>
                    <a:cubicBezTo>
                      <a:pt x="1" y="2627"/>
                      <a:pt x="1" y="2627"/>
                      <a:pt x="977" y="4259"/>
                    </a:cubicBezTo>
                    <a:cubicBezTo>
                      <a:pt x="1687" y="1261"/>
                      <a:pt x="1687" y="1261"/>
                      <a:pt x="249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370;p83"/>
              <p:cNvSpPr/>
              <p:nvPr/>
            </p:nvSpPr>
            <p:spPr>
              <a:xfrm>
                <a:off x="6724214" y="4015234"/>
                <a:ext cx="1131" cy="51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89" extrusionOk="0">
                    <a:moveTo>
                      <a:pt x="196" y="0"/>
                    </a:moveTo>
                    <a:lnTo>
                      <a:pt x="1" y="89"/>
                    </a:lnTo>
                    <a:lnTo>
                      <a:pt x="1" y="89"/>
                    </a:lnTo>
                    <a:lnTo>
                      <a:pt x="196" y="1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371;p83"/>
              <p:cNvSpPr/>
              <p:nvPr/>
            </p:nvSpPr>
            <p:spPr>
              <a:xfrm>
                <a:off x="7071623" y="3755083"/>
                <a:ext cx="16589" cy="16380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28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35" y="1029"/>
                      <a:pt x="1739" y="1970"/>
                      <a:pt x="2733" y="2839"/>
                    </a:cubicBezTo>
                    <a:cubicBezTo>
                      <a:pt x="2840" y="2520"/>
                      <a:pt x="2875" y="2201"/>
                      <a:pt x="2822" y="1881"/>
                    </a:cubicBezTo>
                    <a:cubicBezTo>
                      <a:pt x="1899" y="1225"/>
                      <a:pt x="959" y="604"/>
                      <a:pt x="1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72;p83"/>
              <p:cNvSpPr/>
              <p:nvPr/>
            </p:nvSpPr>
            <p:spPr>
              <a:xfrm>
                <a:off x="6722575" y="4015741"/>
                <a:ext cx="1541" cy="72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26" extrusionOk="0">
                    <a:moveTo>
                      <a:pt x="267" y="1"/>
                    </a:moveTo>
                    <a:cubicBezTo>
                      <a:pt x="178" y="36"/>
                      <a:pt x="89" y="72"/>
                      <a:pt x="1" y="125"/>
                    </a:cubicBezTo>
                    <a:cubicBezTo>
                      <a:pt x="107" y="90"/>
                      <a:pt x="178" y="36"/>
                      <a:pt x="267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73;p83"/>
              <p:cNvSpPr/>
              <p:nvPr/>
            </p:nvSpPr>
            <p:spPr>
              <a:xfrm>
                <a:off x="6772321" y="4116142"/>
                <a:ext cx="30927" cy="46769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8109" extrusionOk="0">
                    <a:moveTo>
                      <a:pt x="1828" y="0"/>
                    </a:moveTo>
                    <a:lnTo>
                      <a:pt x="1" y="2946"/>
                    </a:lnTo>
                    <a:cubicBezTo>
                      <a:pt x="444" y="3762"/>
                      <a:pt x="1030" y="4738"/>
                      <a:pt x="1527" y="5785"/>
                    </a:cubicBezTo>
                    <a:cubicBezTo>
                      <a:pt x="2308" y="7328"/>
                      <a:pt x="3479" y="8091"/>
                      <a:pt x="5359" y="8109"/>
                    </a:cubicBezTo>
                    <a:cubicBezTo>
                      <a:pt x="4667" y="6689"/>
                      <a:pt x="3993" y="5625"/>
                      <a:pt x="3798" y="4205"/>
                    </a:cubicBezTo>
                    <a:cubicBezTo>
                      <a:pt x="3621" y="2768"/>
                      <a:pt x="2574" y="1491"/>
                      <a:pt x="1828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" name="Google Shape;8378;p83"/>
          <p:cNvSpPr/>
          <p:nvPr/>
        </p:nvSpPr>
        <p:spPr>
          <a:xfrm flipH="1">
            <a:off x="8121588" y="3769469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A3F7D2C-3800-4A02-8C76-9830488B2B9F}" type="slidenum">
              <a:rPr lang="ru-RU" sz="900" smtClean="0">
                <a:solidFill>
                  <a:schemeClr val="bg1"/>
                </a:solidFill>
              </a:rPr>
              <a:pPr/>
              <a:t>75</a:t>
            </a:fld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05" y="231993"/>
            <a:ext cx="1216464" cy="129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47"/>
          <p:cNvSpPr txBox="1">
            <a:spLocks noGrp="1"/>
          </p:cNvSpPr>
          <p:nvPr>
            <p:ph type="title"/>
          </p:nvPr>
        </p:nvSpPr>
        <p:spPr>
          <a:xfrm>
            <a:off x="387600" y="2247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Задачи проекта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51" name="Google Shape;851;p47"/>
          <p:cNvSpPr txBox="1">
            <a:spLocks noGrp="1"/>
          </p:cNvSpPr>
          <p:nvPr>
            <p:ph type="subTitle" idx="4294967295"/>
          </p:nvPr>
        </p:nvSpPr>
        <p:spPr>
          <a:xfrm flipH="1">
            <a:off x="1531333" y="1072088"/>
            <a:ext cx="5170805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200" dirty="0"/>
              <a:t>Восстановление и создание новых объектов социальной, общественной инфраструктуры местного уровня и повышение качества предоставляемых услуг</a:t>
            </a:r>
            <a:endParaRPr sz="1200" dirty="0"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855" name="Google Shape;855;p47"/>
          <p:cNvSpPr txBox="1">
            <a:spLocks noGrp="1"/>
          </p:cNvSpPr>
          <p:nvPr>
            <p:ph type="subTitle" idx="4294967295"/>
          </p:nvPr>
        </p:nvSpPr>
        <p:spPr>
          <a:xfrm flipH="1">
            <a:off x="1531333" y="1842076"/>
            <a:ext cx="5422265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200" dirty="0"/>
              <a:t>Повышение уровня участия населения в разрешении собственных проблем, в планировании и расходовании бюджетных средств</a:t>
            </a:r>
            <a:endParaRPr sz="1200" dirty="0"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857" name="Google Shape;857;p47"/>
          <p:cNvSpPr txBox="1">
            <a:spLocks noGrp="1"/>
          </p:cNvSpPr>
          <p:nvPr>
            <p:ph type="subTitle" idx="4294967295"/>
          </p:nvPr>
        </p:nvSpPr>
        <p:spPr>
          <a:xfrm flipH="1">
            <a:off x="1531333" y="2612064"/>
            <a:ext cx="5901152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200" dirty="0"/>
              <a:t>Развитие способностей местных органов власти планировать, готовить и внедрять проекты с участием населения</a:t>
            </a:r>
            <a:endParaRPr sz="1200" dirty="0"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853" name="Google Shape;853;p47"/>
          <p:cNvSpPr/>
          <p:nvPr/>
        </p:nvSpPr>
        <p:spPr>
          <a:xfrm flipH="1">
            <a:off x="387600" y="1070835"/>
            <a:ext cx="862800" cy="360000"/>
          </a:xfrm>
          <a:prstGeom prst="triangle">
            <a:avLst>
              <a:gd name="adj" fmla="val 79071"/>
            </a:avLst>
          </a:prstGeom>
          <a:solidFill>
            <a:srgbClr val="FF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47"/>
          <p:cNvSpPr/>
          <p:nvPr/>
        </p:nvSpPr>
        <p:spPr>
          <a:xfrm flipH="1">
            <a:off x="387600" y="1909726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47"/>
          <p:cNvSpPr/>
          <p:nvPr/>
        </p:nvSpPr>
        <p:spPr>
          <a:xfrm flipH="1">
            <a:off x="387600" y="2679714"/>
            <a:ext cx="862800" cy="360000"/>
          </a:xfrm>
          <a:prstGeom prst="triangle">
            <a:avLst>
              <a:gd name="adj" fmla="val 79071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03" y="3147088"/>
            <a:ext cx="2491740" cy="1868805"/>
          </a:xfrm>
          <a:prstGeom prst="flowChartMagneticDisk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01" y="3149987"/>
            <a:ext cx="2799953" cy="1865906"/>
          </a:xfrm>
          <a:prstGeom prst="flowChartMagneticDisk">
            <a:avLst/>
          </a:prstGeom>
        </p:spPr>
      </p:pic>
      <p:grpSp>
        <p:nvGrpSpPr>
          <p:cNvPr id="13" name="Google Shape;3647;p74"/>
          <p:cNvGrpSpPr/>
          <p:nvPr/>
        </p:nvGrpSpPr>
        <p:grpSpPr>
          <a:xfrm>
            <a:off x="3685924" y="3581182"/>
            <a:ext cx="1579496" cy="1141715"/>
            <a:chOff x="3985100" y="2375025"/>
            <a:chExt cx="468325" cy="304375"/>
          </a:xfrm>
        </p:grpSpPr>
        <p:sp>
          <p:nvSpPr>
            <p:cNvPr id="14" name="Google Shape;3648;p74"/>
            <p:cNvSpPr/>
            <p:nvPr/>
          </p:nvSpPr>
          <p:spPr>
            <a:xfrm>
              <a:off x="3985100" y="2375025"/>
              <a:ext cx="319175" cy="180325"/>
            </a:xfrm>
            <a:custGeom>
              <a:avLst/>
              <a:gdLst/>
              <a:ahLst/>
              <a:cxnLst/>
              <a:rect l="l" t="t" r="r" b="b"/>
              <a:pathLst>
                <a:path w="12767" h="7213" extrusionOk="0">
                  <a:moveTo>
                    <a:pt x="2432" y="525"/>
                  </a:moveTo>
                  <a:lnTo>
                    <a:pt x="4368" y="1183"/>
                  </a:lnTo>
                  <a:cubicBezTo>
                    <a:pt x="4383" y="1191"/>
                    <a:pt x="4400" y="1198"/>
                    <a:pt x="4415" y="1206"/>
                  </a:cubicBezTo>
                  <a:lnTo>
                    <a:pt x="2541" y="6688"/>
                  </a:lnTo>
                  <a:lnTo>
                    <a:pt x="550" y="6004"/>
                  </a:lnTo>
                  <a:lnTo>
                    <a:pt x="2432" y="525"/>
                  </a:lnTo>
                  <a:close/>
                  <a:moveTo>
                    <a:pt x="2290" y="0"/>
                  </a:moveTo>
                  <a:cubicBezTo>
                    <a:pt x="2255" y="0"/>
                    <a:pt x="2221" y="9"/>
                    <a:pt x="2189" y="22"/>
                  </a:cubicBezTo>
                  <a:cubicBezTo>
                    <a:pt x="2134" y="54"/>
                    <a:pt x="2095" y="101"/>
                    <a:pt x="2070" y="156"/>
                  </a:cubicBezTo>
                  <a:lnTo>
                    <a:pt x="40" y="6076"/>
                  </a:lnTo>
                  <a:cubicBezTo>
                    <a:pt x="0" y="6193"/>
                    <a:pt x="64" y="6326"/>
                    <a:pt x="181" y="6366"/>
                  </a:cubicBezTo>
                  <a:lnTo>
                    <a:pt x="2605" y="7198"/>
                  </a:lnTo>
                  <a:cubicBezTo>
                    <a:pt x="2627" y="7205"/>
                    <a:pt x="2652" y="7213"/>
                    <a:pt x="2682" y="7213"/>
                  </a:cubicBezTo>
                  <a:cubicBezTo>
                    <a:pt x="2714" y="7213"/>
                    <a:pt x="2746" y="7205"/>
                    <a:pt x="2776" y="7188"/>
                  </a:cubicBezTo>
                  <a:cubicBezTo>
                    <a:pt x="2831" y="7166"/>
                    <a:pt x="2870" y="7119"/>
                    <a:pt x="2895" y="7056"/>
                  </a:cubicBezTo>
                  <a:lnTo>
                    <a:pt x="4846" y="1364"/>
                  </a:lnTo>
                  <a:lnTo>
                    <a:pt x="5089" y="1449"/>
                  </a:lnTo>
                  <a:cubicBezTo>
                    <a:pt x="5284" y="1519"/>
                    <a:pt x="5488" y="1554"/>
                    <a:pt x="5693" y="1554"/>
                  </a:cubicBezTo>
                  <a:cubicBezTo>
                    <a:pt x="5966" y="1554"/>
                    <a:pt x="6239" y="1492"/>
                    <a:pt x="6485" y="1371"/>
                  </a:cubicBezTo>
                  <a:lnTo>
                    <a:pt x="6720" y="1253"/>
                  </a:lnTo>
                  <a:cubicBezTo>
                    <a:pt x="6907" y="1162"/>
                    <a:pt x="7108" y="1116"/>
                    <a:pt x="7311" y="1116"/>
                  </a:cubicBezTo>
                  <a:cubicBezTo>
                    <a:pt x="7458" y="1116"/>
                    <a:pt x="7606" y="1141"/>
                    <a:pt x="7748" y="1191"/>
                  </a:cubicBezTo>
                  <a:lnTo>
                    <a:pt x="12287" y="2758"/>
                  </a:lnTo>
                  <a:cubicBezTo>
                    <a:pt x="12257" y="2954"/>
                    <a:pt x="12163" y="3283"/>
                    <a:pt x="11910" y="3456"/>
                  </a:cubicBezTo>
                  <a:cubicBezTo>
                    <a:pt x="11795" y="3539"/>
                    <a:pt x="11651" y="3581"/>
                    <a:pt x="11480" y="3581"/>
                  </a:cubicBezTo>
                  <a:cubicBezTo>
                    <a:pt x="11328" y="3581"/>
                    <a:pt x="11155" y="3547"/>
                    <a:pt x="10962" y="3481"/>
                  </a:cubicBezTo>
                  <a:lnTo>
                    <a:pt x="8979" y="2798"/>
                  </a:lnTo>
                  <a:cubicBezTo>
                    <a:pt x="8953" y="2792"/>
                    <a:pt x="8927" y="2788"/>
                    <a:pt x="8901" y="2788"/>
                  </a:cubicBezTo>
                  <a:cubicBezTo>
                    <a:pt x="8865" y="2788"/>
                    <a:pt x="8830" y="2795"/>
                    <a:pt x="8798" y="2813"/>
                  </a:cubicBezTo>
                  <a:cubicBezTo>
                    <a:pt x="8736" y="2845"/>
                    <a:pt x="8704" y="2899"/>
                    <a:pt x="8681" y="2963"/>
                  </a:cubicBezTo>
                  <a:cubicBezTo>
                    <a:pt x="8681" y="2971"/>
                    <a:pt x="8382" y="4061"/>
                    <a:pt x="7466" y="4546"/>
                  </a:cubicBezTo>
                  <a:cubicBezTo>
                    <a:pt x="7163" y="4710"/>
                    <a:pt x="6821" y="4793"/>
                    <a:pt x="6445" y="4793"/>
                  </a:cubicBezTo>
                  <a:cubicBezTo>
                    <a:pt x="6101" y="4793"/>
                    <a:pt x="5730" y="4724"/>
                    <a:pt x="5333" y="4586"/>
                  </a:cubicBezTo>
                  <a:cubicBezTo>
                    <a:pt x="5308" y="4578"/>
                    <a:pt x="5283" y="4574"/>
                    <a:pt x="5258" y="4574"/>
                  </a:cubicBezTo>
                  <a:cubicBezTo>
                    <a:pt x="5160" y="4574"/>
                    <a:pt x="5072" y="4633"/>
                    <a:pt x="5034" y="4727"/>
                  </a:cubicBezTo>
                  <a:cubicBezTo>
                    <a:pt x="4995" y="4845"/>
                    <a:pt x="5059" y="4977"/>
                    <a:pt x="5183" y="5016"/>
                  </a:cubicBezTo>
                  <a:cubicBezTo>
                    <a:pt x="5631" y="5175"/>
                    <a:pt x="6054" y="5244"/>
                    <a:pt x="6446" y="5244"/>
                  </a:cubicBezTo>
                  <a:cubicBezTo>
                    <a:pt x="6893" y="5244"/>
                    <a:pt x="7309" y="5150"/>
                    <a:pt x="7686" y="4947"/>
                  </a:cubicBezTo>
                  <a:cubicBezTo>
                    <a:pt x="8501" y="4507"/>
                    <a:pt x="8892" y="3699"/>
                    <a:pt x="9050" y="3308"/>
                  </a:cubicBezTo>
                  <a:lnTo>
                    <a:pt x="10806" y="3912"/>
                  </a:lnTo>
                  <a:cubicBezTo>
                    <a:pt x="11051" y="3995"/>
                    <a:pt x="11276" y="4036"/>
                    <a:pt x="11481" y="4036"/>
                  </a:cubicBezTo>
                  <a:cubicBezTo>
                    <a:pt x="11743" y="4036"/>
                    <a:pt x="11972" y="3969"/>
                    <a:pt x="12170" y="3833"/>
                  </a:cubicBezTo>
                  <a:cubicBezTo>
                    <a:pt x="12735" y="3441"/>
                    <a:pt x="12757" y="2642"/>
                    <a:pt x="12767" y="2602"/>
                  </a:cubicBezTo>
                  <a:cubicBezTo>
                    <a:pt x="12767" y="2508"/>
                    <a:pt x="12703" y="2414"/>
                    <a:pt x="12609" y="2382"/>
                  </a:cubicBezTo>
                  <a:lnTo>
                    <a:pt x="7889" y="752"/>
                  </a:lnTo>
                  <a:cubicBezTo>
                    <a:pt x="7702" y="689"/>
                    <a:pt x="7506" y="658"/>
                    <a:pt x="7310" y="658"/>
                  </a:cubicBezTo>
                  <a:cubicBezTo>
                    <a:pt x="7036" y="658"/>
                    <a:pt x="6764" y="719"/>
                    <a:pt x="6517" y="837"/>
                  </a:cubicBezTo>
                  <a:lnTo>
                    <a:pt x="6274" y="955"/>
                  </a:lnTo>
                  <a:cubicBezTo>
                    <a:pt x="6095" y="1044"/>
                    <a:pt x="5894" y="1091"/>
                    <a:pt x="5691" y="1091"/>
                  </a:cubicBezTo>
                  <a:cubicBezTo>
                    <a:pt x="5538" y="1091"/>
                    <a:pt x="5384" y="1064"/>
                    <a:pt x="5239" y="1010"/>
                  </a:cubicBezTo>
                  <a:lnTo>
                    <a:pt x="4839" y="869"/>
                  </a:lnTo>
                  <a:cubicBezTo>
                    <a:pt x="4816" y="854"/>
                    <a:pt x="4799" y="846"/>
                    <a:pt x="4776" y="837"/>
                  </a:cubicBezTo>
                  <a:lnTo>
                    <a:pt x="2360" y="15"/>
                  </a:lnTo>
                  <a:cubicBezTo>
                    <a:pt x="2338" y="4"/>
                    <a:pt x="2314" y="0"/>
                    <a:pt x="22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49;p74"/>
            <p:cNvSpPr/>
            <p:nvPr/>
          </p:nvSpPr>
          <p:spPr>
            <a:xfrm>
              <a:off x="4077825" y="2376000"/>
              <a:ext cx="375600" cy="303400"/>
            </a:xfrm>
            <a:custGeom>
              <a:avLst/>
              <a:gdLst/>
              <a:ahLst/>
              <a:cxnLst/>
              <a:rect l="l" t="t" r="r" b="b"/>
              <a:pathLst>
                <a:path w="15024" h="12136" extrusionOk="0">
                  <a:moveTo>
                    <a:pt x="11896" y="533"/>
                  </a:moveTo>
                  <a:lnTo>
                    <a:pt x="14444" y="5747"/>
                  </a:lnTo>
                  <a:lnTo>
                    <a:pt x="12562" y="6671"/>
                  </a:lnTo>
                  <a:lnTo>
                    <a:pt x="10006" y="1457"/>
                  </a:lnTo>
                  <a:lnTo>
                    <a:pt x="11896" y="533"/>
                  </a:lnTo>
                  <a:close/>
                  <a:moveTo>
                    <a:pt x="12003" y="0"/>
                  </a:moveTo>
                  <a:cubicBezTo>
                    <a:pt x="11969" y="0"/>
                    <a:pt x="11934" y="9"/>
                    <a:pt x="11903" y="23"/>
                  </a:cubicBezTo>
                  <a:lnTo>
                    <a:pt x="9605" y="1144"/>
                  </a:lnTo>
                  <a:cubicBezTo>
                    <a:pt x="9489" y="1206"/>
                    <a:pt x="9442" y="1340"/>
                    <a:pt x="9496" y="1449"/>
                  </a:cubicBezTo>
                  <a:lnTo>
                    <a:pt x="12170" y="6923"/>
                  </a:lnTo>
                  <a:lnTo>
                    <a:pt x="11276" y="7746"/>
                  </a:lnTo>
                  <a:cubicBezTo>
                    <a:pt x="10516" y="8444"/>
                    <a:pt x="9652" y="9023"/>
                    <a:pt x="8728" y="9479"/>
                  </a:cubicBezTo>
                  <a:lnTo>
                    <a:pt x="4321" y="11635"/>
                  </a:lnTo>
                  <a:cubicBezTo>
                    <a:pt x="4254" y="11671"/>
                    <a:pt x="4179" y="11688"/>
                    <a:pt x="4104" y="11688"/>
                  </a:cubicBezTo>
                  <a:cubicBezTo>
                    <a:pt x="4047" y="11688"/>
                    <a:pt x="3991" y="11678"/>
                    <a:pt x="3937" y="11658"/>
                  </a:cubicBezTo>
                  <a:cubicBezTo>
                    <a:pt x="3804" y="11611"/>
                    <a:pt x="3702" y="11517"/>
                    <a:pt x="3638" y="11400"/>
                  </a:cubicBezTo>
                  <a:cubicBezTo>
                    <a:pt x="3576" y="11274"/>
                    <a:pt x="3568" y="11141"/>
                    <a:pt x="3615" y="11007"/>
                  </a:cubicBezTo>
                  <a:cubicBezTo>
                    <a:pt x="3662" y="10875"/>
                    <a:pt x="3757" y="10772"/>
                    <a:pt x="3873" y="10717"/>
                  </a:cubicBezTo>
                  <a:lnTo>
                    <a:pt x="6337" y="9511"/>
                  </a:lnTo>
                  <a:cubicBezTo>
                    <a:pt x="6446" y="9454"/>
                    <a:pt x="6493" y="9323"/>
                    <a:pt x="6438" y="9204"/>
                  </a:cubicBezTo>
                  <a:cubicBezTo>
                    <a:pt x="6399" y="9120"/>
                    <a:pt x="6319" y="9072"/>
                    <a:pt x="6233" y="9072"/>
                  </a:cubicBezTo>
                  <a:cubicBezTo>
                    <a:pt x="6199" y="9072"/>
                    <a:pt x="6165" y="9080"/>
                    <a:pt x="6131" y="9095"/>
                  </a:cubicBezTo>
                  <a:lnTo>
                    <a:pt x="3732" y="10271"/>
                  </a:lnTo>
                  <a:lnTo>
                    <a:pt x="2518" y="10866"/>
                  </a:lnTo>
                  <a:cubicBezTo>
                    <a:pt x="2447" y="10902"/>
                    <a:pt x="2370" y="10918"/>
                    <a:pt x="2295" y="10918"/>
                  </a:cubicBezTo>
                  <a:cubicBezTo>
                    <a:pt x="2104" y="10918"/>
                    <a:pt x="1920" y="10811"/>
                    <a:pt x="1835" y="10631"/>
                  </a:cubicBezTo>
                  <a:cubicBezTo>
                    <a:pt x="1709" y="10380"/>
                    <a:pt x="1813" y="10075"/>
                    <a:pt x="2070" y="9949"/>
                  </a:cubicBezTo>
                  <a:lnTo>
                    <a:pt x="5599" y="8224"/>
                  </a:lnTo>
                  <a:cubicBezTo>
                    <a:pt x="5717" y="8162"/>
                    <a:pt x="5764" y="8028"/>
                    <a:pt x="5708" y="7919"/>
                  </a:cubicBezTo>
                  <a:cubicBezTo>
                    <a:pt x="5663" y="7833"/>
                    <a:pt x="5582" y="7785"/>
                    <a:pt x="5499" y="7785"/>
                  </a:cubicBezTo>
                  <a:cubicBezTo>
                    <a:pt x="5466" y="7785"/>
                    <a:pt x="5434" y="7792"/>
                    <a:pt x="5403" y="7808"/>
                  </a:cubicBezTo>
                  <a:lnTo>
                    <a:pt x="2784" y="9087"/>
                  </a:lnTo>
                  <a:lnTo>
                    <a:pt x="1867" y="9533"/>
                  </a:lnTo>
                  <a:lnTo>
                    <a:pt x="1436" y="9746"/>
                  </a:lnTo>
                  <a:cubicBezTo>
                    <a:pt x="1364" y="9782"/>
                    <a:pt x="1286" y="9799"/>
                    <a:pt x="1210" y="9799"/>
                  </a:cubicBezTo>
                  <a:cubicBezTo>
                    <a:pt x="1020" y="9799"/>
                    <a:pt x="838" y="9694"/>
                    <a:pt x="753" y="9511"/>
                  </a:cubicBezTo>
                  <a:cubicBezTo>
                    <a:pt x="627" y="9259"/>
                    <a:pt x="731" y="8954"/>
                    <a:pt x="988" y="8828"/>
                  </a:cubicBezTo>
                  <a:lnTo>
                    <a:pt x="1419" y="8617"/>
                  </a:lnTo>
                  <a:lnTo>
                    <a:pt x="4579" y="7064"/>
                  </a:lnTo>
                  <a:cubicBezTo>
                    <a:pt x="4697" y="7008"/>
                    <a:pt x="4745" y="6876"/>
                    <a:pt x="4690" y="6758"/>
                  </a:cubicBezTo>
                  <a:cubicBezTo>
                    <a:pt x="4651" y="6680"/>
                    <a:pt x="4567" y="6633"/>
                    <a:pt x="4482" y="6633"/>
                  </a:cubicBezTo>
                  <a:cubicBezTo>
                    <a:pt x="4449" y="6633"/>
                    <a:pt x="4415" y="6641"/>
                    <a:pt x="4383" y="6656"/>
                  </a:cubicBezTo>
                  <a:lnTo>
                    <a:pt x="2353" y="7644"/>
                  </a:lnTo>
                  <a:lnTo>
                    <a:pt x="1224" y="8201"/>
                  </a:lnTo>
                  <a:cubicBezTo>
                    <a:pt x="1152" y="8236"/>
                    <a:pt x="1078" y="8254"/>
                    <a:pt x="1004" y="8254"/>
                  </a:cubicBezTo>
                  <a:cubicBezTo>
                    <a:pt x="947" y="8254"/>
                    <a:pt x="890" y="8244"/>
                    <a:pt x="832" y="8224"/>
                  </a:cubicBezTo>
                  <a:cubicBezTo>
                    <a:pt x="706" y="8177"/>
                    <a:pt x="597" y="8090"/>
                    <a:pt x="542" y="7966"/>
                  </a:cubicBezTo>
                  <a:cubicBezTo>
                    <a:pt x="478" y="7840"/>
                    <a:pt x="471" y="7706"/>
                    <a:pt x="518" y="7573"/>
                  </a:cubicBezTo>
                  <a:cubicBezTo>
                    <a:pt x="557" y="7448"/>
                    <a:pt x="652" y="7337"/>
                    <a:pt x="778" y="7283"/>
                  </a:cubicBezTo>
                  <a:lnTo>
                    <a:pt x="2454" y="6460"/>
                  </a:lnTo>
                  <a:cubicBezTo>
                    <a:pt x="2565" y="6396"/>
                    <a:pt x="2612" y="6265"/>
                    <a:pt x="2556" y="6154"/>
                  </a:cubicBezTo>
                  <a:cubicBezTo>
                    <a:pt x="2517" y="6070"/>
                    <a:pt x="2437" y="6022"/>
                    <a:pt x="2351" y="6022"/>
                  </a:cubicBezTo>
                  <a:cubicBezTo>
                    <a:pt x="2318" y="6022"/>
                    <a:pt x="2284" y="6029"/>
                    <a:pt x="2251" y="6044"/>
                  </a:cubicBezTo>
                  <a:lnTo>
                    <a:pt x="572" y="6867"/>
                  </a:lnTo>
                  <a:cubicBezTo>
                    <a:pt x="345" y="6985"/>
                    <a:pt x="166" y="7181"/>
                    <a:pt x="87" y="7424"/>
                  </a:cubicBezTo>
                  <a:cubicBezTo>
                    <a:pt x="0" y="7667"/>
                    <a:pt x="15" y="7934"/>
                    <a:pt x="126" y="8169"/>
                  </a:cubicBezTo>
                  <a:cubicBezTo>
                    <a:pt x="221" y="8350"/>
                    <a:pt x="362" y="8498"/>
                    <a:pt x="542" y="8593"/>
                  </a:cubicBezTo>
                  <a:cubicBezTo>
                    <a:pt x="243" y="8875"/>
                    <a:pt x="157" y="9330"/>
                    <a:pt x="345" y="9707"/>
                  </a:cubicBezTo>
                  <a:cubicBezTo>
                    <a:pt x="518" y="10051"/>
                    <a:pt x="862" y="10254"/>
                    <a:pt x="1216" y="10254"/>
                  </a:cubicBezTo>
                  <a:cubicBezTo>
                    <a:pt x="1263" y="10254"/>
                    <a:pt x="1303" y="10247"/>
                    <a:pt x="1342" y="10247"/>
                  </a:cubicBezTo>
                  <a:cubicBezTo>
                    <a:pt x="1318" y="10435"/>
                    <a:pt x="1333" y="10640"/>
                    <a:pt x="1427" y="10828"/>
                  </a:cubicBezTo>
                  <a:cubicBezTo>
                    <a:pt x="1600" y="11173"/>
                    <a:pt x="1944" y="11368"/>
                    <a:pt x="2298" y="11368"/>
                  </a:cubicBezTo>
                  <a:cubicBezTo>
                    <a:pt x="2439" y="11368"/>
                    <a:pt x="2588" y="11336"/>
                    <a:pt x="2722" y="11274"/>
                  </a:cubicBezTo>
                  <a:lnTo>
                    <a:pt x="3145" y="11063"/>
                  </a:lnTo>
                  <a:lnTo>
                    <a:pt x="3145" y="11063"/>
                  </a:lnTo>
                  <a:cubicBezTo>
                    <a:pt x="3120" y="11242"/>
                    <a:pt x="3152" y="11423"/>
                    <a:pt x="3239" y="11588"/>
                  </a:cubicBezTo>
                  <a:cubicBezTo>
                    <a:pt x="3348" y="11824"/>
                    <a:pt x="3553" y="11995"/>
                    <a:pt x="3796" y="12081"/>
                  </a:cubicBezTo>
                  <a:cubicBezTo>
                    <a:pt x="3898" y="12113"/>
                    <a:pt x="4007" y="12136"/>
                    <a:pt x="4108" y="12136"/>
                  </a:cubicBezTo>
                  <a:cubicBezTo>
                    <a:pt x="4259" y="12136"/>
                    <a:pt x="4408" y="12106"/>
                    <a:pt x="4541" y="12034"/>
                  </a:cubicBezTo>
                  <a:lnTo>
                    <a:pt x="8939" y="9887"/>
                  </a:lnTo>
                  <a:cubicBezTo>
                    <a:pt x="9912" y="9407"/>
                    <a:pt x="10798" y="8796"/>
                    <a:pt x="11598" y="8067"/>
                  </a:cubicBezTo>
                  <a:lnTo>
                    <a:pt x="12594" y="7149"/>
                  </a:lnTo>
                  <a:lnTo>
                    <a:pt x="14859" y="6044"/>
                  </a:lnTo>
                  <a:cubicBezTo>
                    <a:pt x="14976" y="5982"/>
                    <a:pt x="15023" y="5849"/>
                    <a:pt x="14969" y="5738"/>
                  </a:cubicBezTo>
                  <a:lnTo>
                    <a:pt x="12210" y="124"/>
                  </a:lnTo>
                  <a:cubicBezTo>
                    <a:pt x="12178" y="70"/>
                    <a:pt x="12131" y="30"/>
                    <a:pt x="12076" y="15"/>
                  </a:cubicBezTo>
                  <a:cubicBezTo>
                    <a:pt x="12053" y="5"/>
                    <a:pt x="12028" y="0"/>
                    <a:pt x="120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CD5471BA-5431-414F-BEDF-46CDBB80F9BE}" type="slidenum">
              <a:rPr lang="ru-RU" sz="900" smtClean="0">
                <a:solidFill>
                  <a:schemeClr val="bg1"/>
                </a:solidFill>
              </a:rPr>
              <a:pPr/>
              <a:t>76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8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013;p36"/>
          <p:cNvSpPr/>
          <p:nvPr/>
        </p:nvSpPr>
        <p:spPr>
          <a:xfrm rot="2700000">
            <a:off x="2269555" y="3260863"/>
            <a:ext cx="748826" cy="748826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  <a:alpha val="1254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06;p36"/>
          <p:cNvSpPr txBox="1">
            <a:spLocks noGrp="1"/>
          </p:cNvSpPr>
          <p:nvPr>
            <p:ph type="title"/>
          </p:nvPr>
        </p:nvSpPr>
        <p:spPr>
          <a:xfrm>
            <a:off x="905089" y="220974"/>
            <a:ext cx="6570275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НАПРАВЛЕНИЯ РЕАЛИЗАЦИИ ПРОЕКТОВ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4" name="Google Shape;1007;p36"/>
          <p:cNvSpPr/>
          <p:nvPr/>
        </p:nvSpPr>
        <p:spPr>
          <a:xfrm rot="2700000">
            <a:off x="550140" y="1188259"/>
            <a:ext cx="727335" cy="717124"/>
          </a:xfrm>
          <a:prstGeom prst="roundRect">
            <a:avLst>
              <a:gd name="adj" fmla="val 16667"/>
            </a:avLst>
          </a:prstGeom>
          <a:solidFill>
            <a:schemeClr val="accent2">
              <a:alpha val="1254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10;p36"/>
          <p:cNvSpPr/>
          <p:nvPr/>
        </p:nvSpPr>
        <p:spPr>
          <a:xfrm rot="2700000">
            <a:off x="2331696" y="1201186"/>
            <a:ext cx="727334" cy="684674"/>
          </a:xfrm>
          <a:prstGeom prst="roundRect">
            <a:avLst>
              <a:gd name="adj" fmla="val 16667"/>
            </a:avLst>
          </a:prstGeom>
          <a:solidFill>
            <a:srgbClr val="A68596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11;p36"/>
          <p:cNvSpPr/>
          <p:nvPr/>
        </p:nvSpPr>
        <p:spPr>
          <a:xfrm rot="2700000">
            <a:off x="4022094" y="1203050"/>
            <a:ext cx="727334" cy="684674"/>
          </a:xfrm>
          <a:prstGeom prst="roundRect">
            <a:avLst>
              <a:gd name="adj" fmla="val 16667"/>
            </a:avLst>
          </a:prstGeom>
          <a:solidFill>
            <a:srgbClr val="846E84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12;p36"/>
          <p:cNvSpPr/>
          <p:nvPr/>
        </p:nvSpPr>
        <p:spPr>
          <a:xfrm rot="2700000">
            <a:off x="5761153" y="1197321"/>
            <a:ext cx="727334" cy="684674"/>
          </a:xfrm>
          <a:prstGeom prst="roundRect">
            <a:avLst>
              <a:gd name="adj" fmla="val 16667"/>
            </a:avLst>
          </a:prstGeom>
          <a:solidFill>
            <a:srgbClr val="635671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13;p36"/>
          <p:cNvSpPr/>
          <p:nvPr/>
        </p:nvSpPr>
        <p:spPr>
          <a:xfrm rot="2700000">
            <a:off x="7262568" y="1204799"/>
            <a:ext cx="733351" cy="694493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  <a:alpha val="1254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" name="Google Shape;1014;p36"/>
          <p:cNvGrpSpPr/>
          <p:nvPr/>
        </p:nvGrpSpPr>
        <p:grpSpPr>
          <a:xfrm>
            <a:off x="67697" y="891520"/>
            <a:ext cx="2019464" cy="1636778"/>
            <a:chOff x="3367910" y="958539"/>
            <a:chExt cx="2108739" cy="1685144"/>
          </a:xfrm>
        </p:grpSpPr>
        <p:sp>
          <p:nvSpPr>
            <p:cNvPr id="72" name="Google Shape;1015;p36"/>
            <p:cNvSpPr txBox="1"/>
            <p:nvPr/>
          </p:nvSpPr>
          <p:spPr>
            <a:xfrm>
              <a:off x="3367910" y="2075183"/>
              <a:ext cx="2108739" cy="5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900" dirty="0"/>
                <a:t>Организация в границах поселения электро-, тепло-, газо-, и водоснабжения населения, водоотведения, снабжение населения топливом в пределах полномочий, установленных законодательством </a:t>
              </a:r>
              <a:r>
                <a:rPr lang="ru-RU" sz="900" dirty="0" smtClean="0"/>
                <a:t>РФ</a:t>
              </a:r>
              <a:endParaRPr sz="9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3" name="Google Shape;1016;p36"/>
            <p:cNvSpPr/>
            <p:nvPr/>
          </p:nvSpPr>
          <p:spPr>
            <a:xfrm>
              <a:off x="4356576" y="958539"/>
              <a:ext cx="582062" cy="5313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82" name="Google Shape;1025;p36"/>
          <p:cNvGrpSpPr/>
          <p:nvPr/>
        </p:nvGrpSpPr>
        <p:grpSpPr>
          <a:xfrm>
            <a:off x="2018414" y="877550"/>
            <a:ext cx="1672478" cy="1663908"/>
            <a:chOff x="5314119" y="958539"/>
            <a:chExt cx="1687200" cy="1713076"/>
          </a:xfrm>
        </p:grpSpPr>
        <p:sp>
          <p:nvSpPr>
            <p:cNvPr id="83" name="Google Shape;1026;p36"/>
            <p:cNvSpPr txBox="1"/>
            <p:nvPr/>
          </p:nvSpPr>
          <p:spPr>
            <a:xfrm>
              <a:off x="5314119" y="2103115"/>
              <a:ext cx="1687200" cy="5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000" dirty="0"/>
                <a:t>Обеспечение первичных мер пожарной безопасности в границах населенных пунктов населения</a:t>
              </a:r>
              <a:endParaRPr sz="10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4" name="Google Shape;1027;p36"/>
            <p:cNvSpPr/>
            <p:nvPr/>
          </p:nvSpPr>
          <p:spPr>
            <a:xfrm>
              <a:off x="6067667" y="958539"/>
              <a:ext cx="583619" cy="5592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85" name="Google Shape;1028;p36"/>
          <p:cNvGrpSpPr/>
          <p:nvPr/>
        </p:nvGrpSpPr>
        <p:grpSpPr>
          <a:xfrm>
            <a:off x="3557243" y="881417"/>
            <a:ext cx="1697683" cy="1731690"/>
            <a:chOff x="6949650" y="958539"/>
            <a:chExt cx="1687200" cy="1782861"/>
          </a:xfrm>
        </p:grpSpPr>
        <p:sp>
          <p:nvSpPr>
            <p:cNvPr id="86" name="Google Shape;1029;p36"/>
            <p:cNvSpPr txBox="1"/>
            <p:nvPr/>
          </p:nvSpPr>
          <p:spPr>
            <a:xfrm>
              <a:off x="6949650" y="2172900"/>
              <a:ext cx="1687200" cy="5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000" dirty="0"/>
                <a:t>Создание условий для обеспечения жителей поселения услугами бытового обслуживания</a:t>
              </a:r>
              <a:endParaRPr sz="10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" name="Google Shape;1030;p36"/>
            <p:cNvSpPr/>
            <p:nvPr/>
          </p:nvSpPr>
          <p:spPr>
            <a:xfrm>
              <a:off x="7865771" y="958539"/>
              <a:ext cx="589517" cy="56008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88" name="Google Shape;1031;p36"/>
          <p:cNvGrpSpPr/>
          <p:nvPr/>
        </p:nvGrpSpPr>
        <p:grpSpPr>
          <a:xfrm>
            <a:off x="5296301" y="891520"/>
            <a:ext cx="1640869" cy="1715858"/>
            <a:chOff x="4269000" y="2886489"/>
            <a:chExt cx="1687200" cy="1766561"/>
          </a:xfrm>
        </p:grpSpPr>
        <p:sp>
          <p:nvSpPr>
            <p:cNvPr id="89" name="Google Shape;1032;p36"/>
            <p:cNvSpPr txBox="1"/>
            <p:nvPr/>
          </p:nvSpPr>
          <p:spPr>
            <a:xfrm>
              <a:off x="4269000" y="4084550"/>
              <a:ext cx="1687200" cy="5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000" dirty="0"/>
                <a:t>Создание условий для организации досуга и обеспечения жителей поселения услугами организаций культуры</a:t>
              </a:r>
              <a:endParaRPr sz="10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" name="Google Shape;1033;p36"/>
            <p:cNvSpPr/>
            <p:nvPr/>
          </p:nvSpPr>
          <p:spPr>
            <a:xfrm>
              <a:off x="5191358" y="2886489"/>
              <a:ext cx="621455" cy="5617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5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91" name="Google Shape;1034;p36"/>
          <p:cNvGrpSpPr/>
          <p:nvPr/>
        </p:nvGrpSpPr>
        <p:grpSpPr>
          <a:xfrm>
            <a:off x="6799382" y="895312"/>
            <a:ext cx="1678260" cy="1730053"/>
            <a:chOff x="6056100" y="2886489"/>
            <a:chExt cx="1687200" cy="1766561"/>
          </a:xfrm>
        </p:grpSpPr>
        <p:sp>
          <p:nvSpPr>
            <p:cNvPr id="92" name="Google Shape;1035;p36"/>
            <p:cNvSpPr txBox="1"/>
            <p:nvPr/>
          </p:nvSpPr>
          <p:spPr>
            <a:xfrm>
              <a:off x="6056100" y="4084550"/>
              <a:ext cx="1687200" cy="5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000" dirty="0"/>
                <a:t>Обеспечение условий для развития на территории поселения физической культуры и массового спорта.</a:t>
              </a:r>
              <a:endParaRPr sz="10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3" name="Google Shape;1036;p36"/>
            <p:cNvSpPr/>
            <p:nvPr/>
          </p:nvSpPr>
          <p:spPr>
            <a:xfrm>
              <a:off x="6967529" y="2886489"/>
              <a:ext cx="632408" cy="58712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12" name="Google Shape;1055;p36"/>
          <p:cNvGrpSpPr/>
          <p:nvPr/>
        </p:nvGrpSpPr>
        <p:grpSpPr>
          <a:xfrm>
            <a:off x="5959510" y="1340099"/>
            <a:ext cx="329876" cy="348872"/>
            <a:chOff x="3195864" y="4047119"/>
            <a:chExt cx="360785" cy="359181"/>
          </a:xfrm>
        </p:grpSpPr>
        <p:sp>
          <p:nvSpPr>
            <p:cNvPr id="113" name="Google Shape;1056;p36"/>
            <p:cNvSpPr/>
            <p:nvPr/>
          </p:nvSpPr>
          <p:spPr>
            <a:xfrm>
              <a:off x="3315284" y="4047119"/>
              <a:ext cx="122730" cy="147091"/>
            </a:xfrm>
            <a:custGeom>
              <a:avLst/>
              <a:gdLst/>
              <a:ahLst/>
              <a:cxnLst/>
              <a:rect l="l" t="t" r="r" b="b"/>
              <a:pathLst>
                <a:path w="3597" h="4311" extrusionOk="0">
                  <a:moveTo>
                    <a:pt x="1810" y="0"/>
                  </a:moveTo>
                  <a:cubicBezTo>
                    <a:pt x="524" y="0"/>
                    <a:pt x="334" y="1834"/>
                    <a:pt x="1596" y="2096"/>
                  </a:cubicBezTo>
                  <a:cubicBezTo>
                    <a:pt x="715" y="2096"/>
                    <a:pt x="0" y="2810"/>
                    <a:pt x="0" y="3692"/>
                  </a:cubicBezTo>
                  <a:lnTo>
                    <a:pt x="0" y="4001"/>
                  </a:lnTo>
                  <a:cubicBezTo>
                    <a:pt x="0" y="4168"/>
                    <a:pt x="120" y="4311"/>
                    <a:pt x="286" y="4311"/>
                  </a:cubicBezTo>
                  <a:lnTo>
                    <a:pt x="3311" y="4311"/>
                  </a:lnTo>
                  <a:cubicBezTo>
                    <a:pt x="3477" y="4311"/>
                    <a:pt x="3596" y="4168"/>
                    <a:pt x="3596" y="4001"/>
                  </a:cubicBezTo>
                  <a:lnTo>
                    <a:pt x="3596" y="3692"/>
                  </a:lnTo>
                  <a:cubicBezTo>
                    <a:pt x="3596" y="2810"/>
                    <a:pt x="2882" y="2096"/>
                    <a:pt x="2001" y="2096"/>
                  </a:cubicBezTo>
                  <a:cubicBezTo>
                    <a:pt x="3263" y="1834"/>
                    <a:pt x="3072" y="0"/>
                    <a:pt x="1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57;p36"/>
            <p:cNvSpPr/>
            <p:nvPr/>
          </p:nvSpPr>
          <p:spPr>
            <a:xfrm>
              <a:off x="3231588" y="4119931"/>
              <a:ext cx="70048" cy="102735"/>
            </a:xfrm>
            <a:custGeom>
              <a:avLst/>
              <a:gdLst/>
              <a:ahLst/>
              <a:cxnLst/>
              <a:rect l="l" t="t" r="r" b="b"/>
              <a:pathLst>
                <a:path w="2053" h="3011" extrusionOk="0">
                  <a:moveTo>
                    <a:pt x="1622" y="1"/>
                  </a:moveTo>
                  <a:cubicBezTo>
                    <a:pt x="1549" y="1"/>
                    <a:pt x="1473" y="31"/>
                    <a:pt x="1406" y="105"/>
                  </a:cubicBezTo>
                  <a:cubicBezTo>
                    <a:pt x="691" y="772"/>
                    <a:pt x="215" y="1677"/>
                    <a:pt x="48" y="2629"/>
                  </a:cubicBezTo>
                  <a:cubicBezTo>
                    <a:pt x="1" y="2796"/>
                    <a:pt x="120" y="2963"/>
                    <a:pt x="286" y="2986"/>
                  </a:cubicBezTo>
                  <a:lnTo>
                    <a:pt x="286" y="3010"/>
                  </a:lnTo>
                  <a:lnTo>
                    <a:pt x="358" y="3010"/>
                  </a:lnTo>
                  <a:cubicBezTo>
                    <a:pt x="501" y="3010"/>
                    <a:pt x="620" y="2891"/>
                    <a:pt x="644" y="2748"/>
                  </a:cubicBezTo>
                  <a:cubicBezTo>
                    <a:pt x="739" y="2320"/>
                    <a:pt x="882" y="1915"/>
                    <a:pt x="1072" y="1534"/>
                  </a:cubicBezTo>
                  <a:cubicBezTo>
                    <a:pt x="1287" y="1153"/>
                    <a:pt x="1525" y="819"/>
                    <a:pt x="1834" y="534"/>
                  </a:cubicBezTo>
                  <a:cubicBezTo>
                    <a:pt x="2052" y="316"/>
                    <a:pt x="185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58;p36"/>
            <p:cNvSpPr/>
            <p:nvPr/>
          </p:nvSpPr>
          <p:spPr>
            <a:xfrm>
              <a:off x="3451594" y="4120272"/>
              <a:ext cx="70117" cy="102394"/>
            </a:xfrm>
            <a:custGeom>
              <a:avLst/>
              <a:gdLst/>
              <a:ahLst/>
              <a:cxnLst/>
              <a:rect l="l" t="t" r="r" b="b"/>
              <a:pathLst>
                <a:path w="2055" h="3001" extrusionOk="0">
                  <a:moveTo>
                    <a:pt x="439" y="1"/>
                  </a:moveTo>
                  <a:cubicBezTo>
                    <a:pt x="203" y="1"/>
                    <a:pt x="1" y="309"/>
                    <a:pt x="221" y="547"/>
                  </a:cubicBezTo>
                  <a:cubicBezTo>
                    <a:pt x="530" y="833"/>
                    <a:pt x="768" y="1167"/>
                    <a:pt x="983" y="1524"/>
                  </a:cubicBezTo>
                  <a:cubicBezTo>
                    <a:pt x="1173" y="1905"/>
                    <a:pt x="1316" y="2310"/>
                    <a:pt x="1411" y="2738"/>
                  </a:cubicBezTo>
                  <a:cubicBezTo>
                    <a:pt x="1435" y="2881"/>
                    <a:pt x="1554" y="3000"/>
                    <a:pt x="1697" y="3000"/>
                  </a:cubicBezTo>
                  <a:lnTo>
                    <a:pt x="1769" y="3000"/>
                  </a:lnTo>
                  <a:cubicBezTo>
                    <a:pt x="1935" y="2976"/>
                    <a:pt x="2054" y="2810"/>
                    <a:pt x="2007" y="2619"/>
                  </a:cubicBezTo>
                  <a:cubicBezTo>
                    <a:pt x="1840" y="1667"/>
                    <a:pt x="1364" y="785"/>
                    <a:pt x="649" y="95"/>
                  </a:cubicBezTo>
                  <a:cubicBezTo>
                    <a:pt x="583" y="29"/>
                    <a:pt x="509" y="1"/>
                    <a:pt x="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59;p36"/>
            <p:cNvSpPr/>
            <p:nvPr/>
          </p:nvSpPr>
          <p:spPr>
            <a:xfrm>
              <a:off x="3315933" y="4302644"/>
              <a:ext cx="119625" cy="28900"/>
            </a:xfrm>
            <a:custGeom>
              <a:avLst/>
              <a:gdLst/>
              <a:ahLst/>
              <a:cxnLst/>
              <a:rect l="l" t="t" r="r" b="b"/>
              <a:pathLst>
                <a:path w="3506" h="847" extrusionOk="0">
                  <a:moveTo>
                    <a:pt x="3132" y="1"/>
                  </a:moveTo>
                  <a:cubicBezTo>
                    <a:pt x="3105" y="1"/>
                    <a:pt x="3078" y="5"/>
                    <a:pt x="3053" y="13"/>
                  </a:cubicBezTo>
                  <a:cubicBezTo>
                    <a:pt x="2649" y="156"/>
                    <a:pt x="2220" y="203"/>
                    <a:pt x="1791" y="227"/>
                  </a:cubicBezTo>
                  <a:lnTo>
                    <a:pt x="1768" y="227"/>
                  </a:lnTo>
                  <a:cubicBezTo>
                    <a:pt x="1363" y="227"/>
                    <a:pt x="934" y="156"/>
                    <a:pt x="553" y="37"/>
                  </a:cubicBezTo>
                  <a:cubicBezTo>
                    <a:pt x="510" y="22"/>
                    <a:pt x="470" y="15"/>
                    <a:pt x="432" y="15"/>
                  </a:cubicBezTo>
                  <a:cubicBezTo>
                    <a:pt x="114" y="15"/>
                    <a:pt x="0" y="504"/>
                    <a:pt x="362" y="632"/>
                  </a:cubicBezTo>
                  <a:cubicBezTo>
                    <a:pt x="815" y="775"/>
                    <a:pt x="1291" y="846"/>
                    <a:pt x="1768" y="846"/>
                  </a:cubicBezTo>
                  <a:lnTo>
                    <a:pt x="1791" y="846"/>
                  </a:lnTo>
                  <a:cubicBezTo>
                    <a:pt x="2291" y="846"/>
                    <a:pt x="2768" y="751"/>
                    <a:pt x="3244" y="608"/>
                  </a:cubicBezTo>
                  <a:cubicBezTo>
                    <a:pt x="3411" y="561"/>
                    <a:pt x="3506" y="370"/>
                    <a:pt x="3435" y="227"/>
                  </a:cubicBezTo>
                  <a:cubicBezTo>
                    <a:pt x="3395" y="90"/>
                    <a:pt x="3258" y="1"/>
                    <a:pt x="3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60;p36"/>
            <p:cNvSpPr/>
            <p:nvPr/>
          </p:nvSpPr>
          <p:spPr>
            <a:xfrm>
              <a:off x="3195864" y="4259994"/>
              <a:ext cx="123514" cy="146307"/>
            </a:xfrm>
            <a:custGeom>
              <a:avLst/>
              <a:gdLst/>
              <a:ahLst/>
              <a:cxnLst/>
              <a:rect l="l" t="t" r="r" b="b"/>
              <a:pathLst>
                <a:path w="3620" h="4288" extrusionOk="0">
                  <a:moveTo>
                    <a:pt x="1810" y="1"/>
                  </a:moveTo>
                  <a:cubicBezTo>
                    <a:pt x="547" y="1"/>
                    <a:pt x="357" y="1834"/>
                    <a:pt x="1619" y="2096"/>
                  </a:cubicBezTo>
                  <a:cubicBezTo>
                    <a:pt x="1605" y="2096"/>
                    <a:pt x="1591" y="2096"/>
                    <a:pt x="1576" y="2096"/>
                  </a:cubicBezTo>
                  <a:cubicBezTo>
                    <a:pt x="714" y="2096"/>
                    <a:pt x="0" y="2801"/>
                    <a:pt x="24" y="3668"/>
                  </a:cubicBezTo>
                  <a:lnTo>
                    <a:pt x="24" y="4001"/>
                  </a:lnTo>
                  <a:cubicBezTo>
                    <a:pt x="24" y="4168"/>
                    <a:pt x="143" y="4287"/>
                    <a:pt x="309" y="4287"/>
                  </a:cubicBezTo>
                  <a:lnTo>
                    <a:pt x="3334" y="4287"/>
                  </a:lnTo>
                  <a:cubicBezTo>
                    <a:pt x="3477" y="4287"/>
                    <a:pt x="3620" y="4168"/>
                    <a:pt x="3620" y="4001"/>
                  </a:cubicBezTo>
                  <a:lnTo>
                    <a:pt x="3620" y="3668"/>
                  </a:lnTo>
                  <a:cubicBezTo>
                    <a:pt x="3620" y="2801"/>
                    <a:pt x="2928" y="2096"/>
                    <a:pt x="2067" y="2096"/>
                  </a:cubicBezTo>
                  <a:cubicBezTo>
                    <a:pt x="2052" y="2096"/>
                    <a:pt x="2038" y="2096"/>
                    <a:pt x="2024" y="2096"/>
                  </a:cubicBezTo>
                  <a:cubicBezTo>
                    <a:pt x="3286" y="1834"/>
                    <a:pt x="3096" y="1"/>
                    <a:pt x="1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61;p36"/>
            <p:cNvSpPr/>
            <p:nvPr/>
          </p:nvSpPr>
          <p:spPr>
            <a:xfrm>
              <a:off x="3433920" y="4259994"/>
              <a:ext cx="122730" cy="146307"/>
            </a:xfrm>
            <a:custGeom>
              <a:avLst/>
              <a:gdLst/>
              <a:ahLst/>
              <a:cxnLst/>
              <a:rect l="l" t="t" r="r" b="b"/>
              <a:pathLst>
                <a:path w="3597" h="4288" extrusionOk="0">
                  <a:moveTo>
                    <a:pt x="1810" y="1"/>
                  </a:moveTo>
                  <a:cubicBezTo>
                    <a:pt x="524" y="1"/>
                    <a:pt x="334" y="1834"/>
                    <a:pt x="1596" y="2096"/>
                  </a:cubicBezTo>
                  <a:cubicBezTo>
                    <a:pt x="1582" y="2096"/>
                    <a:pt x="1567" y="2096"/>
                    <a:pt x="1553" y="2096"/>
                  </a:cubicBezTo>
                  <a:cubicBezTo>
                    <a:pt x="692" y="2096"/>
                    <a:pt x="0" y="2801"/>
                    <a:pt x="0" y="3668"/>
                  </a:cubicBezTo>
                  <a:lnTo>
                    <a:pt x="0" y="4001"/>
                  </a:lnTo>
                  <a:cubicBezTo>
                    <a:pt x="0" y="4168"/>
                    <a:pt x="119" y="4287"/>
                    <a:pt x="286" y="4287"/>
                  </a:cubicBezTo>
                  <a:lnTo>
                    <a:pt x="3311" y="4287"/>
                  </a:lnTo>
                  <a:cubicBezTo>
                    <a:pt x="3477" y="4287"/>
                    <a:pt x="3596" y="4168"/>
                    <a:pt x="3596" y="4001"/>
                  </a:cubicBezTo>
                  <a:lnTo>
                    <a:pt x="3596" y="3668"/>
                  </a:lnTo>
                  <a:cubicBezTo>
                    <a:pt x="3596" y="2801"/>
                    <a:pt x="2905" y="2096"/>
                    <a:pt x="2044" y="2096"/>
                  </a:cubicBezTo>
                  <a:cubicBezTo>
                    <a:pt x="2029" y="2096"/>
                    <a:pt x="2015" y="2096"/>
                    <a:pt x="2001" y="2096"/>
                  </a:cubicBezTo>
                  <a:cubicBezTo>
                    <a:pt x="3263" y="1834"/>
                    <a:pt x="3072" y="1"/>
                    <a:pt x="1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013;p36"/>
          <p:cNvSpPr/>
          <p:nvPr/>
        </p:nvSpPr>
        <p:spPr>
          <a:xfrm rot="2700000">
            <a:off x="568531" y="3275323"/>
            <a:ext cx="748826" cy="748826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  <a:alpha val="1254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034;p36"/>
          <p:cNvGrpSpPr/>
          <p:nvPr/>
        </p:nvGrpSpPr>
        <p:grpSpPr>
          <a:xfrm>
            <a:off x="99343" y="2981175"/>
            <a:ext cx="1818501" cy="1766561"/>
            <a:chOff x="6056100" y="2886489"/>
            <a:chExt cx="1687200" cy="1766561"/>
          </a:xfrm>
          <a:solidFill>
            <a:schemeClr val="accent1">
              <a:lumMod val="50000"/>
            </a:schemeClr>
          </a:solidFill>
        </p:grpSpPr>
        <p:sp>
          <p:nvSpPr>
            <p:cNvPr id="133" name="Google Shape;1035;p36"/>
            <p:cNvSpPr txBox="1"/>
            <p:nvPr/>
          </p:nvSpPr>
          <p:spPr>
            <a:xfrm>
              <a:off x="6056100" y="4084550"/>
              <a:ext cx="1687200" cy="5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000" dirty="0"/>
                <a:t>Организация сбора и вывоза бытовых </a:t>
              </a:r>
              <a:endParaRPr lang="ru-RU" sz="1000" dirty="0" smtClean="0"/>
            </a:p>
            <a:p>
              <a:pPr lvl="0" algn="ctr"/>
              <a:r>
                <a:rPr lang="ru-RU" sz="1000" dirty="0" smtClean="0"/>
                <a:t>отходов </a:t>
              </a:r>
              <a:r>
                <a:rPr lang="ru-RU" sz="1000" dirty="0"/>
                <a:t>и мусора</a:t>
              </a:r>
              <a:endParaRPr sz="10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4" name="Google Shape;1036;p36"/>
            <p:cNvSpPr/>
            <p:nvPr/>
          </p:nvSpPr>
          <p:spPr>
            <a:xfrm>
              <a:off x="7004738" y="2886489"/>
              <a:ext cx="595200" cy="5952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</a:t>
              </a: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6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35" name="Google Shape;1047;p36"/>
          <p:cNvGrpSpPr/>
          <p:nvPr/>
        </p:nvGrpSpPr>
        <p:grpSpPr>
          <a:xfrm>
            <a:off x="2450619" y="3451857"/>
            <a:ext cx="386698" cy="366838"/>
            <a:chOff x="3996306" y="3462223"/>
            <a:chExt cx="369200" cy="366838"/>
          </a:xfrm>
          <a:solidFill>
            <a:schemeClr val="accent4">
              <a:lumMod val="75000"/>
            </a:schemeClr>
          </a:solidFill>
        </p:grpSpPr>
        <p:sp>
          <p:nvSpPr>
            <p:cNvPr id="136" name="Google Shape;1048;p36"/>
            <p:cNvSpPr/>
            <p:nvPr/>
          </p:nvSpPr>
          <p:spPr>
            <a:xfrm>
              <a:off x="4129148" y="3759663"/>
              <a:ext cx="101873" cy="69330"/>
            </a:xfrm>
            <a:custGeom>
              <a:avLst/>
              <a:gdLst/>
              <a:ahLst/>
              <a:cxnLst/>
              <a:rect l="l" t="t" r="r" b="b"/>
              <a:pathLst>
                <a:path w="2977" h="2026" extrusionOk="0">
                  <a:moveTo>
                    <a:pt x="1477" y="1"/>
                  </a:moveTo>
                  <a:cubicBezTo>
                    <a:pt x="667" y="1"/>
                    <a:pt x="0" y="668"/>
                    <a:pt x="0" y="1477"/>
                  </a:cubicBezTo>
                  <a:lnTo>
                    <a:pt x="0" y="1716"/>
                  </a:lnTo>
                  <a:cubicBezTo>
                    <a:pt x="0" y="1882"/>
                    <a:pt x="143" y="2025"/>
                    <a:pt x="310" y="2025"/>
                  </a:cubicBezTo>
                  <a:lnTo>
                    <a:pt x="2667" y="2025"/>
                  </a:lnTo>
                  <a:cubicBezTo>
                    <a:pt x="2834" y="2025"/>
                    <a:pt x="2977" y="1882"/>
                    <a:pt x="2977" y="1692"/>
                  </a:cubicBezTo>
                  <a:lnTo>
                    <a:pt x="2977" y="1477"/>
                  </a:lnTo>
                  <a:cubicBezTo>
                    <a:pt x="2977" y="668"/>
                    <a:pt x="2310" y="1"/>
                    <a:pt x="1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49;p36"/>
            <p:cNvSpPr/>
            <p:nvPr/>
          </p:nvSpPr>
          <p:spPr>
            <a:xfrm>
              <a:off x="4140543" y="3680615"/>
              <a:ext cx="92120" cy="78980"/>
            </a:xfrm>
            <a:custGeom>
              <a:avLst/>
              <a:gdLst/>
              <a:ahLst/>
              <a:cxnLst/>
              <a:rect l="l" t="t" r="r" b="b"/>
              <a:pathLst>
                <a:path w="2692" h="2308" extrusionOk="0">
                  <a:moveTo>
                    <a:pt x="1144" y="1"/>
                  </a:moveTo>
                  <a:cubicBezTo>
                    <a:pt x="524" y="1"/>
                    <a:pt x="1" y="501"/>
                    <a:pt x="1" y="1144"/>
                  </a:cubicBezTo>
                  <a:cubicBezTo>
                    <a:pt x="1" y="1842"/>
                    <a:pt x="575" y="2307"/>
                    <a:pt x="1175" y="2307"/>
                  </a:cubicBezTo>
                  <a:cubicBezTo>
                    <a:pt x="1456" y="2307"/>
                    <a:pt x="1742" y="2205"/>
                    <a:pt x="1977" y="1978"/>
                  </a:cubicBezTo>
                  <a:cubicBezTo>
                    <a:pt x="2692" y="1239"/>
                    <a:pt x="2191" y="1"/>
                    <a:pt x="1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50;p36"/>
            <p:cNvSpPr/>
            <p:nvPr/>
          </p:nvSpPr>
          <p:spPr>
            <a:xfrm>
              <a:off x="3996306" y="3759663"/>
              <a:ext cx="102694" cy="69330"/>
            </a:xfrm>
            <a:custGeom>
              <a:avLst/>
              <a:gdLst/>
              <a:ahLst/>
              <a:cxnLst/>
              <a:rect l="l" t="t" r="r" b="b"/>
              <a:pathLst>
                <a:path w="3001" h="2026" extrusionOk="0">
                  <a:moveTo>
                    <a:pt x="1501" y="1"/>
                  </a:moveTo>
                  <a:cubicBezTo>
                    <a:pt x="667" y="1"/>
                    <a:pt x="24" y="668"/>
                    <a:pt x="24" y="1477"/>
                  </a:cubicBezTo>
                  <a:lnTo>
                    <a:pt x="24" y="1716"/>
                  </a:lnTo>
                  <a:cubicBezTo>
                    <a:pt x="0" y="1882"/>
                    <a:pt x="143" y="2025"/>
                    <a:pt x="334" y="2025"/>
                  </a:cubicBezTo>
                  <a:lnTo>
                    <a:pt x="2668" y="2025"/>
                  </a:lnTo>
                  <a:cubicBezTo>
                    <a:pt x="2858" y="2025"/>
                    <a:pt x="3001" y="1882"/>
                    <a:pt x="3001" y="1692"/>
                  </a:cubicBezTo>
                  <a:lnTo>
                    <a:pt x="3001" y="1477"/>
                  </a:lnTo>
                  <a:cubicBezTo>
                    <a:pt x="3001" y="668"/>
                    <a:pt x="2334" y="1"/>
                    <a:pt x="1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51;p36"/>
            <p:cNvSpPr/>
            <p:nvPr/>
          </p:nvSpPr>
          <p:spPr>
            <a:xfrm>
              <a:off x="4008523" y="3680615"/>
              <a:ext cx="92120" cy="78980"/>
            </a:xfrm>
            <a:custGeom>
              <a:avLst/>
              <a:gdLst/>
              <a:ahLst/>
              <a:cxnLst/>
              <a:rect l="l" t="t" r="r" b="b"/>
              <a:pathLst>
                <a:path w="2692" h="2308" extrusionOk="0">
                  <a:moveTo>
                    <a:pt x="1144" y="1"/>
                  </a:moveTo>
                  <a:cubicBezTo>
                    <a:pt x="501" y="1"/>
                    <a:pt x="1" y="501"/>
                    <a:pt x="1" y="1144"/>
                  </a:cubicBezTo>
                  <a:cubicBezTo>
                    <a:pt x="1" y="1842"/>
                    <a:pt x="575" y="2307"/>
                    <a:pt x="1168" y="2307"/>
                  </a:cubicBezTo>
                  <a:cubicBezTo>
                    <a:pt x="1445" y="2307"/>
                    <a:pt x="1726" y="2205"/>
                    <a:pt x="1953" y="1978"/>
                  </a:cubicBezTo>
                  <a:cubicBezTo>
                    <a:pt x="2692" y="1239"/>
                    <a:pt x="2168" y="1"/>
                    <a:pt x="1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52;p36"/>
            <p:cNvSpPr/>
            <p:nvPr/>
          </p:nvSpPr>
          <p:spPr>
            <a:xfrm>
              <a:off x="4261169" y="3759663"/>
              <a:ext cx="102694" cy="69398"/>
            </a:xfrm>
            <a:custGeom>
              <a:avLst/>
              <a:gdLst/>
              <a:ahLst/>
              <a:cxnLst/>
              <a:rect l="l" t="t" r="r" b="b"/>
              <a:pathLst>
                <a:path w="3001" h="2028" extrusionOk="0">
                  <a:moveTo>
                    <a:pt x="1500" y="1"/>
                  </a:moveTo>
                  <a:cubicBezTo>
                    <a:pt x="667" y="1"/>
                    <a:pt x="0" y="668"/>
                    <a:pt x="0" y="1477"/>
                  </a:cubicBezTo>
                  <a:lnTo>
                    <a:pt x="0" y="1716"/>
                  </a:lnTo>
                  <a:cubicBezTo>
                    <a:pt x="0" y="1882"/>
                    <a:pt x="143" y="2025"/>
                    <a:pt x="333" y="2025"/>
                  </a:cubicBezTo>
                  <a:lnTo>
                    <a:pt x="2667" y="2025"/>
                  </a:lnTo>
                  <a:cubicBezTo>
                    <a:pt x="2680" y="2027"/>
                    <a:pt x="2692" y="2027"/>
                    <a:pt x="2704" y="2027"/>
                  </a:cubicBezTo>
                  <a:cubicBezTo>
                    <a:pt x="2876" y="2027"/>
                    <a:pt x="3001" y="1871"/>
                    <a:pt x="3001" y="1716"/>
                  </a:cubicBezTo>
                  <a:lnTo>
                    <a:pt x="3001" y="1501"/>
                  </a:lnTo>
                  <a:cubicBezTo>
                    <a:pt x="3001" y="668"/>
                    <a:pt x="2334" y="25"/>
                    <a:pt x="1500" y="25"/>
                  </a:cubicBezTo>
                  <a:lnTo>
                    <a:pt x="15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53;p36"/>
            <p:cNvSpPr/>
            <p:nvPr/>
          </p:nvSpPr>
          <p:spPr>
            <a:xfrm>
              <a:off x="4272564" y="3680615"/>
              <a:ext cx="92942" cy="78980"/>
            </a:xfrm>
            <a:custGeom>
              <a:avLst/>
              <a:gdLst/>
              <a:ahLst/>
              <a:cxnLst/>
              <a:rect l="l" t="t" r="r" b="b"/>
              <a:pathLst>
                <a:path w="2716" h="2308" extrusionOk="0">
                  <a:moveTo>
                    <a:pt x="1167" y="1"/>
                  </a:moveTo>
                  <a:cubicBezTo>
                    <a:pt x="524" y="1"/>
                    <a:pt x="0" y="501"/>
                    <a:pt x="0" y="1144"/>
                  </a:cubicBezTo>
                  <a:cubicBezTo>
                    <a:pt x="0" y="1842"/>
                    <a:pt x="575" y="2307"/>
                    <a:pt x="1175" y="2307"/>
                  </a:cubicBezTo>
                  <a:cubicBezTo>
                    <a:pt x="1456" y="2307"/>
                    <a:pt x="1742" y="2205"/>
                    <a:pt x="1977" y="1978"/>
                  </a:cubicBezTo>
                  <a:cubicBezTo>
                    <a:pt x="2715" y="1239"/>
                    <a:pt x="2191" y="1"/>
                    <a:pt x="1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54;p36"/>
            <p:cNvSpPr/>
            <p:nvPr/>
          </p:nvSpPr>
          <p:spPr>
            <a:xfrm>
              <a:off x="4031347" y="3462223"/>
              <a:ext cx="298296" cy="193993"/>
            </a:xfrm>
            <a:custGeom>
              <a:avLst/>
              <a:gdLst/>
              <a:ahLst/>
              <a:cxnLst/>
              <a:rect l="l" t="t" r="r" b="b"/>
              <a:pathLst>
                <a:path w="8717" h="5669" extrusionOk="0">
                  <a:moveTo>
                    <a:pt x="3711" y="1332"/>
                  </a:moveTo>
                  <a:cubicBezTo>
                    <a:pt x="4130" y="1332"/>
                    <a:pt x="4130" y="1979"/>
                    <a:pt x="3711" y="1979"/>
                  </a:cubicBezTo>
                  <a:cubicBezTo>
                    <a:pt x="3697" y="1979"/>
                    <a:pt x="3683" y="1979"/>
                    <a:pt x="3668" y="1977"/>
                  </a:cubicBezTo>
                  <a:lnTo>
                    <a:pt x="1644" y="1977"/>
                  </a:lnTo>
                  <a:cubicBezTo>
                    <a:pt x="1263" y="1930"/>
                    <a:pt x="1263" y="1382"/>
                    <a:pt x="1644" y="1334"/>
                  </a:cubicBezTo>
                  <a:lnTo>
                    <a:pt x="3668" y="1334"/>
                  </a:lnTo>
                  <a:cubicBezTo>
                    <a:pt x="3683" y="1333"/>
                    <a:pt x="3697" y="1332"/>
                    <a:pt x="3711" y="1332"/>
                  </a:cubicBezTo>
                  <a:close/>
                  <a:moveTo>
                    <a:pt x="7029" y="1340"/>
                  </a:moveTo>
                  <a:cubicBezTo>
                    <a:pt x="7109" y="1340"/>
                    <a:pt x="7192" y="1370"/>
                    <a:pt x="7264" y="1430"/>
                  </a:cubicBezTo>
                  <a:cubicBezTo>
                    <a:pt x="7383" y="1549"/>
                    <a:pt x="7383" y="1763"/>
                    <a:pt x="7264" y="1882"/>
                  </a:cubicBezTo>
                  <a:lnTo>
                    <a:pt x="5906" y="3216"/>
                  </a:lnTo>
                  <a:cubicBezTo>
                    <a:pt x="5859" y="3287"/>
                    <a:pt x="5764" y="3311"/>
                    <a:pt x="5692" y="3311"/>
                  </a:cubicBezTo>
                  <a:lnTo>
                    <a:pt x="2787" y="3311"/>
                  </a:lnTo>
                  <a:lnTo>
                    <a:pt x="1882" y="4216"/>
                  </a:lnTo>
                  <a:cubicBezTo>
                    <a:pt x="1810" y="4287"/>
                    <a:pt x="1739" y="4311"/>
                    <a:pt x="1644" y="4311"/>
                  </a:cubicBezTo>
                  <a:cubicBezTo>
                    <a:pt x="1572" y="4311"/>
                    <a:pt x="1477" y="4287"/>
                    <a:pt x="1429" y="4216"/>
                  </a:cubicBezTo>
                  <a:cubicBezTo>
                    <a:pt x="1286" y="4097"/>
                    <a:pt x="1286" y="3906"/>
                    <a:pt x="1429" y="3787"/>
                  </a:cubicBezTo>
                  <a:lnTo>
                    <a:pt x="2429" y="2763"/>
                  </a:lnTo>
                  <a:cubicBezTo>
                    <a:pt x="2488" y="2724"/>
                    <a:pt x="2546" y="2685"/>
                    <a:pt x="2617" y="2685"/>
                  </a:cubicBezTo>
                  <a:cubicBezTo>
                    <a:pt x="2633" y="2685"/>
                    <a:pt x="2650" y="2687"/>
                    <a:pt x="2668" y="2692"/>
                  </a:cubicBezTo>
                  <a:lnTo>
                    <a:pt x="5549" y="2692"/>
                  </a:lnTo>
                  <a:lnTo>
                    <a:pt x="6811" y="1430"/>
                  </a:lnTo>
                  <a:cubicBezTo>
                    <a:pt x="6871" y="1370"/>
                    <a:pt x="6948" y="1340"/>
                    <a:pt x="7029" y="1340"/>
                  </a:cubicBezTo>
                  <a:close/>
                  <a:moveTo>
                    <a:pt x="977" y="1"/>
                  </a:moveTo>
                  <a:cubicBezTo>
                    <a:pt x="429" y="1"/>
                    <a:pt x="0" y="429"/>
                    <a:pt x="0" y="977"/>
                  </a:cubicBezTo>
                  <a:lnTo>
                    <a:pt x="0" y="4668"/>
                  </a:lnTo>
                  <a:cubicBezTo>
                    <a:pt x="0" y="4930"/>
                    <a:pt x="96" y="5192"/>
                    <a:pt x="286" y="5383"/>
                  </a:cubicBezTo>
                  <a:cubicBezTo>
                    <a:pt x="477" y="5549"/>
                    <a:pt x="715" y="5668"/>
                    <a:pt x="977" y="5668"/>
                  </a:cubicBezTo>
                  <a:lnTo>
                    <a:pt x="7716" y="5668"/>
                  </a:lnTo>
                  <a:cubicBezTo>
                    <a:pt x="7978" y="5668"/>
                    <a:pt x="8240" y="5549"/>
                    <a:pt x="8407" y="5383"/>
                  </a:cubicBezTo>
                  <a:cubicBezTo>
                    <a:pt x="8597" y="5192"/>
                    <a:pt x="8717" y="4930"/>
                    <a:pt x="8717" y="4668"/>
                  </a:cubicBezTo>
                  <a:lnTo>
                    <a:pt x="8717" y="977"/>
                  </a:lnTo>
                  <a:cubicBezTo>
                    <a:pt x="8717" y="715"/>
                    <a:pt x="8597" y="453"/>
                    <a:pt x="8407" y="286"/>
                  </a:cubicBezTo>
                  <a:cubicBezTo>
                    <a:pt x="8216" y="96"/>
                    <a:pt x="7978" y="1"/>
                    <a:pt x="7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034;p36"/>
          <p:cNvGrpSpPr/>
          <p:nvPr/>
        </p:nvGrpSpPr>
        <p:grpSpPr>
          <a:xfrm>
            <a:off x="1745392" y="2982732"/>
            <a:ext cx="1818179" cy="1766561"/>
            <a:chOff x="6056100" y="2886489"/>
            <a:chExt cx="1687200" cy="1766561"/>
          </a:xfrm>
        </p:grpSpPr>
        <p:sp>
          <p:nvSpPr>
            <p:cNvPr id="145" name="Google Shape;1035;p36"/>
            <p:cNvSpPr txBox="1"/>
            <p:nvPr/>
          </p:nvSpPr>
          <p:spPr>
            <a:xfrm>
              <a:off x="6056100" y="4084550"/>
              <a:ext cx="1687200" cy="5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000" dirty="0"/>
                <a:t>Организация благоустройства территории поселения (включая освещение улиц, озеленение территории, устройство пешеходных дорожек и тротуаров)</a:t>
              </a:r>
              <a:endParaRPr sz="10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" name="Google Shape;1036;p36"/>
            <p:cNvSpPr/>
            <p:nvPr/>
          </p:nvSpPr>
          <p:spPr>
            <a:xfrm>
              <a:off x="7004738" y="2886489"/>
              <a:ext cx="595200" cy="595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</a:t>
              </a: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7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67" name="Google Shape;1013;p36"/>
          <p:cNvSpPr/>
          <p:nvPr/>
        </p:nvSpPr>
        <p:spPr>
          <a:xfrm rot="2700000">
            <a:off x="3997216" y="3264522"/>
            <a:ext cx="748826" cy="748826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  <a:alpha val="1254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034;p36"/>
          <p:cNvGrpSpPr/>
          <p:nvPr/>
        </p:nvGrpSpPr>
        <p:grpSpPr>
          <a:xfrm>
            <a:off x="3501623" y="2975818"/>
            <a:ext cx="1805291" cy="1766561"/>
            <a:chOff x="6056100" y="2886489"/>
            <a:chExt cx="1687200" cy="1766561"/>
          </a:xfrm>
          <a:noFill/>
        </p:grpSpPr>
        <p:sp>
          <p:nvSpPr>
            <p:cNvPr id="169" name="Google Shape;1035;p36"/>
            <p:cNvSpPr txBox="1"/>
            <p:nvPr/>
          </p:nvSpPr>
          <p:spPr>
            <a:xfrm>
              <a:off x="6056100" y="4084550"/>
              <a:ext cx="1687200" cy="568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000" dirty="0"/>
                <a:t>Содержание мест захоронения</a:t>
              </a:r>
              <a:endParaRPr sz="10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" name="Google Shape;1036;p36"/>
            <p:cNvSpPr/>
            <p:nvPr/>
          </p:nvSpPr>
          <p:spPr>
            <a:xfrm>
              <a:off x="7004738" y="2886489"/>
              <a:ext cx="595200" cy="5952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</a:t>
              </a:r>
              <a:r>
                <a:rPr lang="ru-RU" sz="18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8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79" name="Google Shape;1040;p36"/>
          <p:cNvGrpSpPr/>
          <p:nvPr/>
        </p:nvGrpSpPr>
        <p:grpSpPr>
          <a:xfrm>
            <a:off x="4191657" y="3466944"/>
            <a:ext cx="361055" cy="361055"/>
            <a:chOff x="2419414" y="4045708"/>
            <a:chExt cx="361055" cy="361055"/>
          </a:xfrm>
          <a:solidFill>
            <a:schemeClr val="accent3">
              <a:lumMod val="50000"/>
            </a:schemeClr>
          </a:solidFill>
        </p:grpSpPr>
        <p:sp>
          <p:nvSpPr>
            <p:cNvPr id="180" name="Google Shape;1041;p36"/>
            <p:cNvSpPr/>
            <p:nvPr/>
          </p:nvSpPr>
          <p:spPr>
            <a:xfrm>
              <a:off x="2658167" y="4203291"/>
              <a:ext cx="76653" cy="72273"/>
            </a:xfrm>
            <a:custGeom>
              <a:avLst/>
              <a:gdLst/>
              <a:ahLst/>
              <a:cxnLst/>
              <a:rect l="l" t="t" r="r" b="b"/>
              <a:pathLst>
                <a:path w="2240" h="2112" extrusionOk="0">
                  <a:moveTo>
                    <a:pt x="1150" y="0"/>
                  </a:moveTo>
                  <a:cubicBezTo>
                    <a:pt x="576" y="0"/>
                    <a:pt x="1" y="402"/>
                    <a:pt x="1" y="1135"/>
                  </a:cubicBezTo>
                  <a:lnTo>
                    <a:pt x="1" y="2111"/>
                  </a:lnTo>
                  <a:lnTo>
                    <a:pt x="835" y="1373"/>
                  </a:lnTo>
                  <a:cubicBezTo>
                    <a:pt x="1216" y="1040"/>
                    <a:pt x="1716" y="849"/>
                    <a:pt x="2240" y="849"/>
                  </a:cubicBezTo>
                  <a:cubicBezTo>
                    <a:pt x="2089" y="270"/>
                    <a:pt x="1620" y="0"/>
                    <a:pt x="11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42;p36"/>
            <p:cNvSpPr/>
            <p:nvPr/>
          </p:nvSpPr>
          <p:spPr>
            <a:xfrm>
              <a:off x="2465030" y="4203805"/>
              <a:ext cx="315440" cy="202959"/>
            </a:xfrm>
            <a:custGeom>
              <a:avLst/>
              <a:gdLst/>
              <a:ahLst/>
              <a:cxnLst/>
              <a:rect l="l" t="t" r="r" b="b"/>
              <a:pathLst>
                <a:path w="9218" h="5931" extrusionOk="0">
                  <a:moveTo>
                    <a:pt x="977" y="1"/>
                  </a:moveTo>
                  <a:cubicBezTo>
                    <a:pt x="715" y="1"/>
                    <a:pt x="477" y="120"/>
                    <a:pt x="287" y="310"/>
                  </a:cubicBezTo>
                  <a:cubicBezTo>
                    <a:pt x="96" y="477"/>
                    <a:pt x="1" y="739"/>
                    <a:pt x="1" y="1001"/>
                  </a:cubicBezTo>
                  <a:lnTo>
                    <a:pt x="1" y="5621"/>
                  </a:lnTo>
                  <a:cubicBezTo>
                    <a:pt x="1" y="5788"/>
                    <a:pt x="120" y="5931"/>
                    <a:pt x="287" y="5931"/>
                  </a:cubicBezTo>
                  <a:lnTo>
                    <a:pt x="5169" y="5931"/>
                  </a:lnTo>
                  <a:cubicBezTo>
                    <a:pt x="5716" y="5931"/>
                    <a:pt x="6264" y="5716"/>
                    <a:pt x="6693" y="5335"/>
                  </a:cubicBezTo>
                  <a:lnTo>
                    <a:pt x="8884" y="3359"/>
                  </a:lnTo>
                  <a:cubicBezTo>
                    <a:pt x="9098" y="3168"/>
                    <a:pt x="9217" y="2906"/>
                    <a:pt x="9217" y="2620"/>
                  </a:cubicBezTo>
                  <a:cubicBezTo>
                    <a:pt x="9217" y="2335"/>
                    <a:pt x="9122" y="2073"/>
                    <a:pt x="8908" y="1882"/>
                  </a:cubicBezTo>
                  <a:lnTo>
                    <a:pt x="8908" y="1882"/>
                  </a:lnTo>
                  <a:lnTo>
                    <a:pt x="8955" y="1906"/>
                  </a:lnTo>
                  <a:cubicBezTo>
                    <a:pt x="8657" y="1608"/>
                    <a:pt x="8268" y="1459"/>
                    <a:pt x="7880" y="1459"/>
                  </a:cubicBezTo>
                  <a:cubicBezTo>
                    <a:pt x="7524" y="1459"/>
                    <a:pt x="7168" y="1584"/>
                    <a:pt x="6883" y="1834"/>
                  </a:cubicBezTo>
                  <a:lnTo>
                    <a:pt x="5169" y="3311"/>
                  </a:lnTo>
                  <a:lnTo>
                    <a:pt x="3287" y="3311"/>
                  </a:lnTo>
                  <a:cubicBezTo>
                    <a:pt x="2740" y="3311"/>
                    <a:pt x="2287" y="2858"/>
                    <a:pt x="2287" y="2311"/>
                  </a:cubicBezTo>
                  <a:lnTo>
                    <a:pt x="2287" y="1311"/>
                  </a:lnTo>
                  <a:cubicBezTo>
                    <a:pt x="2287" y="596"/>
                    <a:pt x="169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43;p36"/>
            <p:cNvSpPr/>
            <p:nvPr/>
          </p:nvSpPr>
          <p:spPr>
            <a:xfrm>
              <a:off x="2419414" y="4280355"/>
              <a:ext cx="24467" cy="126409"/>
            </a:xfrm>
            <a:custGeom>
              <a:avLst/>
              <a:gdLst/>
              <a:ahLst/>
              <a:cxnLst/>
              <a:rect l="l" t="t" r="r" b="b"/>
              <a:pathLst>
                <a:path w="715" h="3694" extrusionOk="0">
                  <a:moveTo>
                    <a:pt x="321" y="0"/>
                  </a:moveTo>
                  <a:cubicBezTo>
                    <a:pt x="146" y="0"/>
                    <a:pt x="0" y="159"/>
                    <a:pt x="0" y="360"/>
                  </a:cubicBezTo>
                  <a:lnTo>
                    <a:pt x="0" y="3336"/>
                  </a:lnTo>
                  <a:cubicBezTo>
                    <a:pt x="0" y="3574"/>
                    <a:pt x="179" y="3694"/>
                    <a:pt x="358" y="3694"/>
                  </a:cubicBezTo>
                  <a:cubicBezTo>
                    <a:pt x="536" y="3694"/>
                    <a:pt x="715" y="3574"/>
                    <a:pt x="715" y="3336"/>
                  </a:cubicBezTo>
                  <a:lnTo>
                    <a:pt x="715" y="360"/>
                  </a:lnTo>
                  <a:cubicBezTo>
                    <a:pt x="715" y="145"/>
                    <a:pt x="548" y="2"/>
                    <a:pt x="358" y="2"/>
                  </a:cubicBezTo>
                  <a:cubicBezTo>
                    <a:pt x="345" y="1"/>
                    <a:pt x="333" y="0"/>
                    <a:pt x="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44;p36"/>
            <p:cNvSpPr/>
            <p:nvPr/>
          </p:nvSpPr>
          <p:spPr>
            <a:xfrm>
              <a:off x="2538397" y="4045708"/>
              <a:ext cx="124698" cy="36718"/>
            </a:xfrm>
            <a:custGeom>
              <a:avLst/>
              <a:gdLst/>
              <a:ahLst/>
              <a:cxnLst/>
              <a:rect l="l" t="t" r="r" b="b"/>
              <a:pathLst>
                <a:path w="3644" h="1073" extrusionOk="0">
                  <a:moveTo>
                    <a:pt x="715" y="1"/>
                  </a:moveTo>
                  <a:cubicBezTo>
                    <a:pt x="0" y="1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49"/>
                    <a:pt x="3644" y="1"/>
                    <a:pt x="2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45;p36"/>
            <p:cNvSpPr/>
            <p:nvPr/>
          </p:nvSpPr>
          <p:spPr>
            <a:xfrm>
              <a:off x="2538397" y="4106038"/>
              <a:ext cx="124698" cy="36684"/>
            </a:xfrm>
            <a:custGeom>
              <a:avLst/>
              <a:gdLst/>
              <a:ahLst/>
              <a:cxnLst/>
              <a:rect l="l" t="t" r="r" b="b"/>
              <a:pathLst>
                <a:path w="3644" h="1072" extrusionOk="0">
                  <a:moveTo>
                    <a:pt x="715" y="0"/>
                  </a:moveTo>
                  <a:cubicBezTo>
                    <a:pt x="0" y="0"/>
                    <a:pt x="0" y="1072"/>
                    <a:pt x="715" y="1072"/>
                  </a:cubicBezTo>
                  <a:lnTo>
                    <a:pt x="2929" y="1072"/>
                  </a:lnTo>
                  <a:cubicBezTo>
                    <a:pt x="3644" y="1072"/>
                    <a:pt x="3644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046;p36"/>
            <p:cNvSpPr/>
            <p:nvPr/>
          </p:nvSpPr>
          <p:spPr>
            <a:xfrm>
              <a:off x="2540006" y="4166334"/>
              <a:ext cx="120660" cy="36684"/>
            </a:xfrm>
            <a:custGeom>
              <a:avLst/>
              <a:gdLst/>
              <a:ahLst/>
              <a:cxnLst/>
              <a:rect l="l" t="t" r="r" b="b"/>
              <a:pathLst>
                <a:path w="3526" h="1072" extrusionOk="0">
                  <a:moveTo>
                    <a:pt x="668" y="0"/>
                  </a:moveTo>
                  <a:cubicBezTo>
                    <a:pt x="1" y="48"/>
                    <a:pt x="1" y="1024"/>
                    <a:pt x="668" y="1072"/>
                  </a:cubicBezTo>
                  <a:lnTo>
                    <a:pt x="2882" y="1072"/>
                  </a:lnTo>
                  <a:cubicBezTo>
                    <a:pt x="3525" y="1024"/>
                    <a:pt x="3525" y="48"/>
                    <a:pt x="28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658;p30"/>
          <p:cNvGrpSpPr/>
          <p:nvPr/>
        </p:nvGrpSpPr>
        <p:grpSpPr>
          <a:xfrm>
            <a:off x="767960" y="3454958"/>
            <a:ext cx="326573" cy="365860"/>
            <a:chOff x="850813" y="2867647"/>
            <a:chExt cx="326573" cy="365860"/>
          </a:xfrm>
          <a:solidFill>
            <a:schemeClr val="accent1">
              <a:lumMod val="50000"/>
            </a:schemeClr>
          </a:solidFill>
        </p:grpSpPr>
        <p:sp>
          <p:nvSpPr>
            <p:cNvPr id="187" name="Google Shape;659;p30"/>
            <p:cNvSpPr/>
            <p:nvPr/>
          </p:nvSpPr>
          <p:spPr>
            <a:xfrm>
              <a:off x="977051" y="2867647"/>
              <a:ext cx="152293" cy="249434"/>
            </a:xfrm>
            <a:custGeom>
              <a:avLst/>
              <a:gdLst/>
              <a:ahLst/>
              <a:cxnLst/>
              <a:rect l="l" t="t" r="r" b="b"/>
              <a:pathLst>
                <a:path w="4454" h="7295" extrusionOk="0">
                  <a:moveTo>
                    <a:pt x="379" y="1"/>
                  </a:moveTo>
                  <a:cubicBezTo>
                    <a:pt x="307" y="1"/>
                    <a:pt x="249" y="40"/>
                    <a:pt x="191" y="79"/>
                  </a:cubicBezTo>
                  <a:cubicBezTo>
                    <a:pt x="119" y="150"/>
                    <a:pt x="95" y="245"/>
                    <a:pt x="95" y="317"/>
                  </a:cubicBezTo>
                  <a:cubicBezTo>
                    <a:pt x="95" y="793"/>
                    <a:pt x="286" y="1246"/>
                    <a:pt x="596" y="1603"/>
                  </a:cubicBezTo>
                  <a:cubicBezTo>
                    <a:pt x="905" y="1889"/>
                    <a:pt x="1334" y="2055"/>
                    <a:pt x="1786" y="2079"/>
                  </a:cubicBezTo>
                  <a:lnTo>
                    <a:pt x="1786" y="3079"/>
                  </a:lnTo>
                  <a:lnTo>
                    <a:pt x="1715" y="3008"/>
                  </a:lnTo>
                  <a:cubicBezTo>
                    <a:pt x="1358" y="2698"/>
                    <a:pt x="905" y="2508"/>
                    <a:pt x="429" y="2508"/>
                  </a:cubicBezTo>
                  <a:cubicBezTo>
                    <a:pt x="357" y="2508"/>
                    <a:pt x="262" y="2532"/>
                    <a:pt x="191" y="2603"/>
                  </a:cubicBezTo>
                  <a:cubicBezTo>
                    <a:pt x="143" y="2651"/>
                    <a:pt x="95" y="2746"/>
                    <a:pt x="95" y="2841"/>
                  </a:cubicBezTo>
                  <a:cubicBezTo>
                    <a:pt x="119" y="3317"/>
                    <a:pt x="286" y="3746"/>
                    <a:pt x="596" y="4103"/>
                  </a:cubicBezTo>
                  <a:cubicBezTo>
                    <a:pt x="929" y="4389"/>
                    <a:pt x="1334" y="4580"/>
                    <a:pt x="1786" y="4580"/>
                  </a:cubicBezTo>
                  <a:lnTo>
                    <a:pt x="1786" y="5389"/>
                  </a:lnTo>
                  <a:cubicBezTo>
                    <a:pt x="1119" y="5461"/>
                    <a:pt x="500" y="5699"/>
                    <a:pt x="0" y="6128"/>
                  </a:cubicBezTo>
                  <a:lnTo>
                    <a:pt x="1500" y="6128"/>
                  </a:lnTo>
                  <a:cubicBezTo>
                    <a:pt x="2167" y="6128"/>
                    <a:pt x="2763" y="6628"/>
                    <a:pt x="2882" y="7294"/>
                  </a:cubicBezTo>
                  <a:lnTo>
                    <a:pt x="4215" y="6532"/>
                  </a:lnTo>
                  <a:cubicBezTo>
                    <a:pt x="4287" y="6485"/>
                    <a:pt x="4382" y="6437"/>
                    <a:pt x="4453" y="6413"/>
                  </a:cubicBezTo>
                  <a:cubicBezTo>
                    <a:pt x="3906" y="5842"/>
                    <a:pt x="3167" y="5461"/>
                    <a:pt x="2382" y="5389"/>
                  </a:cubicBezTo>
                  <a:lnTo>
                    <a:pt x="2382" y="4580"/>
                  </a:lnTo>
                  <a:cubicBezTo>
                    <a:pt x="2810" y="4580"/>
                    <a:pt x="3239" y="4389"/>
                    <a:pt x="3572" y="4103"/>
                  </a:cubicBezTo>
                  <a:cubicBezTo>
                    <a:pt x="3882" y="3746"/>
                    <a:pt x="4049" y="3317"/>
                    <a:pt x="4049" y="2841"/>
                  </a:cubicBezTo>
                  <a:cubicBezTo>
                    <a:pt x="4072" y="2746"/>
                    <a:pt x="4025" y="2651"/>
                    <a:pt x="3977" y="2603"/>
                  </a:cubicBezTo>
                  <a:cubicBezTo>
                    <a:pt x="3906" y="2532"/>
                    <a:pt x="3810" y="2508"/>
                    <a:pt x="3739" y="2508"/>
                  </a:cubicBezTo>
                  <a:cubicBezTo>
                    <a:pt x="3263" y="2508"/>
                    <a:pt x="2810" y="2698"/>
                    <a:pt x="2453" y="3008"/>
                  </a:cubicBezTo>
                  <a:lnTo>
                    <a:pt x="2382" y="3079"/>
                  </a:lnTo>
                  <a:lnTo>
                    <a:pt x="2382" y="2079"/>
                  </a:lnTo>
                  <a:cubicBezTo>
                    <a:pt x="2834" y="2055"/>
                    <a:pt x="3239" y="1889"/>
                    <a:pt x="3572" y="1603"/>
                  </a:cubicBezTo>
                  <a:cubicBezTo>
                    <a:pt x="3882" y="1246"/>
                    <a:pt x="4049" y="793"/>
                    <a:pt x="4072" y="341"/>
                  </a:cubicBezTo>
                  <a:cubicBezTo>
                    <a:pt x="4072" y="245"/>
                    <a:pt x="4049" y="150"/>
                    <a:pt x="3977" y="103"/>
                  </a:cubicBezTo>
                  <a:cubicBezTo>
                    <a:pt x="3918" y="44"/>
                    <a:pt x="3860" y="1"/>
                    <a:pt x="3788" y="1"/>
                  </a:cubicBezTo>
                  <a:cubicBezTo>
                    <a:pt x="3772" y="1"/>
                    <a:pt x="3756" y="3"/>
                    <a:pt x="3739" y="7"/>
                  </a:cubicBezTo>
                  <a:cubicBezTo>
                    <a:pt x="3263" y="7"/>
                    <a:pt x="2810" y="174"/>
                    <a:pt x="2477" y="484"/>
                  </a:cubicBezTo>
                  <a:cubicBezTo>
                    <a:pt x="2286" y="674"/>
                    <a:pt x="2143" y="912"/>
                    <a:pt x="2072" y="1150"/>
                  </a:cubicBezTo>
                  <a:cubicBezTo>
                    <a:pt x="2001" y="912"/>
                    <a:pt x="1881" y="674"/>
                    <a:pt x="1691" y="484"/>
                  </a:cubicBezTo>
                  <a:cubicBezTo>
                    <a:pt x="1358" y="174"/>
                    <a:pt x="905" y="7"/>
                    <a:pt x="429" y="7"/>
                  </a:cubicBezTo>
                  <a:cubicBezTo>
                    <a:pt x="411" y="3"/>
                    <a:pt x="395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60;p30"/>
            <p:cNvSpPr/>
            <p:nvPr/>
          </p:nvSpPr>
          <p:spPr>
            <a:xfrm>
              <a:off x="850813" y="3099062"/>
              <a:ext cx="326573" cy="134445"/>
            </a:xfrm>
            <a:custGeom>
              <a:avLst/>
              <a:gdLst/>
              <a:ahLst/>
              <a:cxnLst/>
              <a:rect l="l" t="t" r="r" b="b"/>
              <a:pathLst>
                <a:path w="9551" h="3932" extrusionOk="0">
                  <a:moveTo>
                    <a:pt x="5261" y="0"/>
                  </a:moveTo>
                  <a:cubicBezTo>
                    <a:pt x="5238" y="0"/>
                    <a:pt x="5216" y="1"/>
                    <a:pt x="5192" y="3"/>
                  </a:cubicBezTo>
                  <a:lnTo>
                    <a:pt x="3097" y="3"/>
                  </a:lnTo>
                  <a:cubicBezTo>
                    <a:pt x="2573" y="3"/>
                    <a:pt x="2073" y="217"/>
                    <a:pt x="1692" y="598"/>
                  </a:cubicBezTo>
                  <a:lnTo>
                    <a:pt x="96" y="2170"/>
                  </a:lnTo>
                  <a:cubicBezTo>
                    <a:pt x="25" y="2217"/>
                    <a:pt x="1" y="2336"/>
                    <a:pt x="1" y="2432"/>
                  </a:cubicBezTo>
                  <a:cubicBezTo>
                    <a:pt x="25" y="2527"/>
                    <a:pt x="72" y="2622"/>
                    <a:pt x="168" y="2646"/>
                  </a:cubicBezTo>
                  <a:lnTo>
                    <a:pt x="2478" y="3884"/>
                  </a:lnTo>
                  <a:cubicBezTo>
                    <a:pt x="2525" y="3908"/>
                    <a:pt x="2573" y="3932"/>
                    <a:pt x="2644" y="3932"/>
                  </a:cubicBezTo>
                  <a:cubicBezTo>
                    <a:pt x="2716" y="3932"/>
                    <a:pt x="2787" y="3908"/>
                    <a:pt x="2859" y="3837"/>
                  </a:cubicBezTo>
                  <a:lnTo>
                    <a:pt x="3430" y="3265"/>
                  </a:lnTo>
                  <a:cubicBezTo>
                    <a:pt x="3525" y="3170"/>
                    <a:pt x="3668" y="3122"/>
                    <a:pt x="3787" y="3122"/>
                  </a:cubicBezTo>
                  <a:lnTo>
                    <a:pt x="6121" y="3122"/>
                  </a:lnTo>
                  <a:cubicBezTo>
                    <a:pt x="6407" y="3122"/>
                    <a:pt x="6669" y="3051"/>
                    <a:pt x="6907" y="2908"/>
                  </a:cubicBezTo>
                  <a:lnTo>
                    <a:pt x="9027" y="1693"/>
                  </a:lnTo>
                  <a:cubicBezTo>
                    <a:pt x="9431" y="1431"/>
                    <a:pt x="9551" y="884"/>
                    <a:pt x="9241" y="503"/>
                  </a:cubicBezTo>
                  <a:cubicBezTo>
                    <a:pt x="9090" y="307"/>
                    <a:pt x="8853" y="197"/>
                    <a:pt x="8615" y="197"/>
                  </a:cubicBezTo>
                  <a:cubicBezTo>
                    <a:pt x="8478" y="197"/>
                    <a:pt x="8339" y="233"/>
                    <a:pt x="8217" y="312"/>
                  </a:cubicBezTo>
                  <a:lnTo>
                    <a:pt x="6502" y="1289"/>
                  </a:lnTo>
                  <a:cubicBezTo>
                    <a:pt x="6288" y="1836"/>
                    <a:pt x="5764" y="2193"/>
                    <a:pt x="5192" y="2193"/>
                  </a:cubicBezTo>
                  <a:lnTo>
                    <a:pt x="3978" y="2193"/>
                  </a:lnTo>
                  <a:cubicBezTo>
                    <a:pt x="3963" y="2195"/>
                    <a:pt x="3949" y="2196"/>
                    <a:pt x="3935" y="2196"/>
                  </a:cubicBezTo>
                  <a:cubicBezTo>
                    <a:pt x="3516" y="2196"/>
                    <a:pt x="3516" y="1548"/>
                    <a:pt x="3935" y="1548"/>
                  </a:cubicBezTo>
                  <a:cubicBezTo>
                    <a:pt x="3949" y="1548"/>
                    <a:pt x="3963" y="1549"/>
                    <a:pt x="3978" y="1550"/>
                  </a:cubicBezTo>
                  <a:lnTo>
                    <a:pt x="5192" y="1550"/>
                  </a:lnTo>
                  <a:cubicBezTo>
                    <a:pt x="5216" y="1552"/>
                    <a:pt x="5238" y="1553"/>
                    <a:pt x="5261" y="1553"/>
                  </a:cubicBezTo>
                  <a:cubicBezTo>
                    <a:pt x="6289" y="1553"/>
                    <a:pt x="6289" y="0"/>
                    <a:pt x="5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234;p41"/>
          <p:cNvGrpSpPr/>
          <p:nvPr/>
        </p:nvGrpSpPr>
        <p:grpSpPr>
          <a:xfrm>
            <a:off x="2527128" y="1360981"/>
            <a:ext cx="330773" cy="338822"/>
            <a:chOff x="4004944" y="4038467"/>
            <a:chExt cx="365601" cy="363960"/>
          </a:xfrm>
          <a:solidFill>
            <a:schemeClr val="accent3"/>
          </a:solidFill>
        </p:grpSpPr>
        <p:sp>
          <p:nvSpPr>
            <p:cNvPr id="190" name="Google Shape;1235;p41"/>
            <p:cNvSpPr/>
            <p:nvPr/>
          </p:nvSpPr>
          <p:spPr>
            <a:xfrm>
              <a:off x="4039952" y="4253404"/>
              <a:ext cx="127861" cy="149023"/>
            </a:xfrm>
            <a:custGeom>
              <a:avLst/>
              <a:gdLst/>
              <a:ahLst/>
              <a:cxnLst/>
              <a:rect l="l" t="t" r="r" b="b"/>
              <a:pathLst>
                <a:path w="3740" h="4359" extrusionOk="0">
                  <a:moveTo>
                    <a:pt x="1" y="0"/>
                  </a:moveTo>
                  <a:lnTo>
                    <a:pt x="1" y="4049"/>
                  </a:lnTo>
                  <a:cubicBezTo>
                    <a:pt x="1" y="4215"/>
                    <a:pt x="144" y="4358"/>
                    <a:pt x="334" y="4358"/>
                  </a:cubicBezTo>
                  <a:lnTo>
                    <a:pt x="2001" y="4358"/>
                  </a:lnTo>
                  <a:cubicBezTo>
                    <a:pt x="2192" y="4358"/>
                    <a:pt x="2334" y="4215"/>
                    <a:pt x="2334" y="4049"/>
                  </a:cubicBezTo>
                  <a:lnTo>
                    <a:pt x="2334" y="1858"/>
                  </a:lnTo>
                  <a:lnTo>
                    <a:pt x="2954" y="1858"/>
                  </a:lnTo>
                  <a:cubicBezTo>
                    <a:pt x="3382" y="1858"/>
                    <a:pt x="3740" y="1524"/>
                    <a:pt x="3740" y="1096"/>
                  </a:cubicBezTo>
                  <a:lnTo>
                    <a:pt x="3740" y="667"/>
                  </a:lnTo>
                  <a:lnTo>
                    <a:pt x="3073" y="429"/>
                  </a:lnTo>
                  <a:lnTo>
                    <a:pt x="3073" y="1096"/>
                  </a:lnTo>
                  <a:cubicBezTo>
                    <a:pt x="3073" y="1167"/>
                    <a:pt x="3025" y="1215"/>
                    <a:pt x="2954" y="1215"/>
                  </a:cubicBezTo>
                  <a:lnTo>
                    <a:pt x="2334" y="1215"/>
                  </a:lnTo>
                  <a:lnTo>
                    <a:pt x="2334" y="143"/>
                  </a:lnTo>
                  <a:lnTo>
                    <a:pt x="1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236;p41"/>
            <p:cNvSpPr/>
            <p:nvPr/>
          </p:nvSpPr>
          <p:spPr>
            <a:xfrm>
              <a:off x="4257350" y="4038467"/>
              <a:ext cx="42358" cy="263825"/>
            </a:xfrm>
            <a:custGeom>
              <a:avLst/>
              <a:gdLst/>
              <a:ahLst/>
              <a:cxnLst/>
              <a:rect l="l" t="t" r="r" b="b"/>
              <a:pathLst>
                <a:path w="1239" h="7717" extrusionOk="0">
                  <a:moveTo>
                    <a:pt x="1238" y="0"/>
                  </a:moveTo>
                  <a:lnTo>
                    <a:pt x="0" y="477"/>
                  </a:lnTo>
                  <a:lnTo>
                    <a:pt x="0" y="7264"/>
                  </a:lnTo>
                  <a:lnTo>
                    <a:pt x="1238" y="7716"/>
                  </a:lnTo>
                  <a:lnTo>
                    <a:pt x="12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237;p41"/>
            <p:cNvSpPr/>
            <p:nvPr/>
          </p:nvSpPr>
          <p:spPr>
            <a:xfrm>
              <a:off x="4119745" y="4062877"/>
              <a:ext cx="114836" cy="214971"/>
            </a:xfrm>
            <a:custGeom>
              <a:avLst/>
              <a:gdLst/>
              <a:ahLst/>
              <a:cxnLst/>
              <a:rect l="l" t="t" r="r" b="b"/>
              <a:pathLst>
                <a:path w="3359" h="6288" extrusionOk="0">
                  <a:moveTo>
                    <a:pt x="3358" y="1"/>
                  </a:moveTo>
                  <a:lnTo>
                    <a:pt x="0" y="1287"/>
                  </a:lnTo>
                  <a:lnTo>
                    <a:pt x="0" y="5026"/>
                  </a:lnTo>
                  <a:lnTo>
                    <a:pt x="3358" y="6288"/>
                  </a:lnTo>
                  <a:lnTo>
                    <a:pt x="3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238;p41"/>
            <p:cNvSpPr/>
            <p:nvPr/>
          </p:nvSpPr>
          <p:spPr>
            <a:xfrm>
              <a:off x="4004944" y="4110090"/>
              <a:ext cx="92853" cy="121366"/>
            </a:xfrm>
            <a:custGeom>
              <a:avLst/>
              <a:gdLst/>
              <a:ahLst/>
              <a:cxnLst/>
              <a:rect l="l" t="t" r="r" b="b"/>
              <a:pathLst>
                <a:path w="2716" h="3550" extrusionOk="0">
                  <a:moveTo>
                    <a:pt x="1072" y="1"/>
                  </a:moveTo>
                  <a:cubicBezTo>
                    <a:pt x="477" y="1"/>
                    <a:pt x="1" y="477"/>
                    <a:pt x="1" y="1073"/>
                  </a:cubicBezTo>
                  <a:lnTo>
                    <a:pt x="1" y="2478"/>
                  </a:lnTo>
                  <a:cubicBezTo>
                    <a:pt x="1" y="3073"/>
                    <a:pt x="477" y="3549"/>
                    <a:pt x="1072" y="3549"/>
                  </a:cubicBezTo>
                  <a:lnTo>
                    <a:pt x="2715" y="3549"/>
                  </a:lnTo>
                  <a:lnTo>
                    <a:pt x="271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239;p41"/>
            <p:cNvSpPr/>
            <p:nvPr/>
          </p:nvSpPr>
          <p:spPr>
            <a:xfrm>
              <a:off x="4321657" y="4111731"/>
              <a:ext cx="48888" cy="117263"/>
            </a:xfrm>
            <a:custGeom>
              <a:avLst/>
              <a:gdLst/>
              <a:ahLst/>
              <a:cxnLst/>
              <a:rect l="l" t="t" r="r" b="b"/>
              <a:pathLst>
                <a:path w="1430" h="3430" extrusionOk="0">
                  <a:moveTo>
                    <a:pt x="0" y="1"/>
                  </a:moveTo>
                  <a:lnTo>
                    <a:pt x="0" y="3430"/>
                  </a:lnTo>
                  <a:cubicBezTo>
                    <a:pt x="834" y="3287"/>
                    <a:pt x="1429" y="2573"/>
                    <a:pt x="1429" y="1715"/>
                  </a:cubicBezTo>
                  <a:cubicBezTo>
                    <a:pt x="1429" y="882"/>
                    <a:pt x="834" y="167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244;p41"/>
          <p:cNvGrpSpPr/>
          <p:nvPr/>
        </p:nvGrpSpPr>
        <p:grpSpPr>
          <a:xfrm>
            <a:off x="4160683" y="1270847"/>
            <a:ext cx="389927" cy="406355"/>
            <a:chOff x="-1183550" y="3586525"/>
            <a:chExt cx="296175" cy="290550"/>
          </a:xfrm>
          <a:solidFill>
            <a:schemeClr val="accent4"/>
          </a:solidFill>
        </p:grpSpPr>
        <p:sp>
          <p:nvSpPr>
            <p:cNvPr id="196" name="Google Shape;1245;p41"/>
            <p:cNvSpPr/>
            <p:nvPr/>
          </p:nvSpPr>
          <p:spPr>
            <a:xfrm>
              <a:off x="-927575" y="3671500"/>
              <a:ext cx="40200" cy="16575"/>
            </a:xfrm>
            <a:custGeom>
              <a:avLst/>
              <a:gdLst/>
              <a:ahLst/>
              <a:cxnLst/>
              <a:rect l="l" t="t" r="r" b="b"/>
              <a:pathLst>
                <a:path w="1608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6" y="663"/>
                    <a:pt x="1166" y="663"/>
                  </a:cubicBezTo>
                  <a:cubicBezTo>
                    <a:pt x="1607" y="663"/>
                    <a:pt x="1597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246;p41"/>
            <p:cNvSpPr/>
            <p:nvPr/>
          </p:nvSpPr>
          <p:spPr>
            <a:xfrm>
              <a:off x="-1183550" y="3671500"/>
              <a:ext cx="39400" cy="16575"/>
            </a:xfrm>
            <a:custGeom>
              <a:avLst/>
              <a:gdLst/>
              <a:ahLst/>
              <a:cxnLst/>
              <a:rect l="l" t="t" r="r" b="b"/>
              <a:pathLst>
                <a:path w="1576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4" y="663"/>
                    <a:pt x="1163" y="663"/>
                  </a:cubicBezTo>
                  <a:cubicBezTo>
                    <a:pt x="1576" y="663"/>
                    <a:pt x="1566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247;p41"/>
            <p:cNvSpPr/>
            <p:nvPr/>
          </p:nvSpPr>
          <p:spPr>
            <a:xfrm>
              <a:off x="-944250" y="3603025"/>
              <a:ext cx="39525" cy="26375"/>
            </a:xfrm>
            <a:custGeom>
              <a:avLst/>
              <a:gdLst/>
              <a:ahLst/>
              <a:cxnLst/>
              <a:rect l="l" t="t" r="r" b="b"/>
              <a:pathLst>
                <a:path w="1581" h="1055" extrusionOk="0">
                  <a:moveTo>
                    <a:pt x="1086" y="1"/>
                  </a:moveTo>
                  <a:cubicBezTo>
                    <a:pt x="1024" y="1"/>
                    <a:pt x="957" y="19"/>
                    <a:pt x="888" y="61"/>
                  </a:cubicBezTo>
                  <a:lnTo>
                    <a:pt x="321" y="408"/>
                  </a:lnTo>
                  <a:cubicBezTo>
                    <a:pt x="0" y="595"/>
                    <a:pt x="179" y="1054"/>
                    <a:pt x="490" y="1054"/>
                  </a:cubicBezTo>
                  <a:cubicBezTo>
                    <a:pt x="546" y="1054"/>
                    <a:pt x="606" y="1040"/>
                    <a:pt x="668" y="1006"/>
                  </a:cubicBezTo>
                  <a:lnTo>
                    <a:pt x="1266" y="660"/>
                  </a:lnTo>
                  <a:cubicBezTo>
                    <a:pt x="1581" y="450"/>
                    <a:pt x="1394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248;p41"/>
            <p:cNvSpPr/>
            <p:nvPr/>
          </p:nvSpPr>
          <p:spPr>
            <a:xfrm>
              <a:off x="-1166200" y="3731225"/>
              <a:ext cx="39700" cy="26075"/>
            </a:xfrm>
            <a:custGeom>
              <a:avLst/>
              <a:gdLst/>
              <a:ahLst/>
              <a:cxnLst/>
              <a:rect l="l" t="t" r="r" b="b"/>
              <a:pathLst>
                <a:path w="1588" h="1043" extrusionOk="0">
                  <a:moveTo>
                    <a:pt x="1071" y="1"/>
                  </a:moveTo>
                  <a:cubicBezTo>
                    <a:pt x="1021" y="1"/>
                    <a:pt x="968" y="12"/>
                    <a:pt x="913" y="37"/>
                  </a:cubicBezTo>
                  <a:lnTo>
                    <a:pt x="315" y="384"/>
                  </a:lnTo>
                  <a:cubicBezTo>
                    <a:pt x="0" y="593"/>
                    <a:pt x="187" y="1043"/>
                    <a:pt x="495" y="1043"/>
                  </a:cubicBezTo>
                  <a:cubicBezTo>
                    <a:pt x="557" y="1043"/>
                    <a:pt x="624" y="1025"/>
                    <a:pt x="693" y="982"/>
                  </a:cubicBezTo>
                  <a:lnTo>
                    <a:pt x="1260" y="636"/>
                  </a:lnTo>
                  <a:cubicBezTo>
                    <a:pt x="1587" y="472"/>
                    <a:pt x="1395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249;p41"/>
            <p:cNvSpPr/>
            <p:nvPr/>
          </p:nvSpPr>
          <p:spPr>
            <a:xfrm>
              <a:off x="-944925" y="3730950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515" y="0"/>
                  </a:moveTo>
                  <a:cubicBezTo>
                    <a:pt x="198" y="0"/>
                    <a:pt x="1" y="460"/>
                    <a:pt x="348" y="647"/>
                  </a:cubicBezTo>
                  <a:lnTo>
                    <a:pt x="915" y="993"/>
                  </a:lnTo>
                  <a:cubicBezTo>
                    <a:pt x="984" y="1036"/>
                    <a:pt x="1052" y="1054"/>
                    <a:pt x="1114" y="1054"/>
                  </a:cubicBezTo>
                  <a:cubicBezTo>
                    <a:pt x="1421" y="1054"/>
                    <a:pt x="1608" y="609"/>
                    <a:pt x="1293" y="426"/>
                  </a:cubicBezTo>
                  <a:lnTo>
                    <a:pt x="695" y="48"/>
                  </a:lnTo>
                  <a:cubicBezTo>
                    <a:pt x="633" y="15"/>
                    <a:pt x="572" y="0"/>
                    <a:pt x="5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250;p41"/>
            <p:cNvSpPr/>
            <p:nvPr/>
          </p:nvSpPr>
          <p:spPr>
            <a:xfrm>
              <a:off x="-1167000" y="3603025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477" y="1"/>
                  </a:moveTo>
                  <a:cubicBezTo>
                    <a:pt x="188" y="1"/>
                    <a:pt x="1" y="450"/>
                    <a:pt x="315" y="660"/>
                  </a:cubicBezTo>
                  <a:lnTo>
                    <a:pt x="914" y="1006"/>
                  </a:lnTo>
                  <a:cubicBezTo>
                    <a:pt x="981" y="1040"/>
                    <a:pt x="1044" y="1054"/>
                    <a:pt x="1103" y="1054"/>
                  </a:cubicBezTo>
                  <a:cubicBezTo>
                    <a:pt x="1434" y="1054"/>
                    <a:pt x="1608" y="595"/>
                    <a:pt x="1260" y="408"/>
                  </a:cubicBezTo>
                  <a:lnTo>
                    <a:pt x="662" y="61"/>
                  </a:lnTo>
                  <a:cubicBezTo>
                    <a:pt x="598" y="19"/>
                    <a:pt x="536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251;p41"/>
            <p:cNvSpPr/>
            <p:nvPr/>
          </p:nvSpPr>
          <p:spPr>
            <a:xfrm>
              <a:off x="-1065400" y="3658900"/>
              <a:ext cx="59875" cy="77200"/>
            </a:xfrm>
            <a:custGeom>
              <a:avLst/>
              <a:gdLst/>
              <a:ahLst/>
              <a:cxnLst/>
              <a:rect l="l" t="t" r="r" b="b"/>
              <a:pathLst>
                <a:path w="2395" h="3088" extrusionOk="0">
                  <a:moveTo>
                    <a:pt x="882" y="0"/>
                  </a:moveTo>
                  <a:lnTo>
                    <a:pt x="0" y="1355"/>
                  </a:lnTo>
                  <a:lnTo>
                    <a:pt x="1355" y="1922"/>
                  </a:lnTo>
                  <a:cubicBezTo>
                    <a:pt x="1450" y="1953"/>
                    <a:pt x="1544" y="2111"/>
                    <a:pt x="1544" y="2237"/>
                  </a:cubicBezTo>
                  <a:lnTo>
                    <a:pt x="1544" y="3088"/>
                  </a:lnTo>
                  <a:lnTo>
                    <a:pt x="2395" y="1733"/>
                  </a:lnTo>
                  <a:lnTo>
                    <a:pt x="1071" y="1166"/>
                  </a:lnTo>
                  <a:cubicBezTo>
                    <a:pt x="945" y="1134"/>
                    <a:pt x="882" y="1008"/>
                    <a:pt x="882" y="851"/>
                  </a:cubicBezTo>
                  <a:lnTo>
                    <a:pt x="8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252;p41"/>
            <p:cNvSpPr/>
            <p:nvPr/>
          </p:nvSpPr>
          <p:spPr>
            <a:xfrm>
              <a:off x="-1078000" y="3809325"/>
              <a:ext cx="85075" cy="67750"/>
            </a:xfrm>
            <a:custGeom>
              <a:avLst/>
              <a:gdLst/>
              <a:ahLst/>
              <a:cxnLst/>
              <a:rect l="l" t="t" r="r" b="b"/>
              <a:pathLst>
                <a:path w="3403" h="2710" extrusionOk="0">
                  <a:moveTo>
                    <a:pt x="0" y="1"/>
                  </a:moveTo>
                  <a:lnTo>
                    <a:pt x="0" y="662"/>
                  </a:lnTo>
                  <a:lnTo>
                    <a:pt x="1008" y="662"/>
                  </a:lnTo>
                  <a:cubicBezTo>
                    <a:pt x="1449" y="662"/>
                    <a:pt x="1481" y="1324"/>
                    <a:pt x="1008" y="1324"/>
                  </a:cubicBezTo>
                  <a:lnTo>
                    <a:pt x="0" y="1324"/>
                  </a:lnTo>
                  <a:lnTo>
                    <a:pt x="0" y="1670"/>
                  </a:lnTo>
                  <a:cubicBezTo>
                    <a:pt x="0" y="2237"/>
                    <a:pt x="473" y="2710"/>
                    <a:pt x="1008" y="2710"/>
                  </a:cubicBezTo>
                  <a:lnTo>
                    <a:pt x="2395" y="2710"/>
                  </a:lnTo>
                  <a:cubicBezTo>
                    <a:pt x="2962" y="2710"/>
                    <a:pt x="3403" y="2237"/>
                    <a:pt x="3403" y="1670"/>
                  </a:cubicBezTo>
                  <a:lnTo>
                    <a:pt x="3403" y="1324"/>
                  </a:lnTo>
                  <a:lnTo>
                    <a:pt x="2395" y="1324"/>
                  </a:lnTo>
                  <a:cubicBezTo>
                    <a:pt x="1954" y="1324"/>
                    <a:pt x="1922" y="662"/>
                    <a:pt x="2395" y="662"/>
                  </a:cubicBezTo>
                  <a:lnTo>
                    <a:pt x="3403" y="662"/>
                  </a:lnTo>
                  <a:lnTo>
                    <a:pt x="34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253;p41"/>
            <p:cNvSpPr/>
            <p:nvPr/>
          </p:nvSpPr>
          <p:spPr>
            <a:xfrm>
              <a:off x="-1135500" y="3586525"/>
              <a:ext cx="193775" cy="204700"/>
            </a:xfrm>
            <a:custGeom>
              <a:avLst/>
              <a:gdLst/>
              <a:ahLst/>
              <a:cxnLst/>
              <a:rect l="l" t="t" r="r" b="b"/>
              <a:pathLst>
                <a:path w="7751" h="8188" extrusionOk="0">
                  <a:moveTo>
                    <a:pt x="4023" y="1424"/>
                  </a:moveTo>
                  <a:cubicBezTo>
                    <a:pt x="4201" y="1424"/>
                    <a:pt x="4380" y="1561"/>
                    <a:pt x="4380" y="1761"/>
                  </a:cubicBezTo>
                  <a:lnTo>
                    <a:pt x="4380" y="3588"/>
                  </a:lnTo>
                  <a:lnTo>
                    <a:pt x="5892" y="4124"/>
                  </a:lnTo>
                  <a:cubicBezTo>
                    <a:pt x="5955" y="4187"/>
                    <a:pt x="6049" y="4250"/>
                    <a:pt x="6081" y="4344"/>
                  </a:cubicBezTo>
                  <a:cubicBezTo>
                    <a:pt x="6081" y="4407"/>
                    <a:pt x="6081" y="4533"/>
                    <a:pt x="5986" y="4628"/>
                  </a:cubicBezTo>
                  <a:lnTo>
                    <a:pt x="4285" y="7369"/>
                  </a:lnTo>
                  <a:cubicBezTo>
                    <a:pt x="4222" y="7495"/>
                    <a:pt x="4127" y="7526"/>
                    <a:pt x="4033" y="7526"/>
                  </a:cubicBezTo>
                  <a:lnTo>
                    <a:pt x="3938" y="7526"/>
                  </a:lnTo>
                  <a:cubicBezTo>
                    <a:pt x="3781" y="7495"/>
                    <a:pt x="3718" y="7369"/>
                    <a:pt x="3718" y="7211"/>
                  </a:cubicBezTo>
                  <a:lnTo>
                    <a:pt x="3718" y="5384"/>
                  </a:lnTo>
                  <a:lnTo>
                    <a:pt x="2206" y="4817"/>
                  </a:lnTo>
                  <a:cubicBezTo>
                    <a:pt x="2143" y="4754"/>
                    <a:pt x="2048" y="4691"/>
                    <a:pt x="2017" y="4596"/>
                  </a:cubicBezTo>
                  <a:cubicBezTo>
                    <a:pt x="1985" y="4533"/>
                    <a:pt x="2017" y="4407"/>
                    <a:pt x="2048" y="4344"/>
                  </a:cubicBezTo>
                  <a:lnTo>
                    <a:pt x="3749" y="1572"/>
                  </a:lnTo>
                  <a:cubicBezTo>
                    <a:pt x="3818" y="1469"/>
                    <a:pt x="3920" y="1424"/>
                    <a:pt x="4023" y="1424"/>
                  </a:cubicBezTo>
                  <a:close/>
                  <a:moveTo>
                    <a:pt x="4019" y="1"/>
                  </a:moveTo>
                  <a:cubicBezTo>
                    <a:pt x="3743" y="1"/>
                    <a:pt x="3463" y="31"/>
                    <a:pt x="3182" y="91"/>
                  </a:cubicBezTo>
                  <a:cubicBezTo>
                    <a:pt x="1733" y="406"/>
                    <a:pt x="567" y="1572"/>
                    <a:pt x="284" y="3084"/>
                  </a:cubicBezTo>
                  <a:cubicBezTo>
                    <a:pt x="0" y="4533"/>
                    <a:pt x="599" y="5479"/>
                    <a:pt x="1040" y="6140"/>
                  </a:cubicBezTo>
                  <a:cubicBezTo>
                    <a:pt x="1922" y="7526"/>
                    <a:pt x="1387" y="7526"/>
                    <a:pt x="1670" y="8188"/>
                  </a:cubicBezTo>
                  <a:lnTo>
                    <a:pt x="6301" y="8188"/>
                  </a:lnTo>
                  <a:cubicBezTo>
                    <a:pt x="6553" y="7526"/>
                    <a:pt x="6018" y="7526"/>
                    <a:pt x="6931" y="6109"/>
                  </a:cubicBezTo>
                  <a:cubicBezTo>
                    <a:pt x="7373" y="5447"/>
                    <a:pt x="7719" y="4817"/>
                    <a:pt x="7719" y="3746"/>
                  </a:cubicBezTo>
                  <a:cubicBezTo>
                    <a:pt x="7751" y="2612"/>
                    <a:pt x="7246" y="1540"/>
                    <a:pt x="6396" y="847"/>
                  </a:cubicBezTo>
                  <a:cubicBezTo>
                    <a:pt x="5726" y="297"/>
                    <a:pt x="4892" y="1"/>
                    <a:pt x="40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1240;p41"/>
          <p:cNvGrpSpPr/>
          <p:nvPr/>
        </p:nvGrpSpPr>
        <p:grpSpPr>
          <a:xfrm>
            <a:off x="718942" y="1311702"/>
            <a:ext cx="386834" cy="410901"/>
            <a:chOff x="-4478975" y="3251700"/>
            <a:chExt cx="293825" cy="293800"/>
          </a:xfrm>
          <a:solidFill>
            <a:schemeClr val="accent2"/>
          </a:solidFill>
        </p:grpSpPr>
        <p:sp>
          <p:nvSpPr>
            <p:cNvPr id="206" name="Google Shape;1241;p41"/>
            <p:cNvSpPr/>
            <p:nvPr/>
          </p:nvSpPr>
          <p:spPr>
            <a:xfrm>
              <a:off x="-4375000" y="3365100"/>
              <a:ext cx="85075" cy="110900"/>
            </a:xfrm>
            <a:custGeom>
              <a:avLst/>
              <a:gdLst/>
              <a:ahLst/>
              <a:cxnLst/>
              <a:rect l="l" t="t" r="r" b="b"/>
              <a:pathLst>
                <a:path w="3403" h="4436" extrusionOk="0">
                  <a:moveTo>
                    <a:pt x="662" y="1"/>
                  </a:moveTo>
                  <a:cubicBezTo>
                    <a:pt x="221" y="316"/>
                    <a:pt x="0" y="820"/>
                    <a:pt x="0" y="1387"/>
                  </a:cubicBezTo>
                  <a:cubicBezTo>
                    <a:pt x="0" y="2080"/>
                    <a:pt x="473" y="2773"/>
                    <a:pt x="1135" y="2994"/>
                  </a:cubicBezTo>
                  <a:cubicBezTo>
                    <a:pt x="1261" y="3025"/>
                    <a:pt x="1355" y="3183"/>
                    <a:pt x="1355" y="3309"/>
                  </a:cubicBezTo>
                  <a:lnTo>
                    <a:pt x="1355" y="4412"/>
                  </a:lnTo>
                  <a:cubicBezTo>
                    <a:pt x="1576" y="4427"/>
                    <a:pt x="1647" y="4435"/>
                    <a:pt x="1714" y="4435"/>
                  </a:cubicBezTo>
                  <a:cubicBezTo>
                    <a:pt x="1780" y="4435"/>
                    <a:pt x="1843" y="4427"/>
                    <a:pt x="2048" y="4412"/>
                  </a:cubicBezTo>
                  <a:lnTo>
                    <a:pt x="2048" y="3309"/>
                  </a:lnTo>
                  <a:cubicBezTo>
                    <a:pt x="2048" y="3151"/>
                    <a:pt x="2111" y="3025"/>
                    <a:pt x="2269" y="2994"/>
                  </a:cubicBezTo>
                  <a:cubicBezTo>
                    <a:pt x="2962" y="2710"/>
                    <a:pt x="3403" y="2080"/>
                    <a:pt x="3403" y="1387"/>
                  </a:cubicBezTo>
                  <a:cubicBezTo>
                    <a:pt x="3403" y="820"/>
                    <a:pt x="3119" y="316"/>
                    <a:pt x="2741" y="1"/>
                  </a:cubicBezTo>
                  <a:lnTo>
                    <a:pt x="2741" y="1387"/>
                  </a:lnTo>
                  <a:cubicBezTo>
                    <a:pt x="2741" y="1576"/>
                    <a:pt x="2584" y="1734"/>
                    <a:pt x="2395" y="1734"/>
                  </a:cubicBezTo>
                  <a:lnTo>
                    <a:pt x="1009" y="1734"/>
                  </a:lnTo>
                  <a:cubicBezTo>
                    <a:pt x="820" y="1734"/>
                    <a:pt x="662" y="1576"/>
                    <a:pt x="662" y="1387"/>
                  </a:cubicBezTo>
                  <a:lnTo>
                    <a:pt x="6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242;p41"/>
            <p:cNvSpPr/>
            <p:nvPr/>
          </p:nvSpPr>
          <p:spPr>
            <a:xfrm>
              <a:off x="-4408875" y="3321800"/>
              <a:ext cx="154400" cy="148875"/>
            </a:xfrm>
            <a:custGeom>
              <a:avLst/>
              <a:gdLst/>
              <a:ahLst/>
              <a:cxnLst/>
              <a:rect l="l" t="t" r="r" b="b"/>
              <a:pathLst>
                <a:path w="6176" h="5955" extrusionOk="0">
                  <a:moveTo>
                    <a:pt x="3057" y="0"/>
                  </a:moveTo>
                  <a:cubicBezTo>
                    <a:pt x="1387" y="0"/>
                    <a:pt x="1" y="1386"/>
                    <a:pt x="1" y="3088"/>
                  </a:cubicBezTo>
                  <a:cubicBezTo>
                    <a:pt x="1" y="4411"/>
                    <a:pt x="851" y="5545"/>
                    <a:pt x="2049" y="5954"/>
                  </a:cubicBezTo>
                  <a:lnTo>
                    <a:pt x="2049" y="5230"/>
                  </a:lnTo>
                  <a:cubicBezTo>
                    <a:pt x="1229" y="4852"/>
                    <a:pt x="662" y="4001"/>
                    <a:pt x="662" y="3088"/>
                  </a:cubicBezTo>
                  <a:cubicBezTo>
                    <a:pt x="662" y="2048"/>
                    <a:pt x="1292" y="1134"/>
                    <a:pt x="2269" y="819"/>
                  </a:cubicBezTo>
                  <a:cubicBezTo>
                    <a:pt x="2307" y="810"/>
                    <a:pt x="2344" y="805"/>
                    <a:pt x="2380" y="805"/>
                  </a:cubicBezTo>
                  <a:cubicBezTo>
                    <a:pt x="2583" y="805"/>
                    <a:pt x="2742" y="947"/>
                    <a:pt x="2742" y="1134"/>
                  </a:cubicBezTo>
                  <a:lnTo>
                    <a:pt x="2742" y="2710"/>
                  </a:lnTo>
                  <a:lnTo>
                    <a:pt x="3435" y="2710"/>
                  </a:lnTo>
                  <a:lnTo>
                    <a:pt x="3435" y="1134"/>
                  </a:lnTo>
                  <a:cubicBezTo>
                    <a:pt x="3435" y="947"/>
                    <a:pt x="3594" y="805"/>
                    <a:pt x="3796" y="805"/>
                  </a:cubicBezTo>
                  <a:cubicBezTo>
                    <a:pt x="3832" y="805"/>
                    <a:pt x="3869" y="810"/>
                    <a:pt x="3907" y="819"/>
                  </a:cubicBezTo>
                  <a:cubicBezTo>
                    <a:pt x="4852" y="1197"/>
                    <a:pt x="5514" y="2079"/>
                    <a:pt x="5514" y="3088"/>
                  </a:cubicBezTo>
                  <a:cubicBezTo>
                    <a:pt x="5514" y="4001"/>
                    <a:pt x="4947" y="4852"/>
                    <a:pt x="4128" y="5230"/>
                  </a:cubicBezTo>
                  <a:lnTo>
                    <a:pt x="4128" y="5954"/>
                  </a:lnTo>
                  <a:cubicBezTo>
                    <a:pt x="5325" y="5513"/>
                    <a:pt x="6176" y="4411"/>
                    <a:pt x="6176" y="3088"/>
                  </a:cubicBezTo>
                  <a:cubicBezTo>
                    <a:pt x="6144" y="1386"/>
                    <a:pt x="4758" y="0"/>
                    <a:pt x="3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243;p41"/>
            <p:cNvSpPr/>
            <p:nvPr/>
          </p:nvSpPr>
          <p:spPr>
            <a:xfrm>
              <a:off x="-4478975" y="3251700"/>
              <a:ext cx="293825" cy="293800"/>
            </a:xfrm>
            <a:custGeom>
              <a:avLst/>
              <a:gdLst/>
              <a:ahLst/>
              <a:cxnLst/>
              <a:rect l="l" t="t" r="r" b="b"/>
              <a:pathLst>
                <a:path w="11753" h="11752" extrusionOk="0">
                  <a:moveTo>
                    <a:pt x="5861" y="2111"/>
                  </a:moveTo>
                  <a:cubicBezTo>
                    <a:pt x="7972" y="2111"/>
                    <a:pt x="9641" y="3781"/>
                    <a:pt x="9641" y="5892"/>
                  </a:cubicBezTo>
                  <a:cubicBezTo>
                    <a:pt x="9610" y="7971"/>
                    <a:pt x="7909" y="9672"/>
                    <a:pt x="5861" y="9672"/>
                  </a:cubicBezTo>
                  <a:cubicBezTo>
                    <a:pt x="3781" y="9672"/>
                    <a:pt x="2080" y="7971"/>
                    <a:pt x="2080" y="5892"/>
                  </a:cubicBezTo>
                  <a:cubicBezTo>
                    <a:pt x="2080" y="3781"/>
                    <a:pt x="3781" y="2111"/>
                    <a:pt x="5861" y="2111"/>
                  </a:cubicBezTo>
                  <a:close/>
                  <a:moveTo>
                    <a:pt x="5168" y="0"/>
                  </a:moveTo>
                  <a:cubicBezTo>
                    <a:pt x="5010" y="0"/>
                    <a:pt x="4884" y="126"/>
                    <a:pt x="4853" y="284"/>
                  </a:cubicBezTo>
                  <a:lnTo>
                    <a:pt x="4695" y="882"/>
                  </a:lnTo>
                  <a:cubicBezTo>
                    <a:pt x="4128" y="1008"/>
                    <a:pt x="3624" y="1229"/>
                    <a:pt x="3120" y="1512"/>
                  </a:cubicBezTo>
                  <a:lnTo>
                    <a:pt x="2616" y="1197"/>
                  </a:lnTo>
                  <a:cubicBezTo>
                    <a:pt x="2557" y="1153"/>
                    <a:pt x="2485" y="1130"/>
                    <a:pt x="2412" y="1130"/>
                  </a:cubicBezTo>
                  <a:cubicBezTo>
                    <a:pt x="2328" y="1130"/>
                    <a:pt x="2242" y="1161"/>
                    <a:pt x="2175" y="1229"/>
                  </a:cubicBezTo>
                  <a:lnTo>
                    <a:pt x="1198" y="2205"/>
                  </a:lnTo>
                  <a:cubicBezTo>
                    <a:pt x="1072" y="2332"/>
                    <a:pt x="1072" y="2489"/>
                    <a:pt x="1135" y="2647"/>
                  </a:cubicBezTo>
                  <a:lnTo>
                    <a:pt x="1450" y="3151"/>
                  </a:lnTo>
                  <a:cubicBezTo>
                    <a:pt x="1135" y="3623"/>
                    <a:pt x="946" y="4190"/>
                    <a:pt x="820" y="4726"/>
                  </a:cubicBezTo>
                  <a:lnTo>
                    <a:pt x="284" y="4883"/>
                  </a:lnTo>
                  <a:cubicBezTo>
                    <a:pt x="127" y="4946"/>
                    <a:pt x="1" y="5041"/>
                    <a:pt x="1" y="5198"/>
                  </a:cubicBezTo>
                  <a:lnTo>
                    <a:pt x="1" y="6585"/>
                  </a:lnTo>
                  <a:cubicBezTo>
                    <a:pt x="1" y="6742"/>
                    <a:pt x="127" y="6868"/>
                    <a:pt x="284" y="6900"/>
                  </a:cubicBezTo>
                  <a:lnTo>
                    <a:pt x="820" y="7057"/>
                  </a:lnTo>
                  <a:cubicBezTo>
                    <a:pt x="946" y="7593"/>
                    <a:pt x="1198" y="8128"/>
                    <a:pt x="1450" y="8632"/>
                  </a:cubicBezTo>
                  <a:lnTo>
                    <a:pt x="1135" y="9137"/>
                  </a:lnTo>
                  <a:cubicBezTo>
                    <a:pt x="1072" y="9263"/>
                    <a:pt x="1072" y="9452"/>
                    <a:pt x="1198" y="9578"/>
                  </a:cubicBezTo>
                  <a:lnTo>
                    <a:pt x="2175" y="10554"/>
                  </a:lnTo>
                  <a:cubicBezTo>
                    <a:pt x="2248" y="10628"/>
                    <a:pt x="2333" y="10659"/>
                    <a:pt x="2422" y="10659"/>
                  </a:cubicBezTo>
                  <a:cubicBezTo>
                    <a:pt x="2485" y="10659"/>
                    <a:pt x="2550" y="10643"/>
                    <a:pt x="2616" y="10617"/>
                  </a:cubicBezTo>
                  <a:lnTo>
                    <a:pt x="3120" y="10302"/>
                  </a:lnTo>
                  <a:cubicBezTo>
                    <a:pt x="3592" y="10617"/>
                    <a:pt x="4128" y="10806"/>
                    <a:pt x="4695" y="10932"/>
                  </a:cubicBezTo>
                  <a:lnTo>
                    <a:pt x="4853" y="11468"/>
                  </a:lnTo>
                  <a:cubicBezTo>
                    <a:pt x="4884" y="11625"/>
                    <a:pt x="5010" y="11751"/>
                    <a:pt x="5168" y="11751"/>
                  </a:cubicBezTo>
                  <a:lnTo>
                    <a:pt x="6554" y="11751"/>
                  </a:lnTo>
                  <a:cubicBezTo>
                    <a:pt x="6711" y="11751"/>
                    <a:pt x="6806" y="11625"/>
                    <a:pt x="6869" y="11468"/>
                  </a:cubicBezTo>
                  <a:lnTo>
                    <a:pt x="7026" y="10932"/>
                  </a:lnTo>
                  <a:cubicBezTo>
                    <a:pt x="7562" y="10806"/>
                    <a:pt x="8066" y="10554"/>
                    <a:pt x="8602" y="10302"/>
                  </a:cubicBezTo>
                  <a:lnTo>
                    <a:pt x="9106" y="10617"/>
                  </a:lnTo>
                  <a:cubicBezTo>
                    <a:pt x="9158" y="10643"/>
                    <a:pt x="9221" y="10659"/>
                    <a:pt x="9286" y="10659"/>
                  </a:cubicBezTo>
                  <a:cubicBezTo>
                    <a:pt x="9378" y="10659"/>
                    <a:pt x="9473" y="10628"/>
                    <a:pt x="9547" y="10554"/>
                  </a:cubicBezTo>
                  <a:lnTo>
                    <a:pt x="10523" y="9578"/>
                  </a:lnTo>
                  <a:cubicBezTo>
                    <a:pt x="10649" y="9452"/>
                    <a:pt x="10649" y="9294"/>
                    <a:pt x="10555" y="9137"/>
                  </a:cubicBezTo>
                  <a:lnTo>
                    <a:pt x="10240" y="8632"/>
                  </a:lnTo>
                  <a:cubicBezTo>
                    <a:pt x="10555" y="8160"/>
                    <a:pt x="10744" y="7593"/>
                    <a:pt x="10870" y="7057"/>
                  </a:cubicBezTo>
                  <a:lnTo>
                    <a:pt x="11469" y="6900"/>
                  </a:lnTo>
                  <a:cubicBezTo>
                    <a:pt x="11626" y="6868"/>
                    <a:pt x="11752" y="6742"/>
                    <a:pt x="11752" y="6585"/>
                  </a:cubicBezTo>
                  <a:lnTo>
                    <a:pt x="11752" y="5198"/>
                  </a:lnTo>
                  <a:cubicBezTo>
                    <a:pt x="11752" y="5041"/>
                    <a:pt x="11626" y="4946"/>
                    <a:pt x="11469" y="4883"/>
                  </a:cubicBezTo>
                  <a:lnTo>
                    <a:pt x="10870" y="4726"/>
                  </a:lnTo>
                  <a:cubicBezTo>
                    <a:pt x="10744" y="4190"/>
                    <a:pt x="10523" y="3686"/>
                    <a:pt x="10240" y="3151"/>
                  </a:cubicBezTo>
                  <a:lnTo>
                    <a:pt x="10555" y="2647"/>
                  </a:lnTo>
                  <a:cubicBezTo>
                    <a:pt x="10649" y="2521"/>
                    <a:pt x="10649" y="2332"/>
                    <a:pt x="10523" y="2205"/>
                  </a:cubicBezTo>
                  <a:lnTo>
                    <a:pt x="9547" y="1229"/>
                  </a:lnTo>
                  <a:cubicBezTo>
                    <a:pt x="9479" y="1161"/>
                    <a:pt x="9403" y="1130"/>
                    <a:pt x="9322" y="1130"/>
                  </a:cubicBezTo>
                  <a:cubicBezTo>
                    <a:pt x="9252" y="1130"/>
                    <a:pt x="9179" y="1153"/>
                    <a:pt x="9106" y="1197"/>
                  </a:cubicBezTo>
                  <a:lnTo>
                    <a:pt x="8602" y="1512"/>
                  </a:lnTo>
                  <a:cubicBezTo>
                    <a:pt x="8129" y="1197"/>
                    <a:pt x="7562" y="1008"/>
                    <a:pt x="7026" y="882"/>
                  </a:cubicBezTo>
                  <a:lnTo>
                    <a:pt x="6869" y="284"/>
                  </a:lnTo>
                  <a:cubicBezTo>
                    <a:pt x="6806" y="126"/>
                    <a:pt x="6711" y="0"/>
                    <a:pt x="65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145;p17"/>
          <p:cNvGrpSpPr/>
          <p:nvPr/>
        </p:nvGrpSpPr>
        <p:grpSpPr>
          <a:xfrm>
            <a:off x="7422146" y="1406688"/>
            <a:ext cx="341105" cy="175333"/>
            <a:chOff x="4794075" y="2379856"/>
            <a:chExt cx="367791" cy="179033"/>
          </a:xfrm>
          <a:solidFill>
            <a:schemeClr val="accent1">
              <a:lumMod val="50000"/>
            </a:schemeClr>
          </a:solidFill>
        </p:grpSpPr>
        <p:sp>
          <p:nvSpPr>
            <p:cNvPr id="210" name="Google Shape;146;p17"/>
            <p:cNvSpPr/>
            <p:nvPr/>
          </p:nvSpPr>
          <p:spPr>
            <a:xfrm>
              <a:off x="4794075" y="2411464"/>
              <a:ext cx="121501" cy="146706"/>
            </a:xfrm>
            <a:custGeom>
              <a:avLst/>
              <a:gdLst/>
              <a:ahLst/>
              <a:cxnLst/>
              <a:rect l="l" t="t" r="r" b="b"/>
              <a:pathLst>
                <a:path w="3548" h="4284" extrusionOk="0">
                  <a:moveTo>
                    <a:pt x="2380" y="0"/>
                  </a:moveTo>
                  <a:cubicBezTo>
                    <a:pt x="1797" y="0"/>
                    <a:pt x="1213" y="387"/>
                    <a:pt x="1213" y="1161"/>
                  </a:cubicBezTo>
                  <a:lnTo>
                    <a:pt x="1213" y="1233"/>
                  </a:lnTo>
                  <a:cubicBezTo>
                    <a:pt x="1213" y="1423"/>
                    <a:pt x="1285" y="1637"/>
                    <a:pt x="1404" y="1804"/>
                  </a:cubicBezTo>
                  <a:cubicBezTo>
                    <a:pt x="570" y="2209"/>
                    <a:pt x="23" y="3042"/>
                    <a:pt x="23" y="3971"/>
                  </a:cubicBezTo>
                  <a:cubicBezTo>
                    <a:pt x="0" y="4127"/>
                    <a:pt x="124" y="4283"/>
                    <a:pt x="296" y="4283"/>
                  </a:cubicBezTo>
                  <a:cubicBezTo>
                    <a:pt x="308" y="4283"/>
                    <a:pt x="320" y="4282"/>
                    <a:pt x="332" y="4281"/>
                  </a:cubicBezTo>
                  <a:lnTo>
                    <a:pt x="2190" y="4281"/>
                  </a:lnTo>
                  <a:cubicBezTo>
                    <a:pt x="2166" y="4186"/>
                    <a:pt x="2142" y="4090"/>
                    <a:pt x="2142" y="3995"/>
                  </a:cubicBezTo>
                  <a:cubicBezTo>
                    <a:pt x="2166" y="3233"/>
                    <a:pt x="2428" y="2519"/>
                    <a:pt x="2904" y="1947"/>
                  </a:cubicBezTo>
                  <a:cubicBezTo>
                    <a:pt x="3095" y="1709"/>
                    <a:pt x="3309" y="1518"/>
                    <a:pt x="3547" y="1352"/>
                  </a:cubicBezTo>
                  <a:lnTo>
                    <a:pt x="3547" y="1233"/>
                  </a:lnTo>
                  <a:lnTo>
                    <a:pt x="3547" y="1161"/>
                  </a:lnTo>
                  <a:cubicBezTo>
                    <a:pt x="3547" y="387"/>
                    <a:pt x="2964" y="0"/>
                    <a:pt x="2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47;p17"/>
            <p:cNvSpPr/>
            <p:nvPr/>
          </p:nvSpPr>
          <p:spPr>
            <a:xfrm>
              <a:off x="5039509" y="2411670"/>
              <a:ext cx="122357" cy="147219"/>
            </a:xfrm>
            <a:custGeom>
              <a:avLst/>
              <a:gdLst/>
              <a:ahLst/>
              <a:cxnLst/>
              <a:rect l="l" t="t" r="r" b="b"/>
              <a:pathLst>
                <a:path w="3573" h="4299" extrusionOk="0">
                  <a:moveTo>
                    <a:pt x="1167" y="0"/>
                  </a:moveTo>
                  <a:cubicBezTo>
                    <a:pt x="584" y="0"/>
                    <a:pt x="0" y="393"/>
                    <a:pt x="0" y="1179"/>
                  </a:cubicBezTo>
                  <a:lnTo>
                    <a:pt x="0" y="1227"/>
                  </a:lnTo>
                  <a:lnTo>
                    <a:pt x="0" y="1346"/>
                  </a:lnTo>
                  <a:cubicBezTo>
                    <a:pt x="238" y="1512"/>
                    <a:pt x="453" y="1703"/>
                    <a:pt x="643" y="1941"/>
                  </a:cubicBezTo>
                  <a:lnTo>
                    <a:pt x="667" y="1917"/>
                  </a:lnTo>
                  <a:cubicBezTo>
                    <a:pt x="1143" y="2489"/>
                    <a:pt x="1405" y="3227"/>
                    <a:pt x="1429" y="3965"/>
                  </a:cubicBezTo>
                  <a:cubicBezTo>
                    <a:pt x="1429" y="4084"/>
                    <a:pt x="1405" y="4180"/>
                    <a:pt x="1381" y="4299"/>
                  </a:cubicBezTo>
                  <a:lnTo>
                    <a:pt x="3263" y="4299"/>
                  </a:lnTo>
                  <a:cubicBezTo>
                    <a:pt x="3429" y="4275"/>
                    <a:pt x="3572" y="4132"/>
                    <a:pt x="3572" y="3965"/>
                  </a:cubicBezTo>
                  <a:cubicBezTo>
                    <a:pt x="3548" y="3036"/>
                    <a:pt x="3001" y="2203"/>
                    <a:pt x="2143" y="1798"/>
                  </a:cubicBezTo>
                  <a:cubicBezTo>
                    <a:pt x="2262" y="1631"/>
                    <a:pt x="2334" y="1441"/>
                    <a:pt x="2334" y="1227"/>
                  </a:cubicBezTo>
                  <a:lnTo>
                    <a:pt x="2334" y="1179"/>
                  </a:lnTo>
                  <a:cubicBezTo>
                    <a:pt x="2334" y="393"/>
                    <a:pt x="1750" y="0"/>
                    <a:pt x="1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48;p17"/>
            <p:cNvSpPr/>
            <p:nvPr/>
          </p:nvSpPr>
          <p:spPr>
            <a:xfrm>
              <a:off x="4888625" y="2379856"/>
              <a:ext cx="178622" cy="179033"/>
            </a:xfrm>
            <a:custGeom>
              <a:avLst/>
              <a:gdLst/>
              <a:ahLst/>
              <a:cxnLst/>
              <a:rect l="l" t="t" r="r" b="b"/>
              <a:pathLst>
                <a:path w="5216" h="5228" extrusionOk="0">
                  <a:moveTo>
                    <a:pt x="2596" y="0"/>
                  </a:moveTo>
                  <a:cubicBezTo>
                    <a:pt x="1822" y="0"/>
                    <a:pt x="1048" y="512"/>
                    <a:pt x="1048" y="1536"/>
                  </a:cubicBezTo>
                  <a:cubicBezTo>
                    <a:pt x="1048" y="1941"/>
                    <a:pt x="1191" y="2298"/>
                    <a:pt x="1477" y="2584"/>
                  </a:cubicBezTo>
                  <a:cubicBezTo>
                    <a:pt x="1144" y="2727"/>
                    <a:pt x="858" y="2941"/>
                    <a:pt x="620" y="3251"/>
                  </a:cubicBezTo>
                  <a:cubicBezTo>
                    <a:pt x="215" y="3703"/>
                    <a:pt x="0" y="4299"/>
                    <a:pt x="0" y="4894"/>
                  </a:cubicBezTo>
                  <a:cubicBezTo>
                    <a:pt x="0" y="5085"/>
                    <a:pt x="120" y="5228"/>
                    <a:pt x="310" y="5228"/>
                  </a:cubicBezTo>
                  <a:lnTo>
                    <a:pt x="4906" y="5228"/>
                  </a:lnTo>
                  <a:cubicBezTo>
                    <a:pt x="5073" y="5204"/>
                    <a:pt x="5216" y="5061"/>
                    <a:pt x="5216" y="4894"/>
                  </a:cubicBezTo>
                  <a:cubicBezTo>
                    <a:pt x="5192" y="4299"/>
                    <a:pt x="4978" y="3703"/>
                    <a:pt x="4597" y="3251"/>
                  </a:cubicBezTo>
                  <a:cubicBezTo>
                    <a:pt x="4358" y="2941"/>
                    <a:pt x="4049" y="2727"/>
                    <a:pt x="3715" y="2584"/>
                  </a:cubicBezTo>
                  <a:cubicBezTo>
                    <a:pt x="3858" y="2418"/>
                    <a:pt x="3977" y="2251"/>
                    <a:pt x="4049" y="2060"/>
                  </a:cubicBezTo>
                  <a:cubicBezTo>
                    <a:pt x="4097" y="1894"/>
                    <a:pt x="4144" y="1727"/>
                    <a:pt x="4144" y="1536"/>
                  </a:cubicBezTo>
                  <a:cubicBezTo>
                    <a:pt x="4144" y="512"/>
                    <a:pt x="3370" y="0"/>
                    <a:pt x="2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E32FB205-E355-46C8-B876-14ACC9F749A4}" type="slidenum">
              <a:rPr lang="ru-RU" sz="900" smtClean="0">
                <a:solidFill>
                  <a:schemeClr val="bg1"/>
                </a:solidFill>
              </a:rPr>
              <a:pPr/>
              <a:t>77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95" name="Google Shape;1012;p36"/>
          <p:cNvSpPr/>
          <p:nvPr/>
        </p:nvSpPr>
        <p:spPr>
          <a:xfrm rot="2700000">
            <a:off x="6045903" y="3286522"/>
            <a:ext cx="727334" cy="68467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  <a:alpha val="1254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1031;p36"/>
          <p:cNvGrpSpPr/>
          <p:nvPr/>
        </p:nvGrpSpPr>
        <p:grpSpPr>
          <a:xfrm>
            <a:off x="4944586" y="2980720"/>
            <a:ext cx="3533056" cy="1766569"/>
            <a:chOff x="3614565" y="2886489"/>
            <a:chExt cx="3632814" cy="1766561"/>
          </a:xfrm>
        </p:grpSpPr>
        <p:sp>
          <p:nvSpPr>
            <p:cNvPr id="97" name="Google Shape;1032;p36"/>
            <p:cNvSpPr txBox="1"/>
            <p:nvPr/>
          </p:nvSpPr>
          <p:spPr>
            <a:xfrm>
              <a:off x="3614565" y="4084550"/>
              <a:ext cx="3632814" cy="5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950" dirty="0" smtClean="0"/>
                <a:t>Организация дорожной </a:t>
              </a:r>
              <a:r>
                <a:rPr lang="ru-RU" sz="950" dirty="0"/>
                <a:t>деятельность в отношении автомобильных дорог местного значения в границах населенного пункта муниципального образования края и обеспечение безопасности дорожного движения на них, за исключением создания и обеспечения функционирования парковок (парковочных мест), а также осуществление иных полномочий в области использования автомобильных дорог и осуществления дорожной деятельности в соответствии с законодательством Российской Федерации;</a:t>
              </a:r>
              <a:endParaRPr sz="95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8" name="Google Shape;1033;p36"/>
            <p:cNvSpPr/>
            <p:nvPr/>
          </p:nvSpPr>
          <p:spPr>
            <a:xfrm>
              <a:off x="5191358" y="2886489"/>
              <a:ext cx="621455" cy="561798"/>
            </a:xfrm>
            <a:prstGeom prst="ellipse">
              <a:avLst/>
            </a:prstGeom>
            <a:solidFill>
              <a:srgbClr val="654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</a:t>
              </a:r>
              <a:r>
                <a:rPr lang="ru-RU" sz="15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9</a:t>
              </a:r>
              <a:endParaRPr sz="15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06" name="Google Shape;11007;p88"/>
          <p:cNvGrpSpPr/>
          <p:nvPr/>
        </p:nvGrpSpPr>
        <p:grpSpPr>
          <a:xfrm>
            <a:off x="6199806" y="3471855"/>
            <a:ext cx="417128" cy="269162"/>
            <a:chOff x="5728383" y="4221698"/>
            <a:chExt cx="417128" cy="269162"/>
          </a:xfrm>
          <a:solidFill>
            <a:schemeClr val="bg1"/>
          </a:solidFill>
        </p:grpSpPr>
        <p:sp>
          <p:nvSpPr>
            <p:cNvPr id="107" name="Google Shape;11008;p88"/>
            <p:cNvSpPr/>
            <p:nvPr/>
          </p:nvSpPr>
          <p:spPr>
            <a:xfrm>
              <a:off x="5728383" y="4221698"/>
              <a:ext cx="417128" cy="225260"/>
            </a:xfrm>
            <a:custGeom>
              <a:avLst/>
              <a:gdLst/>
              <a:ahLst/>
              <a:cxnLst/>
              <a:rect l="l" t="t" r="r" b="b"/>
              <a:pathLst>
                <a:path w="15877" h="8574" extrusionOk="0">
                  <a:moveTo>
                    <a:pt x="5813" y="0"/>
                  </a:moveTo>
                  <a:cubicBezTo>
                    <a:pt x="5133" y="0"/>
                    <a:pt x="4509" y="361"/>
                    <a:pt x="4169" y="943"/>
                  </a:cubicBezTo>
                  <a:lnTo>
                    <a:pt x="2498" y="3815"/>
                  </a:lnTo>
                  <a:lnTo>
                    <a:pt x="1436" y="4079"/>
                  </a:lnTo>
                  <a:cubicBezTo>
                    <a:pt x="597" y="4294"/>
                    <a:pt x="1" y="5057"/>
                    <a:pt x="1" y="5930"/>
                  </a:cubicBezTo>
                  <a:lnTo>
                    <a:pt x="1" y="7623"/>
                  </a:lnTo>
                  <a:cubicBezTo>
                    <a:pt x="1" y="8150"/>
                    <a:pt x="431" y="8573"/>
                    <a:pt x="958" y="8573"/>
                  </a:cubicBezTo>
                  <a:lnTo>
                    <a:pt x="14837" y="8573"/>
                  </a:lnTo>
                  <a:cubicBezTo>
                    <a:pt x="15364" y="8573"/>
                    <a:pt x="15787" y="8150"/>
                    <a:pt x="15787" y="7623"/>
                  </a:cubicBezTo>
                  <a:lnTo>
                    <a:pt x="15787" y="7158"/>
                  </a:lnTo>
                  <a:cubicBezTo>
                    <a:pt x="15787" y="6999"/>
                    <a:pt x="15725" y="6846"/>
                    <a:pt x="15614" y="6728"/>
                  </a:cubicBezTo>
                  <a:cubicBezTo>
                    <a:pt x="15496" y="6617"/>
                    <a:pt x="15434" y="6465"/>
                    <a:pt x="15441" y="6305"/>
                  </a:cubicBezTo>
                  <a:lnTo>
                    <a:pt x="15441" y="5084"/>
                  </a:lnTo>
                  <a:lnTo>
                    <a:pt x="15746" y="4411"/>
                  </a:lnTo>
                  <a:cubicBezTo>
                    <a:pt x="15876" y="4137"/>
                    <a:pt x="15681" y="3815"/>
                    <a:pt x="15374" y="3815"/>
                  </a:cubicBezTo>
                  <a:cubicBezTo>
                    <a:pt x="15371" y="3815"/>
                    <a:pt x="15368" y="3815"/>
                    <a:pt x="15364" y="3815"/>
                  </a:cubicBezTo>
                  <a:lnTo>
                    <a:pt x="14248" y="3815"/>
                  </a:lnTo>
                  <a:lnTo>
                    <a:pt x="11959" y="763"/>
                  </a:lnTo>
                  <a:cubicBezTo>
                    <a:pt x="11598" y="284"/>
                    <a:pt x="11036" y="0"/>
                    <a:pt x="10440" y="0"/>
                  </a:cubicBez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009;p88"/>
            <p:cNvSpPr/>
            <p:nvPr/>
          </p:nvSpPr>
          <p:spPr>
            <a:xfrm>
              <a:off x="5728383" y="4226059"/>
              <a:ext cx="417128" cy="220899"/>
            </a:xfrm>
            <a:custGeom>
              <a:avLst/>
              <a:gdLst/>
              <a:ahLst/>
              <a:cxnLst/>
              <a:rect l="l" t="t" r="r" b="b"/>
              <a:pathLst>
                <a:path w="15877" h="8408" extrusionOk="0">
                  <a:moveTo>
                    <a:pt x="5495" y="4363"/>
                  </a:moveTo>
                  <a:cubicBezTo>
                    <a:pt x="5182" y="4363"/>
                    <a:pt x="5182" y="4836"/>
                    <a:pt x="5495" y="4836"/>
                  </a:cubicBezTo>
                  <a:cubicBezTo>
                    <a:pt x="5502" y="4836"/>
                    <a:pt x="5508" y="4835"/>
                    <a:pt x="5515" y="4835"/>
                  </a:cubicBezTo>
                  <a:lnTo>
                    <a:pt x="6465" y="4835"/>
                  </a:lnTo>
                  <a:cubicBezTo>
                    <a:pt x="6472" y="4835"/>
                    <a:pt x="6479" y="4836"/>
                    <a:pt x="6485" y="4836"/>
                  </a:cubicBezTo>
                  <a:cubicBezTo>
                    <a:pt x="6798" y="4836"/>
                    <a:pt x="6798" y="4363"/>
                    <a:pt x="6485" y="4363"/>
                  </a:cubicBezTo>
                  <a:cubicBezTo>
                    <a:pt x="6479" y="4363"/>
                    <a:pt x="6472" y="4363"/>
                    <a:pt x="6465" y="4363"/>
                  </a:cubicBezTo>
                  <a:lnTo>
                    <a:pt x="5515" y="4363"/>
                  </a:lnTo>
                  <a:cubicBezTo>
                    <a:pt x="5508" y="4363"/>
                    <a:pt x="5502" y="4363"/>
                    <a:pt x="5495" y="4363"/>
                  </a:cubicBezTo>
                  <a:close/>
                  <a:moveTo>
                    <a:pt x="9310" y="4363"/>
                  </a:moveTo>
                  <a:cubicBezTo>
                    <a:pt x="8997" y="4363"/>
                    <a:pt x="8997" y="4836"/>
                    <a:pt x="9310" y="4836"/>
                  </a:cubicBezTo>
                  <a:cubicBezTo>
                    <a:pt x="9316" y="4836"/>
                    <a:pt x="9323" y="4835"/>
                    <a:pt x="9330" y="4835"/>
                  </a:cubicBezTo>
                  <a:lnTo>
                    <a:pt x="10280" y="4835"/>
                  </a:lnTo>
                  <a:cubicBezTo>
                    <a:pt x="10287" y="4835"/>
                    <a:pt x="10293" y="4836"/>
                    <a:pt x="10300" y="4836"/>
                  </a:cubicBezTo>
                  <a:cubicBezTo>
                    <a:pt x="10613" y="4836"/>
                    <a:pt x="10613" y="4363"/>
                    <a:pt x="10300" y="4363"/>
                  </a:cubicBezTo>
                  <a:cubicBezTo>
                    <a:pt x="10293" y="4363"/>
                    <a:pt x="10287" y="4363"/>
                    <a:pt x="10280" y="4363"/>
                  </a:cubicBezTo>
                  <a:lnTo>
                    <a:pt x="9330" y="4363"/>
                  </a:lnTo>
                  <a:cubicBezTo>
                    <a:pt x="9323" y="4363"/>
                    <a:pt x="9316" y="4363"/>
                    <a:pt x="9310" y="4363"/>
                  </a:cubicBezTo>
                  <a:close/>
                  <a:moveTo>
                    <a:pt x="13055" y="3642"/>
                  </a:moveTo>
                  <a:lnTo>
                    <a:pt x="13623" y="4405"/>
                  </a:lnTo>
                  <a:cubicBezTo>
                    <a:pt x="13714" y="4523"/>
                    <a:pt x="13859" y="4592"/>
                    <a:pt x="14005" y="4592"/>
                  </a:cubicBezTo>
                  <a:lnTo>
                    <a:pt x="14483" y="4592"/>
                  </a:lnTo>
                  <a:lnTo>
                    <a:pt x="14483" y="6139"/>
                  </a:lnTo>
                  <a:cubicBezTo>
                    <a:pt x="14483" y="6265"/>
                    <a:pt x="14384" y="6351"/>
                    <a:pt x="14277" y="6351"/>
                  </a:cubicBezTo>
                  <a:cubicBezTo>
                    <a:pt x="14237" y="6351"/>
                    <a:pt x="14195" y="6339"/>
                    <a:pt x="14157" y="6312"/>
                  </a:cubicBezTo>
                  <a:lnTo>
                    <a:pt x="14150" y="6312"/>
                  </a:lnTo>
                  <a:cubicBezTo>
                    <a:pt x="13676" y="5955"/>
                    <a:pt x="13128" y="5787"/>
                    <a:pt x="12588" y="5787"/>
                  </a:cubicBezTo>
                  <a:cubicBezTo>
                    <a:pt x="11558" y="5787"/>
                    <a:pt x="10555" y="6397"/>
                    <a:pt x="10141" y="7457"/>
                  </a:cubicBezTo>
                  <a:lnTo>
                    <a:pt x="8373" y="7457"/>
                  </a:lnTo>
                  <a:lnTo>
                    <a:pt x="8373" y="3642"/>
                  </a:lnTo>
                  <a:close/>
                  <a:moveTo>
                    <a:pt x="11216" y="1"/>
                  </a:moveTo>
                  <a:cubicBezTo>
                    <a:pt x="10946" y="340"/>
                    <a:pt x="10939" y="819"/>
                    <a:pt x="11203" y="1166"/>
                  </a:cubicBezTo>
                  <a:lnTo>
                    <a:pt x="12174" y="2470"/>
                  </a:lnTo>
                  <a:lnTo>
                    <a:pt x="10058" y="2470"/>
                  </a:lnTo>
                  <a:lnTo>
                    <a:pt x="8373" y="784"/>
                  </a:lnTo>
                  <a:lnTo>
                    <a:pt x="7415" y="784"/>
                  </a:lnTo>
                  <a:lnTo>
                    <a:pt x="7415" y="7457"/>
                  </a:lnTo>
                  <a:lnTo>
                    <a:pt x="4807" y="7457"/>
                  </a:lnTo>
                  <a:cubicBezTo>
                    <a:pt x="4391" y="6503"/>
                    <a:pt x="3507" y="6026"/>
                    <a:pt x="2623" y="6026"/>
                  </a:cubicBezTo>
                  <a:cubicBezTo>
                    <a:pt x="1740" y="6026"/>
                    <a:pt x="857" y="6503"/>
                    <a:pt x="445" y="7457"/>
                  </a:cubicBezTo>
                  <a:lnTo>
                    <a:pt x="1" y="7457"/>
                  </a:lnTo>
                  <a:cubicBezTo>
                    <a:pt x="1" y="7984"/>
                    <a:pt x="431" y="8407"/>
                    <a:pt x="958" y="8407"/>
                  </a:cubicBezTo>
                  <a:lnTo>
                    <a:pt x="14837" y="8407"/>
                  </a:lnTo>
                  <a:cubicBezTo>
                    <a:pt x="15364" y="8407"/>
                    <a:pt x="15787" y="7984"/>
                    <a:pt x="15787" y="7457"/>
                  </a:cubicBezTo>
                  <a:lnTo>
                    <a:pt x="15787" y="6985"/>
                  </a:lnTo>
                  <a:cubicBezTo>
                    <a:pt x="15787" y="6826"/>
                    <a:pt x="15725" y="6673"/>
                    <a:pt x="15614" y="6562"/>
                  </a:cubicBezTo>
                  <a:cubicBezTo>
                    <a:pt x="15496" y="6451"/>
                    <a:pt x="15434" y="6299"/>
                    <a:pt x="15441" y="6139"/>
                  </a:cubicBezTo>
                  <a:lnTo>
                    <a:pt x="15441" y="4918"/>
                  </a:lnTo>
                  <a:lnTo>
                    <a:pt x="15746" y="4245"/>
                  </a:lnTo>
                  <a:cubicBezTo>
                    <a:pt x="15876" y="3971"/>
                    <a:pt x="15681" y="3649"/>
                    <a:pt x="15374" y="3649"/>
                  </a:cubicBezTo>
                  <a:cubicBezTo>
                    <a:pt x="15371" y="3649"/>
                    <a:pt x="15368" y="3649"/>
                    <a:pt x="15364" y="3649"/>
                  </a:cubicBezTo>
                  <a:lnTo>
                    <a:pt x="14248" y="3649"/>
                  </a:lnTo>
                  <a:lnTo>
                    <a:pt x="11959" y="597"/>
                  </a:lnTo>
                  <a:cubicBezTo>
                    <a:pt x="11764" y="340"/>
                    <a:pt x="11508" y="132"/>
                    <a:pt x="11216" y="1"/>
                  </a:cubicBez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010;p88"/>
            <p:cNvSpPr/>
            <p:nvPr/>
          </p:nvSpPr>
          <p:spPr>
            <a:xfrm>
              <a:off x="5822964" y="4246657"/>
              <a:ext cx="100440" cy="75271"/>
            </a:xfrm>
            <a:custGeom>
              <a:avLst/>
              <a:gdLst/>
              <a:ahLst/>
              <a:cxnLst/>
              <a:rect l="l" t="t" r="r" b="b"/>
              <a:pathLst>
                <a:path w="3823" h="2865" extrusionOk="0">
                  <a:moveTo>
                    <a:pt x="2213" y="0"/>
                  </a:moveTo>
                  <a:cubicBezTo>
                    <a:pt x="1880" y="0"/>
                    <a:pt x="1561" y="181"/>
                    <a:pt x="1395" y="479"/>
                  </a:cubicBezTo>
                  <a:lnTo>
                    <a:pt x="1" y="2865"/>
                  </a:lnTo>
                  <a:lnTo>
                    <a:pt x="3822" y="2865"/>
                  </a:lnTo>
                  <a:lnTo>
                    <a:pt x="3822" y="0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11;p88"/>
            <p:cNvSpPr/>
            <p:nvPr/>
          </p:nvSpPr>
          <p:spPr>
            <a:xfrm>
              <a:off x="5948336" y="4246657"/>
              <a:ext cx="109924" cy="75271"/>
            </a:xfrm>
            <a:custGeom>
              <a:avLst/>
              <a:gdLst/>
              <a:ahLst/>
              <a:cxnLst/>
              <a:rect l="l" t="t" r="r" b="b"/>
              <a:pathLst>
                <a:path w="4184" h="2865" extrusionOk="0">
                  <a:moveTo>
                    <a:pt x="1" y="0"/>
                  </a:moveTo>
                  <a:lnTo>
                    <a:pt x="1" y="2865"/>
                  </a:lnTo>
                  <a:lnTo>
                    <a:pt x="3261" y="2865"/>
                  </a:lnTo>
                  <a:cubicBezTo>
                    <a:pt x="3843" y="2865"/>
                    <a:pt x="4183" y="2192"/>
                    <a:pt x="3829" y="1720"/>
                  </a:cubicBezTo>
                  <a:lnTo>
                    <a:pt x="2831" y="382"/>
                  </a:lnTo>
                  <a:cubicBezTo>
                    <a:pt x="2650" y="146"/>
                    <a:pt x="2366" y="0"/>
                    <a:pt x="2068" y="0"/>
                  </a:cubicBez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012;p88"/>
            <p:cNvSpPr/>
            <p:nvPr/>
          </p:nvSpPr>
          <p:spPr>
            <a:xfrm>
              <a:off x="5738787" y="4403057"/>
              <a:ext cx="102436" cy="87803"/>
            </a:xfrm>
            <a:custGeom>
              <a:avLst/>
              <a:gdLst/>
              <a:ahLst/>
              <a:cxnLst/>
              <a:rect l="l" t="t" r="r" b="b"/>
              <a:pathLst>
                <a:path w="3899" h="3342" extrusionOk="0">
                  <a:moveTo>
                    <a:pt x="2217" y="1"/>
                  </a:moveTo>
                  <a:cubicBezTo>
                    <a:pt x="1806" y="1"/>
                    <a:pt x="1388" y="152"/>
                    <a:pt x="1047" y="491"/>
                  </a:cubicBezTo>
                  <a:cubicBezTo>
                    <a:pt x="0" y="1545"/>
                    <a:pt x="742" y="3342"/>
                    <a:pt x="2227" y="3342"/>
                  </a:cubicBezTo>
                  <a:cubicBezTo>
                    <a:pt x="3149" y="3335"/>
                    <a:pt x="3898" y="2593"/>
                    <a:pt x="3898" y="1670"/>
                  </a:cubicBezTo>
                  <a:cubicBezTo>
                    <a:pt x="3898" y="666"/>
                    <a:pt x="3075" y="1"/>
                    <a:pt x="2217" y="1"/>
                  </a:cubicBez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013;p88"/>
            <p:cNvSpPr/>
            <p:nvPr/>
          </p:nvSpPr>
          <p:spPr>
            <a:xfrm>
              <a:off x="5754445" y="4404108"/>
              <a:ext cx="98443" cy="86673"/>
            </a:xfrm>
            <a:custGeom>
              <a:avLst/>
              <a:gdLst/>
              <a:ahLst/>
              <a:cxnLst/>
              <a:rect l="l" t="t" r="r" b="b"/>
              <a:pathLst>
                <a:path w="3747" h="3299" extrusionOk="0">
                  <a:moveTo>
                    <a:pt x="1977" y="0"/>
                  </a:moveTo>
                  <a:lnTo>
                    <a:pt x="1977" y="0"/>
                  </a:lnTo>
                  <a:cubicBezTo>
                    <a:pt x="1776" y="368"/>
                    <a:pt x="1839" y="832"/>
                    <a:pt x="2137" y="1131"/>
                  </a:cubicBezTo>
                  <a:lnTo>
                    <a:pt x="1131" y="2136"/>
                  </a:lnTo>
                  <a:cubicBezTo>
                    <a:pt x="949" y="1954"/>
                    <a:pt x="705" y="1860"/>
                    <a:pt x="459" y="1860"/>
                  </a:cubicBezTo>
                  <a:cubicBezTo>
                    <a:pt x="302" y="1860"/>
                    <a:pt x="144" y="1899"/>
                    <a:pt x="1" y="1977"/>
                  </a:cubicBezTo>
                  <a:cubicBezTo>
                    <a:pt x="174" y="2805"/>
                    <a:pt x="896" y="3299"/>
                    <a:pt x="1639" y="3299"/>
                  </a:cubicBezTo>
                  <a:cubicBezTo>
                    <a:pt x="2053" y="3299"/>
                    <a:pt x="2474" y="3145"/>
                    <a:pt x="2810" y="2809"/>
                  </a:cubicBezTo>
                  <a:cubicBezTo>
                    <a:pt x="3746" y="1873"/>
                    <a:pt x="3267" y="271"/>
                    <a:pt x="1977" y="0"/>
                  </a:cubicBez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014;p88"/>
            <p:cNvSpPr/>
            <p:nvPr/>
          </p:nvSpPr>
          <p:spPr>
            <a:xfrm>
              <a:off x="5772311" y="4428147"/>
              <a:ext cx="43744" cy="37648"/>
            </a:xfrm>
            <a:custGeom>
              <a:avLst/>
              <a:gdLst/>
              <a:ahLst/>
              <a:cxnLst/>
              <a:rect l="l" t="t" r="r" b="b"/>
              <a:pathLst>
                <a:path w="1665" h="1433" extrusionOk="0">
                  <a:moveTo>
                    <a:pt x="951" y="1"/>
                  </a:moveTo>
                  <a:cubicBezTo>
                    <a:pt x="319" y="1"/>
                    <a:pt x="0" y="771"/>
                    <a:pt x="451" y="1221"/>
                  </a:cubicBezTo>
                  <a:cubicBezTo>
                    <a:pt x="595" y="1367"/>
                    <a:pt x="772" y="1433"/>
                    <a:pt x="947" y="1433"/>
                  </a:cubicBezTo>
                  <a:cubicBezTo>
                    <a:pt x="1313" y="1433"/>
                    <a:pt x="1665" y="1147"/>
                    <a:pt x="1665" y="715"/>
                  </a:cubicBezTo>
                  <a:cubicBezTo>
                    <a:pt x="1665" y="320"/>
                    <a:pt x="1346" y="1"/>
                    <a:pt x="951" y="1"/>
                  </a:cubicBez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1015;p88"/>
            <p:cNvSpPr/>
            <p:nvPr/>
          </p:nvSpPr>
          <p:spPr>
            <a:xfrm>
              <a:off x="6000277" y="4403057"/>
              <a:ext cx="102436" cy="87803"/>
            </a:xfrm>
            <a:custGeom>
              <a:avLst/>
              <a:gdLst/>
              <a:ahLst/>
              <a:cxnLst/>
              <a:rect l="l" t="t" r="r" b="b"/>
              <a:pathLst>
                <a:path w="3899" h="3342" extrusionOk="0">
                  <a:moveTo>
                    <a:pt x="2219" y="1"/>
                  </a:moveTo>
                  <a:cubicBezTo>
                    <a:pt x="1810" y="1"/>
                    <a:pt x="1393" y="152"/>
                    <a:pt x="1055" y="491"/>
                  </a:cubicBezTo>
                  <a:cubicBezTo>
                    <a:pt x="0" y="1545"/>
                    <a:pt x="750" y="3342"/>
                    <a:pt x="2234" y="3342"/>
                  </a:cubicBezTo>
                  <a:cubicBezTo>
                    <a:pt x="3156" y="3335"/>
                    <a:pt x="3899" y="2593"/>
                    <a:pt x="3899" y="1670"/>
                  </a:cubicBezTo>
                  <a:cubicBezTo>
                    <a:pt x="3899" y="666"/>
                    <a:pt x="3076" y="1"/>
                    <a:pt x="2219" y="1"/>
                  </a:cubicBez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1016;p88"/>
            <p:cNvSpPr/>
            <p:nvPr/>
          </p:nvSpPr>
          <p:spPr>
            <a:xfrm>
              <a:off x="6016119" y="4404108"/>
              <a:ext cx="98443" cy="86673"/>
            </a:xfrm>
            <a:custGeom>
              <a:avLst/>
              <a:gdLst/>
              <a:ahLst/>
              <a:cxnLst/>
              <a:rect l="l" t="t" r="r" b="b"/>
              <a:pathLst>
                <a:path w="3747" h="3299" extrusionOk="0">
                  <a:moveTo>
                    <a:pt x="1971" y="0"/>
                  </a:moveTo>
                  <a:lnTo>
                    <a:pt x="1971" y="0"/>
                  </a:lnTo>
                  <a:cubicBezTo>
                    <a:pt x="1770" y="368"/>
                    <a:pt x="1839" y="832"/>
                    <a:pt x="2137" y="1131"/>
                  </a:cubicBezTo>
                  <a:lnTo>
                    <a:pt x="1125" y="2136"/>
                  </a:lnTo>
                  <a:cubicBezTo>
                    <a:pt x="943" y="1954"/>
                    <a:pt x="701" y="1860"/>
                    <a:pt x="457" y="1860"/>
                  </a:cubicBezTo>
                  <a:cubicBezTo>
                    <a:pt x="301" y="1860"/>
                    <a:pt x="144" y="1899"/>
                    <a:pt x="1" y="1977"/>
                  </a:cubicBezTo>
                  <a:cubicBezTo>
                    <a:pt x="175" y="2805"/>
                    <a:pt x="897" y="3299"/>
                    <a:pt x="1639" y="3299"/>
                  </a:cubicBezTo>
                  <a:cubicBezTo>
                    <a:pt x="2054" y="3299"/>
                    <a:pt x="2475" y="3145"/>
                    <a:pt x="2810" y="2809"/>
                  </a:cubicBezTo>
                  <a:cubicBezTo>
                    <a:pt x="3746" y="1873"/>
                    <a:pt x="3268" y="271"/>
                    <a:pt x="1971" y="0"/>
                  </a:cubicBez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1017;p88"/>
            <p:cNvSpPr/>
            <p:nvPr/>
          </p:nvSpPr>
          <p:spPr>
            <a:xfrm>
              <a:off x="6033801" y="4428147"/>
              <a:ext cx="43954" cy="37648"/>
            </a:xfrm>
            <a:custGeom>
              <a:avLst/>
              <a:gdLst/>
              <a:ahLst/>
              <a:cxnLst/>
              <a:rect l="l" t="t" r="r" b="b"/>
              <a:pathLst>
                <a:path w="1673" h="1433" extrusionOk="0">
                  <a:moveTo>
                    <a:pt x="958" y="1"/>
                  </a:moveTo>
                  <a:cubicBezTo>
                    <a:pt x="320" y="1"/>
                    <a:pt x="1" y="771"/>
                    <a:pt x="452" y="1221"/>
                  </a:cubicBezTo>
                  <a:cubicBezTo>
                    <a:pt x="597" y="1367"/>
                    <a:pt x="777" y="1433"/>
                    <a:pt x="952" y="1433"/>
                  </a:cubicBezTo>
                  <a:cubicBezTo>
                    <a:pt x="1320" y="1433"/>
                    <a:pt x="1672" y="1147"/>
                    <a:pt x="1672" y="715"/>
                  </a:cubicBezTo>
                  <a:cubicBezTo>
                    <a:pt x="1672" y="320"/>
                    <a:pt x="1353" y="1"/>
                    <a:pt x="958" y="1"/>
                  </a:cubicBez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1018;p88"/>
            <p:cNvSpPr/>
            <p:nvPr/>
          </p:nvSpPr>
          <p:spPr>
            <a:xfrm>
              <a:off x="5728567" y="4328469"/>
              <a:ext cx="39382" cy="49051"/>
            </a:xfrm>
            <a:custGeom>
              <a:avLst/>
              <a:gdLst/>
              <a:ahLst/>
              <a:cxnLst/>
              <a:rect l="l" t="t" r="r" b="b"/>
              <a:pathLst>
                <a:path w="1499" h="1867" extrusionOk="0">
                  <a:moveTo>
                    <a:pt x="1499" y="1"/>
                  </a:moveTo>
                  <a:lnTo>
                    <a:pt x="1429" y="15"/>
                  </a:lnTo>
                  <a:cubicBezTo>
                    <a:pt x="590" y="230"/>
                    <a:pt x="1" y="993"/>
                    <a:pt x="1" y="1866"/>
                  </a:cubicBezTo>
                  <a:lnTo>
                    <a:pt x="549" y="1866"/>
                  </a:lnTo>
                  <a:cubicBezTo>
                    <a:pt x="1076" y="1866"/>
                    <a:pt x="1499" y="1436"/>
                    <a:pt x="1499" y="909"/>
                  </a:cubicBezTo>
                  <a:lnTo>
                    <a:pt x="1499" y="1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1019;p88"/>
            <p:cNvSpPr/>
            <p:nvPr/>
          </p:nvSpPr>
          <p:spPr>
            <a:xfrm>
              <a:off x="6109071" y="4346886"/>
              <a:ext cx="28821" cy="24985"/>
            </a:xfrm>
            <a:custGeom>
              <a:avLst/>
              <a:gdLst/>
              <a:ahLst/>
              <a:cxnLst/>
              <a:rect l="l" t="t" r="r" b="b"/>
              <a:pathLst>
                <a:path w="1097" h="951" extrusionOk="0">
                  <a:moveTo>
                    <a:pt x="0" y="0"/>
                  </a:moveTo>
                  <a:lnTo>
                    <a:pt x="0" y="950"/>
                  </a:lnTo>
                  <a:lnTo>
                    <a:pt x="951" y="950"/>
                  </a:lnTo>
                  <a:lnTo>
                    <a:pt x="951" y="319"/>
                  </a:lnTo>
                  <a:lnTo>
                    <a:pt x="1096" y="0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05;p18"/>
          <p:cNvSpPr txBox="1">
            <a:spLocks noGrp="1"/>
          </p:cNvSpPr>
          <p:nvPr>
            <p:ph type="title"/>
          </p:nvPr>
        </p:nvSpPr>
        <p:spPr>
          <a:xfrm>
            <a:off x="3041792" y="569251"/>
            <a:ext cx="379007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dirty="0"/>
              <a:t>КАК ЭТО РАБОТАЕТ?</a:t>
            </a:r>
            <a:endParaRPr dirty="0"/>
          </a:p>
        </p:txBody>
      </p:sp>
      <p:grpSp>
        <p:nvGrpSpPr>
          <p:cNvPr id="14" name="Google Shape;207;p18"/>
          <p:cNvGrpSpPr/>
          <p:nvPr/>
        </p:nvGrpSpPr>
        <p:grpSpPr>
          <a:xfrm>
            <a:off x="546724" y="3149375"/>
            <a:ext cx="1626878" cy="1704799"/>
            <a:chOff x="542193" y="3149375"/>
            <a:chExt cx="1544538" cy="1704799"/>
          </a:xfrm>
        </p:grpSpPr>
        <p:sp>
          <p:nvSpPr>
            <p:cNvPr id="15" name="Google Shape;208;p18"/>
            <p:cNvSpPr/>
            <p:nvPr/>
          </p:nvSpPr>
          <p:spPr>
            <a:xfrm>
              <a:off x="1011462" y="3149375"/>
              <a:ext cx="606000" cy="605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8" name="Google Shape;211;p18"/>
            <p:cNvSpPr txBox="1"/>
            <p:nvPr/>
          </p:nvSpPr>
          <p:spPr>
            <a:xfrm>
              <a:off x="542193" y="3886974"/>
              <a:ext cx="1544538" cy="96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000" dirty="0"/>
                <a:t>Администрации муниципальных образований совместно с населением отбирают и готовят проекты для участия в региональном конкурсе</a:t>
              </a:r>
              <a:endParaRPr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" name="Google Shape;212;p18"/>
          <p:cNvGrpSpPr/>
          <p:nvPr/>
        </p:nvGrpSpPr>
        <p:grpSpPr>
          <a:xfrm>
            <a:off x="6972293" y="1020075"/>
            <a:ext cx="1790713" cy="1748110"/>
            <a:chOff x="6972292" y="1020075"/>
            <a:chExt cx="1714514" cy="1748110"/>
          </a:xfrm>
        </p:grpSpPr>
        <p:sp>
          <p:nvSpPr>
            <p:cNvPr id="23" name="Google Shape;215;p18"/>
            <p:cNvSpPr txBox="1"/>
            <p:nvPr/>
          </p:nvSpPr>
          <p:spPr>
            <a:xfrm>
              <a:off x="6972292" y="1431778"/>
              <a:ext cx="1714514" cy="1336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000" dirty="0"/>
                <a:t>Проект реализуется при постоянном мониторинге населения муниципального образования</a:t>
              </a:r>
              <a:endParaRPr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" name="Google Shape;216;p18"/>
            <p:cNvSpPr/>
            <p:nvPr/>
          </p:nvSpPr>
          <p:spPr>
            <a:xfrm>
              <a:off x="7526550" y="1020075"/>
              <a:ext cx="606000" cy="6057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4" name="Google Shape;217;p18"/>
          <p:cNvGrpSpPr/>
          <p:nvPr/>
        </p:nvGrpSpPr>
        <p:grpSpPr>
          <a:xfrm>
            <a:off x="2085994" y="2617050"/>
            <a:ext cx="1805896" cy="1384425"/>
            <a:chOff x="2085993" y="2617050"/>
            <a:chExt cx="1714513" cy="1384425"/>
          </a:xfrm>
        </p:grpSpPr>
        <p:sp>
          <p:nvSpPr>
            <p:cNvPr id="28" name="Google Shape;220;p18"/>
            <p:cNvSpPr txBox="1"/>
            <p:nvPr/>
          </p:nvSpPr>
          <p:spPr>
            <a:xfrm>
              <a:off x="2085993" y="3518475"/>
              <a:ext cx="1714513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000" dirty="0"/>
                <a:t>Краевая конкурсная комиссия, на основе </a:t>
              </a:r>
              <a:r>
                <a:rPr lang="ru-RU" sz="1000" dirty="0" smtClean="0"/>
                <a:t>утверждённых </a:t>
              </a:r>
              <a:r>
                <a:rPr lang="ru-RU" sz="1000" dirty="0"/>
                <a:t>критериев, определяет лучшие проекты для предоставления им субсидии</a:t>
              </a:r>
              <a:endParaRPr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" name="Google Shape;221;p18"/>
            <p:cNvSpPr/>
            <p:nvPr/>
          </p:nvSpPr>
          <p:spPr>
            <a:xfrm>
              <a:off x="2640250" y="2617050"/>
              <a:ext cx="606000" cy="605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9" name="Google Shape;222;p18"/>
          <p:cNvGrpSpPr/>
          <p:nvPr/>
        </p:nvGrpSpPr>
        <p:grpSpPr>
          <a:xfrm>
            <a:off x="3714734" y="2084725"/>
            <a:ext cx="1805896" cy="2403455"/>
            <a:chOff x="3714734" y="2084725"/>
            <a:chExt cx="1714514" cy="2403455"/>
          </a:xfrm>
        </p:grpSpPr>
        <p:sp>
          <p:nvSpPr>
            <p:cNvPr id="33" name="Google Shape;225;p18"/>
            <p:cNvSpPr txBox="1"/>
            <p:nvPr/>
          </p:nvSpPr>
          <p:spPr>
            <a:xfrm>
              <a:off x="3714734" y="2666376"/>
              <a:ext cx="1714514" cy="1821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000" dirty="0"/>
                <a:t>Субсидии предоставляются из регионального бюджета на </a:t>
              </a:r>
              <a:r>
                <a:rPr lang="ru-RU" sz="1000" dirty="0" smtClean="0"/>
                <a:t>условиях </a:t>
              </a:r>
              <a:r>
                <a:rPr lang="ru-RU" sz="1000" dirty="0" err="1" smtClean="0"/>
                <a:t>софинансирования</a:t>
              </a:r>
              <a:r>
                <a:rPr lang="ru-RU" sz="1000" dirty="0" smtClean="0"/>
                <a:t> </a:t>
              </a:r>
              <a:r>
                <a:rPr lang="ru-RU" sz="1000" dirty="0"/>
                <a:t>(муниципалитет, спонсоры, население), которое может выражаться как в денежном, так и в другом эквиваленте (материалы, техника, труд и пр.)</a:t>
              </a:r>
              <a:endParaRPr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" name="Google Shape;226;p18"/>
            <p:cNvSpPr/>
            <p:nvPr/>
          </p:nvSpPr>
          <p:spPr>
            <a:xfrm>
              <a:off x="4268987" y="2084725"/>
              <a:ext cx="606000" cy="605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4" name="Google Shape;227;p18"/>
          <p:cNvGrpSpPr/>
          <p:nvPr/>
        </p:nvGrpSpPr>
        <p:grpSpPr>
          <a:xfrm>
            <a:off x="5343491" y="1552400"/>
            <a:ext cx="1872650" cy="1747061"/>
            <a:chOff x="5343490" y="1552400"/>
            <a:chExt cx="1779710" cy="1747061"/>
          </a:xfrm>
        </p:grpSpPr>
        <p:sp>
          <p:nvSpPr>
            <p:cNvPr id="38" name="Google Shape;230;p18"/>
            <p:cNvSpPr txBox="1"/>
            <p:nvPr/>
          </p:nvSpPr>
          <p:spPr>
            <a:xfrm>
              <a:off x="5343490" y="2158101"/>
              <a:ext cx="1779710" cy="1141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000" dirty="0"/>
                <a:t>Муниципальные образования, победившие в конкурсе, проводят конкурсные процедуры по выбору подрядчика и заключают с ним соглашение</a:t>
              </a:r>
              <a:endParaRPr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" name="Google Shape;231;p18"/>
            <p:cNvSpPr/>
            <p:nvPr/>
          </p:nvSpPr>
          <p:spPr>
            <a:xfrm>
              <a:off x="5897775" y="1552400"/>
              <a:ext cx="606000" cy="605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41" name="Google Shape;234;p18"/>
          <p:cNvCxnSpPr>
            <a:stCxn id="31" idx="0"/>
            <a:endCxn id="36" idx="2"/>
          </p:cNvCxnSpPr>
          <p:nvPr/>
        </p:nvCxnSpPr>
        <p:spPr>
          <a:xfrm rot="5400000" flipH="1" flipV="1">
            <a:off x="5157462" y="1315467"/>
            <a:ext cx="229475" cy="1309043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Google Shape;232;p18"/>
          <p:cNvCxnSpPr>
            <a:stCxn id="15" idx="0"/>
            <a:endCxn id="26" idx="2"/>
          </p:cNvCxnSpPr>
          <p:nvPr/>
        </p:nvCxnSpPr>
        <p:spPr>
          <a:xfrm rot="5400000" flipH="1" flipV="1">
            <a:off x="1900241" y="2379823"/>
            <a:ext cx="229475" cy="130963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233;p18"/>
          <p:cNvCxnSpPr>
            <a:stCxn id="36" idx="0"/>
            <a:endCxn id="21" idx="2"/>
          </p:cNvCxnSpPr>
          <p:nvPr/>
        </p:nvCxnSpPr>
        <p:spPr>
          <a:xfrm rot="5400000" flipH="1" flipV="1">
            <a:off x="6783627" y="784843"/>
            <a:ext cx="229475" cy="130564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235;p18"/>
          <p:cNvCxnSpPr>
            <a:stCxn id="26" idx="0"/>
            <a:endCxn id="31" idx="2"/>
          </p:cNvCxnSpPr>
          <p:nvPr/>
        </p:nvCxnSpPr>
        <p:spPr>
          <a:xfrm rot="5400000" flipH="1" flipV="1">
            <a:off x="3528998" y="1847521"/>
            <a:ext cx="229475" cy="1309585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3" y="151002"/>
            <a:ext cx="2942467" cy="2248229"/>
          </a:xfrm>
          <a:prstGeom prst="rect">
            <a:avLst/>
          </a:prstGeom>
        </p:spPr>
      </p:pic>
      <p:grpSp>
        <p:nvGrpSpPr>
          <p:cNvPr id="25" name="Google Shape;435;p23"/>
          <p:cNvGrpSpPr/>
          <p:nvPr/>
        </p:nvGrpSpPr>
        <p:grpSpPr>
          <a:xfrm>
            <a:off x="5612663" y="3502259"/>
            <a:ext cx="1219199" cy="1219434"/>
            <a:chOff x="5716825" y="3235950"/>
            <a:chExt cx="300900" cy="295375"/>
          </a:xfrm>
          <a:solidFill>
            <a:srgbClr val="FFC000"/>
          </a:solidFill>
        </p:grpSpPr>
        <p:sp>
          <p:nvSpPr>
            <p:cNvPr id="27" name="Google Shape;436;p23"/>
            <p:cNvSpPr/>
            <p:nvPr/>
          </p:nvSpPr>
          <p:spPr>
            <a:xfrm>
              <a:off x="5716825" y="3309975"/>
              <a:ext cx="137075" cy="146525"/>
            </a:xfrm>
            <a:custGeom>
              <a:avLst/>
              <a:gdLst/>
              <a:ahLst/>
              <a:cxnLst/>
              <a:rect l="l" t="t" r="r" b="b"/>
              <a:pathLst>
                <a:path w="5483" h="5861" extrusionOk="0">
                  <a:moveTo>
                    <a:pt x="2584" y="1"/>
                  </a:moveTo>
                  <a:lnTo>
                    <a:pt x="410" y="2206"/>
                  </a:lnTo>
                  <a:cubicBezTo>
                    <a:pt x="1" y="2615"/>
                    <a:pt x="1" y="3277"/>
                    <a:pt x="410" y="3655"/>
                  </a:cubicBezTo>
                  <a:lnTo>
                    <a:pt x="2584" y="5860"/>
                  </a:lnTo>
                  <a:lnTo>
                    <a:pt x="3781" y="4632"/>
                  </a:lnTo>
                  <a:cubicBezTo>
                    <a:pt x="3844" y="4584"/>
                    <a:pt x="3939" y="4561"/>
                    <a:pt x="4029" y="4561"/>
                  </a:cubicBezTo>
                  <a:cubicBezTo>
                    <a:pt x="4120" y="4561"/>
                    <a:pt x="4206" y="4584"/>
                    <a:pt x="4254" y="4632"/>
                  </a:cubicBezTo>
                  <a:lnTo>
                    <a:pt x="4726" y="5104"/>
                  </a:lnTo>
                  <a:cubicBezTo>
                    <a:pt x="4789" y="5167"/>
                    <a:pt x="4884" y="5199"/>
                    <a:pt x="4974" y="5199"/>
                  </a:cubicBezTo>
                  <a:cubicBezTo>
                    <a:pt x="5065" y="5199"/>
                    <a:pt x="5152" y="5167"/>
                    <a:pt x="5199" y="5104"/>
                  </a:cubicBezTo>
                  <a:cubicBezTo>
                    <a:pt x="5325" y="5010"/>
                    <a:pt x="5325" y="4758"/>
                    <a:pt x="5199" y="4632"/>
                  </a:cubicBezTo>
                  <a:lnTo>
                    <a:pt x="4726" y="4159"/>
                  </a:lnTo>
                  <a:cubicBezTo>
                    <a:pt x="4632" y="4065"/>
                    <a:pt x="4632" y="3813"/>
                    <a:pt x="4726" y="3687"/>
                  </a:cubicBezTo>
                  <a:lnTo>
                    <a:pt x="5482" y="2962"/>
                  </a:lnTo>
                  <a:lnTo>
                    <a:pt x="5010" y="2489"/>
                  </a:lnTo>
                  <a:lnTo>
                    <a:pt x="4789" y="2710"/>
                  </a:lnTo>
                  <a:cubicBezTo>
                    <a:pt x="4584" y="2915"/>
                    <a:pt x="4317" y="3017"/>
                    <a:pt x="4049" y="3017"/>
                  </a:cubicBezTo>
                  <a:cubicBezTo>
                    <a:pt x="3781" y="3017"/>
                    <a:pt x="3513" y="2915"/>
                    <a:pt x="3309" y="2710"/>
                  </a:cubicBezTo>
                  <a:cubicBezTo>
                    <a:pt x="2930" y="2332"/>
                    <a:pt x="2930" y="1670"/>
                    <a:pt x="3309" y="1261"/>
                  </a:cubicBezTo>
                  <a:lnTo>
                    <a:pt x="3561" y="1040"/>
                  </a:lnTo>
                  <a:lnTo>
                    <a:pt x="2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37;p23"/>
            <p:cNvSpPr/>
            <p:nvPr/>
          </p:nvSpPr>
          <p:spPr>
            <a:xfrm>
              <a:off x="5794025" y="3235950"/>
              <a:ext cx="145725" cy="133900"/>
            </a:xfrm>
            <a:custGeom>
              <a:avLst/>
              <a:gdLst/>
              <a:ahLst/>
              <a:cxnLst/>
              <a:rect l="l" t="t" r="r" b="b"/>
              <a:pathLst>
                <a:path w="5829" h="5356" extrusionOk="0">
                  <a:moveTo>
                    <a:pt x="2926" y="0"/>
                  </a:moveTo>
                  <a:cubicBezTo>
                    <a:pt x="2662" y="0"/>
                    <a:pt x="2394" y="95"/>
                    <a:pt x="2205" y="284"/>
                  </a:cubicBezTo>
                  <a:lnTo>
                    <a:pt x="0" y="2457"/>
                  </a:lnTo>
                  <a:lnTo>
                    <a:pt x="1229" y="3686"/>
                  </a:lnTo>
                  <a:cubicBezTo>
                    <a:pt x="1323" y="3781"/>
                    <a:pt x="1323" y="4033"/>
                    <a:pt x="1229" y="4127"/>
                  </a:cubicBezTo>
                  <a:lnTo>
                    <a:pt x="725" y="4600"/>
                  </a:lnTo>
                  <a:cubicBezTo>
                    <a:pt x="630" y="4726"/>
                    <a:pt x="630" y="4978"/>
                    <a:pt x="725" y="5072"/>
                  </a:cubicBezTo>
                  <a:cubicBezTo>
                    <a:pt x="788" y="5135"/>
                    <a:pt x="882" y="5167"/>
                    <a:pt x="977" y="5167"/>
                  </a:cubicBezTo>
                  <a:cubicBezTo>
                    <a:pt x="1071" y="5167"/>
                    <a:pt x="1166" y="5135"/>
                    <a:pt x="1229" y="5072"/>
                  </a:cubicBezTo>
                  <a:lnTo>
                    <a:pt x="1701" y="4600"/>
                  </a:lnTo>
                  <a:cubicBezTo>
                    <a:pt x="1749" y="4553"/>
                    <a:pt x="1835" y="4529"/>
                    <a:pt x="1926" y="4529"/>
                  </a:cubicBezTo>
                  <a:cubicBezTo>
                    <a:pt x="2016" y="4529"/>
                    <a:pt x="2111" y="4553"/>
                    <a:pt x="2174" y="4600"/>
                  </a:cubicBezTo>
                  <a:lnTo>
                    <a:pt x="2898" y="5356"/>
                  </a:lnTo>
                  <a:lnTo>
                    <a:pt x="3371" y="4883"/>
                  </a:lnTo>
                  <a:lnTo>
                    <a:pt x="3151" y="4663"/>
                  </a:lnTo>
                  <a:cubicBezTo>
                    <a:pt x="2741" y="4253"/>
                    <a:pt x="2741" y="3592"/>
                    <a:pt x="3151" y="3214"/>
                  </a:cubicBezTo>
                  <a:cubicBezTo>
                    <a:pt x="3340" y="3009"/>
                    <a:pt x="3607" y="2906"/>
                    <a:pt x="3875" y="2906"/>
                  </a:cubicBezTo>
                  <a:cubicBezTo>
                    <a:pt x="4143" y="2906"/>
                    <a:pt x="4411" y="3009"/>
                    <a:pt x="4600" y="3214"/>
                  </a:cubicBezTo>
                  <a:lnTo>
                    <a:pt x="4852" y="3434"/>
                  </a:lnTo>
                  <a:lnTo>
                    <a:pt x="5828" y="2457"/>
                  </a:lnTo>
                  <a:lnTo>
                    <a:pt x="3623" y="284"/>
                  </a:lnTo>
                  <a:cubicBezTo>
                    <a:pt x="3450" y="95"/>
                    <a:pt x="3190" y="0"/>
                    <a:pt x="29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38;p23"/>
            <p:cNvSpPr/>
            <p:nvPr/>
          </p:nvSpPr>
          <p:spPr>
            <a:xfrm>
              <a:off x="5880650" y="3309975"/>
              <a:ext cx="137075" cy="145725"/>
            </a:xfrm>
            <a:custGeom>
              <a:avLst/>
              <a:gdLst/>
              <a:ahLst/>
              <a:cxnLst/>
              <a:rect l="l" t="t" r="r" b="b"/>
              <a:pathLst>
                <a:path w="5483" h="5829" extrusionOk="0">
                  <a:moveTo>
                    <a:pt x="2899" y="1"/>
                  </a:moveTo>
                  <a:lnTo>
                    <a:pt x="1702" y="1229"/>
                  </a:lnTo>
                  <a:cubicBezTo>
                    <a:pt x="1639" y="1292"/>
                    <a:pt x="1544" y="1324"/>
                    <a:pt x="1450" y="1324"/>
                  </a:cubicBezTo>
                  <a:cubicBezTo>
                    <a:pt x="1355" y="1324"/>
                    <a:pt x="1261" y="1292"/>
                    <a:pt x="1198" y="1229"/>
                  </a:cubicBezTo>
                  <a:lnTo>
                    <a:pt x="725" y="757"/>
                  </a:lnTo>
                  <a:cubicBezTo>
                    <a:pt x="678" y="694"/>
                    <a:pt x="591" y="662"/>
                    <a:pt x="501" y="662"/>
                  </a:cubicBezTo>
                  <a:cubicBezTo>
                    <a:pt x="410" y="662"/>
                    <a:pt x="316" y="694"/>
                    <a:pt x="253" y="757"/>
                  </a:cubicBezTo>
                  <a:cubicBezTo>
                    <a:pt x="158" y="883"/>
                    <a:pt x="158" y="1103"/>
                    <a:pt x="253" y="1229"/>
                  </a:cubicBezTo>
                  <a:lnTo>
                    <a:pt x="725" y="1702"/>
                  </a:lnTo>
                  <a:cubicBezTo>
                    <a:pt x="851" y="1828"/>
                    <a:pt x="851" y="2048"/>
                    <a:pt x="725" y="2174"/>
                  </a:cubicBezTo>
                  <a:lnTo>
                    <a:pt x="1" y="2899"/>
                  </a:lnTo>
                  <a:lnTo>
                    <a:pt x="473" y="3372"/>
                  </a:lnTo>
                  <a:lnTo>
                    <a:pt x="694" y="3151"/>
                  </a:lnTo>
                  <a:cubicBezTo>
                    <a:pt x="898" y="2946"/>
                    <a:pt x="1166" y="2844"/>
                    <a:pt x="1434" y="2844"/>
                  </a:cubicBezTo>
                  <a:cubicBezTo>
                    <a:pt x="1702" y="2844"/>
                    <a:pt x="1970" y="2946"/>
                    <a:pt x="2174" y="3151"/>
                  </a:cubicBezTo>
                  <a:cubicBezTo>
                    <a:pt x="2552" y="3529"/>
                    <a:pt x="2552" y="4222"/>
                    <a:pt x="2174" y="4600"/>
                  </a:cubicBezTo>
                  <a:lnTo>
                    <a:pt x="1922" y="4852"/>
                  </a:lnTo>
                  <a:lnTo>
                    <a:pt x="2899" y="5829"/>
                  </a:lnTo>
                  <a:lnTo>
                    <a:pt x="5073" y="3655"/>
                  </a:lnTo>
                  <a:cubicBezTo>
                    <a:pt x="5482" y="3277"/>
                    <a:pt x="5482" y="2615"/>
                    <a:pt x="5073" y="2206"/>
                  </a:cubicBezTo>
                  <a:lnTo>
                    <a:pt x="28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39;p23"/>
            <p:cNvSpPr/>
            <p:nvPr/>
          </p:nvSpPr>
          <p:spPr>
            <a:xfrm>
              <a:off x="5794025" y="3396625"/>
              <a:ext cx="147300" cy="134700"/>
            </a:xfrm>
            <a:custGeom>
              <a:avLst/>
              <a:gdLst/>
              <a:ahLst/>
              <a:cxnLst/>
              <a:rect l="l" t="t" r="r" b="b"/>
              <a:pathLst>
                <a:path w="5892" h="5388" extrusionOk="0">
                  <a:moveTo>
                    <a:pt x="2993" y="0"/>
                  </a:moveTo>
                  <a:lnTo>
                    <a:pt x="2520" y="473"/>
                  </a:lnTo>
                  <a:lnTo>
                    <a:pt x="2741" y="725"/>
                  </a:lnTo>
                  <a:cubicBezTo>
                    <a:pt x="3151" y="1103"/>
                    <a:pt x="3151" y="1764"/>
                    <a:pt x="2741" y="2174"/>
                  </a:cubicBezTo>
                  <a:cubicBezTo>
                    <a:pt x="2505" y="2363"/>
                    <a:pt x="2221" y="2457"/>
                    <a:pt x="1949" y="2457"/>
                  </a:cubicBezTo>
                  <a:cubicBezTo>
                    <a:pt x="1678" y="2457"/>
                    <a:pt x="1418" y="2363"/>
                    <a:pt x="1229" y="2174"/>
                  </a:cubicBezTo>
                  <a:lnTo>
                    <a:pt x="977" y="1922"/>
                  </a:lnTo>
                  <a:lnTo>
                    <a:pt x="0" y="2930"/>
                  </a:lnTo>
                  <a:lnTo>
                    <a:pt x="2205" y="5072"/>
                  </a:lnTo>
                  <a:cubicBezTo>
                    <a:pt x="2394" y="5293"/>
                    <a:pt x="2678" y="5387"/>
                    <a:pt x="2930" y="5387"/>
                  </a:cubicBezTo>
                  <a:cubicBezTo>
                    <a:pt x="3214" y="5387"/>
                    <a:pt x="3497" y="5293"/>
                    <a:pt x="3686" y="5072"/>
                  </a:cubicBezTo>
                  <a:lnTo>
                    <a:pt x="5891" y="2930"/>
                  </a:lnTo>
                  <a:lnTo>
                    <a:pt x="4663" y="1701"/>
                  </a:lnTo>
                  <a:cubicBezTo>
                    <a:pt x="4568" y="1575"/>
                    <a:pt x="4568" y="1355"/>
                    <a:pt x="4663" y="1229"/>
                  </a:cubicBezTo>
                  <a:lnTo>
                    <a:pt x="5167" y="756"/>
                  </a:lnTo>
                  <a:cubicBezTo>
                    <a:pt x="5261" y="630"/>
                    <a:pt x="5261" y="410"/>
                    <a:pt x="5167" y="284"/>
                  </a:cubicBezTo>
                  <a:cubicBezTo>
                    <a:pt x="5104" y="221"/>
                    <a:pt x="5009" y="189"/>
                    <a:pt x="4915" y="189"/>
                  </a:cubicBezTo>
                  <a:cubicBezTo>
                    <a:pt x="4820" y="189"/>
                    <a:pt x="4726" y="221"/>
                    <a:pt x="4663" y="284"/>
                  </a:cubicBezTo>
                  <a:lnTo>
                    <a:pt x="4190" y="756"/>
                  </a:lnTo>
                  <a:cubicBezTo>
                    <a:pt x="4143" y="819"/>
                    <a:pt x="4056" y="851"/>
                    <a:pt x="3966" y="851"/>
                  </a:cubicBezTo>
                  <a:cubicBezTo>
                    <a:pt x="3875" y="851"/>
                    <a:pt x="3781" y="819"/>
                    <a:pt x="3718" y="756"/>
                  </a:cubicBezTo>
                  <a:lnTo>
                    <a:pt x="29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C7D192E5-73B8-4D8F-93CB-CB6A48DC6EDB}" type="slidenum">
              <a:rPr lang="ru-RU" sz="900" smtClean="0">
                <a:solidFill>
                  <a:schemeClr val="bg1"/>
                </a:solidFill>
              </a:rPr>
              <a:pPr/>
              <a:t>78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977;p54"/>
          <p:cNvGrpSpPr/>
          <p:nvPr/>
        </p:nvGrpSpPr>
        <p:grpSpPr>
          <a:xfrm>
            <a:off x="7435080" y="68711"/>
            <a:ext cx="1614957" cy="1519192"/>
            <a:chOff x="1404500" y="453700"/>
            <a:chExt cx="4742575" cy="4835550"/>
          </a:xfrm>
        </p:grpSpPr>
        <p:sp>
          <p:nvSpPr>
            <p:cNvPr id="7" name="Google Shape;978;p54"/>
            <p:cNvSpPr/>
            <p:nvPr/>
          </p:nvSpPr>
          <p:spPr>
            <a:xfrm>
              <a:off x="1404500" y="2551425"/>
              <a:ext cx="4742575" cy="2737825"/>
            </a:xfrm>
            <a:custGeom>
              <a:avLst/>
              <a:gdLst/>
              <a:ahLst/>
              <a:cxnLst/>
              <a:rect l="l" t="t" r="r" b="b"/>
              <a:pathLst>
                <a:path w="189703" h="109513" extrusionOk="0">
                  <a:moveTo>
                    <a:pt x="94869" y="1"/>
                  </a:moveTo>
                  <a:cubicBezTo>
                    <a:pt x="42464" y="1"/>
                    <a:pt x="1" y="24518"/>
                    <a:pt x="1" y="54740"/>
                  </a:cubicBezTo>
                  <a:cubicBezTo>
                    <a:pt x="1" y="84995"/>
                    <a:pt x="42464" y="109513"/>
                    <a:pt x="94869" y="109513"/>
                  </a:cubicBezTo>
                  <a:cubicBezTo>
                    <a:pt x="147239" y="109513"/>
                    <a:pt x="189703" y="84995"/>
                    <a:pt x="189703" y="54740"/>
                  </a:cubicBezTo>
                  <a:cubicBezTo>
                    <a:pt x="189703" y="24518"/>
                    <a:pt x="147239" y="1"/>
                    <a:pt x="94869" y="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79;p54"/>
            <p:cNvSpPr/>
            <p:nvPr/>
          </p:nvSpPr>
          <p:spPr>
            <a:xfrm>
              <a:off x="1654675" y="3844850"/>
              <a:ext cx="1470250" cy="849800"/>
            </a:xfrm>
            <a:custGeom>
              <a:avLst/>
              <a:gdLst/>
              <a:ahLst/>
              <a:cxnLst/>
              <a:rect l="l" t="t" r="r" b="b"/>
              <a:pathLst>
                <a:path w="58810" h="33992" extrusionOk="0">
                  <a:moveTo>
                    <a:pt x="29422" y="1"/>
                  </a:moveTo>
                  <a:cubicBezTo>
                    <a:pt x="13177" y="1"/>
                    <a:pt x="1" y="7606"/>
                    <a:pt x="1" y="17013"/>
                  </a:cubicBezTo>
                  <a:cubicBezTo>
                    <a:pt x="1" y="26386"/>
                    <a:pt x="13177" y="33992"/>
                    <a:pt x="29422" y="33992"/>
                  </a:cubicBezTo>
                  <a:cubicBezTo>
                    <a:pt x="45667" y="33992"/>
                    <a:pt x="58810" y="26386"/>
                    <a:pt x="58810" y="17013"/>
                  </a:cubicBezTo>
                  <a:cubicBezTo>
                    <a:pt x="58810" y="7606"/>
                    <a:pt x="45667" y="1"/>
                    <a:pt x="2942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80;p54"/>
            <p:cNvSpPr/>
            <p:nvPr/>
          </p:nvSpPr>
          <p:spPr>
            <a:xfrm>
              <a:off x="3616075" y="2918375"/>
              <a:ext cx="1609525" cy="1662875"/>
            </a:xfrm>
            <a:custGeom>
              <a:avLst/>
              <a:gdLst/>
              <a:ahLst/>
              <a:cxnLst/>
              <a:rect l="l" t="t" r="r" b="b"/>
              <a:pathLst>
                <a:path w="64381" h="66515" extrusionOk="0">
                  <a:moveTo>
                    <a:pt x="60978" y="0"/>
                  </a:moveTo>
                  <a:lnTo>
                    <a:pt x="1" y="35225"/>
                  </a:lnTo>
                  <a:lnTo>
                    <a:pt x="1" y="64546"/>
                  </a:lnTo>
                  <a:lnTo>
                    <a:pt x="3403" y="66514"/>
                  </a:lnTo>
                  <a:lnTo>
                    <a:pt x="64380" y="31289"/>
                  </a:lnTo>
                  <a:lnTo>
                    <a:pt x="64380" y="1968"/>
                  </a:lnTo>
                  <a:lnTo>
                    <a:pt x="60978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1;p54"/>
            <p:cNvSpPr/>
            <p:nvPr/>
          </p:nvSpPr>
          <p:spPr>
            <a:xfrm>
              <a:off x="3616075" y="2918375"/>
              <a:ext cx="1609525" cy="1662875"/>
            </a:xfrm>
            <a:custGeom>
              <a:avLst/>
              <a:gdLst/>
              <a:ahLst/>
              <a:cxnLst/>
              <a:rect l="l" t="t" r="r" b="b"/>
              <a:pathLst>
                <a:path w="64381" h="66515" extrusionOk="0">
                  <a:moveTo>
                    <a:pt x="60978" y="0"/>
                  </a:moveTo>
                  <a:lnTo>
                    <a:pt x="1" y="35225"/>
                  </a:lnTo>
                  <a:lnTo>
                    <a:pt x="1" y="64546"/>
                  </a:lnTo>
                  <a:lnTo>
                    <a:pt x="3403" y="66514"/>
                  </a:lnTo>
                  <a:lnTo>
                    <a:pt x="64380" y="31289"/>
                  </a:lnTo>
                  <a:lnTo>
                    <a:pt x="64380" y="1968"/>
                  </a:lnTo>
                  <a:lnTo>
                    <a:pt x="609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2;p54"/>
            <p:cNvSpPr/>
            <p:nvPr/>
          </p:nvSpPr>
          <p:spPr>
            <a:xfrm>
              <a:off x="3701151" y="2967575"/>
              <a:ext cx="1524449" cy="1613675"/>
            </a:xfrm>
            <a:custGeom>
              <a:avLst/>
              <a:gdLst/>
              <a:ahLst/>
              <a:cxnLst/>
              <a:rect l="l" t="t" r="r" b="b"/>
              <a:pathLst>
                <a:path w="60978" h="64547" extrusionOk="0">
                  <a:moveTo>
                    <a:pt x="60977" y="0"/>
                  </a:moveTo>
                  <a:lnTo>
                    <a:pt x="0" y="35192"/>
                  </a:lnTo>
                  <a:lnTo>
                    <a:pt x="0" y="64546"/>
                  </a:lnTo>
                  <a:lnTo>
                    <a:pt x="60977" y="29321"/>
                  </a:lnTo>
                  <a:lnTo>
                    <a:pt x="60977" y="0"/>
                  </a:lnTo>
                  <a:close/>
                </a:path>
              </a:pathLst>
            </a:custGeom>
            <a:solidFill>
              <a:srgbClr val="FFC100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983;p54"/>
            <p:cNvSpPr/>
            <p:nvPr/>
          </p:nvSpPr>
          <p:spPr>
            <a:xfrm>
              <a:off x="3827900" y="2756575"/>
              <a:ext cx="719700" cy="870650"/>
            </a:xfrm>
            <a:custGeom>
              <a:avLst/>
              <a:gdLst/>
              <a:ahLst/>
              <a:cxnLst/>
              <a:rect l="l" t="t" r="r" b="b"/>
              <a:pathLst>
                <a:path w="28788" h="34826" extrusionOk="0">
                  <a:moveTo>
                    <a:pt x="14211" y="1"/>
                  </a:moveTo>
                  <a:cubicBezTo>
                    <a:pt x="3637" y="9541"/>
                    <a:pt x="1" y="21583"/>
                    <a:pt x="6772" y="32891"/>
                  </a:cubicBezTo>
                  <a:lnTo>
                    <a:pt x="10175" y="34826"/>
                  </a:lnTo>
                  <a:lnTo>
                    <a:pt x="28788" y="24085"/>
                  </a:lnTo>
                  <a:lnTo>
                    <a:pt x="25419" y="22117"/>
                  </a:lnTo>
                  <a:cubicBezTo>
                    <a:pt x="23384" y="22017"/>
                    <a:pt x="21416" y="21550"/>
                    <a:pt x="19548" y="20716"/>
                  </a:cubicBezTo>
                  <a:cubicBezTo>
                    <a:pt x="18614" y="20015"/>
                    <a:pt x="17713" y="19215"/>
                    <a:pt x="16946" y="18347"/>
                  </a:cubicBezTo>
                  <a:cubicBezTo>
                    <a:pt x="11776" y="12510"/>
                    <a:pt x="16946" y="1602"/>
                    <a:pt x="16946" y="1602"/>
                  </a:cubicBezTo>
                  <a:lnTo>
                    <a:pt x="1421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4;p54"/>
            <p:cNvSpPr/>
            <p:nvPr/>
          </p:nvSpPr>
          <p:spPr>
            <a:xfrm>
              <a:off x="3912975" y="2796600"/>
              <a:ext cx="634625" cy="830625"/>
            </a:xfrm>
            <a:custGeom>
              <a:avLst/>
              <a:gdLst/>
              <a:ahLst/>
              <a:cxnLst/>
              <a:rect l="l" t="t" r="r" b="b"/>
              <a:pathLst>
                <a:path w="25385" h="33225" extrusionOk="0">
                  <a:moveTo>
                    <a:pt x="13543" y="1"/>
                  </a:moveTo>
                  <a:lnTo>
                    <a:pt x="13543" y="1"/>
                  </a:lnTo>
                  <a:cubicBezTo>
                    <a:pt x="2969" y="9508"/>
                    <a:pt x="0" y="21917"/>
                    <a:pt x="6772" y="33225"/>
                  </a:cubicBezTo>
                  <a:lnTo>
                    <a:pt x="25385" y="22484"/>
                  </a:lnTo>
                  <a:cubicBezTo>
                    <a:pt x="20848" y="22217"/>
                    <a:pt x="16579" y="20149"/>
                    <a:pt x="13543" y="16713"/>
                  </a:cubicBezTo>
                  <a:cubicBezTo>
                    <a:pt x="8373" y="10909"/>
                    <a:pt x="13543" y="2"/>
                    <a:pt x="13543" y="1"/>
                  </a:cubicBezTo>
                  <a:close/>
                </a:path>
              </a:pathLst>
            </a:custGeom>
            <a:solidFill>
              <a:srgbClr val="FFC100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5;p54"/>
            <p:cNvSpPr/>
            <p:nvPr/>
          </p:nvSpPr>
          <p:spPr>
            <a:xfrm>
              <a:off x="3395100" y="3903425"/>
              <a:ext cx="168000" cy="83225"/>
            </a:xfrm>
            <a:custGeom>
              <a:avLst/>
              <a:gdLst/>
              <a:ahLst/>
              <a:cxnLst/>
              <a:rect l="l" t="t" r="r" b="b"/>
              <a:pathLst>
                <a:path w="6720" h="3329" extrusionOk="0">
                  <a:moveTo>
                    <a:pt x="6014" y="1"/>
                  </a:moveTo>
                  <a:cubicBezTo>
                    <a:pt x="5939" y="1"/>
                    <a:pt x="5857" y="19"/>
                    <a:pt x="5771" y="60"/>
                  </a:cubicBezTo>
                  <a:lnTo>
                    <a:pt x="501" y="2361"/>
                  </a:lnTo>
                  <a:cubicBezTo>
                    <a:pt x="0" y="2595"/>
                    <a:pt x="167" y="3329"/>
                    <a:pt x="701" y="3329"/>
                  </a:cubicBezTo>
                  <a:cubicBezTo>
                    <a:pt x="768" y="3329"/>
                    <a:pt x="834" y="3329"/>
                    <a:pt x="901" y="3295"/>
                  </a:cubicBezTo>
                  <a:lnTo>
                    <a:pt x="6171" y="994"/>
                  </a:lnTo>
                  <a:cubicBezTo>
                    <a:pt x="6719" y="734"/>
                    <a:pt x="6494" y="1"/>
                    <a:pt x="601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6;p54"/>
            <p:cNvSpPr/>
            <p:nvPr/>
          </p:nvSpPr>
          <p:spPr>
            <a:xfrm>
              <a:off x="3393250" y="3710675"/>
              <a:ext cx="184500" cy="84175"/>
            </a:xfrm>
            <a:custGeom>
              <a:avLst/>
              <a:gdLst/>
              <a:ahLst/>
              <a:cxnLst/>
              <a:rect l="l" t="t" r="r" b="b"/>
              <a:pathLst>
                <a:path w="7380" h="3367" extrusionOk="0">
                  <a:moveTo>
                    <a:pt x="756" y="0"/>
                  </a:moveTo>
                  <a:cubicBezTo>
                    <a:pt x="246" y="0"/>
                    <a:pt x="1" y="829"/>
                    <a:pt x="608" y="1032"/>
                  </a:cubicBezTo>
                  <a:lnTo>
                    <a:pt x="6479" y="3333"/>
                  </a:lnTo>
                  <a:cubicBezTo>
                    <a:pt x="6546" y="3367"/>
                    <a:pt x="6612" y="3367"/>
                    <a:pt x="6679" y="3367"/>
                  </a:cubicBezTo>
                  <a:cubicBezTo>
                    <a:pt x="7246" y="3367"/>
                    <a:pt x="7380" y="2599"/>
                    <a:pt x="6879" y="2399"/>
                  </a:cubicBezTo>
                  <a:lnTo>
                    <a:pt x="1008" y="64"/>
                  </a:lnTo>
                  <a:cubicBezTo>
                    <a:pt x="919" y="20"/>
                    <a:pt x="835" y="0"/>
                    <a:pt x="75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7;p54"/>
            <p:cNvSpPr/>
            <p:nvPr/>
          </p:nvSpPr>
          <p:spPr>
            <a:xfrm>
              <a:off x="3536375" y="3518875"/>
              <a:ext cx="106425" cy="146725"/>
            </a:xfrm>
            <a:custGeom>
              <a:avLst/>
              <a:gdLst/>
              <a:ahLst/>
              <a:cxnLst/>
              <a:rect l="l" t="t" r="r" b="b"/>
              <a:pathLst>
                <a:path w="4257" h="5869" extrusionOk="0">
                  <a:moveTo>
                    <a:pt x="702" y="1"/>
                  </a:moveTo>
                  <a:cubicBezTo>
                    <a:pt x="351" y="1"/>
                    <a:pt x="0" y="383"/>
                    <a:pt x="254" y="798"/>
                  </a:cubicBezTo>
                  <a:lnTo>
                    <a:pt x="3156" y="5635"/>
                  </a:lnTo>
                  <a:cubicBezTo>
                    <a:pt x="3222" y="5768"/>
                    <a:pt x="3389" y="5868"/>
                    <a:pt x="3589" y="5868"/>
                  </a:cubicBezTo>
                  <a:cubicBezTo>
                    <a:pt x="3990" y="5868"/>
                    <a:pt x="4256" y="5435"/>
                    <a:pt x="4056" y="5101"/>
                  </a:cubicBezTo>
                  <a:lnTo>
                    <a:pt x="1121" y="264"/>
                  </a:lnTo>
                  <a:cubicBezTo>
                    <a:pt x="1017" y="78"/>
                    <a:pt x="860" y="1"/>
                    <a:pt x="7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8;p54"/>
            <p:cNvSpPr/>
            <p:nvPr/>
          </p:nvSpPr>
          <p:spPr>
            <a:xfrm>
              <a:off x="5304800" y="3491500"/>
              <a:ext cx="166650" cy="95700"/>
            </a:xfrm>
            <a:custGeom>
              <a:avLst/>
              <a:gdLst/>
              <a:ahLst/>
              <a:cxnLst/>
              <a:rect l="l" t="t" r="r" b="b"/>
              <a:pathLst>
                <a:path w="6666" h="3828" extrusionOk="0">
                  <a:moveTo>
                    <a:pt x="5914" y="1"/>
                  </a:moveTo>
                  <a:cubicBezTo>
                    <a:pt x="5827" y="1"/>
                    <a:pt x="5733" y="28"/>
                    <a:pt x="5638" y="92"/>
                  </a:cubicBezTo>
                  <a:lnTo>
                    <a:pt x="334" y="2860"/>
                  </a:lnTo>
                  <a:cubicBezTo>
                    <a:pt x="67" y="2994"/>
                    <a:pt x="0" y="3327"/>
                    <a:pt x="134" y="3561"/>
                  </a:cubicBezTo>
                  <a:cubicBezTo>
                    <a:pt x="200" y="3727"/>
                    <a:pt x="367" y="3828"/>
                    <a:pt x="567" y="3828"/>
                  </a:cubicBezTo>
                  <a:cubicBezTo>
                    <a:pt x="667" y="3828"/>
                    <a:pt x="734" y="3828"/>
                    <a:pt x="801" y="3794"/>
                  </a:cubicBezTo>
                  <a:lnTo>
                    <a:pt x="6105" y="992"/>
                  </a:lnTo>
                  <a:cubicBezTo>
                    <a:pt x="6666" y="768"/>
                    <a:pt x="6377" y="1"/>
                    <a:pt x="591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09;p54"/>
            <p:cNvSpPr/>
            <p:nvPr/>
          </p:nvSpPr>
          <p:spPr>
            <a:xfrm>
              <a:off x="5290850" y="3695250"/>
              <a:ext cx="185750" cy="67900"/>
            </a:xfrm>
            <a:custGeom>
              <a:avLst/>
              <a:gdLst/>
              <a:ahLst/>
              <a:cxnLst/>
              <a:rect l="l" t="t" r="r" b="b"/>
              <a:pathLst>
                <a:path w="7430" h="2716" extrusionOk="0">
                  <a:moveTo>
                    <a:pt x="697" y="0"/>
                  </a:moveTo>
                  <a:cubicBezTo>
                    <a:pt x="162" y="0"/>
                    <a:pt x="0" y="764"/>
                    <a:pt x="558" y="981"/>
                  </a:cubicBezTo>
                  <a:lnTo>
                    <a:pt x="6596" y="2683"/>
                  </a:lnTo>
                  <a:lnTo>
                    <a:pt x="6729" y="2683"/>
                  </a:lnTo>
                  <a:lnTo>
                    <a:pt x="6729" y="2716"/>
                  </a:lnTo>
                  <a:cubicBezTo>
                    <a:pt x="7330" y="2683"/>
                    <a:pt x="7430" y="1849"/>
                    <a:pt x="6896" y="1682"/>
                  </a:cubicBezTo>
                  <a:lnTo>
                    <a:pt x="825" y="14"/>
                  </a:lnTo>
                  <a:cubicBezTo>
                    <a:pt x="780" y="5"/>
                    <a:pt x="737" y="0"/>
                    <a:pt x="6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0;p54"/>
            <p:cNvSpPr/>
            <p:nvPr/>
          </p:nvSpPr>
          <p:spPr>
            <a:xfrm>
              <a:off x="5229325" y="3828550"/>
              <a:ext cx="108850" cy="135600"/>
            </a:xfrm>
            <a:custGeom>
              <a:avLst/>
              <a:gdLst/>
              <a:ahLst/>
              <a:cxnLst/>
              <a:rect l="l" t="t" r="r" b="b"/>
              <a:pathLst>
                <a:path w="4354" h="5424" extrusionOk="0">
                  <a:moveTo>
                    <a:pt x="668" y="1"/>
                  </a:moveTo>
                  <a:cubicBezTo>
                    <a:pt x="322" y="1"/>
                    <a:pt x="1" y="368"/>
                    <a:pt x="217" y="753"/>
                  </a:cubicBezTo>
                  <a:lnTo>
                    <a:pt x="3353" y="5190"/>
                  </a:lnTo>
                  <a:cubicBezTo>
                    <a:pt x="3453" y="5323"/>
                    <a:pt x="3620" y="5423"/>
                    <a:pt x="3786" y="5423"/>
                  </a:cubicBezTo>
                  <a:cubicBezTo>
                    <a:pt x="3886" y="5423"/>
                    <a:pt x="3953" y="5390"/>
                    <a:pt x="4053" y="5323"/>
                  </a:cubicBezTo>
                  <a:cubicBezTo>
                    <a:pt x="4287" y="5156"/>
                    <a:pt x="4353" y="4856"/>
                    <a:pt x="4187" y="4622"/>
                  </a:cubicBezTo>
                  <a:lnTo>
                    <a:pt x="1051" y="186"/>
                  </a:lnTo>
                  <a:cubicBezTo>
                    <a:pt x="939" y="56"/>
                    <a:pt x="802" y="1"/>
                    <a:pt x="6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1;p54"/>
            <p:cNvSpPr/>
            <p:nvPr/>
          </p:nvSpPr>
          <p:spPr>
            <a:xfrm>
              <a:off x="2933100" y="453700"/>
              <a:ext cx="591275" cy="702425"/>
            </a:xfrm>
            <a:custGeom>
              <a:avLst/>
              <a:gdLst/>
              <a:ahLst/>
              <a:cxnLst/>
              <a:rect l="l" t="t" r="r" b="b"/>
              <a:pathLst>
                <a:path w="23651" h="28097" extrusionOk="0">
                  <a:moveTo>
                    <a:pt x="9031" y="0"/>
                  </a:moveTo>
                  <a:cubicBezTo>
                    <a:pt x="8071" y="0"/>
                    <a:pt x="7198" y="222"/>
                    <a:pt x="6438" y="650"/>
                  </a:cubicBezTo>
                  <a:cubicBezTo>
                    <a:pt x="5671" y="1117"/>
                    <a:pt x="3703" y="2218"/>
                    <a:pt x="2936" y="2685"/>
                  </a:cubicBezTo>
                  <a:cubicBezTo>
                    <a:pt x="1135" y="3719"/>
                    <a:pt x="0" y="5987"/>
                    <a:pt x="0" y="9190"/>
                  </a:cubicBezTo>
                  <a:cubicBezTo>
                    <a:pt x="0" y="15661"/>
                    <a:pt x="4537" y="23500"/>
                    <a:pt x="10108" y="26702"/>
                  </a:cubicBezTo>
                  <a:cubicBezTo>
                    <a:pt x="11739" y="27654"/>
                    <a:pt x="13268" y="28097"/>
                    <a:pt x="14623" y="28097"/>
                  </a:cubicBezTo>
                  <a:cubicBezTo>
                    <a:pt x="15596" y="28097"/>
                    <a:pt x="16479" y="27868"/>
                    <a:pt x="17246" y="27436"/>
                  </a:cubicBezTo>
                  <a:lnTo>
                    <a:pt x="20715" y="25435"/>
                  </a:lnTo>
                  <a:cubicBezTo>
                    <a:pt x="22517" y="24367"/>
                    <a:pt x="23651" y="22132"/>
                    <a:pt x="23651" y="18897"/>
                  </a:cubicBezTo>
                  <a:cubicBezTo>
                    <a:pt x="23651" y="12459"/>
                    <a:pt x="19114" y="4620"/>
                    <a:pt x="13543" y="1384"/>
                  </a:cubicBezTo>
                  <a:cubicBezTo>
                    <a:pt x="11921" y="446"/>
                    <a:pt x="10390" y="0"/>
                    <a:pt x="903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12;p54"/>
            <p:cNvSpPr/>
            <p:nvPr/>
          </p:nvSpPr>
          <p:spPr>
            <a:xfrm>
              <a:off x="2933100" y="453700"/>
              <a:ext cx="591275" cy="702425"/>
            </a:xfrm>
            <a:custGeom>
              <a:avLst/>
              <a:gdLst/>
              <a:ahLst/>
              <a:cxnLst/>
              <a:rect l="l" t="t" r="r" b="b"/>
              <a:pathLst>
                <a:path w="23651" h="28097" extrusionOk="0">
                  <a:moveTo>
                    <a:pt x="9031" y="0"/>
                  </a:moveTo>
                  <a:cubicBezTo>
                    <a:pt x="8071" y="0"/>
                    <a:pt x="7198" y="222"/>
                    <a:pt x="6438" y="650"/>
                  </a:cubicBezTo>
                  <a:cubicBezTo>
                    <a:pt x="5671" y="1117"/>
                    <a:pt x="3703" y="2218"/>
                    <a:pt x="2936" y="2685"/>
                  </a:cubicBezTo>
                  <a:cubicBezTo>
                    <a:pt x="1135" y="3719"/>
                    <a:pt x="0" y="5987"/>
                    <a:pt x="0" y="9190"/>
                  </a:cubicBezTo>
                  <a:cubicBezTo>
                    <a:pt x="0" y="15661"/>
                    <a:pt x="4537" y="23500"/>
                    <a:pt x="10108" y="26702"/>
                  </a:cubicBezTo>
                  <a:cubicBezTo>
                    <a:pt x="11739" y="27654"/>
                    <a:pt x="13268" y="28097"/>
                    <a:pt x="14623" y="28097"/>
                  </a:cubicBezTo>
                  <a:cubicBezTo>
                    <a:pt x="15596" y="28097"/>
                    <a:pt x="16479" y="27868"/>
                    <a:pt x="17246" y="27436"/>
                  </a:cubicBezTo>
                  <a:lnTo>
                    <a:pt x="20715" y="25435"/>
                  </a:lnTo>
                  <a:cubicBezTo>
                    <a:pt x="22517" y="24367"/>
                    <a:pt x="23651" y="22132"/>
                    <a:pt x="23651" y="18897"/>
                  </a:cubicBezTo>
                  <a:cubicBezTo>
                    <a:pt x="23651" y="12459"/>
                    <a:pt x="19114" y="4620"/>
                    <a:pt x="13543" y="1384"/>
                  </a:cubicBezTo>
                  <a:cubicBezTo>
                    <a:pt x="11921" y="446"/>
                    <a:pt x="10390" y="0"/>
                    <a:pt x="90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13;p54"/>
            <p:cNvSpPr/>
            <p:nvPr/>
          </p:nvSpPr>
          <p:spPr>
            <a:xfrm>
              <a:off x="3325875" y="1044525"/>
              <a:ext cx="254375" cy="184525"/>
            </a:xfrm>
            <a:custGeom>
              <a:avLst/>
              <a:gdLst/>
              <a:ahLst/>
              <a:cxnLst/>
              <a:rect l="l" t="t" r="r" b="b"/>
              <a:pathLst>
                <a:path w="10175" h="7381" extrusionOk="0">
                  <a:moveTo>
                    <a:pt x="6806" y="0"/>
                  </a:moveTo>
                  <a:lnTo>
                    <a:pt x="1" y="3937"/>
                  </a:lnTo>
                  <a:cubicBezTo>
                    <a:pt x="634" y="4937"/>
                    <a:pt x="1502" y="5805"/>
                    <a:pt x="2536" y="6438"/>
                  </a:cubicBezTo>
                  <a:cubicBezTo>
                    <a:pt x="3575" y="7050"/>
                    <a:pt x="4782" y="7381"/>
                    <a:pt x="6003" y="7381"/>
                  </a:cubicBezTo>
                  <a:cubicBezTo>
                    <a:pt x="6115" y="7381"/>
                    <a:pt x="6227" y="7378"/>
                    <a:pt x="6339" y="7372"/>
                  </a:cubicBezTo>
                  <a:cubicBezTo>
                    <a:pt x="6405" y="7372"/>
                    <a:pt x="6439" y="7372"/>
                    <a:pt x="6505" y="7339"/>
                  </a:cubicBezTo>
                  <a:lnTo>
                    <a:pt x="9941" y="5371"/>
                  </a:lnTo>
                  <a:cubicBezTo>
                    <a:pt x="10175" y="5238"/>
                    <a:pt x="10175" y="4904"/>
                    <a:pt x="9941" y="4771"/>
                  </a:cubicBezTo>
                  <a:cubicBezTo>
                    <a:pt x="8173" y="3803"/>
                    <a:pt x="7006" y="2035"/>
                    <a:pt x="680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14;p54"/>
            <p:cNvSpPr/>
            <p:nvPr/>
          </p:nvSpPr>
          <p:spPr>
            <a:xfrm>
              <a:off x="3325875" y="1044525"/>
              <a:ext cx="254375" cy="184525"/>
            </a:xfrm>
            <a:custGeom>
              <a:avLst/>
              <a:gdLst/>
              <a:ahLst/>
              <a:cxnLst/>
              <a:rect l="l" t="t" r="r" b="b"/>
              <a:pathLst>
                <a:path w="10175" h="7381" extrusionOk="0">
                  <a:moveTo>
                    <a:pt x="6806" y="0"/>
                  </a:moveTo>
                  <a:lnTo>
                    <a:pt x="1" y="3937"/>
                  </a:lnTo>
                  <a:cubicBezTo>
                    <a:pt x="634" y="4937"/>
                    <a:pt x="1502" y="5805"/>
                    <a:pt x="2536" y="6438"/>
                  </a:cubicBezTo>
                  <a:cubicBezTo>
                    <a:pt x="3575" y="7050"/>
                    <a:pt x="4782" y="7381"/>
                    <a:pt x="6003" y="7381"/>
                  </a:cubicBezTo>
                  <a:cubicBezTo>
                    <a:pt x="6115" y="7381"/>
                    <a:pt x="6227" y="7378"/>
                    <a:pt x="6339" y="7372"/>
                  </a:cubicBezTo>
                  <a:cubicBezTo>
                    <a:pt x="6405" y="7372"/>
                    <a:pt x="6439" y="7372"/>
                    <a:pt x="6505" y="7339"/>
                  </a:cubicBezTo>
                  <a:lnTo>
                    <a:pt x="9941" y="5371"/>
                  </a:lnTo>
                  <a:cubicBezTo>
                    <a:pt x="10175" y="5238"/>
                    <a:pt x="10175" y="4904"/>
                    <a:pt x="9941" y="4771"/>
                  </a:cubicBezTo>
                  <a:cubicBezTo>
                    <a:pt x="8173" y="3803"/>
                    <a:pt x="7006" y="2035"/>
                    <a:pt x="680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15;p54"/>
            <p:cNvSpPr/>
            <p:nvPr/>
          </p:nvSpPr>
          <p:spPr>
            <a:xfrm>
              <a:off x="2908075" y="503300"/>
              <a:ext cx="554600" cy="652575"/>
            </a:xfrm>
            <a:custGeom>
              <a:avLst/>
              <a:gdLst/>
              <a:ahLst/>
              <a:cxnLst/>
              <a:rect l="l" t="t" r="r" b="b"/>
              <a:pathLst>
                <a:path w="22184" h="26103" extrusionOk="0">
                  <a:moveTo>
                    <a:pt x="6580" y="1"/>
                  </a:moveTo>
                  <a:cubicBezTo>
                    <a:pt x="5638" y="1"/>
                    <a:pt x="4755" y="215"/>
                    <a:pt x="3970" y="668"/>
                  </a:cubicBezTo>
                  <a:cubicBezTo>
                    <a:pt x="1" y="2969"/>
                    <a:pt x="1" y="10341"/>
                    <a:pt x="3970" y="17180"/>
                  </a:cubicBezTo>
                  <a:cubicBezTo>
                    <a:pt x="7114" y="22641"/>
                    <a:pt x="11832" y="26102"/>
                    <a:pt x="15610" y="26102"/>
                  </a:cubicBezTo>
                  <a:cubicBezTo>
                    <a:pt x="16562" y="26102"/>
                    <a:pt x="17455" y="25882"/>
                    <a:pt x="18247" y="25419"/>
                  </a:cubicBezTo>
                  <a:cubicBezTo>
                    <a:pt x="22183" y="23150"/>
                    <a:pt x="22183" y="15779"/>
                    <a:pt x="18247" y="8940"/>
                  </a:cubicBezTo>
                  <a:cubicBezTo>
                    <a:pt x="15096" y="3466"/>
                    <a:pt x="10362" y="1"/>
                    <a:pt x="658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16;p54"/>
            <p:cNvSpPr/>
            <p:nvPr/>
          </p:nvSpPr>
          <p:spPr>
            <a:xfrm>
              <a:off x="3306278" y="1060134"/>
              <a:ext cx="181825" cy="172850"/>
            </a:xfrm>
            <a:custGeom>
              <a:avLst/>
              <a:gdLst/>
              <a:ahLst/>
              <a:cxnLst/>
              <a:rect l="l" t="t" r="r" b="b"/>
              <a:pathLst>
                <a:path w="7273" h="6914" extrusionOk="0">
                  <a:moveTo>
                    <a:pt x="3870" y="0"/>
                  </a:moveTo>
                  <a:lnTo>
                    <a:pt x="1" y="2235"/>
                  </a:lnTo>
                  <a:cubicBezTo>
                    <a:pt x="1" y="2235"/>
                    <a:pt x="334" y="4270"/>
                    <a:pt x="3003" y="5971"/>
                  </a:cubicBezTo>
                  <a:cubicBezTo>
                    <a:pt x="4072" y="6583"/>
                    <a:pt x="5254" y="6914"/>
                    <a:pt x="6470" y="6914"/>
                  </a:cubicBezTo>
                  <a:cubicBezTo>
                    <a:pt x="6582" y="6914"/>
                    <a:pt x="6694" y="6911"/>
                    <a:pt x="6806" y="6905"/>
                  </a:cubicBezTo>
                  <a:cubicBezTo>
                    <a:pt x="7172" y="6905"/>
                    <a:pt x="7273" y="6438"/>
                    <a:pt x="6972" y="6272"/>
                  </a:cubicBezTo>
                  <a:cubicBezTo>
                    <a:pt x="4737" y="5037"/>
                    <a:pt x="3470" y="2536"/>
                    <a:pt x="387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17;p54"/>
            <p:cNvSpPr/>
            <p:nvPr/>
          </p:nvSpPr>
          <p:spPr>
            <a:xfrm>
              <a:off x="3124900" y="619925"/>
              <a:ext cx="82575" cy="299550"/>
            </a:xfrm>
            <a:custGeom>
              <a:avLst/>
              <a:gdLst/>
              <a:ahLst/>
              <a:cxnLst/>
              <a:rect l="l" t="t" r="r" b="b"/>
              <a:pathLst>
                <a:path w="3303" h="11982" extrusionOk="0">
                  <a:moveTo>
                    <a:pt x="237" y="1"/>
                  </a:moveTo>
                  <a:cubicBezTo>
                    <a:pt x="93" y="1"/>
                    <a:pt x="1" y="107"/>
                    <a:pt x="1" y="306"/>
                  </a:cubicBezTo>
                  <a:lnTo>
                    <a:pt x="901" y="10513"/>
                  </a:lnTo>
                  <a:cubicBezTo>
                    <a:pt x="935" y="10813"/>
                    <a:pt x="1101" y="11080"/>
                    <a:pt x="1368" y="11247"/>
                  </a:cubicBezTo>
                  <a:lnTo>
                    <a:pt x="2669" y="11914"/>
                  </a:lnTo>
                  <a:cubicBezTo>
                    <a:pt x="2726" y="11961"/>
                    <a:pt x="2787" y="11982"/>
                    <a:pt x="2846" y="11982"/>
                  </a:cubicBezTo>
                  <a:cubicBezTo>
                    <a:pt x="2996" y="11982"/>
                    <a:pt x="3127" y="11848"/>
                    <a:pt x="3103" y="11681"/>
                  </a:cubicBezTo>
                  <a:lnTo>
                    <a:pt x="3303" y="2074"/>
                  </a:lnTo>
                  <a:cubicBezTo>
                    <a:pt x="3270" y="1774"/>
                    <a:pt x="3136" y="1507"/>
                    <a:pt x="2869" y="1373"/>
                  </a:cubicBezTo>
                  <a:lnTo>
                    <a:pt x="401" y="39"/>
                  </a:lnTo>
                  <a:cubicBezTo>
                    <a:pt x="341" y="13"/>
                    <a:pt x="286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18;p54"/>
            <p:cNvSpPr/>
            <p:nvPr/>
          </p:nvSpPr>
          <p:spPr>
            <a:xfrm>
              <a:off x="3144275" y="938350"/>
              <a:ext cx="67825" cy="94300"/>
            </a:xfrm>
            <a:custGeom>
              <a:avLst/>
              <a:gdLst/>
              <a:ahLst/>
              <a:cxnLst/>
              <a:rect l="l" t="t" r="r" b="b"/>
              <a:pathLst>
                <a:path w="2713" h="3772" extrusionOk="0">
                  <a:moveTo>
                    <a:pt x="780" y="0"/>
                  </a:moveTo>
                  <a:cubicBezTo>
                    <a:pt x="272" y="0"/>
                    <a:pt x="0" y="510"/>
                    <a:pt x="26" y="1179"/>
                  </a:cubicBezTo>
                  <a:cubicBezTo>
                    <a:pt x="60" y="2179"/>
                    <a:pt x="593" y="3080"/>
                    <a:pt x="1427" y="3614"/>
                  </a:cubicBezTo>
                  <a:cubicBezTo>
                    <a:pt x="1622" y="3723"/>
                    <a:pt x="1797" y="3772"/>
                    <a:pt x="1949" y="3772"/>
                  </a:cubicBezTo>
                  <a:cubicBezTo>
                    <a:pt x="2450" y="3772"/>
                    <a:pt x="2713" y="3244"/>
                    <a:pt x="2661" y="2580"/>
                  </a:cubicBezTo>
                  <a:cubicBezTo>
                    <a:pt x="2628" y="1612"/>
                    <a:pt x="2094" y="678"/>
                    <a:pt x="1294" y="144"/>
                  </a:cubicBezTo>
                  <a:cubicBezTo>
                    <a:pt x="1103" y="45"/>
                    <a:pt x="931" y="0"/>
                    <a:pt x="7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19;p54"/>
            <p:cNvSpPr/>
            <p:nvPr/>
          </p:nvSpPr>
          <p:spPr>
            <a:xfrm>
              <a:off x="5367325" y="719300"/>
              <a:ext cx="722225" cy="722200"/>
            </a:xfrm>
            <a:custGeom>
              <a:avLst/>
              <a:gdLst/>
              <a:ahLst/>
              <a:cxnLst/>
              <a:rect l="l" t="t" r="r" b="b"/>
              <a:pathLst>
                <a:path w="28889" h="28888" extrusionOk="0">
                  <a:moveTo>
                    <a:pt x="14445" y="0"/>
                  </a:moveTo>
                  <a:cubicBezTo>
                    <a:pt x="6472" y="0"/>
                    <a:pt x="1" y="6471"/>
                    <a:pt x="1" y="14444"/>
                  </a:cubicBezTo>
                  <a:cubicBezTo>
                    <a:pt x="1" y="22416"/>
                    <a:pt x="6472" y="28887"/>
                    <a:pt x="14445" y="28887"/>
                  </a:cubicBezTo>
                  <a:cubicBezTo>
                    <a:pt x="22417" y="28887"/>
                    <a:pt x="28888" y="22416"/>
                    <a:pt x="28888" y="14444"/>
                  </a:cubicBezTo>
                  <a:cubicBezTo>
                    <a:pt x="28888" y="6471"/>
                    <a:pt x="22417" y="0"/>
                    <a:pt x="1444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20;p54"/>
            <p:cNvSpPr/>
            <p:nvPr/>
          </p:nvSpPr>
          <p:spPr>
            <a:xfrm>
              <a:off x="5501600" y="878575"/>
              <a:ext cx="626300" cy="563125"/>
            </a:xfrm>
            <a:custGeom>
              <a:avLst/>
              <a:gdLst/>
              <a:ahLst/>
              <a:cxnLst/>
              <a:rect l="l" t="t" r="r" b="b"/>
              <a:pathLst>
                <a:path w="25052" h="22525" extrusionOk="0">
                  <a:moveTo>
                    <a:pt x="21049" y="0"/>
                  </a:moveTo>
                  <a:cubicBezTo>
                    <a:pt x="22350" y="3670"/>
                    <a:pt x="21549" y="6872"/>
                    <a:pt x="16312" y="9907"/>
                  </a:cubicBezTo>
                  <a:lnTo>
                    <a:pt x="0" y="19314"/>
                  </a:lnTo>
                  <a:cubicBezTo>
                    <a:pt x="2657" y="21461"/>
                    <a:pt x="5866" y="22524"/>
                    <a:pt x="9069" y="22524"/>
                  </a:cubicBezTo>
                  <a:cubicBezTo>
                    <a:pt x="12584" y="22524"/>
                    <a:pt x="16090" y="21244"/>
                    <a:pt x="18847" y="18714"/>
                  </a:cubicBezTo>
                  <a:cubicBezTo>
                    <a:pt x="24118" y="13877"/>
                    <a:pt x="25052" y="5938"/>
                    <a:pt x="21049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21;p54"/>
            <p:cNvSpPr/>
            <p:nvPr/>
          </p:nvSpPr>
          <p:spPr>
            <a:xfrm>
              <a:off x="5405700" y="1183800"/>
              <a:ext cx="273550" cy="1104975"/>
            </a:xfrm>
            <a:custGeom>
              <a:avLst/>
              <a:gdLst/>
              <a:ahLst/>
              <a:cxnLst/>
              <a:rect l="l" t="t" r="r" b="b"/>
              <a:pathLst>
                <a:path w="10942" h="44199" extrusionOk="0">
                  <a:moveTo>
                    <a:pt x="0" y="0"/>
                  </a:moveTo>
                  <a:lnTo>
                    <a:pt x="0" y="0"/>
                  </a:lnTo>
                  <a:cubicBezTo>
                    <a:pt x="3103" y="11642"/>
                    <a:pt x="4837" y="29088"/>
                    <a:pt x="4037" y="41863"/>
                  </a:cubicBezTo>
                  <a:lnTo>
                    <a:pt x="8073" y="44198"/>
                  </a:lnTo>
                  <a:cubicBezTo>
                    <a:pt x="10408" y="36526"/>
                    <a:pt x="10942" y="20815"/>
                    <a:pt x="10074" y="58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22;p54"/>
            <p:cNvSpPr/>
            <p:nvPr/>
          </p:nvSpPr>
          <p:spPr>
            <a:xfrm>
              <a:off x="5607500" y="1327225"/>
              <a:ext cx="356125" cy="962375"/>
            </a:xfrm>
            <a:custGeom>
              <a:avLst/>
              <a:gdLst/>
              <a:ahLst/>
              <a:cxnLst/>
              <a:rect l="l" t="t" r="r" b="b"/>
              <a:pathLst>
                <a:path w="14245" h="38495" extrusionOk="0">
                  <a:moveTo>
                    <a:pt x="14244" y="1"/>
                  </a:moveTo>
                  <a:lnTo>
                    <a:pt x="2002" y="134"/>
                  </a:lnTo>
                  <a:cubicBezTo>
                    <a:pt x="2669" y="13744"/>
                    <a:pt x="2403" y="29322"/>
                    <a:pt x="1" y="38495"/>
                  </a:cubicBezTo>
                  <a:cubicBezTo>
                    <a:pt x="6072" y="34892"/>
                    <a:pt x="9841" y="28354"/>
                    <a:pt x="9908" y="21249"/>
                  </a:cubicBezTo>
                  <a:lnTo>
                    <a:pt x="10008" y="5438"/>
                  </a:lnTo>
                  <a:lnTo>
                    <a:pt x="1424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23;p54"/>
            <p:cNvSpPr/>
            <p:nvPr/>
          </p:nvSpPr>
          <p:spPr>
            <a:xfrm>
              <a:off x="5607500" y="1746275"/>
              <a:ext cx="150975" cy="100525"/>
            </a:xfrm>
            <a:custGeom>
              <a:avLst/>
              <a:gdLst/>
              <a:ahLst/>
              <a:cxnLst/>
              <a:rect l="l" t="t" r="r" b="b"/>
              <a:pathLst>
                <a:path w="6039" h="4021" extrusionOk="0">
                  <a:moveTo>
                    <a:pt x="5559" y="0"/>
                  </a:moveTo>
                  <a:cubicBezTo>
                    <a:pt x="5441" y="0"/>
                    <a:pt x="5309" y="39"/>
                    <a:pt x="5171" y="117"/>
                  </a:cubicBezTo>
                  <a:lnTo>
                    <a:pt x="2870" y="1452"/>
                  </a:lnTo>
                  <a:cubicBezTo>
                    <a:pt x="2603" y="1585"/>
                    <a:pt x="2302" y="1652"/>
                    <a:pt x="2002" y="1652"/>
                  </a:cubicBezTo>
                  <a:cubicBezTo>
                    <a:pt x="1702" y="1652"/>
                    <a:pt x="1402" y="1585"/>
                    <a:pt x="1135" y="1452"/>
                  </a:cubicBezTo>
                  <a:lnTo>
                    <a:pt x="835" y="1285"/>
                  </a:lnTo>
                  <a:cubicBezTo>
                    <a:pt x="699" y="1207"/>
                    <a:pt x="571" y="1169"/>
                    <a:pt x="458" y="1169"/>
                  </a:cubicBezTo>
                  <a:cubicBezTo>
                    <a:pt x="185" y="1169"/>
                    <a:pt x="1" y="1393"/>
                    <a:pt x="1" y="1818"/>
                  </a:cubicBezTo>
                  <a:lnTo>
                    <a:pt x="1" y="2152"/>
                  </a:lnTo>
                  <a:cubicBezTo>
                    <a:pt x="34" y="2752"/>
                    <a:pt x="334" y="3286"/>
                    <a:pt x="835" y="3653"/>
                  </a:cubicBezTo>
                  <a:lnTo>
                    <a:pt x="1102" y="3820"/>
                  </a:lnTo>
                  <a:cubicBezTo>
                    <a:pt x="1368" y="3953"/>
                    <a:pt x="1669" y="4020"/>
                    <a:pt x="1969" y="4020"/>
                  </a:cubicBezTo>
                  <a:cubicBezTo>
                    <a:pt x="2269" y="4020"/>
                    <a:pt x="2569" y="3953"/>
                    <a:pt x="2836" y="3820"/>
                  </a:cubicBezTo>
                  <a:lnTo>
                    <a:pt x="5171" y="2452"/>
                  </a:lnTo>
                  <a:cubicBezTo>
                    <a:pt x="5672" y="2119"/>
                    <a:pt x="6005" y="1585"/>
                    <a:pt x="6038" y="985"/>
                  </a:cubicBezTo>
                  <a:lnTo>
                    <a:pt x="6038" y="618"/>
                  </a:lnTo>
                  <a:cubicBezTo>
                    <a:pt x="6038" y="218"/>
                    <a:pt x="5840" y="0"/>
                    <a:pt x="555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24;p54"/>
            <p:cNvSpPr/>
            <p:nvPr/>
          </p:nvSpPr>
          <p:spPr>
            <a:xfrm>
              <a:off x="5598575" y="1875675"/>
              <a:ext cx="150725" cy="100375"/>
            </a:xfrm>
            <a:custGeom>
              <a:avLst/>
              <a:gdLst/>
              <a:ahLst/>
              <a:cxnLst/>
              <a:rect l="l" t="t" r="r" b="b"/>
              <a:pathLst>
                <a:path w="6029" h="4015" extrusionOk="0">
                  <a:moveTo>
                    <a:pt x="5534" y="1"/>
                  </a:moveTo>
                  <a:cubicBezTo>
                    <a:pt x="5420" y="1"/>
                    <a:pt x="5293" y="36"/>
                    <a:pt x="5161" y="112"/>
                  </a:cubicBezTo>
                  <a:lnTo>
                    <a:pt x="2860" y="1446"/>
                  </a:lnTo>
                  <a:cubicBezTo>
                    <a:pt x="2593" y="1596"/>
                    <a:pt x="2301" y="1671"/>
                    <a:pt x="2005" y="1671"/>
                  </a:cubicBezTo>
                  <a:cubicBezTo>
                    <a:pt x="1709" y="1671"/>
                    <a:pt x="1409" y="1596"/>
                    <a:pt x="1125" y="1446"/>
                  </a:cubicBezTo>
                  <a:lnTo>
                    <a:pt x="858" y="1279"/>
                  </a:lnTo>
                  <a:cubicBezTo>
                    <a:pt x="711" y="1200"/>
                    <a:pt x="575" y="1162"/>
                    <a:pt x="457" y="1162"/>
                  </a:cubicBezTo>
                  <a:cubicBezTo>
                    <a:pt x="176" y="1162"/>
                    <a:pt x="1" y="1380"/>
                    <a:pt x="24" y="1779"/>
                  </a:cubicBezTo>
                  <a:lnTo>
                    <a:pt x="24" y="2146"/>
                  </a:lnTo>
                  <a:cubicBezTo>
                    <a:pt x="58" y="2747"/>
                    <a:pt x="358" y="3281"/>
                    <a:pt x="858" y="3648"/>
                  </a:cubicBezTo>
                  <a:lnTo>
                    <a:pt x="1125" y="3814"/>
                  </a:lnTo>
                  <a:cubicBezTo>
                    <a:pt x="1392" y="3948"/>
                    <a:pt x="1684" y="4014"/>
                    <a:pt x="1980" y="4014"/>
                  </a:cubicBezTo>
                  <a:cubicBezTo>
                    <a:pt x="2276" y="4014"/>
                    <a:pt x="2576" y="3948"/>
                    <a:pt x="2860" y="3814"/>
                  </a:cubicBezTo>
                  <a:lnTo>
                    <a:pt x="5195" y="2447"/>
                  </a:lnTo>
                  <a:cubicBezTo>
                    <a:pt x="5695" y="2113"/>
                    <a:pt x="5995" y="1546"/>
                    <a:pt x="6029" y="946"/>
                  </a:cubicBezTo>
                  <a:lnTo>
                    <a:pt x="6029" y="612"/>
                  </a:lnTo>
                  <a:cubicBezTo>
                    <a:pt x="6029" y="229"/>
                    <a:pt x="5823" y="1"/>
                    <a:pt x="553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25;p54"/>
            <p:cNvSpPr/>
            <p:nvPr/>
          </p:nvSpPr>
          <p:spPr>
            <a:xfrm>
              <a:off x="5589150" y="2005625"/>
              <a:ext cx="150975" cy="99675"/>
            </a:xfrm>
            <a:custGeom>
              <a:avLst/>
              <a:gdLst/>
              <a:ahLst/>
              <a:cxnLst/>
              <a:rect l="l" t="t" r="r" b="b"/>
              <a:pathLst>
                <a:path w="6039" h="3987" extrusionOk="0">
                  <a:moveTo>
                    <a:pt x="5559" y="1"/>
                  </a:moveTo>
                  <a:cubicBezTo>
                    <a:pt x="5441" y="1"/>
                    <a:pt x="5309" y="39"/>
                    <a:pt x="5171" y="117"/>
                  </a:cubicBezTo>
                  <a:lnTo>
                    <a:pt x="2870" y="1452"/>
                  </a:lnTo>
                  <a:cubicBezTo>
                    <a:pt x="2603" y="1585"/>
                    <a:pt x="2311" y="1652"/>
                    <a:pt x="2019" y="1652"/>
                  </a:cubicBezTo>
                  <a:cubicBezTo>
                    <a:pt x="1727" y="1652"/>
                    <a:pt x="1435" y="1585"/>
                    <a:pt x="1168" y="1452"/>
                  </a:cubicBezTo>
                  <a:lnTo>
                    <a:pt x="868" y="1285"/>
                  </a:lnTo>
                  <a:cubicBezTo>
                    <a:pt x="729" y="1195"/>
                    <a:pt x="596" y="1153"/>
                    <a:pt x="478" y="1153"/>
                  </a:cubicBezTo>
                  <a:cubicBezTo>
                    <a:pt x="198" y="1153"/>
                    <a:pt x="1" y="1387"/>
                    <a:pt x="1" y="1785"/>
                  </a:cubicBezTo>
                  <a:lnTo>
                    <a:pt x="1" y="2119"/>
                  </a:lnTo>
                  <a:cubicBezTo>
                    <a:pt x="34" y="2719"/>
                    <a:pt x="368" y="3286"/>
                    <a:pt x="835" y="3620"/>
                  </a:cubicBezTo>
                  <a:lnTo>
                    <a:pt x="1135" y="3787"/>
                  </a:lnTo>
                  <a:cubicBezTo>
                    <a:pt x="1402" y="3920"/>
                    <a:pt x="1694" y="3987"/>
                    <a:pt x="1986" y="3987"/>
                  </a:cubicBezTo>
                  <a:cubicBezTo>
                    <a:pt x="2278" y="3987"/>
                    <a:pt x="2569" y="3920"/>
                    <a:pt x="2836" y="3787"/>
                  </a:cubicBezTo>
                  <a:lnTo>
                    <a:pt x="5171" y="2419"/>
                  </a:lnTo>
                  <a:cubicBezTo>
                    <a:pt x="5672" y="2085"/>
                    <a:pt x="6005" y="1552"/>
                    <a:pt x="6039" y="951"/>
                  </a:cubicBezTo>
                  <a:lnTo>
                    <a:pt x="6039" y="618"/>
                  </a:lnTo>
                  <a:cubicBezTo>
                    <a:pt x="6039" y="218"/>
                    <a:pt x="5840" y="1"/>
                    <a:pt x="555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26;p54"/>
            <p:cNvSpPr/>
            <p:nvPr/>
          </p:nvSpPr>
          <p:spPr>
            <a:xfrm>
              <a:off x="5257250" y="730600"/>
              <a:ext cx="713050" cy="854325"/>
            </a:xfrm>
            <a:custGeom>
              <a:avLst/>
              <a:gdLst/>
              <a:ahLst/>
              <a:cxnLst/>
              <a:rect l="l" t="t" r="r" b="b"/>
              <a:pathLst>
                <a:path w="28522" h="34173" extrusionOk="0">
                  <a:moveTo>
                    <a:pt x="11726" y="1"/>
                  </a:moveTo>
                  <a:cubicBezTo>
                    <a:pt x="10252" y="1"/>
                    <a:pt x="8782" y="352"/>
                    <a:pt x="7439" y="1049"/>
                  </a:cubicBezTo>
                  <a:lnTo>
                    <a:pt x="7239" y="1149"/>
                  </a:lnTo>
                  <a:cubicBezTo>
                    <a:pt x="7139" y="1183"/>
                    <a:pt x="7039" y="1249"/>
                    <a:pt x="6972" y="1316"/>
                  </a:cubicBezTo>
                  <a:lnTo>
                    <a:pt x="1" y="5319"/>
                  </a:lnTo>
                  <a:cubicBezTo>
                    <a:pt x="897" y="4809"/>
                    <a:pt x="1936" y="4542"/>
                    <a:pt x="3082" y="4542"/>
                  </a:cubicBezTo>
                  <a:cubicBezTo>
                    <a:pt x="4410" y="4542"/>
                    <a:pt x="5882" y="4900"/>
                    <a:pt x="7439" y="5652"/>
                  </a:cubicBezTo>
                  <a:cubicBezTo>
                    <a:pt x="7740" y="5819"/>
                    <a:pt x="8040" y="5986"/>
                    <a:pt x="8373" y="6153"/>
                  </a:cubicBezTo>
                  <a:cubicBezTo>
                    <a:pt x="8674" y="6320"/>
                    <a:pt x="9074" y="6586"/>
                    <a:pt x="9441" y="6853"/>
                  </a:cubicBezTo>
                  <a:cubicBezTo>
                    <a:pt x="10041" y="7254"/>
                    <a:pt x="10642" y="7687"/>
                    <a:pt x="11209" y="8154"/>
                  </a:cubicBezTo>
                  <a:cubicBezTo>
                    <a:pt x="12243" y="9055"/>
                    <a:pt x="13244" y="10056"/>
                    <a:pt x="14111" y="11123"/>
                  </a:cubicBezTo>
                  <a:cubicBezTo>
                    <a:pt x="16546" y="14125"/>
                    <a:pt x="18347" y="17561"/>
                    <a:pt x="19415" y="21264"/>
                  </a:cubicBezTo>
                  <a:cubicBezTo>
                    <a:pt x="19915" y="22998"/>
                    <a:pt x="20182" y="24800"/>
                    <a:pt x="20182" y="26634"/>
                  </a:cubicBezTo>
                  <a:cubicBezTo>
                    <a:pt x="20182" y="30303"/>
                    <a:pt x="18948" y="32905"/>
                    <a:pt x="16880" y="34173"/>
                  </a:cubicBezTo>
                  <a:lnTo>
                    <a:pt x="24151" y="30003"/>
                  </a:lnTo>
                  <a:cubicBezTo>
                    <a:pt x="26920" y="28202"/>
                    <a:pt x="28521" y="25133"/>
                    <a:pt x="28455" y="21864"/>
                  </a:cubicBezTo>
                  <a:cubicBezTo>
                    <a:pt x="28455" y="20130"/>
                    <a:pt x="28188" y="18428"/>
                    <a:pt x="27721" y="16760"/>
                  </a:cubicBezTo>
                  <a:cubicBezTo>
                    <a:pt x="26687" y="12958"/>
                    <a:pt x="24852" y="9422"/>
                    <a:pt x="22350" y="6353"/>
                  </a:cubicBezTo>
                  <a:cubicBezTo>
                    <a:pt x="21449" y="5286"/>
                    <a:pt x="20482" y="4285"/>
                    <a:pt x="19415" y="3384"/>
                  </a:cubicBezTo>
                  <a:cubicBezTo>
                    <a:pt x="18881" y="2917"/>
                    <a:pt x="18281" y="2450"/>
                    <a:pt x="17680" y="2050"/>
                  </a:cubicBezTo>
                  <a:cubicBezTo>
                    <a:pt x="17347" y="1816"/>
                    <a:pt x="16980" y="1583"/>
                    <a:pt x="16613" y="1383"/>
                  </a:cubicBezTo>
                  <a:cubicBezTo>
                    <a:pt x="16312" y="1183"/>
                    <a:pt x="16012" y="1049"/>
                    <a:pt x="15679" y="882"/>
                  </a:cubicBezTo>
                  <a:cubicBezTo>
                    <a:pt x="14421" y="293"/>
                    <a:pt x="13072" y="1"/>
                    <a:pt x="1172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27;p54"/>
            <p:cNvSpPr/>
            <p:nvPr/>
          </p:nvSpPr>
          <p:spPr>
            <a:xfrm>
              <a:off x="5679225" y="1149600"/>
              <a:ext cx="291075" cy="436175"/>
            </a:xfrm>
            <a:custGeom>
              <a:avLst/>
              <a:gdLst/>
              <a:ahLst/>
              <a:cxnLst/>
              <a:rect l="l" t="t" r="r" b="b"/>
              <a:pathLst>
                <a:path w="11643" h="17447" extrusionOk="0">
                  <a:moveTo>
                    <a:pt x="10875" y="0"/>
                  </a:moveTo>
                  <a:lnTo>
                    <a:pt x="2536" y="4537"/>
                  </a:lnTo>
                  <a:cubicBezTo>
                    <a:pt x="3036" y="6272"/>
                    <a:pt x="3270" y="8073"/>
                    <a:pt x="3303" y="9874"/>
                  </a:cubicBezTo>
                  <a:cubicBezTo>
                    <a:pt x="3303" y="13543"/>
                    <a:pt x="2069" y="16179"/>
                    <a:pt x="1" y="17446"/>
                  </a:cubicBezTo>
                  <a:lnTo>
                    <a:pt x="7272" y="13243"/>
                  </a:lnTo>
                  <a:cubicBezTo>
                    <a:pt x="10041" y="11442"/>
                    <a:pt x="11642" y="8373"/>
                    <a:pt x="11576" y="5104"/>
                  </a:cubicBezTo>
                  <a:cubicBezTo>
                    <a:pt x="11576" y="3370"/>
                    <a:pt x="11309" y="1668"/>
                    <a:pt x="10875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28;p54"/>
            <p:cNvSpPr/>
            <p:nvPr/>
          </p:nvSpPr>
          <p:spPr>
            <a:xfrm>
              <a:off x="5170525" y="844100"/>
              <a:ext cx="591275" cy="763250"/>
            </a:xfrm>
            <a:custGeom>
              <a:avLst/>
              <a:gdLst/>
              <a:ahLst/>
              <a:cxnLst/>
              <a:rect l="l" t="t" r="r" b="b"/>
              <a:pathLst>
                <a:path w="23651" h="30530" extrusionOk="0">
                  <a:moveTo>
                    <a:pt x="6551" y="0"/>
                  </a:moveTo>
                  <a:cubicBezTo>
                    <a:pt x="5419" y="0"/>
                    <a:pt x="4392" y="265"/>
                    <a:pt x="3503" y="779"/>
                  </a:cubicBezTo>
                  <a:cubicBezTo>
                    <a:pt x="1368" y="2013"/>
                    <a:pt x="1" y="4648"/>
                    <a:pt x="1" y="8418"/>
                  </a:cubicBezTo>
                  <a:cubicBezTo>
                    <a:pt x="1" y="15956"/>
                    <a:pt x="5304" y="25130"/>
                    <a:pt x="11842" y="28899"/>
                  </a:cubicBezTo>
                  <a:cubicBezTo>
                    <a:pt x="13734" y="29999"/>
                    <a:pt x="15524" y="30530"/>
                    <a:pt x="17118" y="30530"/>
                  </a:cubicBezTo>
                  <a:cubicBezTo>
                    <a:pt x="18279" y="30530"/>
                    <a:pt x="19335" y="30248"/>
                    <a:pt x="20248" y="29700"/>
                  </a:cubicBezTo>
                  <a:cubicBezTo>
                    <a:pt x="20282" y="29700"/>
                    <a:pt x="20315" y="29666"/>
                    <a:pt x="20349" y="29633"/>
                  </a:cubicBezTo>
                  <a:cubicBezTo>
                    <a:pt x="22417" y="28399"/>
                    <a:pt x="23651" y="25763"/>
                    <a:pt x="23651" y="22094"/>
                  </a:cubicBezTo>
                  <a:cubicBezTo>
                    <a:pt x="23651" y="14555"/>
                    <a:pt x="18380" y="5382"/>
                    <a:pt x="11842" y="1613"/>
                  </a:cubicBezTo>
                  <a:cubicBezTo>
                    <a:pt x="9934" y="522"/>
                    <a:pt x="8139" y="0"/>
                    <a:pt x="655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29;p54"/>
            <p:cNvSpPr/>
            <p:nvPr/>
          </p:nvSpPr>
          <p:spPr>
            <a:xfrm>
              <a:off x="5170525" y="844100"/>
              <a:ext cx="591275" cy="763250"/>
            </a:xfrm>
            <a:custGeom>
              <a:avLst/>
              <a:gdLst/>
              <a:ahLst/>
              <a:cxnLst/>
              <a:rect l="l" t="t" r="r" b="b"/>
              <a:pathLst>
                <a:path w="23651" h="30530" extrusionOk="0">
                  <a:moveTo>
                    <a:pt x="6551" y="0"/>
                  </a:moveTo>
                  <a:cubicBezTo>
                    <a:pt x="5419" y="0"/>
                    <a:pt x="4392" y="265"/>
                    <a:pt x="3503" y="779"/>
                  </a:cubicBezTo>
                  <a:cubicBezTo>
                    <a:pt x="1368" y="2013"/>
                    <a:pt x="1" y="4648"/>
                    <a:pt x="1" y="8418"/>
                  </a:cubicBezTo>
                  <a:cubicBezTo>
                    <a:pt x="1" y="15956"/>
                    <a:pt x="5304" y="25130"/>
                    <a:pt x="11842" y="28899"/>
                  </a:cubicBezTo>
                  <a:cubicBezTo>
                    <a:pt x="13734" y="29999"/>
                    <a:pt x="15524" y="30530"/>
                    <a:pt x="17118" y="30530"/>
                  </a:cubicBezTo>
                  <a:cubicBezTo>
                    <a:pt x="18279" y="30530"/>
                    <a:pt x="19335" y="30248"/>
                    <a:pt x="20248" y="29700"/>
                  </a:cubicBezTo>
                  <a:cubicBezTo>
                    <a:pt x="20282" y="29700"/>
                    <a:pt x="20315" y="29666"/>
                    <a:pt x="20349" y="29633"/>
                  </a:cubicBezTo>
                  <a:cubicBezTo>
                    <a:pt x="22417" y="28399"/>
                    <a:pt x="23651" y="25763"/>
                    <a:pt x="23651" y="22094"/>
                  </a:cubicBezTo>
                  <a:cubicBezTo>
                    <a:pt x="23651" y="14555"/>
                    <a:pt x="18380" y="5382"/>
                    <a:pt x="11842" y="1613"/>
                  </a:cubicBezTo>
                  <a:cubicBezTo>
                    <a:pt x="9934" y="522"/>
                    <a:pt x="8139" y="0"/>
                    <a:pt x="655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30;p54"/>
            <p:cNvSpPr/>
            <p:nvPr/>
          </p:nvSpPr>
          <p:spPr>
            <a:xfrm>
              <a:off x="4264875" y="862600"/>
              <a:ext cx="1477750" cy="1513725"/>
            </a:xfrm>
            <a:custGeom>
              <a:avLst/>
              <a:gdLst/>
              <a:ahLst/>
              <a:cxnLst/>
              <a:rect l="l" t="t" r="r" b="b"/>
              <a:pathLst>
                <a:path w="59110" h="60549" extrusionOk="0">
                  <a:moveTo>
                    <a:pt x="42810" y="1"/>
                  </a:moveTo>
                  <a:cubicBezTo>
                    <a:pt x="41808" y="1"/>
                    <a:pt x="40892" y="228"/>
                    <a:pt x="40096" y="673"/>
                  </a:cubicBezTo>
                  <a:cubicBezTo>
                    <a:pt x="36460" y="2207"/>
                    <a:pt x="32758" y="3575"/>
                    <a:pt x="28988" y="4742"/>
                  </a:cubicBezTo>
                  <a:cubicBezTo>
                    <a:pt x="23957" y="6269"/>
                    <a:pt x="18835" y="6821"/>
                    <a:pt x="13768" y="6821"/>
                  </a:cubicBezTo>
                  <a:cubicBezTo>
                    <a:pt x="9094" y="6821"/>
                    <a:pt x="4467" y="6351"/>
                    <a:pt x="1" y="5743"/>
                  </a:cubicBezTo>
                  <a:lnTo>
                    <a:pt x="1" y="5743"/>
                  </a:lnTo>
                  <a:cubicBezTo>
                    <a:pt x="1" y="5743"/>
                    <a:pt x="11909" y="11848"/>
                    <a:pt x="22083" y="29493"/>
                  </a:cubicBezTo>
                  <a:cubicBezTo>
                    <a:pt x="23918" y="32662"/>
                    <a:pt x="25519" y="35965"/>
                    <a:pt x="26920" y="39334"/>
                  </a:cubicBezTo>
                  <a:cubicBezTo>
                    <a:pt x="32024" y="51909"/>
                    <a:pt x="31623" y="60549"/>
                    <a:pt x="31623" y="60549"/>
                  </a:cubicBezTo>
                  <a:cubicBezTo>
                    <a:pt x="35159" y="51843"/>
                    <a:pt x="39596" y="42803"/>
                    <a:pt x="46968" y="35898"/>
                  </a:cubicBezTo>
                  <a:cubicBezTo>
                    <a:pt x="49836" y="33229"/>
                    <a:pt x="52872" y="30694"/>
                    <a:pt x="56041" y="28326"/>
                  </a:cubicBezTo>
                  <a:cubicBezTo>
                    <a:pt x="57976" y="27192"/>
                    <a:pt x="59110" y="24723"/>
                    <a:pt x="59110" y="21354"/>
                  </a:cubicBezTo>
                  <a:cubicBezTo>
                    <a:pt x="59076" y="18986"/>
                    <a:pt x="58643" y="16617"/>
                    <a:pt x="57775" y="14416"/>
                  </a:cubicBezTo>
                  <a:cubicBezTo>
                    <a:pt x="57242" y="12881"/>
                    <a:pt x="56575" y="11447"/>
                    <a:pt x="55774" y="10046"/>
                  </a:cubicBezTo>
                  <a:cubicBezTo>
                    <a:pt x="53706" y="6443"/>
                    <a:pt x="50837" y="3341"/>
                    <a:pt x="47702" y="1507"/>
                  </a:cubicBezTo>
                  <a:cubicBezTo>
                    <a:pt x="45953" y="493"/>
                    <a:pt x="44287" y="1"/>
                    <a:pt x="4281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31;p54"/>
            <p:cNvSpPr/>
            <p:nvPr/>
          </p:nvSpPr>
          <p:spPr>
            <a:xfrm>
              <a:off x="4264875" y="862600"/>
              <a:ext cx="1477750" cy="1513725"/>
            </a:xfrm>
            <a:custGeom>
              <a:avLst/>
              <a:gdLst/>
              <a:ahLst/>
              <a:cxnLst/>
              <a:rect l="l" t="t" r="r" b="b"/>
              <a:pathLst>
                <a:path w="59110" h="60549" extrusionOk="0">
                  <a:moveTo>
                    <a:pt x="42810" y="1"/>
                  </a:moveTo>
                  <a:cubicBezTo>
                    <a:pt x="41808" y="1"/>
                    <a:pt x="40892" y="228"/>
                    <a:pt x="40096" y="673"/>
                  </a:cubicBezTo>
                  <a:cubicBezTo>
                    <a:pt x="36460" y="2207"/>
                    <a:pt x="32758" y="3575"/>
                    <a:pt x="28988" y="4742"/>
                  </a:cubicBezTo>
                  <a:cubicBezTo>
                    <a:pt x="23957" y="6269"/>
                    <a:pt x="18835" y="6821"/>
                    <a:pt x="13768" y="6821"/>
                  </a:cubicBezTo>
                  <a:cubicBezTo>
                    <a:pt x="9094" y="6821"/>
                    <a:pt x="4467" y="6351"/>
                    <a:pt x="1" y="5743"/>
                  </a:cubicBezTo>
                  <a:lnTo>
                    <a:pt x="1" y="5743"/>
                  </a:lnTo>
                  <a:cubicBezTo>
                    <a:pt x="1" y="5743"/>
                    <a:pt x="11909" y="11848"/>
                    <a:pt x="22083" y="29493"/>
                  </a:cubicBezTo>
                  <a:cubicBezTo>
                    <a:pt x="23918" y="32662"/>
                    <a:pt x="25519" y="35965"/>
                    <a:pt x="26920" y="39334"/>
                  </a:cubicBezTo>
                  <a:cubicBezTo>
                    <a:pt x="32024" y="51909"/>
                    <a:pt x="31623" y="60549"/>
                    <a:pt x="31623" y="60549"/>
                  </a:cubicBezTo>
                  <a:cubicBezTo>
                    <a:pt x="35159" y="51843"/>
                    <a:pt x="39596" y="42803"/>
                    <a:pt x="46968" y="35898"/>
                  </a:cubicBezTo>
                  <a:cubicBezTo>
                    <a:pt x="49836" y="33229"/>
                    <a:pt x="52872" y="30694"/>
                    <a:pt x="56041" y="28326"/>
                  </a:cubicBezTo>
                  <a:cubicBezTo>
                    <a:pt x="57976" y="27192"/>
                    <a:pt x="59110" y="24723"/>
                    <a:pt x="59110" y="21354"/>
                  </a:cubicBezTo>
                  <a:cubicBezTo>
                    <a:pt x="59076" y="18986"/>
                    <a:pt x="58643" y="16617"/>
                    <a:pt x="57775" y="14416"/>
                  </a:cubicBezTo>
                  <a:cubicBezTo>
                    <a:pt x="57242" y="12881"/>
                    <a:pt x="56575" y="11447"/>
                    <a:pt x="55774" y="10046"/>
                  </a:cubicBezTo>
                  <a:cubicBezTo>
                    <a:pt x="53706" y="6443"/>
                    <a:pt x="50837" y="3341"/>
                    <a:pt x="47702" y="1507"/>
                  </a:cubicBezTo>
                  <a:cubicBezTo>
                    <a:pt x="45953" y="493"/>
                    <a:pt x="44287" y="1"/>
                    <a:pt x="42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32;p54"/>
            <p:cNvSpPr/>
            <p:nvPr/>
          </p:nvSpPr>
          <p:spPr>
            <a:xfrm>
              <a:off x="4938700" y="1222975"/>
              <a:ext cx="804775" cy="1153350"/>
            </a:xfrm>
            <a:custGeom>
              <a:avLst/>
              <a:gdLst/>
              <a:ahLst/>
              <a:cxnLst/>
              <a:rect l="l" t="t" r="r" b="b"/>
              <a:pathLst>
                <a:path w="32191" h="46134" extrusionOk="0">
                  <a:moveTo>
                    <a:pt x="30856" y="1"/>
                  </a:moveTo>
                  <a:cubicBezTo>
                    <a:pt x="21816" y="4504"/>
                    <a:pt x="7172" y="12843"/>
                    <a:pt x="0" y="24919"/>
                  </a:cubicBezTo>
                  <a:cubicBezTo>
                    <a:pt x="5104" y="37494"/>
                    <a:pt x="4670" y="46134"/>
                    <a:pt x="4670" y="46134"/>
                  </a:cubicBezTo>
                  <a:cubicBezTo>
                    <a:pt x="8240" y="37428"/>
                    <a:pt x="12643" y="28421"/>
                    <a:pt x="20015" y="21516"/>
                  </a:cubicBezTo>
                  <a:cubicBezTo>
                    <a:pt x="22917" y="18814"/>
                    <a:pt x="25952" y="16279"/>
                    <a:pt x="29088" y="13911"/>
                  </a:cubicBezTo>
                  <a:cubicBezTo>
                    <a:pt x="31056" y="12777"/>
                    <a:pt x="32190" y="10308"/>
                    <a:pt x="32190" y="6939"/>
                  </a:cubicBezTo>
                  <a:cubicBezTo>
                    <a:pt x="32157" y="4571"/>
                    <a:pt x="31690" y="2202"/>
                    <a:pt x="30856" y="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33;p54"/>
            <p:cNvSpPr/>
            <p:nvPr/>
          </p:nvSpPr>
          <p:spPr>
            <a:xfrm>
              <a:off x="3702825" y="929250"/>
              <a:ext cx="1406025" cy="1816700"/>
            </a:xfrm>
            <a:custGeom>
              <a:avLst/>
              <a:gdLst/>
              <a:ahLst/>
              <a:cxnLst/>
              <a:rect l="l" t="t" r="r" b="b"/>
              <a:pathLst>
                <a:path w="56241" h="72668" extrusionOk="0">
                  <a:moveTo>
                    <a:pt x="15568" y="0"/>
                  </a:moveTo>
                  <a:cubicBezTo>
                    <a:pt x="6344" y="0"/>
                    <a:pt x="0" y="7359"/>
                    <a:pt x="0" y="20089"/>
                  </a:cubicBezTo>
                  <a:cubicBezTo>
                    <a:pt x="0" y="27961"/>
                    <a:pt x="2402" y="36568"/>
                    <a:pt x="6438" y="44507"/>
                  </a:cubicBezTo>
                  <a:cubicBezTo>
                    <a:pt x="11608" y="54681"/>
                    <a:pt x="19414" y="63787"/>
                    <a:pt x="28120" y="68824"/>
                  </a:cubicBezTo>
                  <a:cubicBezTo>
                    <a:pt x="32637" y="71431"/>
                    <a:pt x="36903" y="72667"/>
                    <a:pt x="40683" y="72667"/>
                  </a:cubicBezTo>
                  <a:cubicBezTo>
                    <a:pt x="49911" y="72667"/>
                    <a:pt x="56240" y="65301"/>
                    <a:pt x="56240" y="52546"/>
                  </a:cubicBezTo>
                  <a:cubicBezTo>
                    <a:pt x="56207" y="48243"/>
                    <a:pt x="55573" y="43973"/>
                    <a:pt x="54406" y="39837"/>
                  </a:cubicBezTo>
                  <a:cubicBezTo>
                    <a:pt x="51437" y="29229"/>
                    <a:pt x="45166" y="18588"/>
                    <a:pt x="37360" y="10949"/>
                  </a:cubicBezTo>
                  <a:cubicBezTo>
                    <a:pt x="36226" y="9882"/>
                    <a:pt x="35092" y="8848"/>
                    <a:pt x="33958" y="7914"/>
                  </a:cubicBezTo>
                  <a:cubicBezTo>
                    <a:pt x="33457" y="7480"/>
                    <a:pt x="32990" y="7113"/>
                    <a:pt x="32490" y="6746"/>
                  </a:cubicBezTo>
                  <a:cubicBezTo>
                    <a:pt x="31789" y="6213"/>
                    <a:pt x="31089" y="5712"/>
                    <a:pt x="30388" y="5245"/>
                  </a:cubicBezTo>
                  <a:cubicBezTo>
                    <a:pt x="29655" y="4745"/>
                    <a:pt x="28887" y="4278"/>
                    <a:pt x="28120" y="3844"/>
                  </a:cubicBezTo>
                  <a:cubicBezTo>
                    <a:pt x="23612" y="1236"/>
                    <a:pt x="19348" y="0"/>
                    <a:pt x="15568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34;p54"/>
            <p:cNvSpPr/>
            <p:nvPr/>
          </p:nvSpPr>
          <p:spPr>
            <a:xfrm>
              <a:off x="3863775" y="1925150"/>
              <a:ext cx="1245900" cy="820800"/>
            </a:xfrm>
            <a:custGeom>
              <a:avLst/>
              <a:gdLst/>
              <a:ahLst/>
              <a:cxnLst/>
              <a:rect l="l" t="t" r="r" b="b"/>
              <a:pathLst>
                <a:path w="49836" h="32832" extrusionOk="0">
                  <a:moveTo>
                    <a:pt x="47968" y="1"/>
                  </a:moveTo>
                  <a:cubicBezTo>
                    <a:pt x="47180" y="1778"/>
                    <a:pt x="44789" y="4116"/>
                    <a:pt x="42956" y="4116"/>
                  </a:cubicBezTo>
                  <a:cubicBezTo>
                    <a:pt x="42381" y="4116"/>
                    <a:pt x="41861" y="3886"/>
                    <a:pt x="41463" y="3336"/>
                  </a:cubicBezTo>
                  <a:lnTo>
                    <a:pt x="41463" y="3336"/>
                  </a:lnTo>
                  <a:cubicBezTo>
                    <a:pt x="42497" y="7006"/>
                    <a:pt x="43031" y="10775"/>
                    <a:pt x="43097" y="14611"/>
                  </a:cubicBezTo>
                  <a:cubicBezTo>
                    <a:pt x="43097" y="19748"/>
                    <a:pt x="41930" y="23918"/>
                    <a:pt x="39762" y="26653"/>
                  </a:cubicBezTo>
                  <a:cubicBezTo>
                    <a:pt x="37919" y="28924"/>
                    <a:pt x="35427" y="30123"/>
                    <a:pt x="32318" y="30123"/>
                  </a:cubicBezTo>
                  <a:cubicBezTo>
                    <a:pt x="32275" y="30123"/>
                    <a:pt x="32233" y="30123"/>
                    <a:pt x="32190" y="30122"/>
                  </a:cubicBezTo>
                  <a:cubicBezTo>
                    <a:pt x="29087" y="30122"/>
                    <a:pt x="25518" y="29021"/>
                    <a:pt x="21816" y="26887"/>
                  </a:cubicBezTo>
                  <a:cubicBezTo>
                    <a:pt x="14410" y="22583"/>
                    <a:pt x="7572" y="14911"/>
                    <a:pt x="2735" y="6172"/>
                  </a:cubicBezTo>
                  <a:cubicBezTo>
                    <a:pt x="2735" y="6186"/>
                    <a:pt x="2570" y="6331"/>
                    <a:pt x="2250" y="6331"/>
                  </a:cubicBezTo>
                  <a:cubicBezTo>
                    <a:pt x="1798" y="6331"/>
                    <a:pt x="1036" y="6039"/>
                    <a:pt x="0" y="4671"/>
                  </a:cubicBezTo>
                  <a:lnTo>
                    <a:pt x="0" y="4671"/>
                  </a:lnTo>
                  <a:cubicBezTo>
                    <a:pt x="5170" y="14878"/>
                    <a:pt x="12976" y="23951"/>
                    <a:pt x="21682" y="28988"/>
                  </a:cubicBezTo>
                  <a:cubicBezTo>
                    <a:pt x="26200" y="31596"/>
                    <a:pt x="30471" y="32832"/>
                    <a:pt x="34255" y="32832"/>
                  </a:cubicBezTo>
                  <a:cubicBezTo>
                    <a:pt x="43491" y="32832"/>
                    <a:pt x="49836" y="25473"/>
                    <a:pt x="49836" y="12743"/>
                  </a:cubicBezTo>
                  <a:cubicBezTo>
                    <a:pt x="49769" y="8407"/>
                    <a:pt x="49168" y="4137"/>
                    <a:pt x="47968" y="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35;p54"/>
            <p:cNvSpPr/>
            <p:nvPr/>
          </p:nvSpPr>
          <p:spPr>
            <a:xfrm>
              <a:off x="4216525" y="1617425"/>
              <a:ext cx="332750" cy="441175"/>
            </a:xfrm>
            <a:custGeom>
              <a:avLst/>
              <a:gdLst/>
              <a:ahLst/>
              <a:cxnLst/>
              <a:rect l="l" t="t" r="r" b="b"/>
              <a:pathLst>
                <a:path w="13310" h="17647" extrusionOk="0">
                  <a:moveTo>
                    <a:pt x="3336" y="1"/>
                  </a:moveTo>
                  <a:cubicBezTo>
                    <a:pt x="1268" y="1"/>
                    <a:pt x="0" y="1669"/>
                    <a:pt x="0" y="4504"/>
                  </a:cubicBezTo>
                  <a:lnTo>
                    <a:pt x="0" y="4604"/>
                  </a:lnTo>
                  <a:cubicBezTo>
                    <a:pt x="0" y="9041"/>
                    <a:pt x="3136" y="14478"/>
                    <a:pt x="7005" y="16679"/>
                  </a:cubicBezTo>
                  <a:lnTo>
                    <a:pt x="7072" y="16746"/>
                  </a:lnTo>
                  <a:cubicBezTo>
                    <a:pt x="7939" y="17280"/>
                    <a:pt x="8940" y="17580"/>
                    <a:pt x="9974" y="17647"/>
                  </a:cubicBezTo>
                  <a:cubicBezTo>
                    <a:pt x="12075" y="17647"/>
                    <a:pt x="13310" y="15979"/>
                    <a:pt x="13310" y="13110"/>
                  </a:cubicBezTo>
                  <a:lnTo>
                    <a:pt x="13310" y="13044"/>
                  </a:lnTo>
                  <a:cubicBezTo>
                    <a:pt x="13310" y="8574"/>
                    <a:pt x="10174" y="3136"/>
                    <a:pt x="6338" y="935"/>
                  </a:cubicBezTo>
                  <a:lnTo>
                    <a:pt x="6271" y="901"/>
                  </a:lnTo>
                  <a:cubicBezTo>
                    <a:pt x="5371" y="334"/>
                    <a:pt x="4370" y="34"/>
                    <a:pt x="3336" y="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36;p54"/>
            <p:cNvSpPr/>
            <p:nvPr/>
          </p:nvSpPr>
          <p:spPr>
            <a:xfrm>
              <a:off x="2577000" y="3513800"/>
              <a:ext cx="370300" cy="734300"/>
            </a:xfrm>
            <a:custGeom>
              <a:avLst/>
              <a:gdLst/>
              <a:ahLst/>
              <a:cxnLst/>
              <a:rect l="l" t="t" r="r" b="b"/>
              <a:pathLst>
                <a:path w="14812" h="29372" extrusionOk="0">
                  <a:moveTo>
                    <a:pt x="8540" y="0"/>
                  </a:moveTo>
                  <a:lnTo>
                    <a:pt x="1" y="6305"/>
                  </a:lnTo>
                  <a:cubicBezTo>
                    <a:pt x="1235" y="16479"/>
                    <a:pt x="1736" y="19214"/>
                    <a:pt x="1769" y="20882"/>
                  </a:cubicBezTo>
                  <a:cubicBezTo>
                    <a:pt x="1736" y="21015"/>
                    <a:pt x="1736" y="21182"/>
                    <a:pt x="1736" y="21315"/>
                  </a:cubicBezTo>
                  <a:cubicBezTo>
                    <a:pt x="1736" y="23317"/>
                    <a:pt x="4004" y="24418"/>
                    <a:pt x="5772" y="25752"/>
                  </a:cubicBezTo>
                  <a:cubicBezTo>
                    <a:pt x="7273" y="26919"/>
                    <a:pt x="8874" y="27987"/>
                    <a:pt x="10575" y="28887"/>
                  </a:cubicBezTo>
                  <a:cubicBezTo>
                    <a:pt x="11195" y="29197"/>
                    <a:pt x="12140" y="29371"/>
                    <a:pt x="12985" y="29371"/>
                  </a:cubicBezTo>
                  <a:cubicBezTo>
                    <a:pt x="13868" y="29371"/>
                    <a:pt x="14641" y="29181"/>
                    <a:pt x="14812" y="28754"/>
                  </a:cubicBezTo>
                  <a:cubicBezTo>
                    <a:pt x="12643" y="27120"/>
                    <a:pt x="10142" y="25318"/>
                    <a:pt x="8440" y="23417"/>
                  </a:cubicBezTo>
                  <a:cubicBezTo>
                    <a:pt x="7606" y="22550"/>
                    <a:pt x="7039" y="21616"/>
                    <a:pt x="7206" y="19514"/>
                  </a:cubicBezTo>
                  <a:cubicBezTo>
                    <a:pt x="7340" y="17746"/>
                    <a:pt x="8540" y="1"/>
                    <a:pt x="8540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37;p54"/>
            <p:cNvSpPr/>
            <p:nvPr/>
          </p:nvSpPr>
          <p:spPr>
            <a:xfrm>
              <a:off x="2592850" y="4173425"/>
              <a:ext cx="452850" cy="190200"/>
            </a:xfrm>
            <a:custGeom>
              <a:avLst/>
              <a:gdLst/>
              <a:ahLst/>
              <a:cxnLst/>
              <a:rect l="l" t="t" r="r" b="b"/>
              <a:pathLst>
                <a:path w="18114" h="7608" extrusionOk="0">
                  <a:moveTo>
                    <a:pt x="34" y="1"/>
                  </a:moveTo>
                  <a:cubicBezTo>
                    <a:pt x="34" y="1"/>
                    <a:pt x="1" y="1535"/>
                    <a:pt x="368" y="1902"/>
                  </a:cubicBezTo>
                  <a:cubicBezTo>
                    <a:pt x="735" y="2236"/>
                    <a:pt x="1935" y="2769"/>
                    <a:pt x="3070" y="3003"/>
                  </a:cubicBezTo>
                  <a:cubicBezTo>
                    <a:pt x="4304" y="3270"/>
                    <a:pt x="5805" y="4537"/>
                    <a:pt x="6872" y="5438"/>
                  </a:cubicBezTo>
                  <a:cubicBezTo>
                    <a:pt x="7973" y="6339"/>
                    <a:pt x="9407" y="7172"/>
                    <a:pt x="12109" y="7539"/>
                  </a:cubicBezTo>
                  <a:cubicBezTo>
                    <a:pt x="12490" y="7586"/>
                    <a:pt x="12858" y="7608"/>
                    <a:pt x="13210" y="7608"/>
                  </a:cubicBezTo>
                  <a:cubicBezTo>
                    <a:pt x="15358" y="7608"/>
                    <a:pt x="16940" y="6821"/>
                    <a:pt x="17513" y="6305"/>
                  </a:cubicBezTo>
                  <a:cubicBezTo>
                    <a:pt x="18114" y="5771"/>
                    <a:pt x="17947" y="4571"/>
                    <a:pt x="17847" y="4571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38;p54"/>
            <p:cNvSpPr/>
            <p:nvPr/>
          </p:nvSpPr>
          <p:spPr>
            <a:xfrm>
              <a:off x="2592850" y="4024150"/>
              <a:ext cx="458700" cy="320275"/>
            </a:xfrm>
            <a:custGeom>
              <a:avLst/>
              <a:gdLst/>
              <a:ahLst/>
              <a:cxnLst/>
              <a:rect l="l" t="t" r="r" b="b"/>
              <a:pathLst>
                <a:path w="18348" h="12811" extrusionOk="0">
                  <a:moveTo>
                    <a:pt x="1135" y="1"/>
                  </a:moveTo>
                  <a:cubicBezTo>
                    <a:pt x="901" y="1"/>
                    <a:pt x="735" y="134"/>
                    <a:pt x="701" y="368"/>
                  </a:cubicBezTo>
                  <a:cubicBezTo>
                    <a:pt x="635" y="768"/>
                    <a:pt x="534" y="2036"/>
                    <a:pt x="368" y="2736"/>
                  </a:cubicBezTo>
                  <a:cubicBezTo>
                    <a:pt x="67" y="3970"/>
                    <a:pt x="1" y="5238"/>
                    <a:pt x="101" y="6505"/>
                  </a:cubicBezTo>
                  <a:cubicBezTo>
                    <a:pt x="234" y="7306"/>
                    <a:pt x="2102" y="7840"/>
                    <a:pt x="3270" y="8307"/>
                  </a:cubicBezTo>
                  <a:cubicBezTo>
                    <a:pt x="4637" y="8907"/>
                    <a:pt x="5938" y="9708"/>
                    <a:pt x="7072" y="10708"/>
                  </a:cubicBezTo>
                  <a:cubicBezTo>
                    <a:pt x="8321" y="11727"/>
                    <a:pt x="10930" y="12811"/>
                    <a:pt x="12665" y="12811"/>
                  </a:cubicBezTo>
                  <a:cubicBezTo>
                    <a:pt x="12692" y="12811"/>
                    <a:pt x="12717" y="12810"/>
                    <a:pt x="12743" y="12810"/>
                  </a:cubicBezTo>
                  <a:cubicBezTo>
                    <a:pt x="14845" y="12810"/>
                    <a:pt x="17146" y="12143"/>
                    <a:pt x="17680" y="11175"/>
                  </a:cubicBezTo>
                  <a:cubicBezTo>
                    <a:pt x="18347" y="9975"/>
                    <a:pt x="17847" y="9307"/>
                    <a:pt x="14778" y="7873"/>
                  </a:cubicBezTo>
                  <a:cubicBezTo>
                    <a:pt x="14211" y="7606"/>
                    <a:pt x="12143" y="6405"/>
                    <a:pt x="11442" y="5938"/>
                  </a:cubicBezTo>
                  <a:cubicBezTo>
                    <a:pt x="9541" y="4771"/>
                    <a:pt x="7673" y="3103"/>
                    <a:pt x="6806" y="1001"/>
                  </a:cubicBezTo>
                  <a:cubicBezTo>
                    <a:pt x="6739" y="768"/>
                    <a:pt x="6605" y="534"/>
                    <a:pt x="6372" y="368"/>
                  </a:cubicBezTo>
                  <a:cubicBezTo>
                    <a:pt x="6248" y="326"/>
                    <a:pt x="6125" y="298"/>
                    <a:pt x="6001" y="298"/>
                  </a:cubicBezTo>
                  <a:cubicBezTo>
                    <a:pt x="5924" y="298"/>
                    <a:pt x="5848" y="309"/>
                    <a:pt x="5772" y="334"/>
                  </a:cubicBezTo>
                  <a:cubicBezTo>
                    <a:pt x="5271" y="401"/>
                    <a:pt x="4771" y="534"/>
                    <a:pt x="4304" y="768"/>
                  </a:cubicBezTo>
                  <a:cubicBezTo>
                    <a:pt x="3870" y="968"/>
                    <a:pt x="3303" y="1168"/>
                    <a:pt x="3303" y="1702"/>
                  </a:cubicBezTo>
                  <a:cubicBezTo>
                    <a:pt x="3303" y="1902"/>
                    <a:pt x="3370" y="2069"/>
                    <a:pt x="3437" y="2269"/>
                  </a:cubicBezTo>
                  <a:cubicBezTo>
                    <a:pt x="3470" y="2369"/>
                    <a:pt x="3503" y="2503"/>
                    <a:pt x="3403" y="2569"/>
                  </a:cubicBezTo>
                  <a:cubicBezTo>
                    <a:pt x="3374" y="2589"/>
                    <a:pt x="3345" y="2597"/>
                    <a:pt x="3315" y="2597"/>
                  </a:cubicBezTo>
                  <a:cubicBezTo>
                    <a:pt x="3244" y="2597"/>
                    <a:pt x="3174" y="2550"/>
                    <a:pt x="3103" y="2503"/>
                  </a:cubicBezTo>
                  <a:cubicBezTo>
                    <a:pt x="2803" y="2169"/>
                    <a:pt x="2536" y="1835"/>
                    <a:pt x="2269" y="1502"/>
                  </a:cubicBezTo>
                  <a:cubicBezTo>
                    <a:pt x="2136" y="1302"/>
                    <a:pt x="1969" y="1135"/>
                    <a:pt x="1802" y="1001"/>
                  </a:cubicBezTo>
                  <a:cubicBezTo>
                    <a:pt x="1602" y="901"/>
                    <a:pt x="1435" y="768"/>
                    <a:pt x="1268" y="668"/>
                  </a:cubicBezTo>
                  <a:cubicBezTo>
                    <a:pt x="1102" y="468"/>
                    <a:pt x="1135" y="234"/>
                    <a:pt x="1135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39;p54"/>
            <p:cNvSpPr/>
            <p:nvPr/>
          </p:nvSpPr>
          <p:spPr>
            <a:xfrm>
              <a:off x="2727950" y="4213450"/>
              <a:ext cx="324425" cy="133450"/>
            </a:xfrm>
            <a:custGeom>
              <a:avLst/>
              <a:gdLst/>
              <a:ahLst/>
              <a:cxnLst/>
              <a:rect l="l" t="t" r="r" b="b"/>
              <a:pathLst>
                <a:path w="12977" h="5338" extrusionOk="0">
                  <a:moveTo>
                    <a:pt x="8774" y="1"/>
                  </a:moveTo>
                  <a:cubicBezTo>
                    <a:pt x="7873" y="101"/>
                    <a:pt x="5538" y="1168"/>
                    <a:pt x="5571" y="1435"/>
                  </a:cubicBezTo>
                  <a:cubicBezTo>
                    <a:pt x="5605" y="1669"/>
                    <a:pt x="6038" y="2436"/>
                    <a:pt x="5104" y="3103"/>
                  </a:cubicBezTo>
                  <a:cubicBezTo>
                    <a:pt x="4837" y="3279"/>
                    <a:pt x="4497" y="3352"/>
                    <a:pt x="4120" y="3352"/>
                  </a:cubicBezTo>
                  <a:cubicBezTo>
                    <a:pt x="2432" y="3352"/>
                    <a:pt x="2" y="1903"/>
                    <a:pt x="1" y="1902"/>
                  </a:cubicBezTo>
                  <a:lnTo>
                    <a:pt x="1" y="1902"/>
                  </a:lnTo>
                  <a:cubicBezTo>
                    <a:pt x="601" y="2269"/>
                    <a:pt x="1135" y="2703"/>
                    <a:pt x="1668" y="3136"/>
                  </a:cubicBezTo>
                  <a:cubicBezTo>
                    <a:pt x="2936" y="4170"/>
                    <a:pt x="5638" y="5305"/>
                    <a:pt x="7406" y="5338"/>
                  </a:cubicBezTo>
                  <a:cubicBezTo>
                    <a:pt x="10074" y="5338"/>
                    <a:pt x="11776" y="4571"/>
                    <a:pt x="12309" y="3603"/>
                  </a:cubicBezTo>
                  <a:cubicBezTo>
                    <a:pt x="12977" y="2436"/>
                    <a:pt x="12443" y="1735"/>
                    <a:pt x="9374" y="301"/>
                  </a:cubicBezTo>
                  <a:cubicBezTo>
                    <a:pt x="9241" y="234"/>
                    <a:pt x="9040" y="134"/>
                    <a:pt x="87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40;p54"/>
            <p:cNvSpPr/>
            <p:nvPr/>
          </p:nvSpPr>
          <p:spPr>
            <a:xfrm>
              <a:off x="2607875" y="4024150"/>
              <a:ext cx="300225" cy="236900"/>
            </a:xfrm>
            <a:custGeom>
              <a:avLst/>
              <a:gdLst/>
              <a:ahLst/>
              <a:cxnLst/>
              <a:rect l="l" t="t" r="r" b="b"/>
              <a:pathLst>
                <a:path w="12009" h="9476" extrusionOk="0">
                  <a:moveTo>
                    <a:pt x="534" y="1"/>
                  </a:moveTo>
                  <a:cubicBezTo>
                    <a:pt x="334" y="1"/>
                    <a:pt x="134" y="134"/>
                    <a:pt x="100" y="368"/>
                  </a:cubicBezTo>
                  <a:cubicBezTo>
                    <a:pt x="67" y="568"/>
                    <a:pt x="34" y="935"/>
                    <a:pt x="0" y="1368"/>
                  </a:cubicBezTo>
                  <a:cubicBezTo>
                    <a:pt x="267" y="1635"/>
                    <a:pt x="567" y="1902"/>
                    <a:pt x="834" y="2102"/>
                  </a:cubicBezTo>
                  <a:cubicBezTo>
                    <a:pt x="1601" y="2703"/>
                    <a:pt x="2902" y="4471"/>
                    <a:pt x="4937" y="6105"/>
                  </a:cubicBezTo>
                  <a:cubicBezTo>
                    <a:pt x="6871" y="7613"/>
                    <a:pt x="10030" y="9476"/>
                    <a:pt x="10645" y="9476"/>
                  </a:cubicBezTo>
                  <a:cubicBezTo>
                    <a:pt x="10655" y="9476"/>
                    <a:pt x="10665" y="9475"/>
                    <a:pt x="10674" y="9474"/>
                  </a:cubicBezTo>
                  <a:cubicBezTo>
                    <a:pt x="11208" y="9374"/>
                    <a:pt x="12009" y="9041"/>
                    <a:pt x="10107" y="8273"/>
                  </a:cubicBezTo>
                  <a:cubicBezTo>
                    <a:pt x="8173" y="7506"/>
                    <a:pt x="4170" y="4604"/>
                    <a:pt x="2535" y="2503"/>
                  </a:cubicBezTo>
                  <a:cubicBezTo>
                    <a:pt x="2235" y="2169"/>
                    <a:pt x="1935" y="1869"/>
                    <a:pt x="1701" y="1502"/>
                  </a:cubicBezTo>
                  <a:cubicBezTo>
                    <a:pt x="1568" y="1302"/>
                    <a:pt x="1401" y="1135"/>
                    <a:pt x="1201" y="1001"/>
                  </a:cubicBezTo>
                  <a:cubicBezTo>
                    <a:pt x="1034" y="901"/>
                    <a:pt x="867" y="801"/>
                    <a:pt x="667" y="668"/>
                  </a:cubicBezTo>
                  <a:cubicBezTo>
                    <a:pt x="501" y="468"/>
                    <a:pt x="534" y="234"/>
                    <a:pt x="5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41;p54"/>
            <p:cNvSpPr/>
            <p:nvPr/>
          </p:nvSpPr>
          <p:spPr>
            <a:xfrm>
              <a:off x="2865550" y="4210800"/>
              <a:ext cx="94250" cy="42700"/>
            </a:xfrm>
            <a:custGeom>
              <a:avLst/>
              <a:gdLst/>
              <a:ahLst/>
              <a:cxnLst/>
              <a:rect l="l" t="t" r="r" b="b"/>
              <a:pathLst>
                <a:path w="3770" h="1708" extrusionOk="0">
                  <a:moveTo>
                    <a:pt x="3339" y="1"/>
                  </a:moveTo>
                  <a:cubicBezTo>
                    <a:pt x="2120" y="1"/>
                    <a:pt x="946" y="498"/>
                    <a:pt x="67" y="1408"/>
                  </a:cubicBezTo>
                  <a:cubicBezTo>
                    <a:pt x="1" y="1474"/>
                    <a:pt x="34" y="1608"/>
                    <a:pt x="101" y="1675"/>
                  </a:cubicBezTo>
                  <a:cubicBezTo>
                    <a:pt x="134" y="1675"/>
                    <a:pt x="167" y="1708"/>
                    <a:pt x="234" y="1708"/>
                  </a:cubicBezTo>
                  <a:cubicBezTo>
                    <a:pt x="267" y="1708"/>
                    <a:pt x="334" y="1675"/>
                    <a:pt x="367" y="1641"/>
                  </a:cubicBezTo>
                  <a:cubicBezTo>
                    <a:pt x="1149" y="860"/>
                    <a:pt x="2194" y="401"/>
                    <a:pt x="3310" y="401"/>
                  </a:cubicBezTo>
                  <a:cubicBezTo>
                    <a:pt x="3385" y="401"/>
                    <a:pt x="3461" y="403"/>
                    <a:pt x="3536" y="407"/>
                  </a:cubicBezTo>
                  <a:cubicBezTo>
                    <a:pt x="3636" y="407"/>
                    <a:pt x="3737" y="340"/>
                    <a:pt x="3737" y="240"/>
                  </a:cubicBezTo>
                  <a:cubicBezTo>
                    <a:pt x="3770" y="107"/>
                    <a:pt x="3670" y="40"/>
                    <a:pt x="3570" y="7"/>
                  </a:cubicBezTo>
                  <a:cubicBezTo>
                    <a:pt x="3493" y="3"/>
                    <a:pt x="3416" y="1"/>
                    <a:pt x="333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42;p54"/>
            <p:cNvSpPr/>
            <p:nvPr/>
          </p:nvSpPr>
          <p:spPr>
            <a:xfrm>
              <a:off x="2823850" y="4185650"/>
              <a:ext cx="95925" cy="42000"/>
            </a:xfrm>
            <a:custGeom>
              <a:avLst/>
              <a:gdLst/>
              <a:ahLst/>
              <a:cxnLst/>
              <a:rect l="l" t="t" r="r" b="b"/>
              <a:pathLst>
                <a:path w="3837" h="1680" extrusionOk="0">
                  <a:moveTo>
                    <a:pt x="3258" y="0"/>
                  </a:moveTo>
                  <a:cubicBezTo>
                    <a:pt x="2068" y="0"/>
                    <a:pt x="927" y="521"/>
                    <a:pt x="67" y="1380"/>
                  </a:cubicBezTo>
                  <a:cubicBezTo>
                    <a:pt x="1" y="1446"/>
                    <a:pt x="34" y="1580"/>
                    <a:pt x="101" y="1647"/>
                  </a:cubicBezTo>
                  <a:cubicBezTo>
                    <a:pt x="134" y="1680"/>
                    <a:pt x="167" y="1680"/>
                    <a:pt x="234" y="1680"/>
                  </a:cubicBezTo>
                  <a:cubicBezTo>
                    <a:pt x="268" y="1680"/>
                    <a:pt x="334" y="1680"/>
                    <a:pt x="368" y="1613"/>
                  </a:cubicBezTo>
                  <a:cubicBezTo>
                    <a:pt x="1149" y="832"/>
                    <a:pt x="2194" y="373"/>
                    <a:pt x="3310" y="373"/>
                  </a:cubicBezTo>
                  <a:cubicBezTo>
                    <a:pt x="3385" y="373"/>
                    <a:pt x="3461" y="375"/>
                    <a:pt x="3537" y="379"/>
                  </a:cubicBezTo>
                  <a:cubicBezTo>
                    <a:pt x="3770" y="379"/>
                    <a:pt x="3837" y="12"/>
                    <a:pt x="3570" y="12"/>
                  </a:cubicBezTo>
                  <a:cubicBezTo>
                    <a:pt x="3466" y="4"/>
                    <a:pt x="3362" y="0"/>
                    <a:pt x="3258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43;p54"/>
            <p:cNvSpPr/>
            <p:nvPr/>
          </p:nvSpPr>
          <p:spPr>
            <a:xfrm>
              <a:off x="2782150" y="4160775"/>
              <a:ext cx="95925" cy="42700"/>
            </a:xfrm>
            <a:custGeom>
              <a:avLst/>
              <a:gdLst/>
              <a:ahLst/>
              <a:cxnLst/>
              <a:rect l="l" t="t" r="r" b="b"/>
              <a:pathLst>
                <a:path w="3837" h="1708" extrusionOk="0">
                  <a:moveTo>
                    <a:pt x="3339" y="0"/>
                  </a:moveTo>
                  <a:cubicBezTo>
                    <a:pt x="2117" y="0"/>
                    <a:pt x="915" y="497"/>
                    <a:pt x="68" y="1407"/>
                  </a:cubicBezTo>
                  <a:cubicBezTo>
                    <a:pt x="1" y="1474"/>
                    <a:pt x="34" y="1607"/>
                    <a:pt x="101" y="1674"/>
                  </a:cubicBezTo>
                  <a:cubicBezTo>
                    <a:pt x="134" y="1708"/>
                    <a:pt x="168" y="1708"/>
                    <a:pt x="234" y="1708"/>
                  </a:cubicBezTo>
                  <a:cubicBezTo>
                    <a:pt x="268" y="1708"/>
                    <a:pt x="334" y="1674"/>
                    <a:pt x="368" y="1641"/>
                  </a:cubicBezTo>
                  <a:cubicBezTo>
                    <a:pt x="1149" y="860"/>
                    <a:pt x="2194" y="400"/>
                    <a:pt x="3310" y="400"/>
                  </a:cubicBezTo>
                  <a:cubicBezTo>
                    <a:pt x="3385" y="400"/>
                    <a:pt x="3461" y="402"/>
                    <a:pt x="3537" y="407"/>
                  </a:cubicBezTo>
                  <a:cubicBezTo>
                    <a:pt x="3770" y="407"/>
                    <a:pt x="3837" y="40"/>
                    <a:pt x="3570" y="6"/>
                  </a:cubicBezTo>
                  <a:cubicBezTo>
                    <a:pt x="3493" y="2"/>
                    <a:pt x="3416" y="0"/>
                    <a:pt x="33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44;p54"/>
            <p:cNvSpPr/>
            <p:nvPr/>
          </p:nvSpPr>
          <p:spPr>
            <a:xfrm>
              <a:off x="2743800" y="4133250"/>
              <a:ext cx="93425" cy="42700"/>
            </a:xfrm>
            <a:custGeom>
              <a:avLst/>
              <a:gdLst/>
              <a:ahLst/>
              <a:cxnLst/>
              <a:rect l="l" t="t" r="r" b="b"/>
              <a:pathLst>
                <a:path w="3737" h="1708" extrusionOk="0">
                  <a:moveTo>
                    <a:pt x="3338" y="1"/>
                  </a:moveTo>
                  <a:cubicBezTo>
                    <a:pt x="2116" y="1"/>
                    <a:pt x="914" y="496"/>
                    <a:pt x="67" y="1374"/>
                  </a:cubicBezTo>
                  <a:cubicBezTo>
                    <a:pt x="0" y="1474"/>
                    <a:pt x="0" y="1574"/>
                    <a:pt x="100" y="1641"/>
                  </a:cubicBezTo>
                  <a:cubicBezTo>
                    <a:pt x="134" y="1674"/>
                    <a:pt x="167" y="1708"/>
                    <a:pt x="201" y="1708"/>
                  </a:cubicBezTo>
                  <a:cubicBezTo>
                    <a:pt x="267" y="1708"/>
                    <a:pt x="334" y="1674"/>
                    <a:pt x="367" y="1641"/>
                  </a:cubicBezTo>
                  <a:cubicBezTo>
                    <a:pt x="1171" y="805"/>
                    <a:pt x="2255" y="372"/>
                    <a:pt x="3408" y="372"/>
                  </a:cubicBezTo>
                  <a:cubicBezTo>
                    <a:pt x="3450" y="372"/>
                    <a:pt x="3493" y="372"/>
                    <a:pt x="3536" y="373"/>
                  </a:cubicBezTo>
                  <a:cubicBezTo>
                    <a:pt x="3550" y="378"/>
                    <a:pt x="3563" y="380"/>
                    <a:pt x="3576" y="380"/>
                  </a:cubicBezTo>
                  <a:cubicBezTo>
                    <a:pt x="3661" y="380"/>
                    <a:pt x="3736" y="293"/>
                    <a:pt x="3736" y="207"/>
                  </a:cubicBezTo>
                  <a:cubicBezTo>
                    <a:pt x="3736" y="107"/>
                    <a:pt x="3670" y="7"/>
                    <a:pt x="3570" y="7"/>
                  </a:cubicBezTo>
                  <a:cubicBezTo>
                    <a:pt x="3493" y="3"/>
                    <a:pt x="3415" y="1"/>
                    <a:pt x="3338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45;p54"/>
            <p:cNvSpPr/>
            <p:nvPr/>
          </p:nvSpPr>
          <p:spPr>
            <a:xfrm>
              <a:off x="2705425" y="4104575"/>
              <a:ext cx="103200" cy="43025"/>
            </a:xfrm>
            <a:custGeom>
              <a:avLst/>
              <a:gdLst/>
              <a:ahLst/>
              <a:cxnLst/>
              <a:rect l="l" t="t" r="r" b="b"/>
              <a:pathLst>
                <a:path w="4128" h="1721" extrusionOk="0">
                  <a:moveTo>
                    <a:pt x="3506" y="1"/>
                  </a:moveTo>
                  <a:cubicBezTo>
                    <a:pt x="2199" y="1"/>
                    <a:pt x="763" y="574"/>
                    <a:pt x="68" y="1420"/>
                  </a:cubicBezTo>
                  <a:cubicBezTo>
                    <a:pt x="1" y="1520"/>
                    <a:pt x="34" y="1621"/>
                    <a:pt x="101" y="1687"/>
                  </a:cubicBezTo>
                  <a:cubicBezTo>
                    <a:pt x="134" y="1721"/>
                    <a:pt x="168" y="1721"/>
                    <a:pt x="234" y="1721"/>
                  </a:cubicBezTo>
                  <a:cubicBezTo>
                    <a:pt x="301" y="1721"/>
                    <a:pt x="335" y="1687"/>
                    <a:pt x="368" y="1654"/>
                  </a:cubicBezTo>
                  <a:cubicBezTo>
                    <a:pt x="969" y="902"/>
                    <a:pt x="2304" y="367"/>
                    <a:pt x="3489" y="367"/>
                  </a:cubicBezTo>
                  <a:cubicBezTo>
                    <a:pt x="3618" y="367"/>
                    <a:pt x="3746" y="373"/>
                    <a:pt x="3870" y="386"/>
                  </a:cubicBezTo>
                  <a:cubicBezTo>
                    <a:pt x="3881" y="388"/>
                    <a:pt x="3890" y="388"/>
                    <a:pt x="3900" y="388"/>
                  </a:cubicBezTo>
                  <a:cubicBezTo>
                    <a:pt x="4106" y="388"/>
                    <a:pt x="4127" y="51"/>
                    <a:pt x="3904" y="19"/>
                  </a:cubicBezTo>
                  <a:cubicBezTo>
                    <a:pt x="3773" y="7"/>
                    <a:pt x="3640" y="1"/>
                    <a:pt x="3506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46;p54"/>
            <p:cNvSpPr/>
            <p:nvPr/>
          </p:nvSpPr>
          <p:spPr>
            <a:xfrm>
              <a:off x="1901225" y="3567150"/>
              <a:ext cx="347250" cy="770075"/>
            </a:xfrm>
            <a:custGeom>
              <a:avLst/>
              <a:gdLst/>
              <a:ahLst/>
              <a:cxnLst/>
              <a:rect l="l" t="t" r="r" b="b"/>
              <a:pathLst>
                <a:path w="13890" h="30803" extrusionOk="0">
                  <a:moveTo>
                    <a:pt x="6250" y="1"/>
                  </a:moveTo>
                  <a:cubicBezTo>
                    <a:pt x="4783" y="5505"/>
                    <a:pt x="3749" y="13044"/>
                    <a:pt x="2381" y="18214"/>
                  </a:cubicBezTo>
                  <a:cubicBezTo>
                    <a:pt x="2114" y="19181"/>
                    <a:pt x="446" y="25719"/>
                    <a:pt x="213" y="27821"/>
                  </a:cubicBezTo>
                  <a:cubicBezTo>
                    <a:pt x="0" y="29820"/>
                    <a:pt x="1414" y="30802"/>
                    <a:pt x="2649" y="30802"/>
                  </a:cubicBezTo>
                  <a:cubicBezTo>
                    <a:pt x="3351" y="30802"/>
                    <a:pt x="3995" y="30484"/>
                    <a:pt x="4249" y="29856"/>
                  </a:cubicBezTo>
                  <a:cubicBezTo>
                    <a:pt x="4983" y="28121"/>
                    <a:pt x="7051" y="20582"/>
                    <a:pt x="7285" y="19815"/>
                  </a:cubicBezTo>
                  <a:cubicBezTo>
                    <a:pt x="8219" y="16546"/>
                    <a:pt x="13756" y="3504"/>
                    <a:pt x="13889" y="3237"/>
                  </a:cubicBezTo>
                  <a:lnTo>
                    <a:pt x="6250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47;p54"/>
            <p:cNvSpPr/>
            <p:nvPr/>
          </p:nvSpPr>
          <p:spPr>
            <a:xfrm>
              <a:off x="1838975" y="4274325"/>
              <a:ext cx="193500" cy="197200"/>
            </a:xfrm>
            <a:custGeom>
              <a:avLst/>
              <a:gdLst/>
              <a:ahLst/>
              <a:cxnLst/>
              <a:rect l="l" t="t" r="r" b="b"/>
              <a:pathLst>
                <a:path w="7740" h="7888" extrusionOk="0">
                  <a:moveTo>
                    <a:pt x="868" y="1"/>
                  </a:moveTo>
                  <a:cubicBezTo>
                    <a:pt x="268" y="1635"/>
                    <a:pt x="1" y="2703"/>
                    <a:pt x="68" y="4304"/>
                  </a:cubicBezTo>
                  <a:cubicBezTo>
                    <a:pt x="134" y="5905"/>
                    <a:pt x="1502" y="7039"/>
                    <a:pt x="2669" y="7573"/>
                  </a:cubicBezTo>
                  <a:cubicBezTo>
                    <a:pt x="3136" y="7780"/>
                    <a:pt x="3608" y="7887"/>
                    <a:pt x="4059" y="7887"/>
                  </a:cubicBezTo>
                  <a:cubicBezTo>
                    <a:pt x="4769" y="7887"/>
                    <a:pt x="5429" y="7623"/>
                    <a:pt x="5938" y="7073"/>
                  </a:cubicBezTo>
                  <a:cubicBezTo>
                    <a:pt x="6772" y="6139"/>
                    <a:pt x="7273" y="5004"/>
                    <a:pt x="7740" y="3203"/>
                  </a:cubicBezTo>
                  <a:lnTo>
                    <a:pt x="86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48;p54"/>
            <p:cNvSpPr/>
            <p:nvPr/>
          </p:nvSpPr>
          <p:spPr>
            <a:xfrm>
              <a:off x="1844000" y="4006625"/>
              <a:ext cx="254350" cy="446500"/>
            </a:xfrm>
            <a:custGeom>
              <a:avLst/>
              <a:gdLst/>
              <a:ahLst/>
              <a:cxnLst/>
              <a:rect l="l" t="t" r="r" b="b"/>
              <a:pathLst>
                <a:path w="10174" h="17860" extrusionOk="0">
                  <a:moveTo>
                    <a:pt x="4826" y="1"/>
                  </a:moveTo>
                  <a:cubicBezTo>
                    <a:pt x="4328" y="1"/>
                    <a:pt x="3731" y="2353"/>
                    <a:pt x="3002" y="4705"/>
                  </a:cubicBezTo>
                  <a:cubicBezTo>
                    <a:pt x="2202" y="7240"/>
                    <a:pt x="1501" y="8140"/>
                    <a:pt x="834" y="10209"/>
                  </a:cubicBezTo>
                  <a:cubicBezTo>
                    <a:pt x="67" y="12577"/>
                    <a:pt x="0" y="13678"/>
                    <a:pt x="534" y="15312"/>
                  </a:cubicBezTo>
                  <a:cubicBezTo>
                    <a:pt x="940" y="16483"/>
                    <a:pt x="2476" y="17859"/>
                    <a:pt x="4001" y="17859"/>
                  </a:cubicBezTo>
                  <a:cubicBezTo>
                    <a:pt x="4605" y="17859"/>
                    <a:pt x="5208" y="17643"/>
                    <a:pt x="5737" y="17113"/>
                  </a:cubicBezTo>
                  <a:cubicBezTo>
                    <a:pt x="7272" y="15646"/>
                    <a:pt x="7672" y="13744"/>
                    <a:pt x="8006" y="11309"/>
                  </a:cubicBezTo>
                  <a:cubicBezTo>
                    <a:pt x="8339" y="9208"/>
                    <a:pt x="8806" y="7140"/>
                    <a:pt x="9340" y="5072"/>
                  </a:cubicBezTo>
                  <a:cubicBezTo>
                    <a:pt x="9774" y="3304"/>
                    <a:pt x="10174" y="1803"/>
                    <a:pt x="9807" y="1536"/>
                  </a:cubicBezTo>
                  <a:lnTo>
                    <a:pt x="9807" y="1536"/>
                  </a:lnTo>
                  <a:cubicBezTo>
                    <a:pt x="9707" y="1803"/>
                    <a:pt x="9640" y="2136"/>
                    <a:pt x="9540" y="2370"/>
                  </a:cubicBezTo>
                  <a:cubicBezTo>
                    <a:pt x="9442" y="2599"/>
                    <a:pt x="9247" y="3505"/>
                    <a:pt x="8987" y="3505"/>
                  </a:cubicBezTo>
                  <a:cubicBezTo>
                    <a:pt x="8982" y="3505"/>
                    <a:pt x="8978" y="3504"/>
                    <a:pt x="8973" y="3504"/>
                  </a:cubicBezTo>
                  <a:cubicBezTo>
                    <a:pt x="8973" y="3270"/>
                    <a:pt x="9006" y="3037"/>
                    <a:pt x="9073" y="2803"/>
                  </a:cubicBezTo>
                  <a:cubicBezTo>
                    <a:pt x="9140" y="2603"/>
                    <a:pt x="9140" y="2403"/>
                    <a:pt x="9040" y="2203"/>
                  </a:cubicBezTo>
                  <a:cubicBezTo>
                    <a:pt x="8906" y="2036"/>
                    <a:pt x="8740" y="1936"/>
                    <a:pt x="8539" y="1869"/>
                  </a:cubicBezTo>
                  <a:cubicBezTo>
                    <a:pt x="8072" y="1669"/>
                    <a:pt x="7339" y="1269"/>
                    <a:pt x="6872" y="1135"/>
                  </a:cubicBezTo>
                  <a:cubicBezTo>
                    <a:pt x="6638" y="1069"/>
                    <a:pt x="6371" y="1002"/>
                    <a:pt x="6138" y="969"/>
                  </a:cubicBezTo>
                  <a:cubicBezTo>
                    <a:pt x="5902" y="945"/>
                    <a:pt x="5683" y="921"/>
                    <a:pt x="5468" y="921"/>
                  </a:cubicBezTo>
                  <a:cubicBezTo>
                    <a:pt x="5380" y="921"/>
                    <a:pt x="5292" y="925"/>
                    <a:pt x="5204" y="935"/>
                  </a:cubicBezTo>
                  <a:cubicBezTo>
                    <a:pt x="5070" y="969"/>
                    <a:pt x="4937" y="1035"/>
                    <a:pt x="4870" y="1135"/>
                  </a:cubicBezTo>
                  <a:cubicBezTo>
                    <a:pt x="4837" y="1235"/>
                    <a:pt x="4803" y="1302"/>
                    <a:pt x="4803" y="1402"/>
                  </a:cubicBezTo>
                  <a:cubicBezTo>
                    <a:pt x="4770" y="1569"/>
                    <a:pt x="4703" y="1736"/>
                    <a:pt x="4637" y="1869"/>
                  </a:cubicBezTo>
                  <a:cubicBezTo>
                    <a:pt x="4609" y="1924"/>
                    <a:pt x="4560" y="1978"/>
                    <a:pt x="4488" y="1978"/>
                  </a:cubicBezTo>
                  <a:cubicBezTo>
                    <a:pt x="4472" y="1978"/>
                    <a:pt x="4455" y="1975"/>
                    <a:pt x="4437" y="1969"/>
                  </a:cubicBezTo>
                  <a:cubicBezTo>
                    <a:pt x="4403" y="1936"/>
                    <a:pt x="4370" y="1869"/>
                    <a:pt x="4403" y="1836"/>
                  </a:cubicBezTo>
                  <a:cubicBezTo>
                    <a:pt x="4437" y="1536"/>
                    <a:pt x="4537" y="1336"/>
                    <a:pt x="4603" y="1002"/>
                  </a:cubicBezTo>
                  <a:cubicBezTo>
                    <a:pt x="4637" y="835"/>
                    <a:pt x="4703" y="635"/>
                    <a:pt x="4737" y="468"/>
                  </a:cubicBezTo>
                  <a:cubicBezTo>
                    <a:pt x="4770" y="301"/>
                    <a:pt x="4803" y="168"/>
                    <a:pt x="4837" y="1"/>
                  </a:cubicBezTo>
                  <a:cubicBezTo>
                    <a:pt x="4833" y="1"/>
                    <a:pt x="4830" y="1"/>
                    <a:pt x="4826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49;p54"/>
            <p:cNvSpPr/>
            <p:nvPr/>
          </p:nvSpPr>
          <p:spPr>
            <a:xfrm>
              <a:off x="1842325" y="4245150"/>
              <a:ext cx="201000" cy="207975"/>
            </a:xfrm>
            <a:custGeom>
              <a:avLst/>
              <a:gdLst/>
              <a:ahLst/>
              <a:cxnLst/>
              <a:rect l="l" t="t" r="r" b="b"/>
              <a:pathLst>
                <a:path w="8040" h="8319" extrusionOk="0">
                  <a:moveTo>
                    <a:pt x="8039" y="1968"/>
                  </a:moveTo>
                  <a:lnTo>
                    <a:pt x="8039" y="1968"/>
                  </a:lnTo>
                  <a:cubicBezTo>
                    <a:pt x="8039" y="1969"/>
                    <a:pt x="8039" y="1970"/>
                    <a:pt x="8039" y="1971"/>
                  </a:cubicBezTo>
                  <a:lnTo>
                    <a:pt x="8039" y="1971"/>
                  </a:lnTo>
                  <a:cubicBezTo>
                    <a:pt x="8039" y="1970"/>
                    <a:pt x="8039" y="1969"/>
                    <a:pt x="8039" y="1968"/>
                  </a:cubicBezTo>
                  <a:close/>
                  <a:moveTo>
                    <a:pt x="1134" y="0"/>
                  </a:moveTo>
                  <a:cubicBezTo>
                    <a:pt x="1068" y="234"/>
                    <a:pt x="968" y="434"/>
                    <a:pt x="868" y="668"/>
                  </a:cubicBezTo>
                  <a:cubicBezTo>
                    <a:pt x="100" y="3036"/>
                    <a:pt x="0" y="4137"/>
                    <a:pt x="601" y="5771"/>
                  </a:cubicBezTo>
                  <a:cubicBezTo>
                    <a:pt x="1031" y="6942"/>
                    <a:pt x="2556" y="8318"/>
                    <a:pt x="4074" y="8318"/>
                  </a:cubicBezTo>
                  <a:cubicBezTo>
                    <a:pt x="4675" y="8318"/>
                    <a:pt x="5275" y="8102"/>
                    <a:pt x="5804" y="7572"/>
                  </a:cubicBezTo>
                  <a:cubicBezTo>
                    <a:pt x="7272" y="6139"/>
                    <a:pt x="7705" y="4305"/>
                    <a:pt x="8039" y="1971"/>
                  </a:cubicBezTo>
                  <a:lnTo>
                    <a:pt x="8039" y="1971"/>
                  </a:lnTo>
                  <a:cubicBezTo>
                    <a:pt x="8020" y="2069"/>
                    <a:pt x="7296" y="4605"/>
                    <a:pt x="6605" y="4737"/>
                  </a:cubicBezTo>
                  <a:cubicBezTo>
                    <a:pt x="6566" y="4747"/>
                    <a:pt x="6529" y="4751"/>
                    <a:pt x="6494" y="4751"/>
                  </a:cubicBezTo>
                  <a:cubicBezTo>
                    <a:pt x="5923" y="4751"/>
                    <a:pt x="5814" y="3550"/>
                    <a:pt x="5971" y="3236"/>
                  </a:cubicBezTo>
                  <a:cubicBezTo>
                    <a:pt x="4239" y="2072"/>
                    <a:pt x="2815" y="1963"/>
                    <a:pt x="2339" y="1963"/>
                  </a:cubicBezTo>
                  <a:cubicBezTo>
                    <a:pt x="2228" y="1963"/>
                    <a:pt x="2169" y="1968"/>
                    <a:pt x="2169" y="1968"/>
                  </a:cubicBezTo>
                  <a:cubicBezTo>
                    <a:pt x="2169" y="1968"/>
                    <a:pt x="1570" y="3240"/>
                    <a:pt x="1063" y="3240"/>
                  </a:cubicBezTo>
                  <a:cubicBezTo>
                    <a:pt x="984" y="3240"/>
                    <a:pt x="907" y="3208"/>
                    <a:pt x="834" y="3136"/>
                  </a:cubicBezTo>
                  <a:cubicBezTo>
                    <a:pt x="301" y="2602"/>
                    <a:pt x="1034" y="367"/>
                    <a:pt x="1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50;p54"/>
            <p:cNvSpPr/>
            <p:nvPr/>
          </p:nvSpPr>
          <p:spPr>
            <a:xfrm>
              <a:off x="1877425" y="4006600"/>
              <a:ext cx="87500" cy="303900"/>
            </a:xfrm>
            <a:custGeom>
              <a:avLst/>
              <a:gdLst/>
              <a:ahLst/>
              <a:cxnLst/>
              <a:rect l="l" t="t" r="r" b="b"/>
              <a:pathLst>
                <a:path w="3500" h="12156" extrusionOk="0">
                  <a:moveTo>
                    <a:pt x="3479" y="1"/>
                  </a:moveTo>
                  <a:cubicBezTo>
                    <a:pt x="2983" y="1"/>
                    <a:pt x="2389" y="2369"/>
                    <a:pt x="1665" y="4706"/>
                  </a:cubicBezTo>
                  <a:cubicBezTo>
                    <a:pt x="1265" y="6807"/>
                    <a:pt x="298" y="9609"/>
                    <a:pt x="131" y="10877"/>
                  </a:cubicBezTo>
                  <a:cubicBezTo>
                    <a:pt x="1" y="11677"/>
                    <a:pt x="292" y="12155"/>
                    <a:pt x="558" y="12155"/>
                  </a:cubicBezTo>
                  <a:cubicBezTo>
                    <a:pt x="703" y="12155"/>
                    <a:pt x="839" y="12015"/>
                    <a:pt x="898" y="11711"/>
                  </a:cubicBezTo>
                  <a:cubicBezTo>
                    <a:pt x="1098" y="10677"/>
                    <a:pt x="1332" y="9642"/>
                    <a:pt x="1665" y="8608"/>
                  </a:cubicBezTo>
                  <a:cubicBezTo>
                    <a:pt x="2099" y="7007"/>
                    <a:pt x="2733" y="3605"/>
                    <a:pt x="3066" y="1837"/>
                  </a:cubicBezTo>
                  <a:cubicBezTo>
                    <a:pt x="3100" y="1637"/>
                    <a:pt x="3166" y="1470"/>
                    <a:pt x="3200" y="1303"/>
                  </a:cubicBezTo>
                  <a:lnTo>
                    <a:pt x="3500" y="102"/>
                  </a:lnTo>
                  <a:cubicBezTo>
                    <a:pt x="3500" y="69"/>
                    <a:pt x="3500" y="36"/>
                    <a:pt x="3500" y="2"/>
                  </a:cubicBezTo>
                  <a:cubicBezTo>
                    <a:pt x="3493" y="1"/>
                    <a:pt x="3486" y="1"/>
                    <a:pt x="34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51;p54"/>
            <p:cNvSpPr/>
            <p:nvPr/>
          </p:nvSpPr>
          <p:spPr>
            <a:xfrm>
              <a:off x="1981325" y="4045000"/>
              <a:ext cx="114525" cy="294950"/>
            </a:xfrm>
            <a:custGeom>
              <a:avLst/>
              <a:gdLst/>
              <a:ahLst/>
              <a:cxnLst/>
              <a:rect l="l" t="t" r="r" b="b"/>
              <a:pathLst>
                <a:path w="4581" h="11798" extrusionOk="0">
                  <a:moveTo>
                    <a:pt x="4281" y="1"/>
                  </a:moveTo>
                  <a:lnTo>
                    <a:pt x="4281" y="67"/>
                  </a:lnTo>
                  <a:cubicBezTo>
                    <a:pt x="4214" y="301"/>
                    <a:pt x="4114" y="601"/>
                    <a:pt x="4047" y="835"/>
                  </a:cubicBezTo>
                  <a:cubicBezTo>
                    <a:pt x="3947" y="1168"/>
                    <a:pt x="3847" y="1502"/>
                    <a:pt x="3680" y="1802"/>
                  </a:cubicBezTo>
                  <a:cubicBezTo>
                    <a:pt x="3013" y="3503"/>
                    <a:pt x="1679" y="6605"/>
                    <a:pt x="1212" y="8207"/>
                  </a:cubicBezTo>
                  <a:cubicBezTo>
                    <a:pt x="912" y="9207"/>
                    <a:pt x="578" y="10208"/>
                    <a:pt x="144" y="11175"/>
                  </a:cubicBezTo>
                  <a:cubicBezTo>
                    <a:pt x="1" y="11575"/>
                    <a:pt x="132" y="11798"/>
                    <a:pt x="363" y="11798"/>
                  </a:cubicBezTo>
                  <a:cubicBezTo>
                    <a:pt x="615" y="11798"/>
                    <a:pt x="984" y="11533"/>
                    <a:pt x="1245" y="10942"/>
                  </a:cubicBezTo>
                  <a:cubicBezTo>
                    <a:pt x="1746" y="9774"/>
                    <a:pt x="2346" y="6839"/>
                    <a:pt x="3180" y="4837"/>
                  </a:cubicBezTo>
                  <a:cubicBezTo>
                    <a:pt x="3513" y="3803"/>
                    <a:pt x="3947" y="3070"/>
                    <a:pt x="4147" y="2402"/>
                  </a:cubicBezTo>
                  <a:cubicBezTo>
                    <a:pt x="4414" y="1168"/>
                    <a:pt x="4581" y="201"/>
                    <a:pt x="42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52;p54"/>
            <p:cNvSpPr/>
            <p:nvPr/>
          </p:nvSpPr>
          <p:spPr>
            <a:xfrm>
              <a:off x="1891525" y="4289825"/>
              <a:ext cx="107600" cy="38750"/>
            </a:xfrm>
            <a:custGeom>
              <a:avLst/>
              <a:gdLst/>
              <a:ahLst/>
              <a:cxnLst/>
              <a:rect l="l" t="t" r="r" b="b"/>
              <a:pathLst>
                <a:path w="4304" h="1550" extrusionOk="0">
                  <a:moveTo>
                    <a:pt x="582" y="1"/>
                  </a:moveTo>
                  <a:cubicBezTo>
                    <a:pt x="444" y="1"/>
                    <a:pt x="306" y="5"/>
                    <a:pt x="167" y="15"/>
                  </a:cubicBezTo>
                  <a:cubicBezTo>
                    <a:pt x="67" y="15"/>
                    <a:pt x="0" y="81"/>
                    <a:pt x="0" y="215"/>
                  </a:cubicBezTo>
                  <a:cubicBezTo>
                    <a:pt x="0" y="315"/>
                    <a:pt x="100" y="382"/>
                    <a:pt x="201" y="382"/>
                  </a:cubicBezTo>
                  <a:cubicBezTo>
                    <a:pt x="299" y="377"/>
                    <a:pt x="397" y="374"/>
                    <a:pt x="495" y="374"/>
                  </a:cubicBezTo>
                  <a:cubicBezTo>
                    <a:pt x="1759" y="374"/>
                    <a:pt x="2981" y="773"/>
                    <a:pt x="4003" y="1516"/>
                  </a:cubicBezTo>
                  <a:cubicBezTo>
                    <a:pt x="4003" y="1516"/>
                    <a:pt x="4037" y="1516"/>
                    <a:pt x="4070" y="1549"/>
                  </a:cubicBezTo>
                  <a:cubicBezTo>
                    <a:pt x="4137" y="1549"/>
                    <a:pt x="4203" y="1549"/>
                    <a:pt x="4270" y="1482"/>
                  </a:cubicBezTo>
                  <a:cubicBezTo>
                    <a:pt x="4303" y="1382"/>
                    <a:pt x="4303" y="1282"/>
                    <a:pt x="4237" y="1216"/>
                  </a:cubicBezTo>
                  <a:cubicBezTo>
                    <a:pt x="3149" y="430"/>
                    <a:pt x="1898" y="1"/>
                    <a:pt x="582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53;p54"/>
            <p:cNvSpPr/>
            <p:nvPr/>
          </p:nvSpPr>
          <p:spPr>
            <a:xfrm>
              <a:off x="1899850" y="4240925"/>
              <a:ext cx="119750" cy="42025"/>
            </a:xfrm>
            <a:custGeom>
              <a:avLst/>
              <a:gdLst/>
              <a:ahLst/>
              <a:cxnLst/>
              <a:rect l="l" t="t" r="r" b="b"/>
              <a:pathLst>
                <a:path w="4790" h="1681" extrusionOk="0">
                  <a:moveTo>
                    <a:pt x="328" y="1"/>
                  </a:moveTo>
                  <a:cubicBezTo>
                    <a:pt x="275" y="1"/>
                    <a:pt x="221" y="2"/>
                    <a:pt x="168" y="3"/>
                  </a:cubicBezTo>
                  <a:cubicBezTo>
                    <a:pt x="68" y="3"/>
                    <a:pt x="1" y="103"/>
                    <a:pt x="1" y="203"/>
                  </a:cubicBezTo>
                  <a:cubicBezTo>
                    <a:pt x="1" y="303"/>
                    <a:pt x="101" y="403"/>
                    <a:pt x="201" y="403"/>
                  </a:cubicBezTo>
                  <a:cubicBezTo>
                    <a:pt x="255" y="402"/>
                    <a:pt x="309" y="401"/>
                    <a:pt x="362" y="401"/>
                  </a:cubicBezTo>
                  <a:cubicBezTo>
                    <a:pt x="1807" y="401"/>
                    <a:pt x="3215" y="833"/>
                    <a:pt x="4437" y="1637"/>
                  </a:cubicBezTo>
                  <a:cubicBezTo>
                    <a:pt x="4471" y="1670"/>
                    <a:pt x="4471" y="1670"/>
                    <a:pt x="4504" y="1670"/>
                  </a:cubicBezTo>
                  <a:cubicBezTo>
                    <a:pt x="4526" y="1678"/>
                    <a:pt x="4546" y="1681"/>
                    <a:pt x="4565" y="1681"/>
                  </a:cubicBezTo>
                  <a:cubicBezTo>
                    <a:pt x="4723" y="1681"/>
                    <a:pt x="4790" y="1456"/>
                    <a:pt x="4671" y="1337"/>
                  </a:cubicBezTo>
                  <a:cubicBezTo>
                    <a:pt x="3381" y="466"/>
                    <a:pt x="1873" y="1"/>
                    <a:pt x="328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54;p54"/>
            <p:cNvSpPr/>
            <p:nvPr/>
          </p:nvSpPr>
          <p:spPr>
            <a:xfrm>
              <a:off x="1912375" y="4195625"/>
              <a:ext cx="119275" cy="41525"/>
            </a:xfrm>
            <a:custGeom>
              <a:avLst/>
              <a:gdLst/>
              <a:ahLst/>
              <a:cxnLst/>
              <a:rect l="l" t="t" r="r" b="b"/>
              <a:pathLst>
                <a:path w="4771" h="1661" extrusionOk="0">
                  <a:moveTo>
                    <a:pt x="871" y="0"/>
                  </a:moveTo>
                  <a:cubicBezTo>
                    <a:pt x="652" y="0"/>
                    <a:pt x="428" y="15"/>
                    <a:pt x="200" y="47"/>
                  </a:cubicBezTo>
                  <a:cubicBezTo>
                    <a:pt x="67" y="47"/>
                    <a:pt x="0" y="147"/>
                    <a:pt x="34" y="247"/>
                  </a:cubicBezTo>
                  <a:cubicBezTo>
                    <a:pt x="34" y="314"/>
                    <a:pt x="100" y="380"/>
                    <a:pt x="167" y="414"/>
                  </a:cubicBezTo>
                  <a:lnTo>
                    <a:pt x="234" y="414"/>
                  </a:lnTo>
                  <a:cubicBezTo>
                    <a:pt x="453" y="381"/>
                    <a:pt x="669" y="366"/>
                    <a:pt x="882" y="366"/>
                  </a:cubicBezTo>
                  <a:cubicBezTo>
                    <a:pt x="2836" y="366"/>
                    <a:pt x="4437" y="1614"/>
                    <a:pt x="4437" y="1614"/>
                  </a:cubicBezTo>
                  <a:cubicBezTo>
                    <a:pt x="4467" y="1644"/>
                    <a:pt x="4510" y="1661"/>
                    <a:pt x="4555" y="1661"/>
                  </a:cubicBezTo>
                  <a:cubicBezTo>
                    <a:pt x="4610" y="1661"/>
                    <a:pt x="4667" y="1636"/>
                    <a:pt x="4704" y="1581"/>
                  </a:cubicBezTo>
                  <a:cubicBezTo>
                    <a:pt x="4770" y="1514"/>
                    <a:pt x="4737" y="1381"/>
                    <a:pt x="4670" y="1348"/>
                  </a:cubicBezTo>
                  <a:cubicBezTo>
                    <a:pt x="4580" y="1287"/>
                    <a:pt x="2935" y="0"/>
                    <a:pt x="871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55;p54"/>
            <p:cNvSpPr/>
            <p:nvPr/>
          </p:nvSpPr>
          <p:spPr>
            <a:xfrm>
              <a:off x="1916550" y="4153250"/>
              <a:ext cx="129325" cy="41950"/>
            </a:xfrm>
            <a:custGeom>
              <a:avLst/>
              <a:gdLst/>
              <a:ahLst/>
              <a:cxnLst/>
              <a:rect l="l" t="t" r="r" b="b"/>
              <a:pathLst>
                <a:path w="5173" h="1678" extrusionOk="0">
                  <a:moveTo>
                    <a:pt x="1078" y="1"/>
                  </a:moveTo>
                  <a:cubicBezTo>
                    <a:pt x="783" y="1"/>
                    <a:pt x="479" y="23"/>
                    <a:pt x="167" y="74"/>
                  </a:cubicBezTo>
                  <a:cubicBezTo>
                    <a:pt x="67" y="74"/>
                    <a:pt x="0" y="174"/>
                    <a:pt x="33" y="274"/>
                  </a:cubicBezTo>
                  <a:cubicBezTo>
                    <a:pt x="33" y="341"/>
                    <a:pt x="100" y="407"/>
                    <a:pt x="167" y="441"/>
                  </a:cubicBezTo>
                  <a:lnTo>
                    <a:pt x="234" y="441"/>
                  </a:lnTo>
                  <a:cubicBezTo>
                    <a:pt x="508" y="396"/>
                    <a:pt x="778" y="377"/>
                    <a:pt x="1040" y="377"/>
                  </a:cubicBezTo>
                  <a:cubicBezTo>
                    <a:pt x="3143" y="377"/>
                    <a:pt x="4804" y="1642"/>
                    <a:pt x="4804" y="1642"/>
                  </a:cubicBezTo>
                  <a:cubicBezTo>
                    <a:pt x="4835" y="1667"/>
                    <a:pt x="4869" y="1678"/>
                    <a:pt x="4902" y="1678"/>
                  </a:cubicBezTo>
                  <a:cubicBezTo>
                    <a:pt x="5044" y="1678"/>
                    <a:pt x="5172" y="1477"/>
                    <a:pt x="5037" y="1341"/>
                  </a:cubicBezTo>
                  <a:cubicBezTo>
                    <a:pt x="4978" y="1282"/>
                    <a:pt x="3306" y="1"/>
                    <a:pt x="1078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56;p54"/>
            <p:cNvSpPr/>
            <p:nvPr/>
          </p:nvSpPr>
          <p:spPr>
            <a:xfrm>
              <a:off x="1929050" y="4106000"/>
              <a:ext cx="128450" cy="43675"/>
            </a:xfrm>
            <a:custGeom>
              <a:avLst/>
              <a:gdLst/>
              <a:ahLst/>
              <a:cxnLst/>
              <a:rect l="l" t="t" r="r" b="b"/>
              <a:pathLst>
                <a:path w="5138" h="1747" extrusionOk="0">
                  <a:moveTo>
                    <a:pt x="993" y="1"/>
                  </a:moveTo>
                  <a:cubicBezTo>
                    <a:pt x="733" y="1"/>
                    <a:pt x="468" y="20"/>
                    <a:pt x="201" y="62"/>
                  </a:cubicBezTo>
                  <a:cubicBezTo>
                    <a:pt x="101" y="96"/>
                    <a:pt x="0" y="196"/>
                    <a:pt x="34" y="296"/>
                  </a:cubicBezTo>
                  <a:cubicBezTo>
                    <a:pt x="34" y="363"/>
                    <a:pt x="101" y="396"/>
                    <a:pt x="167" y="429"/>
                  </a:cubicBezTo>
                  <a:cubicBezTo>
                    <a:pt x="167" y="429"/>
                    <a:pt x="201" y="463"/>
                    <a:pt x="234" y="463"/>
                  </a:cubicBezTo>
                  <a:cubicBezTo>
                    <a:pt x="499" y="413"/>
                    <a:pt x="763" y="391"/>
                    <a:pt x="1024" y="391"/>
                  </a:cubicBezTo>
                  <a:cubicBezTo>
                    <a:pt x="3027" y="391"/>
                    <a:pt x="4804" y="1697"/>
                    <a:pt x="4804" y="1697"/>
                  </a:cubicBezTo>
                  <a:cubicBezTo>
                    <a:pt x="4837" y="1730"/>
                    <a:pt x="4887" y="1747"/>
                    <a:pt x="4937" y="1747"/>
                  </a:cubicBezTo>
                  <a:cubicBezTo>
                    <a:pt x="4987" y="1747"/>
                    <a:pt x="5037" y="1730"/>
                    <a:pt x="5071" y="1697"/>
                  </a:cubicBezTo>
                  <a:cubicBezTo>
                    <a:pt x="5137" y="1597"/>
                    <a:pt x="5137" y="1497"/>
                    <a:pt x="5071" y="1430"/>
                  </a:cubicBezTo>
                  <a:cubicBezTo>
                    <a:pt x="5011" y="1341"/>
                    <a:pt x="3169" y="1"/>
                    <a:pt x="99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57;p54"/>
            <p:cNvSpPr/>
            <p:nvPr/>
          </p:nvSpPr>
          <p:spPr>
            <a:xfrm>
              <a:off x="1978250" y="2232050"/>
              <a:ext cx="860650" cy="1704450"/>
            </a:xfrm>
            <a:custGeom>
              <a:avLst/>
              <a:gdLst/>
              <a:ahLst/>
              <a:cxnLst/>
              <a:rect l="l" t="t" r="r" b="b"/>
              <a:pathLst>
                <a:path w="34426" h="68178" extrusionOk="0">
                  <a:moveTo>
                    <a:pt x="11976" y="0"/>
                  </a:moveTo>
                  <a:cubicBezTo>
                    <a:pt x="10308" y="3736"/>
                    <a:pt x="8773" y="5604"/>
                    <a:pt x="7973" y="13743"/>
                  </a:cubicBezTo>
                  <a:cubicBezTo>
                    <a:pt x="6505" y="28254"/>
                    <a:pt x="5605" y="38995"/>
                    <a:pt x="5605" y="38995"/>
                  </a:cubicBezTo>
                  <a:cubicBezTo>
                    <a:pt x="5271" y="40529"/>
                    <a:pt x="4337" y="44065"/>
                    <a:pt x="2869" y="50136"/>
                  </a:cubicBezTo>
                  <a:cubicBezTo>
                    <a:pt x="1502" y="55707"/>
                    <a:pt x="1" y="66915"/>
                    <a:pt x="1" y="66915"/>
                  </a:cubicBezTo>
                  <a:cubicBezTo>
                    <a:pt x="1" y="66915"/>
                    <a:pt x="1441" y="67348"/>
                    <a:pt x="3376" y="67348"/>
                  </a:cubicBezTo>
                  <a:cubicBezTo>
                    <a:pt x="4572" y="67348"/>
                    <a:pt x="5956" y="67183"/>
                    <a:pt x="7306" y="66648"/>
                  </a:cubicBezTo>
                  <a:cubicBezTo>
                    <a:pt x="9441" y="61311"/>
                    <a:pt x="14644" y="48135"/>
                    <a:pt x="16412" y="41697"/>
                  </a:cubicBezTo>
                  <a:cubicBezTo>
                    <a:pt x="18180" y="35359"/>
                    <a:pt x="21116" y="25685"/>
                    <a:pt x="21116" y="25685"/>
                  </a:cubicBezTo>
                  <a:lnTo>
                    <a:pt x="23217" y="40362"/>
                  </a:lnTo>
                  <a:cubicBezTo>
                    <a:pt x="23217" y="40362"/>
                    <a:pt x="22717" y="46233"/>
                    <a:pt x="22884" y="49669"/>
                  </a:cubicBezTo>
                  <a:cubicBezTo>
                    <a:pt x="23050" y="53705"/>
                    <a:pt x="24818" y="67415"/>
                    <a:pt x="24818" y="67415"/>
                  </a:cubicBezTo>
                  <a:cubicBezTo>
                    <a:pt x="24818" y="67415"/>
                    <a:pt x="26357" y="68178"/>
                    <a:pt x="28265" y="68178"/>
                  </a:cubicBezTo>
                  <a:cubicBezTo>
                    <a:pt x="29370" y="68178"/>
                    <a:pt x="30598" y="67922"/>
                    <a:pt x="31723" y="67115"/>
                  </a:cubicBezTo>
                  <a:cubicBezTo>
                    <a:pt x="31723" y="67115"/>
                    <a:pt x="33491" y="44332"/>
                    <a:pt x="33558" y="39495"/>
                  </a:cubicBezTo>
                  <a:cubicBezTo>
                    <a:pt x="33725" y="29988"/>
                    <a:pt x="34425" y="9974"/>
                    <a:pt x="328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58;p54"/>
            <p:cNvSpPr/>
            <p:nvPr/>
          </p:nvSpPr>
          <p:spPr>
            <a:xfrm>
              <a:off x="1978250" y="3839850"/>
              <a:ext cx="182650" cy="121000"/>
            </a:xfrm>
            <a:custGeom>
              <a:avLst/>
              <a:gdLst/>
              <a:ahLst/>
              <a:cxnLst/>
              <a:rect l="l" t="t" r="r" b="b"/>
              <a:pathLst>
                <a:path w="7306" h="4840" extrusionOk="0">
                  <a:moveTo>
                    <a:pt x="367" y="1"/>
                  </a:moveTo>
                  <a:lnTo>
                    <a:pt x="1" y="2603"/>
                  </a:lnTo>
                  <a:cubicBezTo>
                    <a:pt x="1" y="2603"/>
                    <a:pt x="601" y="3837"/>
                    <a:pt x="3236" y="4504"/>
                  </a:cubicBezTo>
                  <a:cubicBezTo>
                    <a:pt x="4237" y="4761"/>
                    <a:pt x="4951" y="4840"/>
                    <a:pt x="5452" y="4840"/>
                  </a:cubicBezTo>
                  <a:cubicBezTo>
                    <a:pt x="6253" y="4840"/>
                    <a:pt x="6505" y="4637"/>
                    <a:pt x="6505" y="4637"/>
                  </a:cubicBezTo>
                  <a:lnTo>
                    <a:pt x="7306" y="2336"/>
                  </a:lnTo>
                  <a:lnTo>
                    <a:pt x="7306" y="2336"/>
                  </a:lnTo>
                  <a:cubicBezTo>
                    <a:pt x="7093" y="2374"/>
                    <a:pt x="6864" y="2391"/>
                    <a:pt x="6624" y="2391"/>
                  </a:cubicBezTo>
                  <a:cubicBezTo>
                    <a:pt x="4522" y="2391"/>
                    <a:pt x="1505" y="1048"/>
                    <a:pt x="3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59;p54"/>
            <p:cNvSpPr/>
            <p:nvPr/>
          </p:nvSpPr>
          <p:spPr>
            <a:xfrm>
              <a:off x="2593700" y="3876550"/>
              <a:ext cx="180150" cy="81750"/>
            </a:xfrm>
            <a:custGeom>
              <a:avLst/>
              <a:gdLst/>
              <a:ahLst/>
              <a:cxnLst/>
              <a:rect l="l" t="t" r="r" b="b"/>
              <a:pathLst>
                <a:path w="7206" h="3270" extrusionOk="0">
                  <a:moveTo>
                    <a:pt x="0" y="1"/>
                  </a:moveTo>
                  <a:lnTo>
                    <a:pt x="134" y="2436"/>
                  </a:lnTo>
                  <a:cubicBezTo>
                    <a:pt x="134" y="2436"/>
                    <a:pt x="1134" y="3270"/>
                    <a:pt x="3803" y="3270"/>
                  </a:cubicBezTo>
                  <a:cubicBezTo>
                    <a:pt x="6505" y="3236"/>
                    <a:pt x="7139" y="2369"/>
                    <a:pt x="7139" y="2369"/>
                  </a:cubicBezTo>
                  <a:lnTo>
                    <a:pt x="7205" y="1"/>
                  </a:lnTo>
                  <a:lnTo>
                    <a:pt x="7205" y="1"/>
                  </a:lnTo>
                  <a:cubicBezTo>
                    <a:pt x="6334" y="451"/>
                    <a:pt x="5043" y="641"/>
                    <a:pt x="3757" y="641"/>
                  </a:cubicBezTo>
                  <a:cubicBezTo>
                    <a:pt x="2285" y="641"/>
                    <a:pt x="819" y="392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60;p54"/>
            <p:cNvSpPr/>
            <p:nvPr/>
          </p:nvSpPr>
          <p:spPr>
            <a:xfrm>
              <a:off x="2506125" y="2538925"/>
              <a:ext cx="259375" cy="699700"/>
            </a:xfrm>
            <a:custGeom>
              <a:avLst/>
              <a:gdLst/>
              <a:ahLst/>
              <a:cxnLst/>
              <a:rect l="l" t="t" r="r" b="b"/>
              <a:pathLst>
                <a:path w="10375" h="27988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8073" y="2169"/>
                    <a:pt x="1769" y="2869"/>
                    <a:pt x="1769" y="2869"/>
                  </a:cubicBezTo>
                  <a:lnTo>
                    <a:pt x="1" y="13410"/>
                  </a:lnTo>
                  <a:lnTo>
                    <a:pt x="2069" y="27987"/>
                  </a:lnTo>
                  <a:lnTo>
                    <a:pt x="1268" y="13444"/>
                  </a:lnTo>
                  <a:lnTo>
                    <a:pt x="3170" y="4671"/>
                  </a:lnTo>
                  <a:cubicBezTo>
                    <a:pt x="7472" y="4070"/>
                    <a:pt x="10374" y="1"/>
                    <a:pt x="1037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61;p54"/>
            <p:cNvSpPr/>
            <p:nvPr/>
          </p:nvSpPr>
          <p:spPr>
            <a:xfrm>
              <a:off x="2722950" y="1559750"/>
              <a:ext cx="458675" cy="437150"/>
            </a:xfrm>
            <a:custGeom>
              <a:avLst/>
              <a:gdLst/>
              <a:ahLst/>
              <a:cxnLst/>
              <a:rect l="l" t="t" r="r" b="b"/>
              <a:pathLst>
                <a:path w="18347" h="17486" extrusionOk="0">
                  <a:moveTo>
                    <a:pt x="459" y="1"/>
                  </a:moveTo>
                  <a:cubicBezTo>
                    <a:pt x="313" y="1"/>
                    <a:pt x="160" y="2"/>
                    <a:pt x="0" y="6"/>
                  </a:cubicBezTo>
                  <a:lnTo>
                    <a:pt x="1335" y="9179"/>
                  </a:lnTo>
                  <a:cubicBezTo>
                    <a:pt x="1335" y="9179"/>
                    <a:pt x="4370" y="11281"/>
                    <a:pt x="7172" y="13316"/>
                  </a:cubicBezTo>
                  <a:cubicBezTo>
                    <a:pt x="9974" y="15351"/>
                    <a:pt x="12109" y="16651"/>
                    <a:pt x="15111" y="17485"/>
                  </a:cubicBezTo>
                  <a:lnTo>
                    <a:pt x="18347" y="12915"/>
                  </a:lnTo>
                  <a:cubicBezTo>
                    <a:pt x="18347" y="12915"/>
                    <a:pt x="5604" y="1941"/>
                    <a:pt x="4570" y="1274"/>
                  </a:cubicBezTo>
                  <a:cubicBezTo>
                    <a:pt x="3406" y="518"/>
                    <a:pt x="2895" y="1"/>
                    <a:pt x="459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62;p54"/>
            <p:cNvSpPr/>
            <p:nvPr/>
          </p:nvSpPr>
          <p:spPr>
            <a:xfrm>
              <a:off x="2041625" y="1449050"/>
              <a:ext cx="512900" cy="333575"/>
            </a:xfrm>
            <a:custGeom>
              <a:avLst/>
              <a:gdLst/>
              <a:ahLst/>
              <a:cxnLst/>
              <a:rect l="l" t="t" r="r" b="b"/>
              <a:pathLst>
                <a:path w="20516" h="13343" extrusionOk="0">
                  <a:moveTo>
                    <a:pt x="5605" y="1"/>
                  </a:moveTo>
                  <a:cubicBezTo>
                    <a:pt x="5539" y="1"/>
                    <a:pt x="5472" y="10"/>
                    <a:pt x="5405" y="31"/>
                  </a:cubicBezTo>
                  <a:cubicBezTo>
                    <a:pt x="5071" y="131"/>
                    <a:pt x="4804" y="431"/>
                    <a:pt x="4737" y="798"/>
                  </a:cubicBezTo>
                  <a:cubicBezTo>
                    <a:pt x="4471" y="1532"/>
                    <a:pt x="4471" y="2333"/>
                    <a:pt x="4671" y="3067"/>
                  </a:cubicBezTo>
                  <a:cubicBezTo>
                    <a:pt x="3737" y="2766"/>
                    <a:pt x="2936" y="2099"/>
                    <a:pt x="2436" y="1232"/>
                  </a:cubicBezTo>
                  <a:cubicBezTo>
                    <a:pt x="2336" y="965"/>
                    <a:pt x="2169" y="732"/>
                    <a:pt x="1935" y="598"/>
                  </a:cubicBezTo>
                  <a:cubicBezTo>
                    <a:pt x="1833" y="557"/>
                    <a:pt x="1731" y="538"/>
                    <a:pt x="1633" y="538"/>
                  </a:cubicBezTo>
                  <a:cubicBezTo>
                    <a:pt x="1410" y="538"/>
                    <a:pt x="1207" y="636"/>
                    <a:pt x="1068" y="798"/>
                  </a:cubicBezTo>
                  <a:cubicBezTo>
                    <a:pt x="835" y="1032"/>
                    <a:pt x="701" y="1299"/>
                    <a:pt x="634" y="1632"/>
                  </a:cubicBezTo>
                  <a:cubicBezTo>
                    <a:pt x="1" y="4001"/>
                    <a:pt x="1001" y="6502"/>
                    <a:pt x="3070" y="7803"/>
                  </a:cubicBezTo>
                  <a:cubicBezTo>
                    <a:pt x="2975" y="7809"/>
                    <a:pt x="2880" y="7812"/>
                    <a:pt x="2786" y="7812"/>
                  </a:cubicBezTo>
                  <a:cubicBezTo>
                    <a:pt x="2314" y="7812"/>
                    <a:pt x="1846" y="7742"/>
                    <a:pt x="1402" y="7603"/>
                  </a:cubicBezTo>
                  <a:cubicBezTo>
                    <a:pt x="1321" y="7587"/>
                    <a:pt x="1242" y="7579"/>
                    <a:pt x="1166" y="7579"/>
                  </a:cubicBezTo>
                  <a:cubicBezTo>
                    <a:pt x="928" y="7579"/>
                    <a:pt x="719" y="7660"/>
                    <a:pt x="568" y="7837"/>
                  </a:cubicBezTo>
                  <a:cubicBezTo>
                    <a:pt x="334" y="8170"/>
                    <a:pt x="268" y="8604"/>
                    <a:pt x="401" y="8971"/>
                  </a:cubicBezTo>
                  <a:cubicBezTo>
                    <a:pt x="768" y="10072"/>
                    <a:pt x="1502" y="11039"/>
                    <a:pt x="2502" y="11673"/>
                  </a:cubicBezTo>
                  <a:cubicBezTo>
                    <a:pt x="4266" y="12807"/>
                    <a:pt x="6500" y="13343"/>
                    <a:pt x="8780" y="13343"/>
                  </a:cubicBezTo>
                  <a:cubicBezTo>
                    <a:pt x="12063" y="13343"/>
                    <a:pt x="15442" y="12233"/>
                    <a:pt x="17647" y="10205"/>
                  </a:cubicBezTo>
                  <a:cubicBezTo>
                    <a:pt x="19448" y="8537"/>
                    <a:pt x="20515" y="6035"/>
                    <a:pt x="20115" y="3600"/>
                  </a:cubicBezTo>
                  <a:cubicBezTo>
                    <a:pt x="20015" y="3000"/>
                    <a:pt x="19781" y="2433"/>
                    <a:pt x="19481" y="1899"/>
                  </a:cubicBezTo>
                  <a:cubicBezTo>
                    <a:pt x="19381" y="1666"/>
                    <a:pt x="19214" y="1499"/>
                    <a:pt x="19081" y="1299"/>
                  </a:cubicBezTo>
                  <a:cubicBezTo>
                    <a:pt x="18379" y="557"/>
                    <a:pt x="17376" y="309"/>
                    <a:pt x="16355" y="309"/>
                  </a:cubicBezTo>
                  <a:cubicBezTo>
                    <a:pt x="15677" y="309"/>
                    <a:pt x="14990" y="418"/>
                    <a:pt x="14378" y="565"/>
                  </a:cubicBezTo>
                  <a:cubicBezTo>
                    <a:pt x="13010" y="898"/>
                    <a:pt x="11709" y="1432"/>
                    <a:pt x="10275" y="1599"/>
                  </a:cubicBezTo>
                  <a:cubicBezTo>
                    <a:pt x="10100" y="1617"/>
                    <a:pt x="9926" y="1626"/>
                    <a:pt x="9751" y="1626"/>
                  </a:cubicBezTo>
                  <a:cubicBezTo>
                    <a:pt x="8622" y="1626"/>
                    <a:pt x="7501" y="1254"/>
                    <a:pt x="6605" y="531"/>
                  </a:cubicBezTo>
                  <a:cubicBezTo>
                    <a:pt x="6296" y="278"/>
                    <a:pt x="5962" y="1"/>
                    <a:pt x="5605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063;p54"/>
            <p:cNvSpPr/>
            <p:nvPr/>
          </p:nvSpPr>
          <p:spPr>
            <a:xfrm>
              <a:off x="2277625" y="1549050"/>
              <a:ext cx="613800" cy="736375"/>
            </a:xfrm>
            <a:custGeom>
              <a:avLst/>
              <a:gdLst/>
              <a:ahLst/>
              <a:cxnLst/>
              <a:rect l="l" t="t" r="r" b="b"/>
              <a:pathLst>
                <a:path w="24552" h="29455" extrusionOk="0">
                  <a:moveTo>
                    <a:pt x="8640" y="1"/>
                  </a:moveTo>
                  <a:lnTo>
                    <a:pt x="3036" y="568"/>
                  </a:lnTo>
                  <a:cubicBezTo>
                    <a:pt x="3270" y="4671"/>
                    <a:pt x="2269" y="8740"/>
                    <a:pt x="201" y="12276"/>
                  </a:cubicBezTo>
                  <a:lnTo>
                    <a:pt x="1869" y="21883"/>
                  </a:lnTo>
                  <a:cubicBezTo>
                    <a:pt x="1935" y="23651"/>
                    <a:pt x="768" y="25485"/>
                    <a:pt x="1" y="27320"/>
                  </a:cubicBezTo>
                  <a:cubicBezTo>
                    <a:pt x="1" y="27320"/>
                    <a:pt x="5797" y="29455"/>
                    <a:pt x="11994" y="29455"/>
                  </a:cubicBezTo>
                  <a:cubicBezTo>
                    <a:pt x="15093" y="29455"/>
                    <a:pt x="18292" y="28921"/>
                    <a:pt x="20916" y="27320"/>
                  </a:cubicBezTo>
                  <a:cubicBezTo>
                    <a:pt x="20916" y="27320"/>
                    <a:pt x="20816" y="19214"/>
                    <a:pt x="21016" y="16713"/>
                  </a:cubicBezTo>
                  <a:cubicBezTo>
                    <a:pt x="23884" y="13710"/>
                    <a:pt x="24552" y="10375"/>
                    <a:pt x="22617" y="6672"/>
                  </a:cubicBezTo>
                  <a:cubicBezTo>
                    <a:pt x="21349" y="4337"/>
                    <a:pt x="19715" y="2202"/>
                    <a:pt x="17813" y="401"/>
                  </a:cubicBezTo>
                  <a:lnTo>
                    <a:pt x="14011" y="134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064;p54"/>
            <p:cNvSpPr/>
            <p:nvPr/>
          </p:nvSpPr>
          <p:spPr>
            <a:xfrm>
              <a:off x="2262625" y="1001550"/>
              <a:ext cx="527075" cy="456625"/>
            </a:xfrm>
            <a:custGeom>
              <a:avLst/>
              <a:gdLst/>
              <a:ahLst/>
              <a:cxnLst/>
              <a:rect l="l" t="t" r="r" b="b"/>
              <a:pathLst>
                <a:path w="21083" h="18265" extrusionOk="0">
                  <a:moveTo>
                    <a:pt x="10759" y="1"/>
                  </a:moveTo>
                  <a:cubicBezTo>
                    <a:pt x="8972" y="1"/>
                    <a:pt x="7149" y="806"/>
                    <a:pt x="5671" y="1719"/>
                  </a:cubicBezTo>
                  <a:cubicBezTo>
                    <a:pt x="4103" y="2687"/>
                    <a:pt x="2702" y="3888"/>
                    <a:pt x="1535" y="5322"/>
                  </a:cubicBezTo>
                  <a:cubicBezTo>
                    <a:pt x="901" y="5989"/>
                    <a:pt x="434" y="6823"/>
                    <a:pt x="134" y="7690"/>
                  </a:cubicBezTo>
                  <a:cubicBezTo>
                    <a:pt x="0" y="8024"/>
                    <a:pt x="0" y="8424"/>
                    <a:pt x="134" y="8758"/>
                  </a:cubicBezTo>
                  <a:cubicBezTo>
                    <a:pt x="334" y="9125"/>
                    <a:pt x="701" y="9358"/>
                    <a:pt x="1134" y="9392"/>
                  </a:cubicBezTo>
                  <a:cubicBezTo>
                    <a:pt x="1529" y="9392"/>
                    <a:pt x="1956" y="9359"/>
                    <a:pt x="2352" y="9230"/>
                  </a:cubicBezTo>
                  <a:lnTo>
                    <a:pt x="2352" y="9230"/>
                  </a:lnTo>
                  <a:cubicBezTo>
                    <a:pt x="2101" y="9344"/>
                    <a:pt x="2906" y="10628"/>
                    <a:pt x="3103" y="10726"/>
                  </a:cubicBezTo>
                  <a:cubicBezTo>
                    <a:pt x="3571" y="10960"/>
                    <a:pt x="4090" y="11066"/>
                    <a:pt x="4638" y="11066"/>
                  </a:cubicBezTo>
                  <a:cubicBezTo>
                    <a:pt x="4715" y="11066"/>
                    <a:pt x="4792" y="11064"/>
                    <a:pt x="4870" y="11059"/>
                  </a:cubicBezTo>
                  <a:cubicBezTo>
                    <a:pt x="5271" y="11059"/>
                    <a:pt x="5671" y="10959"/>
                    <a:pt x="6071" y="10926"/>
                  </a:cubicBezTo>
                  <a:cubicBezTo>
                    <a:pt x="6238" y="10926"/>
                    <a:pt x="6438" y="10901"/>
                    <a:pt x="6630" y="10901"/>
                  </a:cubicBezTo>
                  <a:cubicBezTo>
                    <a:pt x="6822" y="10901"/>
                    <a:pt x="7005" y="10926"/>
                    <a:pt x="7139" y="11026"/>
                  </a:cubicBezTo>
                  <a:cubicBezTo>
                    <a:pt x="7406" y="11260"/>
                    <a:pt x="7639" y="11493"/>
                    <a:pt x="7839" y="11760"/>
                  </a:cubicBezTo>
                  <a:lnTo>
                    <a:pt x="8673" y="12561"/>
                  </a:lnTo>
                  <a:lnTo>
                    <a:pt x="11909" y="15663"/>
                  </a:lnTo>
                  <a:cubicBezTo>
                    <a:pt x="13076" y="16764"/>
                    <a:pt x="14244" y="17164"/>
                    <a:pt x="15378" y="18265"/>
                  </a:cubicBezTo>
                  <a:cubicBezTo>
                    <a:pt x="16045" y="16964"/>
                    <a:pt x="16879" y="16196"/>
                    <a:pt x="18547" y="14395"/>
                  </a:cubicBezTo>
                  <a:cubicBezTo>
                    <a:pt x="21082" y="11593"/>
                    <a:pt x="20915" y="5756"/>
                    <a:pt x="18547" y="4155"/>
                  </a:cubicBezTo>
                  <a:cubicBezTo>
                    <a:pt x="17012" y="2086"/>
                    <a:pt x="14511" y="752"/>
                    <a:pt x="12042" y="152"/>
                  </a:cubicBezTo>
                  <a:cubicBezTo>
                    <a:pt x="11620" y="48"/>
                    <a:pt x="11191" y="1"/>
                    <a:pt x="10759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065;p54"/>
            <p:cNvSpPr/>
            <p:nvPr/>
          </p:nvSpPr>
          <p:spPr>
            <a:xfrm>
              <a:off x="2309325" y="1079550"/>
              <a:ext cx="467850" cy="619625"/>
            </a:xfrm>
            <a:custGeom>
              <a:avLst/>
              <a:gdLst/>
              <a:ahLst/>
              <a:cxnLst/>
              <a:rect l="l" t="t" r="r" b="b"/>
              <a:pathLst>
                <a:path w="18714" h="24785" extrusionOk="0">
                  <a:moveTo>
                    <a:pt x="4070" y="0"/>
                  </a:moveTo>
                  <a:cubicBezTo>
                    <a:pt x="3636" y="34"/>
                    <a:pt x="2936" y="0"/>
                    <a:pt x="2535" y="167"/>
                  </a:cubicBezTo>
                  <a:cubicBezTo>
                    <a:pt x="1301" y="834"/>
                    <a:pt x="0" y="2102"/>
                    <a:pt x="267" y="8473"/>
                  </a:cubicBezTo>
                  <a:cubicBezTo>
                    <a:pt x="501" y="13477"/>
                    <a:pt x="1835" y="15845"/>
                    <a:pt x="2702" y="16279"/>
                  </a:cubicBezTo>
                  <a:cubicBezTo>
                    <a:pt x="3308" y="16582"/>
                    <a:pt x="3996" y="16722"/>
                    <a:pt x="4924" y="16722"/>
                  </a:cubicBezTo>
                  <a:cubicBezTo>
                    <a:pt x="5324" y="16722"/>
                    <a:pt x="5769" y="16696"/>
                    <a:pt x="6271" y="16646"/>
                  </a:cubicBezTo>
                  <a:lnTo>
                    <a:pt x="6271" y="19481"/>
                  </a:lnTo>
                  <a:cubicBezTo>
                    <a:pt x="6238" y="19648"/>
                    <a:pt x="9073" y="23817"/>
                    <a:pt x="13143" y="24785"/>
                  </a:cubicBezTo>
                  <a:cubicBezTo>
                    <a:pt x="14411" y="23384"/>
                    <a:pt x="14878" y="21516"/>
                    <a:pt x="13477" y="19081"/>
                  </a:cubicBezTo>
                  <a:lnTo>
                    <a:pt x="13577" y="11876"/>
                  </a:lnTo>
                  <a:cubicBezTo>
                    <a:pt x="14044" y="12259"/>
                    <a:pt x="14619" y="12451"/>
                    <a:pt x="15194" y="12451"/>
                  </a:cubicBezTo>
                  <a:cubicBezTo>
                    <a:pt x="15770" y="12451"/>
                    <a:pt x="16345" y="12259"/>
                    <a:pt x="16812" y="11876"/>
                  </a:cubicBezTo>
                  <a:cubicBezTo>
                    <a:pt x="18213" y="10741"/>
                    <a:pt x="18714" y="8373"/>
                    <a:pt x="17479" y="7472"/>
                  </a:cubicBezTo>
                  <a:cubicBezTo>
                    <a:pt x="16992" y="7125"/>
                    <a:pt x="16539" y="6983"/>
                    <a:pt x="16128" y="6983"/>
                  </a:cubicBezTo>
                  <a:cubicBezTo>
                    <a:pt x="15276" y="6983"/>
                    <a:pt x="14605" y="7598"/>
                    <a:pt x="14177" y="8273"/>
                  </a:cubicBezTo>
                  <a:cubicBezTo>
                    <a:pt x="14077" y="8540"/>
                    <a:pt x="13877" y="8773"/>
                    <a:pt x="13677" y="8940"/>
                  </a:cubicBezTo>
                  <a:cubicBezTo>
                    <a:pt x="13547" y="9005"/>
                    <a:pt x="13418" y="9042"/>
                    <a:pt x="13289" y="9042"/>
                  </a:cubicBezTo>
                  <a:cubicBezTo>
                    <a:pt x="13218" y="9042"/>
                    <a:pt x="13147" y="9031"/>
                    <a:pt x="13076" y="9007"/>
                  </a:cubicBezTo>
                  <a:cubicBezTo>
                    <a:pt x="12509" y="8773"/>
                    <a:pt x="12376" y="8040"/>
                    <a:pt x="12276" y="7539"/>
                  </a:cubicBezTo>
                  <a:cubicBezTo>
                    <a:pt x="12109" y="6805"/>
                    <a:pt x="12076" y="6071"/>
                    <a:pt x="12176" y="5338"/>
                  </a:cubicBezTo>
                  <a:lnTo>
                    <a:pt x="12176" y="5338"/>
                  </a:lnTo>
                  <a:cubicBezTo>
                    <a:pt x="11875" y="5604"/>
                    <a:pt x="11475" y="5771"/>
                    <a:pt x="11075" y="5805"/>
                  </a:cubicBezTo>
                  <a:cubicBezTo>
                    <a:pt x="10675" y="5805"/>
                    <a:pt x="10274" y="5604"/>
                    <a:pt x="10041" y="5271"/>
                  </a:cubicBezTo>
                  <a:cubicBezTo>
                    <a:pt x="9774" y="4804"/>
                    <a:pt x="9674" y="4304"/>
                    <a:pt x="9741" y="3770"/>
                  </a:cubicBezTo>
                  <a:cubicBezTo>
                    <a:pt x="9707" y="3169"/>
                    <a:pt x="9674" y="2302"/>
                    <a:pt x="9407" y="1768"/>
                  </a:cubicBezTo>
                  <a:cubicBezTo>
                    <a:pt x="9174" y="1368"/>
                    <a:pt x="8540" y="1068"/>
                    <a:pt x="8139" y="868"/>
                  </a:cubicBezTo>
                  <a:cubicBezTo>
                    <a:pt x="7398" y="481"/>
                    <a:pt x="6533" y="32"/>
                    <a:pt x="5693" y="32"/>
                  </a:cubicBezTo>
                  <a:cubicBezTo>
                    <a:pt x="5663" y="32"/>
                    <a:pt x="5634" y="33"/>
                    <a:pt x="5604" y="34"/>
                  </a:cubicBezTo>
                  <a:cubicBezTo>
                    <a:pt x="5104" y="34"/>
                    <a:pt x="4570" y="0"/>
                    <a:pt x="4070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066;p54"/>
            <p:cNvSpPr/>
            <p:nvPr/>
          </p:nvSpPr>
          <p:spPr>
            <a:xfrm>
              <a:off x="2669575" y="1278025"/>
              <a:ext cx="67575" cy="88125"/>
            </a:xfrm>
            <a:custGeom>
              <a:avLst/>
              <a:gdLst/>
              <a:ahLst/>
              <a:cxnLst/>
              <a:rect l="l" t="t" r="r" b="b"/>
              <a:pathLst>
                <a:path w="2703" h="3525" extrusionOk="0">
                  <a:moveTo>
                    <a:pt x="1568" y="0"/>
                  </a:moveTo>
                  <a:cubicBezTo>
                    <a:pt x="1001" y="34"/>
                    <a:pt x="501" y="434"/>
                    <a:pt x="368" y="968"/>
                  </a:cubicBezTo>
                  <a:cubicBezTo>
                    <a:pt x="334" y="1101"/>
                    <a:pt x="434" y="1201"/>
                    <a:pt x="534" y="1235"/>
                  </a:cubicBezTo>
                  <a:cubicBezTo>
                    <a:pt x="701" y="1268"/>
                    <a:pt x="835" y="1268"/>
                    <a:pt x="968" y="1301"/>
                  </a:cubicBezTo>
                  <a:cubicBezTo>
                    <a:pt x="1101" y="1335"/>
                    <a:pt x="1135" y="1401"/>
                    <a:pt x="1135" y="1535"/>
                  </a:cubicBezTo>
                  <a:cubicBezTo>
                    <a:pt x="1168" y="1702"/>
                    <a:pt x="1101" y="1835"/>
                    <a:pt x="968" y="1969"/>
                  </a:cubicBezTo>
                  <a:cubicBezTo>
                    <a:pt x="868" y="2044"/>
                    <a:pt x="768" y="2081"/>
                    <a:pt x="654" y="2081"/>
                  </a:cubicBezTo>
                  <a:cubicBezTo>
                    <a:pt x="616" y="2081"/>
                    <a:pt x="576" y="2077"/>
                    <a:pt x="534" y="2069"/>
                  </a:cubicBezTo>
                  <a:cubicBezTo>
                    <a:pt x="506" y="2063"/>
                    <a:pt x="477" y="2060"/>
                    <a:pt x="449" y="2060"/>
                  </a:cubicBezTo>
                  <a:cubicBezTo>
                    <a:pt x="312" y="2060"/>
                    <a:pt x="184" y="2125"/>
                    <a:pt x="101" y="2235"/>
                  </a:cubicBezTo>
                  <a:cubicBezTo>
                    <a:pt x="67" y="2335"/>
                    <a:pt x="34" y="2436"/>
                    <a:pt x="1" y="2536"/>
                  </a:cubicBezTo>
                  <a:cubicBezTo>
                    <a:pt x="1" y="2636"/>
                    <a:pt x="1" y="2702"/>
                    <a:pt x="1" y="2769"/>
                  </a:cubicBezTo>
                  <a:cubicBezTo>
                    <a:pt x="34" y="3103"/>
                    <a:pt x="267" y="3403"/>
                    <a:pt x="568" y="3470"/>
                  </a:cubicBezTo>
                  <a:cubicBezTo>
                    <a:pt x="665" y="3509"/>
                    <a:pt x="775" y="3525"/>
                    <a:pt x="882" y="3525"/>
                  </a:cubicBezTo>
                  <a:cubicBezTo>
                    <a:pt x="957" y="3525"/>
                    <a:pt x="1032" y="3517"/>
                    <a:pt x="1101" y="3503"/>
                  </a:cubicBezTo>
                  <a:cubicBezTo>
                    <a:pt x="1268" y="3503"/>
                    <a:pt x="1435" y="3403"/>
                    <a:pt x="1568" y="3269"/>
                  </a:cubicBezTo>
                  <a:lnTo>
                    <a:pt x="1568" y="3269"/>
                  </a:lnTo>
                  <a:cubicBezTo>
                    <a:pt x="1435" y="3319"/>
                    <a:pt x="1302" y="3345"/>
                    <a:pt x="1172" y="3345"/>
                  </a:cubicBezTo>
                  <a:cubicBezTo>
                    <a:pt x="1043" y="3345"/>
                    <a:pt x="918" y="3319"/>
                    <a:pt x="801" y="3269"/>
                  </a:cubicBezTo>
                  <a:cubicBezTo>
                    <a:pt x="634" y="3236"/>
                    <a:pt x="501" y="3103"/>
                    <a:pt x="401" y="2969"/>
                  </a:cubicBezTo>
                  <a:cubicBezTo>
                    <a:pt x="267" y="2802"/>
                    <a:pt x="334" y="2536"/>
                    <a:pt x="501" y="2402"/>
                  </a:cubicBezTo>
                  <a:lnTo>
                    <a:pt x="901" y="2402"/>
                  </a:lnTo>
                  <a:cubicBezTo>
                    <a:pt x="1068" y="2369"/>
                    <a:pt x="1201" y="2269"/>
                    <a:pt x="1335" y="2169"/>
                  </a:cubicBezTo>
                  <a:cubicBezTo>
                    <a:pt x="1568" y="1902"/>
                    <a:pt x="1602" y="1535"/>
                    <a:pt x="1435" y="1235"/>
                  </a:cubicBezTo>
                  <a:cubicBezTo>
                    <a:pt x="1268" y="1035"/>
                    <a:pt x="1035" y="901"/>
                    <a:pt x="801" y="901"/>
                  </a:cubicBezTo>
                  <a:cubicBezTo>
                    <a:pt x="968" y="568"/>
                    <a:pt x="1335" y="334"/>
                    <a:pt x="1702" y="334"/>
                  </a:cubicBezTo>
                  <a:cubicBezTo>
                    <a:pt x="1902" y="334"/>
                    <a:pt x="2135" y="367"/>
                    <a:pt x="2336" y="501"/>
                  </a:cubicBezTo>
                  <a:cubicBezTo>
                    <a:pt x="2402" y="568"/>
                    <a:pt x="2502" y="634"/>
                    <a:pt x="2569" y="701"/>
                  </a:cubicBezTo>
                  <a:cubicBezTo>
                    <a:pt x="2602" y="801"/>
                    <a:pt x="2669" y="868"/>
                    <a:pt x="2703" y="968"/>
                  </a:cubicBezTo>
                  <a:cubicBezTo>
                    <a:pt x="2703" y="701"/>
                    <a:pt x="2602" y="467"/>
                    <a:pt x="2402" y="301"/>
                  </a:cubicBezTo>
                  <a:cubicBezTo>
                    <a:pt x="2169" y="101"/>
                    <a:pt x="1869" y="0"/>
                    <a:pt x="1568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067;p54"/>
            <p:cNvSpPr/>
            <p:nvPr/>
          </p:nvSpPr>
          <p:spPr>
            <a:xfrm>
              <a:off x="2251775" y="960750"/>
              <a:ext cx="488700" cy="239225"/>
            </a:xfrm>
            <a:custGeom>
              <a:avLst/>
              <a:gdLst/>
              <a:ahLst/>
              <a:cxnLst/>
              <a:rect l="l" t="t" r="r" b="b"/>
              <a:pathLst>
                <a:path w="19548" h="9569" extrusionOk="0">
                  <a:moveTo>
                    <a:pt x="10247" y="1"/>
                  </a:moveTo>
                  <a:cubicBezTo>
                    <a:pt x="6587" y="1"/>
                    <a:pt x="2700" y="1434"/>
                    <a:pt x="801" y="4719"/>
                  </a:cubicBezTo>
                  <a:cubicBezTo>
                    <a:pt x="668" y="4953"/>
                    <a:pt x="568" y="5186"/>
                    <a:pt x="434" y="5453"/>
                  </a:cubicBezTo>
                  <a:cubicBezTo>
                    <a:pt x="368" y="5586"/>
                    <a:pt x="334" y="5753"/>
                    <a:pt x="268" y="5887"/>
                  </a:cubicBezTo>
                  <a:cubicBezTo>
                    <a:pt x="34" y="6354"/>
                    <a:pt x="1" y="6887"/>
                    <a:pt x="201" y="7388"/>
                  </a:cubicBezTo>
                  <a:cubicBezTo>
                    <a:pt x="501" y="7855"/>
                    <a:pt x="1035" y="8155"/>
                    <a:pt x="1602" y="8155"/>
                  </a:cubicBezTo>
                  <a:cubicBezTo>
                    <a:pt x="1762" y="8171"/>
                    <a:pt x="1922" y="8180"/>
                    <a:pt x="2083" y="8180"/>
                  </a:cubicBezTo>
                  <a:cubicBezTo>
                    <a:pt x="2895" y="8180"/>
                    <a:pt x="3708" y="7967"/>
                    <a:pt x="4404" y="7521"/>
                  </a:cubicBezTo>
                  <a:lnTo>
                    <a:pt x="4404" y="7521"/>
                  </a:lnTo>
                  <a:cubicBezTo>
                    <a:pt x="4170" y="8021"/>
                    <a:pt x="4037" y="8622"/>
                    <a:pt x="4337" y="9022"/>
                  </a:cubicBezTo>
                  <a:cubicBezTo>
                    <a:pt x="4537" y="9289"/>
                    <a:pt x="4871" y="9378"/>
                    <a:pt x="5209" y="9378"/>
                  </a:cubicBezTo>
                  <a:cubicBezTo>
                    <a:pt x="5379" y="9378"/>
                    <a:pt x="5549" y="9356"/>
                    <a:pt x="5705" y="9322"/>
                  </a:cubicBezTo>
                  <a:cubicBezTo>
                    <a:pt x="6806" y="9122"/>
                    <a:pt x="7806" y="8655"/>
                    <a:pt x="8674" y="7921"/>
                  </a:cubicBezTo>
                  <a:lnTo>
                    <a:pt x="8674" y="7921"/>
                  </a:lnTo>
                  <a:cubicBezTo>
                    <a:pt x="8440" y="8355"/>
                    <a:pt x="8207" y="8922"/>
                    <a:pt x="8507" y="9322"/>
                  </a:cubicBezTo>
                  <a:cubicBezTo>
                    <a:pt x="8652" y="9500"/>
                    <a:pt x="8877" y="9569"/>
                    <a:pt x="9119" y="9569"/>
                  </a:cubicBezTo>
                  <a:cubicBezTo>
                    <a:pt x="9375" y="9569"/>
                    <a:pt x="9651" y="9492"/>
                    <a:pt x="9874" y="9389"/>
                  </a:cubicBezTo>
                  <a:cubicBezTo>
                    <a:pt x="10842" y="8889"/>
                    <a:pt x="11742" y="8322"/>
                    <a:pt x="12610" y="7688"/>
                  </a:cubicBezTo>
                  <a:cubicBezTo>
                    <a:pt x="13310" y="7221"/>
                    <a:pt x="14077" y="6887"/>
                    <a:pt x="14911" y="6721"/>
                  </a:cubicBezTo>
                  <a:cubicBezTo>
                    <a:pt x="15101" y="6685"/>
                    <a:pt x="15290" y="6675"/>
                    <a:pt x="15478" y="6675"/>
                  </a:cubicBezTo>
                  <a:cubicBezTo>
                    <a:pt x="15738" y="6675"/>
                    <a:pt x="15994" y="6694"/>
                    <a:pt x="16244" y="6694"/>
                  </a:cubicBezTo>
                  <a:cubicBezTo>
                    <a:pt x="16323" y="6694"/>
                    <a:pt x="16402" y="6692"/>
                    <a:pt x="16479" y="6687"/>
                  </a:cubicBezTo>
                  <a:lnTo>
                    <a:pt x="19048" y="6520"/>
                  </a:lnTo>
                  <a:cubicBezTo>
                    <a:pt x="19548" y="3118"/>
                    <a:pt x="16346" y="483"/>
                    <a:pt x="11409" y="49"/>
                  </a:cubicBezTo>
                  <a:cubicBezTo>
                    <a:pt x="11026" y="17"/>
                    <a:pt x="10638" y="1"/>
                    <a:pt x="10247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68;p54"/>
            <p:cNvSpPr/>
            <p:nvPr/>
          </p:nvSpPr>
          <p:spPr>
            <a:xfrm>
              <a:off x="2495275" y="1254600"/>
              <a:ext cx="36725" cy="36025"/>
            </a:xfrm>
            <a:custGeom>
              <a:avLst/>
              <a:gdLst/>
              <a:ahLst/>
              <a:cxnLst/>
              <a:rect l="l" t="t" r="r" b="b"/>
              <a:pathLst>
                <a:path w="1469" h="1441" extrusionOk="0">
                  <a:moveTo>
                    <a:pt x="703" y="1"/>
                  </a:moveTo>
                  <a:cubicBezTo>
                    <a:pt x="302" y="1"/>
                    <a:pt x="1" y="292"/>
                    <a:pt x="1" y="704"/>
                  </a:cubicBezTo>
                  <a:cubicBezTo>
                    <a:pt x="1" y="1104"/>
                    <a:pt x="301" y="1438"/>
                    <a:pt x="701" y="1438"/>
                  </a:cubicBezTo>
                  <a:cubicBezTo>
                    <a:pt x="720" y="1439"/>
                    <a:pt x="738" y="1440"/>
                    <a:pt x="757" y="1440"/>
                  </a:cubicBezTo>
                  <a:cubicBezTo>
                    <a:pt x="1135" y="1440"/>
                    <a:pt x="1469" y="1119"/>
                    <a:pt x="1469" y="737"/>
                  </a:cubicBezTo>
                  <a:cubicBezTo>
                    <a:pt x="1469" y="337"/>
                    <a:pt x="1168" y="3"/>
                    <a:pt x="768" y="3"/>
                  </a:cubicBezTo>
                  <a:cubicBezTo>
                    <a:pt x="746" y="2"/>
                    <a:pt x="724" y="1"/>
                    <a:pt x="7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69;p54"/>
            <p:cNvSpPr/>
            <p:nvPr/>
          </p:nvSpPr>
          <p:spPr>
            <a:xfrm>
              <a:off x="2322675" y="1205550"/>
              <a:ext cx="40050" cy="38300"/>
            </a:xfrm>
            <a:custGeom>
              <a:avLst/>
              <a:gdLst/>
              <a:ahLst/>
              <a:cxnLst/>
              <a:rect l="l" t="t" r="r" b="b"/>
              <a:pathLst>
                <a:path w="1602" h="1532" extrusionOk="0">
                  <a:moveTo>
                    <a:pt x="936" y="0"/>
                  </a:moveTo>
                  <a:cubicBezTo>
                    <a:pt x="727" y="0"/>
                    <a:pt x="522" y="76"/>
                    <a:pt x="367" y="231"/>
                  </a:cubicBezTo>
                  <a:cubicBezTo>
                    <a:pt x="0" y="598"/>
                    <a:pt x="0" y="1165"/>
                    <a:pt x="334" y="1532"/>
                  </a:cubicBezTo>
                  <a:lnTo>
                    <a:pt x="1601" y="298"/>
                  </a:lnTo>
                  <a:cubicBezTo>
                    <a:pt x="1422" y="101"/>
                    <a:pt x="1177" y="0"/>
                    <a:pt x="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70;p54"/>
            <p:cNvSpPr/>
            <p:nvPr/>
          </p:nvSpPr>
          <p:spPr>
            <a:xfrm>
              <a:off x="2347675" y="1257100"/>
              <a:ext cx="36725" cy="36025"/>
            </a:xfrm>
            <a:custGeom>
              <a:avLst/>
              <a:gdLst/>
              <a:ahLst/>
              <a:cxnLst/>
              <a:rect l="l" t="t" r="r" b="b"/>
              <a:pathLst>
                <a:path w="1469" h="1441" extrusionOk="0">
                  <a:moveTo>
                    <a:pt x="674" y="1"/>
                  </a:moveTo>
                  <a:cubicBezTo>
                    <a:pt x="301" y="1"/>
                    <a:pt x="1" y="292"/>
                    <a:pt x="1" y="704"/>
                  </a:cubicBezTo>
                  <a:cubicBezTo>
                    <a:pt x="1" y="1104"/>
                    <a:pt x="301" y="1438"/>
                    <a:pt x="701" y="1438"/>
                  </a:cubicBezTo>
                  <a:cubicBezTo>
                    <a:pt x="720" y="1439"/>
                    <a:pt x="738" y="1440"/>
                    <a:pt x="757" y="1440"/>
                  </a:cubicBezTo>
                  <a:cubicBezTo>
                    <a:pt x="1135" y="1440"/>
                    <a:pt x="1468" y="1119"/>
                    <a:pt x="1468" y="737"/>
                  </a:cubicBezTo>
                  <a:cubicBezTo>
                    <a:pt x="1468" y="337"/>
                    <a:pt x="1135" y="4"/>
                    <a:pt x="735" y="4"/>
                  </a:cubicBezTo>
                  <a:cubicBezTo>
                    <a:pt x="714" y="2"/>
                    <a:pt x="694" y="1"/>
                    <a:pt x="6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71;p54"/>
            <p:cNvSpPr/>
            <p:nvPr/>
          </p:nvSpPr>
          <p:spPr>
            <a:xfrm>
              <a:off x="2509475" y="1200275"/>
              <a:ext cx="43375" cy="34400"/>
            </a:xfrm>
            <a:custGeom>
              <a:avLst/>
              <a:gdLst/>
              <a:ahLst/>
              <a:cxnLst/>
              <a:rect l="l" t="t" r="r" b="b"/>
              <a:pathLst>
                <a:path w="1735" h="1376" extrusionOk="0">
                  <a:moveTo>
                    <a:pt x="721" y="0"/>
                  </a:moveTo>
                  <a:cubicBezTo>
                    <a:pt x="449" y="0"/>
                    <a:pt x="182" y="133"/>
                    <a:pt x="0" y="375"/>
                  </a:cubicBezTo>
                  <a:lnTo>
                    <a:pt x="1434" y="1376"/>
                  </a:lnTo>
                  <a:cubicBezTo>
                    <a:pt x="1735" y="976"/>
                    <a:pt x="1635" y="442"/>
                    <a:pt x="1234" y="175"/>
                  </a:cubicBezTo>
                  <a:cubicBezTo>
                    <a:pt x="1076" y="57"/>
                    <a:pt x="898" y="0"/>
                    <a:pt x="7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72;p54"/>
            <p:cNvSpPr/>
            <p:nvPr/>
          </p:nvSpPr>
          <p:spPr>
            <a:xfrm>
              <a:off x="2380200" y="1233000"/>
              <a:ext cx="65075" cy="125100"/>
            </a:xfrm>
            <a:custGeom>
              <a:avLst/>
              <a:gdLst/>
              <a:ahLst/>
              <a:cxnLst/>
              <a:rect l="l" t="t" r="r" b="b"/>
              <a:pathLst>
                <a:path w="2603" h="5004" extrusionOk="0">
                  <a:moveTo>
                    <a:pt x="2603" y="0"/>
                  </a:moveTo>
                  <a:lnTo>
                    <a:pt x="1" y="4470"/>
                  </a:lnTo>
                  <a:lnTo>
                    <a:pt x="2502" y="5004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73;p54"/>
            <p:cNvSpPr/>
            <p:nvPr/>
          </p:nvSpPr>
          <p:spPr>
            <a:xfrm>
              <a:off x="2465275" y="1430625"/>
              <a:ext cx="153450" cy="90100"/>
            </a:xfrm>
            <a:custGeom>
              <a:avLst/>
              <a:gdLst/>
              <a:ahLst/>
              <a:cxnLst/>
              <a:rect l="l" t="t" r="r" b="b"/>
              <a:pathLst>
                <a:path w="6138" h="3604" extrusionOk="0">
                  <a:moveTo>
                    <a:pt x="6138" y="1"/>
                  </a:moveTo>
                  <a:lnTo>
                    <a:pt x="6138" y="1"/>
                  </a:lnTo>
                  <a:cubicBezTo>
                    <a:pt x="5504" y="1402"/>
                    <a:pt x="1768" y="2336"/>
                    <a:pt x="0" y="2603"/>
                  </a:cubicBezTo>
                  <a:lnTo>
                    <a:pt x="0" y="3603"/>
                  </a:lnTo>
                  <a:cubicBezTo>
                    <a:pt x="0" y="3603"/>
                    <a:pt x="3569" y="2836"/>
                    <a:pt x="4703" y="2002"/>
                  </a:cubicBezTo>
                  <a:cubicBezTo>
                    <a:pt x="5371" y="1502"/>
                    <a:pt x="5871" y="801"/>
                    <a:pt x="6138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74;p54"/>
            <p:cNvSpPr/>
            <p:nvPr/>
          </p:nvSpPr>
          <p:spPr>
            <a:xfrm>
              <a:off x="2457750" y="1373925"/>
              <a:ext cx="54250" cy="46675"/>
            </a:xfrm>
            <a:custGeom>
              <a:avLst/>
              <a:gdLst/>
              <a:ahLst/>
              <a:cxnLst/>
              <a:rect l="l" t="t" r="r" b="b"/>
              <a:pathLst>
                <a:path w="2170" h="1867" extrusionOk="0">
                  <a:moveTo>
                    <a:pt x="1235" y="1"/>
                  </a:moveTo>
                  <a:cubicBezTo>
                    <a:pt x="401" y="1"/>
                    <a:pt x="1" y="1001"/>
                    <a:pt x="568" y="1602"/>
                  </a:cubicBezTo>
                  <a:cubicBezTo>
                    <a:pt x="761" y="1784"/>
                    <a:pt x="996" y="1866"/>
                    <a:pt x="1225" y="1866"/>
                  </a:cubicBezTo>
                  <a:cubicBezTo>
                    <a:pt x="1709" y="1866"/>
                    <a:pt x="2169" y="1500"/>
                    <a:pt x="2169" y="935"/>
                  </a:cubicBezTo>
                  <a:cubicBezTo>
                    <a:pt x="2169" y="434"/>
                    <a:pt x="1735" y="1"/>
                    <a:pt x="1235" y="1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75;p54"/>
            <p:cNvSpPr/>
            <p:nvPr/>
          </p:nvSpPr>
          <p:spPr>
            <a:xfrm>
              <a:off x="2485275" y="1394725"/>
              <a:ext cx="25875" cy="25100"/>
            </a:xfrm>
            <a:custGeom>
              <a:avLst/>
              <a:gdLst/>
              <a:ahLst/>
              <a:cxnLst/>
              <a:rect l="l" t="t" r="r" b="b"/>
              <a:pathLst>
                <a:path w="1035" h="1004" extrusionOk="0">
                  <a:moveTo>
                    <a:pt x="880" y="1"/>
                  </a:moveTo>
                  <a:cubicBezTo>
                    <a:pt x="403" y="1"/>
                    <a:pt x="1" y="421"/>
                    <a:pt x="1" y="903"/>
                  </a:cubicBezTo>
                  <a:cubicBezTo>
                    <a:pt x="1" y="936"/>
                    <a:pt x="1" y="970"/>
                    <a:pt x="1" y="1003"/>
                  </a:cubicBezTo>
                  <a:lnTo>
                    <a:pt x="134" y="1003"/>
                  </a:lnTo>
                  <a:cubicBezTo>
                    <a:pt x="634" y="1003"/>
                    <a:pt x="1035" y="603"/>
                    <a:pt x="1035" y="103"/>
                  </a:cubicBezTo>
                  <a:cubicBezTo>
                    <a:pt x="1035" y="69"/>
                    <a:pt x="1035" y="36"/>
                    <a:pt x="1035" y="2"/>
                  </a:cubicBezTo>
                  <a:lnTo>
                    <a:pt x="935" y="2"/>
                  </a:lnTo>
                  <a:cubicBezTo>
                    <a:pt x="917" y="1"/>
                    <a:pt x="898" y="1"/>
                    <a:pt x="880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6;p54"/>
            <p:cNvSpPr/>
            <p:nvPr/>
          </p:nvSpPr>
          <p:spPr>
            <a:xfrm>
              <a:off x="2753800" y="1240250"/>
              <a:ext cx="176000" cy="318825"/>
            </a:xfrm>
            <a:custGeom>
              <a:avLst/>
              <a:gdLst/>
              <a:ahLst/>
              <a:cxnLst/>
              <a:rect l="l" t="t" r="r" b="b"/>
              <a:pathLst>
                <a:path w="7040" h="12753" extrusionOk="0">
                  <a:moveTo>
                    <a:pt x="2961" y="1"/>
                  </a:moveTo>
                  <a:cubicBezTo>
                    <a:pt x="2666" y="1"/>
                    <a:pt x="2333" y="489"/>
                    <a:pt x="2436" y="978"/>
                  </a:cubicBezTo>
                  <a:cubicBezTo>
                    <a:pt x="2669" y="1745"/>
                    <a:pt x="3003" y="2445"/>
                    <a:pt x="3436" y="3113"/>
                  </a:cubicBezTo>
                  <a:cubicBezTo>
                    <a:pt x="3770" y="3646"/>
                    <a:pt x="4004" y="5548"/>
                    <a:pt x="3837" y="6682"/>
                  </a:cubicBezTo>
                  <a:cubicBezTo>
                    <a:pt x="3756" y="7168"/>
                    <a:pt x="3499" y="7589"/>
                    <a:pt x="3174" y="7589"/>
                  </a:cubicBezTo>
                  <a:cubicBezTo>
                    <a:pt x="3098" y="7589"/>
                    <a:pt x="3018" y="7566"/>
                    <a:pt x="2936" y="7516"/>
                  </a:cubicBezTo>
                  <a:cubicBezTo>
                    <a:pt x="2502" y="7282"/>
                    <a:pt x="1935" y="6115"/>
                    <a:pt x="1402" y="5848"/>
                  </a:cubicBezTo>
                  <a:cubicBezTo>
                    <a:pt x="1194" y="5750"/>
                    <a:pt x="981" y="5706"/>
                    <a:pt x="789" y="5706"/>
                  </a:cubicBezTo>
                  <a:cubicBezTo>
                    <a:pt x="457" y="5706"/>
                    <a:pt x="185" y="5837"/>
                    <a:pt x="101" y="6048"/>
                  </a:cubicBezTo>
                  <a:cubicBezTo>
                    <a:pt x="1" y="6348"/>
                    <a:pt x="568" y="6882"/>
                    <a:pt x="801" y="7516"/>
                  </a:cubicBezTo>
                  <a:cubicBezTo>
                    <a:pt x="1035" y="8150"/>
                    <a:pt x="1202" y="9917"/>
                    <a:pt x="1635" y="10718"/>
                  </a:cubicBezTo>
                  <a:cubicBezTo>
                    <a:pt x="2169" y="11452"/>
                    <a:pt x="2769" y="12152"/>
                    <a:pt x="3436" y="12753"/>
                  </a:cubicBezTo>
                  <a:cubicBezTo>
                    <a:pt x="4471" y="12186"/>
                    <a:pt x="5338" y="11352"/>
                    <a:pt x="6005" y="10384"/>
                  </a:cubicBezTo>
                  <a:cubicBezTo>
                    <a:pt x="7039" y="8717"/>
                    <a:pt x="6739" y="3846"/>
                    <a:pt x="4237" y="1478"/>
                  </a:cubicBezTo>
                  <a:cubicBezTo>
                    <a:pt x="3870" y="978"/>
                    <a:pt x="3336" y="344"/>
                    <a:pt x="3203" y="144"/>
                  </a:cubicBezTo>
                  <a:cubicBezTo>
                    <a:pt x="3134" y="44"/>
                    <a:pt x="3049" y="1"/>
                    <a:pt x="2961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77;p54"/>
            <p:cNvSpPr/>
            <p:nvPr/>
          </p:nvSpPr>
          <p:spPr>
            <a:xfrm>
              <a:off x="2839700" y="1252175"/>
              <a:ext cx="76750" cy="200175"/>
            </a:xfrm>
            <a:custGeom>
              <a:avLst/>
              <a:gdLst/>
              <a:ahLst/>
              <a:cxnLst/>
              <a:rect l="l" t="t" r="r" b="b"/>
              <a:pathLst>
                <a:path w="3070" h="8007" extrusionOk="0">
                  <a:moveTo>
                    <a:pt x="0" y="0"/>
                  </a:moveTo>
                  <a:cubicBezTo>
                    <a:pt x="67" y="501"/>
                    <a:pt x="234" y="1001"/>
                    <a:pt x="501" y="1435"/>
                  </a:cubicBezTo>
                  <a:cubicBezTo>
                    <a:pt x="834" y="2035"/>
                    <a:pt x="1101" y="2636"/>
                    <a:pt x="1301" y="3269"/>
                  </a:cubicBezTo>
                  <a:cubicBezTo>
                    <a:pt x="1435" y="3703"/>
                    <a:pt x="1568" y="4537"/>
                    <a:pt x="1735" y="5271"/>
                  </a:cubicBezTo>
                  <a:cubicBezTo>
                    <a:pt x="1902" y="6171"/>
                    <a:pt x="2002" y="7072"/>
                    <a:pt x="2035" y="8006"/>
                  </a:cubicBezTo>
                  <a:cubicBezTo>
                    <a:pt x="2035" y="8006"/>
                    <a:pt x="2536" y="8006"/>
                    <a:pt x="2836" y="7072"/>
                  </a:cubicBezTo>
                  <a:cubicBezTo>
                    <a:pt x="2903" y="6839"/>
                    <a:pt x="3003" y="6538"/>
                    <a:pt x="3069" y="6205"/>
                  </a:cubicBezTo>
                  <a:cubicBezTo>
                    <a:pt x="2869" y="4337"/>
                    <a:pt x="2169" y="2302"/>
                    <a:pt x="801" y="1001"/>
                  </a:cubicBezTo>
                  <a:cubicBezTo>
                    <a:pt x="568" y="668"/>
                    <a:pt x="234" y="267"/>
                    <a:pt x="0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78;p54"/>
            <p:cNvSpPr/>
            <p:nvPr/>
          </p:nvSpPr>
          <p:spPr>
            <a:xfrm>
              <a:off x="2842200" y="1217075"/>
              <a:ext cx="107600" cy="254450"/>
            </a:xfrm>
            <a:custGeom>
              <a:avLst/>
              <a:gdLst/>
              <a:ahLst/>
              <a:cxnLst/>
              <a:rect l="l" t="t" r="r" b="b"/>
              <a:pathLst>
                <a:path w="4304" h="10178" extrusionOk="0">
                  <a:moveTo>
                    <a:pt x="664" y="0"/>
                  </a:moveTo>
                  <a:cubicBezTo>
                    <a:pt x="654" y="0"/>
                    <a:pt x="644" y="1"/>
                    <a:pt x="634" y="3"/>
                  </a:cubicBezTo>
                  <a:cubicBezTo>
                    <a:pt x="1" y="103"/>
                    <a:pt x="134" y="1838"/>
                    <a:pt x="601" y="2639"/>
                  </a:cubicBezTo>
                  <a:cubicBezTo>
                    <a:pt x="1001" y="3306"/>
                    <a:pt x="1301" y="4040"/>
                    <a:pt x="1468" y="4807"/>
                  </a:cubicBezTo>
                  <a:cubicBezTo>
                    <a:pt x="1568" y="5407"/>
                    <a:pt x="1635" y="6041"/>
                    <a:pt x="1635" y="6675"/>
                  </a:cubicBezTo>
                  <a:cubicBezTo>
                    <a:pt x="1635" y="6675"/>
                    <a:pt x="1035" y="9343"/>
                    <a:pt x="868" y="10177"/>
                  </a:cubicBezTo>
                  <a:cubicBezTo>
                    <a:pt x="868" y="10177"/>
                    <a:pt x="2736" y="9177"/>
                    <a:pt x="3003" y="8209"/>
                  </a:cubicBezTo>
                  <a:cubicBezTo>
                    <a:pt x="3270" y="7275"/>
                    <a:pt x="4304" y="5107"/>
                    <a:pt x="1902" y="1304"/>
                  </a:cubicBezTo>
                  <a:cubicBezTo>
                    <a:pt x="1085" y="268"/>
                    <a:pt x="831" y="0"/>
                    <a:pt x="664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79;p54"/>
            <p:cNvSpPr/>
            <p:nvPr/>
          </p:nvSpPr>
          <p:spPr>
            <a:xfrm>
              <a:off x="2874725" y="1237150"/>
              <a:ext cx="66750" cy="174325"/>
            </a:xfrm>
            <a:custGeom>
              <a:avLst/>
              <a:gdLst/>
              <a:ahLst/>
              <a:cxnLst/>
              <a:rect l="l" t="t" r="r" b="b"/>
              <a:pathLst>
                <a:path w="2670" h="6973" extrusionOk="0">
                  <a:moveTo>
                    <a:pt x="234" y="1"/>
                  </a:moveTo>
                  <a:cubicBezTo>
                    <a:pt x="34" y="301"/>
                    <a:pt x="0" y="635"/>
                    <a:pt x="67" y="935"/>
                  </a:cubicBezTo>
                  <a:cubicBezTo>
                    <a:pt x="167" y="1702"/>
                    <a:pt x="801" y="2870"/>
                    <a:pt x="934" y="3437"/>
                  </a:cubicBezTo>
                  <a:cubicBezTo>
                    <a:pt x="1101" y="4071"/>
                    <a:pt x="1201" y="4738"/>
                    <a:pt x="1268" y="5371"/>
                  </a:cubicBezTo>
                  <a:lnTo>
                    <a:pt x="1835" y="6973"/>
                  </a:lnTo>
                  <a:cubicBezTo>
                    <a:pt x="2169" y="5838"/>
                    <a:pt x="2669" y="3804"/>
                    <a:pt x="601" y="468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80;p54"/>
            <p:cNvSpPr/>
            <p:nvPr/>
          </p:nvSpPr>
          <p:spPr>
            <a:xfrm>
              <a:off x="2880900" y="1224875"/>
              <a:ext cx="73075" cy="187350"/>
            </a:xfrm>
            <a:custGeom>
              <a:avLst/>
              <a:gdLst/>
              <a:ahLst/>
              <a:cxnLst/>
              <a:rect l="l" t="t" r="r" b="b"/>
              <a:pathLst>
                <a:path w="2923" h="7494" extrusionOk="0">
                  <a:moveTo>
                    <a:pt x="748" y="0"/>
                  </a:moveTo>
                  <a:cubicBezTo>
                    <a:pt x="501" y="0"/>
                    <a:pt x="0" y="636"/>
                    <a:pt x="120" y="1326"/>
                  </a:cubicBezTo>
                  <a:cubicBezTo>
                    <a:pt x="321" y="2227"/>
                    <a:pt x="587" y="3127"/>
                    <a:pt x="954" y="3994"/>
                  </a:cubicBezTo>
                  <a:cubicBezTo>
                    <a:pt x="1121" y="4795"/>
                    <a:pt x="1088" y="6796"/>
                    <a:pt x="788" y="7464"/>
                  </a:cubicBezTo>
                  <a:cubicBezTo>
                    <a:pt x="788" y="7464"/>
                    <a:pt x="942" y="7494"/>
                    <a:pt x="1162" y="7494"/>
                  </a:cubicBezTo>
                  <a:cubicBezTo>
                    <a:pt x="1555" y="7494"/>
                    <a:pt x="2156" y="7398"/>
                    <a:pt x="2455" y="6863"/>
                  </a:cubicBezTo>
                  <a:cubicBezTo>
                    <a:pt x="2922" y="6063"/>
                    <a:pt x="2856" y="3828"/>
                    <a:pt x="1655" y="1559"/>
                  </a:cubicBezTo>
                  <a:cubicBezTo>
                    <a:pt x="1121" y="692"/>
                    <a:pt x="1021" y="192"/>
                    <a:pt x="821" y="25"/>
                  </a:cubicBezTo>
                  <a:cubicBezTo>
                    <a:pt x="801" y="8"/>
                    <a:pt x="776" y="0"/>
                    <a:pt x="748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81;p54"/>
            <p:cNvSpPr/>
            <p:nvPr/>
          </p:nvSpPr>
          <p:spPr>
            <a:xfrm>
              <a:off x="2906425" y="1253000"/>
              <a:ext cx="41700" cy="112600"/>
            </a:xfrm>
            <a:custGeom>
              <a:avLst/>
              <a:gdLst/>
              <a:ahLst/>
              <a:cxnLst/>
              <a:rect l="l" t="t" r="r" b="b"/>
              <a:pathLst>
                <a:path w="1668" h="4504" extrusionOk="0">
                  <a:moveTo>
                    <a:pt x="400" y="1"/>
                  </a:moveTo>
                  <a:cubicBezTo>
                    <a:pt x="67" y="368"/>
                    <a:pt x="0" y="668"/>
                    <a:pt x="234" y="1569"/>
                  </a:cubicBezTo>
                  <a:cubicBezTo>
                    <a:pt x="500" y="2636"/>
                    <a:pt x="967" y="3637"/>
                    <a:pt x="901" y="4504"/>
                  </a:cubicBezTo>
                  <a:cubicBezTo>
                    <a:pt x="1134" y="4304"/>
                    <a:pt x="1401" y="4170"/>
                    <a:pt x="1668" y="4070"/>
                  </a:cubicBezTo>
                  <a:cubicBezTo>
                    <a:pt x="1601" y="2803"/>
                    <a:pt x="1234" y="1535"/>
                    <a:pt x="634" y="434"/>
                  </a:cubicBezTo>
                  <a:lnTo>
                    <a:pt x="400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82;p54"/>
            <p:cNvSpPr/>
            <p:nvPr/>
          </p:nvSpPr>
          <p:spPr>
            <a:xfrm>
              <a:off x="2812175" y="1254600"/>
              <a:ext cx="199350" cy="407050"/>
            </a:xfrm>
            <a:custGeom>
              <a:avLst/>
              <a:gdLst/>
              <a:ahLst/>
              <a:cxnLst/>
              <a:rect l="l" t="t" r="r" b="b"/>
              <a:pathLst>
                <a:path w="7974" h="16282" extrusionOk="0">
                  <a:moveTo>
                    <a:pt x="4598" y="1"/>
                  </a:moveTo>
                  <a:cubicBezTo>
                    <a:pt x="4589" y="1"/>
                    <a:pt x="4580" y="2"/>
                    <a:pt x="4571" y="3"/>
                  </a:cubicBezTo>
                  <a:cubicBezTo>
                    <a:pt x="4237" y="104"/>
                    <a:pt x="3937" y="404"/>
                    <a:pt x="4370" y="2105"/>
                  </a:cubicBezTo>
                  <a:cubicBezTo>
                    <a:pt x="4571" y="2872"/>
                    <a:pt x="4837" y="3706"/>
                    <a:pt x="4737" y="4273"/>
                  </a:cubicBezTo>
                  <a:cubicBezTo>
                    <a:pt x="4637" y="4707"/>
                    <a:pt x="4471" y="5107"/>
                    <a:pt x="4204" y="5441"/>
                  </a:cubicBezTo>
                  <a:cubicBezTo>
                    <a:pt x="3870" y="6008"/>
                    <a:pt x="2236" y="7742"/>
                    <a:pt x="1535" y="8843"/>
                  </a:cubicBezTo>
                  <a:cubicBezTo>
                    <a:pt x="1035" y="9644"/>
                    <a:pt x="1" y="10845"/>
                    <a:pt x="1101" y="12145"/>
                  </a:cubicBezTo>
                  <a:cubicBezTo>
                    <a:pt x="1902" y="13480"/>
                    <a:pt x="2636" y="14847"/>
                    <a:pt x="3236" y="16282"/>
                  </a:cubicBezTo>
                  <a:lnTo>
                    <a:pt x="7973" y="13013"/>
                  </a:lnTo>
                  <a:cubicBezTo>
                    <a:pt x="7973" y="13013"/>
                    <a:pt x="5638" y="10044"/>
                    <a:pt x="5938" y="8876"/>
                  </a:cubicBezTo>
                  <a:cubicBezTo>
                    <a:pt x="6305" y="7542"/>
                    <a:pt x="6539" y="6175"/>
                    <a:pt x="6639" y="4774"/>
                  </a:cubicBezTo>
                  <a:cubicBezTo>
                    <a:pt x="6639" y="4106"/>
                    <a:pt x="5838" y="2238"/>
                    <a:pt x="5571" y="1671"/>
                  </a:cubicBezTo>
                  <a:cubicBezTo>
                    <a:pt x="5312" y="1120"/>
                    <a:pt x="4926" y="1"/>
                    <a:pt x="4598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83;p54"/>
            <p:cNvSpPr/>
            <p:nvPr/>
          </p:nvSpPr>
          <p:spPr>
            <a:xfrm>
              <a:off x="2836375" y="1392275"/>
              <a:ext cx="76725" cy="113425"/>
            </a:xfrm>
            <a:custGeom>
              <a:avLst/>
              <a:gdLst/>
              <a:ahLst/>
              <a:cxnLst/>
              <a:rect l="l" t="t" r="r" b="b"/>
              <a:pathLst>
                <a:path w="3069" h="4537" extrusionOk="0">
                  <a:moveTo>
                    <a:pt x="3069" y="0"/>
                  </a:moveTo>
                  <a:lnTo>
                    <a:pt x="3069" y="0"/>
                  </a:lnTo>
                  <a:cubicBezTo>
                    <a:pt x="2569" y="734"/>
                    <a:pt x="1968" y="1401"/>
                    <a:pt x="1268" y="2002"/>
                  </a:cubicBezTo>
                  <a:cubicBezTo>
                    <a:pt x="567" y="2669"/>
                    <a:pt x="0" y="3836"/>
                    <a:pt x="0" y="4537"/>
                  </a:cubicBezTo>
                  <a:cubicBezTo>
                    <a:pt x="267" y="3636"/>
                    <a:pt x="801" y="2802"/>
                    <a:pt x="1534" y="2202"/>
                  </a:cubicBezTo>
                  <a:cubicBezTo>
                    <a:pt x="2235" y="1635"/>
                    <a:pt x="2802" y="868"/>
                    <a:pt x="3069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84;p54"/>
            <p:cNvSpPr/>
            <p:nvPr/>
          </p:nvSpPr>
          <p:spPr>
            <a:xfrm>
              <a:off x="2870550" y="1534050"/>
              <a:ext cx="323600" cy="467200"/>
            </a:xfrm>
            <a:custGeom>
              <a:avLst/>
              <a:gdLst/>
              <a:ahLst/>
              <a:cxnLst/>
              <a:rect l="l" t="t" r="r" b="b"/>
              <a:pathLst>
                <a:path w="12944" h="18688" extrusionOk="0">
                  <a:moveTo>
                    <a:pt x="4370" y="0"/>
                  </a:moveTo>
                  <a:lnTo>
                    <a:pt x="1" y="3169"/>
                  </a:lnTo>
                  <a:cubicBezTo>
                    <a:pt x="1135" y="5771"/>
                    <a:pt x="3603" y="12809"/>
                    <a:pt x="4504" y="14544"/>
                  </a:cubicBezTo>
                  <a:cubicBezTo>
                    <a:pt x="5726" y="16846"/>
                    <a:pt x="8497" y="18688"/>
                    <a:pt x="10178" y="18688"/>
                  </a:cubicBezTo>
                  <a:cubicBezTo>
                    <a:pt x="10470" y="18688"/>
                    <a:pt x="10729" y="18632"/>
                    <a:pt x="10942" y="18513"/>
                  </a:cubicBezTo>
                  <a:cubicBezTo>
                    <a:pt x="12343" y="17746"/>
                    <a:pt x="12943" y="14544"/>
                    <a:pt x="12043" y="11675"/>
                  </a:cubicBezTo>
                  <a:cubicBezTo>
                    <a:pt x="10975" y="8306"/>
                    <a:pt x="5571" y="2068"/>
                    <a:pt x="4370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85;p54"/>
            <p:cNvSpPr/>
            <p:nvPr/>
          </p:nvSpPr>
          <p:spPr>
            <a:xfrm>
              <a:off x="1535350" y="1564050"/>
              <a:ext cx="866550" cy="1136525"/>
            </a:xfrm>
            <a:custGeom>
              <a:avLst/>
              <a:gdLst/>
              <a:ahLst/>
              <a:cxnLst/>
              <a:rect l="l" t="t" r="r" b="b"/>
              <a:pathLst>
                <a:path w="34662" h="45461" extrusionOk="0">
                  <a:moveTo>
                    <a:pt x="32694" y="1"/>
                  </a:moveTo>
                  <a:cubicBezTo>
                    <a:pt x="27524" y="1"/>
                    <a:pt x="26123" y="2303"/>
                    <a:pt x="24588" y="6105"/>
                  </a:cubicBezTo>
                  <a:cubicBezTo>
                    <a:pt x="23020" y="9908"/>
                    <a:pt x="19551" y="20015"/>
                    <a:pt x="19551" y="20015"/>
                  </a:cubicBezTo>
                  <a:cubicBezTo>
                    <a:pt x="18484" y="21850"/>
                    <a:pt x="17616" y="23751"/>
                    <a:pt x="16883" y="25719"/>
                  </a:cubicBezTo>
                  <a:cubicBezTo>
                    <a:pt x="16049" y="28088"/>
                    <a:pt x="13447" y="37494"/>
                    <a:pt x="12413" y="37961"/>
                  </a:cubicBezTo>
                  <a:cubicBezTo>
                    <a:pt x="11412" y="38462"/>
                    <a:pt x="6909" y="38395"/>
                    <a:pt x="5241" y="38829"/>
                  </a:cubicBezTo>
                  <a:cubicBezTo>
                    <a:pt x="3540" y="39262"/>
                    <a:pt x="1305" y="40797"/>
                    <a:pt x="137" y="41764"/>
                  </a:cubicBezTo>
                  <a:cubicBezTo>
                    <a:pt x="0" y="42230"/>
                    <a:pt x="515" y="42425"/>
                    <a:pt x="1017" y="42425"/>
                  </a:cubicBezTo>
                  <a:cubicBezTo>
                    <a:pt x="1127" y="42425"/>
                    <a:pt x="1236" y="42416"/>
                    <a:pt x="1338" y="42398"/>
                  </a:cubicBezTo>
                  <a:cubicBezTo>
                    <a:pt x="2372" y="42265"/>
                    <a:pt x="4007" y="41397"/>
                    <a:pt x="5141" y="41364"/>
                  </a:cubicBezTo>
                  <a:cubicBezTo>
                    <a:pt x="5441" y="41351"/>
                    <a:pt x="5740" y="41344"/>
                    <a:pt x="6038" y="41344"/>
                  </a:cubicBezTo>
                  <a:cubicBezTo>
                    <a:pt x="7229" y="41344"/>
                    <a:pt x="8403" y="41451"/>
                    <a:pt x="9577" y="41664"/>
                  </a:cubicBezTo>
                  <a:cubicBezTo>
                    <a:pt x="10044" y="41798"/>
                    <a:pt x="9911" y="42198"/>
                    <a:pt x="8343" y="43032"/>
                  </a:cubicBezTo>
                  <a:cubicBezTo>
                    <a:pt x="6775" y="43866"/>
                    <a:pt x="6509" y="44800"/>
                    <a:pt x="6642" y="45267"/>
                  </a:cubicBezTo>
                  <a:cubicBezTo>
                    <a:pt x="6681" y="45403"/>
                    <a:pt x="6760" y="45460"/>
                    <a:pt x="6880" y="45460"/>
                  </a:cubicBezTo>
                  <a:cubicBezTo>
                    <a:pt x="7170" y="45460"/>
                    <a:pt x="7698" y="45130"/>
                    <a:pt x="8477" y="44800"/>
                  </a:cubicBezTo>
                  <a:cubicBezTo>
                    <a:pt x="9577" y="44333"/>
                    <a:pt x="11479" y="43766"/>
                    <a:pt x="13180" y="43032"/>
                  </a:cubicBezTo>
                  <a:cubicBezTo>
                    <a:pt x="14881" y="42265"/>
                    <a:pt x="15882" y="42198"/>
                    <a:pt x="16816" y="41130"/>
                  </a:cubicBezTo>
                  <a:cubicBezTo>
                    <a:pt x="17783" y="40030"/>
                    <a:pt x="18050" y="38895"/>
                    <a:pt x="19218" y="36661"/>
                  </a:cubicBezTo>
                  <a:cubicBezTo>
                    <a:pt x="20352" y="34426"/>
                    <a:pt x="22787" y="30623"/>
                    <a:pt x="23754" y="28688"/>
                  </a:cubicBezTo>
                  <a:cubicBezTo>
                    <a:pt x="25122" y="26053"/>
                    <a:pt x="25722" y="23885"/>
                    <a:pt x="27123" y="20983"/>
                  </a:cubicBezTo>
                  <a:cubicBezTo>
                    <a:pt x="28824" y="17580"/>
                    <a:pt x="32427" y="10075"/>
                    <a:pt x="32427" y="10075"/>
                  </a:cubicBezTo>
                  <a:cubicBezTo>
                    <a:pt x="32427" y="10075"/>
                    <a:pt x="34662" y="3403"/>
                    <a:pt x="32694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86;p54"/>
            <p:cNvSpPr/>
            <p:nvPr/>
          </p:nvSpPr>
          <p:spPr>
            <a:xfrm>
              <a:off x="2969800" y="1145225"/>
              <a:ext cx="82575" cy="76950"/>
            </a:xfrm>
            <a:custGeom>
              <a:avLst/>
              <a:gdLst/>
              <a:ahLst/>
              <a:cxnLst/>
              <a:rect l="l" t="t" r="r" b="b"/>
              <a:pathLst>
                <a:path w="3303" h="3078" extrusionOk="0">
                  <a:moveTo>
                    <a:pt x="3073" y="0"/>
                  </a:moveTo>
                  <a:cubicBezTo>
                    <a:pt x="3019" y="0"/>
                    <a:pt x="2969" y="25"/>
                    <a:pt x="2936" y="75"/>
                  </a:cubicBezTo>
                  <a:lnTo>
                    <a:pt x="100" y="2744"/>
                  </a:lnTo>
                  <a:cubicBezTo>
                    <a:pt x="0" y="2811"/>
                    <a:pt x="0" y="2944"/>
                    <a:pt x="100" y="3011"/>
                  </a:cubicBezTo>
                  <a:cubicBezTo>
                    <a:pt x="134" y="3044"/>
                    <a:pt x="167" y="3078"/>
                    <a:pt x="234" y="3078"/>
                  </a:cubicBezTo>
                  <a:cubicBezTo>
                    <a:pt x="267" y="3078"/>
                    <a:pt x="334" y="3044"/>
                    <a:pt x="367" y="3011"/>
                  </a:cubicBezTo>
                  <a:lnTo>
                    <a:pt x="3236" y="342"/>
                  </a:lnTo>
                  <a:cubicBezTo>
                    <a:pt x="3303" y="276"/>
                    <a:pt x="3303" y="142"/>
                    <a:pt x="3236" y="75"/>
                  </a:cubicBezTo>
                  <a:cubicBezTo>
                    <a:pt x="3186" y="25"/>
                    <a:pt x="3127" y="0"/>
                    <a:pt x="307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87;p54"/>
            <p:cNvSpPr/>
            <p:nvPr/>
          </p:nvSpPr>
          <p:spPr>
            <a:xfrm>
              <a:off x="2987300" y="1221850"/>
              <a:ext cx="104275" cy="37025"/>
            </a:xfrm>
            <a:custGeom>
              <a:avLst/>
              <a:gdLst/>
              <a:ahLst/>
              <a:cxnLst/>
              <a:rect l="l" t="t" r="r" b="b"/>
              <a:pathLst>
                <a:path w="4171" h="1481" extrusionOk="0">
                  <a:moveTo>
                    <a:pt x="3973" y="0"/>
                  </a:moveTo>
                  <a:cubicBezTo>
                    <a:pt x="3951" y="0"/>
                    <a:pt x="3927" y="5"/>
                    <a:pt x="3903" y="13"/>
                  </a:cubicBezTo>
                  <a:lnTo>
                    <a:pt x="167" y="1080"/>
                  </a:lnTo>
                  <a:cubicBezTo>
                    <a:pt x="67" y="1113"/>
                    <a:pt x="1" y="1213"/>
                    <a:pt x="34" y="1313"/>
                  </a:cubicBezTo>
                  <a:cubicBezTo>
                    <a:pt x="34" y="1414"/>
                    <a:pt x="134" y="1480"/>
                    <a:pt x="201" y="1480"/>
                  </a:cubicBezTo>
                  <a:lnTo>
                    <a:pt x="268" y="1447"/>
                  </a:lnTo>
                  <a:lnTo>
                    <a:pt x="4004" y="379"/>
                  </a:lnTo>
                  <a:cubicBezTo>
                    <a:pt x="4104" y="346"/>
                    <a:pt x="4170" y="246"/>
                    <a:pt x="4137" y="146"/>
                  </a:cubicBezTo>
                  <a:cubicBezTo>
                    <a:pt x="4111" y="44"/>
                    <a:pt x="4047" y="0"/>
                    <a:pt x="397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88;p54"/>
            <p:cNvSpPr/>
            <p:nvPr/>
          </p:nvSpPr>
          <p:spPr>
            <a:xfrm>
              <a:off x="2996475" y="1291375"/>
              <a:ext cx="107600" cy="22525"/>
            </a:xfrm>
            <a:custGeom>
              <a:avLst/>
              <a:gdLst/>
              <a:ahLst/>
              <a:cxnLst/>
              <a:rect l="l" t="t" r="r" b="b"/>
              <a:pathLst>
                <a:path w="4304" h="901" extrusionOk="0">
                  <a:moveTo>
                    <a:pt x="234" y="0"/>
                  </a:moveTo>
                  <a:cubicBezTo>
                    <a:pt x="134" y="0"/>
                    <a:pt x="34" y="67"/>
                    <a:pt x="1" y="167"/>
                  </a:cubicBezTo>
                  <a:cubicBezTo>
                    <a:pt x="1" y="300"/>
                    <a:pt x="67" y="400"/>
                    <a:pt x="167" y="400"/>
                  </a:cubicBezTo>
                  <a:lnTo>
                    <a:pt x="4070" y="901"/>
                  </a:lnTo>
                  <a:lnTo>
                    <a:pt x="4104" y="901"/>
                  </a:lnTo>
                  <a:cubicBezTo>
                    <a:pt x="4204" y="901"/>
                    <a:pt x="4270" y="801"/>
                    <a:pt x="4304" y="734"/>
                  </a:cubicBezTo>
                  <a:cubicBezTo>
                    <a:pt x="4304" y="601"/>
                    <a:pt x="4237" y="501"/>
                    <a:pt x="4104" y="501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04337" y="309733"/>
            <a:ext cx="6383101" cy="572700"/>
          </a:xfrm>
        </p:spPr>
        <p:txBody>
          <a:bodyPr/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СВЕДЕНИЯ ОБ ОТКРЫТОСТИ БЮДЖЕТНЫХ ДАННЫХ ТРУНОВСКОГО МУНИЦИПАЛЬНОГО ОКРУГА СТАВРОПОЛЬСКОГО КРАЯ, КАЧЕСТВА УПРАВЛЕНИЯ МУНИЦИПАЛЬНЫМИ ФИНАНСАМИ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500420"/>
              </p:ext>
            </p:extLst>
          </p:nvPr>
        </p:nvGraphicFramePr>
        <p:xfrm>
          <a:off x="205347" y="1232763"/>
          <a:ext cx="4778675" cy="3197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 rot="20006568">
            <a:off x="8064262" y="971110"/>
            <a:ext cx="793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latin typeface="+mn-lt"/>
              </a:rPr>
              <a:t>Внимание, пожалуйста</a:t>
            </a:r>
            <a:r>
              <a:rPr lang="ru-RU" sz="700" dirty="0" smtClean="0">
                <a:latin typeface="+mn-lt"/>
              </a:rPr>
              <a:t>!</a:t>
            </a:r>
            <a:endParaRPr lang="ru-RU" sz="700" dirty="0">
              <a:latin typeface="+mn-lt"/>
            </a:endParaRPr>
          </a:p>
        </p:txBody>
      </p:sp>
      <p:grpSp>
        <p:nvGrpSpPr>
          <p:cNvPr id="120" name="Google Shape;2370;p62"/>
          <p:cNvGrpSpPr/>
          <p:nvPr/>
        </p:nvGrpSpPr>
        <p:grpSpPr>
          <a:xfrm>
            <a:off x="482759" y="4430037"/>
            <a:ext cx="546419" cy="571500"/>
            <a:chOff x="4055175" y="2312713"/>
            <a:chExt cx="350950" cy="466775"/>
          </a:xfrm>
          <a:solidFill>
            <a:schemeClr val="tx2">
              <a:lumMod val="75000"/>
            </a:schemeClr>
          </a:solidFill>
        </p:grpSpPr>
        <p:sp>
          <p:nvSpPr>
            <p:cNvPr id="121" name="Google Shape;2371;p62"/>
            <p:cNvSpPr/>
            <p:nvPr/>
          </p:nvSpPr>
          <p:spPr>
            <a:xfrm>
              <a:off x="4235750" y="2312713"/>
              <a:ext cx="11600" cy="88050"/>
            </a:xfrm>
            <a:custGeom>
              <a:avLst/>
              <a:gdLst/>
              <a:ahLst/>
              <a:cxnLst/>
              <a:rect l="l" t="t" r="r" b="b"/>
              <a:pathLst>
                <a:path w="464" h="3522" extrusionOk="0">
                  <a:moveTo>
                    <a:pt x="235" y="1"/>
                  </a:moveTo>
                  <a:cubicBezTo>
                    <a:pt x="102" y="1"/>
                    <a:pt x="0" y="102"/>
                    <a:pt x="0" y="236"/>
                  </a:cubicBezTo>
                  <a:lnTo>
                    <a:pt x="0" y="3294"/>
                  </a:lnTo>
                  <a:cubicBezTo>
                    <a:pt x="0" y="3420"/>
                    <a:pt x="102" y="3522"/>
                    <a:pt x="235" y="3522"/>
                  </a:cubicBezTo>
                  <a:cubicBezTo>
                    <a:pt x="362" y="3522"/>
                    <a:pt x="463" y="3420"/>
                    <a:pt x="463" y="3294"/>
                  </a:cubicBezTo>
                  <a:lnTo>
                    <a:pt x="463" y="236"/>
                  </a:lnTo>
                  <a:cubicBezTo>
                    <a:pt x="463" y="102"/>
                    <a:pt x="362" y="1"/>
                    <a:pt x="2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372;p62"/>
            <p:cNvSpPr/>
            <p:nvPr/>
          </p:nvSpPr>
          <p:spPr>
            <a:xfrm>
              <a:off x="4318075" y="2484613"/>
              <a:ext cx="88050" cy="11425"/>
            </a:xfrm>
            <a:custGeom>
              <a:avLst/>
              <a:gdLst/>
              <a:ahLst/>
              <a:cxnLst/>
              <a:rect l="l" t="t" r="r" b="b"/>
              <a:pathLst>
                <a:path w="3522" h="457" extrusionOk="0">
                  <a:moveTo>
                    <a:pt x="236" y="1"/>
                  </a:moveTo>
                  <a:cubicBezTo>
                    <a:pt x="110" y="1"/>
                    <a:pt x="0" y="103"/>
                    <a:pt x="0" y="229"/>
                  </a:cubicBezTo>
                  <a:cubicBezTo>
                    <a:pt x="0" y="355"/>
                    <a:pt x="110" y="456"/>
                    <a:pt x="236" y="456"/>
                  </a:cubicBezTo>
                  <a:lnTo>
                    <a:pt x="3294" y="456"/>
                  </a:lnTo>
                  <a:cubicBezTo>
                    <a:pt x="3420" y="456"/>
                    <a:pt x="3521" y="355"/>
                    <a:pt x="3521" y="229"/>
                  </a:cubicBezTo>
                  <a:cubicBezTo>
                    <a:pt x="3521" y="103"/>
                    <a:pt x="3420" y="1"/>
                    <a:pt x="3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373;p62"/>
            <p:cNvSpPr/>
            <p:nvPr/>
          </p:nvSpPr>
          <p:spPr>
            <a:xfrm>
              <a:off x="4076975" y="2484613"/>
              <a:ext cx="87850" cy="11425"/>
            </a:xfrm>
            <a:custGeom>
              <a:avLst/>
              <a:gdLst/>
              <a:ahLst/>
              <a:cxnLst/>
              <a:rect l="l" t="t" r="r" b="b"/>
              <a:pathLst>
                <a:path w="3514" h="457" extrusionOk="0">
                  <a:moveTo>
                    <a:pt x="228" y="1"/>
                  </a:moveTo>
                  <a:cubicBezTo>
                    <a:pt x="102" y="1"/>
                    <a:pt x="0" y="103"/>
                    <a:pt x="0" y="229"/>
                  </a:cubicBezTo>
                  <a:cubicBezTo>
                    <a:pt x="0" y="355"/>
                    <a:pt x="102" y="456"/>
                    <a:pt x="228" y="456"/>
                  </a:cubicBezTo>
                  <a:lnTo>
                    <a:pt x="3286" y="456"/>
                  </a:lnTo>
                  <a:cubicBezTo>
                    <a:pt x="3410" y="456"/>
                    <a:pt x="3513" y="355"/>
                    <a:pt x="3513" y="229"/>
                  </a:cubicBezTo>
                  <a:cubicBezTo>
                    <a:pt x="3513" y="103"/>
                    <a:pt x="3410" y="1"/>
                    <a:pt x="3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374;p62"/>
            <p:cNvSpPr/>
            <p:nvPr/>
          </p:nvSpPr>
          <p:spPr>
            <a:xfrm>
              <a:off x="4109525" y="2356613"/>
              <a:ext cx="11550" cy="11600"/>
            </a:xfrm>
            <a:custGeom>
              <a:avLst/>
              <a:gdLst/>
              <a:ahLst/>
              <a:cxnLst/>
              <a:rect l="l" t="t" r="r" b="b"/>
              <a:pathLst>
                <a:path w="462" h="464" extrusionOk="0">
                  <a:moveTo>
                    <a:pt x="226" y="0"/>
                  </a:moveTo>
                  <a:cubicBezTo>
                    <a:pt x="172" y="0"/>
                    <a:pt x="109" y="25"/>
                    <a:pt x="70" y="72"/>
                  </a:cubicBezTo>
                  <a:cubicBezTo>
                    <a:pt x="23" y="111"/>
                    <a:pt x="0" y="174"/>
                    <a:pt x="0" y="228"/>
                  </a:cubicBezTo>
                  <a:cubicBezTo>
                    <a:pt x="0" y="292"/>
                    <a:pt x="23" y="354"/>
                    <a:pt x="70" y="394"/>
                  </a:cubicBezTo>
                  <a:cubicBezTo>
                    <a:pt x="109" y="433"/>
                    <a:pt x="172" y="463"/>
                    <a:pt x="226" y="463"/>
                  </a:cubicBezTo>
                  <a:cubicBezTo>
                    <a:pt x="290" y="463"/>
                    <a:pt x="345" y="433"/>
                    <a:pt x="392" y="394"/>
                  </a:cubicBezTo>
                  <a:cubicBezTo>
                    <a:pt x="431" y="354"/>
                    <a:pt x="461" y="292"/>
                    <a:pt x="461" y="228"/>
                  </a:cubicBezTo>
                  <a:cubicBezTo>
                    <a:pt x="461" y="174"/>
                    <a:pt x="439" y="111"/>
                    <a:pt x="392" y="72"/>
                  </a:cubicBezTo>
                  <a:cubicBezTo>
                    <a:pt x="352" y="32"/>
                    <a:pt x="290" y="0"/>
                    <a:pt x="2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375;p62"/>
            <p:cNvSpPr/>
            <p:nvPr/>
          </p:nvSpPr>
          <p:spPr>
            <a:xfrm>
              <a:off x="4145000" y="2392663"/>
              <a:ext cx="12525" cy="11450"/>
            </a:xfrm>
            <a:custGeom>
              <a:avLst/>
              <a:gdLst/>
              <a:ahLst/>
              <a:cxnLst/>
              <a:rect l="l" t="t" r="r" b="b"/>
              <a:pathLst>
                <a:path w="501" h="458" extrusionOk="0">
                  <a:moveTo>
                    <a:pt x="250" y="0"/>
                  </a:moveTo>
                  <a:cubicBezTo>
                    <a:pt x="193" y="0"/>
                    <a:pt x="134" y="22"/>
                    <a:pt x="87" y="64"/>
                  </a:cubicBezTo>
                  <a:cubicBezTo>
                    <a:pt x="0" y="150"/>
                    <a:pt x="0" y="299"/>
                    <a:pt x="87" y="386"/>
                  </a:cubicBezTo>
                  <a:cubicBezTo>
                    <a:pt x="134" y="433"/>
                    <a:pt x="188" y="457"/>
                    <a:pt x="250" y="457"/>
                  </a:cubicBezTo>
                  <a:cubicBezTo>
                    <a:pt x="305" y="457"/>
                    <a:pt x="369" y="433"/>
                    <a:pt x="407" y="386"/>
                  </a:cubicBezTo>
                  <a:cubicBezTo>
                    <a:pt x="501" y="299"/>
                    <a:pt x="501" y="158"/>
                    <a:pt x="407" y="64"/>
                  </a:cubicBezTo>
                  <a:cubicBezTo>
                    <a:pt x="364" y="22"/>
                    <a:pt x="308" y="0"/>
                    <a:pt x="2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376;p62"/>
            <p:cNvSpPr/>
            <p:nvPr/>
          </p:nvSpPr>
          <p:spPr>
            <a:xfrm>
              <a:off x="4126750" y="2374663"/>
              <a:ext cx="12750" cy="11600"/>
            </a:xfrm>
            <a:custGeom>
              <a:avLst/>
              <a:gdLst/>
              <a:ahLst/>
              <a:cxnLst/>
              <a:rect l="l" t="t" r="r" b="b"/>
              <a:pathLst>
                <a:path w="510" h="464" extrusionOk="0">
                  <a:moveTo>
                    <a:pt x="258" y="0"/>
                  </a:moveTo>
                  <a:cubicBezTo>
                    <a:pt x="200" y="0"/>
                    <a:pt x="141" y="24"/>
                    <a:pt x="94" y="71"/>
                  </a:cubicBezTo>
                  <a:cubicBezTo>
                    <a:pt x="0" y="157"/>
                    <a:pt x="8" y="298"/>
                    <a:pt x="94" y="392"/>
                  </a:cubicBezTo>
                  <a:cubicBezTo>
                    <a:pt x="141" y="440"/>
                    <a:pt x="196" y="464"/>
                    <a:pt x="260" y="464"/>
                  </a:cubicBezTo>
                  <a:cubicBezTo>
                    <a:pt x="314" y="455"/>
                    <a:pt x="376" y="432"/>
                    <a:pt x="416" y="392"/>
                  </a:cubicBezTo>
                  <a:cubicBezTo>
                    <a:pt x="510" y="306"/>
                    <a:pt x="510" y="157"/>
                    <a:pt x="416" y="71"/>
                  </a:cubicBezTo>
                  <a:cubicBezTo>
                    <a:pt x="373" y="24"/>
                    <a:pt x="316" y="0"/>
                    <a:pt x="2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377;p62"/>
            <p:cNvSpPr/>
            <p:nvPr/>
          </p:nvSpPr>
          <p:spPr>
            <a:xfrm>
              <a:off x="4163375" y="2410713"/>
              <a:ext cx="11600" cy="11400"/>
            </a:xfrm>
            <a:custGeom>
              <a:avLst/>
              <a:gdLst/>
              <a:ahLst/>
              <a:cxnLst/>
              <a:rect l="l" t="t" r="r" b="b"/>
              <a:pathLst>
                <a:path w="464" h="456" extrusionOk="0">
                  <a:moveTo>
                    <a:pt x="236" y="1"/>
                  </a:moveTo>
                  <a:cubicBezTo>
                    <a:pt x="174" y="1"/>
                    <a:pt x="112" y="25"/>
                    <a:pt x="72" y="72"/>
                  </a:cubicBezTo>
                  <a:cubicBezTo>
                    <a:pt x="33" y="112"/>
                    <a:pt x="1" y="174"/>
                    <a:pt x="1" y="228"/>
                  </a:cubicBezTo>
                  <a:cubicBezTo>
                    <a:pt x="1" y="292"/>
                    <a:pt x="25" y="347"/>
                    <a:pt x="72" y="386"/>
                  </a:cubicBezTo>
                  <a:cubicBezTo>
                    <a:pt x="112" y="433"/>
                    <a:pt x="174" y="456"/>
                    <a:pt x="236" y="456"/>
                  </a:cubicBezTo>
                  <a:cubicBezTo>
                    <a:pt x="293" y="456"/>
                    <a:pt x="355" y="433"/>
                    <a:pt x="394" y="386"/>
                  </a:cubicBezTo>
                  <a:cubicBezTo>
                    <a:pt x="434" y="347"/>
                    <a:pt x="464" y="283"/>
                    <a:pt x="464" y="228"/>
                  </a:cubicBezTo>
                  <a:cubicBezTo>
                    <a:pt x="464" y="166"/>
                    <a:pt x="441" y="112"/>
                    <a:pt x="394" y="72"/>
                  </a:cubicBezTo>
                  <a:cubicBezTo>
                    <a:pt x="355" y="25"/>
                    <a:pt x="293" y="1"/>
                    <a:pt x="2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378;p62"/>
            <p:cNvSpPr/>
            <p:nvPr/>
          </p:nvSpPr>
          <p:spPr>
            <a:xfrm>
              <a:off x="4353925" y="2362313"/>
              <a:ext cx="11400" cy="11400"/>
            </a:xfrm>
            <a:custGeom>
              <a:avLst/>
              <a:gdLst/>
              <a:ahLst/>
              <a:cxnLst/>
              <a:rect l="l" t="t" r="r" b="b"/>
              <a:pathLst>
                <a:path w="456" h="456" extrusionOk="0">
                  <a:moveTo>
                    <a:pt x="228" y="0"/>
                  </a:moveTo>
                  <a:cubicBezTo>
                    <a:pt x="174" y="0"/>
                    <a:pt x="111" y="17"/>
                    <a:pt x="64" y="64"/>
                  </a:cubicBezTo>
                  <a:cubicBezTo>
                    <a:pt x="25" y="111"/>
                    <a:pt x="0" y="166"/>
                    <a:pt x="0" y="228"/>
                  </a:cubicBezTo>
                  <a:cubicBezTo>
                    <a:pt x="0" y="282"/>
                    <a:pt x="17" y="346"/>
                    <a:pt x="64" y="384"/>
                  </a:cubicBezTo>
                  <a:cubicBezTo>
                    <a:pt x="111" y="431"/>
                    <a:pt x="166" y="456"/>
                    <a:pt x="228" y="456"/>
                  </a:cubicBezTo>
                  <a:cubicBezTo>
                    <a:pt x="292" y="456"/>
                    <a:pt x="347" y="431"/>
                    <a:pt x="394" y="384"/>
                  </a:cubicBezTo>
                  <a:cubicBezTo>
                    <a:pt x="433" y="346"/>
                    <a:pt x="456" y="282"/>
                    <a:pt x="456" y="228"/>
                  </a:cubicBezTo>
                  <a:cubicBezTo>
                    <a:pt x="456" y="166"/>
                    <a:pt x="441" y="111"/>
                    <a:pt x="394" y="64"/>
                  </a:cubicBezTo>
                  <a:cubicBezTo>
                    <a:pt x="347" y="25"/>
                    <a:pt x="292" y="0"/>
                    <a:pt x="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79;p62"/>
            <p:cNvSpPr/>
            <p:nvPr/>
          </p:nvSpPr>
          <p:spPr>
            <a:xfrm>
              <a:off x="4317275" y="2398138"/>
              <a:ext cx="12575" cy="11425"/>
            </a:xfrm>
            <a:custGeom>
              <a:avLst/>
              <a:gdLst/>
              <a:ahLst/>
              <a:cxnLst/>
              <a:rect l="l" t="t" r="r" b="b"/>
              <a:pathLst>
                <a:path w="503" h="457" extrusionOk="0">
                  <a:moveTo>
                    <a:pt x="252" y="0"/>
                  </a:moveTo>
                  <a:cubicBezTo>
                    <a:pt x="193" y="0"/>
                    <a:pt x="134" y="22"/>
                    <a:pt x="87" y="65"/>
                  </a:cubicBezTo>
                  <a:cubicBezTo>
                    <a:pt x="0" y="159"/>
                    <a:pt x="0" y="300"/>
                    <a:pt x="87" y="394"/>
                  </a:cubicBezTo>
                  <a:cubicBezTo>
                    <a:pt x="142" y="441"/>
                    <a:pt x="196" y="457"/>
                    <a:pt x="253" y="457"/>
                  </a:cubicBezTo>
                  <a:cubicBezTo>
                    <a:pt x="315" y="457"/>
                    <a:pt x="369" y="441"/>
                    <a:pt x="416" y="394"/>
                  </a:cubicBezTo>
                  <a:cubicBezTo>
                    <a:pt x="503" y="308"/>
                    <a:pt x="503" y="159"/>
                    <a:pt x="416" y="65"/>
                  </a:cubicBezTo>
                  <a:cubicBezTo>
                    <a:pt x="369" y="22"/>
                    <a:pt x="310" y="0"/>
                    <a:pt x="2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80;p62"/>
            <p:cNvSpPr/>
            <p:nvPr/>
          </p:nvSpPr>
          <p:spPr>
            <a:xfrm>
              <a:off x="4335525" y="2380288"/>
              <a:ext cx="12350" cy="11450"/>
            </a:xfrm>
            <a:custGeom>
              <a:avLst/>
              <a:gdLst/>
              <a:ahLst/>
              <a:cxnLst/>
              <a:rect l="l" t="t" r="r" b="b"/>
              <a:pathLst>
                <a:path w="494" h="458" extrusionOk="0">
                  <a:moveTo>
                    <a:pt x="247" y="1"/>
                  </a:moveTo>
                  <a:cubicBezTo>
                    <a:pt x="188" y="1"/>
                    <a:pt x="130" y="23"/>
                    <a:pt x="87" y="66"/>
                  </a:cubicBezTo>
                  <a:cubicBezTo>
                    <a:pt x="1" y="152"/>
                    <a:pt x="1" y="301"/>
                    <a:pt x="87" y="388"/>
                  </a:cubicBezTo>
                  <a:cubicBezTo>
                    <a:pt x="134" y="435"/>
                    <a:pt x="189" y="457"/>
                    <a:pt x="243" y="457"/>
                  </a:cubicBezTo>
                  <a:cubicBezTo>
                    <a:pt x="305" y="450"/>
                    <a:pt x="360" y="435"/>
                    <a:pt x="407" y="388"/>
                  </a:cubicBezTo>
                  <a:cubicBezTo>
                    <a:pt x="494" y="301"/>
                    <a:pt x="494" y="152"/>
                    <a:pt x="407" y="66"/>
                  </a:cubicBezTo>
                  <a:cubicBezTo>
                    <a:pt x="365" y="23"/>
                    <a:pt x="306" y="1"/>
                    <a:pt x="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81;p62"/>
            <p:cNvSpPr/>
            <p:nvPr/>
          </p:nvSpPr>
          <p:spPr>
            <a:xfrm>
              <a:off x="4299825" y="2416213"/>
              <a:ext cx="11600" cy="11425"/>
            </a:xfrm>
            <a:custGeom>
              <a:avLst/>
              <a:gdLst/>
              <a:ahLst/>
              <a:cxnLst/>
              <a:rect l="l" t="t" r="r" b="b"/>
              <a:pathLst>
                <a:path w="464" h="457" extrusionOk="0">
                  <a:moveTo>
                    <a:pt x="228" y="1"/>
                  </a:moveTo>
                  <a:cubicBezTo>
                    <a:pt x="166" y="1"/>
                    <a:pt x="111" y="25"/>
                    <a:pt x="72" y="63"/>
                  </a:cubicBezTo>
                  <a:cubicBezTo>
                    <a:pt x="25" y="110"/>
                    <a:pt x="0" y="166"/>
                    <a:pt x="0" y="228"/>
                  </a:cubicBezTo>
                  <a:cubicBezTo>
                    <a:pt x="0" y="291"/>
                    <a:pt x="25" y="345"/>
                    <a:pt x="72" y="392"/>
                  </a:cubicBezTo>
                  <a:cubicBezTo>
                    <a:pt x="111" y="432"/>
                    <a:pt x="173" y="456"/>
                    <a:pt x="228" y="456"/>
                  </a:cubicBezTo>
                  <a:cubicBezTo>
                    <a:pt x="292" y="456"/>
                    <a:pt x="354" y="432"/>
                    <a:pt x="394" y="392"/>
                  </a:cubicBezTo>
                  <a:cubicBezTo>
                    <a:pt x="441" y="345"/>
                    <a:pt x="463" y="291"/>
                    <a:pt x="463" y="228"/>
                  </a:cubicBezTo>
                  <a:cubicBezTo>
                    <a:pt x="463" y="166"/>
                    <a:pt x="441" y="110"/>
                    <a:pt x="394" y="63"/>
                  </a:cubicBezTo>
                  <a:cubicBezTo>
                    <a:pt x="354" y="25"/>
                    <a:pt x="292" y="1"/>
                    <a:pt x="2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382;p62"/>
            <p:cNvSpPr/>
            <p:nvPr/>
          </p:nvSpPr>
          <p:spPr>
            <a:xfrm>
              <a:off x="4055175" y="2442888"/>
              <a:ext cx="349350" cy="336600"/>
            </a:xfrm>
            <a:custGeom>
              <a:avLst/>
              <a:gdLst/>
              <a:ahLst/>
              <a:cxnLst/>
              <a:rect l="l" t="t" r="r" b="b"/>
              <a:pathLst>
                <a:path w="13974" h="13464" extrusionOk="0">
                  <a:moveTo>
                    <a:pt x="3012" y="5834"/>
                  </a:moveTo>
                  <a:lnTo>
                    <a:pt x="3012" y="12780"/>
                  </a:lnTo>
                  <a:lnTo>
                    <a:pt x="464" y="12780"/>
                  </a:lnTo>
                  <a:lnTo>
                    <a:pt x="464" y="5834"/>
                  </a:lnTo>
                  <a:close/>
                  <a:moveTo>
                    <a:pt x="7007" y="450"/>
                  </a:moveTo>
                  <a:cubicBezTo>
                    <a:pt x="7295" y="450"/>
                    <a:pt x="7631" y="506"/>
                    <a:pt x="7904" y="706"/>
                  </a:cubicBezTo>
                  <a:cubicBezTo>
                    <a:pt x="8290" y="989"/>
                    <a:pt x="8478" y="1506"/>
                    <a:pt x="8478" y="2242"/>
                  </a:cubicBezTo>
                  <a:lnTo>
                    <a:pt x="8478" y="4799"/>
                  </a:lnTo>
                  <a:cubicBezTo>
                    <a:pt x="8478" y="4924"/>
                    <a:pt x="8580" y="5035"/>
                    <a:pt x="8704" y="5035"/>
                  </a:cubicBezTo>
                  <a:lnTo>
                    <a:pt x="12124" y="5035"/>
                  </a:lnTo>
                  <a:cubicBezTo>
                    <a:pt x="12884" y="5035"/>
                    <a:pt x="13512" y="5646"/>
                    <a:pt x="13520" y="6407"/>
                  </a:cubicBezTo>
                  <a:lnTo>
                    <a:pt x="12703" y="11582"/>
                  </a:lnTo>
                  <a:cubicBezTo>
                    <a:pt x="12554" y="12758"/>
                    <a:pt x="11661" y="13008"/>
                    <a:pt x="10932" y="13008"/>
                  </a:cubicBezTo>
                  <a:lnTo>
                    <a:pt x="4863" y="13008"/>
                  </a:lnTo>
                  <a:cubicBezTo>
                    <a:pt x="4103" y="13008"/>
                    <a:pt x="3475" y="12381"/>
                    <a:pt x="3475" y="11614"/>
                  </a:cubicBezTo>
                  <a:lnTo>
                    <a:pt x="3475" y="5904"/>
                  </a:lnTo>
                  <a:cubicBezTo>
                    <a:pt x="3518" y="5974"/>
                    <a:pt x="3594" y="6013"/>
                    <a:pt x="3671" y="6013"/>
                  </a:cubicBezTo>
                  <a:cubicBezTo>
                    <a:pt x="3689" y="6013"/>
                    <a:pt x="3708" y="6010"/>
                    <a:pt x="3727" y="6006"/>
                  </a:cubicBezTo>
                  <a:cubicBezTo>
                    <a:pt x="3757" y="5998"/>
                    <a:pt x="4432" y="5802"/>
                    <a:pt x="5114" y="5324"/>
                  </a:cubicBezTo>
                  <a:cubicBezTo>
                    <a:pt x="6032" y="4673"/>
                    <a:pt x="6518" y="3795"/>
                    <a:pt x="6518" y="2799"/>
                  </a:cubicBezTo>
                  <a:lnTo>
                    <a:pt x="6518" y="501"/>
                  </a:lnTo>
                  <a:cubicBezTo>
                    <a:pt x="6635" y="476"/>
                    <a:pt x="6810" y="450"/>
                    <a:pt x="7007" y="450"/>
                  </a:cubicBezTo>
                  <a:close/>
                  <a:moveTo>
                    <a:pt x="7006" y="0"/>
                  </a:moveTo>
                  <a:cubicBezTo>
                    <a:pt x="6578" y="0"/>
                    <a:pt x="6246" y="102"/>
                    <a:pt x="6220" y="110"/>
                  </a:cubicBezTo>
                  <a:cubicBezTo>
                    <a:pt x="6126" y="142"/>
                    <a:pt x="6055" y="228"/>
                    <a:pt x="6055" y="330"/>
                  </a:cubicBezTo>
                  <a:lnTo>
                    <a:pt x="6055" y="2807"/>
                  </a:lnTo>
                  <a:cubicBezTo>
                    <a:pt x="6055" y="3653"/>
                    <a:pt x="5656" y="4376"/>
                    <a:pt x="4856" y="4948"/>
                  </a:cubicBezTo>
                  <a:cubicBezTo>
                    <a:pt x="4244" y="5387"/>
                    <a:pt x="3608" y="5567"/>
                    <a:pt x="3608" y="5567"/>
                  </a:cubicBezTo>
                  <a:cubicBezTo>
                    <a:pt x="3546" y="5592"/>
                    <a:pt x="3499" y="5629"/>
                    <a:pt x="3467" y="5686"/>
                  </a:cubicBezTo>
                  <a:cubicBezTo>
                    <a:pt x="3428" y="5513"/>
                    <a:pt x="3279" y="5387"/>
                    <a:pt x="3098" y="5387"/>
                  </a:cubicBezTo>
                  <a:lnTo>
                    <a:pt x="377" y="5387"/>
                  </a:lnTo>
                  <a:cubicBezTo>
                    <a:pt x="174" y="5387"/>
                    <a:pt x="1" y="5552"/>
                    <a:pt x="1" y="5763"/>
                  </a:cubicBezTo>
                  <a:lnTo>
                    <a:pt x="1" y="12874"/>
                  </a:lnTo>
                  <a:cubicBezTo>
                    <a:pt x="1" y="13079"/>
                    <a:pt x="174" y="13251"/>
                    <a:pt x="377" y="13251"/>
                  </a:cubicBezTo>
                  <a:lnTo>
                    <a:pt x="3098" y="13251"/>
                  </a:lnTo>
                  <a:cubicBezTo>
                    <a:pt x="3303" y="13251"/>
                    <a:pt x="3475" y="13079"/>
                    <a:pt x="3475" y="12874"/>
                  </a:cubicBezTo>
                  <a:lnTo>
                    <a:pt x="3475" y="12837"/>
                  </a:lnTo>
                  <a:cubicBezTo>
                    <a:pt x="3811" y="13221"/>
                    <a:pt x="4314" y="13463"/>
                    <a:pt x="4863" y="13463"/>
                  </a:cubicBezTo>
                  <a:lnTo>
                    <a:pt x="10932" y="13463"/>
                  </a:lnTo>
                  <a:cubicBezTo>
                    <a:pt x="12203" y="13463"/>
                    <a:pt x="13010" y="12805"/>
                    <a:pt x="13151" y="11644"/>
                  </a:cubicBezTo>
                  <a:lnTo>
                    <a:pt x="13973" y="6461"/>
                  </a:lnTo>
                  <a:lnTo>
                    <a:pt x="13973" y="6422"/>
                  </a:lnTo>
                  <a:cubicBezTo>
                    <a:pt x="13973" y="5403"/>
                    <a:pt x="13144" y="4572"/>
                    <a:pt x="12124" y="4572"/>
                  </a:cubicBezTo>
                  <a:lnTo>
                    <a:pt x="8932" y="4572"/>
                  </a:lnTo>
                  <a:lnTo>
                    <a:pt x="8932" y="2242"/>
                  </a:lnTo>
                  <a:cubicBezTo>
                    <a:pt x="8932" y="1348"/>
                    <a:pt x="8682" y="706"/>
                    <a:pt x="8179" y="345"/>
                  </a:cubicBezTo>
                  <a:cubicBezTo>
                    <a:pt x="7807" y="74"/>
                    <a:pt x="7372" y="0"/>
                    <a:pt x="70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EFD375F2-2DA4-432D-9241-AE0DCB70BB03}" type="slidenum">
              <a:rPr lang="ru-RU" sz="900" smtClean="0">
                <a:solidFill>
                  <a:schemeClr val="bg1"/>
                </a:solidFill>
              </a:rPr>
              <a:pPr/>
              <a:t>79</a:t>
            </a:fld>
            <a:endParaRPr lang="ru-RU" sz="900" dirty="0">
              <a:solidFill>
                <a:schemeClr val="bg1"/>
              </a:solidFill>
            </a:endParaRPr>
          </a:p>
        </p:txBody>
      </p:sp>
      <p:grpSp>
        <p:nvGrpSpPr>
          <p:cNvPr id="170" name="Google Shape;1469;p47"/>
          <p:cNvGrpSpPr/>
          <p:nvPr/>
        </p:nvGrpSpPr>
        <p:grpSpPr>
          <a:xfrm>
            <a:off x="4900553" y="2849005"/>
            <a:ext cx="3819525" cy="330142"/>
            <a:chOff x="457200" y="1209025"/>
            <a:chExt cx="6930033" cy="958257"/>
          </a:xfrm>
        </p:grpSpPr>
        <p:sp>
          <p:nvSpPr>
            <p:cNvPr id="171" name="Google Shape;1470;p47"/>
            <p:cNvSpPr txBox="1"/>
            <p:nvPr/>
          </p:nvSpPr>
          <p:spPr>
            <a:xfrm>
              <a:off x="3605643" y="1209025"/>
              <a:ext cx="1146900" cy="939300"/>
            </a:xfrm>
            <a:prstGeom prst="rect">
              <a:avLst/>
            </a:prstGeom>
            <a:solidFill>
              <a:srgbClr val="E8B5BB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" name="Google Shape;1472;p47"/>
            <p:cNvSpPr txBox="1"/>
            <p:nvPr/>
          </p:nvSpPr>
          <p:spPr>
            <a:xfrm>
              <a:off x="4917063" y="1209025"/>
              <a:ext cx="1146900" cy="939300"/>
            </a:xfrm>
            <a:prstGeom prst="rect">
              <a:avLst/>
            </a:prstGeom>
            <a:solidFill>
              <a:srgbClr val="E8B5BB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" name="Google Shape;1473;p47"/>
            <p:cNvSpPr txBox="1"/>
            <p:nvPr/>
          </p:nvSpPr>
          <p:spPr>
            <a:xfrm>
              <a:off x="6240333" y="1227982"/>
              <a:ext cx="1146900" cy="939300"/>
            </a:xfrm>
            <a:prstGeom prst="rect">
              <a:avLst/>
            </a:prstGeom>
            <a:solidFill>
              <a:srgbClr val="E8B5BB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" name="Google Shape;1474;p47"/>
            <p:cNvSpPr/>
            <p:nvPr/>
          </p:nvSpPr>
          <p:spPr>
            <a:xfrm>
              <a:off x="457200" y="1407298"/>
              <a:ext cx="542700" cy="54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sz="11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76" name="Google Shape;1475;p47"/>
            <p:cNvSpPr txBox="1"/>
            <p:nvPr/>
          </p:nvSpPr>
          <p:spPr>
            <a:xfrm>
              <a:off x="1164425" y="1209025"/>
              <a:ext cx="2276700" cy="93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200" dirty="0"/>
                <a:t>Очень </a:t>
              </a:r>
              <a:r>
                <a:rPr lang="ru-RU" sz="1200" dirty="0" smtClean="0"/>
                <a:t>высокий</a:t>
              </a:r>
              <a:endParaRPr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177" name="Google Shape;1476;p47"/>
          <p:cNvCxnSpPr>
            <a:stCxn id="175" idx="6"/>
            <a:endCxn id="176" idx="1"/>
          </p:cNvCxnSpPr>
          <p:nvPr/>
        </p:nvCxnSpPr>
        <p:spPr>
          <a:xfrm>
            <a:off x="5199665" y="3010802"/>
            <a:ext cx="90679" cy="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" name="Google Shape;1477;p47"/>
          <p:cNvCxnSpPr>
            <a:stCxn id="176" idx="3"/>
            <a:endCxn id="171" idx="1"/>
          </p:cNvCxnSpPr>
          <p:nvPr/>
        </p:nvCxnSpPr>
        <p:spPr>
          <a:xfrm>
            <a:off x="6545159" y="3010811"/>
            <a:ext cx="9067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9" name="Google Shape;1478;p47"/>
          <p:cNvCxnSpPr>
            <a:stCxn id="171" idx="3"/>
            <a:endCxn id="173" idx="1"/>
          </p:cNvCxnSpPr>
          <p:nvPr/>
        </p:nvCxnSpPr>
        <p:spPr>
          <a:xfrm>
            <a:off x="7267954" y="3010811"/>
            <a:ext cx="9067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479;p47"/>
          <p:cNvCxnSpPr>
            <a:stCxn id="173" idx="3"/>
            <a:endCxn id="174" idx="1"/>
          </p:cNvCxnSpPr>
          <p:nvPr/>
        </p:nvCxnSpPr>
        <p:spPr>
          <a:xfrm>
            <a:off x="7990751" y="3010811"/>
            <a:ext cx="97207" cy="653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2" name="Google Shape;1481;p47"/>
          <p:cNvGrpSpPr/>
          <p:nvPr/>
        </p:nvGrpSpPr>
        <p:grpSpPr>
          <a:xfrm>
            <a:off x="4897494" y="3367716"/>
            <a:ext cx="3812994" cy="323611"/>
            <a:chOff x="457200" y="2430525"/>
            <a:chExt cx="6918182" cy="939300"/>
          </a:xfrm>
        </p:grpSpPr>
        <p:sp>
          <p:nvSpPr>
            <p:cNvPr id="183" name="Google Shape;1482;p47"/>
            <p:cNvSpPr txBox="1"/>
            <p:nvPr/>
          </p:nvSpPr>
          <p:spPr>
            <a:xfrm>
              <a:off x="3605643" y="2430525"/>
              <a:ext cx="1146900" cy="939300"/>
            </a:xfrm>
            <a:prstGeom prst="rect">
              <a:avLst/>
            </a:prstGeom>
            <a:solidFill>
              <a:srgbClr val="C79DA9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5" name="Google Shape;1484;p47"/>
            <p:cNvSpPr txBox="1"/>
            <p:nvPr/>
          </p:nvSpPr>
          <p:spPr>
            <a:xfrm>
              <a:off x="4917063" y="2430525"/>
              <a:ext cx="1146900" cy="939300"/>
            </a:xfrm>
            <a:prstGeom prst="rect">
              <a:avLst/>
            </a:prstGeom>
            <a:solidFill>
              <a:srgbClr val="C79DA9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6" name="Google Shape;1485;p47"/>
            <p:cNvSpPr txBox="1"/>
            <p:nvPr/>
          </p:nvSpPr>
          <p:spPr>
            <a:xfrm>
              <a:off x="6228482" y="2430525"/>
              <a:ext cx="1146900" cy="939300"/>
            </a:xfrm>
            <a:prstGeom prst="rect">
              <a:avLst/>
            </a:prstGeom>
            <a:solidFill>
              <a:srgbClr val="C79DA9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7" name="Google Shape;1486;p47"/>
            <p:cNvSpPr/>
            <p:nvPr/>
          </p:nvSpPr>
          <p:spPr>
            <a:xfrm>
              <a:off x="457200" y="2628798"/>
              <a:ext cx="542700" cy="542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sz="11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88" name="Google Shape;1487;p47"/>
            <p:cNvSpPr txBox="1"/>
            <p:nvPr/>
          </p:nvSpPr>
          <p:spPr>
            <a:xfrm>
              <a:off x="1164425" y="2430525"/>
              <a:ext cx="2276700" cy="939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200" dirty="0" smtClean="0"/>
                <a:t>Высокий</a:t>
              </a:r>
              <a:endParaRPr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189" name="Google Shape;1488;p47"/>
          <p:cNvCxnSpPr>
            <a:stCxn id="187" idx="6"/>
            <a:endCxn id="188" idx="1"/>
          </p:cNvCxnSpPr>
          <p:nvPr/>
        </p:nvCxnSpPr>
        <p:spPr>
          <a:xfrm>
            <a:off x="5196606" y="3529513"/>
            <a:ext cx="90679" cy="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489;p47"/>
          <p:cNvCxnSpPr>
            <a:stCxn id="188" idx="3"/>
            <a:endCxn id="183" idx="1"/>
          </p:cNvCxnSpPr>
          <p:nvPr/>
        </p:nvCxnSpPr>
        <p:spPr>
          <a:xfrm>
            <a:off x="6542101" y="3529522"/>
            <a:ext cx="9067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490;p47"/>
          <p:cNvCxnSpPr>
            <a:stCxn id="183" idx="3"/>
            <a:endCxn id="185" idx="1"/>
          </p:cNvCxnSpPr>
          <p:nvPr/>
        </p:nvCxnSpPr>
        <p:spPr>
          <a:xfrm>
            <a:off x="7264896" y="3529522"/>
            <a:ext cx="90676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Google Shape;1491;p47"/>
          <p:cNvCxnSpPr>
            <a:stCxn id="185" idx="3"/>
            <a:endCxn id="186" idx="1"/>
          </p:cNvCxnSpPr>
          <p:nvPr/>
        </p:nvCxnSpPr>
        <p:spPr>
          <a:xfrm>
            <a:off x="7987692" y="3529522"/>
            <a:ext cx="90676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4" name="Google Shape;1493;p47"/>
          <p:cNvGrpSpPr/>
          <p:nvPr/>
        </p:nvGrpSpPr>
        <p:grpSpPr>
          <a:xfrm>
            <a:off x="4897494" y="3886419"/>
            <a:ext cx="3812994" cy="323611"/>
            <a:chOff x="457200" y="3652025"/>
            <a:chExt cx="6918182" cy="939300"/>
          </a:xfrm>
        </p:grpSpPr>
        <p:sp>
          <p:nvSpPr>
            <p:cNvPr id="195" name="Google Shape;1494;p47"/>
            <p:cNvSpPr txBox="1"/>
            <p:nvPr/>
          </p:nvSpPr>
          <p:spPr>
            <a:xfrm>
              <a:off x="3605643" y="3652025"/>
              <a:ext cx="1146900" cy="939300"/>
            </a:xfrm>
            <a:prstGeom prst="rect">
              <a:avLst/>
            </a:prstGeom>
            <a:solidFill>
              <a:srgbClr val="A68596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7" name="Google Shape;1496;p47"/>
            <p:cNvSpPr txBox="1"/>
            <p:nvPr/>
          </p:nvSpPr>
          <p:spPr>
            <a:xfrm>
              <a:off x="4917063" y="3652025"/>
              <a:ext cx="1146900" cy="939300"/>
            </a:xfrm>
            <a:prstGeom prst="rect">
              <a:avLst/>
            </a:prstGeom>
            <a:solidFill>
              <a:srgbClr val="A6859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8" name="Google Shape;1497;p47"/>
            <p:cNvSpPr txBox="1"/>
            <p:nvPr/>
          </p:nvSpPr>
          <p:spPr>
            <a:xfrm>
              <a:off x="6228482" y="3652025"/>
              <a:ext cx="1146900" cy="939300"/>
            </a:xfrm>
            <a:prstGeom prst="rect">
              <a:avLst/>
            </a:prstGeom>
            <a:solidFill>
              <a:srgbClr val="A68596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9" name="Google Shape;1498;p47"/>
            <p:cNvSpPr/>
            <p:nvPr/>
          </p:nvSpPr>
          <p:spPr>
            <a:xfrm>
              <a:off x="457200" y="3850298"/>
              <a:ext cx="542700" cy="542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sz="11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0" name="Google Shape;1499;p47"/>
            <p:cNvSpPr txBox="1"/>
            <p:nvPr/>
          </p:nvSpPr>
          <p:spPr>
            <a:xfrm>
              <a:off x="1164425" y="3652025"/>
              <a:ext cx="2276700" cy="939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ru-RU" sz="1200" dirty="0"/>
                <a:t>Низкий</a:t>
              </a:r>
              <a:endParaRPr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201" name="Google Shape;1500;p47"/>
          <p:cNvCxnSpPr>
            <a:stCxn id="199" idx="6"/>
            <a:endCxn id="200" idx="1"/>
          </p:cNvCxnSpPr>
          <p:nvPr/>
        </p:nvCxnSpPr>
        <p:spPr>
          <a:xfrm>
            <a:off x="5196606" y="4048216"/>
            <a:ext cx="90679" cy="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" name="Google Shape;1501;p47"/>
          <p:cNvCxnSpPr>
            <a:stCxn id="200" idx="3"/>
            <a:endCxn id="195" idx="1"/>
          </p:cNvCxnSpPr>
          <p:nvPr/>
        </p:nvCxnSpPr>
        <p:spPr>
          <a:xfrm>
            <a:off x="6542101" y="4048225"/>
            <a:ext cx="9067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1502;p47"/>
          <p:cNvCxnSpPr>
            <a:stCxn id="195" idx="3"/>
            <a:endCxn id="197" idx="1"/>
          </p:cNvCxnSpPr>
          <p:nvPr/>
        </p:nvCxnSpPr>
        <p:spPr>
          <a:xfrm>
            <a:off x="7264896" y="4048225"/>
            <a:ext cx="90676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1503;p47"/>
          <p:cNvCxnSpPr>
            <a:stCxn id="197" idx="3"/>
            <a:endCxn id="198" idx="1"/>
          </p:cNvCxnSpPr>
          <p:nvPr/>
        </p:nvCxnSpPr>
        <p:spPr>
          <a:xfrm>
            <a:off x="7987692" y="4048225"/>
            <a:ext cx="90676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Прямоугольник 2"/>
          <p:cNvSpPr/>
          <p:nvPr/>
        </p:nvSpPr>
        <p:spPr>
          <a:xfrm>
            <a:off x="5412031" y="1727453"/>
            <a:ext cx="36380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/>
              <a:t>РЕЙТИНГ ОТКРЫТОСТИ БЮДЖЕТНЫХ ДАННЫХ ТРУНОВСКОГО МУНИЦИПАЛЬНОГО ОКРУГА СТАВРОПОЛЬСКОГО КРАЯ </a:t>
            </a:r>
          </a:p>
        </p:txBody>
      </p:sp>
      <p:grpSp>
        <p:nvGrpSpPr>
          <p:cNvPr id="206" name="Google Shape;677;p30"/>
          <p:cNvGrpSpPr/>
          <p:nvPr/>
        </p:nvGrpSpPr>
        <p:grpSpPr>
          <a:xfrm>
            <a:off x="6631937" y="2442416"/>
            <a:ext cx="2052607" cy="365070"/>
            <a:chOff x="457200" y="974325"/>
            <a:chExt cx="7650291" cy="642000"/>
          </a:xfrm>
        </p:grpSpPr>
        <p:sp>
          <p:nvSpPr>
            <p:cNvPr id="207" name="Google Shape;678;p30"/>
            <p:cNvSpPr/>
            <p:nvPr/>
          </p:nvSpPr>
          <p:spPr>
            <a:xfrm>
              <a:off x="457200" y="974325"/>
              <a:ext cx="2232900" cy="64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2021</a:t>
              </a:r>
              <a:endParaRPr sz="12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8" name="Google Shape;679;p30"/>
            <p:cNvSpPr/>
            <p:nvPr/>
          </p:nvSpPr>
          <p:spPr>
            <a:xfrm>
              <a:off x="3117026" y="974325"/>
              <a:ext cx="2232900" cy="64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2022</a:t>
              </a:r>
              <a:endParaRPr sz="12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9" name="Google Shape;680;p30"/>
            <p:cNvSpPr/>
            <p:nvPr/>
          </p:nvSpPr>
          <p:spPr>
            <a:xfrm>
              <a:off x="5874591" y="974325"/>
              <a:ext cx="2232900" cy="64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ru-RU" sz="12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2023</a:t>
              </a:r>
              <a:endParaRPr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212" name="Прямоугольник 211"/>
          <p:cNvSpPr/>
          <p:nvPr/>
        </p:nvSpPr>
        <p:spPr>
          <a:xfrm>
            <a:off x="2188103" y="1915475"/>
            <a:ext cx="6415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 smtClean="0">
                <a:solidFill>
                  <a:schemeClr val="accent2">
                    <a:lumMod val="50000"/>
                  </a:schemeClr>
                </a:solidFill>
              </a:rPr>
              <a:t>(баллы)</a:t>
            </a:r>
            <a:endParaRPr lang="ru-RU" sz="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3" name="Google Shape;11077;p88"/>
          <p:cNvSpPr/>
          <p:nvPr/>
        </p:nvSpPr>
        <p:spPr>
          <a:xfrm>
            <a:off x="7488800" y="2879270"/>
            <a:ext cx="371782" cy="274285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1077;p88"/>
          <p:cNvSpPr/>
          <p:nvPr/>
        </p:nvSpPr>
        <p:spPr>
          <a:xfrm>
            <a:off x="8170134" y="2855357"/>
            <a:ext cx="371782" cy="274285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1077;p88"/>
          <p:cNvSpPr/>
          <p:nvPr/>
        </p:nvSpPr>
        <p:spPr>
          <a:xfrm>
            <a:off x="6802438" y="3367708"/>
            <a:ext cx="371782" cy="274285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8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0500" y="132058"/>
            <a:ext cx="3131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ОСНОВЕ КОНЦЕПЦИИ БЮДЖЕТА - МИНИМИЗАЦИЯ РИСКОВ УСТОЙЧИВОСТИ</a:t>
            </a:r>
            <a:r>
              <a:rPr lang="ru-RU" b="1" spc="-285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285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БЮДЖЕТНОЙ</a:t>
            </a:r>
            <a:r>
              <a:rPr lang="ru-RU" b="1" spc="-5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 ОКРУГА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618023571"/>
              </p:ext>
            </p:extLst>
          </p:nvPr>
        </p:nvGraphicFramePr>
        <p:xfrm>
          <a:off x="1649606" y="132058"/>
          <a:ext cx="6634533" cy="482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oogle Shape;5289;p75"/>
          <p:cNvGrpSpPr/>
          <p:nvPr/>
        </p:nvGrpSpPr>
        <p:grpSpPr>
          <a:xfrm>
            <a:off x="289560" y="2987041"/>
            <a:ext cx="2046063" cy="1867664"/>
            <a:chOff x="1321125" y="758125"/>
            <a:chExt cx="5005250" cy="4478600"/>
          </a:xfrm>
        </p:grpSpPr>
        <p:sp>
          <p:nvSpPr>
            <p:cNvPr id="5" name="Google Shape;5290;p75"/>
            <p:cNvSpPr/>
            <p:nvPr/>
          </p:nvSpPr>
          <p:spPr>
            <a:xfrm>
              <a:off x="1321125" y="2679850"/>
              <a:ext cx="5005250" cy="2556875"/>
            </a:xfrm>
            <a:custGeom>
              <a:avLst/>
              <a:gdLst/>
              <a:ahLst/>
              <a:cxnLst/>
              <a:rect l="l" t="t" r="r" b="b"/>
              <a:pathLst>
                <a:path w="200210" h="102275" extrusionOk="0">
                  <a:moveTo>
                    <a:pt x="100105" y="1"/>
                  </a:moveTo>
                  <a:cubicBezTo>
                    <a:pt x="44799" y="1"/>
                    <a:pt x="0" y="22917"/>
                    <a:pt x="0" y="51138"/>
                  </a:cubicBezTo>
                  <a:cubicBezTo>
                    <a:pt x="0" y="79391"/>
                    <a:pt x="44799" y="102274"/>
                    <a:pt x="100105" y="102274"/>
                  </a:cubicBezTo>
                  <a:cubicBezTo>
                    <a:pt x="155378" y="102274"/>
                    <a:pt x="200210" y="79391"/>
                    <a:pt x="200210" y="51138"/>
                  </a:cubicBezTo>
                  <a:cubicBezTo>
                    <a:pt x="200210" y="22917"/>
                    <a:pt x="155378" y="1"/>
                    <a:pt x="100105" y="1"/>
                  </a:cubicBezTo>
                  <a:close/>
                </a:path>
              </a:pathLst>
            </a:cu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291;p75"/>
            <p:cNvSpPr/>
            <p:nvPr/>
          </p:nvSpPr>
          <p:spPr>
            <a:xfrm>
              <a:off x="1410350" y="3713475"/>
              <a:ext cx="960700" cy="504325"/>
            </a:xfrm>
            <a:custGeom>
              <a:avLst/>
              <a:gdLst/>
              <a:ahLst/>
              <a:cxnLst/>
              <a:rect l="l" t="t" r="r" b="b"/>
              <a:pathLst>
                <a:path w="38428" h="20173" extrusionOk="0">
                  <a:moveTo>
                    <a:pt x="19446" y="0"/>
                  </a:moveTo>
                  <a:cubicBezTo>
                    <a:pt x="14863" y="0"/>
                    <a:pt x="10261" y="1035"/>
                    <a:pt x="6772" y="3088"/>
                  </a:cubicBezTo>
                  <a:cubicBezTo>
                    <a:pt x="0" y="7091"/>
                    <a:pt x="67" y="13495"/>
                    <a:pt x="6939" y="17365"/>
                  </a:cubicBezTo>
                  <a:cubicBezTo>
                    <a:pt x="10294" y="19238"/>
                    <a:pt x="14644" y="20172"/>
                    <a:pt x="19005" y="20172"/>
                  </a:cubicBezTo>
                  <a:cubicBezTo>
                    <a:pt x="23575" y="20172"/>
                    <a:pt x="28158" y="19146"/>
                    <a:pt x="31623" y="17098"/>
                  </a:cubicBezTo>
                  <a:cubicBezTo>
                    <a:pt x="38428" y="13062"/>
                    <a:pt x="38361" y="6690"/>
                    <a:pt x="31489" y="2821"/>
                  </a:cubicBezTo>
                  <a:cubicBezTo>
                    <a:pt x="28141" y="935"/>
                    <a:pt x="23802" y="0"/>
                    <a:pt x="1944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292;p75"/>
            <p:cNvSpPr/>
            <p:nvPr/>
          </p:nvSpPr>
          <p:spPr>
            <a:xfrm>
              <a:off x="5155525" y="3873050"/>
              <a:ext cx="1033250" cy="543225"/>
            </a:xfrm>
            <a:custGeom>
              <a:avLst/>
              <a:gdLst/>
              <a:ahLst/>
              <a:cxnLst/>
              <a:rect l="l" t="t" r="r" b="b"/>
              <a:pathLst>
                <a:path w="41330" h="21729" extrusionOk="0">
                  <a:moveTo>
                    <a:pt x="20916" y="1"/>
                  </a:moveTo>
                  <a:cubicBezTo>
                    <a:pt x="15982" y="1"/>
                    <a:pt x="11034" y="1119"/>
                    <a:pt x="7305" y="3343"/>
                  </a:cubicBezTo>
                  <a:cubicBezTo>
                    <a:pt x="0" y="7646"/>
                    <a:pt x="67" y="14517"/>
                    <a:pt x="7472" y="18687"/>
                  </a:cubicBezTo>
                  <a:cubicBezTo>
                    <a:pt x="11064" y="20719"/>
                    <a:pt x="15733" y="21729"/>
                    <a:pt x="20422" y="21729"/>
                  </a:cubicBezTo>
                  <a:cubicBezTo>
                    <a:pt x="25356" y="21729"/>
                    <a:pt x="30312" y="20610"/>
                    <a:pt x="34058" y="18387"/>
                  </a:cubicBezTo>
                  <a:cubicBezTo>
                    <a:pt x="41330" y="14084"/>
                    <a:pt x="41263" y="7212"/>
                    <a:pt x="33891" y="3043"/>
                  </a:cubicBezTo>
                  <a:cubicBezTo>
                    <a:pt x="30283" y="1011"/>
                    <a:pt x="25605" y="1"/>
                    <a:pt x="2091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293;p75"/>
            <p:cNvSpPr/>
            <p:nvPr/>
          </p:nvSpPr>
          <p:spPr>
            <a:xfrm>
              <a:off x="4580100" y="758125"/>
              <a:ext cx="315250" cy="427350"/>
            </a:xfrm>
            <a:custGeom>
              <a:avLst/>
              <a:gdLst/>
              <a:ahLst/>
              <a:cxnLst/>
              <a:rect l="l" t="t" r="r" b="b"/>
              <a:pathLst>
                <a:path w="12610" h="17094" extrusionOk="0">
                  <a:moveTo>
                    <a:pt x="7401" y="5119"/>
                  </a:moveTo>
                  <a:lnTo>
                    <a:pt x="7401" y="5119"/>
                  </a:lnTo>
                  <a:cubicBezTo>
                    <a:pt x="7525" y="5123"/>
                    <a:pt x="7647" y="5154"/>
                    <a:pt x="7740" y="5185"/>
                  </a:cubicBezTo>
                  <a:cubicBezTo>
                    <a:pt x="8207" y="5352"/>
                    <a:pt x="8574" y="5786"/>
                    <a:pt x="8640" y="6286"/>
                  </a:cubicBezTo>
                  <a:cubicBezTo>
                    <a:pt x="8974" y="7754"/>
                    <a:pt x="8173" y="9922"/>
                    <a:pt x="6839" y="11156"/>
                  </a:cubicBezTo>
                  <a:cubicBezTo>
                    <a:pt x="6284" y="11658"/>
                    <a:pt x="5709" y="11909"/>
                    <a:pt x="5212" y="11909"/>
                  </a:cubicBezTo>
                  <a:cubicBezTo>
                    <a:pt x="5081" y="11909"/>
                    <a:pt x="4956" y="11891"/>
                    <a:pt x="4838" y="11857"/>
                  </a:cubicBezTo>
                  <a:cubicBezTo>
                    <a:pt x="4371" y="11690"/>
                    <a:pt x="4004" y="11256"/>
                    <a:pt x="3937" y="10756"/>
                  </a:cubicBezTo>
                  <a:cubicBezTo>
                    <a:pt x="3603" y="9288"/>
                    <a:pt x="4404" y="7087"/>
                    <a:pt x="5772" y="5886"/>
                  </a:cubicBezTo>
                  <a:cubicBezTo>
                    <a:pt x="6204" y="5453"/>
                    <a:pt x="6770" y="5187"/>
                    <a:pt x="7401" y="5119"/>
                  </a:cubicBezTo>
                  <a:close/>
                  <a:moveTo>
                    <a:pt x="7381" y="4707"/>
                  </a:moveTo>
                  <a:cubicBezTo>
                    <a:pt x="6788" y="4707"/>
                    <a:pt x="6126" y="5016"/>
                    <a:pt x="5505" y="5586"/>
                  </a:cubicBezTo>
                  <a:cubicBezTo>
                    <a:pt x="4037" y="6886"/>
                    <a:pt x="3170" y="9255"/>
                    <a:pt x="3570" y="10856"/>
                  </a:cubicBezTo>
                  <a:cubicBezTo>
                    <a:pt x="3670" y="11490"/>
                    <a:pt x="4104" y="12023"/>
                    <a:pt x="4738" y="12257"/>
                  </a:cubicBezTo>
                  <a:cubicBezTo>
                    <a:pt x="4871" y="12290"/>
                    <a:pt x="5038" y="12324"/>
                    <a:pt x="5205" y="12324"/>
                  </a:cubicBezTo>
                  <a:cubicBezTo>
                    <a:pt x="5905" y="12290"/>
                    <a:pt x="6606" y="11957"/>
                    <a:pt x="7106" y="11456"/>
                  </a:cubicBezTo>
                  <a:cubicBezTo>
                    <a:pt x="8574" y="10155"/>
                    <a:pt x="9441" y="7787"/>
                    <a:pt x="9041" y="6186"/>
                  </a:cubicBezTo>
                  <a:cubicBezTo>
                    <a:pt x="8941" y="5552"/>
                    <a:pt x="8507" y="5018"/>
                    <a:pt x="7873" y="4785"/>
                  </a:cubicBezTo>
                  <a:cubicBezTo>
                    <a:pt x="7717" y="4733"/>
                    <a:pt x="7552" y="4707"/>
                    <a:pt x="7381" y="4707"/>
                  </a:cubicBezTo>
                  <a:close/>
                  <a:moveTo>
                    <a:pt x="8874" y="348"/>
                  </a:moveTo>
                  <a:lnTo>
                    <a:pt x="9808" y="482"/>
                  </a:lnTo>
                  <a:cubicBezTo>
                    <a:pt x="9841" y="482"/>
                    <a:pt x="9875" y="515"/>
                    <a:pt x="9875" y="515"/>
                  </a:cubicBezTo>
                  <a:cubicBezTo>
                    <a:pt x="9908" y="549"/>
                    <a:pt x="9908" y="582"/>
                    <a:pt x="9875" y="615"/>
                  </a:cubicBezTo>
                  <a:lnTo>
                    <a:pt x="9374" y="2317"/>
                  </a:lnTo>
                  <a:cubicBezTo>
                    <a:pt x="9307" y="2617"/>
                    <a:pt x="9408" y="2917"/>
                    <a:pt x="9608" y="3117"/>
                  </a:cubicBezTo>
                  <a:cubicBezTo>
                    <a:pt x="9708" y="3184"/>
                    <a:pt x="9774" y="3284"/>
                    <a:pt x="9841" y="3351"/>
                  </a:cubicBezTo>
                  <a:cubicBezTo>
                    <a:pt x="9961" y="3510"/>
                    <a:pt x="10128" y="3586"/>
                    <a:pt x="10293" y="3586"/>
                  </a:cubicBezTo>
                  <a:cubicBezTo>
                    <a:pt x="10404" y="3586"/>
                    <a:pt x="10514" y="3551"/>
                    <a:pt x="10608" y="3484"/>
                  </a:cubicBezTo>
                  <a:lnTo>
                    <a:pt x="11776" y="2583"/>
                  </a:lnTo>
                  <a:lnTo>
                    <a:pt x="11809" y="2583"/>
                  </a:lnTo>
                  <a:cubicBezTo>
                    <a:pt x="11809" y="2617"/>
                    <a:pt x="11809" y="2617"/>
                    <a:pt x="11809" y="2650"/>
                  </a:cubicBezTo>
                  <a:lnTo>
                    <a:pt x="12109" y="3951"/>
                  </a:lnTo>
                  <a:cubicBezTo>
                    <a:pt x="12143" y="4084"/>
                    <a:pt x="12109" y="4251"/>
                    <a:pt x="12009" y="4351"/>
                  </a:cubicBezTo>
                  <a:lnTo>
                    <a:pt x="10875" y="5552"/>
                  </a:lnTo>
                  <a:cubicBezTo>
                    <a:pt x="10708" y="5786"/>
                    <a:pt x="10575" y="6053"/>
                    <a:pt x="10575" y="6319"/>
                  </a:cubicBezTo>
                  <a:cubicBezTo>
                    <a:pt x="10542" y="6586"/>
                    <a:pt x="10508" y="6886"/>
                    <a:pt x="10475" y="7187"/>
                  </a:cubicBezTo>
                  <a:cubicBezTo>
                    <a:pt x="10442" y="7487"/>
                    <a:pt x="10608" y="7787"/>
                    <a:pt x="10875" y="7887"/>
                  </a:cubicBezTo>
                  <a:lnTo>
                    <a:pt x="11609" y="8154"/>
                  </a:lnTo>
                  <a:cubicBezTo>
                    <a:pt x="11642" y="8154"/>
                    <a:pt x="11676" y="8187"/>
                    <a:pt x="11709" y="8221"/>
                  </a:cubicBezTo>
                  <a:cubicBezTo>
                    <a:pt x="11709" y="8254"/>
                    <a:pt x="11709" y="8287"/>
                    <a:pt x="11709" y="8321"/>
                  </a:cubicBezTo>
                  <a:lnTo>
                    <a:pt x="11009" y="10222"/>
                  </a:lnTo>
                  <a:cubicBezTo>
                    <a:pt x="10942" y="10356"/>
                    <a:pt x="10842" y="10422"/>
                    <a:pt x="10708" y="10456"/>
                  </a:cubicBezTo>
                  <a:lnTo>
                    <a:pt x="9841" y="10456"/>
                  </a:lnTo>
                  <a:cubicBezTo>
                    <a:pt x="9541" y="10456"/>
                    <a:pt x="9274" y="10622"/>
                    <a:pt x="9107" y="10856"/>
                  </a:cubicBezTo>
                  <a:cubicBezTo>
                    <a:pt x="8941" y="11156"/>
                    <a:pt x="8740" y="11456"/>
                    <a:pt x="8540" y="11723"/>
                  </a:cubicBezTo>
                  <a:cubicBezTo>
                    <a:pt x="8407" y="11957"/>
                    <a:pt x="8307" y="12224"/>
                    <a:pt x="8340" y="12524"/>
                  </a:cubicBezTo>
                  <a:lnTo>
                    <a:pt x="8507" y="13825"/>
                  </a:lnTo>
                  <a:cubicBezTo>
                    <a:pt x="8507" y="13958"/>
                    <a:pt x="8474" y="14125"/>
                    <a:pt x="8340" y="14225"/>
                  </a:cubicBezTo>
                  <a:lnTo>
                    <a:pt x="7039" y="15426"/>
                  </a:lnTo>
                  <a:lnTo>
                    <a:pt x="7006" y="15426"/>
                  </a:lnTo>
                  <a:cubicBezTo>
                    <a:pt x="6972" y="15426"/>
                    <a:pt x="6972" y="15426"/>
                    <a:pt x="6972" y="15393"/>
                  </a:cubicBezTo>
                  <a:lnTo>
                    <a:pt x="6606" y="14392"/>
                  </a:lnTo>
                  <a:cubicBezTo>
                    <a:pt x="6539" y="14258"/>
                    <a:pt x="6439" y="14158"/>
                    <a:pt x="6305" y="14092"/>
                  </a:cubicBezTo>
                  <a:cubicBezTo>
                    <a:pt x="6250" y="14078"/>
                    <a:pt x="6189" y="14070"/>
                    <a:pt x="6127" y="14070"/>
                  </a:cubicBezTo>
                  <a:cubicBezTo>
                    <a:pt x="6039" y="14070"/>
                    <a:pt x="5950" y="14086"/>
                    <a:pt x="5872" y="14125"/>
                  </a:cubicBezTo>
                  <a:cubicBezTo>
                    <a:pt x="5705" y="14192"/>
                    <a:pt x="5538" y="14258"/>
                    <a:pt x="5371" y="14325"/>
                  </a:cubicBezTo>
                  <a:cubicBezTo>
                    <a:pt x="5104" y="14425"/>
                    <a:pt x="4871" y="14625"/>
                    <a:pt x="4738" y="14859"/>
                  </a:cubicBezTo>
                  <a:lnTo>
                    <a:pt x="4004" y="16527"/>
                  </a:lnTo>
                  <a:cubicBezTo>
                    <a:pt x="3937" y="16627"/>
                    <a:pt x="3837" y="16694"/>
                    <a:pt x="3703" y="16694"/>
                  </a:cubicBezTo>
                  <a:lnTo>
                    <a:pt x="2803" y="16527"/>
                  </a:lnTo>
                  <a:cubicBezTo>
                    <a:pt x="2769" y="16527"/>
                    <a:pt x="2736" y="16527"/>
                    <a:pt x="2703" y="16493"/>
                  </a:cubicBezTo>
                  <a:cubicBezTo>
                    <a:pt x="2703" y="16460"/>
                    <a:pt x="2703" y="16427"/>
                    <a:pt x="2703" y="16393"/>
                  </a:cubicBezTo>
                  <a:lnTo>
                    <a:pt x="3203" y="14692"/>
                  </a:lnTo>
                  <a:cubicBezTo>
                    <a:pt x="3270" y="14425"/>
                    <a:pt x="3203" y="14125"/>
                    <a:pt x="2970" y="13925"/>
                  </a:cubicBezTo>
                  <a:cubicBezTo>
                    <a:pt x="2903" y="13825"/>
                    <a:pt x="2803" y="13758"/>
                    <a:pt x="2736" y="13658"/>
                  </a:cubicBezTo>
                  <a:cubicBezTo>
                    <a:pt x="2636" y="13525"/>
                    <a:pt x="2469" y="13458"/>
                    <a:pt x="2302" y="13458"/>
                  </a:cubicBezTo>
                  <a:cubicBezTo>
                    <a:pt x="2276" y="13449"/>
                    <a:pt x="2246" y="13445"/>
                    <a:pt x="2217" y="13445"/>
                  </a:cubicBezTo>
                  <a:cubicBezTo>
                    <a:pt x="2136" y="13445"/>
                    <a:pt x="2051" y="13476"/>
                    <a:pt x="2002" y="13525"/>
                  </a:cubicBezTo>
                  <a:lnTo>
                    <a:pt x="835" y="14392"/>
                  </a:lnTo>
                  <a:lnTo>
                    <a:pt x="801" y="14425"/>
                  </a:lnTo>
                  <a:cubicBezTo>
                    <a:pt x="801" y="14392"/>
                    <a:pt x="801" y="14392"/>
                    <a:pt x="801" y="14392"/>
                  </a:cubicBezTo>
                  <a:lnTo>
                    <a:pt x="501" y="13058"/>
                  </a:lnTo>
                  <a:cubicBezTo>
                    <a:pt x="468" y="12924"/>
                    <a:pt x="501" y="12757"/>
                    <a:pt x="601" y="12657"/>
                  </a:cubicBezTo>
                  <a:lnTo>
                    <a:pt x="1735" y="11456"/>
                  </a:lnTo>
                  <a:cubicBezTo>
                    <a:pt x="1902" y="11256"/>
                    <a:pt x="2036" y="10989"/>
                    <a:pt x="2036" y="10723"/>
                  </a:cubicBezTo>
                  <a:cubicBezTo>
                    <a:pt x="2069" y="10422"/>
                    <a:pt x="2102" y="10122"/>
                    <a:pt x="2136" y="9855"/>
                  </a:cubicBezTo>
                  <a:cubicBezTo>
                    <a:pt x="2169" y="9522"/>
                    <a:pt x="2002" y="9255"/>
                    <a:pt x="1735" y="9155"/>
                  </a:cubicBezTo>
                  <a:lnTo>
                    <a:pt x="1002" y="8888"/>
                  </a:lnTo>
                  <a:cubicBezTo>
                    <a:pt x="968" y="8855"/>
                    <a:pt x="935" y="8855"/>
                    <a:pt x="901" y="8821"/>
                  </a:cubicBezTo>
                  <a:cubicBezTo>
                    <a:pt x="901" y="8754"/>
                    <a:pt x="901" y="8721"/>
                    <a:pt x="901" y="8688"/>
                  </a:cubicBezTo>
                  <a:lnTo>
                    <a:pt x="1602" y="6786"/>
                  </a:lnTo>
                  <a:cubicBezTo>
                    <a:pt x="1669" y="6686"/>
                    <a:pt x="1769" y="6586"/>
                    <a:pt x="1902" y="6586"/>
                  </a:cubicBezTo>
                  <a:lnTo>
                    <a:pt x="2803" y="6586"/>
                  </a:lnTo>
                  <a:cubicBezTo>
                    <a:pt x="3070" y="6553"/>
                    <a:pt x="3337" y="6419"/>
                    <a:pt x="3503" y="6153"/>
                  </a:cubicBezTo>
                  <a:cubicBezTo>
                    <a:pt x="3670" y="5852"/>
                    <a:pt x="3870" y="5552"/>
                    <a:pt x="4070" y="5285"/>
                  </a:cubicBezTo>
                  <a:cubicBezTo>
                    <a:pt x="4204" y="5052"/>
                    <a:pt x="4304" y="4785"/>
                    <a:pt x="4271" y="4518"/>
                  </a:cubicBezTo>
                  <a:lnTo>
                    <a:pt x="4104" y="3217"/>
                  </a:lnTo>
                  <a:cubicBezTo>
                    <a:pt x="4104" y="3050"/>
                    <a:pt x="4137" y="2917"/>
                    <a:pt x="4271" y="2784"/>
                  </a:cubicBezTo>
                  <a:lnTo>
                    <a:pt x="5571" y="1649"/>
                  </a:lnTo>
                  <a:cubicBezTo>
                    <a:pt x="5571" y="1616"/>
                    <a:pt x="5571" y="1616"/>
                    <a:pt x="5605" y="1616"/>
                  </a:cubicBezTo>
                  <a:cubicBezTo>
                    <a:pt x="5605" y="1616"/>
                    <a:pt x="5605" y="1616"/>
                    <a:pt x="5605" y="1649"/>
                  </a:cubicBezTo>
                  <a:lnTo>
                    <a:pt x="6005" y="2650"/>
                  </a:lnTo>
                  <a:cubicBezTo>
                    <a:pt x="6038" y="2784"/>
                    <a:pt x="6139" y="2884"/>
                    <a:pt x="6272" y="2950"/>
                  </a:cubicBezTo>
                  <a:cubicBezTo>
                    <a:pt x="6339" y="2984"/>
                    <a:pt x="6414" y="3000"/>
                    <a:pt x="6489" y="3000"/>
                  </a:cubicBezTo>
                  <a:cubicBezTo>
                    <a:pt x="6564" y="3000"/>
                    <a:pt x="6639" y="2984"/>
                    <a:pt x="6706" y="2950"/>
                  </a:cubicBezTo>
                  <a:cubicBezTo>
                    <a:pt x="6872" y="2884"/>
                    <a:pt x="7039" y="2784"/>
                    <a:pt x="7239" y="2750"/>
                  </a:cubicBezTo>
                  <a:cubicBezTo>
                    <a:pt x="7506" y="2650"/>
                    <a:pt x="7706" y="2450"/>
                    <a:pt x="7840" y="2216"/>
                  </a:cubicBezTo>
                  <a:lnTo>
                    <a:pt x="8607" y="482"/>
                  </a:lnTo>
                  <a:cubicBezTo>
                    <a:pt x="8640" y="382"/>
                    <a:pt x="8774" y="348"/>
                    <a:pt x="8874" y="348"/>
                  </a:cubicBezTo>
                  <a:close/>
                  <a:moveTo>
                    <a:pt x="8809" y="0"/>
                  </a:moveTo>
                  <a:cubicBezTo>
                    <a:pt x="8564" y="0"/>
                    <a:pt x="8354" y="155"/>
                    <a:pt x="8240" y="382"/>
                  </a:cubicBezTo>
                  <a:lnTo>
                    <a:pt x="7473" y="2083"/>
                  </a:lnTo>
                  <a:cubicBezTo>
                    <a:pt x="7406" y="2216"/>
                    <a:pt x="7273" y="2350"/>
                    <a:pt x="7106" y="2383"/>
                  </a:cubicBezTo>
                  <a:cubicBezTo>
                    <a:pt x="6906" y="2450"/>
                    <a:pt x="6739" y="2550"/>
                    <a:pt x="6539" y="2617"/>
                  </a:cubicBezTo>
                  <a:cubicBezTo>
                    <a:pt x="6522" y="2633"/>
                    <a:pt x="6505" y="2642"/>
                    <a:pt x="6489" y="2642"/>
                  </a:cubicBezTo>
                  <a:cubicBezTo>
                    <a:pt x="6472" y="2642"/>
                    <a:pt x="6455" y="2633"/>
                    <a:pt x="6439" y="2617"/>
                  </a:cubicBezTo>
                  <a:cubicBezTo>
                    <a:pt x="6405" y="2617"/>
                    <a:pt x="6372" y="2583"/>
                    <a:pt x="6372" y="2550"/>
                  </a:cubicBezTo>
                  <a:lnTo>
                    <a:pt x="6005" y="1549"/>
                  </a:lnTo>
                  <a:cubicBezTo>
                    <a:pt x="5965" y="1346"/>
                    <a:pt x="5788" y="1230"/>
                    <a:pt x="5604" y="1230"/>
                  </a:cubicBezTo>
                  <a:cubicBezTo>
                    <a:pt x="5485" y="1230"/>
                    <a:pt x="5363" y="1278"/>
                    <a:pt x="5271" y="1383"/>
                  </a:cubicBezTo>
                  <a:lnTo>
                    <a:pt x="3970" y="2550"/>
                  </a:lnTo>
                  <a:cubicBezTo>
                    <a:pt x="3770" y="2750"/>
                    <a:pt x="3670" y="3017"/>
                    <a:pt x="3703" y="3317"/>
                  </a:cubicBezTo>
                  <a:lnTo>
                    <a:pt x="3870" y="4618"/>
                  </a:lnTo>
                  <a:cubicBezTo>
                    <a:pt x="3870" y="4785"/>
                    <a:pt x="3837" y="4952"/>
                    <a:pt x="3737" y="5119"/>
                  </a:cubicBezTo>
                  <a:cubicBezTo>
                    <a:pt x="3537" y="5385"/>
                    <a:pt x="3337" y="5686"/>
                    <a:pt x="3136" y="6019"/>
                  </a:cubicBezTo>
                  <a:cubicBezTo>
                    <a:pt x="3070" y="6119"/>
                    <a:pt x="2936" y="6219"/>
                    <a:pt x="2769" y="6219"/>
                  </a:cubicBezTo>
                  <a:lnTo>
                    <a:pt x="1902" y="6219"/>
                  </a:lnTo>
                  <a:cubicBezTo>
                    <a:pt x="1602" y="6219"/>
                    <a:pt x="1335" y="6419"/>
                    <a:pt x="1235" y="6686"/>
                  </a:cubicBezTo>
                  <a:lnTo>
                    <a:pt x="535" y="8621"/>
                  </a:lnTo>
                  <a:cubicBezTo>
                    <a:pt x="468" y="8754"/>
                    <a:pt x="468" y="8888"/>
                    <a:pt x="535" y="9021"/>
                  </a:cubicBezTo>
                  <a:cubicBezTo>
                    <a:pt x="601" y="9155"/>
                    <a:pt x="701" y="9255"/>
                    <a:pt x="835" y="9322"/>
                  </a:cubicBezTo>
                  <a:lnTo>
                    <a:pt x="1569" y="9555"/>
                  </a:lnTo>
                  <a:cubicBezTo>
                    <a:pt x="1669" y="9588"/>
                    <a:pt x="1735" y="9688"/>
                    <a:pt x="1702" y="9822"/>
                  </a:cubicBezTo>
                  <a:cubicBezTo>
                    <a:pt x="1669" y="10122"/>
                    <a:pt x="1635" y="10422"/>
                    <a:pt x="1635" y="10723"/>
                  </a:cubicBezTo>
                  <a:cubicBezTo>
                    <a:pt x="1602" y="10889"/>
                    <a:pt x="1535" y="11089"/>
                    <a:pt x="1435" y="11223"/>
                  </a:cubicBezTo>
                  <a:lnTo>
                    <a:pt x="268" y="12424"/>
                  </a:lnTo>
                  <a:cubicBezTo>
                    <a:pt x="101" y="12624"/>
                    <a:pt x="1" y="12924"/>
                    <a:pt x="68" y="13191"/>
                  </a:cubicBezTo>
                  <a:lnTo>
                    <a:pt x="368" y="14525"/>
                  </a:lnTo>
                  <a:cubicBezTo>
                    <a:pt x="401" y="14659"/>
                    <a:pt x="501" y="14792"/>
                    <a:pt x="668" y="14826"/>
                  </a:cubicBezTo>
                  <a:cubicBezTo>
                    <a:pt x="715" y="14849"/>
                    <a:pt x="767" y="14860"/>
                    <a:pt x="818" y="14860"/>
                  </a:cubicBezTo>
                  <a:cubicBezTo>
                    <a:pt x="911" y="14860"/>
                    <a:pt x="1004" y="14823"/>
                    <a:pt x="1068" y="14759"/>
                  </a:cubicBezTo>
                  <a:lnTo>
                    <a:pt x="2236" y="13892"/>
                  </a:lnTo>
                  <a:cubicBezTo>
                    <a:pt x="2261" y="13866"/>
                    <a:pt x="2292" y="13855"/>
                    <a:pt x="2321" y="13855"/>
                  </a:cubicBezTo>
                  <a:cubicBezTo>
                    <a:pt x="2369" y="13855"/>
                    <a:pt x="2415" y="13884"/>
                    <a:pt x="2436" y="13925"/>
                  </a:cubicBezTo>
                  <a:cubicBezTo>
                    <a:pt x="2536" y="14025"/>
                    <a:pt x="2603" y="14125"/>
                    <a:pt x="2703" y="14225"/>
                  </a:cubicBezTo>
                  <a:cubicBezTo>
                    <a:pt x="2803" y="14325"/>
                    <a:pt x="2870" y="14459"/>
                    <a:pt x="2836" y="14592"/>
                  </a:cubicBezTo>
                  <a:lnTo>
                    <a:pt x="2302" y="16293"/>
                  </a:lnTo>
                  <a:cubicBezTo>
                    <a:pt x="2269" y="16460"/>
                    <a:pt x="2302" y="16593"/>
                    <a:pt x="2369" y="16727"/>
                  </a:cubicBezTo>
                  <a:cubicBezTo>
                    <a:pt x="2436" y="16860"/>
                    <a:pt x="2603" y="16927"/>
                    <a:pt x="2736" y="16960"/>
                  </a:cubicBezTo>
                  <a:lnTo>
                    <a:pt x="3670" y="17094"/>
                  </a:lnTo>
                  <a:lnTo>
                    <a:pt x="3737" y="17094"/>
                  </a:lnTo>
                  <a:cubicBezTo>
                    <a:pt x="4037" y="17094"/>
                    <a:pt x="4271" y="16927"/>
                    <a:pt x="4371" y="16694"/>
                  </a:cubicBezTo>
                  <a:lnTo>
                    <a:pt x="5138" y="14992"/>
                  </a:lnTo>
                  <a:cubicBezTo>
                    <a:pt x="5205" y="14859"/>
                    <a:pt x="5338" y="14725"/>
                    <a:pt x="5505" y="14692"/>
                  </a:cubicBezTo>
                  <a:cubicBezTo>
                    <a:pt x="5705" y="14625"/>
                    <a:pt x="5872" y="14525"/>
                    <a:pt x="6072" y="14459"/>
                  </a:cubicBezTo>
                  <a:cubicBezTo>
                    <a:pt x="6089" y="14442"/>
                    <a:pt x="6105" y="14434"/>
                    <a:pt x="6122" y="14434"/>
                  </a:cubicBezTo>
                  <a:cubicBezTo>
                    <a:pt x="6139" y="14434"/>
                    <a:pt x="6155" y="14442"/>
                    <a:pt x="6172" y="14459"/>
                  </a:cubicBezTo>
                  <a:cubicBezTo>
                    <a:pt x="6205" y="14459"/>
                    <a:pt x="6239" y="14492"/>
                    <a:pt x="6239" y="14492"/>
                  </a:cubicBezTo>
                  <a:lnTo>
                    <a:pt x="6606" y="15526"/>
                  </a:lnTo>
                  <a:cubicBezTo>
                    <a:pt x="6647" y="15713"/>
                    <a:pt x="6830" y="15822"/>
                    <a:pt x="7019" y="15822"/>
                  </a:cubicBezTo>
                  <a:cubicBezTo>
                    <a:pt x="7134" y="15822"/>
                    <a:pt x="7251" y="15781"/>
                    <a:pt x="7339" y="15693"/>
                  </a:cubicBezTo>
                  <a:lnTo>
                    <a:pt x="8640" y="14525"/>
                  </a:lnTo>
                  <a:cubicBezTo>
                    <a:pt x="8840" y="14325"/>
                    <a:pt x="8941" y="14025"/>
                    <a:pt x="8907" y="13758"/>
                  </a:cubicBezTo>
                  <a:lnTo>
                    <a:pt x="8740" y="12457"/>
                  </a:lnTo>
                  <a:cubicBezTo>
                    <a:pt x="8740" y="12290"/>
                    <a:pt x="8774" y="12090"/>
                    <a:pt x="8874" y="11957"/>
                  </a:cubicBezTo>
                  <a:cubicBezTo>
                    <a:pt x="9074" y="11690"/>
                    <a:pt x="9274" y="11390"/>
                    <a:pt x="9474" y="11056"/>
                  </a:cubicBezTo>
                  <a:cubicBezTo>
                    <a:pt x="9541" y="10923"/>
                    <a:pt x="9674" y="10856"/>
                    <a:pt x="9841" y="10856"/>
                  </a:cubicBezTo>
                  <a:lnTo>
                    <a:pt x="10708" y="10856"/>
                  </a:lnTo>
                  <a:cubicBezTo>
                    <a:pt x="11009" y="10823"/>
                    <a:pt x="11276" y="10622"/>
                    <a:pt x="11376" y="10356"/>
                  </a:cubicBezTo>
                  <a:lnTo>
                    <a:pt x="12076" y="8454"/>
                  </a:lnTo>
                  <a:cubicBezTo>
                    <a:pt x="12210" y="8154"/>
                    <a:pt x="12043" y="7854"/>
                    <a:pt x="11743" y="7754"/>
                  </a:cubicBezTo>
                  <a:lnTo>
                    <a:pt x="11009" y="7487"/>
                  </a:lnTo>
                  <a:cubicBezTo>
                    <a:pt x="10909" y="7454"/>
                    <a:pt x="10875" y="7353"/>
                    <a:pt x="10875" y="7220"/>
                  </a:cubicBezTo>
                  <a:cubicBezTo>
                    <a:pt x="10942" y="6920"/>
                    <a:pt x="10975" y="6620"/>
                    <a:pt x="10975" y="6319"/>
                  </a:cubicBezTo>
                  <a:cubicBezTo>
                    <a:pt x="10975" y="6153"/>
                    <a:pt x="11075" y="5986"/>
                    <a:pt x="11175" y="5819"/>
                  </a:cubicBezTo>
                  <a:lnTo>
                    <a:pt x="12343" y="4685"/>
                  </a:lnTo>
                  <a:cubicBezTo>
                    <a:pt x="12543" y="4451"/>
                    <a:pt x="12610" y="4151"/>
                    <a:pt x="12576" y="3884"/>
                  </a:cubicBezTo>
                  <a:lnTo>
                    <a:pt x="12243" y="2583"/>
                  </a:lnTo>
                  <a:cubicBezTo>
                    <a:pt x="12198" y="2357"/>
                    <a:pt x="12014" y="2208"/>
                    <a:pt x="11818" y="2208"/>
                  </a:cubicBezTo>
                  <a:cubicBezTo>
                    <a:pt x="11725" y="2208"/>
                    <a:pt x="11628" y="2241"/>
                    <a:pt x="11542" y="2317"/>
                  </a:cubicBezTo>
                  <a:lnTo>
                    <a:pt x="10408" y="3184"/>
                  </a:lnTo>
                  <a:cubicBezTo>
                    <a:pt x="10383" y="3209"/>
                    <a:pt x="10352" y="3220"/>
                    <a:pt x="10321" y="3220"/>
                  </a:cubicBezTo>
                  <a:cubicBezTo>
                    <a:pt x="10270" y="3220"/>
                    <a:pt x="10216" y="3192"/>
                    <a:pt x="10175" y="3150"/>
                  </a:cubicBezTo>
                  <a:cubicBezTo>
                    <a:pt x="10108" y="3050"/>
                    <a:pt x="10008" y="2950"/>
                    <a:pt x="9908" y="2850"/>
                  </a:cubicBezTo>
                  <a:cubicBezTo>
                    <a:pt x="9808" y="2750"/>
                    <a:pt x="9774" y="2617"/>
                    <a:pt x="9774" y="2517"/>
                  </a:cubicBezTo>
                  <a:lnTo>
                    <a:pt x="10308" y="782"/>
                  </a:lnTo>
                  <a:cubicBezTo>
                    <a:pt x="10342" y="649"/>
                    <a:pt x="10308" y="482"/>
                    <a:pt x="10241" y="382"/>
                  </a:cubicBezTo>
                  <a:cubicBezTo>
                    <a:pt x="10141" y="248"/>
                    <a:pt x="10008" y="148"/>
                    <a:pt x="9875" y="148"/>
                  </a:cubicBezTo>
                  <a:lnTo>
                    <a:pt x="8941" y="15"/>
                  </a:lnTo>
                  <a:cubicBezTo>
                    <a:pt x="8896" y="5"/>
                    <a:pt x="8852" y="0"/>
                    <a:pt x="8809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294;p75"/>
            <p:cNvSpPr/>
            <p:nvPr/>
          </p:nvSpPr>
          <p:spPr>
            <a:xfrm>
              <a:off x="4947875" y="782500"/>
              <a:ext cx="209325" cy="282225"/>
            </a:xfrm>
            <a:custGeom>
              <a:avLst/>
              <a:gdLst/>
              <a:ahLst/>
              <a:cxnLst/>
              <a:rect l="l" t="t" r="r" b="b"/>
              <a:pathLst>
                <a:path w="8373" h="11289" extrusionOk="0">
                  <a:moveTo>
                    <a:pt x="4904" y="3443"/>
                  </a:moveTo>
                  <a:cubicBezTo>
                    <a:pt x="4971" y="3443"/>
                    <a:pt x="5037" y="3443"/>
                    <a:pt x="5104" y="3476"/>
                  </a:cubicBezTo>
                  <a:cubicBezTo>
                    <a:pt x="5438" y="3576"/>
                    <a:pt x="5638" y="3843"/>
                    <a:pt x="5671" y="4177"/>
                  </a:cubicBezTo>
                  <a:cubicBezTo>
                    <a:pt x="5905" y="5144"/>
                    <a:pt x="5371" y="6545"/>
                    <a:pt x="4504" y="7346"/>
                  </a:cubicBezTo>
                  <a:cubicBezTo>
                    <a:pt x="4218" y="7660"/>
                    <a:pt x="3835" y="7827"/>
                    <a:pt x="3438" y="7827"/>
                  </a:cubicBezTo>
                  <a:cubicBezTo>
                    <a:pt x="3371" y="7827"/>
                    <a:pt x="3303" y="7822"/>
                    <a:pt x="3236" y="7813"/>
                  </a:cubicBezTo>
                  <a:cubicBezTo>
                    <a:pt x="2936" y="7679"/>
                    <a:pt x="2702" y="7413"/>
                    <a:pt x="2669" y="7079"/>
                  </a:cubicBezTo>
                  <a:cubicBezTo>
                    <a:pt x="2435" y="6145"/>
                    <a:pt x="2969" y="4711"/>
                    <a:pt x="3836" y="3943"/>
                  </a:cubicBezTo>
                  <a:cubicBezTo>
                    <a:pt x="4137" y="3643"/>
                    <a:pt x="4504" y="3476"/>
                    <a:pt x="4904" y="3443"/>
                  </a:cubicBezTo>
                  <a:close/>
                  <a:moveTo>
                    <a:pt x="4932" y="3118"/>
                  </a:moveTo>
                  <a:cubicBezTo>
                    <a:pt x="4439" y="3118"/>
                    <a:pt x="3969" y="3317"/>
                    <a:pt x="3636" y="3677"/>
                  </a:cubicBezTo>
                  <a:cubicBezTo>
                    <a:pt x="2669" y="4544"/>
                    <a:pt x="2102" y="6112"/>
                    <a:pt x="2335" y="7179"/>
                  </a:cubicBezTo>
                  <a:cubicBezTo>
                    <a:pt x="2402" y="7613"/>
                    <a:pt x="2702" y="7980"/>
                    <a:pt x="3136" y="8113"/>
                  </a:cubicBezTo>
                  <a:cubicBezTo>
                    <a:pt x="3236" y="8146"/>
                    <a:pt x="3336" y="8180"/>
                    <a:pt x="3469" y="8180"/>
                  </a:cubicBezTo>
                  <a:cubicBezTo>
                    <a:pt x="3936" y="8146"/>
                    <a:pt x="4403" y="7913"/>
                    <a:pt x="4737" y="7579"/>
                  </a:cubicBezTo>
                  <a:cubicBezTo>
                    <a:pt x="5704" y="6712"/>
                    <a:pt x="6271" y="5144"/>
                    <a:pt x="6005" y="4077"/>
                  </a:cubicBezTo>
                  <a:cubicBezTo>
                    <a:pt x="5938" y="3643"/>
                    <a:pt x="5638" y="3310"/>
                    <a:pt x="5237" y="3143"/>
                  </a:cubicBezTo>
                  <a:cubicBezTo>
                    <a:pt x="5135" y="3126"/>
                    <a:pt x="5033" y="3118"/>
                    <a:pt x="4932" y="3118"/>
                  </a:cubicBezTo>
                  <a:close/>
                  <a:moveTo>
                    <a:pt x="5818" y="328"/>
                  </a:moveTo>
                  <a:cubicBezTo>
                    <a:pt x="5835" y="328"/>
                    <a:pt x="5853" y="332"/>
                    <a:pt x="5871" y="341"/>
                  </a:cubicBezTo>
                  <a:lnTo>
                    <a:pt x="6472" y="441"/>
                  </a:lnTo>
                  <a:lnTo>
                    <a:pt x="6472" y="508"/>
                  </a:lnTo>
                  <a:lnTo>
                    <a:pt x="6138" y="1608"/>
                  </a:lnTo>
                  <a:cubicBezTo>
                    <a:pt x="6105" y="1809"/>
                    <a:pt x="6171" y="2009"/>
                    <a:pt x="6305" y="2142"/>
                  </a:cubicBezTo>
                  <a:cubicBezTo>
                    <a:pt x="6372" y="2209"/>
                    <a:pt x="6405" y="2276"/>
                    <a:pt x="6472" y="2309"/>
                  </a:cubicBezTo>
                  <a:cubicBezTo>
                    <a:pt x="6555" y="2413"/>
                    <a:pt x="6678" y="2465"/>
                    <a:pt x="6798" y="2465"/>
                  </a:cubicBezTo>
                  <a:cubicBezTo>
                    <a:pt x="6871" y="2465"/>
                    <a:pt x="6943" y="2447"/>
                    <a:pt x="7005" y="2409"/>
                  </a:cubicBezTo>
                  <a:lnTo>
                    <a:pt x="7773" y="1809"/>
                  </a:lnTo>
                  <a:lnTo>
                    <a:pt x="7973" y="2676"/>
                  </a:lnTo>
                  <a:cubicBezTo>
                    <a:pt x="7973" y="2776"/>
                    <a:pt x="7939" y="2843"/>
                    <a:pt x="7906" y="2909"/>
                  </a:cubicBezTo>
                  <a:lnTo>
                    <a:pt x="7139" y="3710"/>
                  </a:lnTo>
                  <a:cubicBezTo>
                    <a:pt x="7039" y="3843"/>
                    <a:pt x="6939" y="4043"/>
                    <a:pt x="6939" y="4210"/>
                  </a:cubicBezTo>
                  <a:cubicBezTo>
                    <a:pt x="6939" y="4410"/>
                    <a:pt x="6905" y="4611"/>
                    <a:pt x="6872" y="4777"/>
                  </a:cubicBezTo>
                  <a:cubicBezTo>
                    <a:pt x="6839" y="5011"/>
                    <a:pt x="6972" y="5211"/>
                    <a:pt x="7172" y="5278"/>
                  </a:cubicBezTo>
                  <a:lnTo>
                    <a:pt x="7639" y="5444"/>
                  </a:lnTo>
                  <a:cubicBezTo>
                    <a:pt x="7672" y="5444"/>
                    <a:pt x="7672" y="5478"/>
                    <a:pt x="7672" y="5478"/>
                  </a:cubicBezTo>
                  <a:cubicBezTo>
                    <a:pt x="7706" y="5511"/>
                    <a:pt x="7706" y="5511"/>
                    <a:pt x="7672" y="5545"/>
                  </a:cubicBezTo>
                  <a:lnTo>
                    <a:pt x="7205" y="6779"/>
                  </a:lnTo>
                  <a:cubicBezTo>
                    <a:pt x="7205" y="6845"/>
                    <a:pt x="7139" y="6879"/>
                    <a:pt x="7072" y="6912"/>
                  </a:cubicBezTo>
                  <a:lnTo>
                    <a:pt x="6472" y="6912"/>
                  </a:lnTo>
                  <a:cubicBezTo>
                    <a:pt x="6271" y="6912"/>
                    <a:pt x="6105" y="7012"/>
                    <a:pt x="6005" y="7179"/>
                  </a:cubicBezTo>
                  <a:cubicBezTo>
                    <a:pt x="5871" y="7379"/>
                    <a:pt x="5738" y="7579"/>
                    <a:pt x="5604" y="7746"/>
                  </a:cubicBezTo>
                  <a:cubicBezTo>
                    <a:pt x="5504" y="7913"/>
                    <a:pt x="5471" y="8113"/>
                    <a:pt x="5471" y="8280"/>
                  </a:cubicBezTo>
                  <a:lnTo>
                    <a:pt x="5571" y="9114"/>
                  </a:lnTo>
                  <a:cubicBezTo>
                    <a:pt x="5571" y="9214"/>
                    <a:pt x="5538" y="9314"/>
                    <a:pt x="5504" y="9381"/>
                  </a:cubicBezTo>
                  <a:lnTo>
                    <a:pt x="4670" y="10148"/>
                  </a:lnTo>
                  <a:lnTo>
                    <a:pt x="4403" y="9481"/>
                  </a:lnTo>
                  <a:cubicBezTo>
                    <a:pt x="4370" y="9381"/>
                    <a:pt x="4303" y="9314"/>
                    <a:pt x="4203" y="9281"/>
                  </a:cubicBezTo>
                  <a:cubicBezTo>
                    <a:pt x="4153" y="9247"/>
                    <a:pt x="4103" y="9231"/>
                    <a:pt x="4053" y="9231"/>
                  </a:cubicBezTo>
                  <a:cubicBezTo>
                    <a:pt x="4003" y="9231"/>
                    <a:pt x="3953" y="9247"/>
                    <a:pt x="3903" y="9281"/>
                  </a:cubicBezTo>
                  <a:cubicBezTo>
                    <a:pt x="3770" y="9314"/>
                    <a:pt x="3670" y="9381"/>
                    <a:pt x="3570" y="9414"/>
                  </a:cubicBezTo>
                  <a:cubicBezTo>
                    <a:pt x="3369" y="9481"/>
                    <a:pt x="3236" y="9614"/>
                    <a:pt x="3136" y="9781"/>
                  </a:cubicBezTo>
                  <a:lnTo>
                    <a:pt x="2636" y="10882"/>
                  </a:lnTo>
                  <a:cubicBezTo>
                    <a:pt x="2602" y="10948"/>
                    <a:pt x="2569" y="10982"/>
                    <a:pt x="2502" y="10982"/>
                  </a:cubicBezTo>
                  <a:lnTo>
                    <a:pt x="1868" y="10882"/>
                  </a:lnTo>
                  <a:lnTo>
                    <a:pt x="1868" y="10815"/>
                  </a:lnTo>
                  <a:lnTo>
                    <a:pt x="2202" y="9681"/>
                  </a:lnTo>
                  <a:cubicBezTo>
                    <a:pt x="2235" y="9514"/>
                    <a:pt x="2169" y="9281"/>
                    <a:pt x="2035" y="9147"/>
                  </a:cubicBezTo>
                  <a:cubicBezTo>
                    <a:pt x="1968" y="9114"/>
                    <a:pt x="1902" y="9047"/>
                    <a:pt x="1868" y="8980"/>
                  </a:cubicBezTo>
                  <a:cubicBezTo>
                    <a:pt x="1802" y="8880"/>
                    <a:pt x="1668" y="8847"/>
                    <a:pt x="1568" y="8847"/>
                  </a:cubicBezTo>
                  <a:cubicBezTo>
                    <a:pt x="1539" y="8837"/>
                    <a:pt x="1512" y="8833"/>
                    <a:pt x="1488" y="8833"/>
                  </a:cubicBezTo>
                  <a:cubicBezTo>
                    <a:pt x="1429" y="8833"/>
                    <a:pt x="1382" y="8857"/>
                    <a:pt x="1335" y="8880"/>
                  </a:cubicBezTo>
                  <a:lnTo>
                    <a:pt x="567" y="9481"/>
                  </a:lnTo>
                  <a:lnTo>
                    <a:pt x="367" y="8647"/>
                  </a:lnTo>
                  <a:cubicBezTo>
                    <a:pt x="367" y="8547"/>
                    <a:pt x="401" y="8447"/>
                    <a:pt x="434" y="8380"/>
                  </a:cubicBezTo>
                  <a:lnTo>
                    <a:pt x="1201" y="7613"/>
                  </a:lnTo>
                  <a:cubicBezTo>
                    <a:pt x="1301" y="7446"/>
                    <a:pt x="1401" y="7279"/>
                    <a:pt x="1401" y="7079"/>
                  </a:cubicBezTo>
                  <a:cubicBezTo>
                    <a:pt x="1401" y="6912"/>
                    <a:pt x="1435" y="6712"/>
                    <a:pt x="1468" y="6512"/>
                  </a:cubicBezTo>
                  <a:cubicBezTo>
                    <a:pt x="1501" y="6312"/>
                    <a:pt x="1368" y="6112"/>
                    <a:pt x="1168" y="6012"/>
                  </a:cubicBezTo>
                  <a:lnTo>
                    <a:pt x="701" y="5845"/>
                  </a:lnTo>
                  <a:cubicBezTo>
                    <a:pt x="667" y="5845"/>
                    <a:pt x="667" y="5845"/>
                    <a:pt x="667" y="5811"/>
                  </a:cubicBezTo>
                  <a:cubicBezTo>
                    <a:pt x="634" y="5811"/>
                    <a:pt x="634" y="5778"/>
                    <a:pt x="667" y="5778"/>
                  </a:cubicBezTo>
                  <a:lnTo>
                    <a:pt x="1134" y="4510"/>
                  </a:lnTo>
                  <a:cubicBezTo>
                    <a:pt x="1134" y="4444"/>
                    <a:pt x="1201" y="4410"/>
                    <a:pt x="1268" y="4410"/>
                  </a:cubicBezTo>
                  <a:lnTo>
                    <a:pt x="1868" y="4410"/>
                  </a:lnTo>
                  <a:cubicBezTo>
                    <a:pt x="2068" y="4377"/>
                    <a:pt x="2235" y="4277"/>
                    <a:pt x="2335" y="4110"/>
                  </a:cubicBezTo>
                  <a:cubicBezTo>
                    <a:pt x="2469" y="3910"/>
                    <a:pt x="2602" y="3743"/>
                    <a:pt x="2736" y="3543"/>
                  </a:cubicBezTo>
                  <a:cubicBezTo>
                    <a:pt x="2836" y="3376"/>
                    <a:pt x="2869" y="3210"/>
                    <a:pt x="2869" y="3009"/>
                  </a:cubicBezTo>
                  <a:lnTo>
                    <a:pt x="2769" y="2175"/>
                  </a:lnTo>
                  <a:cubicBezTo>
                    <a:pt x="2769" y="2075"/>
                    <a:pt x="2802" y="2009"/>
                    <a:pt x="2836" y="1942"/>
                  </a:cubicBezTo>
                  <a:lnTo>
                    <a:pt x="3670" y="1175"/>
                  </a:lnTo>
                  <a:lnTo>
                    <a:pt x="3936" y="1775"/>
                  </a:lnTo>
                  <a:cubicBezTo>
                    <a:pt x="3970" y="1875"/>
                    <a:pt x="4070" y="1975"/>
                    <a:pt x="4170" y="2009"/>
                  </a:cubicBezTo>
                  <a:cubicBezTo>
                    <a:pt x="4203" y="2025"/>
                    <a:pt x="4253" y="2034"/>
                    <a:pt x="4308" y="2034"/>
                  </a:cubicBezTo>
                  <a:cubicBezTo>
                    <a:pt x="4362" y="2034"/>
                    <a:pt x="4420" y="2025"/>
                    <a:pt x="4470" y="2009"/>
                  </a:cubicBezTo>
                  <a:cubicBezTo>
                    <a:pt x="4570" y="1942"/>
                    <a:pt x="4704" y="1909"/>
                    <a:pt x="4804" y="1875"/>
                  </a:cubicBezTo>
                  <a:cubicBezTo>
                    <a:pt x="4971" y="1809"/>
                    <a:pt x="5137" y="1675"/>
                    <a:pt x="5237" y="1508"/>
                  </a:cubicBezTo>
                  <a:lnTo>
                    <a:pt x="5704" y="408"/>
                  </a:lnTo>
                  <a:cubicBezTo>
                    <a:pt x="5729" y="359"/>
                    <a:pt x="5771" y="328"/>
                    <a:pt x="5818" y="328"/>
                  </a:cubicBezTo>
                  <a:close/>
                  <a:moveTo>
                    <a:pt x="5851" y="1"/>
                  </a:moveTo>
                  <a:cubicBezTo>
                    <a:pt x="5655" y="1"/>
                    <a:pt x="5492" y="99"/>
                    <a:pt x="5404" y="274"/>
                  </a:cubicBezTo>
                  <a:lnTo>
                    <a:pt x="4937" y="1375"/>
                  </a:lnTo>
                  <a:cubicBezTo>
                    <a:pt x="4870" y="1475"/>
                    <a:pt x="4804" y="1542"/>
                    <a:pt x="4704" y="1575"/>
                  </a:cubicBezTo>
                  <a:cubicBezTo>
                    <a:pt x="4570" y="1608"/>
                    <a:pt x="4437" y="1675"/>
                    <a:pt x="4337" y="1742"/>
                  </a:cubicBezTo>
                  <a:cubicBezTo>
                    <a:pt x="4303" y="1742"/>
                    <a:pt x="4303" y="1742"/>
                    <a:pt x="4270" y="1708"/>
                  </a:cubicBezTo>
                  <a:lnTo>
                    <a:pt x="4003" y="1041"/>
                  </a:lnTo>
                  <a:cubicBezTo>
                    <a:pt x="3962" y="896"/>
                    <a:pt x="3843" y="815"/>
                    <a:pt x="3718" y="815"/>
                  </a:cubicBezTo>
                  <a:cubicBezTo>
                    <a:pt x="3643" y="815"/>
                    <a:pt x="3566" y="845"/>
                    <a:pt x="3503" y="908"/>
                  </a:cubicBezTo>
                  <a:lnTo>
                    <a:pt x="2669" y="1675"/>
                  </a:lnTo>
                  <a:cubicBezTo>
                    <a:pt x="2502" y="1842"/>
                    <a:pt x="2435" y="2009"/>
                    <a:pt x="2469" y="2209"/>
                  </a:cubicBezTo>
                  <a:lnTo>
                    <a:pt x="2569" y="3043"/>
                  </a:lnTo>
                  <a:cubicBezTo>
                    <a:pt x="2569" y="3176"/>
                    <a:pt x="2535" y="3276"/>
                    <a:pt x="2469" y="3376"/>
                  </a:cubicBezTo>
                  <a:cubicBezTo>
                    <a:pt x="2335" y="3543"/>
                    <a:pt x="2202" y="3743"/>
                    <a:pt x="2102" y="3943"/>
                  </a:cubicBezTo>
                  <a:cubicBezTo>
                    <a:pt x="2035" y="4010"/>
                    <a:pt x="1968" y="4077"/>
                    <a:pt x="1868" y="4077"/>
                  </a:cubicBezTo>
                  <a:lnTo>
                    <a:pt x="1301" y="4077"/>
                  </a:lnTo>
                  <a:cubicBezTo>
                    <a:pt x="1101" y="4077"/>
                    <a:pt x="901" y="4210"/>
                    <a:pt x="834" y="4410"/>
                  </a:cubicBezTo>
                  <a:lnTo>
                    <a:pt x="367" y="5678"/>
                  </a:lnTo>
                  <a:cubicBezTo>
                    <a:pt x="334" y="5778"/>
                    <a:pt x="334" y="5878"/>
                    <a:pt x="367" y="5978"/>
                  </a:cubicBezTo>
                  <a:cubicBezTo>
                    <a:pt x="401" y="6078"/>
                    <a:pt x="501" y="6145"/>
                    <a:pt x="601" y="6178"/>
                  </a:cubicBezTo>
                  <a:lnTo>
                    <a:pt x="1068" y="6345"/>
                  </a:lnTo>
                  <a:cubicBezTo>
                    <a:pt x="1134" y="6378"/>
                    <a:pt x="1168" y="6412"/>
                    <a:pt x="1134" y="6479"/>
                  </a:cubicBezTo>
                  <a:cubicBezTo>
                    <a:pt x="1101" y="6679"/>
                    <a:pt x="1101" y="6879"/>
                    <a:pt x="1101" y="7079"/>
                  </a:cubicBezTo>
                  <a:cubicBezTo>
                    <a:pt x="1068" y="7179"/>
                    <a:pt x="1034" y="7279"/>
                    <a:pt x="968" y="7379"/>
                  </a:cubicBezTo>
                  <a:lnTo>
                    <a:pt x="234" y="8180"/>
                  </a:lnTo>
                  <a:cubicBezTo>
                    <a:pt x="67" y="8313"/>
                    <a:pt x="0" y="8513"/>
                    <a:pt x="34" y="8713"/>
                  </a:cubicBezTo>
                  <a:lnTo>
                    <a:pt x="267" y="9581"/>
                  </a:lnTo>
                  <a:cubicBezTo>
                    <a:pt x="289" y="9734"/>
                    <a:pt x="412" y="9830"/>
                    <a:pt x="551" y="9830"/>
                  </a:cubicBezTo>
                  <a:cubicBezTo>
                    <a:pt x="623" y="9830"/>
                    <a:pt x="699" y="9805"/>
                    <a:pt x="768" y="9748"/>
                  </a:cubicBezTo>
                  <a:lnTo>
                    <a:pt x="1535" y="9180"/>
                  </a:lnTo>
                  <a:cubicBezTo>
                    <a:pt x="1535" y="9180"/>
                    <a:pt x="1601" y="9180"/>
                    <a:pt x="1601" y="9214"/>
                  </a:cubicBezTo>
                  <a:cubicBezTo>
                    <a:pt x="1668" y="9281"/>
                    <a:pt x="1735" y="9347"/>
                    <a:pt x="1802" y="9414"/>
                  </a:cubicBezTo>
                  <a:cubicBezTo>
                    <a:pt x="1868" y="9447"/>
                    <a:pt x="1868" y="9547"/>
                    <a:pt x="1868" y="9614"/>
                  </a:cubicBezTo>
                  <a:lnTo>
                    <a:pt x="1535" y="10715"/>
                  </a:lnTo>
                  <a:cubicBezTo>
                    <a:pt x="1501" y="10848"/>
                    <a:pt x="1501" y="10948"/>
                    <a:pt x="1568" y="11048"/>
                  </a:cubicBezTo>
                  <a:cubicBezTo>
                    <a:pt x="1635" y="11115"/>
                    <a:pt x="1735" y="11182"/>
                    <a:pt x="1835" y="11215"/>
                  </a:cubicBezTo>
                  <a:lnTo>
                    <a:pt x="2435" y="11282"/>
                  </a:lnTo>
                  <a:lnTo>
                    <a:pt x="2502" y="11282"/>
                  </a:lnTo>
                  <a:cubicBezTo>
                    <a:pt x="2528" y="11286"/>
                    <a:pt x="2553" y="11288"/>
                    <a:pt x="2578" y="11288"/>
                  </a:cubicBezTo>
                  <a:cubicBezTo>
                    <a:pt x="2744" y="11288"/>
                    <a:pt x="2882" y="11194"/>
                    <a:pt x="2969" y="11048"/>
                  </a:cubicBezTo>
                  <a:lnTo>
                    <a:pt x="3469" y="9914"/>
                  </a:lnTo>
                  <a:cubicBezTo>
                    <a:pt x="3503" y="9848"/>
                    <a:pt x="3603" y="9781"/>
                    <a:pt x="3670" y="9748"/>
                  </a:cubicBezTo>
                  <a:cubicBezTo>
                    <a:pt x="3803" y="9681"/>
                    <a:pt x="3936" y="9647"/>
                    <a:pt x="4070" y="9581"/>
                  </a:cubicBezTo>
                  <a:cubicBezTo>
                    <a:pt x="4070" y="9564"/>
                    <a:pt x="4078" y="9556"/>
                    <a:pt x="4091" y="9556"/>
                  </a:cubicBezTo>
                  <a:cubicBezTo>
                    <a:pt x="4103" y="9556"/>
                    <a:pt x="4120" y="9564"/>
                    <a:pt x="4137" y="9581"/>
                  </a:cubicBezTo>
                  <a:lnTo>
                    <a:pt x="4370" y="10248"/>
                  </a:lnTo>
                  <a:cubicBezTo>
                    <a:pt x="4403" y="10348"/>
                    <a:pt x="4504" y="10415"/>
                    <a:pt x="4604" y="10448"/>
                  </a:cubicBezTo>
                  <a:cubicBezTo>
                    <a:pt x="4630" y="10457"/>
                    <a:pt x="4660" y="10461"/>
                    <a:pt x="4689" y="10461"/>
                  </a:cubicBezTo>
                  <a:cubicBezTo>
                    <a:pt x="4770" y="10461"/>
                    <a:pt x="4855" y="10430"/>
                    <a:pt x="4904" y="10381"/>
                  </a:cubicBezTo>
                  <a:lnTo>
                    <a:pt x="5738" y="9614"/>
                  </a:lnTo>
                  <a:cubicBezTo>
                    <a:pt x="5871" y="9447"/>
                    <a:pt x="5938" y="9281"/>
                    <a:pt x="5938" y="9080"/>
                  </a:cubicBezTo>
                  <a:lnTo>
                    <a:pt x="5838" y="8246"/>
                  </a:lnTo>
                  <a:cubicBezTo>
                    <a:pt x="5804" y="8113"/>
                    <a:pt x="5838" y="8013"/>
                    <a:pt x="5905" y="7913"/>
                  </a:cubicBezTo>
                  <a:cubicBezTo>
                    <a:pt x="6038" y="7746"/>
                    <a:pt x="6171" y="7546"/>
                    <a:pt x="6305" y="7346"/>
                  </a:cubicBezTo>
                  <a:cubicBezTo>
                    <a:pt x="6338" y="7279"/>
                    <a:pt x="6438" y="7212"/>
                    <a:pt x="6505" y="7212"/>
                  </a:cubicBezTo>
                  <a:lnTo>
                    <a:pt x="7072" y="7212"/>
                  </a:lnTo>
                  <a:cubicBezTo>
                    <a:pt x="7306" y="7212"/>
                    <a:pt x="7472" y="7079"/>
                    <a:pt x="7572" y="6879"/>
                  </a:cubicBezTo>
                  <a:lnTo>
                    <a:pt x="8006" y="5645"/>
                  </a:lnTo>
                  <a:cubicBezTo>
                    <a:pt x="8073" y="5545"/>
                    <a:pt x="8073" y="5411"/>
                    <a:pt x="8006" y="5311"/>
                  </a:cubicBezTo>
                  <a:cubicBezTo>
                    <a:pt x="7973" y="5211"/>
                    <a:pt x="7906" y="5144"/>
                    <a:pt x="7806" y="5111"/>
                  </a:cubicBezTo>
                  <a:lnTo>
                    <a:pt x="7306" y="4944"/>
                  </a:lnTo>
                  <a:cubicBezTo>
                    <a:pt x="7272" y="4911"/>
                    <a:pt x="7239" y="4877"/>
                    <a:pt x="7239" y="4811"/>
                  </a:cubicBezTo>
                  <a:cubicBezTo>
                    <a:pt x="7272" y="4611"/>
                    <a:pt x="7306" y="4410"/>
                    <a:pt x="7306" y="4210"/>
                  </a:cubicBezTo>
                  <a:cubicBezTo>
                    <a:pt x="7306" y="4110"/>
                    <a:pt x="7339" y="4010"/>
                    <a:pt x="7439" y="3910"/>
                  </a:cubicBezTo>
                  <a:lnTo>
                    <a:pt x="8173" y="3143"/>
                  </a:lnTo>
                  <a:cubicBezTo>
                    <a:pt x="8306" y="2976"/>
                    <a:pt x="8373" y="2776"/>
                    <a:pt x="8306" y="2576"/>
                  </a:cubicBezTo>
                  <a:lnTo>
                    <a:pt x="8106" y="1708"/>
                  </a:lnTo>
                  <a:cubicBezTo>
                    <a:pt x="8106" y="1608"/>
                    <a:pt x="8006" y="1508"/>
                    <a:pt x="7906" y="1475"/>
                  </a:cubicBezTo>
                  <a:cubicBezTo>
                    <a:pt x="7879" y="1466"/>
                    <a:pt x="7852" y="1462"/>
                    <a:pt x="7826" y="1462"/>
                  </a:cubicBezTo>
                  <a:cubicBezTo>
                    <a:pt x="7752" y="1462"/>
                    <a:pt x="7679" y="1493"/>
                    <a:pt x="7606" y="1542"/>
                  </a:cubicBezTo>
                  <a:lnTo>
                    <a:pt x="6839" y="2109"/>
                  </a:lnTo>
                  <a:cubicBezTo>
                    <a:pt x="6829" y="2119"/>
                    <a:pt x="6819" y="2123"/>
                    <a:pt x="6809" y="2123"/>
                  </a:cubicBezTo>
                  <a:cubicBezTo>
                    <a:pt x="6786" y="2123"/>
                    <a:pt x="6762" y="2099"/>
                    <a:pt x="6738" y="2075"/>
                  </a:cubicBezTo>
                  <a:cubicBezTo>
                    <a:pt x="6705" y="2009"/>
                    <a:pt x="6638" y="1942"/>
                    <a:pt x="6572" y="1875"/>
                  </a:cubicBezTo>
                  <a:cubicBezTo>
                    <a:pt x="6505" y="1842"/>
                    <a:pt x="6505" y="1775"/>
                    <a:pt x="6505" y="1675"/>
                  </a:cubicBezTo>
                  <a:lnTo>
                    <a:pt x="6839" y="574"/>
                  </a:lnTo>
                  <a:cubicBezTo>
                    <a:pt x="6872" y="474"/>
                    <a:pt x="6839" y="341"/>
                    <a:pt x="6805" y="274"/>
                  </a:cubicBezTo>
                  <a:cubicBezTo>
                    <a:pt x="6738" y="174"/>
                    <a:pt x="6638" y="107"/>
                    <a:pt x="6538" y="107"/>
                  </a:cubicBezTo>
                  <a:lnTo>
                    <a:pt x="5938" y="7"/>
                  </a:lnTo>
                  <a:cubicBezTo>
                    <a:pt x="5908" y="3"/>
                    <a:pt x="5879" y="1"/>
                    <a:pt x="5851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95;p75"/>
            <p:cNvSpPr/>
            <p:nvPr/>
          </p:nvSpPr>
          <p:spPr>
            <a:xfrm>
              <a:off x="1902375" y="3849875"/>
              <a:ext cx="316900" cy="121725"/>
            </a:xfrm>
            <a:custGeom>
              <a:avLst/>
              <a:gdLst/>
              <a:ahLst/>
              <a:cxnLst/>
              <a:rect l="l" t="t" r="r" b="b"/>
              <a:pathLst>
                <a:path w="12676" h="4869" extrusionOk="0">
                  <a:moveTo>
                    <a:pt x="33" y="0"/>
                  </a:moveTo>
                  <a:cubicBezTo>
                    <a:pt x="33" y="0"/>
                    <a:pt x="0" y="967"/>
                    <a:pt x="267" y="1201"/>
                  </a:cubicBezTo>
                  <a:cubicBezTo>
                    <a:pt x="834" y="1568"/>
                    <a:pt x="1501" y="1801"/>
                    <a:pt x="2168" y="1901"/>
                  </a:cubicBezTo>
                  <a:cubicBezTo>
                    <a:pt x="3002" y="2102"/>
                    <a:pt x="4103" y="2902"/>
                    <a:pt x="4837" y="3469"/>
                  </a:cubicBezTo>
                  <a:cubicBezTo>
                    <a:pt x="5571" y="4036"/>
                    <a:pt x="6605" y="4570"/>
                    <a:pt x="8473" y="4804"/>
                  </a:cubicBezTo>
                  <a:cubicBezTo>
                    <a:pt x="8761" y="4847"/>
                    <a:pt x="9049" y="4868"/>
                    <a:pt x="9335" y="4868"/>
                  </a:cubicBezTo>
                  <a:cubicBezTo>
                    <a:pt x="10374" y="4868"/>
                    <a:pt x="11386" y="4586"/>
                    <a:pt x="12275" y="4036"/>
                  </a:cubicBezTo>
                  <a:cubicBezTo>
                    <a:pt x="12576" y="3736"/>
                    <a:pt x="12676" y="3302"/>
                    <a:pt x="12509" y="2936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296;p75"/>
            <p:cNvSpPr/>
            <p:nvPr/>
          </p:nvSpPr>
          <p:spPr>
            <a:xfrm>
              <a:off x="1902375" y="3754800"/>
              <a:ext cx="321900" cy="205175"/>
            </a:xfrm>
            <a:custGeom>
              <a:avLst/>
              <a:gdLst/>
              <a:ahLst/>
              <a:cxnLst/>
              <a:rect l="l" t="t" r="r" b="b"/>
              <a:pathLst>
                <a:path w="12876" h="8207" extrusionOk="0">
                  <a:moveTo>
                    <a:pt x="801" y="0"/>
                  </a:moveTo>
                  <a:cubicBezTo>
                    <a:pt x="667" y="0"/>
                    <a:pt x="534" y="100"/>
                    <a:pt x="500" y="234"/>
                  </a:cubicBezTo>
                  <a:cubicBezTo>
                    <a:pt x="434" y="501"/>
                    <a:pt x="367" y="1301"/>
                    <a:pt x="267" y="1735"/>
                  </a:cubicBezTo>
                  <a:cubicBezTo>
                    <a:pt x="67" y="2536"/>
                    <a:pt x="0" y="3336"/>
                    <a:pt x="67" y="4137"/>
                  </a:cubicBezTo>
                  <a:cubicBezTo>
                    <a:pt x="167" y="4670"/>
                    <a:pt x="1468" y="5004"/>
                    <a:pt x="2302" y="5304"/>
                  </a:cubicBezTo>
                  <a:cubicBezTo>
                    <a:pt x="3269" y="5671"/>
                    <a:pt x="4170" y="6205"/>
                    <a:pt x="4970" y="6839"/>
                  </a:cubicBezTo>
                  <a:cubicBezTo>
                    <a:pt x="6138" y="7639"/>
                    <a:pt x="7505" y="8106"/>
                    <a:pt x="8940" y="8206"/>
                  </a:cubicBezTo>
                  <a:cubicBezTo>
                    <a:pt x="10407" y="8206"/>
                    <a:pt x="12042" y="7739"/>
                    <a:pt x="12409" y="7139"/>
                  </a:cubicBezTo>
                  <a:cubicBezTo>
                    <a:pt x="12876" y="6372"/>
                    <a:pt x="12509" y="5938"/>
                    <a:pt x="10374" y="5037"/>
                  </a:cubicBezTo>
                  <a:cubicBezTo>
                    <a:pt x="9940" y="4837"/>
                    <a:pt x="8506" y="4070"/>
                    <a:pt x="8039" y="3803"/>
                  </a:cubicBezTo>
                  <a:cubicBezTo>
                    <a:pt x="6705" y="3036"/>
                    <a:pt x="5404" y="2002"/>
                    <a:pt x="4803" y="634"/>
                  </a:cubicBezTo>
                  <a:cubicBezTo>
                    <a:pt x="4737" y="467"/>
                    <a:pt x="4637" y="334"/>
                    <a:pt x="4470" y="234"/>
                  </a:cubicBezTo>
                  <a:cubicBezTo>
                    <a:pt x="4392" y="195"/>
                    <a:pt x="4314" y="179"/>
                    <a:pt x="4235" y="179"/>
                  </a:cubicBezTo>
                  <a:cubicBezTo>
                    <a:pt x="4180" y="179"/>
                    <a:pt x="4125" y="187"/>
                    <a:pt x="4070" y="201"/>
                  </a:cubicBezTo>
                  <a:cubicBezTo>
                    <a:pt x="3703" y="234"/>
                    <a:pt x="3369" y="334"/>
                    <a:pt x="3036" y="467"/>
                  </a:cubicBezTo>
                  <a:cubicBezTo>
                    <a:pt x="2735" y="601"/>
                    <a:pt x="2335" y="734"/>
                    <a:pt x="2335" y="1101"/>
                  </a:cubicBezTo>
                  <a:cubicBezTo>
                    <a:pt x="2335" y="1201"/>
                    <a:pt x="2368" y="1301"/>
                    <a:pt x="2402" y="1435"/>
                  </a:cubicBezTo>
                  <a:cubicBezTo>
                    <a:pt x="2435" y="1501"/>
                    <a:pt x="2468" y="1602"/>
                    <a:pt x="2402" y="1635"/>
                  </a:cubicBezTo>
                  <a:cubicBezTo>
                    <a:pt x="2393" y="1644"/>
                    <a:pt x="2379" y="1648"/>
                    <a:pt x="2362" y="1648"/>
                  </a:cubicBezTo>
                  <a:cubicBezTo>
                    <a:pt x="2317" y="1648"/>
                    <a:pt x="2250" y="1617"/>
                    <a:pt x="2202" y="1568"/>
                  </a:cubicBezTo>
                  <a:cubicBezTo>
                    <a:pt x="2001" y="1368"/>
                    <a:pt x="1801" y="1168"/>
                    <a:pt x="1635" y="934"/>
                  </a:cubicBezTo>
                  <a:cubicBezTo>
                    <a:pt x="1534" y="834"/>
                    <a:pt x="1401" y="734"/>
                    <a:pt x="1301" y="634"/>
                  </a:cubicBezTo>
                  <a:cubicBezTo>
                    <a:pt x="1168" y="567"/>
                    <a:pt x="1034" y="501"/>
                    <a:pt x="934" y="401"/>
                  </a:cubicBezTo>
                  <a:cubicBezTo>
                    <a:pt x="767" y="301"/>
                    <a:pt x="801" y="134"/>
                    <a:pt x="80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297;p75"/>
            <p:cNvSpPr/>
            <p:nvPr/>
          </p:nvSpPr>
          <p:spPr>
            <a:xfrm>
              <a:off x="1997425" y="3871550"/>
              <a:ext cx="227700" cy="89250"/>
            </a:xfrm>
            <a:custGeom>
              <a:avLst/>
              <a:gdLst/>
              <a:ahLst/>
              <a:cxnLst/>
              <a:rect l="l" t="t" r="r" b="b"/>
              <a:pathLst>
                <a:path w="9108" h="3570" extrusionOk="0">
                  <a:moveTo>
                    <a:pt x="5872" y="0"/>
                  </a:moveTo>
                  <a:cubicBezTo>
                    <a:pt x="5204" y="67"/>
                    <a:pt x="3870" y="901"/>
                    <a:pt x="3870" y="1068"/>
                  </a:cubicBezTo>
                  <a:cubicBezTo>
                    <a:pt x="4070" y="1435"/>
                    <a:pt x="3937" y="1935"/>
                    <a:pt x="3537" y="2135"/>
                  </a:cubicBezTo>
                  <a:cubicBezTo>
                    <a:pt x="3352" y="2252"/>
                    <a:pt x="3115" y="2300"/>
                    <a:pt x="2852" y="2300"/>
                  </a:cubicBezTo>
                  <a:cubicBezTo>
                    <a:pt x="1687" y="2300"/>
                    <a:pt x="1" y="1368"/>
                    <a:pt x="1" y="1368"/>
                  </a:cubicBezTo>
                  <a:lnTo>
                    <a:pt x="1" y="1368"/>
                  </a:lnTo>
                  <a:cubicBezTo>
                    <a:pt x="401" y="1602"/>
                    <a:pt x="801" y="1868"/>
                    <a:pt x="1168" y="2169"/>
                  </a:cubicBezTo>
                  <a:cubicBezTo>
                    <a:pt x="2369" y="2969"/>
                    <a:pt x="3737" y="3436"/>
                    <a:pt x="5171" y="3570"/>
                  </a:cubicBezTo>
                  <a:cubicBezTo>
                    <a:pt x="7072" y="3570"/>
                    <a:pt x="8240" y="3069"/>
                    <a:pt x="8640" y="2469"/>
                  </a:cubicBezTo>
                  <a:cubicBezTo>
                    <a:pt x="9107" y="1702"/>
                    <a:pt x="8840" y="1268"/>
                    <a:pt x="6706" y="334"/>
                  </a:cubicBezTo>
                  <a:lnTo>
                    <a:pt x="5872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298;p75"/>
            <p:cNvSpPr/>
            <p:nvPr/>
          </p:nvSpPr>
          <p:spPr>
            <a:xfrm>
              <a:off x="1604650" y="3980800"/>
              <a:ext cx="136800" cy="107525"/>
            </a:xfrm>
            <a:custGeom>
              <a:avLst/>
              <a:gdLst/>
              <a:ahLst/>
              <a:cxnLst/>
              <a:rect l="l" t="t" r="r" b="b"/>
              <a:pathLst>
                <a:path w="5472" h="4301" extrusionOk="0">
                  <a:moveTo>
                    <a:pt x="101" y="0"/>
                  </a:moveTo>
                  <a:cubicBezTo>
                    <a:pt x="1" y="934"/>
                    <a:pt x="101" y="1868"/>
                    <a:pt x="468" y="2769"/>
                  </a:cubicBezTo>
                  <a:cubicBezTo>
                    <a:pt x="801" y="3736"/>
                    <a:pt x="2002" y="4170"/>
                    <a:pt x="2869" y="4270"/>
                  </a:cubicBezTo>
                  <a:cubicBezTo>
                    <a:pt x="3003" y="4291"/>
                    <a:pt x="3137" y="4301"/>
                    <a:pt x="3268" y="4301"/>
                  </a:cubicBezTo>
                  <a:cubicBezTo>
                    <a:pt x="3984" y="4301"/>
                    <a:pt x="4632" y="3995"/>
                    <a:pt x="4971" y="3403"/>
                  </a:cubicBezTo>
                  <a:cubicBezTo>
                    <a:pt x="5338" y="2569"/>
                    <a:pt x="5471" y="1635"/>
                    <a:pt x="5371" y="701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299;p75"/>
            <p:cNvSpPr/>
            <p:nvPr/>
          </p:nvSpPr>
          <p:spPr>
            <a:xfrm>
              <a:off x="1606325" y="3796500"/>
              <a:ext cx="136775" cy="279650"/>
            </a:xfrm>
            <a:custGeom>
              <a:avLst/>
              <a:gdLst/>
              <a:ahLst/>
              <a:cxnLst/>
              <a:rect l="l" t="t" r="r" b="b"/>
              <a:pathLst>
                <a:path w="5471" h="11186" extrusionOk="0">
                  <a:moveTo>
                    <a:pt x="934" y="0"/>
                  </a:moveTo>
                  <a:cubicBezTo>
                    <a:pt x="567" y="34"/>
                    <a:pt x="634" y="1601"/>
                    <a:pt x="601" y="3203"/>
                  </a:cubicBezTo>
                  <a:cubicBezTo>
                    <a:pt x="567" y="4904"/>
                    <a:pt x="100" y="5638"/>
                    <a:pt x="67" y="7039"/>
                  </a:cubicBezTo>
                  <a:cubicBezTo>
                    <a:pt x="0" y="8606"/>
                    <a:pt x="167" y="9307"/>
                    <a:pt x="901" y="10208"/>
                  </a:cubicBezTo>
                  <a:cubicBezTo>
                    <a:pt x="1315" y="10720"/>
                    <a:pt x="2263" y="11185"/>
                    <a:pt x="3157" y="11185"/>
                  </a:cubicBezTo>
                  <a:cubicBezTo>
                    <a:pt x="3776" y="11185"/>
                    <a:pt x="4368" y="10962"/>
                    <a:pt x="4737" y="10374"/>
                  </a:cubicBezTo>
                  <a:cubicBezTo>
                    <a:pt x="5471" y="9173"/>
                    <a:pt x="5371" y="7939"/>
                    <a:pt x="5137" y="6405"/>
                  </a:cubicBezTo>
                  <a:cubicBezTo>
                    <a:pt x="4904" y="5071"/>
                    <a:pt x="4704" y="3736"/>
                    <a:pt x="4637" y="2402"/>
                  </a:cubicBezTo>
                  <a:cubicBezTo>
                    <a:pt x="4570" y="1234"/>
                    <a:pt x="4537" y="100"/>
                    <a:pt x="4203" y="0"/>
                  </a:cubicBezTo>
                  <a:lnTo>
                    <a:pt x="4203" y="567"/>
                  </a:lnTo>
                  <a:cubicBezTo>
                    <a:pt x="4203" y="734"/>
                    <a:pt x="4237" y="1335"/>
                    <a:pt x="4036" y="1335"/>
                  </a:cubicBezTo>
                  <a:cubicBezTo>
                    <a:pt x="4003" y="1201"/>
                    <a:pt x="3970" y="1068"/>
                    <a:pt x="3970" y="901"/>
                  </a:cubicBezTo>
                  <a:cubicBezTo>
                    <a:pt x="4003" y="767"/>
                    <a:pt x="3936" y="634"/>
                    <a:pt x="3836" y="534"/>
                  </a:cubicBezTo>
                  <a:cubicBezTo>
                    <a:pt x="3703" y="467"/>
                    <a:pt x="3569" y="401"/>
                    <a:pt x="3436" y="401"/>
                  </a:cubicBezTo>
                  <a:cubicBezTo>
                    <a:pt x="3069" y="367"/>
                    <a:pt x="2702" y="367"/>
                    <a:pt x="2335" y="367"/>
                  </a:cubicBezTo>
                  <a:cubicBezTo>
                    <a:pt x="2168" y="367"/>
                    <a:pt x="2002" y="367"/>
                    <a:pt x="1802" y="401"/>
                  </a:cubicBezTo>
                  <a:cubicBezTo>
                    <a:pt x="1668" y="401"/>
                    <a:pt x="1501" y="434"/>
                    <a:pt x="1368" y="501"/>
                  </a:cubicBezTo>
                  <a:cubicBezTo>
                    <a:pt x="1268" y="534"/>
                    <a:pt x="1201" y="567"/>
                    <a:pt x="1201" y="667"/>
                  </a:cubicBezTo>
                  <a:cubicBezTo>
                    <a:pt x="1168" y="734"/>
                    <a:pt x="1168" y="801"/>
                    <a:pt x="1201" y="834"/>
                  </a:cubicBezTo>
                  <a:cubicBezTo>
                    <a:pt x="1201" y="968"/>
                    <a:pt x="1201" y="1068"/>
                    <a:pt x="1201" y="1168"/>
                  </a:cubicBezTo>
                  <a:cubicBezTo>
                    <a:pt x="1201" y="1234"/>
                    <a:pt x="1134" y="1268"/>
                    <a:pt x="1101" y="1268"/>
                  </a:cubicBezTo>
                  <a:cubicBezTo>
                    <a:pt x="1034" y="1268"/>
                    <a:pt x="1034" y="1234"/>
                    <a:pt x="1034" y="1201"/>
                  </a:cubicBezTo>
                  <a:cubicBezTo>
                    <a:pt x="1034" y="1001"/>
                    <a:pt x="1034" y="868"/>
                    <a:pt x="1001" y="634"/>
                  </a:cubicBezTo>
                  <a:lnTo>
                    <a:pt x="1001" y="300"/>
                  </a:lnTo>
                  <a:cubicBezTo>
                    <a:pt x="1001" y="200"/>
                    <a:pt x="934" y="100"/>
                    <a:pt x="93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300;p75"/>
            <p:cNvSpPr/>
            <p:nvPr/>
          </p:nvSpPr>
          <p:spPr>
            <a:xfrm>
              <a:off x="1605475" y="3959950"/>
              <a:ext cx="136800" cy="116200"/>
            </a:xfrm>
            <a:custGeom>
              <a:avLst/>
              <a:gdLst/>
              <a:ahLst/>
              <a:cxnLst/>
              <a:rect l="l" t="t" r="r" b="b"/>
              <a:pathLst>
                <a:path w="5472" h="4648" extrusionOk="0">
                  <a:moveTo>
                    <a:pt x="101" y="34"/>
                  </a:moveTo>
                  <a:lnTo>
                    <a:pt x="101" y="34"/>
                  </a:lnTo>
                  <a:cubicBezTo>
                    <a:pt x="101" y="51"/>
                    <a:pt x="101" y="75"/>
                    <a:pt x="101" y="104"/>
                  </a:cubicBezTo>
                  <a:lnTo>
                    <a:pt x="101" y="104"/>
                  </a:lnTo>
                  <a:cubicBezTo>
                    <a:pt x="101" y="80"/>
                    <a:pt x="101" y="56"/>
                    <a:pt x="101" y="34"/>
                  </a:cubicBezTo>
                  <a:close/>
                  <a:moveTo>
                    <a:pt x="5138" y="0"/>
                  </a:moveTo>
                  <a:cubicBezTo>
                    <a:pt x="5138" y="1"/>
                    <a:pt x="5138" y="1735"/>
                    <a:pt x="4738" y="1968"/>
                  </a:cubicBezTo>
                  <a:cubicBezTo>
                    <a:pt x="4692" y="1989"/>
                    <a:pt x="4647" y="1999"/>
                    <a:pt x="4604" y="1999"/>
                  </a:cubicBezTo>
                  <a:cubicBezTo>
                    <a:pt x="4231" y="1999"/>
                    <a:pt x="3934" y="1300"/>
                    <a:pt x="3904" y="1001"/>
                  </a:cubicBezTo>
                  <a:cubicBezTo>
                    <a:pt x="3510" y="875"/>
                    <a:pt x="3101" y="808"/>
                    <a:pt x="2695" y="808"/>
                  </a:cubicBezTo>
                  <a:cubicBezTo>
                    <a:pt x="2242" y="808"/>
                    <a:pt x="1791" y="892"/>
                    <a:pt x="1369" y="1068"/>
                  </a:cubicBezTo>
                  <a:cubicBezTo>
                    <a:pt x="1369" y="1068"/>
                    <a:pt x="1065" y="2033"/>
                    <a:pt x="659" y="2033"/>
                  </a:cubicBezTo>
                  <a:cubicBezTo>
                    <a:pt x="619" y="2033"/>
                    <a:pt x="577" y="2023"/>
                    <a:pt x="535" y="2002"/>
                  </a:cubicBezTo>
                  <a:cubicBezTo>
                    <a:pt x="102" y="1785"/>
                    <a:pt x="99" y="480"/>
                    <a:pt x="101" y="104"/>
                  </a:cubicBezTo>
                  <a:lnTo>
                    <a:pt x="101" y="104"/>
                  </a:lnTo>
                  <a:cubicBezTo>
                    <a:pt x="99" y="224"/>
                    <a:pt x="90" y="362"/>
                    <a:pt x="34" y="501"/>
                  </a:cubicBezTo>
                  <a:cubicBezTo>
                    <a:pt x="1" y="2068"/>
                    <a:pt x="168" y="2769"/>
                    <a:pt x="868" y="3670"/>
                  </a:cubicBezTo>
                  <a:cubicBezTo>
                    <a:pt x="1282" y="4182"/>
                    <a:pt x="2242" y="4647"/>
                    <a:pt x="3145" y="4647"/>
                  </a:cubicBezTo>
                  <a:cubicBezTo>
                    <a:pt x="3771" y="4647"/>
                    <a:pt x="4369" y="4424"/>
                    <a:pt x="4738" y="3836"/>
                  </a:cubicBezTo>
                  <a:cubicBezTo>
                    <a:pt x="5471" y="2669"/>
                    <a:pt x="5371" y="1501"/>
                    <a:pt x="513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301;p75"/>
            <p:cNvSpPr/>
            <p:nvPr/>
          </p:nvSpPr>
          <p:spPr>
            <a:xfrm>
              <a:off x="1582975" y="2589800"/>
              <a:ext cx="466175" cy="1309475"/>
            </a:xfrm>
            <a:custGeom>
              <a:avLst/>
              <a:gdLst/>
              <a:ahLst/>
              <a:cxnLst/>
              <a:rect l="l" t="t" r="r" b="b"/>
              <a:pathLst>
                <a:path w="18647" h="52379" extrusionOk="0">
                  <a:moveTo>
                    <a:pt x="4036" y="0"/>
                  </a:moveTo>
                  <a:cubicBezTo>
                    <a:pt x="3136" y="2035"/>
                    <a:pt x="2569" y="4203"/>
                    <a:pt x="2302" y="6438"/>
                  </a:cubicBezTo>
                  <a:cubicBezTo>
                    <a:pt x="1701" y="14477"/>
                    <a:pt x="1401" y="26186"/>
                    <a:pt x="1401" y="26186"/>
                  </a:cubicBezTo>
                  <a:cubicBezTo>
                    <a:pt x="1301" y="27020"/>
                    <a:pt x="767" y="28954"/>
                    <a:pt x="434" y="32657"/>
                  </a:cubicBezTo>
                  <a:cubicBezTo>
                    <a:pt x="0" y="37027"/>
                    <a:pt x="1168" y="51737"/>
                    <a:pt x="1168" y="51737"/>
                  </a:cubicBezTo>
                  <a:cubicBezTo>
                    <a:pt x="1168" y="51737"/>
                    <a:pt x="2245" y="52378"/>
                    <a:pt x="3554" y="52378"/>
                  </a:cubicBezTo>
                  <a:cubicBezTo>
                    <a:pt x="4292" y="52378"/>
                    <a:pt x="5104" y="52175"/>
                    <a:pt x="5838" y="51537"/>
                  </a:cubicBezTo>
                  <a:cubicBezTo>
                    <a:pt x="5838" y="51537"/>
                    <a:pt x="8206" y="31123"/>
                    <a:pt x="8740" y="26753"/>
                  </a:cubicBezTo>
                  <a:cubicBezTo>
                    <a:pt x="9240" y="22983"/>
                    <a:pt x="10574" y="14778"/>
                    <a:pt x="10574" y="14778"/>
                  </a:cubicBezTo>
                  <a:lnTo>
                    <a:pt x="11575" y="27353"/>
                  </a:lnTo>
                  <a:cubicBezTo>
                    <a:pt x="11575" y="27353"/>
                    <a:pt x="11442" y="30756"/>
                    <a:pt x="11542" y="32957"/>
                  </a:cubicBezTo>
                  <a:cubicBezTo>
                    <a:pt x="11675" y="35526"/>
                    <a:pt x="12909" y="48235"/>
                    <a:pt x="12909" y="48235"/>
                  </a:cubicBezTo>
                  <a:cubicBezTo>
                    <a:pt x="12909" y="48235"/>
                    <a:pt x="14124" y="48640"/>
                    <a:pt x="15463" y="48640"/>
                  </a:cubicBezTo>
                  <a:cubicBezTo>
                    <a:pt x="16430" y="48640"/>
                    <a:pt x="17461" y="48429"/>
                    <a:pt x="18147" y="47701"/>
                  </a:cubicBezTo>
                  <a:cubicBezTo>
                    <a:pt x="18147" y="47701"/>
                    <a:pt x="18513" y="29555"/>
                    <a:pt x="18547" y="26453"/>
                  </a:cubicBezTo>
                  <a:cubicBezTo>
                    <a:pt x="18647" y="20382"/>
                    <a:pt x="18347" y="9074"/>
                    <a:pt x="18147" y="2902"/>
                  </a:cubicBezTo>
                  <a:lnTo>
                    <a:pt x="4036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02;p75"/>
            <p:cNvSpPr/>
            <p:nvPr/>
          </p:nvSpPr>
          <p:spPr>
            <a:xfrm>
              <a:off x="1582975" y="2589800"/>
              <a:ext cx="466175" cy="1309475"/>
            </a:xfrm>
            <a:custGeom>
              <a:avLst/>
              <a:gdLst/>
              <a:ahLst/>
              <a:cxnLst/>
              <a:rect l="l" t="t" r="r" b="b"/>
              <a:pathLst>
                <a:path w="18647" h="52379" extrusionOk="0">
                  <a:moveTo>
                    <a:pt x="4036" y="0"/>
                  </a:moveTo>
                  <a:cubicBezTo>
                    <a:pt x="3136" y="2035"/>
                    <a:pt x="2569" y="4203"/>
                    <a:pt x="2302" y="6438"/>
                  </a:cubicBezTo>
                  <a:cubicBezTo>
                    <a:pt x="1701" y="14477"/>
                    <a:pt x="1401" y="26186"/>
                    <a:pt x="1401" y="26186"/>
                  </a:cubicBezTo>
                  <a:cubicBezTo>
                    <a:pt x="1301" y="27020"/>
                    <a:pt x="767" y="28954"/>
                    <a:pt x="434" y="32657"/>
                  </a:cubicBezTo>
                  <a:cubicBezTo>
                    <a:pt x="0" y="37027"/>
                    <a:pt x="1168" y="51737"/>
                    <a:pt x="1168" y="51737"/>
                  </a:cubicBezTo>
                  <a:cubicBezTo>
                    <a:pt x="1168" y="51737"/>
                    <a:pt x="2245" y="52378"/>
                    <a:pt x="3554" y="52378"/>
                  </a:cubicBezTo>
                  <a:cubicBezTo>
                    <a:pt x="4292" y="52378"/>
                    <a:pt x="5104" y="52175"/>
                    <a:pt x="5838" y="51537"/>
                  </a:cubicBezTo>
                  <a:cubicBezTo>
                    <a:pt x="5838" y="51537"/>
                    <a:pt x="8206" y="31123"/>
                    <a:pt x="8740" y="26753"/>
                  </a:cubicBezTo>
                  <a:cubicBezTo>
                    <a:pt x="9240" y="22983"/>
                    <a:pt x="10574" y="14778"/>
                    <a:pt x="10574" y="14778"/>
                  </a:cubicBezTo>
                  <a:lnTo>
                    <a:pt x="11575" y="27353"/>
                  </a:lnTo>
                  <a:cubicBezTo>
                    <a:pt x="11575" y="27353"/>
                    <a:pt x="11442" y="30756"/>
                    <a:pt x="11542" y="32957"/>
                  </a:cubicBezTo>
                  <a:cubicBezTo>
                    <a:pt x="11675" y="35526"/>
                    <a:pt x="12909" y="48235"/>
                    <a:pt x="12909" y="48235"/>
                  </a:cubicBezTo>
                  <a:cubicBezTo>
                    <a:pt x="12909" y="48235"/>
                    <a:pt x="14124" y="48640"/>
                    <a:pt x="15463" y="48640"/>
                  </a:cubicBezTo>
                  <a:cubicBezTo>
                    <a:pt x="16430" y="48640"/>
                    <a:pt x="17461" y="48429"/>
                    <a:pt x="18147" y="47701"/>
                  </a:cubicBezTo>
                  <a:cubicBezTo>
                    <a:pt x="18147" y="47701"/>
                    <a:pt x="18513" y="29555"/>
                    <a:pt x="18547" y="26453"/>
                  </a:cubicBezTo>
                  <a:cubicBezTo>
                    <a:pt x="18647" y="20382"/>
                    <a:pt x="18347" y="9074"/>
                    <a:pt x="18147" y="2902"/>
                  </a:cubicBezTo>
                  <a:lnTo>
                    <a:pt x="40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03;p75"/>
            <p:cNvSpPr/>
            <p:nvPr/>
          </p:nvSpPr>
          <p:spPr>
            <a:xfrm>
              <a:off x="1847325" y="2816625"/>
              <a:ext cx="132625" cy="420325"/>
            </a:xfrm>
            <a:custGeom>
              <a:avLst/>
              <a:gdLst/>
              <a:ahLst/>
              <a:cxnLst/>
              <a:rect l="l" t="t" r="r" b="b"/>
              <a:pathLst>
                <a:path w="5305" h="16813" extrusionOk="0">
                  <a:moveTo>
                    <a:pt x="5304" y="1"/>
                  </a:moveTo>
                  <a:lnTo>
                    <a:pt x="5304" y="1"/>
                  </a:lnTo>
                  <a:cubicBezTo>
                    <a:pt x="3803" y="1368"/>
                    <a:pt x="534" y="1835"/>
                    <a:pt x="534" y="1835"/>
                  </a:cubicBezTo>
                  <a:lnTo>
                    <a:pt x="0" y="5705"/>
                  </a:lnTo>
                  <a:lnTo>
                    <a:pt x="834" y="16813"/>
                  </a:lnTo>
                  <a:lnTo>
                    <a:pt x="868" y="5938"/>
                  </a:lnTo>
                  <a:lnTo>
                    <a:pt x="1435" y="2436"/>
                  </a:lnTo>
                  <a:cubicBezTo>
                    <a:pt x="3036" y="2235"/>
                    <a:pt x="4437" y="1335"/>
                    <a:pt x="5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04;p75"/>
            <p:cNvSpPr/>
            <p:nvPr/>
          </p:nvSpPr>
          <p:spPr>
            <a:xfrm>
              <a:off x="1989100" y="2533925"/>
              <a:ext cx="108425" cy="150125"/>
            </a:xfrm>
            <a:custGeom>
              <a:avLst/>
              <a:gdLst/>
              <a:ahLst/>
              <a:cxnLst/>
              <a:rect l="l" t="t" r="r" b="b"/>
              <a:pathLst>
                <a:path w="4337" h="6005" extrusionOk="0">
                  <a:moveTo>
                    <a:pt x="2302" y="0"/>
                  </a:moveTo>
                  <a:cubicBezTo>
                    <a:pt x="2302" y="0"/>
                    <a:pt x="134" y="3570"/>
                    <a:pt x="67" y="3570"/>
                  </a:cubicBezTo>
                  <a:cubicBezTo>
                    <a:pt x="0" y="3570"/>
                    <a:pt x="1935" y="6005"/>
                    <a:pt x="1935" y="6005"/>
                  </a:cubicBezTo>
                  <a:lnTo>
                    <a:pt x="4337" y="3369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05;p75"/>
            <p:cNvSpPr/>
            <p:nvPr/>
          </p:nvSpPr>
          <p:spPr>
            <a:xfrm>
              <a:off x="1950725" y="2139475"/>
              <a:ext cx="281900" cy="482875"/>
            </a:xfrm>
            <a:custGeom>
              <a:avLst/>
              <a:gdLst/>
              <a:ahLst/>
              <a:cxnLst/>
              <a:rect l="l" t="t" r="r" b="b"/>
              <a:pathLst>
                <a:path w="11276" h="19315" extrusionOk="0">
                  <a:moveTo>
                    <a:pt x="1" y="0"/>
                  </a:moveTo>
                  <a:lnTo>
                    <a:pt x="568" y="6805"/>
                  </a:lnTo>
                  <a:lnTo>
                    <a:pt x="5872" y="12243"/>
                  </a:lnTo>
                  <a:lnTo>
                    <a:pt x="3303" y="16512"/>
                  </a:lnTo>
                  <a:cubicBezTo>
                    <a:pt x="3837" y="17880"/>
                    <a:pt x="4904" y="18580"/>
                    <a:pt x="5872" y="19314"/>
                  </a:cubicBezTo>
                  <a:cubicBezTo>
                    <a:pt x="5872" y="19314"/>
                    <a:pt x="9841" y="14778"/>
                    <a:pt x="10575" y="13577"/>
                  </a:cubicBezTo>
                  <a:cubicBezTo>
                    <a:pt x="11275" y="12376"/>
                    <a:pt x="11142" y="11709"/>
                    <a:pt x="10241" y="10108"/>
                  </a:cubicBezTo>
                  <a:cubicBezTo>
                    <a:pt x="9407" y="8707"/>
                    <a:pt x="6639" y="5238"/>
                    <a:pt x="5238" y="3370"/>
                  </a:cubicBezTo>
                  <a:cubicBezTo>
                    <a:pt x="3203" y="701"/>
                    <a:pt x="3170" y="901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06;p75"/>
            <p:cNvSpPr/>
            <p:nvPr/>
          </p:nvSpPr>
          <p:spPr>
            <a:xfrm>
              <a:off x="1683875" y="1777425"/>
              <a:ext cx="97600" cy="267000"/>
            </a:xfrm>
            <a:custGeom>
              <a:avLst/>
              <a:gdLst/>
              <a:ahLst/>
              <a:cxnLst/>
              <a:rect l="l" t="t" r="r" b="b"/>
              <a:pathLst>
                <a:path w="3904" h="10680" extrusionOk="0">
                  <a:moveTo>
                    <a:pt x="919" y="0"/>
                  </a:moveTo>
                  <a:cubicBezTo>
                    <a:pt x="558" y="0"/>
                    <a:pt x="210" y="220"/>
                    <a:pt x="34" y="572"/>
                  </a:cubicBezTo>
                  <a:lnTo>
                    <a:pt x="1401" y="1206"/>
                  </a:lnTo>
                  <a:cubicBezTo>
                    <a:pt x="934" y="1340"/>
                    <a:pt x="568" y="1640"/>
                    <a:pt x="367" y="2074"/>
                  </a:cubicBezTo>
                  <a:cubicBezTo>
                    <a:pt x="0" y="2807"/>
                    <a:pt x="467" y="4409"/>
                    <a:pt x="968" y="6410"/>
                  </a:cubicBezTo>
                  <a:cubicBezTo>
                    <a:pt x="1235" y="7644"/>
                    <a:pt x="1602" y="8878"/>
                    <a:pt x="2035" y="10079"/>
                  </a:cubicBezTo>
                  <a:cubicBezTo>
                    <a:pt x="2269" y="10646"/>
                    <a:pt x="2669" y="10680"/>
                    <a:pt x="2669" y="10680"/>
                  </a:cubicBezTo>
                  <a:lnTo>
                    <a:pt x="2669" y="8678"/>
                  </a:lnTo>
                  <a:lnTo>
                    <a:pt x="2602" y="7044"/>
                  </a:lnTo>
                  <a:cubicBezTo>
                    <a:pt x="2602" y="7044"/>
                    <a:pt x="3636" y="5609"/>
                    <a:pt x="3770" y="4442"/>
                  </a:cubicBezTo>
                  <a:cubicBezTo>
                    <a:pt x="3903" y="2907"/>
                    <a:pt x="3603" y="2307"/>
                    <a:pt x="3603" y="2307"/>
                  </a:cubicBezTo>
                  <a:lnTo>
                    <a:pt x="1935" y="1039"/>
                  </a:lnTo>
                  <a:cubicBezTo>
                    <a:pt x="1868" y="1039"/>
                    <a:pt x="1802" y="1039"/>
                    <a:pt x="1735" y="1073"/>
                  </a:cubicBezTo>
                  <a:cubicBezTo>
                    <a:pt x="1835" y="673"/>
                    <a:pt x="1635" y="239"/>
                    <a:pt x="1268" y="72"/>
                  </a:cubicBezTo>
                  <a:cubicBezTo>
                    <a:pt x="1154" y="23"/>
                    <a:pt x="1036" y="0"/>
                    <a:pt x="91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307;p75"/>
            <p:cNvSpPr/>
            <p:nvPr/>
          </p:nvSpPr>
          <p:spPr>
            <a:xfrm>
              <a:off x="1802300" y="1760875"/>
              <a:ext cx="195150" cy="166500"/>
            </a:xfrm>
            <a:custGeom>
              <a:avLst/>
              <a:gdLst/>
              <a:ahLst/>
              <a:cxnLst/>
              <a:rect l="l" t="t" r="r" b="b"/>
              <a:pathLst>
                <a:path w="7806" h="6660" extrusionOk="0">
                  <a:moveTo>
                    <a:pt x="4470" y="0"/>
                  </a:moveTo>
                  <a:cubicBezTo>
                    <a:pt x="1501" y="0"/>
                    <a:pt x="0" y="3569"/>
                    <a:pt x="2102" y="5671"/>
                  </a:cubicBezTo>
                  <a:cubicBezTo>
                    <a:pt x="2785" y="6354"/>
                    <a:pt x="3626" y="6660"/>
                    <a:pt x="4451" y="6660"/>
                  </a:cubicBezTo>
                  <a:cubicBezTo>
                    <a:pt x="6164" y="6660"/>
                    <a:pt x="7806" y="5340"/>
                    <a:pt x="7806" y="3336"/>
                  </a:cubicBezTo>
                  <a:cubicBezTo>
                    <a:pt x="7806" y="1501"/>
                    <a:pt x="6305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308;p75"/>
            <p:cNvSpPr/>
            <p:nvPr/>
          </p:nvSpPr>
          <p:spPr>
            <a:xfrm>
              <a:off x="1661350" y="1799975"/>
              <a:ext cx="326100" cy="374550"/>
            </a:xfrm>
            <a:custGeom>
              <a:avLst/>
              <a:gdLst/>
              <a:ahLst/>
              <a:cxnLst/>
              <a:rect l="l" t="t" r="r" b="b"/>
              <a:pathLst>
                <a:path w="13044" h="14982" extrusionOk="0">
                  <a:moveTo>
                    <a:pt x="9781" y="0"/>
                  </a:moveTo>
                  <a:cubicBezTo>
                    <a:pt x="8099" y="0"/>
                    <a:pt x="6025" y="444"/>
                    <a:pt x="4504" y="1405"/>
                  </a:cubicBezTo>
                  <a:cubicBezTo>
                    <a:pt x="4671" y="4641"/>
                    <a:pt x="3937" y="5541"/>
                    <a:pt x="3537" y="5875"/>
                  </a:cubicBezTo>
                  <a:cubicBezTo>
                    <a:pt x="3471" y="5935"/>
                    <a:pt x="3408" y="5961"/>
                    <a:pt x="3347" y="5961"/>
                  </a:cubicBezTo>
                  <a:cubicBezTo>
                    <a:pt x="3037" y="5961"/>
                    <a:pt x="2781" y="5286"/>
                    <a:pt x="2503" y="5008"/>
                  </a:cubicBezTo>
                  <a:cubicBezTo>
                    <a:pt x="2327" y="4814"/>
                    <a:pt x="1938" y="4593"/>
                    <a:pt x="1531" y="4593"/>
                  </a:cubicBezTo>
                  <a:cubicBezTo>
                    <a:pt x="1166" y="4593"/>
                    <a:pt x="787" y="4771"/>
                    <a:pt x="535" y="5308"/>
                  </a:cubicBezTo>
                  <a:cubicBezTo>
                    <a:pt x="1" y="6475"/>
                    <a:pt x="1035" y="8043"/>
                    <a:pt x="1835" y="8443"/>
                  </a:cubicBezTo>
                  <a:cubicBezTo>
                    <a:pt x="2018" y="8526"/>
                    <a:pt x="2210" y="8565"/>
                    <a:pt x="2399" y="8565"/>
                  </a:cubicBezTo>
                  <a:cubicBezTo>
                    <a:pt x="2901" y="8565"/>
                    <a:pt x="3376" y="8285"/>
                    <a:pt x="3570" y="7776"/>
                  </a:cubicBezTo>
                  <a:lnTo>
                    <a:pt x="3570" y="12747"/>
                  </a:lnTo>
                  <a:cubicBezTo>
                    <a:pt x="4804" y="14981"/>
                    <a:pt x="7206" y="14548"/>
                    <a:pt x="8507" y="14848"/>
                  </a:cubicBezTo>
                  <a:cubicBezTo>
                    <a:pt x="8740" y="13947"/>
                    <a:pt x="8907" y="13514"/>
                    <a:pt x="8807" y="13013"/>
                  </a:cubicBezTo>
                  <a:lnTo>
                    <a:pt x="8807" y="11412"/>
                  </a:lnTo>
                  <a:cubicBezTo>
                    <a:pt x="9152" y="11477"/>
                    <a:pt x="9496" y="11514"/>
                    <a:pt x="9850" y="11514"/>
                  </a:cubicBezTo>
                  <a:cubicBezTo>
                    <a:pt x="10044" y="11514"/>
                    <a:pt x="10241" y="11503"/>
                    <a:pt x="10442" y="11479"/>
                  </a:cubicBezTo>
                  <a:cubicBezTo>
                    <a:pt x="11509" y="11312"/>
                    <a:pt x="12109" y="10445"/>
                    <a:pt x="12410" y="9244"/>
                  </a:cubicBezTo>
                  <a:cubicBezTo>
                    <a:pt x="12943" y="7376"/>
                    <a:pt x="13043" y="4207"/>
                    <a:pt x="12343" y="571"/>
                  </a:cubicBezTo>
                  <a:cubicBezTo>
                    <a:pt x="11849" y="198"/>
                    <a:pt x="10902" y="0"/>
                    <a:pt x="9781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09;p75"/>
            <p:cNvSpPr/>
            <p:nvPr/>
          </p:nvSpPr>
          <p:spPr>
            <a:xfrm>
              <a:off x="1833150" y="1915150"/>
              <a:ext cx="29200" cy="25625"/>
            </a:xfrm>
            <a:custGeom>
              <a:avLst/>
              <a:gdLst/>
              <a:ahLst/>
              <a:cxnLst/>
              <a:rect l="l" t="t" r="r" b="b"/>
              <a:pathLst>
                <a:path w="1168" h="1025" extrusionOk="0">
                  <a:moveTo>
                    <a:pt x="668" y="0"/>
                  </a:moveTo>
                  <a:cubicBezTo>
                    <a:pt x="234" y="0"/>
                    <a:pt x="0" y="534"/>
                    <a:pt x="301" y="868"/>
                  </a:cubicBezTo>
                  <a:cubicBezTo>
                    <a:pt x="409" y="976"/>
                    <a:pt x="539" y="1025"/>
                    <a:pt x="664" y="1025"/>
                  </a:cubicBezTo>
                  <a:cubicBezTo>
                    <a:pt x="925" y="1025"/>
                    <a:pt x="1168" y="816"/>
                    <a:pt x="1168" y="501"/>
                  </a:cubicBezTo>
                  <a:cubicBezTo>
                    <a:pt x="1168" y="234"/>
                    <a:pt x="968" y="0"/>
                    <a:pt x="6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10;p75"/>
            <p:cNvSpPr/>
            <p:nvPr/>
          </p:nvSpPr>
          <p:spPr>
            <a:xfrm>
              <a:off x="1929050" y="1910150"/>
              <a:ext cx="29200" cy="25625"/>
            </a:xfrm>
            <a:custGeom>
              <a:avLst/>
              <a:gdLst/>
              <a:ahLst/>
              <a:cxnLst/>
              <a:rect l="l" t="t" r="r" b="b"/>
              <a:pathLst>
                <a:path w="1168" h="1025" extrusionOk="0">
                  <a:moveTo>
                    <a:pt x="668" y="0"/>
                  </a:moveTo>
                  <a:cubicBezTo>
                    <a:pt x="234" y="0"/>
                    <a:pt x="0" y="567"/>
                    <a:pt x="301" y="867"/>
                  </a:cubicBezTo>
                  <a:cubicBezTo>
                    <a:pt x="409" y="976"/>
                    <a:pt x="539" y="1024"/>
                    <a:pt x="664" y="1024"/>
                  </a:cubicBezTo>
                  <a:cubicBezTo>
                    <a:pt x="925" y="1024"/>
                    <a:pt x="1168" y="816"/>
                    <a:pt x="1168" y="501"/>
                  </a:cubicBezTo>
                  <a:cubicBezTo>
                    <a:pt x="1168" y="234"/>
                    <a:pt x="968" y="0"/>
                    <a:pt x="6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11;p75"/>
            <p:cNvSpPr/>
            <p:nvPr/>
          </p:nvSpPr>
          <p:spPr>
            <a:xfrm>
              <a:off x="1770600" y="2033575"/>
              <a:ext cx="110950" cy="68400"/>
            </a:xfrm>
            <a:custGeom>
              <a:avLst/>
              <a:gdLst/>
              <a:ahLst/>
              <a:cxnLst/>
              <a:rect l="l" t="t" r="r" b="b"/>
              <a:pathLst>
                <a:path w="4438" h="2736" extrusionOk="0">
                  <a:moveTo>
                    <a:pt x="1" y="0"/>
                  </a:moveTo>
                  <a:lnTo>
                    <a:pt x="1" y="0"/>
                  </a:lnTo>
                  <a:cubicBezTo>
                    <a:pt x="134" y="500"/>
                    <a:pt x="368" y="967"/>
                    <a:pt x="668" y="1368"/>
                  </a:cubicBezTo>
                  <a:cubicBezTo>
                    <a:pt x="1302" y="2135"/>
                    <a:pt x="4437" y="2735"/>
                    <a:pt x="4437" y="2735"/>
                  </a:cubicBezTo>
                  <a:lnTo>
                    <a:pt x="4437" y="2068"/>
                  </a:lnTo>
                  <a:cubicBezTo>
                    <a:pt x="4437" y="2068"/>
                    <a:pt x="2002" y="1568"/>
                    <a:pt x="1168" y="1168"/>
                  </a:cubicBezTo>
                  <a:cubicBezTo>
                    <a:pt x="668" y="901"/>
                    <a:pt x="267" y="500"/>
                    <a:pt x="1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12;p75"/>
            <p:cNvSpPr/>
            <p:nvPr/>
          </p:nvSpPr>
          <p:spPr>
            <a:xfrm>
              <a:off x="1719725" y="1707400"/>
              <a:ext cx="273550" cy="162900"/>
            </a:xfrm>
            <a:custGeom>
              <a:avLst/>
              <a:gdLst/>
              <a:ahLst/>
              <a:cxnLst/>
              <a:rect l="l" t="t" r="r" b="b"/>
              <a:pathLst>
                <a:path w="10942" h="6516" extrusionOk="0">
                  <a:moveTo>
                    <a:pt x="8955" y="0"/>
                  </a:moveTo>
                  <a:cubicBezTo>
                    <a:pt x="8778" y="0"/>
                    <a:pt x="8626" y="150"/>
                    <a:pt x="8474" y="271"/>
                  </a:cubicBezTo>
                  <a:cubicBezTo>
                    <a:pt x="7785" y="943"/>
                    <a:pt x="6974" y="1090"/>
                    <a:pt x="6126" y="1090"/>
                  </a:cubicBezTo>
                  <a:cubicBezTo>
                    <a:pt x="5462" y="1090"/>
                    <a:pt x="4776" y="1000"/>
                    <a:pt x="4107" y="1000"/>
                  </a:cubicBezTo>
                  <a:cubicBezTo>
                    <a:pt x="4016" y="1000"/>
                    <a:pt x="3926" y="1001"/>
                    <a:pt x="3837" y="1005"/>
                  </a:cubicBezTo>
                  <a:cubicBezTo>
                    <a:pt x="2503" y="1038"/>
                    <a:pt x="935" y="1572"/>
                    <a:pt x="301" y="2873"/>
                  </a:cubicBezTo>
                  <a:cubicBezTo>
                    <a:pt x="34" y="3474"/>
                    <a:pt x="1" y="4074"/>
                    <a:pt x="535" y="4508"/>
                  </a:cubicBezTo>
                  <a:cubicBezTo>
                    <a:pt x="868" y="4741"/>
                    <a:pt x="1235" y="4741"/>
                    <a:pt x="1435" y="5175"/>
                  </a:cubicBezTo>
                  <a:cubicBezTo>
                    <a:pt x="1468" y="5273"/>
                    <a:pt x="1761" y="6508"/>
                    <a:pt x="1609" y="6510"/>
                  </a:cubicBezTo>
                  <a:lnTo>
                    <a:pt x="1609" y="6510"/>
                  </a:lnTo>
                  <a:cubicBezTo>
                    <a:pt x="1606" y="6510"/>
                    <a:pt x="1604" y="6509"/>
                    <a:pt x="1602" y="6509"/>
                  </a:cubicBezTo>
                  <a:lnTo>
                    <a:pt x="1602" y="6509"/>
                  </a:lnTo>
                  <a:cubicBezTo>
                    <a:pt x="1604" y="6509"/>
                    <a:pt x="1606" y="6510"/>
                    <a:pt x="1608" y="6510"/>
                  </a:cubicBezTo>
                  <a:cubicBezTo>
                    <a:pt x="1608" y="6510"/>
                    <a:pt x="1608" y="6510"/>
                    <a:pt x="1609" y="6510"/>
                  </a:cubicBezTo>
                  <a:lnTo>
                    <a:pt x="1609" y="6510"/>
                  </a:lnTo>
                  <a:cubicBezTo>
                    <a:pt x="1652" y="6514"/>
                    <a:pt x="1695" y="6516"/>
                    <a:pt x="1738" y="6516"/>
                  </a:cubicBezTo>
                  <a:cubicBezTo>
                    <a:pt x="2353" y="6516"/>
                    <a:pt x="2914" y="6099"/>
                    <a:pt x="3070" y="5508"/>
                  </a:cubicBezTo>
                  <a:cubicBezTo>
                    <a:pt x="3103" y="5375"/>
                    <a:pt x="3170" y="5108"/>
                    <a:pt x="3203" y="4975"/>
                  </a:cubicBezTo>
                  <a:cubicBezTo>
                    <a:pt x="3230" y="4838"/>
                    <a:pt x="3370" y="4724"/>
                    <a:pt x="3511" y="4724"/>
                  </a:cubicBezTo>
                  <a:cubicBezTo>
                    <a:pt x="3542" y="4724"/>
                    <a:pt x="3573" y="4729"/>
                    <a:pt x="3603" y="4741"/>
                  </a:cubicBezTo>
                  <a:cubicBezTo>
                    <a:pt x="4004" y="4841"/>
                    <a:pt x="4271" y="5008"/>
                    <a:pt x="4637" y="5108"/>
                  </a:cubicBezTo>
                  <a:cubicBezTo>
                    <a:pt x="5345" y="5301"/>
                    <a:pt x="6067" y="5398"/>
                    <a:pt x="6784" y="5398"/>
                  </a:cubicBezTo>
                  <a:cubicBezTo>
                    <a:pt x="7183" y="5398"/>
                    <a:pt x="7580" y="5368"/>
                    <a:pt x="7973" y="5308"/>
                  </a:cubicBezTo>
                  <a:cubicBezTo>
                    <a:pt x="8774" y="5141"/>
                    <a:pt x="9508" y="4774"/>
                    <a:pt x="10108" y="4207"/>
                  </a:cubicBezTo>
                  <a:cubicBezTo>
                    <a:pt x="10675" y="3507"/>
                    <a:pt x="10942" y="2573"/>
                    <a:pt x="10809" y="1706"/>
                  </a:cubicBezTo>
                  <a:cubicBezTo>
                    <a:pt x="10809" y="1639"/>
                    <a:pt x="10809" y="1606"/>
                    <a:pt x="10809" y="1572"/>
                  </a:cubicBezTo>
                  <a:cubicBezTo>
                    <a:pt x="10809" y="1505"/>
                    <a:pt x="10775" y="1405"/>
                    <a:pt x="10742" y="1372"/>
                  </a:cubicBezTo>
                  <a:cubicBezTo>
                    <a:pt x="10714" y="1344"/>
                    <a:pt x="10681" y="1332"/>
                    <a:pt x="10645" y="1332"/>
                  </a:cubicBezTo>
                  <a:cubicBezTo>
                    <a:pt x="10468" y="1332"/>
                    <a:pt x="10219" y="1622"/>
                    <a:pt x="10108" y="1706"/>
                  </a:cubicBezTo>
                  <a:cubicBezTo>
                    <a:pt x="10008" y="1806"/>
                    <a:pt x="9908" y="1906"/>
                    <a:pt x="9774" y="1972"/>
                  </a:cubicBezTo>
                  <a:cubicBezTo>
                    <a:pt x="9674" y="2039"/>
                    <a:pt x="9541" y="2106"/>
                    <a:pt x="9441" y="2173"/>
                  </a:cubicBezTo>
                  <a:cubicBezTo>
                    <a:pt x="9508" y="1772"/>
                    <a:pt x="9508" y="1372"/>
                    <a:pt x="9441" y="972"/>
                  </a:cubicBezTo>
                  <a:cubicBezTo>
                    <a:pt x="9408" y="705"/>
                    <a:pt x="9341" y="71"/>
                    <a:pt x="9007" y="4"/>
                  </a:cubicBezTo>
                  <a:cubicBezTo>
                    <a:pt x="8990" y="1"/>
                    <a:pt x="8972" y="0"/>
                    <a:pt x="895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13;p75"/>
            <p:cNvSpPr/>
            <p:nvPr/>
          </p:nvSpPr>
          <p:spPr>
            <a:xfrm>
              <a:off x="1816475" y="1884750"/>
              <a:ext cx="29200" cy="22925"/>
            </a:xfrm>
            <a:custGeom>
              <a:avLst/>
              <a:gdLst/>
              <a:ahLst/>
              <a:cxnLst/>
              <a:rect l="l" t="t" r="r" b="b"/>
              <a:pathLst>
                <a:path w="1168" h="917" extrusionOk="0">
                  <a:moveTo>
                    <a:pt x="632" y="1"/>
                  </a:moveTo>
                  <a:cubicBezTo>
                    <a:pt x="527" y="1"/>
                    <a:pt x="423" y="27"/>
                    <a:pt x="334" y="82"/>
                  </a:cubicBezTo>
                  <a:cubicBezTo>
                    <a:pt x="67" y="282"/>
                    <a:pt x="0" y="649"/>
                    <a:pt x="167" y="916"/>
                  </a:cubicBezTo>
                  <a:lnTo>
                    <a:pt x="1168" y="282"/>
                  </a:lnTo>
                  <a:cubicBezTo>
                    <a:pt x="1057" y="104"/>
                    <a:pt x="842" y="1"/>
                    <a:pt x="63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14;p75"/>
            <p:cNvSpPr/>
            <p:nvPr/>
          </p:nvSpPr>
          <p:spPr>
            <a:xfrm>
              <a:off x="1860675" y="2006050"/>
              <a:ext cx="43375" cy="26675"/>
            </a:xfrm>
            <a:custGeom>
              <a:avLst/>
              <a:gdLst/>
              <a:ahLst/>
              <a:cxnLst/>
              <a:rect l="l" t="t" r="r" b="b"/>
              <a:pathLst>
                <a:path w="1735" h="106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0" y="467"/>
                    <a:pt x="267" y="934"/>
                    <a:pt x="734" y="1034"/>
                  </a:cubicBezTo>
                  <a:cubicBezTo>
                    <a:pt x="810" y="1056"/>
                    <a:pt x="885" y="1066"/>
                    <a:pt x="958" y="1066"/>
                  </a:cubicBezTo>
                  <a:cubicBezTo>
                    <a:pt x="1334" y="1066"/>
                    <a:pt x="1651" y="797"/>
                    <a:pt x="1735" y="434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315;p75"/>
            <p:cNvSpPr/>
            <p:nvPr/>
          </p:nvSpPr>
          <p:spPr>
            <a:xfrm>
              <a:off x="1863175" y="2013550"/>
              <a:ext cx="23375" cy="19550"/>
            </a:xfrm>
            <a:custGeom>
              <a:avLst/>
              <a:gdLst/>
              <a:ahLst/>
              <a:cxnLst/>
              <a:rect l="l" t="t" r="r" b="b"/>
              <a:pathLst>
                <a:path w="935" h="782" extrusionOk="0">
                  <a:moveTo>
                    <a:pt x="0" y="1"/>
                  </a:moveTo>
                  <a:cubicBezTo>
                    <a:pt x="34" y="367"/>
                    <a:pt x="267" y="668"/>
                    <a:pt x="634" y="734"/>
                  </a:cubicBezTo>
                  <a:cubicBezTo>
                    <a:pt x="705" y="758"/>
                    <a:pt x="776" y="782"/>
                    <a:pt x="846" y="782"/>
                  </a:cubicBezTo>
                  <a:cubicBezTo>
                    <a:pt x="876" y="782"/>
                    <a:pt x="905" y="777"/>
                    <a:pt x="934" y="768"/>
                  </a:cubicBezTo>
                  <a:cubicBezTo>
                    <a:pt x="901" y="334"/>
                    <a:pt x="501" y="1"/>
                    <a:pt x="67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316;p75"/>
            <p:cNvSpPr/>
            <p:nvPr/>
          </p:nvSpPr>
          <p:spPr>
            <a:xfrm>
              <a:off x="1941550" y="1878825"/>
              <a:ext cx="30900" cy="21325"/>
            </a:xfrm>
            <a:custGeom>
              <a:avLst/>
              <a:gdLst/>
              <a:ahLst/>
              <a:cxnLst/>
              <a:rect l="l" t="t" r="r" b="b"/>
              <a:pathLst>
                <a:path w="1236" h="853" extrusionOk="0">
                  <a:moveTo>
                    <a:pt x="556" y="1"/>
                  </a:moveTo>
                  <a:cubicBezTo>
                    <a:pt x="324" y="1"/>
                    <a:pt x="99" y="131"/>
                    <a:pt x="1" y="353"/>
                  </a:cubicBezTo>
                  <a:lnTo>
                    <a:pt x="1102" y="853"/>
                  </a:lnTo>
                  <a:cubicBezTo>
                    <a:pt x="1235" y="553"/>
                    <a:pt x="1102" y="186"/>
                    <a:pt x="801" y="52"/>
                  </a:cubicBezTo>
                  <a:cubicBezTo>
                    <a:pt x="722" y="17"/>
                    <a:pt x="639" y="1"/>
                    <a:pt x="5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17;p75"/>
            <p:cNvSpPr/>
            <p:nvPr/>
          </p:nvSpPr>
          <p:spPr>
            <a:xfrm>
              <a:off x="1892350" y="1910150"/>
              <a:ext cx="50075" cy="81750"/>
            </a:xfrm>
            <a:custGeom>
              <a:avLst/>
              <a:gdLst/>
              <a:ahLst/>
              <a:cxnLst/>
              <a:rect l="l" t="t" r="r" b="b"/>
              <a:pathLst>
                <a:path w="2003" h="3270" extrusionOk="0">
                  <a:moveTo>
                    <a:pt x="1" y="0"/>
                  </a:moveTo>
                  <a:lnTo>
                    <a:pt x="301" y="3269"/>
                  </a:lnTo>
                  <a:lnTo>
                    <a:pt x="2002" y="26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18;p75"/>
            <p:cNvSpPr/>
            <p:nvPr/>
          </p:nvSpPr>
          <p:spPr>
            <a:xfrm>
              <a:off x="1586300" y="2118625"/>
              <a:ext cx="457850" cy="607375"/>
            </a:xfrm>
            <a:custGeom>
              <a:avLst/>
              <a:gdLst/>
              <a:ahLst/>
              <a:cxnLst/>
              <a:rect l="l" t="t" r="r" b="b"/>
              <a:pathLst>
                <a:path w="18314" h="24295" extrusionOk="0">
                  <a:moveTo>
                    <a:pt x="4437" y="1"/>
                  </a:moveTo>
                  <a:cubicBezTo>
                    <a:pt x="2903" y="601"/>
                    <a:pt x="1435" y="1335"/>
                    <a:pt x="1" y="2102"/>
                  </a:cubicBezTo>
                  <a:cubicBezTo>
                    <a:pt x="1" y="2102"/>
                    <a:pt x="534" y="7639"/>
                    <a:pt x="1435" y="11209"/>
                  </a:cubicBezTo>
                  <a:cubicBezTo>
                    <a:pt x="2102" y="13777"/>
                    <a:pt x="2469" y="22750"/>
                    <a:pt x="2469" y="22750"/>
                  </a:cubicBezTo>
                  <a:cubicBezTo>
                    <a:pt x="5014" y="23779"/>
                    <a:pt x="7730" y="24294"/>
                    <a:pt x="10450" y="24294"/>
                  </a:cubicBezTo>
                  <a:cubicBezTo>
                    <a:pt x="10903" y="24294"/>
                    <a:pt x="11356" y="24280"/>
                    <a:pt x="11809" y="24251"/>
                  </a:cubicBezTo>
                  <a:cubicBezTo>
                    <a:pt x="13977" y="24118"/>
                    <a:pt x="16112" y="23617"/>
                    <a:pt x="18114" y="22783"/>
                  </a:cubicBezTo>
                  <a:cubicBezTo>
                    <a:pt x="18114" y="22783"/>
                    <a:pt x="18314" y="17146"/>
                    <a:pt x="17913" y="10108"/>
                  </a:cubicBezTo>
                  <a:cubicBezTo>
                    <a:pt x="17647" y="4937"/>
                    <a:pt x="17446" y="2202"/>
                    <a:pt x="16179" y="1435"/>
                  </a:cubicBezTo>
                  <a:cubicBezTo>
                    <a:pt x="15412" y="968"/>
                    <a:pt x="12209" y="201"/>
                    <a:pt x="12209" y="201"/>
                  </a:cubicBezTo>
                  <a:cubicBezTo>
                    <a:pt x="12109" y="868"/>
                    <a:pt x="11842" y="1535"/>
                    <a:pt x="11509" y="2102"/>
                  </a:cubicBezTo>
                  <a:cubicBezTo>
                    <a:pt x="10375" y="1535"/>
                    <a:pt x="4437" y="1"/>
                    <a:pt x="4437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319;p75"/>
            <p:cNvSpPr/>
            <p:nvPr/>
          </p:nvSpPr>
          <p:spPr>
            <a:xfrm>
              <a:off x="1874000" y="2171175"/>
              <a:ext cx="63425" cy="552075"/>
            </a:xfrm>
            <a:custGeom>
              <a:avLst/>
              <a:gdLst/>
              <a:ahLst/>
              <a:cxnLst/>
              <a:rect l="l" t="t" r="r" b="b"/>
              <a:pathLst>
                <a:path w="2537" h="22083" extrusionOk="0">
                  <a:moveTo>
                    <a:pt x="1" y="0"/>
                  </a:moveTo>
                  <a:cubicBezTo>
                    <a:pt x="1" y="1"/>
                    <a:pt x="2102" y="11075"/>
                    <a:pt x="1002" y="22082"/>
                  </a:cubicBezTo>
                  <a:cubicBezTo>
                    <a:pt x="1268" y="22049"/>
                    <a:pt x="1535" y="22016"/>
                    <a:pt x="1769" y="21982"/>
                  </a:cubicBezTo>
                  <a:cubicBezTo>
                    <a:pt x="2102" y="18246"/>
                    <a:pt x="2536" y="9407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320;p75"/>
            <p:cNvSpPr/>
            <p:nvPr/>
          </p:nvSpPr>
          <p:spPr>
            <a:xfrm>
              <a:off x="1874000" y="2091100"/>
              <a:ext cx="51750" cy="99025"/>
            </a:xfrm>
            <a:custGeom>
              <a:avLst/>
              <a:gdLst/>
              <a:ahLst/>
              <a:cxnLst/>
              <a:rect l="l" t="t" r="r" b="b"/>
              <a:pathLst>
                <a:path w="2070" h="3961" extrusionOk="0">
                  <a:moveTo>
                    <a:pt x="301" y="1"/>
                  </a:moveTo>
                  <a:lnTo>
                    <a:pt x="301" y="1368"/>
                  </a:lnTo>
                  <a:cubicBezTo>
                    <a:pt x="234" y="1969"/>
                    <a:pt x="134" y="2603"/>
                    <a:pt x="1" y="3203"/>
                  </a:cubicBezTo>
                  <a:cubicBezTo>
                    <a:pt x="153" y="3105"/>
                    <a:pt x="301" y="3065"/>
                    <a:pt x="444" y="3065"/>
                  </a:cubicBezTo>
                  <a:cubicBezTo>
                    <a:pt x="1117" y="3065"/>
                    <a:pt x="1664" y="3961"/>
                    <a:pt x="1858" y="3961"/>
                  </a:cubicBezTo>
                  <a:cubicBezTo>
                    <a:pt x="1876" y="3961"/>
                    <a:pt x="1891" y="3953"/>
                    <a:pt x="1902" y="3937"/>
                  </a:cubicBezTo>
                  <a:cubicBezTo>
                    <a:pt x="2069" y="3703"/>
                    <a:pt x="1068" y="168"/>
                    <a:pt x="3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321;p75"/>
            <p:cNvSpPr/>
            <p:nvPr/>
          </p:nvSpPr>
          <p:spPr>
            <a:xfrm>
              <a:off x="1697225" y="2066100"/>
              <a:ext cx="176800" cy="150950"/>
            </a:xfrm>
            <a:custGeom>
              <a:avLst/>
              <a:gdLst/>
              <a:ahLst/>
              <a:cxnLst/>
              <a:rect l="l" t="t" r="r" b="b"/>
              <a:pathLst>
                <a:path w="7072" h="6038" extrusionOk="0">
                  <a:moveTo>
                    <a:pt x="2135" y="0"/>
                  </a:moveTo>
                  <a:cubicBezTo>
                    <a:pt x="1401" y="0"/>
                    <a:pt x="0" y="2102"/>
                    <a:pt x="0" y="2102"/>
                  </a:cubicBezTo>
                  <a:cubicBezTo>
                    <a:pt x="0" y="2102"/>
                    <a:pt x="434" y="2635"/>
                    <a:pt x="1301" y="3569"/>
                  </a:cubicBezTo>
                  <a:cubicBezTo>
                    <a:pt x="2335" y="4637"/>
                    <a:pt x="3569" y="6004"/>
                    <a:pt x="3970" y="6038"/>
                  </a:cubicBezTo>
                  <a:cubicBezTo>
                    <a:pt x="4370" y="6038"/>
                    <a:pt x="5171" y="4837"/>
                    <a:pt x="5904" y="4403"/>
                  </a:cubicBezTo>
                  <a:cubicBezTo>
                    <a:pt x="6258" y="4194"/>
                    <a:pt x="6541" y="4140"/>
                    <a:pt x="6741" y="4140"/>
                  </a:cubicBezTo>
                  <a:cubicBezTo>
                    <a:pt x="6955" y="4140"/>
                    <a:pt x="7072" y="4203"/>
                    <a:pt x="7072" y="4203"/>
                  </a:cubicBezTo>
                  <a:cubicBezTo>
                    <a:pt x="7072" y="4203"/>
                    <a:pt x="6605" y="3269"/>
                    <a:pt x="4770" y="2435"/>
                  </a:cubicBezTo>
                  <a:cubicBezTo>
                    <a:pt x="2936" y="1601"/>
                    <a:pt x="2202" y="767"/>
                    <a:pt x="2135" y="400"/>
                  </a:cubicBezTo>
                  <a:lnTo>
                    <a:pt x="21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322;p75"/>
            <p:cNvSpPr/>
            <p:nvPr/>
          </p:nvSpPr>
          <p:spPr>
            <a:xfrm>
              <a:off x="1369475" y="2523075"/>
              <a:ext cx="386150" cy="546250"/>
            </a:xfrm>
            <a:custGeom>
              <a:avLst/>
              <a:gdLst/>
              <a:ahLst/>
              <a:cxnLst/>
              <a:rect l="l" t="t" r="r" b="b"/>
              <a:pathLst>
                <a:path w="15446" h="21850" extrusionOk="0">
                  <a:moveTo>
                    <a:pt x="768" y="1"/>
                  </a:moveTo>
                  <a:cubicBezTo>
                    <a:pt x="735" y="1"/>
                    <a:pt x="701" y="34"/>
                    <a:pt x="668" y="34"/>
                  </a:cubicBezTo>
                  <a:lnTo>
                    <a:pt x="134" y="368"/>
                  </a:lnTo>
                  <a:cubicBezTo>
                    <a:pt x="34" y="401"/>
                    <a:pt x="1" y="501"/>
                    <a:pt x="34" y="601"/>
                  </a:cubicBezTo>
                  <a:lnTo>
                    <a:pt x="34" y="13043"/>
                  </a:lnTo>
                  <a:cubicBezTo>
                    <a:pt x="34" y="13310"/>
                    <a:pt x="168" y="13544"/>
                    <a:pt x="401" y="13677"/>
                  </a:cubicBezTo>
                  <a:lnTo>
                    <a:pt x="14511" y="21816"/>
                  </a:lnTo>
                  <a:cubicBezTo>
                    <a:pt x="14545" y="21850"/>
                    <a:pt x="14611" y="21850"/>
                    <a:pt x="14678" y="21850"/>
                  </a:cubicBezTo>
                  <a:lnTo>
                    <a:pt x="14745" y="21850"/>
                  </a:lnTo>
                  <a:lnTo>
                    <a:pt x="15312" y="21516"/>
                  </a:lnTo>
                  <a:cubicBezTo>
                    <a:pt x="15378" y="21449"/>
                    <a:pt x="15445" y="21383"/>
                    <a:pt x="15412" y="21283"/>
                  </a:cubicBezTo>
                  <a:lnTo>
                    <a:pt x="15412" y="8840"/>
                  </a:lnTo>
                  <a:cubicBezTo>
                    <a:pt x="15412" y="8707"/>
                    <a:pt x="15378" y="8574"/>
                    <a:pt x="15312" y="8473"/>
                  </a:cubicBezTo>
                  <a:cubicBezTo>
                    <a:pt x="15245" y="8407"/>
                    <a:pt x="15212" y="8307"/>
                    <a:pt x="15112" y="8273"/>
                  </a:cubicBezTo>
                  <a:cubicBezTo>
                    <a:pt x="15112" y="8240"/>
                    <a:pt x="15078" y="8207"/>
                    <a:pt x="15045" y="8207"/>
                  </a:cubicBezTo>
                  <a:lnTo>
                    <a:pt x="10542" y="5605"/>
                  </a:lnTo>
                  <a:lnTo>
                    <a:pt x="10508" y="5605"/>
                  </a:lnTo>
                  <a:cubicBezTo>
                    <a:pt x="10275" y="5471"/>
                    <a:pt x="9207" y="4838"/>
                    <a:pt x="9207" y="4838"/>
                  </a:cubicBezTo>
                  <a:lnTo>
                    <a:pt x="8340" y="4337"/>
                  </a:lnTo>
                  <a:lnTo>
                    <a:pt x="935" y="67"/>
                  </a:lnTo>
                  <a:cubicBezTo>
                    <a:pt x="868" y="34"/>
                    <a:pt x="835" y="34"/>
                    <a:pt x="7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323;p75"/>
            <p:cNvSpPr/>
            <p:nvPr/>
          </p:nvSpPr>
          <p:spPr>
            <a:xfrm>
              <a:off x="1373650" y="2523075"/>
              <a:ext cx="378625" cy="219350"/>
            </a:xfrm>
            <a:custGeom>
              <a:avLst/>
              <a:gdLst/>
              <a:ahLst/>
              <a:cxnLst/>
              <a:rect l="l" t="t" r="r" b="b"/>
              <a:pathLst>
                <a:path w="15145" h="8774" extrusionOk="0">
                  <a:moveTo>
                    <a:pt x="601" y="1"/>
                  </a:moveTo>
                  <a:cubicBezTo>
                    <a:pt x="568" y="1"/>
                    <a:pt x="534" y="1"/>
                    <a:pt x="534" y="34"/>
                  </a:cubicBezTo>
                  <a:lnTo>
                    <a:pt x="1" y="334"/>
                  </a:lnTo>
                  <a:cubicBezTo>
                    <a:pt x="20" y="325"/>
                    <a:pt x="43" y="321"/>
                    <a:pt x="66" y="321"/>
                  </a:cubicBezTo>
                  <a:cubicBezTo>
                    <a:pt x="123" y="321"/>
                    <a:pt x="187" y="344"/>
                    <a:pt x="234" y="368"/>
                  </a:cubicBezTo>
                  <a:lnTo>
                    <a:pt x="7973" y="4838"/>
                  </a:lnTo>
                  <a:lnTo>
                    <a:pt x="8507" y="5138"/>
                  </a:lnTo>
                  <a:cubicBezTo>
                    <a:pt x="8740" y="5271"/>
                    <a:pt x="9741" y="5838"/>
                    <a:pt x="9841" y="5905"/>
                  </a:cubicBezTo>
                  <a:lnTo>
                    <a:pt x="14344" y="8507"/>
                  </a:lnTo>
                  <a:cubicBezTo>
                    <a:pt x="14378" y="8507"/>
                    <a:pt x="14411" y="8540"/>
                    <a:pt x="14411" y="8574"/>
                  </a:cubicBezTo>
                  <a:cubicBezTo>
                    <a:pt x="14478" y="8607"/>
                    <a:pt x="14511" y="8640"/>
                    <a:pt x="14544" y="8707"/>
                  </a:cubicBezTo>
                  <a:lnTo>
                    <a:pt x="14611" y="8774"/>
                  </a:lnTo>
                  <a:lnTo>
                    <a:pt x="15145" y="8473"/>
                  </a:lnTo>
                  <a:cubicBezTo>
                    <a:pt x="15111" y="8373"/>
                    <a:pt x="15045" y="8307"/>
                    <a:pt x="14978" y="8240"/>
                  </a:cubicBezTo>
                  <a:cubicBezTo>
                    <a:pt x="14945" y="8240"/>
                    <a:pt x="14911" y="8207"/>
                    <a:pt x="14878" y="8207"/>
                  </a:cubicBezTo>
                  <a:lnTo>
                    <a:pt x="10408" y="5605"/>
                  </a:lnTo>
                  <a:lnTo>
                    <a:pt x="10375" y="5571"/>
                  </a:lnTo>
                  <a:cubicBezTo>
                    <a:pt x="10141" y="5438"/>
                    <a:pt x="9040" y="4838"/>
                    <a:pt x="9040" y="4838"/>
                  </a:cubicBezTo>
                  <a:lnTo>
                    <a:pt x="8173" y="4337"/>
                  </a:lnTo>
                  <a:lnTo>
                    <a:pt x="768" y="67"/>
                  </a:lnTo>
                  <a:cubicBezTo>
                    <a:pt x="734" y="34"/>
                    <a:pt x="668" y="1"/>
                    <a:pt x="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324;p75"/>
            <p:cNvSpPr/>
            <p:nvPr/>
          </p:nvSpPr>
          <p:spPr>
            <a:xfrm>
              <a:off x="1370325" y="2531075"/>
              <a:ext cx="371125" cy="538775"/>
            </a:xfrm>
            <a:custGeom>
              <a:avLst/>
              <a:gdLst/>
              <a:ahLst/>
              <a:cxnLst/>
              <a:rect l="l" t="t" r="r" b="b"/>
              <a:pathLst>
                <a:path w="14845" h="21551" extrusionOk="0">
                  <a:moveTo>
                    <a:pt x="199" y="1"/>
                  </a:moveTo>
                  <a:cubicBezTo>
                    <a:pt x="176" y="1"/>
                    <a:pt x="153" y="5"/>
                    <a:pt x="134" y="14"/>
                  </a:cubicBezTo>
                  <a:cubicBezTo>
                    <a:pt x="34" y="81"/>
                    <a:pt x="0" y="148"/>
                    <a:pt x="0" y="248"/>
                  </a:cubicBezTo>
                  <a:lnTo>
                    <a:pt x="0" y="12723"/>
                  </a:lnTo>
                  <a:cubicBezTo>
                    <a:pt x="0" y="12957"/>
                    <a:pt x="134" y="13190"/>
                    <a:pt x="367" y="13357"/>
                  </a:cubicBezTo>
                  <a:lnTo>
                    <a:pt x="14544" y="21530"/>
                  </a:lnTo>
                  <a:cubicBezTo>
                    <a:pt x="14572" y="21544"/>
                    <a:pt x="14602" y="21551"/>
                    <a:pt x="14632" y="21551"/>
                  </a:cubicBezTo>
                  <a:cubicBezTo>
                    <a:pt x="14741" y="21551"/>
                    <a:pt x="14844" y="21461"/>
                    <a:pt x="14844" y="21330"/>
                  </a:cubicBezTo>
                  <a:lnTo>
                    <a:pt x="14844" y="8821"/>
                  </a:lnTo>
                  <a:cubicBezTo>
                    <a:pt x="14844" y="8687"/>
                    <a:pt x="14811" y="8554"/>
                    <a:pt x="14744" y="8454"/>
                  </a:cubicBezTo>
                  <a:cubicBezTo>
                    <a:pt x="14677" y="8354"/>
                    <a:pt x="14611" y="8254"/>
                    <a:pt x="14511" y="8187"/>
                  </a:cubicBezTo>
                  <a:lnTo>
                    <a:pt x="10007" y="5585"/>
                  </a:lnTo>
                  <a:lnTo>
                    <a:pt x="8640" y="4851"/>
                  </a:lnTo>
                  <a:lnTo>
                    <a:pt x="367" y="48"/>
                  </a:lnTo>
                  <a:cubicBezTo>
                    <a:pt x="320" y="24"/>
                    <a:pt x="256" y="1"/>
                    <a:pt x="19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325;p75"/>
            <p:cNvSpPr/>
            <p:nvPr/>
          </p:nvSpPr>
          <p:spPr>
            <a:xfrm>
              <a:off x="1737250" y="2740725"/>
              <a:ext cx="1700" cy="170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67" y="68"/>
                  </a:moveTo>
                  <a:lnTo>
                    <a:pt x="67" y="68"/>
                  </a:lnTo>
                  <a:lnTo>
                    <a:pt x="0" y="1"/>
                  </a:lnTo>
                  <a:cubicBezTo>
                    <a:pt x="34" y="34"/>
                    <a:pt x="34" y="34"/>
                    <a:pt x="67" y="68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26;p75"/>
            <p:cNvSpPr/>
            <p:nvPr/>
          </p:nvSpPr>
          <p:spPr>
            <a:xfrm>
              <a:off x="1738075" y="2734900"/>
              <a:ext cx="17550" cy="334425"/>
            </a:xfrm>
            <a:custGeom>
              <a:avLst/>
              <a:gdLst/>
              <a:ahLst/>
              <a:cxnLst/>
              <a:rect l="l" t="t" r="r" b="b"/>
              <a:pathLst>
                <a:path w="702" h="13377" extrusionOk="0">
                  <a:moveTo>
                    <a:pt x="601" y="0"/>
                  </a:moveTo>
                  <a:lnTo>
                    <a:pt x="34" y="301"/>
                  </a:lnTo>
                  <a:cubicBezTo>
                    <a:pt x="101" y="401"/>
                    <a:pt x="134" y="534"/>
                    <a:pt x="134" y="668"/>
                  </a:cubicBezTo>
                  <a:lnTo>
                    <a:pt x="134" y="13177"/>
                  </a:lnTo>
                  <a:cubicBezTo>
                    <a:pt x="134" y="13244"/>
                    <a:pt x="119" y="13296"/>
                    <a:pt x="78" y="13334"/>
                  </a:cubicBezTo>
                  <a:lnTo>
                    <a:pt x="78" y="13334"/>
                  </a:lnTo>
                  <a:lnTo>
                    <a:pt x="601" y="13043"/>
                  </a:lnTo>
                  <a:cubicBezTo>
                    <a:pt x="668" y="12976"/>
                    <a:pt x="701" y="12910"/>
                    <a:pt x="701" y="12810"/>
                  </a:cubicBezTo>
                  <a:lnTo>
                    <a:pt x="701" y="367"/>
                  </a:lnTo>
                  <a:cubicBezTo>
                    <a:pt x="701" y="234"/>
                    <a:pt x="668" y="101"/>
                    <a:pt x="601" y="0"/>
                  </a:cubicBezTo>
                  <a:close/>
                  <a:moveTo>
                    <a:pt x="78" y="13334"/>
                  </a:moveTo>
                  <a:lnTo>
                    <a:pt x="1" y="13377"/>
                  </a:lnTo>
                  <a:cubicBezTo>
                    <a:pt x="33" y="13366"/>
                    <a:pt x="59" y="13352"/>
                    <a:pt x="78" y="133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327;p75"/>
            <p:cNvSpPr/>
            <p:nvPr/>
          </p:nvSpPr>
          <p:spPr>
            <a:xfrm>
              <a:off x="1432025" y="2157800"/>
              <a:ext cx="260225" cy="824375"/>
            </a:xfrm>
            <a:custGeom>
              <a:avLst/>
              <a:gdLst/>
              <a:ahLst/>
              <a:cxnLst/>
              <a:rect l="l" t="t" r="r" b="b"/>
              <a:pathLst>
                <a:path w="10409" h="32975" extrusionOk="0">
                  <a:moveTo>
                    <a:pt x="9247" y="0"/>
                  </a:moveTo>
                  <a:cubicBezTo>
                    <a:pt x="5644" y="0"/>
                    <a:pt x="4078" y="3843"/>
                    <a:pt x="1101" y="16113"/>
                  </a:cubicBezTo>
                  <a:cubicBezTo>
                    <a:pt x="601" y="18081"/>
                    <a:pt x="368" y="21050"/>
                    <a:pt x="67" y="24452"/>
                  </a:cubicBezTo>
                  <a:cubicBezTo>
                    <a:pt x="1" y="25753"/>
                    <a:pt x="1" y="27054"/>
                    <a:pt x="134" y="28388"/>
                  </a:cubicBezTo>
                  <a:cubicBezTo>
                    <a:pt x="334" y="31924"/>
                    <a:pt x="1101" y="32191"/>
                    <a:pt x="3203" y="32791"/>
                  </a:cubicBezTo>
                  <a:cubicBezTo>
                    <a:pt x="3662" y="32925"/>
                    <a:pt x="4020" y="32975"/>
                    <a:pt x="4300" y="32975"/>
                  </a:cubicBezTo>
                  <a:cubicBezTo>
                    <a:pt x="5140" y="32975"/>
                    <a:pt x="5271" y="32525"/>
                    <a:pt x="5271" y="32525"/>
                  </a:cubicBezTo>
                  <a:lnTo>
                    <a:pt x="4504" y="32091"/>
                  </a:lnTo>
                  <a:cubicBezTo>
                    <a:pt x="4137" y="31157"/>
                    <a:pt x="3903" y="30223"/>
                    <a:pt x="3803" y="29222"/>
                  </a:cubicBezTo>
                  <a:lnTo>
                    <a:pt x="3803" y="29222"/>
                  </a:lnTo>
                  <a:cubicBezTo>
                    <a:pt x="4070" y="29556"/>
                    <a:pt x="4337" y="29823"/>
                    <a:pt x="4671" y="30056"/>
                  </a:cubicBezTo>
                  <a:cubicBezTo>
                    <a:pt x="4823" y="30178"/>
                    <a:pt x="5009" y="30237"/>
                    <a:pt x="5196" y="30237"/>
                  </a:cubicBezTo>
                  <a:cubicBezTo>
                    <a:pt x="5419" y="30237"/>
                    <a:pt x="5641" y="30153"/>
                    <a:pt x="5805" y="29989"/>
                  </a:cubicBezTo>
                  <a:cubicBezTo>
                    <a:pt x="5905" y="29823"/>
                    <a:pt x="5538" y="29589"/>
                    <a:pt x="5171" y="28955"/>
                  </a:cubicBezTo>
                  <a:cubicBezTo>
                    <a:pt x="4737" y="28121"/>
                    <a:pt x="4737" y="27521"/>
                    <a:pt x="4037" y="26754"/>
                  </a:cubicBezTo>
                  <a:cubicBezTo>
                    <a:pt x="3770" y="26487"/>
                    <a:pt x="3637" y="26120"/>
                    <a:pt x="3637" y="25753"/>
                  </a:cubicBezTo>
                  <a:cubicBezTo>
                    <a:pt x="3603" y="23618"/>
                    <a:pt x="4204" y="20483"/>
                    <a:pt x="4704" y="17981"/>
                  </a:cubicBezTo>
                  <a:cubicBezTo>
                    <a:pt x="5338" y="15145"/>
                    <a:pt x="8573" y="7206"/>
                    <a:pt x="8573" y="7206"/>
                  </a:cubicBezTo>
                  <a:cubicBezTo>
                    <a:pt x="9274" y="5272"/>
                    <a:pt x="10408" y="1269"/>
                    <a:pt x="9341" y="1"/>
                  </a:cubicBezTo>
                  <a:cubicBezTo>
                    <a:pt x="9309" y="1"/>
                    <a:pt x="9278" y="0"/>
                    <a:pt x="9247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328;p75"/>
            <p:cNvSpPr/>
            <p:nvPr/>
          </p:nvSpPr>
          <p:spPr>
            <a:xfrm>
              <a:off x="1425350" y="2131125"/>
              <a:ext cx="277725" cy="662350"/>
            </a:xfrm>
            <a:custGeom>
              <a:avLst/>
              <a:gdLst/>
              <a:ahLst/>
              <a:cxnLst/>
              <a:rect l="l" t="t" r="r" b="b"/>
              <a:pathLst>
                <a:path w="11109" h="26494" extrusionOk="0">
                  <a:moveTo>
                    <a:pt x="9708" y="1"/>
                  </a:moveTo>
                  <a:cubicBezTo>
                    <a:pt x="9707" y="1"/>
                    <a:pt x="6005" y="868"/>
                    <a:pt x="5104" y="2236"/>
                  </a:cubicBezTo>
                  <a:cubicBezTo>
                    <a:pt x="4104" y="3804"/>
                    <a:pt x="3703" y="5805"/>
                    <a:pt x="1969" y="11943"/>
                  </a:cubicBezTo>
                  <a:cubicBezTo>
                    <a:pt x="701" y="16546"/>
                    <a:pt x="34" y="21316"/>
                    <a:pt x="1" y="26086"/>
                  </a:cubicBezTo>
                  <a:cubicBezTo>
                    <a:pt x="1" y="26086"/>
                    <a:pt x="884" y="26494"/>
                    <a:pt x="2044" y="26494"/>
                  </a:cubicBezTo>
                  <a:cubicBezTo>
                    <a:pt x="2701" y="26494"/>
                    <a:pt x="3446" y="26363"/>
                    <a:pt x="4170" y="25953"/>
                  </a:cubicBezTo>
                  <a:cubicBezTo>
                    <a:pt x="4170" y="25953"/>
                    <a:pt x="5071" y="20616"/>
                    <a:pt x="5838" y="17780"/>
                  </a:cubicBezTo>
                  <a:cubicBezTo>
                    <a:pt x="6639" y="14945"/>
                    <a:pt x="9141" y="8774"/>
                    <a:pt x="9141" y="8774"/>
                  </a:cubicBezTo>
                  <a:cubicBezTo>
                    <a:pt x="9141" y="8774"/>
                    <a:pt x="11109" y="4271"/>
                    <a:pt x="97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29;p75"/>
            <p:cNvSpPr/>
            <p:nvPr/>
          </p:nvSpPr>
          <p:spPr>
            <a:xfrm>
              <a:off x="1754750" y="2805775"/>
              <a:ext cx="39225" cy="195625"/>
            </a:xfrm>
            <a:custGeom>
              <a:avLst/>
              <a:gdLst/>
              <a:ahLst/>
              <a:cxnLst/>
              <a:rect l="l" t="t" r="r" b="b"/>
              <a:pathLst>
                <a:path w="1569" h="7825" extrusionOk="0">
                  <a:moveTo>
                    <a:pt x="1" y="1"/>
                  </a:moveTo>
                  <a:lnTo>
                    <a:pt x="1" y="7640"/>
                  </a:lnTo>
                  <a:cubicBezTo>
                    <a:pt x="1" y="7640"/>
                    <a:pt x="101" y="7673"/>
                    <a:pt x="268" y="7806"/>
                  </a:cubicBezTo>
                  <a:cubicBezTo>
                    <a:pt x="288" y="7818"/>
                    <a:pt x="306" y="7824"/>
                    <a:pt x="324" y="7824"/>
                  </a:cubicBezTo>
                  <a:cubicBezTo>
                    <a:pt x="451" y="7824"/>
                    <a:pt x="509" y="7517"/>
                    <a:pt x="568" y="7106"/>
                  </a:cubicBezTo>
                  <a:lnTo>
                    <a:pt x="568" y="6239"/>
                  </a:lnTo>
                  <a:cubicBezTo>
                    <a:pt x="568" y="6239"/>
                    <a:pt x="657" y="6323"/>
                    <a:pt x="779" y="6323"/>
                  </a:cubicBezTo>
                  <a:cubicBezTo>
                    <a:pt x="982" y="6323"/>
                    <a:pt x="1277" y="6089"/>
                    <a:pt x="1402" y="4838"/>
                  </a:cubicBezTo>
                  <a:cubicBezTo>
                    <a:pt x="1569" y="2636"/>
                    <a:pt x="568" y="2236"/>
                    <a:pt x="568" y="2236"/>
                  </a:cubicBezTo>
                  <a:lnTo>
                    <a:pt x="568" y="1135"/>
                  </a:lnTo>
                  <a:cubicBezTo>
                    <a:pt x="568" y="435"/>
                    <a:pt x="434" y="234"/>
                    <a:pt x="268" y="10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30;p75"/>
            <p:cNvSpPr/>
            <p:nvPr/>
          </p:nvSpPr>
          <p:spPr>
            <a:xfrm>
              <a:off x="1708900" y="2820800"/>
              <a:ext cx="48375" cy="162625"/>
            </a:xfrm>
            <a:custGeom>
              <a:avLst/>
              <a:gdLst/>
              <a:ahLst/>
              <a:cxnLst/>
              <a:rect l="l" t="t" r="r" b="b"/>
              <a:pathLst>
                <a:path w="1935" h="6505" extrusionOk="0">
                  <a:moveTo>
                    <a:pt x="1301" y="0"/>
                  </a:moveTo>
                  <a:cubicBezTo>
                    <a:pt x="1301" y="217"/>
                    <a:pt x="1187" y="949"/>
                    <a:pt x="984" y="949"/>
                  </a:cubicBezTo>
                  <a:cubicBezTo>
                    <a:pt x="968" y="949"/>
                    <a:pt x="951" y="944"/>
                    <a:pt x="934" y="934"/>
                  </a:cubicBezTo>
                  <a:cubicBezTo>
                    <a:pt x="701" y="801"/>
                    <a:pt x="0" y="334"/>
                    <a:pt x="0" y="334"/>
                  </a:cubicBezTo>
                  <a:lnTo>
                    <a:pt x="0" y="334"/>
                  </a:lnTo>
                  <a:lnTo>
                    <a:pt x="134" y="4403"/>
                  </a:lnTo>
                  <a:cubicBezTo>
                    <a:pt x="134" y="4403"/>
                    <a:pt x="400" y="4537"/>
                    <a:pt x="801" y="4804"/>
                  </a:cubicBezTo>
                  <a:cubicBezTo>
                    <a:pt x="1234" y="5037"/>
                    <a:pt x="1301" y="5438"/>
                    <a:pt x="1301" y="6105"/>
                  </a:cubicBezTo>
                  <a:lnTo>
                    <a:pt x="1935" y="6505"/>
                  </a:lnTo>
                  <a:lnTo>
                    <a:pt x="1868" y="267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331;p75"/>
            <p:cNvSpPr/>
            <p:nvPr/>
          </p:nvSpPr>
          <p:spPr>
            <a:xfrm>
              <a:off x="1706400" y="2787425"/>
              <a:ext cx="23075" cy="184025"/>
            </a:xfrm>
            <a:custGeom>
              <a:avLst/>
              <a:gdLst/>
              <a:ahLst/>
              <a:cxnLst/>
              <a:rect l="l" t="t" r="r" b="b"/>
              <a:pathLst>
                <a:path w="923" h="7361" extrusionOk="0">
                  <a:moveTo>
                    <a:pt x="0" y="1"/>
                  </a:moveTo>
                  <a:lnTo>
                    <a:pt x="33" y="7039"/>
                  </a:lnTo>
                  <a:lnTo>
                    <a:pt x="534" y="7340"/>
                  </a:lnTo>
                  <a:cubicBezTo>
                    <a:pt x="557" y="7354"/>
                    <a:pt x="578" y="7361"/>
                    <a:pt x="599" y="7361"/>
                  </a:cubicBezTo>
                  <a:cubicBezTo>
                    <a:pt x="822" y="7361"/>
                    <a:pt x="923" y="6567"/>
                    <a:pt x="801" y="5438"/>
                  </a:cubicBezTo>
                  <a:lnTo>
                    <a:pt x="901" y="2770"/>
                  </a:lnTo>
                  <a:cubicBezTo>
                    <a:pt x="801" y="1569"/>
                    <a:pt x="767" y="468"/>
                    <a:pt x="500" y="3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332;p75"/>
            <p:cNvSpPr/>
            <p:nvPr/>
          </p:nvSpPr>
          <p:spPr>
            <a:xfrm>
              <a:off x="2436900" y="774700"/>
              <a:ext cx="2043150" cy="3149025"/>
            </a:xfrm>
            <a:custGeom>
              <a:avLst/>
              <a:gdLst/>
              <a:ahLst/>
              <a:cxnLst/>
              <a:rect l="l" t="t" r="r" b="b"/>
              <a:pathLst>
                <a:path w="81726" h="125961" extrusionOk="0">
                  <a:moveTo>
                    <a:pt x="79361" y="1"/>
                  </a:moveTo>
                  <a:cubicBezTo>
                    <a:pt x="79117" y="1"/>
                    <a:pt x="78875" y="80"/>
                    <a:pt x="78657" y="219"/>
                  </a:cubicBezTo>
                  <a:lnTo>
                    <a:pt x="1736" y="44651"/>
                  </a:lnTo>
                  <a:cubicBezTo>
                    <a:pt x="735" y="45285"/>
                    <a:pt x="101" y="46386"/>
                    <a:pt x="68" y="47553"/>
                  </a:cubicBezTo>
                  <a:lnTo>
                    <a:pt x="68" y="124008"/>
                  </a:lnTo>
                  <a:cubicBezTo>
                    <a:pt x="1" y="124441"/>
                    <a:pt x="201" y="124842"/>
                    <a:pt x="568" y="125075"/>
                  </a:cubicBezTo>
                  <a:lnTo>
                    <a:pt x="1902" y="125842"/>
                  </a:lnTo>
                  <a:cubicBezTo>
                    <a:pt x="2051" y="125924"/>
                    <a:pt x="2217" y="125961"/>
                    <a:pt x="2385" y="125961"/>
                  </a:cubicBezTo>
                  <a:cubicBezTo>
                    <a:pt x="2632" y="125961"/>
                    <a:pt x="2885" y="125881"/>
                    <a:pt x="3103" y="125742"/>
                  </a:cubicBezTo>
                  <a:lnTo>
                    <a:pt x="80025" y="81311"/>
                  </a:lnTo>
                  <a:cubicBezTo>
                    <a:pt x="80992" y="80677"/>
                    <a:pt x="81626" y="79576"/>
                    <a:pt x="81693" y="78408"/>
                  </a:cubicBezTo>
                  <a:lnTo>
                    <a:pt x="81693" y="1954"/>
                  </a:lnTo>
                  <a:cubicBezTo>
                    <a:pt x="81726" y="1520"/>
                    <a:pt x="81526" y="1120"/>
                    <a:pt x="81159" y="886"/>
                  </a:cubicBezTo>
                  <a:lnTo>
                    <a:pt x="79858" y="119"/>
                  </a:lnTo>
                  <a:cubicBezTo>
                    <a:pt x="79696" y="38"/>
                    <a:pt x="79528" y="1"/>
                    <a:pt x="79361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333;p75"/>
            <p:cNvSpPr/>
            <p:nvPr/>
          </p:nvSpPr>
          <p:spPr>
            <a:xfrm>
              <a:off x="2472775" y="794075"/>
              <a:ext cx="2006450" cy="3129725"/>
            </a:xfrm>
            <a:custGeom>
              <a:avLst/>
              <a:gdLst/>
              <a:ahLst/>
              <a:cxnLst/>
              <a:rect l="l" t="t" r="r" b="b"/>
              <a:pathLst>
                <a:path w="80258" h="125189" extrusionOk="0">
                  <a:moveTo>
                    <a:pt x="79301" y="0"/>
                  </a:moveTo>
                  <a:cubicBezTo>
                    <a:pt x="79163" y="0"/>
                    <a:pt x="79014" y="26"/>
                    <a:pt x="78857" y="78"/>
                  </a:cubicBezTo>
                  <a:cubicBezTo>
                    <a:pt x="78890" y="211"/>
                    <a:pt x="78890" y="311"/>
                    <a:pt x="78890" y="412"/>
                  </a:cubicBezTo>
                  <a:lnTo>
                    <a:pt x="78890" y="76866"/>
                  </a:lnTo>
                  <a:cubicBezTo>
                    <a:pt x="78823" y="78034"/>
                    <a:pt x="78223" y="79135"/>
                    <a:pt x="77222" y="79768"/>
                  </a:cubicBezTo>
                  <a:lnTo>
                    <a:pt x="301" y="124167"/>
                  </a:lnTo>
                  <a:cubicBezTo>
                    <a:pt x="200" y="124234"/>
                    <a:pt x="100" y="124267"/>
                    <a:pt x="0" y="124334"/>
                  </a:cubicBezTo>
                  <a:cubicBezTo>
                    <a:pt x="91" y="124876"/>
                    <a:pt x="441" y="125189"/>
                    <a:pt x="918" y="125189"/>
                  </a:cubicBezTo>
                  <a:cubicBezTo>
                    <a:pt x="1144" y="125189"/>
                    <a:pt x="1399" y="125118"/>
                    <a:pt x="1668" y="124967"/>
                  </a:cubicBezTo>
                  <a:lnTo>
                    <a:pt x="78590" y="80569"/>
                  </a:lnTo>
                  <a:cubicBezTo>
                    <a:pt x="79557" y="79902"/>
                    <a:pt x="80191" y="78834"/>
                    <a:pt x="80258" y="77633"/>
                  </a:cubicBezTo>
                  <a:lnTo>
                    <a:pt x="80258" y="1179"/>
                  </a:lnTo>
                  <a:cubicBezTo>
                    <a:pt x="80258" y="428"/>
                    <a:pt x="79869" y="0"/>
                    <a:pt x="7930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334;p75"/>
            <p:cNvSpPr/>
            <p:nvPr/>
          </p:nvSpPr>
          <p:spPr>
            <a:xfrm>
              <a:off x="2465275" y="799350"/>
              <a:ext cx="1972250" cy="3094750"/>
            </a:xfrm>
            <a:custGeom>
              <a:avLst/>
              <a:gdLst/>
              <a:ahLst/>
              <a:cxnLst/>
              <a:rect l="l" t="t" r="r" b="b"/>
              <a:pathLst>
                <a:path w="78890" h="123790" extrusionOk="0">
                  <a:moveTo>
                    <a:pt x="78890" y="0"/>
                  </a:moveTo>
                  <a:lnTo>
                    <a:pt x="60543" y="10408"/>
                  </a:lnTo>
                  <a:lnTo>
                    <a:pt x="42230" y="20882"/>
                  </a:lnTo>
                  <a:lnTo>
                    <a:pt x="23951" y="31390"/>
                  </a:lnTo>
                  <a:lnTo>
                    <a:pt x="14811" y="36660"/>
                  </a:lnTo>
                  <a:lnTo>
                    <a:pt x="5671" y="41930"/>
                  </a:lnTo>
                  <a:lnTo>
                    <a:pt x="3403" y="43265"/>
                  </a:lnTo>
                  <a:lnTo>
                    <a:pt x="2235" y="43932"/>
                  </a:lnTo>
                  <a:cubicBezTo>
                    <a:pt x="2068" y="44032"/>
                    <a:pt x="1868" y="44132"/>
                    <a:pt x="1668" y="44265"/>
                  </a:cubicBezTo>
                  <a:cubicBezTo>
                    <a:pt x="1468" y="44399"/>
                    <a:pt x="1268" y="44566"/>
                    <a:pt x="1101" y="44732"/>
                  </a:cubicBezTo>
                  <a:cubicBezTo>
                    <a:pt x="434" y="45433"/>
                    <a:pt x="67" y="46334"/>
                    <a:pt x="0" y="47301"/>
                  </a:cubicBezTo>
                  <a:lnTo>
                    <a:pt x="0" y="49936"/>
                  </a:lnTo>
                  <a:lnTo>
                    <a:pt x="0" y="60510"/>
                  </a:lnTo>
                  <a:lnTo>
                    <a:pt x="67" y="81592"/>
                  </a:lnTo>
                  <a:cubicBezTo>
                    <a:pt x="100" y="95669"/>
                    <a:pt x="200" y="109712"/>
                    <a:pt x="267" y="123789"/>
                  </a:cubicBezTo>
                  <a:cubicBezTo>
                    <a:pt x="367" y="109712"/>
                    <a:pt x="467" y="95669"/>
                    <a:pt x="500" y="81592"/>
                  </a:cubicBezTo>
                  <a:lnTo>
                    <a:pt x="567" y="60510"/>
                  </a:lnTo>
                  <a:lnTo>
                    <a:pt x="567" y="49936"/>
                  </a:lnTo>
                  <a:lnTo>
                    <a:pt x="567" y="47301"/>
                  </a:lnTo>
                  <a:cubicBezTo>
                    <a:pt x="601" y="46500"/>
                    <a:pt x="934" y="45733"/>
                    <a:pt x="1501" y="45166"/>
                  </a:cubicBezTo>
                  <a:cubicBezTo>
                    <a:pt x="1635" y="44999"/>
                    <a:pt x="1801" y="44866"/>
                    <a:pt x="1968" y="44766"/>
                  </a:cubicBezTo>
                  <a:cubicBezTo>
                    <a:pt x="2102" y="44666"/>
                    <a:pt x="2335" y="44566"/>
                    <a:pt x="2502" y="44432"/>
                  </a:cubicBezTo>
                  <a:lnTo>
                    <a:pt x="3669" y="43798"/>
                  </a:lnTo>
                  <a:lnTo>
                    <a:pt x="5938" y="42464"/>
                  </a:lnTo>
                  <a:lnTo>
                    <a:pt x="15078" y="37194"/>
                  </a:lnTo>
                  <a:lnTo>
                    <a:pt x="24217" y="31923"/>
                  </a:lnTo>
                  <a:lnTo>
                    <a:pt x="42464" y="21349"/>
                  </a:lnTo>
                  <a:lnTo>
                    <a:pt x="60677" y="10708"/>
                  </a:lnTo>
                  <a:lnTo>
                    <a:pt x="788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335;p75"/>
            <p:cNvSpPr/>
            <p:nvPr/>
          </p:nvSpPr>
          <p:spPr>
            <a:xfrm>
              <a:off x="2638725" y="2564150"/>
              <a:ext cx="791425" cy="1019800"/>
            </a:xfrm>
            <a:custGeom>
              <a:avLst/>
              <a:gdLst/>
              <a:ahLst/>
              <a:cxnLst/>
              <a:rect l="l" t="t" r="r" b="b"/>
              <a:pathLst>
                <a:path w="31657" h="40792" extrusionOk="0">
                  <a:moveTo>
                    <a:pt x="31076" y="1"/>
                  </a:moveTo>
                  <a:cubicBezTo>
                    <a:pt x="30931" y="1"/>
                    <a:pt x="30766" y="51"/>
                    <a:pt x="30589" y="159"/>
                  </a:cubicBezTo>
                  <a:lnTo>
                    <a:pt x="1068" y="17205"/>
                  </a:lnTo>
                  <a:cubicBezTo>
                    <a:pt x="434" y="17605"/>
                    <a:pt x="34" y="18305"/>
                    <a:pt x="0" y="19039"/>
                  </a:cubicBezTo>
                  <a:lnTo>
                    <a:pt x="0" y="40021"/>
                  </a:lnTo>
                  <a:cubicBezTo>
                    <a:pt x="0" y="40502"/>
                    <a:pt x="243" y="40792"/>
                    <a:pt x="603" y="40792"/>
                  </a:cubicBezTo>
                  <a:cubicBezTo>
                    <a:pt x="742" y="40792"/>
                    <a:pt x="900" y="40748"/>
                    <a:pt x="1068" y="40655"/>
                  </a:cubicBezTo>
                  <a:lnTo>
                    <a:pt x="30589" y="23576"/>
                  </a:lnTo>
                  <a:cubicBezTo>
                    <a:pt x="31223" y="23176"/>
                    <a:pt x="31623" y="22508"/>
                    <a:pt x="31656" y="21741"/>
                  </a:cubicBezTo>
                  <a:lnTo>
                    <a:pt x="31656" y="759"/>
                  </a:lnTo>
                  <a:cubicBezTo>
                    <a:pt x="31656" y="289"/>
                    <a:pt x="31424" y="1"/>
                    <a:pt x="310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36;p75"/>
            <p:cNvSpPr/>
            <p:nvPr/>
          </p:nvSpPr>
          <p:spPr>
            <a:xfrm>
              <a:off x="2677925" y="2685350"/>
              <a:ext cx="711350" cy="413175"/>
            </a:xfrm>
            <a:custGeom>
              <a:avLst/>
              <a:gdLst/>
              <a:ahLst/>
              <a:cxnLst/>
              <a:rect l="l" t="t" r="r" b="b"/>
              <a:pathLst>
                <a:path w="28454" h="16527" extrusionOk="0">
                  <a:moveTo>
                    <a:pt x="28323" y="1"/>
                  </a:moveTo>
                  <a:cubicBezTo>
                    <a:pt x="28309" y="1"/>
                    <a:pt x="28297" y="5"/>
                    <a:pt x="28287" y="14"/>
                  </a:cubicBezTo>
                  <a:lnTo>
                    <a:pt x="67" y="16326"/>
                  </a:lnTo>
                  <a:cubicBezTo>
                    <a:pt x="0" y="16326"/>
                    <a:pt x="0" y="16393"/>
                    <a:pt x="34" y="16460"/>
                  </a:cubicBezTo>
                  <a:cubicBezTo>
                    <a:pt x="34" y="16493"/>
                    <a:pt x="67" y="16493"/>
                    <a:pt x="134" y="16526"/>
                  </a:cubicBezTo>
                  <a:cubicBezTo>
                    <a:pt x="134" y="16526"/>
                    <a:pt x="167" y="16493"/>
                    <a:pt x="167" y="16493"/>
                  </a:cubicBezTo>
                  <a:lnTo>
                    <a:pt x="28387" y="215"/>
                  </a:lnTo>
                  <a:cubicBezTo>
                    <a:pt x="28454" y="181"/>
                    <a:pt x="28454" y="114"/>
                    <a:pt x="28420" y="48"/>
                  </a:cubicBezTo>
                  <a:cubicBezTo>
                    <a:pt x="28397" y="24"/>
                    <a:pt x="28357" y="1"/>
                    <a:pt x="283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337;p75"/>
            <p:cNvSpPr/>
            <p:nvPr/>
          </p:nvSpPr>
          <p:spPr>
            <a:xfrm>
              <a:off x="2677925" y="2779925"/>
              <a:ext cx="711350" cy="412825"/>
            </a:xfrm>
            <a:custGeom>
              <a:avLst/>
              <a:gdLst/>
              <a:ahLst/>
              <a:cxnLst/>
              <a:rect l="l" t="t" r="r" b="b"/>
              <a:pathLst>
                <a:path w="28454" h="16513" extrusionOk="0">
                  <a:moveTo>
                    <a:pt x="28287" y="1"/>
                  </a:moveTo>
                  <a:lnTo>
                    <a:pt x="67" y="16312"/>
                  </a:lnTo>
                  <a:cubicBezTo>
                    <a:pt x="0" y="16346"/>
                    <a:pt x="0" y="16413"/>
                    <a:pt x="34" y="16446"/>
                  </a:cubicBezTo>
                  <a:cubicBezTo>
                    <a:pt x="34" y="16479"/>
                    <a:pt x="67" y="16513"/>
                    <a:pt x="134" y="16513"/>
                  </a:cubicBezTo>
                  <a:cubicBezTo>
                    <a:pt x="134" y="16513"/>
                    <a:pt x="167" y="16513"/>
                    <a:pt x="167" y="16479"/>
                  </a:cubicBezTo>
                  <a:lnTo>
                    <a:pt x="28387" y="201"/>
                  </a:lnTo>
                  <a:cubicBezTo>
                    <a:pt x="28454" y="168"/>
                    <a:pt x="28454" y="101"/>
                    <a:pt x="28420" y="67"/>
                  </a:cubicBezTo>
                  <a:cubicBezTo>
                    <a:pt x="28387" y="1"/>
                    <a:pt x="28320" y="1"/>
                    <a:pt x="2828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338;p75"/>
            <p:cNvSpPr/>
            <p:nvPr/>
          </p:nvSpPr>
          <p:spPr>
            <a:xfrm>
              <a:off x="2677925" y="2874450"/>
              <a:ext cx="711350" cy="412525"/>
            </a:xfrm>
            <a:custGeom>
              <a:avLst/>
              <a:gdLst/>
              <a:ahLst/>
              <a:cxnLst/>
              <a:rect l="l" t="t" r="r" b="b"/>
              <a:pathLst>
                <a:path w="28454" h="16501" extrusionOk="0">
                  <a:moveTo>
                    <a:pt x="28341" y="1"/>
                  </a:moveTo>
                  <a:cubicBezTo>
                    <a:pt x="28320" y="1"/>
                    <a:pt x="28301" y="9"/>
                    <a:pt x="28287" y="23"/>
                  </a:cubicBezTo>
                  <a:lnTo>
                    <a:pt x="67" y="16301"/>
                  </a:lnTo>
                  <a:cubicBezTo>
                    <a:pt x="0" y="16334"/>
                    <a:pt x="0" y="16401"/>
                    <a:pt x="34" y="16434"/>
                  </a:cubicBezTo>
                  <a:cubicBezTo>
                    <a:pt x="34" y="16468"/>
                    <a:pt x="67" y="16501"/>
                    <a:pt x="134" y="16501"/>
                  </a:cubicBezTo>
                  <a:lnTo>
                    <a:pt x="167" y="16501"/>
                  </a:lnTo>
                  <a:lnTo>
                    <a:pt x="28387" y="189"/>
                  </a:lnTo>
                  <a:cubicBezTo>
                    <a:pt x="28454" y="156"/>
                    <a:pt x="28454" y="89"/>
                    <a:pt x="28420" y="56"/>
                  </a:cubicBezTo>
                  <a:cubicBezTo>
                    <a:pt x="28401" y="17"/>
                    <a:pt x="28370" y="1"/>
                    <a:pt x="2834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339;p75"/>
            <p:cNvSpPr/>
            <p:nvPr/>
          </p:nvSpPr>
          <p:spPr>
            <a:xfrm>
              <a:off x="2677925" y="2968900"/>
              <a:ext cx="711350" cy="412325"/>
            </a:xfrm>
            <a:custGeom>
              <a:avLst/>
              <a:gdLst/>
              <a:ahLst/>
              <a:cxnLst/>
              <a:rect l="l" t="t" r="r" b="b"/>
              <a:pathLst>
                <a:path w="28454" h="16493" extrusionOk="0">
                  <a:moveTo>
                    <a:pt x="28323" y="0"/>
                  </a:moveTo>
                  <a:cubicBezTo>
                    <a:pt x="28309" y="0"/>
                    <a:pt x="28297" y="4"/>
                    <a:pt x="28287" y="14"/>
                  </a:cubicBezTo>
                  <a:lnTo>
                    <a:pt x="67" y="16292"/>
                  </a:lnTo>
                  <a:cubicBezTo>
                    <a:pt x="0" y="16326"/>
                    <a:pt x="0" y="16392"/>
                    <a:pt x="34" y="16459"/>
                  </a:cubicBezTo>
                  <a:cubicBezTo>
                    <a:pt x="34" y="16492"/>
                    <a:pt x="67" y="16492"/>
                    <a:pt x="134" y="16492"/>
                  </a:cubicBezTo>
                  <a:lnTo>
                    <a:pt x="167" y="16492"/>
                  </a:lnTo>
                  <a:lnTo>
                    <a:pt x="28387" y="214"/>
                  </a:lnTo>
                  <a:cubicBezTo>
                    <a:pt x="28454" y="181"/>
                    <a:pt x="28454" y="114"/>
                    <a:pt x="28420" y="47"/>
                  </a:cubicBezTo>
                  <a:cubicBezTo>
                    <a:pt x="28397" y="24"/>
                    <a:pt x="28357" y="0"/>
                    <a:pt x="2832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340;p75"/>
            <p:cNvSpPr/>
            <p:nvPr/>
          </p:nvSpPr>
          <p:spPr>
            <a:xfrm>
              <a:off x="2677925" y="3062775"/>
              <a:ext cx="712375" cy="413525"/>
            </a:xfrm>
            <a:custGeom>
              <a:avLst/>
              <a:gdLst/>
              <a:ahLst/>
              <a:cxnLst/>
              <a:rect l="l" t="t" r="r" b="b"/>
              <a:pathLst>
                <a:path w="28495" h="16541" extrusionOk="0">
                  <a:moveTo>
                    <a:pt x="28359" y="1"/>
                  </a:moveTo>
                  <a:cubicBezTo>
                    <a:pt x="28337" y="1"/>
                    <a:pt x="28313" y="9"/>
                    <a:pt x="28287" y="28"/>
                  </a:cubicBezTo>
                  <a:lnTo>
                    <a:pt x="67" y="16307"/>
                  </a:lnTo>
                  <a:cubicBezTo>
                    <a:pt x="0" y="16340"/>
                    <a:pt x="0" y="16407"/>
                    <a:pt x="34" y="16473"/>
                  </a:cubicBezTo>
                  <a:cubicBezTo>
                    <a:pt x="34" y="16507"/>
                    <a:pt x="67" y="16540"/>
                    <a:pt x="134" y="16540"/>
                  </a:cubicBezTo>
                  <a:cubicBezTo>
                    <a:pt x="134" y="16540"/>
                    <a:pt x="167" y="16507"/>
                    <a:pt x="167" y="16507"/>
                  </a:cubicBezTo>
                  <a:lnTo>
                    <a:pt x="28387" y="195"/>
                  </a:lnTo>
                  <a:cubicBezTo>
                    <a:pt x="28495" y="141"/>
                    <a:pt x="28450" y="1"/>
                    <a:pt x="2835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341;p75"/>
            <p:cNvSpPr/>
            <p:nvPr/>
          </p:nvSpPr>
          <p:spPr>
            <a:xfrm>
              <a:off x="2681250" y="2868175"/>
              <a:ext cx="705525" cy="603950"/>
            </a:xfrm>
            <a:custGeom>
              <a:avLst/>
              <a:gdLst/>
              <a:ahLst/>
              <a:cxnLst/>
              <a:rect l="l" t="t" r="r" b="b"/>
              <a:pathLst>
                <a:path w="28221" h="24158" extrusionOk="0">
                  <a:moveTo>
                    <a:pt x="25842" y="0"/>
                  </a:moveTo>
                  <a:cubicBezTo>
                    <a:pt x="25344" y="0"/>
                    <a:pt x="24776" y="363"/>
                    <a:pt x="24251" y="1041"/>
                  </a:cubicBezTo>
                  <a:lnTo>
                    <a:pt x="24218" y="1107"/>
                  </a:lnTo>
                  <a:cubicBezTo>
                    <a:pt x="23701" y="1790"/>
                    <a:pt x="23133" y="2139"/>
                    <a:pt x="22633" y="2139"/>
                  </a:cubicBezTo>
                  <a:cubicBezTo>
                    <a:pt x="22326" y="2139"/>
                    <a:pt x="22044" y="2008"/>
                    <a:pt x="21816" y="1741"/>
                  </a:cubicBezTo>
                  <a:lnTo>
                    <a:pt x="21116" y="907"/>
                  </a:lnTo>
                  <a:cubicBezTo>
                    <a:pt x="20893" y="621"/>
                    <a:pt x="20613" y="486"/>
                    <a:pt x="20308" y="486"/>
                  </a:cubicBezTo>
                  <a:cubicBezTo>
                    <a:pt x="19653" y="486"/>
                    <a:pt x="18882" y="1106"/>
                    <a:pt x="18314" y="2175"/>
                  </a:cubicBezTo>
                  <a:lnTo>
                    <a:pt x="17713" y="3309"/>
                  </a:lnTo>
                  <a:cubicBezTo>
                    <a:pt x="17144" y="4357"/>
                    <a:pt x="16414" y="5002"/>
                    <a:pt x="15739" y="5002"/>
                  </a:cubicBezTo>
                  <a:cubicBezTo>
                    <a:pt x="15663" y="5002"/>
                    <a:pt x="15587" y="4994"/>
                    <a:pt x="15512" y="4977"/>
                  </a:cubicBezTo>
                  <a:cubicBezTo>
                    <a:pt x="15457" y="4968"/>
                    <a:pt x="15402" y="4964"/>
                    <a:pt x="15346" y="4964"/>
                  </a:cubicBezTo>
                  <a:cubicBezTo>
                    <a:pt x="14548" y="4964"/>
                    <a:pt x="13638" y="5840"/>
                    <a:pt x="13077" y="7212"/>
                  </a:cubicBezTo>
                  <a:lnTo>
                    <a:pt x="12143" y="9513"/>
                  </a:lnTo>
                  <a:cubicBezTo>
                    <a:pt x="11609" y="10814"/>
                    <a:pt x="10742" y="11715"/>
                    <a:pt x="9941" y="11748"/>
                  </a:cubicBezTo>
                  <a:lnTo>
                    <a:pt x="9107" y="11782"/>
                  </a:lnTo>
                  <a:cubicBezTo>
                    <a:pt x="8507" y="11882"/>
                    <a:pt x="8006" y="12215"/>
                    <a:pt x="7673" y="12682"/>
                  </a:cubicBezTo>
                  <a:lnTo>
                    <a:pt x="6772" y="13817"/>
                  </a:lnTo>
                  <a:cubicBezTo>
                    <a:pt x="6265" y="14418"/>
                    <a:pt x="5726" y="14733"/>
                    <a:pt x="5250" y="14733"/>
                  </a:cubicBezTo>
                  <a:cubicBezTo>
                    <a:pt x="4882" y="14733"/>
                    <a:pt x="4551" y="14543"/>
                    <a:pt x="4304" y="14150"/>
                  </a:cubicBezTo>
                  <a:lnTo>
                    <a:pt x="4270" y="14083"/>
                  </a:lnTo>
                  <a:cubicBezTo>
                    <a:pt x="4031" y="13668"/>
                    <a:pt x="3698" y="13475"/>
                    <a:pt x="3330" y="13475"/>
                  </a:cubicBezTo>
                  <a:cubicBezTo>
                    <a:pt x="2516" y="13475"/>
                    <a:pt x="1529" y="14413"/>
                    <a:pt x="1001" y="15951"/>
                  </a:cubicBezTo>
                  <a:lnTo>
                    <a:pt x="1" y="18720"/>
                  </a:lnTo>
                  <a:lnTo>
                    <a:pt x="1" y="24157"/>
                  </a:lnTo>
                  <a:lnTo>
                    <a:pt x="28221" y="7879"/>
                  </a:lnTo>
                  <a:lnTo>
                    <a:pt x="28187" y="1875"/>
                  </a:lnTo>
                  <a:lnTo>
                    <a:pt x="26553" y="307"/>
                  </a:lnTo>
                  <a:cubicBezTo>
                    <a:pt x="26346" y="100"/>
                    <a:pt x="26104" y="0"/>
                    <a:pt x="258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342;p75"/>
            <p:cNvSpPr/>
            <p:nvPr/>
          </p:nvSpPr>
          <p:spPr>
            <a:xfrm>
              <a:off x="2677925" y="2865675"/>
              <a:ext cx="711725" cy="473025"/>
            </a:xfrm>
            <a:custGeom>
              <a:avLst/>
              <a:gdLst/>
              <a:ahLst/>
              <a:cxnLst/>
              <a:rect l="l" t="t" r="r" b="b"/>
              <a:pathLst>
                <a:path w="28469" h="18921" extrusionOk="0">
                  <a:moveTo>
                    <a:pt x="25999" y="0"/>
                  </a:moveTo>
                  <a:cubicBezTo>
                    <a:pt x="25961" y="0"/>
                    <a:pt x="25923" y="2"/>
                    <a:pt x="25885" y="7"/>
                  </a:cubicBezTo>
                  <a:cubicBezTo>
                    <a:pt x="25218" y="107"/>
                    <a:pt x="24651" y="507"/>
                    <a:pt x="24284" y="1074"/>
                  </a:cubicBezTo>
                  <a:lnTo>
                    <a:pt x="24251" y="1141"/>
                  </a:lnTo>
                  <a:cubicBezTo>
                    <a:pt x="23784" y="1741"/>
                    <a:pt x="23250" y="2108"/>
                    <a:pt x="22783" y="2108"/>
                  </a:cubicBezTo>
                  <a:lnTo>
                    <a:pt x="22750" y="2108"/>
                  </a:lnTo>
                  <a:cubicBezTo>
                    <a:pt x="22450" y="2108"/>
                    <a:pt x="22183" y="1975"/>
                    <a:pt x="22016" y="1741"/>
                  </a:cubicBezTo>
                  <a:lnTo>
                    <a:pt x="21315" y="907"/>
                  </a:lnTo>
                  <a:cubicBezTo>
                    <a:pt x="21102" y="632"/>
                    <a:pt x="20748" y="469"/>
                    <a:pt x="20408" y="469"/>
                  </a:cubicBezTo>
                  <a:cubicBezTo>
                    <a:pt x="20377" y="469"/>
                    <a:pt x="20346" y="471"/>
                    <a:pt x="20315" y="474"/>
                  </a:cubicBezTo>
                  <a:cubicBezTo>
                    <a:pt x="19614" y="540"/>
                    <a:pt x="18880" y="1207"/>
                    <a:pt x="18313" y="2208"/>
                  </a:cubicBezTo>
                  <a:lnTo>
                    <a:pt x="17713" y="3376"/>
                  </a:lnTo>
                  <a:cubicBezTo>
                    <a:pt x="17166" y="4379"/>
                    <a:pt x="16452" y="4994"/>
                    <a:pt x="15825" y="4994"/>
                  </a:cubicBezTo>
                  <a:cubicBezTo>
                    <a:pt x="15764" y="4994"/>
                    <a:pt x="15704" y="4989"/>
                    <a:pt x="15645" y="4977"/>
                  </a:cubicBezTo>
                  <a:cubicBezTo>
                    <a:pt x="15575" y="4964"/>
                    <a:pt x="15505" y="4958"/>
                    <a:pt x="15434" y="4958"/>
                  </a:cubicBezTo>
                  <a:cubicBezTo>
                    <a:pt x="14587" y="4958"/>
                    <a:pt x="13661" y="5860"/>
                    <a:pt x="13076" y="7245"/>
                  </a:cubicBezTo>
                  <a:lnTo>
                    <a:pt x="12142" y="9580"/>
                  </a:lnTo>
                  <a:cubicBezTo>
                    <a:pt x="11642" y="10848"/>
                    <a:pt x="10808" y="11715"/>
                    <a:pt x="10074" y="11748"/>
                  </a:cubicBezTo>
                  <a:lnTo>
                    <a:pt x="9240" y="11782"/>
                  </a:lnTo>
                  <a:cubicBezTo>
                    <a:pt x="8606" y="11848"/>
                    <a:pt x="8039" y="12215"/>
                    <a:pt x="7706" y="12716"/>
                  </a:cubicBezTo>
                  <a:lnTo>
                    <a:pt x="6805" y="13850"/>
                  </a:lnTo>
                  <a:cubicBezTo>
                    <a:pt x="6359" y="14391"/>
                    <a:pt x="5853" y="14719"/>
                    <a:pt x="5402" y="14719"/>
                  </a:cubicBezTo>
                  <a:cubicBezTo>
                    <a:pt x="5380" y="14719"/>
                    <a:pt x="5359" y="14719"/>
                    <a:pt x="5337" y="14717"/>
                  </a:cubicBezTo>
                  <a:cubicBezTo>
                    <a:pt x="5004" y="14684"/>
                    <a:pt x="4704" y="14484"/>
                    <a:pt x="4537" y="14183"/>
                  </a:cubicBezTo>
                  <a:lnTo>
                    <a:pt x="4503" y="14117"/>
                  </a:lnTo>
                  <a:cubicBezTo>
                    <a:pt x="4294" y="13728"/>
                    <a:pt x="3923" y="13473"/>
                    <a:pt x="3488" y="13473"/>
                  </a:cubicBezTo>
                  <a:cubicBezTo>
                    <a:pt x="3438" y="13473"/>
                    <a:pt x="3387" y="13476"/>
                    <a:pt x="3336" y="13483"/>
                  </a:cubicBezTo>
                  <a:cubicBezTo>
                    <a:pt x="2469" y="13550"/>
                    <a:pt x="1535" y="14584"/>
                    <a:pt x="1034" y="16018"/>
                  </a:cubicBezTo>
                  <a:lnTo>
                    <a:pt x="34" y="18787"/>
                  </a:lnTo>
                  <a:cubicBezTo>
                    <a:pt x="0" y="18853"/>
                    <a:pt x="34" y="18887"/>
                    <a:pt x="67" y="18920"/>
                  </a:cubicBezTo>
                  <a:lnTo>
                    <a:pt x="134" y="18920"/>
                  </a:lnTo>
                  <a:cubicBezTo>
                    <a:pt x="167" y="18920"/>
                    <a:pt x="200" y="18887"/>
                    <a:pt x="200" y="18853"/>
                  </a:cubicBezTo>
                  <a:lnTo>
                    <a:pt x="1201" y="16085"/>
                  </a:lnTo>
                  <a:cubicBezTo>
                    <a:pt x="1668" y="14717"/>
                    <a:pt x="2569" y="13750"/>
                    <a:pt x="3336" y="13683"/>
                  </a:cubicBezTo>
                  <a:cubicBezTo>
                    <a:pt x="3365" y="13681"/>
                    <a:pt x="3394" y="13679"/>
                    <a:pt x="3422" y="13679"/>
                  </a:cubicBezTo>
                  <a:cubicBezTo>
                    <a:pt x="3793" y="13679"/>
                    <a:pt x="4148" y="13876"/>
                    <a:pt x="4303" y="14217"/>
                  </a:cubicBezTo>
                  <a:lnTo>
                    <a:pt x="4337" y="14283"/>
                  </a:lnTo>
                  <a:cubicBezTo>
                    <a:pt x="4537" y="14650"/>
                    <a:pt x="4904" y="14884"/>
                    <a:pt x="5304" y="14917"/>
                  </a:cubicBezTo>
                  <a:cubicBezTo>
                    <a:pt x="5346" y="14922"/>
                    <a:pt x="5388" y="14925"/>
                    <a:pt x="5430" y="14925"/>
                  </a:cubicBezTo>
                  <a:cubicBezTo>
                    <a:pt x="5931" y="14925"/>
                    <a:pt x="6480" y="14568"/>
                    <a:pt x="6972" y="13983"/>
                  </a:cubicBezTo>
                  <a:lnTo>
                    <a:pt x="7872" y="12849"/>
                  </a:lnTo>
                  <a:cubicBezTo>
                    <a:pt x="8173" y="12382"/>
                    <a:pt x="8673" y="12082"/>
                    <a:pt x="9240" y="11982"/>
                  </a:cubicBezTo>
                  <a:lnTo>
                    <a:pt x="10074" y="11948"/>
                  </a:lnTo>
                  <a:cubicBezTo>
                    <a:pt x="10908" y="11915"/>
                    <a:pt x="11809" y="11014"/>
                    <a:pt x="12342" y="9647"/>
                  </a:cubicBezTo>
                  <a:lnTo>
                    <a:pt x="13310" y="7345"/>
                  </a:lnTo>
                  <a:cubicBezTo>
                    <a:pt x="13831" y="6056"/>
                    <a:pt x="14692" y="5190"/>
                    <a:pt x="15424" y="5190"/>
                  </a:cubicBezTo>
                  <a:cubicBezTo>
                    <a:pt x="15488" y="5190"/>
                    <a:pt x="15550" y="5197"/>
                    <a:pt x="15611" y="5210"/>
                  </a:cubicBezTo>
                  <a:cubicBezTo>
                    <a:pt x="15674" y="5221"/>
                    <a:pt x="15737" y="5227"/>
                    <a:pt x="15801" y="5227"/>
                  </a:cubicBezTo>
                  <a:cubicBezTo>
                    <a:pt x="16523" y="5227"/>
                    <a:pt x="17331" y="4548"/>
                    <a:pt x="17913" y="3476"/>
                  </a:cubicBezTo>
                  <a:lnTo>
                    <a:pt x="18513" y="2308"/>
                  </a:lnTo>
                  <a:cubicBezTo>
                    <a:pt x="19014" y="1374"/>
                    <a:pt x="19681" y="740"/>
                    <a:pt x="20315" y="707"/>
                  </a:cubicBezTo>
                  <a:cubicBezTo>
                    <a:pt x="20365" y="697"/>
                    <a:pt x="20415" y="692"/>
                    <a:pt x="20463" y="692"/>
                  </a:cubicBezTo>
                  <a:cubicBezTo>
                    <a:pt x="20737" y="692"/>
                    <a:pt x="20979" y="842"/>
                    <a:pt x="21149" y="1041"/>
                  </a:cubicBezTo>
                  <a:lnTo>
                    <a:pt x="21849" y="1875"/>
                  </a:lnTo>
                  <a:cubicBezTo>
                    <a:pt x="22083" y="2175"/>
                    <a:pt x="22416" y="2342"/>
                    <a:pt x="22783" y="2342"/>
                  </a:cubicBezTo>
                  <a:cubicBezTo>
                    <a:pt x="23317" y="2308"/>
                    <a:pt x="23917" y="1941"/>
                    <a:pt x="24418" y="1274"/>
                  </a:cubicBezTo>
                  <a:lnTo>
                    <a:pt x="24484" y="1207"/>
                  </a:lnTo>
                  <a:cubicBezTo>
                    <a:pt x="24785" y="674"/>
                    <a:pt x="25285" y="340"/>
                    <a:pt x="25885" y="207"/>
                  </a:cubicBezTo>
                  <a:cubicBezTo>
                    <a:pt x="25919" y="202"/>
                    <a:pt x="25953" y="200"/>
                    <a:pt x="25987" y="200"/>
                  </a:cubicBezTo>
                  <a:cubicBezTo>
                    <a:pt x="26218" y="200"/>
                    <a:pt x="26440" y="299"/>
                    <a:pt x="26586" y="474"/>
                  </a:cubicBezTo>
                  <a:lnTo>
                    <a:pt x="28254" y="2075"/>
                  </a:lnTo>
                  <a:cubicBezTo>
                    <a:pt x="28272" y="2087"/>
                    <a:pt x="28292" y="2093"/>
                    <a:pt x="28312" y="2093"/>
                  </a:cubicBezTo>
                  <a:cubicBezTo>
                    <a:pt x="28396" y="2093"/>
                    <a:pt x="28468" y="1989"/>
                    <a:pt x="28387" y="1908"/>
                  </a:cubicBezTo>
                  <a:lnTo>
                    <a:pt x="26753" y="307"/>
                  </a:lnTo>
                  <a:cubicBezTo>
                    <a:pt x="26548" y="102"/>
                    <a:pt x="26267" y="0"/>
                    <a:pt x="2599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343;p75"/>
            <p:cNvSpPr/>
            <p:nvPr/>
          </p:nvSpPr>
          <p:spPr>
            <a:xfrm>
              <a:off x="3317550" y="2866650"/>
              <a:ext cx="5025" cy="240200"/>
            </a:xfrm>
            <a:custGeom>
              <a:avLst/>
              <a:gdLst/>
              <a:ahLst/>
              <a:cxnLst/>
              <a:rect l="l" t="t" r="r" b="b"/>
              <a:pathLst>
                <a:path w="201" h="9608" extrusionOk="0">
                  <a:moveTo>
                    <a:pt x="100" y="1"/>
                  </a:moveTo>
                  <a:cubicBezTo>
                    <a:pt x="33" y="1"/>
                    <a:pt x="0" y="68"/>
                    <a:pt x="0" y="101"/>
                  </a:cubicBezTo>
                  <a:lnTo>
                    <a:pt x="0" y="501"/>
                  </a:lnTo>
                  <a:cubicBezTo>
                    <a:pt x="0" y="568"/>
                    <a:pt x="33" y="601"/>
                    <a:pt x="100" y="635"/>
                  </a:cubicBezTo>
                  <a:cubicBezTo>
                    <a:pt x="167" y="635"/>
                    <a:pt x="200" y="568"/>
                    <a:pt x="200" y="501"/>
                  </a:cubicBezTo>
                  <a:lnTo>
                    <a:pt x="200" y="101"/>
                  </a:lnTo>
                  <a:cubicBezTo>
                    <a:pt x="200" y="68"/>
                    <a:pt x="167" y="1"/>
                    <a:pt x="100" y="1"/>
                  </a:cubicBezTo>
                  <a:close/>
                  <a:moveTo>
                    <a:pt x="100" y="1035"/>
                  </a:moveTo>
                  <a:cubicBezTo>
                    <a:pt x="33" y="1035"/>
                    <a:pt x="0" y="1102"/>
                    <a:pt x="0" y="1168"/>
                  </a:cubicBezTo>
                  <a:lnTo>
                    <a:pt x="0" y="1802"/>
                  </a:lnTo>
                  <a:cubicBezTo>
                    <a:pt x="0" y="1836"/>
                    <a:pt x="33" y="1902"/>
                    <a:pt x="100" y="1902"/>
                  </a:cubicBezTo>
                  <a:cubicBezTo>
                    <a:pt x="167" y="1902"/>
                    <a:pt x="200" y="1869"/>
                    <a:pt x="200" y="1802"/>
                  </a:cubicBezTo>
                  <a:lnTo>
                    <a:pt x="200" y="1168"/>
                  </a:lnTo>
                  <a:cubicBezTo>
                    <a:pt x="200" y="1102"/>
                    <a:pt x="167" y="1035"/>
                    <a:pt x="100" y="1035"/>
                  </a:cubicBezTo>
                  <a:close/>
                  <a:moveTo>
                    <a:pt x="100" y="2336"/>
                  </a:moveTo>
                  <a:cubicBezTo>
                    <a:pt x="33" y="2336"/>
                    <a:pt x="0" y="2369"/>
                    <a:pt x="0" y="2436"/>
                  </a:cubicBezTo>
                  <a:lnTo>
                    <a:pt x="0" y="3070"/>
                  </a:lnTo>
                  <a:cubicBezTo>
                    <a:pt x="0" y="3137"/>
                    <a:pt x="33" y="3170"/>
                    <a:pt x="100" y="3203"/>
                  </a:cubicBezTo>
                  <a:cubicBezTo>
                    <a:pt x="167" y="3203"/>
                    <a:pt x="200" y="3137"/>
                    <a:pt x="200" y="3070"/>
                  </a:cubicBezTo>
                  <a:lnTo>
                    <a:pt x="200" y="2436"/>
                  </a:lnTo>
                  <a:cubicBezTo>
                    <a:pt x="200" y="2369"/>
                    <a:pt x="167" y="2336"/>
                    <a:pt x="100" y="2336"/>
                  </a:cubicBezTo>
                  <a:close/>
                  <a:moveTo>
                    <a:pt x="100" y="3604"/>
                  </a:moveTo>
                  <a:cubicBezTo>
                    <a:pt x="33" y="3604"/>
                    <a:pt x="0" y="3670"/>
                    <a:pt x="0" y="3737"/>
                  </a:cubicBezTo>
                  <a:lnTo>
                    <a:pt x="0" y="4371"/>
                  </a:lnTo>
                  <a:cubicBezTo>
                    <a:pt x="0" y="4404"/>
                    <a:pt x="33" y="4471"/>
                    <a:pt x="100" y="4471"/>
                  </a:cubicBezTo>
                  <a:cubicBezTo>
                    <a:pt x="167" y="4471"/>
                    <a:pt x="200" y="4437"/>
                    <a:pt x="200" y="4371"/>
                  </a:cubicBezTo>
                  <a:lnTo>
                    <a:pt x="200" y="3737"/>
                  </a:lnTo>
                  <a:cubicBezTo>
                    <a:pt x="200" y="3670"/>
                    <a:pt x="167" y="3604"/>
                    <a:pt x="100" y="3604"/>
                  </a:cubicBezTo>
                  <a:close/>
                  <a:moveTo>
                    <a:pt x="100" y="4904"/>
                  </a:moveTo>
                  <a:cubicBezTo>
                    <a:pt x="33" y="4904"/>
                    <a:pt x="0" y="4938"/>
                    <a:pt x="0" y="5005"/>
                  </a:cubicBezTo>
                  <a:lnTo>
                    <a:pt x="0" y="5638"/>
                  </a:lnTo>
                  <a:cubicBezTo>
                    <a:pt x="0" y="5705"/>
                    <a:pt x="33" y="5738"/>
                    <a:pt x="100" y="5772"/>
                  </a:cubicBezTo>
                  <a:cubicBezTo>
                    <a:pt x="167" y="5772"/>
                    <a:pt x="200" y="5705"/>
                    <a:pt x="200" y="5638"/>
                  </a:cubicBezTo>
                  <a:lnTo>
                    <a:pt x="200" y="5005"/>
                  </a:lnTo>
                  <a:cubicBezTo>
                    <a:pt x="200" y="4938"/>
                    <a:pt x="167" y="4904"/>
                    <a:pt x="100" y="4904"/>
                  </a:cubicBezTo>
                  <a:close/>
                  <a:moveTo>
                    <a:pt x="100" y="6172"/>
                  </a:moveTo>
                  <a:cubicBezTo>
                    <a:pt x="33" y="6172"/>
                    <a:pt x="0" y="6239"/>
                    <a:pt x="0" y="6305"/>
                  </a:cubicBezTo>
                  <a:lnTo>
                    <a:pt x="0" y="6939"/>
                  </a:lnTo>
                  <a:cubicBezTo>
                    <a:pt x="0" y="6973"/>
                    <a:pt x="33" y="7039"/>
                    <a:pt x="100" y="7039"/>
                  </a:cubicBezTo>
                  <a:cubicBezTo>
                    <a:pt x="134" y="7039"/>
                    <a:pt x="200" y="6973"/>
                    <a:pt x="200" y="6939"/>
                  </a:cubicBezTo>
                  <a:lnTo>
                    <a:pt x="200" y="6305"/>
                  </a:lnTo>
                  <a:cubicBezTo>
                    <a:pt x="200" y="6239"/>
                    <a:pt x="167" y="6172"/>
                    <a:pt x="100" y="6172"/>
                  </a:cubicBezTo>
                  <a:close/>
                  <a:moveTo>
                    <a:pt x="100" y="7473"/>
                  </a:moveTo>
                  <a:cubicBezTo>
                    <a:pt x="33" y="7473"/>
                    <a:pt x="0" y="7506"/>
                    <a:pt x="0" y="7573"/>
                  </a:cubicBezTo>
                  <a:lnTo>
                    <a:pt x="0" y="8207"/>
                  </a:lnTo>
                  <a:cubicBezTo>
                    <a:pt x="0" y="8274"/>
                    <a:pt x="33" y="8307"/>
                    <a:pt x="100" y="8340"/>
                  </a:cubicBezTo>
                  <a:cubicBezTo>
                    <a:pt x="167" y="8340"/>
                    <a:pt x="200" y="8274"/>
                    <a:pt x="200" y="8207"/>
                  </a:cubicBezTo>
                  <a:lnTo>
                    <a:pt x="200" y="7573"/>
                  </a:lnTo>
                  <a:cubicBezTo>
                    <a:pt x="200" y="7506"/>
                    <a:pt x="167" y="7473"/>
                    <a:pt x="100" y="7473"/>
                  </a:cubicBezTo>
                  <a:close/>
                  <a:moveTo>
                    <a:pt x="100" y="8741"/>
                  </a:moveTo>
                  <a:cubicBezTo>
                    <a:pt x="33" y="8741"/>
                    <a:pt x="0" y="8807"/>
                    <a:pt x="0" y="8841"/>
                  </a:cubicBezTo>
                  <a:lnTo>
                    <a:pt x="0" y="9508"/>
                  </a:lnTo>
                  <a:cubicBezTo>
                    <a:pt x="0" y="9541"/>
                    <a:pt x="33" y="9608"/>
                    <a:pt x="100" y="9608"/>
                  </a:cubicBezTo>
                  <a:cubicBezTo>
                    <a:pt x="167" y="9608"/>
                    <a:pt x="200" y="9574"/>
                    <a:pt x="200" y="9508"/>
                  </a:cubicBezTo>
                  <a:lnTo>
                    <a:pt x="200" y="8841"/>
                  </a:lnTo>
                  <a:cubicBezTo>
                    <a:pt x="200" y="8807"/>
                    <a:pt x="167" y="8741"/>
                    <a:pt x="100" y="874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344;p75"/>
            <p:cNvSpPr/>
            <p:nvPr/>
          </p:nvSpPr>
          <p:spPr>
            <a:xfrm>
              <a:off x="3030675" y="3005300"/>
              <a:ext cx="5850" cy="266675"/>
            </a:xfrm>
            <a:custGeom>
              <a:avLst/>
              <a:gdLst/>
              <a:ahLst/>
              <a:cxnLst/>
              <a:rect l="l" t="t" r="r" b="b"/>
              <a:pathLst>
                <a:path w="234" h="10667" extrusionOk="0">
                  <a:moveTo>
                    <a:pt x="117" y="1"/>
                  </a:moveTo>
                  <a:cubicBezTo>
                    <a:pt x="59" y="1"/>
                    <a:pt x="0" y="42"/>
                    <a:pt x="0" y="126"/>
                  </a:cubicBezTo>
                  <a:lnTo>
                    <a:pt x="0" y="292"/>
                  </a:lnTo>
                  <a:cubicBezTo>
                    <a:pt x="0" y="359"/>
                    <a:pt x="67" y="393"/>
                    <a:pt x="134" y="393"/>
                  </a:cubicBezTo>
                  <a:cubicBezTo>
                    <a:pt x="167" y="393"/>
                    <a:pt x="234" y="359"/>
                    <a:pt x="234" y="292"/>
                  </a:cubicBezTo>
                  <a:lnTo>
                    <a:pt x="234" y="126"/>
                  </a:lnTo>
                  <a:cubicBezTo>
                    <a:pt x="234" y="42"/>
                    <a:pt x="175" y="1"/>
                    <a:pt x="117" y="1"/>
                  </a:cubicBezTo>
                  <a:close/>
                  <a:moveTo>
                    <a:pt x="117" y="826"/>
                  </a:moveTo>
                  <a:cubicBezTo>
                    <a:pt x="59" y="826"/>
                    <a:pt x="0" y="860"/>
                    <a:pt x="0" y="926"/>
                  </a:cubicBezTo>
                  <a:lnTo>
                    <a:pt x="0" y="1593"/>
                  </a:lnTo>
                  <a:cubicBezTo>
                    <a:pt x="0" y="1627"/>
                    <a:pt x="67" y="1693"/>
                    <a:pt x="134" y="1693"/>
                  </a:cubicBezTo>
                  <a:cubicBezTo>
                    <a:pt x="167" y="1693"/>
                    <a:pt x="234" y="1627"/>
                    <a:pt x="234" y="1593"/>
                  </a:cubicBezTo>
                  <a:lnTo>
                    <a:pt x="234" y="926"/>
                  </a:lnTo>
                  <a:cubicBezTo>
                    <a:pt x="234" y="860"/>
                    <a:pt x="175" y="826"/>
                    <a:pt x="117" y="826"/>
                  </a:cubicBezTo>
                  <a:close/>
                  <a:moveTo>
                    <a:pt x="117" y="2102"/>
                  </a:moveTo>
                  <a:cubicBezTo>
                    <a:pt x="59" y="2102"/>
                    <a:pt x="0" y="2144"/>
                    <a:pt x="0" y="2227"/>
                  </a:cubicBezTo>
                  <a:lnTo>
                    <a:pt x="0" y="2861"/>
                  </a:lnTo>
                  <a:cubicBezTo>
                    <a:pt x="0" y="2928"/>
                    <a:pt x="67" y="2961"/>
                    <a:pt x="134" y="2961"/>
                  </a:cubicBezTo>
                  <a:cubicBezTo>
                    <a:pt x="167" y="2961"/>
                    <a:pt x="234" y="2928"/>
                    <a:pt x="234" y="2861"/>
                  </a:cubicBezTo>
                  <a:lnTo>
                    <a:pt x="234" y="2227"/>
                  </a:lnTo>
                  <a:cubicBezTo>
                    <a:pt x="234" y="2144"/>
                    <a:pt x="175" y="2102"/>
                    <a:pt x="117" y="2102"/>
                  </a:cubicBezTo>
                  <a:close/>
                  <a:moveTo>
                    <a:pt x="117" y="3395"/>
                  </a:moveTo>
                  <a:cubicBezTo>
                    <a:pt x="59" y="3395"/>
                    <a:pt x="0" y="3428"/>
                    <a:pt x="0" y="3495"/>
                  </a:cubicBezTo>
                  <a:lnTo>
                    <a:pt x="0" y="4162"/>
                  </a:lnTo>
                  <a:cubicBezTo>
                    <a:pt x="0" y="4195"/>
                    <a:pt x="67" y="4262"/>
                    <a:pt x="134" y="4262"/>
                  </a:cubicBezTo>
                  <a:cubicBezTo>
                    <a:pt x="167" y="4262"/>
                    <a:pt x="234" y="4195"/>
                    <a:pt x="234" y="4162"/>
                  </a:cubicBezTo>
                  <a:lnTo>
                    <a:pt x="234" y="3495"/>
                  </a:lnTo>
                  <a:cubicBezTo>
                    <a:pt x="234" y="3428"/>
                    <a:pt x="175" y="3395"/>
                    <a:pt x="117" y="3395"/>
                  </a:cubicBezTo>
                  <a:close/>
                  <a:moveTo>
                    <a:pt x="117" y="4671"/>
                  </a:moveTo>
                  <a:cubicBezTo>
                    <a:pt x="59" y="4671"/>
                    <a:pt x="0" y="4712"/>
                    <a:pt x="0" y="4796"/>
                  </a:cubicBezTo>
                  <a:lnTo>
                    <a:pt x="0" y="5429"/>
                  </a:lnTo>
                  <a:cubicBezTo>
                    <a:pt x="0" y="5496"/>
                    <a:pt x="67" y="5530"/>
                    <a:pt x="134" y="5530"/>
                  </a:cubicBezTo>
                  <a:cubicBezTo>
                    <a:pt x="167" y="5530"/>
                    <a:pt x="234" y="5496"/>
                    <a:pt x="234" y="5429"/>
                  </a:cubicBezTo>
                  <a:lnTo>
                    <a:pt x="234" y="4796"/>
                  </a:lnTo>
                  <a:cubicBezTo>
                    <a:pt x="234" y="4712"/>
                    <a:pt x="175" y="4671"/>
                    <a:pt x="117" y="4671"/>
                  </a:cubicBezTo>
                  <a:close/>
                  <a:moveTo>
                    <a:pt x="117" y="5963"/>
                  </a:moveTo>
                  <a:cubicBezTo>
                    <a:pt x="59" y="5963"/>
                    <a:pt x="0" y="5997"/>
                    <a:pt x="0" y="6063"/>
                  </a:cubicBezTo>
                  <a:lnTo>
                    <a:pt x="0" y="6730"/>
                  </a:lnTo>
                  <a:cubicBezTo>
                    <a:pt x="0" y="6764"/>
                    <a:pt x="67" y="6830"/>
                    <a:pt x="134" y="6830"/>
                  </a:cubicBezTo>
                  <a:cubicBezTo>
                    <a:pt x="167" y="6830"/>
                    <a:pt x="234" y="6764"/>
                    <a:pt x="234" y="6697"/>
                  </a:cubicBezTo>
                  <a:lnTo>
                    <a:pt x="234" y="6063"/>
                  </a:lnTo>
                  <a:cubicBezTo>
                    <a:pt x="234" y="5997"/>
                    <a:pt x="175" y="5963"/>
                    <a:pt x="117" y="5963"/>
                  </a:cubicBezTo>
                  <a:close/>
                  <a:moveTo>
                    <a:pt x="117" y="7239"/>
                  </a:moveTo>
                  <a:cubicBezTo>
                    <a:pt x="59" y="7239"/>
                    <a:pt x="0" y="7281"/>
                    <a:pt x="0" y="7364"/>
                  </a:cubicBezTo>
                  <a:lnTo>
                    <a:pt x="0" y="7998"/>
                  </a:lnTo>
                  <a:cubicBezTo>
                    <a:pt x="0" y="8065"/>
                    <a:pt x="67" y="8098"/>
                    <a:pt x="134" y="8098"/>
                  </a:cubicBezTo>
                  <a:cubicBezTo>
                    <a:pt x="167" y="8098"/>
                    <a:pt x="234" y="8065"/>
                    <a:pt x="234" y="7998"/>
                  </a:cubicBezTo>
                  <a:lnTo>
                    <a:pt x="234" y="7364"/>
                  </a:lnTo>
                  <a:cubicBezTo>
                    <a:pt x="234" y="7281"/>
                    <a:pt x="175" y="7239"/>
                    <a:pt x="117" y="7239"/>
                  </a:cubicBezTo>
                  <a:close/>
                  <a:moveTo>
                    <a:pt x="117" y="8532"/>
                  </a:moveTo>
                  <a:cubicBezTo>
                    <a:pt x="59" y="8532"/>
                    <a:pt x="0" y="8565"/>
                    <a:pt x="0" y="8632"/>
                  </a:cubicBezTo>
                  <a:lnTo>
                    <a:pt x="0" y="9299"/>
                  </a:lnTo>
                  <a:cubicBezTo>
                    <a:pt x="0" y="9332"/>
                    <a:pt x="67" y="9399"/>
                    <a:pt x="134" y="9399"/>
                  </a:cubicBezTo>
                  <a:cubicBezTo>
                    <a:pt x="167" y="9399"/>
                    <a:pt x="234" y="9332"/>
                    <a:pt x="234" y="9299"/>
                  </a:cubicBezTo>
                  <a:lnTo>
                    <a:pt x="234" y="8632"/>
                  </a:lnTo>
                  <a:cubicBezTo>
                    <a:pt x="234" y="8565"/>
                    <a:pt x="175" y="8532"/>
                    <a:pt x="117" y="8532"/>
                  </a:cubicBezTo>
                  <a:close/>
                  <a:moveTo>
                    <a:pt x="117" y="9808"/>
                  </a:moveTo>
                  <a:cubicBezTo>
                    <a:pt x="59" y="9808"/>
                    <a:pt x="0" y="9849"/>
                    <a:pt x="0" y="9933"/>
                  </a:cubicBezTo>
                  <a:lnTo>
                    <a:pt x="0" y="10566"/>
                  </a:lnTo>
                  <a:cubicBezTo>
                    <a:pt x="0" y="10633"/>
                    <a:pt x="67" y="10667"/>
                    <a:pt x="134" y="10667"/>
                  </a:cubicBezTo>
                  <a:cubicBezTo>
                    <a:pt x="167" y="10667"/>
                    <a:pt x="234" y="10633"/>
                    <a:pt x="234" y="10566"/>
                  </a:cubicBezTo>
                  <a:lnTo>
                    <a:pt x="234" y="9933"/>
                  </a:lnTo>
                  <a:cubicBezTo>
                    <a:pt x="234" y="9849"/>
                    <a:pt x="175" y="9808"/>
                    <a:pt x="117" y="9808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345;p75"/>
            <p:cNvSpPr/>
            <p:nvPr/>
          </p:nvSpPr>
          <p:spPr>
            <a:xfrm>
              <a:off x="2888075" y="3172725"/>
              <a:ext cx="5025" cy="182650"/>
            </a:xfrm>
            <a:custGeom>
              <a:avLst/>
              <a:gdLst/>
              <a:ahLst/>
              <a:cxnLst/>
              <a:rect l="l" t="t" r="r" b="b"/>
              <a:pathLst>
                <a:path w="201" h="7306" extrusionOk="0">
                  <a:moveTo>
                    <a:pt x="100" y="0"/>
                  </a:moveTo>
                  <a:cubicBezTo>
                    <a:pt x="34" y="0"/>
                    <a:pt x="0" y="67"/>
                    <a:pt x="0" y="133"/>
                  </a:cubicBezTo>
                  <a:lnTo>
                    <a:pt x="0" y="767"/>
                  </a:lnTo>
                  <a:cubicBezTo>
                    <a:pt x="0" y="834"/>
                    <a:pt x="34" y="867"/>
                    <a:pt x="100" y="867"/>
                  </a:cubicBezTo>
                  <a:cubicBezTo>
                    <a:pt x="134" y="867"/>
                    <a:pt x="200" y="801"/>
                    <a:pt x="200" y="767"/>
                  </a:cubicBezTo>
                  <a:lnTo>
                    <a:pt x="200" y="133"/>
                  </a:lnTo>
                  <a:cubicBezTo>
                    <a:pt x="200" y="67"/>
                    <a:pt x="134" y="0"/>
                    <a:pt x="100" y="0"/>
                  </a:cubicBezTo>
                  <a:close/>
                  <a:moveTo>
                    <a:pt x="100" y="1301"/>
                  </a:moveTo>
                  <a:cubicBezTo>
                    <a:pt x="34" y="1301"/>
                    <a:pt x="0" y="1334"/>
                    <a:pt x="0" y="1401"/>
                  </a:cubicBezTo>
                  <a:lnTo>
                    <a:pt x="0" y="2035"/>
                  </a:lnTo>
                  <a:cubicBezTo>
                    <a:pt x="0" y="2102"/>
                    <a:pt x="34" y="2168"/>
                    <a:pt x="100" y="2168"/>
                  </a:cubicBezTo>
                  <a:lnTo>
                    <a:pt x="100" y="2135"/>
                  </a:lnTo>
                  <a:cubicBezTo>
                    <a:pt x="134" y="2135"/>
                    <a:pt x="200" y="2102"/>
                    <a:pt x="200" y="2035"/>
                  </a:cubicBezTo>
                  <a:lnTo>
                    <a:pt x="200" y="1401"/>
                  </a:lnTo>
                  <a:cubicBezTo>
                    <a:pt x="200" y="1334"/>
                    <a:pt x="134" y="1301"/>
                    <a:pt x="100" y="1301"/>
                  </a:cubicBezTo>
                  <a:close/>
                  <a:moveTo>
                    <a:pt x="100" y="2602"/>
                  </a:moveTo>
                  <a:cubicBezTo>
                    <a:pt x="34" y="2602"/>
                    <a:pt x="0" y="2635"/>
                    <a:pt x="0" y="2702"/>
                  </a:cubicBezTo>
                  <a:lnTo>
                    <a:pt x="0" y="3336"/>
                  </a:lnTo>
                  <a:cubicBezTo>
                    <a:pt x="0" y="3402"/>
                    <a:pt x="34" y="3436"/>
                    <a:pt x="100" y="3436"/>
                  </a:cubicBezTo>
                  <a:cubicBezTo>
                    <a:pt x="134" y="3436"/>
                    <a:pt x="200" y="3402"/>
                    <a:pt x="200" y="3336"/>
                  </a:cubicBezTo>
                  <a:lnTo>
                    <a:pt x="200" y="2702"/>
                  </a:lnTo>
                  <a:cubicBezTo>
                    <a:pt x="200" y="2635"/>
                    <a:pt x="134" y="2602"/>
                    <a:pt x="100" y="2602"/>
                  </a:cubicBezTo>
                  <a:close/>
                  <a:moveTo>
                    <a:pt x="100" y="3836"/>
                  </a:moveTo>
                  <a:cubicBezTo>
                    <a:pt x="34" y="3836"/>
                    <a:pt x="0" y="3903"/>
                    <a:pt x="0" y="3970"/>
                  </a:cubicBezTo>
                  <a:lnTo>
                    <a:pt x="0" y="4603"/>
                  </a:lnTo>
                  <a:cubicBezTo>
                    <a:pt x="0" y="4670"/>
                    <a:pt x="34" y="4737"/>
                    <a:pt x="100" y="4737"/>
                  </a:cubicBezTo>
                  <a:lnTo>
                    <a:pt x="100" y="4703"/>
                  </a:lnTo>
                  <a:cubicBezTo>
                    <a:pt x="167" y="4703"/>
                    <a:pt x="200" y="4670"/>
                    <a:pt x="200" y="4603"/>
                  </a:cubicBezTo>
                  <a:lnTo>
                    <a:pt x="200" y="3970"/>
                  </a:lnTo>
                  <a:cubicBezTo>
                    <a:pt x="200" y="3903"/>
                    <a:pt x="134" y="3836"/>
                    <a:pt x="100" y="3836"/>
                  </a:cubicBezTo>
                  <a:close/>
                  <a:moveTo>
                    <a:pt x="100" y="5137"/>
                  </a:moveTo>
                  <a:cubicBezTo>
                    <a:pt x="34" y="5137"/>
                    <a:pt x="0" y="5204"/>
                    <a:pt x="0" y="5270"/>
                  </a:cubicBezTo>
                  <a:lnTo>
                    <a:pt x="0" y="5904"/>
                  </a:lnTo>
                  <a:cubicBezTo>
                    <a:pt x="0" y="5971"/>
                    <a:pt x="34" y="6004"/>
                    <a:pt x="100" y="6004"/>
                  </a:cubicBezTo>
                  <a:cubicBezTo>
                    <a:pt x="134" y="6004"/>
                    <a:pt x="200" y="5938"/>
                    <a:pt x="200" y="5904"/>
                  </a:cubicBezTo>
                  <a:lnTo>
                    <a:pt x="200" y="5270"/>
                  </a:lnTo>
                  <a:cubicBezTo>
                    <a:pt x="200" y="5204"/>
                    <a:pt x="134" y="5137"/>
                    <a:pt x="100" y="5137"/>
                  </a:cubicBezTo>
                  <a:close/>
                  <a:moveTo>
                    <a:pt x="100" y="6438"/>
                  </a:moveTo>
                  <a:cubicBezTo>
                    <a:pt x="34" y="6438"/>
                    <a:pt x="0" y="6471"/>
                    <a:pt x="0" y="6538"/>
                  </a:cubicBezTo>
                  <a:lnTo>
                    <a:pt x="0" y="7172"/>
                  </a:lnTo>
                  <a:cubicBezTo>
                    <a:pt x="0" y="7239"/>
                    <a:pt x="34" y="7305"/>
                    <a:pt x="100" y="7305"/>
                  </a:cubicBezTo>
                  <a:cubicBezTo>
                    <a:pt x="167" y="7305"/>
                    <a:pt x="200" y="7239"/>
                    <a:pt x="200" y="7172"/>
                  </a:cubicBezTo>
                  <a:lnTo>
                    <a:pt x="200" y="6538"/>
                  </a:lnTo>
                  <a:cubicBezTo>
                    <a:pt x="200" y="6471"/>
                    <a:pt x="134" y="6438"/>
                    <a:pt x="100" y="6438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346;p75"/>
            <p:cNvSpPr/>
            <p:nvPr/>
          </p:nvSpPr>
          <p:spPr>
            <a:xfrm>
              <a:off x="2744225" y="3207750"/>
              <a:ext cx="5850" cy="230175"/>
            </a:xfrm>
            <a:custGeom>
              <a:avLst/>
              <a:gdLst/>
              <a:ahLst/>
              <a:cxnLst/>
              <a:rect l="l" t="t" r="r" b="b"/>
              <a:pathLst>
                <a:path w="234" h="9207" extrusionOk="0">
                  <a:moveTo>
                    <a:pt x="117" y="0"/>
                  </a:moveTo>
                  <a:cubicBezTo>
                    <a:pt x="58" y="0"/>
                    <a:pt x="0" y="33"/>
                    <a:pt x="17" y="100"/>
                  </a:cubicBezTo>
                  <a:cubicBezTo>
                    <a:pt x="17" y="167"/>
                    <a:pt x="50" y="200"/>
                    <a:pt x="117" y="200"/>
                  </a:cubicBezTo>
                  <a:cubicBezTo>
                    <a:pt x="184" y="200"/>
                    <a:pt x="217" y="133"/>
                    <a:pt x="217" y="100"/>
                  </a:cubicBezTo>
                  <a:cubicBezTo>
                    <a:pt x="234" y="33"/>
                    <a:pt x="175" y="0"/>
                    <a:pt x="117" y="0"/>
                  </a:cubicBezTo>
                  <a:close/>
                  <a:moveTo>
                    <a:pt x="117" y="634"/>
                  </a:moveTo>
                  <a:cubicBezTo>
                    <a:pt x="58" y="634"/>
                    <a:pt x="0" y="667"/>
                    <a:pt x="17" y="734"/>
                  </a:cubicBezTo>
                  <a:lnTo>
                    <a:pt x="17" y="1368"/>
                  </a:lnTo>
                  <a:cubicBezTo>
                    <a:pt x="17" y="1434"/>
                    <a:pt x="50" y="1501"/>
                    <a:pt x="117" y="1501"/>
                  </a:cubicBezTo>
                  <a:cubicBezTo>
                    <a:pt x="184" y="1501"/>
                    <a:pt x="217" y="1434"/>
                    <a:pt x="217" y="1368"/>
                  </a:cubicBezTo>
                  <a:lnTo>
                    <a:pt x="217" y="734"/>
                  </a:lnTo>
                  <a:cubicBezTo>
                    <a:pt x="234" y="667"/>
                    <a:pt x="175" y="634"/>
                    <a:pt x="117" y="634"/>
                  </a:cubicBezTo>
                  <a:close/>
                  <a:moveTo>
                    <a:pt x="117" y="1935"/>
                  </a:moveTo>
                  <a:cubicBezTo>
                    <a:pt x="58" y="1935"/>
                    <a:pt x="0" y="1968"/>
                    <a:pt x="17" y="2035"/>
                  </a:cubicBezTo>
                  <a:lnTo>
                    <a:pt x="17" y="2669"/>
                  </a:lnTo>
                  <a:cubicBezTo>
                    <a:pt x="17" y="2735"/>
                    <a:pt x="50" y="2769"/>
                    <a:pt x="117" y="2769"/>
                  </a:cubicBezTo>
                  <a:cubicBezTo>
                    <a:pt x="184" y="2769"/>
                    <a:pt x="217" y="2735"/>
                    <a:pt x="217" y="2669"/>
                  </a:cubicBezTo>
                  <a:lnTo>
                    <a:pt x="217" y="2035"/>
                  </a:lnTo>
                  <a:cubicBezTo>
                    <a:pt x="234" y="1968"/>
                    <a:pt x="175" y="1935"/>
                    <a:pt x="117" y="1935"/>
                  </a:cubicBezTo>
                  <a:close/>
                  <a:moveTo>
                    <a:pt x="117" y="3202"/>
                  </a:moveTo>
                  <a:cubicBezTo>
                    <a:pt x="58" y="3202"/>
                    <a:pt x="0" y="3236"/>
                    <a:pt x="17" y="3302"/>
                  </a:cubicBezTo>
                  <a:lnTo>
                    <a:pt x="17" y="3936"/>
                  </a:lnTo>
                  <a:cubicBezTo>
                    <a:pt x="17" y="4003"/>
                    <a:pt x="50" y="4070"/>
                    <a:pt x="117" y="4070"/>
                  </a:cubicBezTo>
                  <a:cubicBezTo>
                    <a:pt x="184" y="4070"/>
                    <a:pt x="217" y="4003"/>
                    <a:pt x="217" y="3936"/>
                  </a:cubicBezTo>
                  <a:lnTo>
                    <a:pt x="217" y="3302"/>
                  </a:lnTo>
                  <a:cubicBezTo>
                    <a:pt x="234" y="3236"/>
                    <a:pt x="175" y="3202"/>
                    <a:pt x="117" y="3202"/>
                  </a:cubicBezTo>
                  <a:close/>
                  <a:moveTo>
                    <a:pt x="117" y="4503"/>
                  </a:moveTo>
                  <a:cubicBezTo>
                    <a:pt x="58" y="4503"/>
                    <a:pt x="0" y="4537"/>
                    <a:pt x="17" y="4603"/>
                  </a:cubicBezTo>
                  <a:lnTo>
                    <a:pt x="17" y="5237"/>
                  </a:lnTo>
                  <a:cubicBezTo>
                    <a:pt x="17" y="5304"/>
                    <a:pt x="50" y="5337"/>
                    <a:pt x="117" y="5337"/>
                  </a:cubicBezTo>
                  <a:cubicBezTo>
                    <a:pt x="184" y="5337"/>
                    <a:pt x="217" y="5304"/>
                    <a:pt x="217" y="5237"/>
                  </a:cubicBezTo>
                  <a:lnTo>
                    <a:pt x="217" y="4603"/>
                  </a:lnTo>
                  <a:cubicBezTo>
                    <a:pt x="234" y="4537"/>
                    <a:pt x="175" y="4503"/>
                    <a:pt x="117" y="4503"/>
                  </a:cubicBezTo>
                  <a:close/>
                  <a:moveTo>
                    <a:pt x="117" y="5804"/>
                  </a:moveTo>
                  <a:cubicBezTo>
                    <a:pt x="58" y="5804"/>
                    <a:pt x="0" y="5838"/>
                    <a:pt x="17" y="5904"/>
                  </a:cubicBezTo>
                  <a:lnTo>
                    <a:pt x="17" y="6505"/>
                  </a:lnTo>
                  <a:cubicBezTo>
                    <a:pt x="17" y="6571"/>
                    <a:pt x="50" y="6638"/>
                    <a:pt x="117" y="6638"/>
                  </a:cubicBezTo>
                  <a:cubicBezTo>
                    <a:pt x="184" y="6638"/>
                    <a:pt x="217" y="6571"/>
                    <a:pt x="217" y="6538"/>
                  </a:cubicBezTo>
                  <a:lnTo>
                    <a:pt x="217" y="5904"/>
                  </a:lnTo>
                  <a:cubicBezTo>
                    <a:pt x="234" y="5838"/>
                    <a:pt x="175" y="5804"/>
                    <a:pt x="117" y="5804"/>
                  </a:cubicBezTo>
                  <a:close/>
                  <a:moveTo>
                    <a:pt x="117" y="7072"/>
                  </a:moveTo>
                  <a:cubicBezTo>
                    <a:pt x="58" y="7072"/>
                    <a:pt x="0" y="7105"/>
                    <a:pt x="17" y="7172"/>
                  </a:cubicBezTo>
                  <a:lnTo>
                    <a:pt x="17" y="7806"/>
                  </a:lnTo>
                  <a:cubicBezTo>
                    <a:pt x="17" y="7872"/>
                    <a:pt x="50" y="7906"/>
                    <a:pt x="117" y="7906"/>
                  </a:cubicBezTo>
                  <a:cubicBezTo>
                    <a:pt x="184" y="7906"/>
                    <a:pt x="217" y="7872"/>
                    <a:pt x="217" y="7806"/>
                  </a:cubicBezTo>
                  <a:lnTo>
                    <a:pt x="217" y="7172"/>
                  </a:lnTo>
                  <a:cubicBezTo>
                    <a:pt x="234" y="7105"/>
                    <a:pt x="175" y="7072"/>
                    <a:pt x="117" y="7072"/>
                  </a:cubicBezTo>
                  <a:close/>
                  <a:moveTo>
                    <a:pt x="117" y="8339"/>
                  </a:moveTo>
                  <a:cubicBezTo>
                    <a:pt x="58" y="8339"/>
                    <a:pt x="0" y="8373"/>
                    <a:pt x="17" y="8439"/>
                  </a:cubicBezTo>
                  <a:lnTo>
                    <a:pt x="17" y="9073"/>
                  </a:lnTo>
                  <a:cubicBezTo>
                    <a:pt x="17" y="9140"/>
                    <a:pt x="50" y="9207"/>
                    <a:pt x="117" y="9207"/>
                  </a:cubicBezTo>
                  <a:cubicBezTo>
                    <a:pt x="184" y="9207"/>
                    <a:pt x="217" y="9140"/>
                    <a:pt x="217" y="9073"/>
                  </a:cubicBezTo>
                  <a:lnTo>
                    <a:pt x="217" y="8439"/>
                  </a:lnTo>
                  <a:cubicBezTo>
                    <a:pt x="234" y="8373"/>
                    <a:pt x="175" y="8339"/>
                    <a:pt x="117" y="8339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347;p75"/>
            <p:cNvSpPr/>
            <p:nvPr/>
          </p:nvSpPr>
          <p:spPr>
            <a:xfrm>
              <a:off x="3173675" y="2880000"/>
              <a:ext cx="6300" cy="309425"/>
            </a:xfrm>
            <a:custGeom>
              <a:avLst/>
              <a:gdLst/>
              <a:ahLst/>
              <a:cxnLst/>
              <a:rect l="l" t="t" r="r" b="b"/>
              <a:pathLst>
                <a:path w="252" h="12377" extrusionOk="0">
                  <a:moveTo>
                    <a:pt x="118" y="1"/>
                  </a:moveTo>
                  <a:cubicBezTo>
                    <a:pt x="59" y="1"/>
                    <a:pt x="1" y="34"/>
                    <a:pt x="18" y="101"/>
                  </a:cubicBezTo>
                  <a:lnTo>
                    <a:pt x="18" y="701"/>
                  </a:lnTo>
                  <a:cubicBezTo>
                    <a:pt x="18" y="768"/>
                    <a:pt x="51" y="835"/>
                    <a:pt x="118" y="835"/>
                  </a:cubicBezTo>
                  <a:cubicBezTo>
                    <a:pt x="184" y="835"/>
                    <a:pt x="218" y="768"/>
                    <a:pt x="218" y="701"/>
                  </a:cubicBezTo>
                  <a:lnTo>
                    <a:pt x="218" y="101"/>
                  </a:lnTo>
                  <a:cubicBezTo>
                    <a:pt x="234" y="34"/>
                    <a:pt x="176" y="1"/>
                    <a:pt x="118" y="1"/>
                  </a:cubicBezTo>
                  <a:close/>
                  <a:moveTo>
                    <a:pt x="130" y="1268"/>
                  </a:moveTo>
                  <a:cubicBezTo>
                    <a:pt x="84" y="1268"/>
                    <a:pt x="34" y="1302"/>
                    <a:pt x="18" y="1368"/>
                  </a:cubicBezTo>
                  <a:lnTo>
                    <a:pt x="18" y="2002"/>
                  </a:lnTo>
                  <a:cubicBezTo>
                    <a:pt x="18" y="2069"/>
                    <a:pt x="51" y="2102"/>
                    <a:pt x="118" y="2102"/>
                  </a:cubicBezTo>
                  <a:cubicBezTo>
                    <a:pt x="184" y="2102"/>
                    <a:pt x="218" y="2069"/>
                    <a:pt x="218" y="2002"/>
                  </a:cubicBezTo>
                  <a:lnTo>
                    <a:pt x="218" y="1368"/>
                  </a:lnTo>
                  <a:cubicBezTo>
                    <a:pt x="218" y="1302"/>
                    <a:pt x="176" y="1268"/>
                    <a:pt x="130" y="1268"/>
                  </a:cubicBezTo>
                  <a:close/>
                  <a:moveTo>
                    <a:pt x="130" y="2561"/>
                  </a:moveTo>
                  <a:cubicBezTo>
                    <a:pt x="84" y="2561"/>
                    <a:pt x="34" y="2586"/>
                    <a:pt x="18" y="2636"/>
                  </a:cubicBezTo>
                  <a:lnTo>
                    <a:pt x="18" y="3270"/>
                  </a:lnTo>
                  <a:cubicBezTo>
                    <a:pt x="18" y="3336"/>
                    <a:pt x="51" y="3403"/>
                    <a:pt x="118" y="3403"/>
                  </a:cubicBezTo>
                  <a:cubicBezTo>
                    <a:pt x="184" y="3403"/>
                    <a:pt x="218" y="3336"/>
                    <a:pt x="218" y="3270"/>
                  </a:cubicBezTo>
                  <a:lnTo>
                    <a:pt x="218" y="2636"/>
                  </a:lnTo>
                  <a:cubicBezTo>
                    <a:pt x="218" y="2586"/>
                    <a:pt x="176" y="2561"/>
                    <a:pt x="130" y="2561"/>
                  </a:cubicBezTo>
                  <a:close/>
                  <a:moveTo>
                    <a:pt x="130" y="3837"/>
                  </a:moveTo>
                  <a:cubicBezTo>
                    <a:pt x="84" y="3837"/>
                    <a:pt x="34" y="3870"/>
                    <a:pt x="18" y="3937"/>
                  </a:cubicBezTo>
                  <a:lnTo>
                    <a:pt x="18" y="4571"/>
                  </a:lnTo>
                  <a:cubicBezTo>
                    <a:pt x="18" y="4637"/>
                    <a:pt x="51" y="4671"/>
                    <a:pt x="118" y="4671"/>
                  </a:cubicBezTo>
                  <a:cubicBezTo>
                    <a:pt x="184" y="4671"/>
                    <a:pt x="218" y="4637"/>
                    <a:pt x="218" y="4571"/>
                  </a:cubicBezTo>
                  <a:lnTo>
                    <a:pt x="218" y="3937"/>
                  </a:lnTo>
                  <a:cubicBezTo>
                    <a:pt x="218" y="3870"/>
                    <a:pt x="176" y="3837"/>
                    <a:pt x="130" y="3837"/>
                  </a:cubicBezTo>
                  <a:close/>
                  <a:moveTo>
                    <a:pt x="130" y="5129"/>
                  </a:moveTo>
                  <a:cubicBezTo>
                    <a:pt x="84" y="5129"/>
                    <a:pt x="34" y="5154"/>
                    <a:pt x="18" y="5204"/>
                  </a:cubicBezTo>
                  <a:lnTo>
                    <a:pt x="18" y="5838"/>
                  </a:lnTo>
                  <a:cubicBezTo>
                    <a:pt x="18" y="5905"/>
                    <a:pt x="51" y="5972"/>
                    <a:pt x="118" y="5972"/>
                  </a:cubicBezTo>
                  <a:cubicBezTo>
                    <a:pt x="184" y="5972"/>
                    <a:pt x="218" y="5905"/>
                    <a:pt x="218" y="5838"/>
                  </a:cubicBezTo>
                  <a:lnTo>
                    <a:pt x="218" y="5204"/>
                  </a:lnTo>
                  <a:cubicBezTo>
                    <a:pt x="218" y="5154"/>
                    <a:pt x="176" y="5129"/>
                    <a:pt x="130" y="5129"/>
                  </a:cubicBezTo>
                  <a:close/>
                  <a:moveTo>
                    <a:pt x="130" y="6405"/>
                  </a:moveTo>
                  <a:cubicBezTo>
                    <a:pt x="84" y="6405"/>
                    <a:pt x="34" y="6439"/>
                    <a:pt x="18" y="6505"/>
                  </a:cubicBezTo>
                  <a:lnTo>
                    <a:pt x="18" y="7139"/>
                  </a:lnTo>
                  <a:cubicBezTo>
                    <a:pt x="18" y="7206"/>
                    <a:pt x="51" y="7239"/>
                    <a:pt x="118" y="7239"/>
                  </a:cubicBezTo>
                  <a:cubicBezTo>
                    <a:pt x="184" y="7239"/>
                    <a:pt x="218" y="7206"/>
                    <a:pt x="218" y="7139"/>
                  </a:cubicBezTo>
                  <a:lnTo>
                    <a:pt x="218" y="6505"/>
                  </a:lnTo>
                  <a:cubicBezTo>
                    <a:pt x="218" y="6439"/>
                    <a:pt x="176" y="6405"/>
                    <a:pt x="130" y="6405"/>
                  </a:cubicBezTo>
                  <a:close/>
                  <a:moveTo>
                    <a:pt x="130" y="7698"/>
                  </a:moveTo>
                  <a:cubicBezTo>
                    <a:pt x="84" y="7698"/>
                    <a:pt x="34" y="7723"/>
                    <a:pt x="18" y="7773"/>
                  </a:cubicBezTo>
                  <a:lnTo>
                    <a:pt x="18" y="8407"/>
                  </a:lnTo>
                  <a:cubicBezTo>
                    <a:pt x="18" y="8473"/>
                    <a:pt x="51" y="8540"/>
                    <a:pt x="118" y="8540"/>
                  </a:cubicBezTo>
                  <a:cubicBezTo>
                    <a:pt x="184" y="8540"/>
                    <a:pt x="218" y="8473"/>
                    <a:pt x="218" y="8407"/>
                  </a:cubicBezTo>
                  <a:lnTo>
                    <a:pt x="218" y="7773"/>
                  </a:lnTo>
                  <a:cubicBezTo>
                    <a:pt x="218" y="7723"/>
                    <a:pt x="176" y="7698"/>
                    <a:pt x="130" y="7698"/>
                  </a:cubicBezTo>
                  <a:close/>
                  <a:moveTo>
                    <a:pt x="130" y="8974"/>
                  </a:moveTo>
                  <a:cubicBezTo>
                    <a:pt x="84" y="8974"/>
                    <a:pt x="34" y="9007"/>
                    <a:pt x="18" y="9074"/>
                  </a:cubicBezTo>
                  <a:lnTo>
                    <a:pt x="18" y="9708"/>
                  </a:lnTo>
                  <a:cubicBezTo>
                    <a:pt x="18" y="9774"/>
                    <a:pt x="51" y="9808"/>
                    <a:pt x="118" y="9808"/>
                  </a:cubicBezTo>
                  <a:lnTo>
                    <a:pt x="118" y="9841"/>
                  </a:lnTo>
                  <a:cubicBezTo>
                    <a:pt x="184" y="9808"/>
                    <a:pt x="251" y="9774"/>
                    <a:pt x="218" y="9708"/>
                  </a:cubicBezTo>
                  <a:lnTo>
                    <a:pt x="218" y="9074"/>
                  </a:lnTo>
                  <a:cubicBezTo>
                    <a:pt x="218" y="9007"/>
                    <a:pt x="176" y="8974"/>
                    <a:pt x="130" y="8974"/>
                  </a:cubicBezTo>
                  <a:close/>
                  <a:moveTo>
                    <a:pt x="130" y="10266"/>
                  </a:moveTo>
                  <a:cubicBezTo>
                    <a:pt x="84" y="10266"/>
                    <a:pt x="34" y="10291"/>
                    <a:pt x="18" y="10341"/>
                  </a:cubicBezTo>
                  <a:lnTo>
                    <a:pt x="18" y="10975"/>
                  </a:lnTo>
                  <a:cubicBezTo>
                    <a:pt x="18" y="11042"/>
                    <a:pt x="51" y="11109"/>
                    <a:pt x="118" y="11109"/>
                  </a:cubicBezTo>
                  <a:cubicBezTo>
                    <a:pt x="184" y="11109"/>
                    <a:pt x="218" y="11042"/>
                    <a:pt x="218" y="10975"/>
                  </a:cubicBezTo>
                  <a:lnTo>
                    <a:pt x="218" y="10341"/>
                  </a:lnTo>
                  <a:cubicBezTo>
                    <a:pt x="218" y="10291"/>
                    <a:pt x="176" y="10266"/>
                    <a:pt x="130" y="10266"/>
                  </a:cubicBezTo>
                  <a:close/>
                  <a:moveTo>
                    <a:pt x="130" y="11542"/>
                  </a:moveTo>
                  <a:cubicBezTo>
                    <a:pt x="84" y="11542"/>
                    <a:pt x="34" y="11576"/>
                    <a:pt x="18" y="11642"/>
                  </a:cubicBezTo>
                  <a:lnTo>
                    <a:pt x="18" y="12276"/>
                  </a:lnTo>
                  <a:cubicBezTo>
                    <a:pt x="18" y="12343"/>
                    <a:pt x="51" y="12376"/>
                    <a:pt x="118" y="12376"/>
                  </a:cubicBezTo>
                  <a:cubicBezTo>
                    <a:pt x="184" y="12376"/>
                    <a:pt x="218" y="12343"/>
                    <a:pt x="218" y="12276"/>
                  </a:cubicBezTo>
                  <a:lnTo>
                    <a:pt x="218" y="11642"/>
                  </a:lnTo>
                  <a:cubicBezTo>
                    <a:pt x="218" y="11576"/>
                    <a:pt x="176" y="11542"/>
                    <a:pt x="130" y="11542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348;p75"/>
            <p:cNvSpPr/>
            <p:nvPr/>
          </p:nvSpPr>
          <p:spPr>
            <a:xfrm>
              <a:off x="3313375" y="2858650"/>
              <a:ext cx="13375" cy="21500"/>
            </a:xfrm>
            <a:custGeom>
              <a:avLst/>
              <a:gdLst/>
              <a:ahLst/>
              <a:cxnLst/>
              <a:rect l="l" t="t" r="r" b="b"/>
              <a:pathLst>
                <a:path w="535" h="860" extrusionOk="0">
                  <a:moveTo>
                    <a:pt x="348" y="0"/>
                  </a:moveTo>
                  <a:cubicBezTo>
                    <a:pt x="322" y="0"/>
                    <a:pt x="294" y="7"/>
                    <a:pt x="267" y="21"/>
                  </a:cubicBezTo>
                  <a:cubicBezTo>
                    <a:pt x="100" y="154"/>
                    <a:pt x="0" y="354"/>
                    <a:pt x="0" y="588"/>
                  </a:cubicBezTo>
                  <a:cubicBezTo>
                    <a:pt x="0" y="760"/>
                    <a:pt x="73" y="860"/>
                    <a:pt x="165" y="860"/>
                  </a:cubicBezTo>
                  <a:cubicBezTo>
                    <a:pt x="197" y="860"/>
                    <a:pt x="232" y="847"/>
                    <a:pt x="267" y="821"/>
                  </a:cubicBezTo>
                  <a:cubicBezTo>
                    <a:pt x="434" y="688"/>
                    <a:pt x="534" y="488"/>
                    <a:pt x="534" y="288"/>
                  </a:cubicBezTo>
                  <a:cubicBezTo>
                    <a:pt x="534" y="102"/>
                    <a:pt x="450" y="0"/>
                    <a:pt x="34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349;p75"/>
            <p:cNvSpPr/>
            <p:nvPr/>
          </p:nvSpPr>
          <p:spPr>
            <a:xfrm>
              <a:off x="3170775" y="2871525"/>
              <a:ext cx="12525" cy="21525"/>
            </a:xfrm>
            <a:custGeom>
              <a:avLst/>
              <a:gdLst/>
              <a:ahLst/>
              <a:cxnLst/>
              <a:rect l="l" t="t" r="r" b="b"/>
              <a:pathLst>
                <a:path w="501" h="861" extrusionOk="0">
                  <a:moveTo>
                    <a:pt x="350" y="1"/>
                  </a:moveTo>
                  <a:cubicBezTo>
                    <a:pt x="316" y="1"/>
                    <a:pt x="277" y="13"/>
                    <a:pt x="234" y="39"/>
                  </a:cubicBezTo>
                  <a:cubicBezTo>
                    <a:pt x="67" y="173"/>
                    <a:pt x="0" y="373"/>
                    <a:pt x="0" y="573"/>
                  </a:cubicBezTo>
                  <a:cubicBezTo>
                    <a:pt x="0" y="759"/>
                    <a:pt x="85" y="860"/>
                    <a:pt x="187" y="860"/>
                  </a:cubicBezTo>
                  <a:cubicBezTo>
                    <a:pt x="213" y="860"/>
                    <a:pt x="240" y="854"/>
                    <a:pt x="267" y="840"/>
                  </a:cubicBezTo>
                  <a:cubicBezTo>
                    <a:pt x="434" y="673"/>
                    <a:pt x="501" y="473"/>
                    <a:pt x="501" y="273"/>
                  </a:cubicBezTo>
                  <a:cubicBezTo>
                    <a:pt x="501" y="100"/>
                    <a:pt x="446" y="1"/>
                    <a:pt x="35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350;p75"/>
            <p:cNvSpPr/>
            <p:nvPr/>
          </p:nvSpPr>
          <p:spPr>
            <a:xfrm>
              <a:off x="3027325" y="2997575"/>
              <a:ext cx="12550" cy="21400"/>
            </a:xfrm>
            <a:custGeom>
              <a:avLst/>
              <a:gdLst/>
              <a:ahLst/>
              <a:cxnLst/>
              <a:rect l="l" t="t" r="r" b="b"/>
              <a:pathLst>
                <a:path w="502" h="856" extrusionOk="0">
                  <a:moveTo>
                    <a:pt x="355" y="0"/>
                  </a:moveTo>
                  <a:cubicBezTo>
                    <a:pt x="328" y="0"/>
                    <a:pt x="299" y="11"/>
                    <a:pt x="268" y="34"/>
                  </a:cubicBezTo>
                  <a:cubicBezTo>
                    <a:pt x="101" y="168"/>
                    <a:pt x="1" y="368"/>
                    <a:pt x="1" y="568"/>
                  </a:cubicBezTo>
                  <a:cubicBezTo>
                    <a:pt x="1" y="754"/>
                    <a:pt x="64" y="855"/>
                    <a:pt x="174" y="855"/>
                  </a:cubicBezTo>
                  <a:cubicBezTo>
                    <a:pt x="202" y="855"/>
                    <a:pt x="234" y="849"/>
                    <a:pt x="268" y="835"/>
                  </a:cubicBezTo>
                  <a:cubicBezTo>
                    <a:pt x="434" y="702"/>
                    <a:pt x="501" y="501"/>
                    <a:pt x="501" y="268"/>
                  </a:cubicBezTo>
                  <a:cubicBezTo>
                    <a:pt x="501" y="115"/>
                    <a:pt x="442" y="0"/>
                    <a:pt x="35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351;p75"/>
            <p:cNvSpPr/>
            <p:nvPr/>
          </p:nvSpPr>
          <p:spPr>
            <a:xfrm>
              <a:off x="2883900" y="3158400"/>
              <a:ext cx="13375" cy="21025"/>
            </a:xfrm>
            <a:custGeom>
              <a:avLst/>
              <a:gdLst/>
              <a:ahLst/>
              <a:cxnLst/>
              <a:rect l="l" t="t" r="r" b="b"/>
              <a:pathLst>
                <a:path w="535" h="841" extrusionOk="0">
                  <a:moveTo>
                    <a:pt x="369" y="1"/>
                  </a:moveTo>
                  <a:cubicBezTo>
                    <a:pt x="337" y="1"/>
                    <a:pt x="302" y="13"/>
                    <a:pt x="267" y="39"/>
                  </a:cubicBezTo>
                  <a:cubicBezTo>
                    <a:pt x="100" y="139"/>
                    <a:pt x="0" y="373"/>
                    <a:pt x="0" y="573"/>
                  </a:cubicBezTo>
                  <a:cubicBezTo>
                    <a:pt x="0" y="726"/>
                    <a:pt x="79" y="841"/>
                    <a:pt x="175" y="841"/>
                  </a:cubicBezTo>
                  <a:cubicBezTo>
                    <a:pt x="205" y="841"/>
                    <a:pt x="236" y="830"/>
                    <a:pt x="267" y="807"/>
                  </a:cubicBezTo>
                  <a:cubicBezTo>
                    <a:pt x="434" y="673"/>
                    <a:pt x="534" y="473"/>
                    <a:pt x="534" y="273"/>
                  </a:cubicBezTo>
                  <a:cubicBezTo>
                    <a:pt x="534" y="100"/>
                    <a:pt x="461" y="1"/>
                    <a:pt x="3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352;p75"/>
            <p:cNvSpPr/>
            <p:nvPr/>
          </p:nvSpPr>
          <p:spPr>
            <a:xfrm>
              <a:off x="2740450" y="3199275"/>
              <a:ext cx="13375" cy="21500"/>
            </a:xfrm>
            <a:custGeom>
              <a:avLst/>
              <a:gdLst/>
              <a:ahLst/>
              <a:cxnLst/>
              <a:rect l="l" t="t" r="r" b="b"/>
              <a:pathLst>
                <a:path w="535" h="860" extrusionOk="0">
                  <a:moveTo>
                    <a:pt x="384" y="0"/>
                  </a:moveTo>
                  <a:cubicBezTo>
                    <a:pt x="350" y="0"/>
                    <a:pt x="311" y="13"/>
                    <a:pt x="268" y="39"/>
                  </a:cubicBezTo>
                  <a:cubicBezTo>
                    <a:pt x="101" y="139"/>
                    <a:pt x="1" y="372"/>
                    <a:pt x="1" y="573"/>
                  </a:cubicBezTo>
                  <a:cubicBezTo>
                    <a:pt x="1" y="758"/>
                    <a:pt x="85" y="860"/>
                    <a:pt x="187" y="860"/>
                  </a:cubicBezTo>
                  <a:cubicBezTo>
                    <a:pt x="213" y="860"/>
                    <a:pt x="241" y="853"/>
                    <a:pt x="268" y="839"/>
                  </a:cubicBezTo>
                  <a:cubicBezTo>
                    <a:pt x="435" y="673"/>
                    <a:pt x="535" y="472"/>
                    <a:pt x="535" y="272"/>
                  </a:cubicBezTo>
                  <a:cubicBezTo>
                    <a:pt x="535" y="100"/>
                    <a:pt x="480" y="0"/>
                    <a:pt x="3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353;p75"/>
            <p:cNvSpPr/>
            <p:nvPr/>
          </p:nvSpPr>
          <p:spPr>
            <a:xfrm>
              <a:off x="4184825" y="1197350"/>
              <a:ext cx="95100" cy="155750"/>
            </a:xfrm>
            <a:custGeom>
              <a:avLst/>
              <a:gdLst/>
              <a:ahLst/>
              <a:cxnLst/>
              <a:rect l="l" t="t" r="r" b="b"/>
              <a:pathLst>
                <a:path w="3804" h="6230" extrusionOk="0">
                  <a:moveTo>
                    <a:pt x="3336" y="592"/>
                  </a:moveTo>
                  <a:lnTo>
                    <a:pt x="3336" y="3928"/>
                  </a:lnTo>
                  <a:lnTo>
                    <a:pt x="468" y="5596"/>
                  </a:lnTo>
                  <a:lnTo>
                    <a:pt x="468" y="2260"/>
                  </a:lnTo>
                  <a:lnTo>
                    <a:pt x="3336" y="592"/>
                  </a:lnTo>
                  <a:close/>
                  <a:moveTo>
                    <a:pt x="3570" y="0"/>
                  </a:moveTo>
                  <a:cubicBezTo>
                    <a:pt x="3536" y="0"/>
                    <a:pt x="3503" y="8"/>
                    <a:pt x="3470" y="25"/>
                  </a:cubicBezTo>
                  <a:lnTo>
                    <a:pt x="134" y="1960"/>
                  </a:lnTo>
                  <a:cubicBezTo>
                    <a:pt x="67" y="1993"/>
                    <a:pt x="1" y="2060"/>
                    <a:pt x="1" y="2160"/>
                  </a:cubicBezTo>
                  <a:lnTo>
                    <a:pt x="1" y="5996"/>
                  </a:lnTo>
                  <a:cubicBezTo>
                    <a:pt x="1" y="6063"/>
                    <a:pt x="67" y="6130"/>
                    <a:pt x="134" y="6196"/>
                  </a:cubicBezTo>
                  <a:cubicBezTo>
                    <a:pt x="167" y="6196"/>
                    <a:pt x="201" y="6230"/>
                    <a:pt x="234" y="6230"/>
                  </a:cubicBezTo>
                  <a:cubicBezTo>
                    <a:pt x="267" y="6230"/>
                    <a:pt x="301" y="6196"/>
                    <a:pt x="334" y="6196"/>
                  </a:cubicBezTo>
                  <a:lnTo>
                    <a:pt x="3670" y="4262"/>
                  </a:lnTo>
                  <a:cubicBezTo>
                    <a:pt x="3737" y="4228"/>
                    <a:pt x="3803" y="4161"/>
                    <a:pt x="3803" y="4061"/>
                  </a:cubicBezTo>
                  <a:lnTo>
                    <a:pt x="3803" y="225"/>
                  </a:lnTo>
                  <a:cubicBezTo>
                    <a:pt x="3803" y="159"/>
                    <a:pt x="3737" y="59"/>
                    <a:pt x="3670" y="25"/>
                  </a:cubicBezTo>
                  <a:cubicBezTo>
                    <a:pt x="3636" y="8"/>
                    <a:pt x="3603" y="0"/>
                    <a:pt x="357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354;p75"/>
            <p:cNvSpPr/>
            <p:nvPr/>
          </p:nvSpPr>
          <p:spPr>
            <a:xfrm>
              <a:off x="4178150" y="1233700"/>
              <a:ext cx="79250" cy="67825"/>
            </a:xfrm>
            <a:custGeom>
              <a:avLst/>
              <a:gdLst/>
              <a:ahLst/>
              <a:cxnLst/>
              <a:rect l="l" t="t" r="r" b="b"/>
              <a:pathLst>
                <a:path w="3170" h="2713" extrusionOk="0">
                  <a:moveTo>
                    <a:pt x="343" y="1"/>
                  </a:moveTo>
                  <a:cubicBezTo>
                    <a:pt x="277" y="1"/>
                    <a:pt x="206" y="34"/>
                    <a:pt x="134" y="106"/>
                  </a:cubicBezTo>
                  <a:cubicBezTo>
                    <a:pt x="1" y="206"/>
                    <a:pt x="1" y="406"/>
                    <a:pt x="134" y="473"/>
                  </a:cubicBezTo>
                  <a:lnTo>
                    <a:pt x="1802" y="2541"/>
                  </a:lnTo>
                  <a:cubicBezTo>
                    <a:pt x="1832" y="2600"/>
                    <a:pt x="1968" y="2713"/>
                    <a:pt x="2068" y="2713"/>
                  </a:cubicBezTo>
                  <a:cubicBezTo>
                    <a:pt x="2080" y="2713"/>
                    <a:pt x="2091" y="2711"/>
                    <a:pt x="2102" y="2707"/>
                  </a:cubicBezTo>
                  <a:cubicBezTo>
                    <a:pt x="2202" y="2707"/>
                    <a:pt x="2236" y="2641"/>
                    <a:pt x="2336" y="2474"/>
                  </a:cubicBezTo>
                  <a:lnTo>
                    <a:pt x="3103" y="806"/>
                  </a:lnTo>
                  <a:cubicBezTo>
                    <a:pt x="3170" y="673"/>
                    <a:pt x="3170" y="506"/>
                    <a:pt x="3036" y="473"/>
                  </a:cubicBezTo>
                  <a:cubicBezTo>
                    <a:pt x="2994" y="456"/>
                    <a:pt x="2957" y="447"/>
                    <a:pt x="2923" y="447"/>
                  </a:cubicBezTo>
                  <a:cubicBezTo>
                    <a:pt x="2819" y="447"/>
                    <a:pt x="2744" y="523"/>
                    <a:pt x="2669" y="673"/>
                  </a:cubicBezTo>
                  <a:lnTo>
                    <a:pt x="2035" y="1940"/>
                  </a:lnTo>
                  <a:lnTo>
                    <a:pt x="501" y="72"/>
                  </a:lnTo>
                  <a:cubicBezTo>
                    <a:pt x="455" y="26"/>
                    <a:pt x="401" y="1"/>
                    <a:pt x="3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355;p75"/>
            <p:cNvSpPr/>
            <p:nvPr/>
          </p:nvSpPr>
          <p:spPr>
            <a:xfrm>
              <a:off x="3710325" y="1323750"/>
              <a:ext cx="422825" cy="261325"/>
            </a:xfrm>
            <a:custGeom>
              <a:avLst/>
              <a:gdLst/>
              <a:ahLst/>
              <a:cxnLst/>
              <a:rect l="l" t="t" r="r" b="b"/>
              <a:pathLst>
                <a:path w="16913" h="10453" extrusionOk="0">
                  <a:moveTo>
                    <a:pt x="16624" y="0"/>
                  </a:moveTo>
                  <a:cubicBezTo>
                    <a:pt x="16551" y="0"/>
                    <a:pt x="16468" y="23"/>
                    <a:pt x="16379" y="73"/>
                  </a:cubicBezTo>
                  <a:lnTo>
                    <a:pt x="534" y="9213"/>
                  </a:lnTo>
                  <a:cubicBezTo>
                    <a:pt x="234" y="9413"/>
                    <a:pt x="34" y="9746"/>
                    <a:pt x="0" y="10113"/>
                  </a:cubicBezTo>
                  <a:cubicBezTo>
                    <a:pt x="0" y="10324"/>
                    <a:pt x="116" y="10453"/>
                    <a:pt x="288" y="10453"/>
                  </a:cubicBezTo>
                  <a:cubicBezTo>
                    <a:pt x="361" y="10453"/>
                    <a:pt x="445" y="10430"/>
                    <a:pt x="534" y="10380"/>
                  </a:cubicBezTo>
                  <a:lnTo>
                    <a:pt x="16379" y="1240"/>
                  </a:lnTo>
                  <a:cubicBezTo>
                    <a:pt x="16679" y="1040"/>
                    <a:pt x="16879" y="707"/>
                    <a:pt x="16912" y="340"/>
                  </a:cubicBezTo>
                  <a:cubicBezTo>
                    <a:pt x="16912" y="129"/>
                    <a:pt x="16797" y="0"/>
                    <a:pt x="1662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356;p75"/>
            <p:cNvSpPr/>
            <p:nvPr/>
          </p:nvSpPr>
          <p:spPr>
            <a:xfrm>
              <a:off x="4184825" y="1341600"/>
              <a:ext cx="95100" cy="155775"/>
            </a:xfrm>
            <a:custGeom>
              <a:avLst/>
              <a:gdLst/>
              <a:ahLst/>
              <a:cxnLst/>
              <a:rect l="l" t="t" r="r" b="b"/>
              <a:pathLst>
                <a:path w="3804" h="6231" extrusionOk="0">
                  <a:moveTo>
                    <a:pt x="3336" y="626"/>
                  </a:moveTo>
                  <a:lnTo>
                    <a:pt x="3336" y="3962"/>
                  </a:lnTo>
                  <a:lnTo>
                    <a:pt x="468" y="5630"/>
                  </a:lnTo>
                  <a:lnTo>
                    <a:pt x="468" y="2294"/>
                  </a:lnTo>
                  <a:lnTo>
                    <a:pt x="3336" y="626"/>
                  </a:lnTo>
                  <a:close/>
                  <a:moveTo>
                    <a:pt x="3570" y="1"/>
                  </a:moveTo>
                  <a:cubicBezTo>
                    <a:pt x="3536" y="1"/>
                    <a:pt x="3503" y="9"/>
                    <a:pt x="3470" y="26"/>
                  </a:cubicBezTo>
                  <a:lnTo>
                    <a:pt x="134" y="1961"/>
                  </a:lnTo>
                  <a:cubicBezTo>
                    <a:pt x="67" y="1994"/>
                    <a:pt x="1" y="2061"/>
                    <a:pt x="1" y="2161"/>
                  </a:cubicBezTo>
                  <a:lnTo>
                    <a:pt x="1" y="5997"/>
                  </a:lnTo>
                  <a:cubicBezTo>
                    <a:pt x="1" y="6064"/>
                    <a:pt x="67" y="6164"/>
                    <a:pt x="134" y="6197"/>
                  </a:cubicBezTo>
                  <a:cubicBezTo>
                    <a:pt x="167" y="6197"/>
                    <a:pt x="201" y="6230"/>
                    <a:pt x="234" y="6230"/>
                  </a:cubicBezTo>
                  <a:cubicBezTo>
                    <a:pt x="267" y="6230"/>
                    <a:pt x="301" y="6197"/>
                    <a:pt x="334" y="6197"/>
                  </a:cubicBezTo>
                  <a:lnTo>
                    <a:pt x="3670" y="4262"/>
                  </a:lnTo>
                  <a:cubicBezTo>
                    <a:pt x="3737" y="4229"/>
                    <a:pt x="3803" y="4162"/>
                    <a:pt x="3803" y="4062"/>
                  </a:cubicBezTo>
                  <a:lnTo>
                    <a:pt x="3803" y="226"/>
                  </a:lnTo>
                  <a:cubicBezTo>
                    <a:pt x="3803" y="126"/>
                    <a:pt x="3737" y="59"/>
                    <a:pt x="3670" y="26"/>
                  </a:cubicBezTo>
                  <a:cubicBezTo>
                    <a:pt x="3636" y="9"/>
                    <a:pt x="3603" y="1"/>
                    <a:pt x="357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357;p75"/>
            <p:cNvSpPr/>
            <p:nvPr/>
          </p:nvSpPr>
          <p:spPr>
            <a:xfrm>
              <a:off x="4178150" y="1378500"/>
              <a:ext cx="79250" cy="68825"/>
            </a:xfrm>
            <a:custGeom>
              <a:avLst/>
              <a:gdLst/>
              <a:ahLst/>
              <a:cxnLst/>
              <a:rect l="l" t="t" r="r" b="b"/>
              <a:pathLst>
                <a:path w="3170" h="2753" extrusionOk="0">
                  <a:moveTo>
                    <a:pt x="330" y="1"/>
                  </a:moveTo>
                  <a:cubicBezTo>
                    <a:pt x="268" y="1"/>
                    <a:pt x="201" y="34"/>
                    <a:pt x="134" y="118"/>
                  </a:cubicBezTo>
                  <a:cubicBezTo>
                    <a:pt x="1" y="218"/>
                    <a:pt x="1" y="418"/>
                    <a:pt x="101" y="518"/>
                  </a:cubicBezTo>
                  <a:lnTo>
                    <a:pt x="1769" y="2586"/>
                  </a:lnTo>
                  <a:cubicBezTo>
                    <a:pt x="1835" y="2620"/>
                    <a:pt x="1969" y="2753"/>
                    <a:pt x="2102" y="2753"/>
                  </a:cubicBezTo>
                  <a:cubicBezTo>
                    <a:pt x="2202" y="2720"/>
                    <a:pt x="2236" y="2653"/>
                    <a:pt x="2302" y="2486"/>
                  </a:cubicBezTo>
                  <a:lnTo>
                    <a:pt x="3103" y="818"/>
                  </a:lnTo>
                  <a:cubicBezTo>
                    <a:pt x="3136" y="718"/>
                    <a:pt x="3170" y="551"/>
                    <a:pt x="3003" y="485"/>
                  </a:cubicBezTo>
                  <a:cubicBezTo>
                    <a:pt x="2970" y="468"/>
                    <a:pt x="2938" y="460"/>
                    <a:pt x="2906" y="460"/>
                  </a:cubicBezTo>
                  <a:cubicBezTo>
                    <a:pt x="2807" y="460"/>
                    <a:pt x="2712" y="541"/>
                    <a:pt x="2636" y="718"/>
                  </a:cubicBezTo>
                  <a:lnTo>
                    <a:pt x="2035" y="1952"/>
                  </a:lnTo>
                  <a:lnTo>
                    <a:pt x="501" y="84"/>
                  </a:lnTo>
                  <a:cubicBezTo>
                    <a:pt x="451" y="34"/>
                    <a:pt x="393" y="1"/>
                    <a:pt x="33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358;p75"/>
            <p:cNvSpPr/>
            <p:nvPr/>
          </p:nvSpPr>
          <p:spPr>
            <a:xfrm>
              <a:off x="3710325" y="1467475"/>
              <a:ext cx="422825" cy="261850"/>
            </a:xfrm>
            <a:custGeom>
              <a:avLst/>
              <a:gdLst/>
              <a:ahLst/>
              <a:cxnLst/>
              <a:rect l="l" t="t" r="r" b="b"/>
              <a:pathLst>
                <a:path w="16913" h="10474" extrusionOk="0">
                  <a:moveTo>
                    <a:pt x="16641" y="1"/>
                  </a:moveTo>
                  <a:cubicBezTo>
                    <a:pt x="16564" y="1"/>
                    <a:pt x="16475" y="30"/>
                    <a:pt x="16379" y="95"/>
                  </a:cubicBezTo>
                  <a:lnTo>
                    <a:pt x="534" y="9234"/>
                  </a:lnTo>
                  <a:cubicBezTo>
                    <a:pt x="234" y="9401"/>
                    <a:pt x="34" y="9735"/>
                    <a:pt x="0" y="10102"/>
                  </a:cubicBezTo>
                  <a:cubicBezTo>
                    <a:pt x="0" y="10338"/>
                    <a:pt x="117" y="10474"/>
                    <a:pt x="292" y="10474"/>
                  </a:cubicBezTo>
                  <a:cubicBezTo>
                    <a:pt x="364" y="10474"/>
                    <a:pt x="446" y="10451"/>
                    <a:pt x="534" y="10402"/>
                  </a:cubicBezTo>
                  <a:lnTo>
                    <a:pt x="16379" y="1229"/>
                  </a:lnTo>
                  <a:cubicBezTo>
                    <a:pt x="16679" y="1029"/>
                    <a:pt x="16879" y="728"/>
                    <a:pt x="16912" y="361"/>
                  </a:cubicBezTo>
                  <a:cubicBezTo>
                    <a:pt x="16912" y="135"/>
                    <a:pt x="16805" y="1"/>
                    <a:pt x="1664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359;p75"/>
            <p:cNvSpPr/>
            <p:nvPr/>
          </p:nvSpPr>
          <p:spPr>
            <a:xfrm>
              <a:off x="2864725" y="1537950"/>
              <a:ext cx="617125" cy="904675"/>
            </a:xfrm>
            <a:custGeom>
              <a:avLst/>
              <a:gdLst/>
              <a:ahLst/>
              <a:cxnLst/>
              <a:rect l="l" t="t" r="r" b="b"/>
              <a:pathLst>
                <a:path w="24685" h="36187" extrusionOk="0">
                  <a:moveTo>
                    <a:pt x="23836" y="1"/>
                  </a:moveTo>
                  <a:cubicBezTo>
                    <a:pt x="23631" y="1"/>
                    <a:pt x="23399" y="67"/>
                    <a:pt x="23150" y="211"/>
                  </a:cubicBezTo>
                  <a:lnTo>
                    <a:pt x="1501" y="12720"/>
                  </a:lnTo>
                  <a:cubicBezTo>
                    <a:pt x="601" y="13320"/>
                    <a:pt x="34" y="14288"/>
                    <a:pt x="0" y="15389"/>
                  </a:cubicBezTo>
                  <a:lnTo>
                    <a:pt x="0" y="35103"/>
                  </a:lnTo>
                  <a:cubicBezTo>
                    <a:pt x="0" y="35786"/>
                    <a:pt x="333" y="36186"/>
                    <a:pt x="822" y="36186"/>
                  </a:cubicBezTo>
                  <a:cubicBezTo>
                    <a:pt x="1026" y="36186"/>
                    <a:pt x="1256" y="36117"/>
                    <a:pt x="1501" y="35970"/>
                  </a:cubicBezTo>
                  <a:lnTo>
                    <a:pt x="23150" y="23461"/>
                  </a:lnTo>
                  <a:cubicBezTo>
                    <a:pt x="24051" y="22861"/>
                    <a:pt x="24618" y="21893"/>
                    <a:pt x="24684" y="20826"/>
                  </a:cubicBezTo>
                  <a:lnTo>
                    <a:pt x="24684" y="1078"/>
                  </a:lnTo>
                  <a:cubicBezTo>
                    <a:pt x="24684" y="412"/>
                    <a:pt x="24345" y="1"/>
                    <a:pt x="238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360;p75"/>
            <p:cNvSpPr/>
            <p:nvPr/>
          </p:nvSpPr>
          <p:spPr>
            <a:xfrm>
              <a:off x="3208300" y="1923475"/>
              <a:ext cx="35875" cy="75100"/>
            </a:xfrm>
            <a:custGeom>
              <a:avLst/>
              <a:gdLst/>
              <a:ahLst/>
              <a:cxnLst/>
              <a:rect l="l" t="t" r="r" b="b"/>
              <a:pathLst>
                <a:path w="1435" h="3004" extrusionOk="0">
                  <a:moveTo>
                    <a:pt x="1368" y="1"/>
                  </a:moveTo>
                  <a:lnTo>
                    <a:pt x="67" y="735"/>
                  </a:lnTo>
                  <a:cubicBezTo>
                    <a:pt x="67" y="735"/>
                    <a:pt x="34" y="768"/>
                    <a:pt x="34" y="802"/>
                  </a:cubicBezTo>
                  <a:cubicBezTo>
                    <a:pt x="0" y="802"/>
                    <a:pt x="0" y="835"/>
                    <a:pt x="0" y="868"/>
                  </a:cubicBezTo>
                  <a:lnTo>
                    <a:pt x="0" y="1135"/>
                  </a:lnTo>
                  <a:cubicBezTo>
                    <a:pt x="0" y="1135"/>
                    <a:pt x="0" y="1168"/>
                    <a:pt x="0" y="1202"/>
                  </a:cubicBezTo>
                  <a:cubicBezTo>
                    <a:pt x="0" y="1235"/>
                    <a:pt x="34" y="1235"/>
                    <a:pt x="34" y="1302"/>
                  </a:cubicBezTo>
                  <a:lnTo>
                    <a:pt x="701" y="2970"/>
                  </a:lnTo>
                  <a:cubicBezTo>
                    <a:pt x="701" y="2970"/>
                    <a:pt x="734" y="2970"/>
                    <a:pt x="734" y="3003"/>
                  </a:cubicBezTo>
                  <a:lnTo>
                    <a:pt x="801" y="3003"/>
                  </a:lnTo>
                  <a:lnTo>
                    <a:pt x="1034" y="2870"/>
                  </a:lnTo>
                  <a:cubicBezTo>
                    <a:pt x="1068" y="2836"/>
                    <a:pt x="1068" y="2836"/>
                    <a:pt x="1101" y="2803"/>
                  </a:cubicBezTo>
                  <a:cubicBezTo>
                    <a:pt x="1101" y="2770"/>
                    <a:pt x="1101" y="2736"/>
                    <a:pt x="1101" y="2703"/>
                  </a:cubicBezTo>
                  <a:cubicBezTo>
                    <a:pt x="1101" y="2703"/>
                    <a:pt x="1101" y="2670"/>
                    <a:pt x="1101" y="2670"/>
                  </a:cubicBezTo>
                  <a:lnTo>
                    <a:pt x="434" y="1002"/>
                  </a:lnTo>
                  <a:lnTo>
                    <a:pt x="1368" y="468"/>
                  </a:lnTo>
                  <a:cubicBezTo>
                    <a:pt x="1368" y="468"/>
                    <a:pt x="1401" y="435"/>
                    <a:pt x="1401" y="401"/>
                  </a:cubicBezTo>
                  <a:cubicBezTo>
                    <a:pt x="1435" y="401"/>
                    <a:pt x="1435" y="368"/>
                    <a:pt x="1435" y="334"/>
                  </a:cubicBezTo>
                  <a:lnTo>
                    <a:pt x="1435" y="68"/>
                  </a:lnTo>
                  <a:cubicBezTo>
                    <a:pt x="1435" y="34"/>
                    <a:pt x="1435" y="1"/>
                    <a:pt x="14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361;p75"/>
            <p:cNvSpPr/>
            <p:nvPr/>
          </p:nvSpPr>
          <p:spPr>
            <a:xfrm>
              <a:off x="3163275" y="1953500"/>
              <a:ext cx="39200" cy="75925"/>
            </a:xfrm>
            <a:custGeom>
              <a:avLst/>
              <a:gdLst/>
              <a:ahLst/>
              <a:cxnLst/>
              <a:rect l="l" t="t" r="r" b="b"/>
              <a:pathLst>
                <a:path w="1568" h="3037" extrusionOk="0">
                  <a:moveTo>
                    <a:pt x="959" y="551"/>
                  </a:moveTo>
                  <a:cubicBezTo>
                    <a:pt x="1001" y="551"/>
                    <a:pt x="1034" y="568"/>
                    <a:pt x="1067" y="601"/>
                  </a:cubicBezTo>
                  <a:cubicBezTo>
                    <a:pt x="1134" y="701"/>
                    <a:pt x="1168" y="835"/>
                    <a:pt x="1168" y="968"/>
                  </a:cubicBezTo>
                  <a:lnTo>
                    <a:pt x="1168" y="1302"/>
                  </a:lnTo>
                  <a:lnTo>
                    <a:pt x="1168" y="1602"/>
                  </a:lnTo>
                  <a:cubicBezTo>
                    <a:pt x="1168" y="1769"/>
                    <a:pt x="1134" y="1936"/>
                    <a:pt x="1067" y="2102"/>
                  </a:cubicBezTo>
                  <a:cubicBezTo>
                    <a:pt x="1001" y="2236"/>
                    <a:pt x="901" y="2336"/>
                    <a:pt x="801" y="2436"/>
                  </a:cubicBezTo>
                  <a:cubicBezTo>
                    <a:pt x="704" y="2455"/>
                    <a:pt x="641" y="2474"/>
                    <a:pt x="593" y="2474"/>
                  </a:cubicBezTo>
                  <a:cubicBezTo>
                    <a:pt x="557" y="2474"/>
                    <a:pt x="529" y="2464"/>
                    <a:pt x="500" y="2436"/>
                  </a:cubicBezTo>
                  <a:cubicBezTo>
                    <a:pt x="434" y="2302"/>
                    <a:pt x="400" y="2169"/>
                    <a:pt x="400" y="2036"/>
                  </a:cubicBezTo>
                  <a:lnTo>
                    <a:pt x="400" y="1735"/>
                  </a:lnTo>
                  <a:lnTo>
                    <a:pt x="400" y="1402"/>
                  </a:lnTo>
                  <a:cubicBezTo>
                    <a:pt x="400" y="1235"/>
                    <a:pt x="434" y="1068"/>
                    <a:pt x="500" y="901"/>
                  </a:cubicBezTo>
                  <a:cubicBezTo>
                    <a:pt x="567" y="768"/>
                    <a:pt x="667" y="668"/>
                    <a:pt x="801" y="601"/>
                  </a:cubicBezTo>
                  <a:cubicBezTo>
                    <a:pt x="867" y="568"/>
                    <a:pt x="917" y="551"/>
                    <a:pt x="959" y="551"/>
                  </a:cubicBezTo>
                  <a:close/>
                  <a:moveTo>
                    <a:pt x="1134" y="1"/>
                  </a:moveTo>
                  <a:cubicBezTo>
                    <a:pt x="1001" y="1"/>
                    <a:pt x="901" y="34"/>
                    <a:pt x="767" y="101"/>
                  </a:cubicBezTo>
                  <a:cubicBezTo>
                    <a:pt x="634" y="201"/>
                    <a:pt x="534" y="268"/>
                    <a:pt x="434" y="401"/>
                  </a:cubicBezTo>
                  <a:cubicBezTo>
                    <a:pt x="334" y="501"/>
                    <a:pt x="234" y="635"/>
                    <a:pt x="200" y="768"/>
                  </a:cubicBezTo>
                  <a:cubicBezTo>
                    <a:pt x="133" y="901"/>
                    <a:pt x="67" y="1035"/>
                    <a:pt x="67" y="1168"/>
                  </a:cubicBezTo>
                  <a:cubicBezTo>
                    <a:pt x="33" y="1335"/>
                    <a:pt x="0" y="1469"/>
                    <a:pt x="0" y="1602"/>
                  </a:cubicBezTo>
                  <a:lnTo>
                    <a:pt x="0" y="1769"/>
                  </a:lnTo>
                  <a:lnTo>
                    <a:pt x="0" y="2136"/>
                  </a:lnTo>
                  <a:lnTo>
                    <a:pt x="0" y="2302"/>
                  </a:lnTo>
                  <a:cubicBezTo>
                    <a:pt x="0" y="2436"/>
                    <a:pt x="33" y="2569"/>
                    <a:pt x="67" y="2703"/>
                  </a:cubicBezTo>
                  <a:cubicBezTo>
                    <a:pt x="67" y="2803"/>
                    <a:pt x="100" y="2870"/>
                    <a:pt x="200" y="2936"/>
                  </a:cubicBezTo>
                  <a:cubicBezTo>
                    <a:pt x="234" y="3003"/>
                    <a:pt x="334" y="3036"/>
                    <a:pt x="434" y="3036"/>
                  </a:cubicBezTo>
                  <a:cubicBezTo>
                    <a:pt x="534" y="3003"/>
                    <a:pt x="667" y="2970"/>
                    <a:pt x="767" y="2903"/>
                  </a:cubicBezTo>
                  <a:cubicBezTo>
                    <a:pt x="901" y="2836"/>
                    <a:pt x="1034" y="2736"/>
                    <a:pt x="1134" y="2603"/>
                  </a:cubicBezTo>
                  <a:cubicBezTo>
                    <a:pt x="1234" y="2503"/>
                    <a:pt x="1301" y="2403"/>
                    <a:pt x="1368" y="2269"/>
                  </a:cubicBezTo>
                  <a:cubicBezTo>
                    <a:pt x="1434" y="2136"/>
                    <a:pt x="1468" y="2002"/>
                    <a:pt x="1501" y="1835"/>
                  </a:cubicBezTo>
                  <a:cubicBezTo>
                    <a:pt x="1534" y="1702"/>
                    <a:pt x="1568" y="1535"/>
                    <a:pt x="1568" y="1402"/>
                  </a:cubicBezTo>
                  <a:lnTo>
                    <a:pt x="1568" y="1068"/>
                  </a:lnTo>
                  <a:lnTo>
                    <a:pt x="1568" y="735"/>
                  </a:lnTo>
                  <a:cubicBezTo>
                    <a:pt x="1568" y="601"/>
                    <a:pt x="1534" y="468"/>
                    <a:pt x="1501" y="334"/>
                  </a:cubicBezTo>
                  <a:cubicBezTo>
                    <a:pt x="1501" y="234"/>
                    <a:pt x="1434" y="168"/>
                    <a:pt x="1368" y="68"/>
                  </a:cubicBezTo>
                  <a:cubicBezTo>
                    <a:pt x="1301" y="1"/>
                    <a:pt x="1234" y="1"/>
                    <a:pt x="11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362;p75"/>
            <p:cNvSpPr/>
            <p:nvPr/>
          </p:nvSpPr>
          <p:spPr>
            <a:xfrm>
              <a:off x="3103225" y="1976850"/>
              <a:ext cx="53400" cy="90100"/>
            </a:xfrm>
            <a:custGeom>
              <a:avLst/>
              <a:gdLst/>
              <a:ahLst/>
              <a:cxnLst/>
              <a:rect l="l" t="t" r="r" b="b"/>
              <a:pathLst>
                <a:path w="2136" h="3604" extrusionOk="0">
                  <a:moveTo>
                    <a:pt x="1752" y="376"/>
                  </a:moveTo>
                  <a:cubicBezTo>
                    <a:pt x="1768" y="376"/>
                    <a:pt x="1785" y="384"/>
                    <a:pt x="1802" y="401"/>
                  </a:cubicBezTo>
                  <a:cubicBezTo>
                    <a:pt x="1835" y="434"/>
                    <a:pt x="1835" y="468"/>
                    <a:pt x="1835" y="501"/>
                  </a:cubicBezTo>
                  <a:lnTo>
                    <a:pt x="1835" y="568"/>
                  </a:lnTo>
                  <a:lnTo>
                    <a:pt x="1835" y="768"/>
                  </a:lnTo>
                  <a:lnTo>
                    <a:pt x="1835" y="868"/>
                  </a:lnTo>
                  <a:cubicBezTo>
                    <a:pt x="1835" y="901"/>
                    <a:pt x="1835" y="968"/>
                    <a:pt x="1802" y="1002"/>
                  </a:cubicBezTo>
                  <a:cubicBezTo>
                    <a:pt x="1768" y="1068"/>
                    <a:pt x="1735" y="1102"/>
                    <a:pt x="1702" y="1135"/>
                  </a:cubicBezTo>
                  <a:cubicBezTo>
                    <a:pt x="1668" y="1152"/>
                    <a:pt x="1635" y="1160"/>
                    <a:pt x="1610" y="1160"/>
                  </a:cubicBezTo>
                  <a:cubicBezTo>
                    <a:pt x="1585" y="1160"/>
                    <a:pt x="1568" y="1152"/>
                    <a:pt x="1568" y="1135"/>
                  </a:cubicBezTo>
                  <a:cubicBezTo>
                    <a:pt x="1535" y="1102"/>
                    <a:pt x="1535" y="1068"/>
                    <a:pt x="1535" y="1035"/>
                  </a:cubicBezTo>
                  <a:lnTo>
                    <a:pt x="1535" y="968"/>
                  </a:lnTo>
                  <a:lnTo>
                    <a:pt x="1535" y="735"/>
                  </a:lnTo>
                  <a:lnTo>
                    <a:pt x="1535" y="668"/>
                  </a:lnTo>
                  <a:cubicBezTo>
                    <a:pt x="1535" y="601"/>
                    <a:pt x="1535" y="568"/>
                    <a:pt x="1568" y="501"/>
                  </a:cubicBezTo>
                  <a:cubicBezTo>
                    <a:pt x="1601" y="468"/>
                    <a:pt x="1635" y="434"/>
                    <a:pt x="1702" y="401"/>
                  </a:cubicBezTo>
                  <a:cubicBezTo>
                    <a:pt x="1718" y="384"/>
                    <a:pt x="1735" y="376"/>
                    <a:pt x="1752" y="376"/>
                  </a:cubicBezTo>
                  <a:close/>
                  <a:moveTo>
                    <a:pt x="1868" y="1"/>
                  </a:moveTo>
                  <a:cubicBezTo>
                    <a:pt x="1802" y="1"/>
                    <a:pt x="1735" y="34"/>
                    <a:pt x="1702" y="68"/>
                  </a:cubicBezTo>
                  <a:cubicBezTo>
                    <a:pt x="1601" y="101"/>
                    <a:pt x="1568" y="168"/>
                    <a:pt x="1501" y="234"/>
                  </a:cubicBezTo>
                  <a:cubicBezTo>
                    <a:pt x="1435" y="268"/>
                    <a:pt x="1401" y="334"/>
                    <a:pt x="1368" y="401"/>
                  </a:cubicBezTo>
                  <a:cubicBezTo>
                    <a:pt x="1335" y="468"/>
                    <a:pt x="1301" y="535"/>
                    <a:pt x="1301" y="601"/>
                  </a:cubicBezTo>
                  <a:cubicBezTo>
                    <a:pt x="1268" y="668"/>
                    <a:pt x="1268" y="735"/>
                    <a:pt x="1268" y="801"/>
                  </a:cubicBezTo>
                  <a:lnTo>
                    <a:pt x="1268" y="1035"/>
                  </a:lnTo>
                  <a:lnTo>
                    <a:pt x="1268" y="1235"/>
                  </a:lnTo>
                  <a:cubicBezTo>
                    <a:pt x="1268" y="1302"/>
                    <a:pt x="1268" y="1335"/>
                    <a:pt x="1301" y="1402"/>
                  </a:cubicBezTo>
                  <a:cubicBezTo>
                    <a:pt x="1301" y="1435"/>
                    <a:pt x="1335" y="1469"/>
                    <a:pt x="1368" y="1502"/>
                  </a:cubicBezTo>
                  <a:cubicBezTo>
                    <a:pt x="1401" y="1535"/>
                    <a:pt x="1468" y="1535"/>
                    <a:pt x="1501" y="1535"/>
                  </a:cubicBezTo>
                  <a:cubicBezTo>
                    <a:pt x="1568" y="1535"/>
                    <a:pt x="1635" y="1502"/>
                    <a:pt x="1702" y="1469"/>
                  </a:cubicBezTo>
                  <a:cubicBezTo>
                    <a:pt x="1835" y="1368"/>
                    <a:pt x="1935" y="1268"/>
                    <a:pt x="2002" y="1135"/>
                  </a:cubicBezTo>
                  <a:cubicBezTo>
                    <a:pt x="2035" y="1068"/>
                    <a:pt x="2068" y="1002"/>
                    <a:pt x="2102" y="935"/>
                  </a:cubicBezTo>
                  <a:cubicBezTo>
                    <a:pt x="2102" y="868"/>
                    <a:pt x="2102" y="801"/>
                    <a:pt x="2135" y="735"/>
                  </a:cubicBezTo>
                  <a:lnTo>
                    <a:pt x="2135" y="535"/>
                  </a:lnTo>
                  <a:lnTo>
                    <a:pt x="2135" y="301"/>
                  </a:lnTo>
                  <a:cubicBezTo>
                    <a:pt x="2102" y="268"/>
                    <a:pt x="2102" y="201"/>
                    <a:pt x="2102" y="134"/>
                  </a:cubicBezTo>
                  <a:cubicBezTo>
                    <a:pt x="2068" y="101"/>
                    <a:pt x="2035" y="68"/>
                    <a:pt x="2002" y="34"/>
                  </a:cubicBezTo>
                  <a:cubicBezTo>
                    <a:pt x="1968" y="1"/>
                    <a:pt x="1902" y="1"/>
                    <a:pt x="1868" y="1"/>
                  </a:cubicBezTo>
                  <a:close/>
                  <a:moveTo>
                    <a:pt x="434" y="835"/>
                  </a:moveTo>
                  <a:lnTo>
                    <a:pt x="267" y="935"/>
                  </a:lnTo>
                  <a:cubicBezTo>
                    <a:pt x="234" y="968"/>
                    <a:pt x="200" y="1002"/>
                    <a:pt x="200" y="1068"/>
                  </a:cubicBezTo>
                  <a:lnTo>
                    <a:pt x="1635" y="2703"/>
                  </a:lnTo>
                  <a:cubicBezTo>
                    <a:pt x="1635" y="2703"/>
                    <a:pt x="1668" y="2736"/>
                    <a:pt x="1668" y="2736"/>
                  </a:cubicBezTo>
                  <a:lnTo>
                    <a:pt x="1735" y="2736"/>
                  </a:lnTo>
                  <a:lnTo>
                    <a:pt x="1902" y="2636"/>
                  </a:lnTo>
                  <a:cubicBezTo>
                    <a:pt x="1935" y="2636"/>
                    <a:pt x="1935" y="2603"/>
                    <a:pt x="1968" y="2569"/>
                  </a:cubicBezTo>
                  <a:cubicBezTo>
                    <a:pt x="1968" y="2569"/>
                    <a:pt x="1968" y="2536"/>
                    <a:pt x="1968" y="2503"/>
                  </a:cubicBezTo>
                  <a:lnTo>
                    <a:pt x="534" y="868"/>
                  </a:lnTo>
                  <a:cubicBezTo>
                    <a:pt x="534" y="868"/>
                    <a:pt x="534" y="835"/>
                    <a:pt x="501" y="835"/>
                  </a:cubicBezTo>
                  <a:close/>
                  <a:moveTo>
                    <a:pt x="548" y="2488"/>
                  </a:moveTo>
                  <a:cubicBezTo>
                    <a:pt x="560" y="2488"/>
                    <a:pt x="567" y="2491"/>
                    <a:pt x="567" y="2503"/>
                  </a:cubicBezTo>
                  <a:cubicBezTo>
                    <a:pt x="567" y="2503"/>
                    <a:pt x="601" y="2569"/>
                    <a:pt x="601" y="2603"/>
                  </a:cubicBezTo>
                  <a:cubicBezTo>
                    <a:pt x="601" y="2636"/>
                    <a:pt x="601" y="2636"/>
                    <a:pt x="601" y="2669"/>
                  </a:cubicBezTo>
                  <a:lnTo>
                    <a:pt x="601" y="2870"/>
                  </a:lnTo>
                  <a:cubicBezTo>
                    <a:pt x="601" y="2903"/>
                    <a:pt x="601" y="2936"/>
                    <a:pt x="601" y="2970"/>
                  </a:cubicBezTo>
                  <a:cubicBezTo>
                    <a:pt x="601" y="3003"/>
                    <a:pt x="567" y="3070"/>
                    <a:pt x="567" y="3103"/>
                  </a:cubicBezTo>
                  <a:cubicBezTo>
                    <a:pt x="534" y="3170"/>
                    <a:pt x="467" y="3203"/>
                    <a:pt x="434" y="3236"/>
                  </a:cubicBezTo>
                  <a:lnTo>
                    <a:pt x="301" y="3236"/>
                  </a:lnTo>
                  <a:cubicBezTo>
                    <a:pt x="301" y="3203"/>
                    <a:pt x="267" y="3170"/>
                    <a:pt x="267" y="3103"/>
                  </a:cubicBezTo>
                  <a:cubicBezTo>
                    <a:pt x="267" y="3103"/>
                    <a:pt x="267" y="3070"/>
                    <a:pt x="267" y="3036"/>
                  </a:cubicBezTo>
                  <a:lnTo>
                    <a:pt x="267" y="2836"/>
                  </a:lnTo>
                  <a:cubicBezTo>
                    <a:pt x="267" y="2803"/>
                    <a:pt x="267" y="2769"/>
                    <a:pt x="267" y="2769"/>
                  </a:cubicBezTo>
                  <a:cubicBezTo>
                    <a:pt x="267" y="2703"/>
                    <a:pt x="301" y="2669"/>
                    <a:pt x="334" y="2603"/>
                  </a:cubicBezTo>
                  <a:cubicBezTo>
                    <a:pt x="334" y="2569"/>
                    <a:pt x="367" y="2503"/>
                    <a:pt x="434" y="2503"/>
                  </a:cubicBezTo>
                  <a:cubicBezTo>
                    <a:pt x="478" y="2503"/>
                    <a:pt x="523" y="2488"/>
                    <a:pt x="548" y="2488"/>
                  </a:cubicBezTo>
                  <a:close/>
                  <a:moveTo>
                    <a:pt x="664" y="2088"/>
                  </a:moveTo>
                  <a:cubicBezTo>
                    <a:pt x="654" y="2088"/>
                    <a:pt x="644" y="2093"/>
                    <a:pt x="634" y="2102"/>
                  </a:cubicBezTo>
                  <a:cubicBezTo>
                    <a:pt x="567" y="2102"/>
                    <a:pt x="501" y="2102"/>
                    <a:pt x="434" y="2136"/>
                  </a:cubicBezTo>
                  <a:cubicBezTo>
                    <a:pt x="367" y="2202"/>
                    <a:pt x="301" y="2236"/>
                    <a:pt x="234" y="2302"/>
                  </a:cubicBezTo>
                  <a:cubicBezTo>
                    <a:pt x="200" y="2369"/>
                    <a:pt x="167" y="2436"/>
                    <a:pt x="134" y="2503"/>
                  </a:cubicBezTo>
                  <a:cubicBezTo>
                    <a:pt x="67" y="2569"/>
                    <a:pt x="67" y="2636"/>
                    <a:pt x="34" y="2703"/>
                  </a:cubicBezTo>
                  <a:cubicBezTo>
                    <a:pt x="34" y="2769"/>
                    <a:pt x="0" y="2836"/>
                    <a:pt x="0" y="2903"/>
                  </a:cubicBezTo>
                  <a:lnTo>
                    <a:pt x="0" y="3103"/>
                  </a:lnTo>
                  <a:lnTo>
                    <a:pt x="0" y="3303"/>
                  </a:lnTo>
                  <a:cubicBezTo>
                    <a:pt x="0" y="3370"/>
                    <a:pt x="0" y="3437"/>
                    <a:pt x="34" y="3470"/>
                  </a:cubicBezTo>
                  <a:cubicBezTo>
                    <a:pt x="67" y="3503"/>
                    <a:pt x="67" y="3570"/>
                    <a:pt x="134" y="3570"/>
                  </a:cubicBezTo>
                  <a:cubicBezTo>
                    <a:pt x="167" y="3603"/>
                    <a:pt x="200" y="3603"/>
                    <a:pt x="234" y="3603"/>
                  </a:cubicBezTo>
                  <a:cubicBezTo>
                    <a:pt x="301" y="3603"/>
                    <a:pt x="367" y="3570"/>
                    <a:pt x="434" y="3537"/>
                  </a:cubicBezTo>
                  <a:cubicBezTo>
                    <a:pt x="501" y="3503"/>
                    <a:pt x="567" y="3470"/>
                    <a:pt x="634" y="3403"/>
                  </a:cubicBezTo>
                  <a:cubicBezTo>
                    <a:pt x="667" y="3337"/>
                    <a:pt x="701" y="3270"/>
                    <a:pt x="768" y="3203"/>
                  </a:cubicBezTo>
                  <a:cubicBezTo>
                    <a:pt x="801" y="3136"/>
                    <a:pt x="801" y="3070"/>
                    <a:pt x="834" y="3003"/>
                  </a:cubicBezTo>
                  <a:cubicBezTo>
                    <a:pt x="834" y="2936"/>
                    <a:pt x="868" y="2870"/>
                    <a:pt x="868" y="2836"/>
                  </a:cubicBezTo>
                  <a:lnTo>
                    <a:pt x="868" y="2603"/>
                  </a:lnTo>
                  <a:lnTo>
                    <a:pt x="868" y="2403"/>
                  </a:lnTo>
                  <a:cubicBezTo>
                    <a:pt x="868" y="2336"/>
                    <a:pt x="868" y="2269"/>
                    <a:pt x="834" y="2236"/>
                  </a:cubicBezTo>
                  <a:cubicBezTo>
                    <a:pt x="801" y="2202"/>
                    <a:pt x="801" y="2136"/>
                    <a:pt x="768" y="2136"/>
                  </a:cubicBezTo>
                  <a:cubicBezTo>
                    <a:pt x="720" y="2112"/>
                    <a:pt x="690" y="2088"/>
                    <a:pt x="664" y="2088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363;p75"/>
            <p:cNvSpPr/>
            <p:nvPr/>
          </p:nvSpPr>
          <p:spPr>
            <a:xfrm>
              <a:off x="3240825" y="1769200"/>
              <a:ext cx="80075" cy="110100"/>
            </a:xfrm>
            <a:custGeom>
              <a:avLst/>
              <a:gdLst/>
              <a:ahLst/>
              <a:cxnLst/>
              <a:rect l="l" t="t" r="r" b="b"/>
              <a:pathLst>
                <a:path w="3203" h="4404" extrusionOk="0">
                  <a:moveTo>
                    <a:pt x="968" y="1"/>
                  </a:moveTo>
                  <a:lnTo>
                    <a:pt x="0" y="2302"/>
                  </a:lnTo>
                  <a:cubicBezTo>
                    <a:pt x="767" y="2603"/>
                    <a:pt x="1368" y="3337"/>
                    <a:pt x="1668" y="4404"/>
                  </a:cubicBezTo>
                  <a:lnTo>
                    <a:pt x="3203" y="2836"/>
                  </a:lnTo>
                  <a:cubicBezTo>
                    <a:pt x="2802" y="1402"/>
                    <a:pt x="2002" y="434"/>
                    <a:pt x="9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364;p75"/>
            <p:cNvSpPr/>
            <p:nvPr/>
          </p:nvSpPr>
          <p:spPr>
            <a:xfrm>
              <a:off x="3173275" y="1763750"/>
              <a:ext cx="91750" cy="73025"/>
            </a:xfrm>
            <a:custGeom>
              <a:avLst/>
              <a:gdLst/>
              <a:ahLst/>
              <a:cxnLst/>
              <a:rect l="l" t="t" r="r" b="b"/>
              <a:pathLst>
                <a:path w="3670" h="2921" extrusionOk="0">
                  <a:moveTo>
                    <a:pt x="2472" y="0"/>
                  </a:moveTo>
                  <a:cubicBezTo>
                    <a:pt x="1713" y="0"/>
                    <a:pt x="877" y="239"/>
                    <a:pt x="0" y="753"/>
                  </a:cubicBezTo>
                  <a:lnTo>
                    <a:pt x="0" y="2921"/>
                  </a:lnTo>
                  <a:cubicBezTo>
                    <a:pt x="642" y="2536"/>
                    <a:pt x="1256" y="2357"/>
                    <a:pt x="1816" y="2357"/>
                  </a:cubicBezTo>
                  <a:cubicBezTo>
                    <a:pt x="2130" y="2357"/>
                    <a:pt x="2427" y="2413"/>
                    <a:pt x="2702" y="2520"/>
                  </a:cubicBezTo>
                  <a:lnTo>
                    <a:pt x="3670" y="219"/>
                  </a:lnTo>
                  <a:cubicBezTo>
                    <a:pt x="3298" y="75"/>
                    <a:pt x="2897" y="0"/>
                    <a:pt x="24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365;p75"/>
            <p:cNvSpPr/>
            <p:nvPr/>
          </p:nvSpPr>
          <p:spPr>
            <a:xfrm>
              <a:off x="3282525" y="1840100"/>
              <a:ext cx="46725" cy="134275"/>
            </a:xfrm>
            <a:custGeom>
              <a:avLst/>
              <a:gdLst/>
              <a:ahLst/>
              <a:cxnLst/>
              <a:rect l="l" t="t" r="r" b="b"/>
              <a:pathLst>
                <a:path w="1869" h="5371" extrusionOk="0">
                  <a:moveTo>
                    <a:pt x="1535" y="0"/>
                  </a:moveTo>
                  <a:lnTo>
                    <a:pt x="0" y="1568"/>
                  </a:lnTo>
                  <a:cubicBezTo>
                    <a:pt x="167" y="2135"/>
                    <a:pt x="234" y="2735"/>
                    <a:pt x="234" y="3336"/>
                  </a:cubicBezTo>
                  <a:cubicBezTo>
                    <a:pt x="234" y="4003"/>
                    <a:pt x="134" y="4704"/>
                    <a:pt x="0" y="5371"/>
                  </a:cubicBezTo>
                  <a:lnTo>
                    <a:pt x="1535" y="5137"/>
                  </a:lnTo>
                  <a:cubicBezTo>
                    <a:pt x="1735" y="4237"/>
                    <a:pt x="1835" y="3336"/>
                    <a:pt x="1868" y="2402"/>
                  </a:cubicBezTo>
                  <a:cubicBezTo>
                    <a:pt x="1868" y="1601"/>
                    <a:pt x="1768" y="801"/>
                    <a:pt x="15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366;p75"/>
            <p:cNvSpPr/>
            <p:nvPr/>
          </p:nvSpPr>
          <p:spPr>
            <a:xfrm>
              <a:off x="3017325" y="1782550"/>
              <a:ext cx="303575" cy="433700"/>
            </a:xfrm>
            <a:custGeom>
              <a:avLst/>
              <a:gdLst/>
              <a:ahLst/>
              <a:cxnLst/>
              <a:rect l="l" t="t" r="r" b="b"/>
              <a:pathLst>
                <a:path w="12143" h="17348" extrusionOk="0">
                  <a:moveTo>
                    <a:pt x="6238" y="1"/>
                  </a:moveTo>
                  <a:cubicBezTo>
                    <a:pt x="4737" y="935"/>
                    <a:pt x="3470" y="2202"/>
                    <a:pt x="2569" y="3703"/>
                  </a:cubicBezTo>
                  <a:cubicBezTo>
                    <a:pt x="1502" y="5371"/>
                    <a:pt x="734" y="7206"/>
                    <a:pt x="301" y="9140"/>
                  </a:cubicBezTo>
                  <a:cubicBezTo>
                    <a:pt x="101" y="10041"/>
                    <a:pt x="1" y="10975"/>
                    <a:pt x="1" y="11876"/>
                  </a:cubicBezTo>
                  <a:cubicBezTo>
                    <a:pt x="1" y="12710"/>
                    <a:pt x="101" y="13510"/>
                    <a:pt x="301" y="14277"/>
                  </a:cubicBezTo>
                  <a:cubicBezTo>
                    <a:pt x="701" y="15745"/>
                    <a:pt x="1535" y="16713"/>
                    <a:pt x="2569" y="17113"/>
                  </a:cubicBezTo>
                  <a:cubicBezTo>
                    <a:pt x="2942" y="17269"/>
                    <a:pt x="3346" y="17348"/>
                    <a:pt x="3774" y="17348"/>
                  </a:cubicBezTo>
                  <a:cubicBezTo>
                    <a:pt x="4532" y="17348"/>
                    <a:pt x="5365" y="17103"/>
                    <a:pt x="6238" y="16612"/>
                  </a:cubicBezTo>
                  <a:cubicBezTo>
                    <a:pt x="7706" y="15678"/>
                    <a:pt x="8974" y="14411"/>
                    <a:pt x="9908" y="12910"/>
                  </a:cubicBezTo>
                  <a:cubicBezTo>
                    <a:pt x="10975" y="11242"/>
                    <a:pt x="11742" y="9374"/>
                    <a:pt x="12143" y="7439"/>
                  </a:cubicBezTo>
                  <a:lnTo>
                    <a:pt x="12143" y="7439"/>
                  </a:lnTo>
                  <a:lnTo>
                    <a:pt x="10608" y="7639"/>
                  </a:lnTo>
                  <a:cubicBezTo>
                    <a:pt x="10275" y="9074"/>
                    <a:pt x="9707" y="10441"/>
                    <a:pt x="8940" y="11676"/>
                  </a:cubicBezTo>
                  <a:cubicBezTo>
                    <a:pt x="8240" y="12776"/>
                    <a:pt x="7339" y="13744"/>
                    <a:pt x="6238" y="14411"/>
                  </a:cubicBezTo>
                  <a:cubicBezTo>
                    <a:pt x="5575" y="14796"/>
                    <a:pt x="4954" y="14975"/>
                    <a:pt x="4399" y="14975"/>
                  </a:cubicBezTo>
                  <a:cubicBezTo>
                    <a:pt x="4089" y="14975"/>
                    <a:pt x="3800" y="14919"/>
                    <a:pt x="3536" y="14811"/>
                  </a:cubicBezTo>
                  <a:cubicBezTo>
                    <a:pt x="2669" y="14411"/>
                    <a:pt x="2069" y="13644"/>
                    <a:pt x="1869" y="12710"/>
                  </a:cubicBezTo>
                  <a:cubicBezTo>
                    <a:pt x="1702" y="12143"/>
                    <a:pt x="1635" y="11542"/>
                    <a:pt x="1635" y="10942"/>
                  </a:cubicBezTo>
                  <a:cubicBezTo>
                    <a:pt x="1635" y="10275"/>
                    <a:pt x="1702" y="9607"/>
                    <a:pt x="1869" y="8940"/>
                  </a:cubicBezTo>
                  <a:cubicBezTo>
                    <a:pt x="2169" y="7506"/>
                    <a:pt x="2736" y="6138"/>
                    <a:pt x="3536" y="4904"/>
                  </a:cubicBezTo>
                  <a:cubicBezTo>
                    <a:pt x="4204" y="3770"/>
                    <a:pt x="5138" y="2836"/>
                    <a:pt x="6238" y="2169"/>
                  </a:cubicBezTo>
                  <a:lnTo>
                    <a:pt x="62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367;p75"/>
            <p:cNvSpPr/>
            <p:nvPr/>
          </p:nvSpPr>
          <p:spPr>
            <a:xfrm>
              <a:off x="2437750" y="1963100"/>
              <a:ext cx="309400" cy="744300"/>
            </a:xfrm>
            <a:custGeom>
              <a:avLst/>
              <a:gdLst/>
              <a:ahLst/>
              <a:cxnLst/>
              <a:rect l="l" t="t" r="r" b="b"/>
              <a:pathLst>
                <a:path w="12376" h="29772" extrusionOk="0">
                  <a:moveTo>
                    <a:pt x="11516" y="1"/>
                  </a:moveTo>
                  <a:cubicBezTo>
                    <a:pt x="11303" y="1"/>
                    <a:pt x="11063" y="70"/>
                    <a:pt x="10808" y="217"/>
                  </a:cubicBezTo>
                  <a:lnTo>
                    <a:pt x="0" y="6488"/>
                  </a:lnTo>
                  <a:lnTo>
                    <a:pt x="0" y="9824"/>
                  </a:lnTo>
                  <a:cubicBezTo>
                    <a:pt x="877" y="9311"/>
                    <a:pt x="1713" y="9072"/>
                    <a:pt x="2472" y="9072"/>
                  </a:cubicBezTo>
                  <a:cubicBezTo>
                    <a:pt x="2897" y="9072"/>
                    <a:pt x="3298" y="9147"/>
                    <a:pt x="3670" y="9290"/>
                  </a:cubicBezTo>
                  <a:cubicBezTo>
                    <a:pt x="4704" y="9691"/>
                    <a:pt x="5504" y="10691"/>
                    <a:pt x="5938" y="12126"/>
                  </a:cubicBezTo>
                  <a:cubicBezTo>
                    <a:pt x="6138" y="12893"/>
                    <a:pt x="6238" y="13727"/>
                    <a:pt x="6238" y="14527"/>
                  </a:cubicBezTo>
                  <a:cubicBezTo>
                    <a:pt x="6238" y="15428"/>
                    <a:pt x="6138" y="16362"/>
                    <a:pt x="5938" y="17263"/>
                  </a:cubicBezTo>
                  <a:cubicBezTo>
                    <a:pt x="5504" y="19197"/>
                    <a:pt x="4737" y="21065"/>
                    <a:pt x="3670" y="22733"/>
                  </a:cubicBezTo>
                  <a:cubicBezTo>
                    <a:pt x="2736" y="24234"/>
                    <a:pt x="1501" y="25469"/>
                    <a:pt x="0" y="26436"/>
                  </a:cubicBezTo>
                  <a:lnTo>
                    <a:pt x="0" y="29772"/>
                  </a:lnTo>
                  <a:lnTo>
                    <a:pt x="10808" y="23501"/>
                  </a:lnTo>
                  <a:cubicBezTo>
                    <a:pt x="11742" y="22900"/>
                    <a:pt x="12309" y="21933"/>
                    <a:pt x="12376" y="20832"/>
                  </a:cubicBezTo>
                  <a:lnTo>
                    <a:pt x="12376" y="1085"/>
                  </a:lnTo>
                  <a:cubicBezTo>
                    <a:pt x="12376" y="401"/>
                    <a:pt x="12026" y="1"/>
                    <a:pt x="115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368;p75"/>
            <p:cNvSpPr/>
            <p:nvPr/>
          </p:nvSpPr>
          <p:spPr>
            <a:xfrm>
              <a:off x="2437750" y="2393700"/>
              <a:ext cx="16700" cy="48600"/>
            </a:xfrm>
            <a:custGeom>
              <a:avLst/>
              <a:gdLst/>
              <a:ahLst/>
              <a:cxnLst/>
              <a:rect l="l" t="t" r="r" b="b"/>
              <a:pathLst>
                <a:path w="668" h="1944" extrusionOk="0">
                  <a:moveTo>
                    <a:pt x="465" y="0"/>
                  </a:moveTo>
                  <a:cubicBezTo>
                    <a:pt x="410" y="0"/>
                    <a:pt x="344" y="19"/>
                    <a:pt x="267" y="39"/>
                  </a:cubicBezTo>
                  <a:cubicBezTo>
                    <a:pt x="167" y="105"/>
                    <a:pt x="67" y="206"/>
                    <a:pt x="0" y="339"/>
                  </a:cubicBezTo>
                  <a:lnTo>
                    <a:pt x="0" y="1907"/>
                  </a:lnTo>
                  <a:cubicBezTo>
                    <a:pt x="26" y="1932"/>
                    <a:pt x="56" y="1943"/>
                    <a:pt x="89" y="1943"/>
                  </a:cubicBezTo>
                  <a:cubicBezTo>
                    <a:pt x="143" y="1943"/>
                    <a:pt x="205" y="1915"/>
                    <a:pt x="267" y="1873"/>
                  </a:cubicBezTo>
                  <a:cubicBezTo>
                    <a:pt x="401" y="1807"/>
                    <a:pt x="501" y="1707"/>
                    <a:pt x="567" y="1573"/>
                  </a:cubicBezTo>
                  <a:cubicBezTo>
                    <a:pt x="634" y="1406"/>
                    <a:pt x="667" y="1240"/>
                    <a:pt x="667" y="1073"/>
                  </a:cubicBezTo>
                  <a:lnTo>
                    <a:pt x="667" y="739"/>
                  </a:lnTo>
                  <a:lnTo>
                    <a:pt x="667" y="439"/>
                  </a:lnTo>
                  <a:cubicBezTo>
                    <a:pt x="667" y="306"/>
                    <a:pt x="634" y="172"/>
                    <a:pt x="567" y="39"/>
                  </a:cubicBezTo>
                  <a:cubicBezTo>
                    <a:pt x="539" y="11"/>
                    <a:pt x="50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369;p75"/>
            <p:cNvSpPr/>
            <p:nvPr/>
          </p:nvSpPr>
          <p:spPr>
            <a:xfrm>
              <a:off x="2437750" y="2247950"/>
              <a:ext cx="115100" cy="320200"/>
            </a:xfrm>
            <a:custGeom>
              <a:avLst/>
              <a:gdLst/>
              <a:ahLst/>
              <a:cxnLst/>
              <a:rect l="l" t="t" r="r" b="b"/>
              <a:pathLst>
                <a:path w="4604" h="12808" extrusionOk="0">
                  <a:moveTo>
                    <a:pt x="2836" y="4001"/>
                  </a:moveTo>
                  <a:cubicBezTo>
                    <a:pt x="2836" y="4034"/>
                    <a:pt x="2836" y="4034"/>
                    <a:pt x="2836" y="4067"/>
                  </a:cubicBezTo>
                  <a:lnTo>
                    <a:pt x="2836" y="4334"/>
                  </a:lnTo>
                  <a:cubicBezTo>
                    <a:pt x="2836" y="4368"/>
                    <a:pt x="2836" y="4401"/>
                    <a:pt x="2836" y="4434"/>
                  </a:cubicBezTo>
                  <a:cubicBezTo>
                    <a:pt x="2802" y="4434"/>
                    <a:pt x="2802" y="4468"/>
                    <a:pt x="2769" y="4501"/>
                  </a:cubicBezTo>
                  <a:lnTo>
                    <a:pt x="1968" y="4935"/>
                  </a:lnTo>
                  <a:lnTo>
                    <a:pt x="2402" y="5268"/>
                  </a:lnTo>
                  <a:lnTo>
                    <a:pt x="2435" y="5335"/>
                  </a:lnTo>
                  <a:cubicBezTo>
                    <a:pt x="2435" y="5335"/>
                    <a:pt x="2435" y="5368"/>
                    <a:pt x="2435" y="5402"/>
                  </a:cubicBezTo>
                  <a:lnTo>
                    <a:pt x="2435" y="5669"/>
                  </a:lnTo>
                  <a:cubicBezTo>
                    <a:pt x="2435" y="5702"/>
                    <a:pt x="2402" y="5735"/>
                    <a:pt x="2402" y="5735"/>
                  </a:cubicBezTo>
                  <a:cubicBezTo>
                    <a:pt x="2402" y="5769"/>
                    <a:pt x="2369" y="5802"/>
                    <a:pt x="2335" y="5802"/>
                  </a:cubicBezTo>
                  <a:lnTo>
                    <a:pt x="2102" y="5969"/>
                  </a:lnTo>
                  <a:cubicBezTo>
                    <a:pt x="2002" y="6002"/>
                    <a:pt x="1902" y="6102"/>
                    <a:pt x="1835" y="6202"/>
                  </a:cubicBezTo>
                  <a:cubicBezTo>
                    <a:pt x="1768" y="6269"/>
                    <a:pt x="1702" y="6402"/>
                    <a:pt x="1702" y="6503"/>
                  </a:cubicBezTo>
                  <a:cubicBezTo>
                    <a:pt x="1702" y="6636"/>
                    <a:pt x="1768" y="6703"/>
                    <a:pt x="1835" y="6703"/>
                  </a:cubicBezTo>
                  <a:cubicBezTo>
                    <a:pt x="1862" y="6712"/>
                    <a:pt x="1889" y="6716"/>
                    <a:pt x="1915" y="6716"/>
                  </a:cubicBezTo>
                  <a:cubicBezTo>
                    <a:pt x="1986" y="6716"/>
                    <a:pt x="2053" y="6685"/>
                    <a:pt x="2102" y="6636"/>
                  </a:cubicBezTo>
                  <a:cubicBezTo>
                    <a:pt x="2169" y="6603"/>
                    <a:pt x="2235" y="6569"/>
                    <a:pt x="2302" y="6503"/>
                  </a:cubicBezTo>
                  <a:cubicBezTo>
                    <a:pt x="2335" y="6469"/>
                    <a:pt x="2369" y="6436"/>
                    <a:pt x="2402" y="6402"/>
                  </a:cubicBezTo>
                  <a:cubicBezTo>
                    <a:pt x="2435" y="6369"/>
                    <a:pt x="2469" y="6336"/>
                    <a:pt x="2469" y="6269"/>
                  </a:cubicBezTo>
                  <a:cubicBezTo>
                    <a:pt x="2502" y="6236"/>
                    <a:pt x="2502" y="6202"/>
                    <a:pt x="2535" y="6169"/>
                  </a:cubicBezTo>
                  <a:lnTo>
                    <a:pt x="2569" y="6069"/>
                  </a:lnTo>
                  <a:cubicBezTo>
                    <a:pt x="2569" y="6036"/>
                    <a:pt x="2602" y="6036"/>
                    <a:pt x="2602" y="6002"/>
                  </a:cubicBezTo>
                  <a:lnTo>
                    <a:pt x="2836" y="5902"/>
                  </a:lnTo>
                  <a:cubicBezTo>
                    <a:pt x="2852" y="5885"/>
                    <a:pt x="2861" y="5877"/>
                    <a:pt x="2869" y="5877"/>
                  </a:cubicBezTo>
                  <a:cubicBezTo>
                    <a:pt x="2877" y="5877"/>
                    <a:pt x="2886" y="5885"/>
                    <a:pt x="2902" y="5902"/>
                  </a:cubicBezTo>
                  <a:cubicBezTo>
                    <a:pt x="2902" y="5902"/>
                    <a:pt x="2936" y="5902"/>
                    <a:pt x="2902" y="5935"/>
                  </a:cubicBezTo>
                  <a:cubicBezTo>
                    <a:pt x="2902" y="6036"/>
                    <a:pt x="2869" y="6136"/>
                    <a:pt x="2836" y="6236"/>
                  </a:cubicBezTo>
                  <a:cubicBezTo>
                    <a:pt x="2802" y="6336"/>
                    <a:pt x="2769" y="6469"/>
                    <a:pt x="2702" y="6569"/>
                  </a:cubicBezTo>
                  <a:cubicBezTo>
                    <a:pt x="2602" y="6669"/>
                    <a:pt x="2535" y="6769"/>
                    <a:pt x="2435" y="6869"/>
                  </a:cubicBezTo>
                  <a:cubicBezTo>
                    <a:pt x="2335" y="6970"/>
                    <a:pt x="2202" y="7036"/>
                    <a:pt x="2102" y="7136"/>
                  </a:cubicBezTo>
                  <a:cubicBezTo>
                    <a:pt x="2002" y="7170"/>
                    <a:pt x="1902" y="7236"/>
                    <a:pt x="1768" y="7236"/>
                  </a:cubicBezTo>
                  <a:cubicBezTo>
                    <a:pt x="1735" y="7253"/>
                    <a:pt x="1693" y="7261"/>
                    <a:pt x="1651" y="7261"/>
                  </a:cubicBezTo>
                  <a:cubicBezTo>
                    <a:pt x="1610" y="7261"/>
                    <a:pt x="1568" y="7253"/>
                    <a:pt x="1535" y="7236"/>
                  </a:cubicBezTo>
                  <a:cubicBezTo>
                    <a:pt x="1468" y="7203"/>
                    <a:pt x="1401" y="7136"/>
                    <a:pt x="1368" y="7070"/>
                  </a:cubicBezTo>
                  <a:cubicBezTo>
                    <a:pt x="1301" y="6970"/>
                    <a:pt x="1301" y="6836"/>
                    <a:pt x="1301" y="6736"/>
                  </a:cubicBezTo>
                  <a:cubicBezTo>
                    <a:pt x="1301" y="6603"/>
                    <a:pt x="1335" y="6503"/>
                    <a:pt x="1401" y="6402"/>
                  </a:cubicBezTo>
                  <a:cubicBezTo>
                    <a:pt x="1401" y="6302"/>
                    <a:pt x="1435" y="6202"/>
                    <a:pt x="1501" y="6102"/>
                  </a:cubicBezTo>
                  <a:cubicBezTo>
                    <a:pt x="1535" y="6002"/>
                    <a:pt x="1601" y="5902"/>
                    <a:pt x="1668" y="5835"/>
                  </a:cubicBezTo>
                  <a:cubicBezTo>
                    <a:pt x="1768" y="5769"/>
                    <a:pt x="1835" y="5669"/>
                    <a:pt x="1935" y="5602"/>
                  </a:cubicBezTo>
                  <a:lnTo>
                    <a:pt x="1501" y="5268"/>
                  </a:lnTo>
                  <a:lnTo>
                    <a:pt x="1468" y="5235"/>
                  </a:lnTo>
                  <a:cubicBezTo>
                    <a:pt x="1468" y="5202"/>
                    <a:pt x="1468" y="5168"/>
                    <a:pt x="1468" y="5168"/>
                  </a:cubicBezTo>
                  <a:lnTo>
                    <a:pt x="1468" y="4901"/>
                  </a:lnTo>
                  <a:cubicBezTo>
                    <a:pt x="1468" y="4868"/>
                    <a:pt x="1468" y="4835"/>
                    <a:pt x="1468" y="4801"/>
                  </a:cubicBezTo>
                  <a:cubicBezTo>
                    <a:pt x="1468" y="4768"/>
                    <a:pt x="1501" y="4735"/>
                    <a:pt x="1535" y="4735"/>
                  </a:cubicBezTo>
                  <a:lnTo>
                    <a:pt x="2769" y="4001"/>
                  </a:lnTo>
                  <a:close/>
                  <a:moveTo>
                    <a:pt x="1839" y="1"/>
                  </a:moveTo>
                  <a:cubicBezTo>
                    <a:pt x="1285" y="1"/>
                    <a:pt x="663" y="180"/>
                    <a:pt x="0" y="565"/>
                  </a:cubicBezTo>
                  <a:lnTo>
                    <a:pt x="0" y="5635"/>
                  </a:lnTo>
                  <a:cubicBezTo>
                    <a:pt x="100" y="5535"/>
                    <a:pt x="167" y="5468"/>
                    <a:pt x="267" y="5402"/>
                  </a:cubicBezTo>
                  <a:cubicBezTo>
                    <a:pt x="367" y="5335"/>
                    <a:pt x="501" y="5302"/>
                    <a:pt x="634" y="5302"/>
                  </a:cubicBezTo>
                  <a:cubicBezTo>
                    <a:pt x="701" y="5302"/>
                    <a:pt x="801" y="5302"/>
                    <a:pt x="868" y="5368"/>
                  </a:cubicBezTo>
                  <a:cubicBezTo>
                    <a:pt x="934" y="5435"/>
                    <a:pt x="968" y="5535"/>
                    <a:pt x="1001" y="5635"/>
                  </a:cubicBezTo>
                  <a:cubicBezTo>
                    <a:pt x="1034" y="5769"/>
                    <a:pt x="1034" y="5902"/>
                    <a:pt x="1034" y="6036"/>
                  </a:cubicBezTo>
                  <a:lnTo>
                    <a:pt x="1034" y="6369"/>
                  </a:lnTo>
                  <a:lnTo>
                    <a:pt x="1034" y="6703"/>
                  </a:lnTo>
                  <a:cubicBezTo>
                    <a:pt x="1034" y="6836"/>
                    <a:pt x="1034" y="7003"/>
                    <a:pt x="1001" y="7136"/>
                  </a:cubicBezTo>
                  <a:cubicBezTo>
                    <a:pt x="968" y="7303"/>
                    <a:pt x="934" y="7437"/>
                    <a:pt x="868" y="7570"/>
                  </a:cubicBezTo>
                  <a:cubicBezTo>
                    <a:pt x="801" y="7703"/>
                    <a:pt x="734" y="7803"/>
                    <a:pt x="634" y="7937"/>
                  </a:cubicBezTo>
                  <a:cubicBezTo>
                    <a:pt x="534" y="8037"/>
                    <a:pt x="401" y="8137"/>
                    <a:pt x="267" y="8204"/>
                  </a:cubicBezTo>
                  <a:cubicBezTo>
                    <a:pt x="200" y="8237"/>
                    <a:pt x="100" y="8304"/>
                    <a:pt x="0" y="8304"/>
                  </a:cubicBezTo>
                  <a:lnTo>
                    <a:pt x="0" y="12807"/>
                  </a:lnTo>
                  <a:cubicBezTo>
                    <a:pt x="1101" y="12140"/>
                    <a:pt x="2035" y="11206"/>
                    <a:pt x="2702" y="10072"/>
                  </a:cubicBezTo>
                  <a:cubicBezTo>
                    <a:pt x="3503" y="8838"/>
                    <a:pt x="4070" y="7503"/>
                    <a:pt x="4370" y="6069"/>
                  </a:cubicBezTo>
                  <a:cubicBezTo>
                    <a:pt x="4537" y="5402"/>
                    <a:pt x="4604" y="4701"/>
                    <a:pt x="4604" y="4034"/>
                  </a:cubicBezTo>
                  <a:cubicBezTo>
                    <a:pt x="4604" y="3434"/>
                    <a:pt x="4537" y="2833"/>
                    <a:pt x="4370" y="2266"/>
                  </a:cubicBezTo>
                  <a:cubicBezTo>
                    <a:pt x="4170" y="1332"/>
                    <a:pt x="3570" y="565"/>
                    <a:pt x="2702" y="165"/>
                  </a:cubicBezTo>
                  <a:cubicBezTo>
                    <a:pt x="2439" y="57"/>
                    <a:pt x="2150" y="1"/>
                    <a:pt x="18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370;p75"/>
            <p:cNvSpPr/>
            <p:nvPr/>
          </p:nvSpPr>
          <p:spPr>
            <a:xfrm>
              <a:off x="2471925" y="2347325"/>
              <a:ext cx="39225" cy="82175"/>
            </a:xfrm>
            <a:custGeom>
              <a:avLst/>
              <a:gdLst/>
              <a:ahLst/>
              <a:cxnLst/>
              <a:rect l="l" t="t" r="r" b="b"/>
              <a:pathLst>
                <a:path w="1569" h="3287" extrusionOk="0">
                  <a:moveTo>
                    <a:pt x="1469" y="1"/>
                  </a:moveTo>
                  <a:cubicBezTo>
                    <a:pt x="1460" y="1"/>
                    <a:pt x="1452" y="9"/>
                    <a:pt x="1435" y="26"/>
                  </a:cubicBezTo>
                  <a:lnTo>
                    <a:pt x="201" y="760"/>
                  </a:lnTo>
                  <a:cubicBezTo>
                    <a:pt x="168" y="760"/>
                    <a:pt x="134" y="793"/>
                    <a:pt x="134" y="826"/>
                  </a:cubicBezTo>
                  <a:cubicBezTo>
                    <a:pt x="134" y="860"/>
                    <a:pt x="134" y="893"/>
                    <a:pt x="134" y="893"/>
                  </a:cubicBezTo>
                  <a:lnTo>
                    <a:pt x="134" y="1193"/>
                  </a:lnTo>
                  <a:cubicBezTo>
                    <a:pt x="134" y="1193"/>
                    <a:pt x="134" y="1227"/>
                    <a:pt x="134" y="1260"/>
                  </a:cubicBezTo>
                  <a:lnTo>
                    <a:pt x="168" y="1293"/>
                  </a:lnTo>
                  <a:lnTo>
                    <a:pt x="601" y="1627"/>
                  </a:lnTo>
                  <a:cubicBezTo>
                    <a:pt x="501" y="1694"/>
                    <a:pt x="435" y="1760"/>
                    <a:pt x="368" y="1860"/>
                  </a:cubicBezTo>
                  <a:cubicBezTo>
                    <a:pt x="301" y="1927"/>
                    <a:pt x="234" y="2027"/>
                    <a:pt x="168" y="2127"/>
                  </a:cubicBezTo>
                  <a:cubicBezTo>
                    <a:pt x="134" y="2227"/>
                    <a:pt x="68" y="2327"/>
                    <a:pt x="68" y="2427"/>
                  </a:cubicBezTo>
                  <a:cubicBezTo>
                    <a:pt x="34" y="2528"/>
                    <a:pt x="1" y="2628"/>
                    <a:pt x="1" y="2761"/>
                  </a:cubicBezTo>
                  <a:cubicBezTo>
                    <a:pt x="1" y="2861"/>
                    <a:pt x="34" y="2961"/>
                    <a:pt x="68" y="3061"/>
                  </a:cubicBezTo>
                  <a:cubicBezTo>
                    <a:pt x="101" y="3128"/>
                    <a:pt x="134" y="3195"/>
                    <a:pt x="201" y="3261"/>
                  </a:cubicBezTo>
                  <a:cubicBezTo>
                    <a:pt x="234" y="3278"/>
                    <a:pt x="276" y="3286"/>
                    <a:pt x="322" y="3286"/>
                  </a:cubicBezTo>
                  <a:cubicBezTo>
                    <a:pt x="368" y="3286"/>
                    <a:pt x="418" y="3278"/>
                    <a:pt x="468" y="3261"/>
                  </a:cubicBezTo>
                  <a:cubicBezTo>
                    <a:pt x="568" y="3261"/>
                    <a:pt x="668" y="3195"/>
                    <a:pt x="768" y="3161"/>
                  </a:cubicBezTo>
                  <a:cubicBezTo>
                    <a:pt x="902" y="3061"/>
                    <a:pt x="1002" y="2995"/>
                    <a:pt x="1102" y="2894"/>
                  </a:cubicBezTo>
                  <a:cubicBezTo>
                    <a:pt x="1202" y="2794"/>
                    <a:pt x="1302" y="2694"/>
                    <a:pt x="1369" y="2561"/>
                  </a:cubicBezTo>
                  <a:cubicBezTo>
                    <a:pt x="1435" y="2461"/>
                    <a:pt x="1469" y="2361"/>
                    <a:pt x="1502" y="2261"/>
                  </a:cubicBezTo>
                  <a:cubicBezTo>
                    <a:pt x="1535" y="2161"/>
                    <a:pt x="1569" y="2061"/>
                    <a:pt x="1569" y="1960"/>
                  </a:cubicBezTo>
                  <a:lnTo>
                    <a:pt x="1569" y="1894"/>
                  </a:lnTo>
                  <a:lnTo>
                    <a:pt x="1535" y="1894"/>
                  </a:lnTo>
                  <a:lnTo>
                    <a:pt x="1302" y="2027"/>
                  </a:lnTo>
                  <a:cubicBezTo>
                    <a:pt x="1269" y="2061"/>
                    <a:pt x="1269" y="2061"/>
                    <a:pt x="1235" y="2094"/>
                  </a:cubicBezTo>
                  <a:lnTo>
                    <a:pt x="1202" y="2194"/>
                  </a:lnTo>
                  <a:cubicBezTo>
                    <a:pt x="1202" y="2227"/>
                    <a:pt x="1168" y="2261"/>
                    <a:pt x="1168" y="2294"/>
                  </a:cubicBezTo>
                  <a:cubicBezTo>
                    <a:pt x="1135" y="2327"/>
                    <a:pt x="1102" y="2394"/>
                    <a:pt x="1068" y="2427"/>
                  </a:cubicBezTo>
                  <a:cubicBezTo>
                    <a:pt x="1035" y="2461"/>
                    <a:pt x="1002" y="2494"/>
                    <a:pt x="968" y="2528"/>
                  </a:cubicBezTo>
                  <a:cubicBezTo>
                    <a:pt x="902" y="2594"/>
                    <a:pt x="835" y="2628"/>
                    <a:pt x="768" y="2661"/>
                  </a:cubicBezTo>
                  <a:cubicBezTo>
                    <a:pt x="719" y="2710"/>
                    <a:pt x="653" y="2741"/>
                    <a:pt x="581" y="2741"/>
                  </a:cubicBezTo>
                  <a:cubicBezTo>
                    <a:pt x="555" y="2741"/>
                    <a:pt x="528" y="2737"/>
                    <a:pt x="501" y="2728"/>
                  </a:cubicBezTo>
                  <a:cubicBezTo>
                    <a:pt x="435" y="2728"/>
                    <a:pt x="401" y="2628"/>
                    <a:pt x="401" y="2528"/>
                  </a:cubicBezTo>
                  <a:cubicBezTo>
                    <a:pt x="401" y="2394"/>
                    <a:pt x="435" y="2294"/>
                    <a:pt x="501" y="2227"/>
                  </a:cubicBezTo>
                  <a:cubicBezTo>
                    <a:pt x="568" y="2127"/>
                    <a:pt x="668" y="2027"/>
                    <a:pt x="768" y="1960"/>
                  </a:cubicBezTo>
                  <a:lnTo>
                    <a:pt x="1035" y="1827"/>
                  </a:lnTo>
                  <a:cubicBezTo>
                    <a:pt x="1035" y="1827"/>
                    <a:pt x="1068" y="1794"/>
                    <a:pt x="1068" y="1760"/>
                  </a:cubicBezTo>
                  <a:cubicBezTo>
                    <a:pt x="1102" y="1727"/>
                    <a:pt x="1102" y="1727"/>
                    <a:pt x="1102" y="1694"/>
                  </a:cubicBezTo>
                  <a:lnTo>
                    <a:pt x="1102" y="1427"/>
                  </a:lnTo>
                  <a:cubicBezTo>
                    <a:pt x="1102" y="1393"/>
                    <a:pt x="1102" y="1360"/>
                    <a:pt x="1102" y="1327"/>
                  </a:cubicBezTo>
                  <a:lnTo>
                    <a:pt x="1068" y="1293"/>
                  </a:lnTo>
                  <a:lnTo>
                    <a:pt x="635" y="960"/>
                  </a:lnTo>
                  <a:lnTo>
                    <a:pt x="1435" y="493"/>
                  </a:lnTo>
                  <a:cubicBezTo>
                    <a:pt x="1469" y="493"/>
                    <a:pt x="1502" y="459"/>
                    <a:pt x="1502" y="426"/>
                  </a:cubicBezTo>
                  <a:cubicBezTo>
                    <a:pt x="1502" y="426"/>
                    <a:pt x="1502" y="393"/>
                    <a:pt x="1502" y="359"/>
                  </a:cubicBezTo>
                  <a:lnTo>
                    <a:pt x="1502" y="92"/>
                  </a:lnTo>
                  <a:cubicBezTo>
                    <a:pt x="1502" y="59"/>
                    <a:pt x="1502" y="26"/>
                    <a:pt x="1502" y="26"/>
                  </a:cubicBezTo>
                  <a:cubicBezTo>
                    <a:pt x="1485" y="9"/>
                    <a:pt x="1477" y="1"/>
                    <a:pt x="14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371;p75"/>
            <p:cNvSpPr/>
            <p:nvPr/>
          </p:nvSpPr>
          <p:spPr>
            <a:xfrm>
              <a:off x="2437750" y="2379650"/>
              <a:ext cx="25875" cy="75900"/>
            </a:xfrm>
            <a:custGeom>
              <a:avLst/>
              <a:gdLst/>
              <a:ahLst/>
              <a:cxnLst/>
              <a:rect l="l" t="t" r="r" b="b"/>
              <a:pathLst>
                <a:path w="1035" h="3036" extrusionOk="0">
                  <a:moveTo>
                    <a:pt x="634" y="0"/>
                  </a:moveTo>
                  <a:cubicBezTo>
                    <a:pt x="501" y="34"/>
                    <a:pt x="367" y="67"/>
                    <a:pt x="267" y="134"/>
                  </a:cubicBezTo>
                  <a:cubicBezTo>
                    <a:pt x="167" y="200"/>
                    <a:pt x="100" y="267"/>
                    <a:pt x="0" y="334"/>
                  </a:cubicBezTo>
                  <a:lnTo>
                    <a:pt x="0" y="901"/>
                  </a:lnTo>
                  <a:cubicBezTo>
                    <a:pt x="67" y="768"/>
                    <a:pt x="167" y="667"/>
                    <a:pt x="267" y="634"/>
                  </a:cubicBezTo>
                  <a:cubicBezTo>
                    <a:pt x="334" y="584"/>
                    <a:pt x="392" y="559"/>
                    <a:pt x="442" y="559"/>
                  </a:cubicBezTo>
                  <a:cubicBezTo>
                    <a:pt x="492" y="559"/>
                    <a:pt x="534" y="584"/>
                    <a:pt x="567" y="634"/>
                  </a:cubicBezTo>
                  <a:cubicBezTo>
                    <a:pt x="634" y="734"/>
                    <a:pt x="667" y="868"/>
                    <a:pt x="667" y="1001"/>
                  </a:cubicBezTo>
                  <a:lnTo>
                    <a:pt x="667" y="1301"/>
                  </a:lnTo>
                  <a:lnTo>
                    <a:pt x="667" y="1635"/>
                  </a:lnTo>
                  <a:cubicBezTo>
                    <a:pt x="667" y="1802"/>
                    <a:pt x="634" y="1968"/>
                    <a:pt x="567" y="2135"/>
                  </a:cubicBezTo>
                  <a:cubicBezTo>
                    <a:pt x="501" y="2269"/>
                    <a:pt x="401" y="2369"/>
                    <a:pt x="267" y="2435"/>
                  </a:cubicBezTo>
                  <a:cubicBezTo>
                    <a:pt x="194" y="2484"/>
                    <a:pt x="121" y="2515"/>
                    <a:pt x="60" y="2515"/>
                  </a:cubicBezTo>
                  <a:cubicBezTo>
                    <a:pt x="38" y="2515"/>
                    <a:pt x="18" y="2511"/>
                    <a:pt x="0" y="2502"/>
                  </a:cubicBezTo>
                  <a:lnTo>
                    <a:pt x="0" y="3036"/>
                  </a:lnTo>
                  <a:cubicBezTo>
                    <a:pt x="100" y="3002"/>
                    <a:pt x="200" y="2969"/>
                    <a:pt x="267" y="2936"/>
                  </a:cubicBezTo>
                  <a:cubicBezTo>
                    <a:pt x="401" y="2869"/>
                    <a:pt x="534" y="2769"/>
                    <a:pt x="634" y="2636"/>
                  </a:cubicBezTo>
                  <a:cubicBezTo>
                    <a:pt x="734" y="2535"/>
                    <a:pt x="801" y="2402"/>
                    <a:pt x="868" y="2302"/>
                  </a:cubicBezTo>
                  <a:cubicBezTo>
                    <a:pt x="934" y="2169"/>
                    <a:pt x="968" y="2002"/>
                    <a:pt x="1001" y="1868"/>
                  </a:cubicBezTo>
                  <a:cubicBezTo>
                    <a:pt x="1034" y="1735"/>
                    <a:pt x="1034" y="1568"/>
                    <a:pt x="1034" y="1435"/>
                  </a:cubicBezTo>
                  <a:lnTo>
                    <a:pt x="1034" y="1101"/>
                  </a:lnTo>
                  <a:lnTo>
                    <a:pt x="1034" y="768"/>
                  </a:lnTo>
                  <a:cubicBezTo>
                    <a:pt x="1034" y="634"/>
                    <a:pt x="1034" y="501"/>
                    <a:pt x="1001" y="367"/>
                  </a:cubicBezTo>
                  <a:cubicBezTo>
                    <a:pt x="968" y="267"/>
                    <a:pt x="934" y="167"/>
                    <a:pt x="868" y="100"/>
                  </a:cubicBezTo>
                  <a:cubicBezTo>
                    <a:pt x="801" y="34"/>
                    <a:pt x="701" y="0"/>
                    <a:pt x="6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372;p75"/>
            <p:cNvSpPr/>
            <p:nvPr/>
          </p:nvSpPr>
          <p:spPr>
            <a:xfrm>
              <a:off x="2505300" y="2194525"/>
              <a:ext cx="80900" cy="110100"/>
            </a:xfrm>
            <a:custGeom>
              <a:avLst/>
              <a:gdLst/>
              <a:ahLst/>
              <a:cxnLst/>
              <a:rect l="l" t="t" r="r" b="b"/>
              <a:pathLst>
                <a:path w="3236" h="4404" extrusionOk="0">
                  <a:moveTo>
                    <a:pt x="968" y="0"/>
                  </a:moveTo>
                  <a:lnTo>
                    <a:pt x="0" y="2302"/>
                  </a:lnTo>
                  <a:cubicBezTo>
                    <a:pt x="868" y="2702"/>
                    <a:pt x="1501" y="3469"/>
                    <a:pt x="1668" y="4403"/>
                  </a:cubicBezTo>
                  <a:lnTo>
                    <a:pt x="3236" y="2835"/>
                  </a:lnTo>
                  <a:cubicBezTo>
                    <a:pt x="2802" y="1368"/>
                    <a:pt x="2035" y="400"/>
                    <a:pt x="9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373;p75"/>
            <p:cNvSpPr/>
            <p:nvPr/>
          </p:nvSpPr>
          <p:spPr>
            <a:xfrm>
              <a:off x="2437750" y="2188650"/>
              <a:ext cx="91750" cy="72600"/>
            </a:xfrm>
            <a:custGeom>
              <a:avLst/>
              <a:gdLst/>
              <a:ahLst/>
              <a:cxnLst/>
              <a:rect l="l" t="t" r="r" b="b"/>
              <a:pathLst>
                <a:path w="3670" h="2904" extrusionOk="0">
                  <a:moveTo>
                    <a:pt x="2464" y="0"/>
                  </a:moveTo>
                  <a:cubicBezTo>
                    <a:pt x="1707" y="0"/>
                    <a:pt x="874" y="245"/>
                    <a:pt x="0" y="735"/>
                  </a:cubicBezTo>
                  <a:lnTo>
                    <a:pt x="0" y="2904"/>
                  </a:lnTo>
                  <a:cubicBezTo>
                    <a:pt x="658" y="2543"/>
                    <a:pt x="1275" y="2371"/>
                    <a:pt x="1826" y="2371"/>
                  </a:cubicBezTo>
                  <a:cubicBezTo>
                    <a:pt x="2142" y="2371"/>
                    <a:pt x="2435" y="2427"/>
                    <a:pt x="2702" y="2537"/>
                  </a:cubicBezTo>
                  <a:lnTo>
                    <a:pt x="3670" y="235"/>
                  </a:lnTo>
                  <a:cubicBezTo>
                    <a:pt x="3296" y="78"/>
                    <a:pt x="2892" y="0"/>
                    <a:pt x="246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374;p75"/>
            <p:cNvSpPr/>
            <p:nvPr/>
          </p:nvSpPr>
          <p:spPr>
            <a:xfrm>
              <a:off x="2547000" y="2265400"/>
              <a:ext cx="46725" cy="133450"/>
            </a:xfrm>
            <a:custGeom>
              <a:avLst/>
              <a:gdLst/>
              <a:ahLst/>
              <a:cxnLst/>
              <a:rect l="l" t="t" r="r" b="b"/>
              <a:pathLst>
                <a:path w="1869" h="5338" extrusionOk="0">
                  <a:moveTo>
                    <a:pt x="1568" y="0"/>
                  </a:moveTo>
                  <a:lnTo>
                    <a:pt x="0" y="1568"/>
                  </a:lnTo>
                  <a:cubicBezTo>
                    <a:pt x="167" y="2135"/>
                    <a:pt x="234" y="2736"/>
                    <a:pt x="234" y="3336"/>
                  </a:cubicBezTo>
                  <a:cubicBezTo>
                    <a:pt x="234" y="4003"/>
                    <a:pt x="167" y="4670"/>
                    <a:pt x="0" y="5338"/>
                  </a:cubicBezTo>
                  <a:lnTo>
                    <a:pt x="1568" y="5137"/>
                  </a:lnTo>
                  <a:cubicBezTo>
                    <a:pt x="1768" y="4237"/>
                    <a:pt x="1868" y="3303"/>
                    <a:pt x="1868" y="2402"/>
                  </a:cubicBezTo>
                  <a:cubicBezTo>
                    <a:pt x="1868" y="1568"/>
                    <a:pt x="1768" y="768"/>
                    <a:pt x="15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375;p75"/>
            <p:cNvSpPr/>
            <p:nvPr/>
          </p:nvSpPr>
          <p:spPr>
            <a:xfrm>
              <a:off x="2437750" y="2499725"/>
              <a:ext cx="91750" cy="122625"/>
            </a:xfrm>
            <a:custGeom>
              <a:avLst/>
              <a:gdLst/>
              <a:ahLst/>
              <a:cxnLst/>
              <a:rect l="l" t="t" r="r" b="b"/>
              <a:pathLst>
                <a:path w="3670" h="4905" extrusionOk="0">
                  <a:moveTo>
                    <a:pt x="2702" y="1"/>
                  </a:moveTo>
                  <a:cubicBezTo>
                    <a:pt x="2035" y="1102"/>
                    <a:pt x="1101" y="2069"/>
                    <a:pt x="0" y="2736"/>
                  </a:cubicBezTo>
                  <a:lnTo>
                    <a:pt x="0" y="4904"/>
                  </a:lnTo>
                  <a:cubicBezTo>
                    <a:pt x="1501" y="3970"/>
                    <a:pt x="2736" y="2703"/>
                    <a:pt x="3670" y="1202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376;p75"/>
            <p:cNvSpPr/>
            <p:nvPr/>
          </p:nvSpPr>
          <p:spPr>
            <a:xfrm>
              <a:off x="2505300" y="2393825"/>
              <a:ext cx="80900" cy="136775"/>
            </a:xfrm>
            <a:custGeom>
              <a:avLst/>
              <a:gdLst/>
              <a:ahLst/>
              <a:cxnLst/>
              <a:rect l="l" t="t" r="r" b="b"/>
              <a:pathLst>
                <a:path w="3236" h="5471" extrusionOk="0">
                  <a:moveTo>
                    <a:pt x="3236" y="0"/>
                  </a:moveTo>
                  <a:lnTo>
                    <a:pt x="1668" y="234"/>
                  </a:lnTo>
                  <a:cubicBezTo>
                    <a:pt x="1368" y="1668"/>
                    <a:pt x="801" y="3003"/>
                    <a:pt x="0" y="4270"/>
                  </a:cubicBezTo>
                  <a:lnTo>
                    <a:pt x="968" y="5471"/>
                  </a:lnTo>
                  <a:cubicBezTo>
                    <a:pt x="2035" y="3803"/>
                    <a:pt x="2802" y="1935"/>
                    <a:pt x="323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377;p75"/>
            <p:cNvSpPr/>
            <p:nvPr/>
          </p:nvSpPr>
          <p:spPr>
            <a:xfrm>
              <a:off x="2129200" y="2123625"/>
              <a:ext cx="309400" cy="743475"/>
            </a:xfrm>
            <a:custGeom>
              <a:avLst/>
              <a:gdLst/>
              <a:ahLst/>
              <a:cxnLst/>
              <a:rect l="l" t="t" r="r" b="b"/>
              <a:pathLst>
                <a:path w="12376" h="29739" extrusionOk="0">
                  <a:moveTo>
                    <a:pt x="12342" y="1"/>
                  </a:moveTo>
                  <a:lnTo>
                    <a:pt x="1535" y="6272"/>
                  </a:lnTo>
                  <a:cubicBezTo>
                    <a:pt x="634" y="6839"/>
                    <a:pt x="67" y="7840"/>
                    <a:pt x="0" y="8907"/>
                  </a:cubicBezTo>
                  <a:lnTo>
                    <a:pt x="0" y="28655"/>
                  </a:lnTo>
                  <a:cubicBezTo>
                    <a:pt x="0" y="29338"/>
                    <a:pt x="333" y="29738"/>
                    <a:pt x="834" y="29738"/>
                  </a:cubicBezTo>
                  <a:cubicBezTo>
                    <a:pt x="1042" y="29738"/>
                    <a:pt x="1280" y="29669"/>
                    <a:pt x="1535" y="29522"/>
                  </a:cubicBezTo>
                  <a:lnTo>
                    <a:pt x="12376" y="23284"/>
                  </a:lnTo>
                  <a:lnTo>
                    <a:pt x="12376" y="19948"/>
                  </a:lnTo>
                  <a:lnTo>
                    <a:pt x="12342" y="19948"/>
                  </a:lnTo>
                  <a:cubicBezTo>
                    <a:pt x="11466" y="20462"/>
                    <a:pt x="10630" y="20701"/>
                    <a:pt x="9870" y="20701"/>
                  </a:cubicBezTo>
                  <a:cubicBezTo>
                    <a:pt x="9445" y="20701"/>
                    <a:pt x="9044" y="20626"/>
                    <a:pt x="8673" y="20482"/>
                  </a:cubicBezTo>
                  <a:cubicBezTo>
                    <a:pt x="7672" y="20082"/>
                    <a:pt x="6838" y="19081"/>
                    <a:pt x="6438" y="17647"/>
                  </a:cubicBezTo>
                  <a:cubicBezTo>
                    <a:pt x="6205" y="16846"/>
                    <a:pt x="6105" y="16045"/>
                    <a:pt x="6138" y="15245"/>
                  </a:cubicBezTo>
                  <a:cubicBezTo>
                    <a:pt x="6138" y="14311"/>
                    <a:pt x="6238" y="13410"/>
                    <a:pt x="6438" y="12510"/>
                  </a:cubicBezTo>
                  <a:cubicBezTo>
                    <a:pt x="6838" y="10575"/>
                    <a:pt x="7606" y="8707"/>
                    <a:pt x="8673" y="7039"/>
                  </a:cubicBezTo>
                  <a:cubicBezTo>
                    <a:pt x="9607" y="5538"/>
                    <a:pt x="10841" y="4270"/>
                    <a:pt x="12342" y="3336"/>
                  </a:cubicBezTo>
                  <a:lnTo>
                    <a:pt x="1234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378;p75"/>
            <p:cNvSpPr/>
            <p:nvPr/>
          </p:nvSpPr>
          <p:spPr>
            <a:xfrm>
              <a:off x="2122525" y="2117800"/>
              <a:ext cx="315250" cy="754725"/>
            </a:xfrm>
            <a:custGeom>
              <a:avLst/>
              <a:gdLst/>
              <a:ahLst/>
              <a:cxnLst/>
              <a:rect l="l" t="t" r="r" b="b"/>
              <a:pathLst>
                <a:path w="12610" h="30189" extrusionOk="0">
                  <a:moveTo>
                    <a:pt x="12609" y="0"/>
                  </a:moveTo>
                  <a:lnTo>
                    <a:pt x="1702" y="6338"/>
                  </a:lnTo>
                  <a:cubicBezTo>
                    <a:pt x="734" y="6938"/>
                    <a:pt x="100" y="8006"/>
                    <a:pt x="67" y="9173"/>
                  </a:cubicBezTo>
                  <a:lnTo>
                    <a:pt x="67" y="28888"/>
                  </a:lnTo>
                  <a:cubicBezTo>
                    <a:pt x="0" y="29355"/>
                    <a:pt x="234" y="29788"/>
                    <a:pt x="601" y="30055"/>
                  </a:cubicBezTo>
                  <a:cubicBezTo>
                    <a:pt x="768" y="30122"/>
                    <a:pt x="934" y="30188"/>
                    <a:pt x="1101" y="30188"/>
                  </a:cubicBezTo>
                  <a:cubicBezTo>
                    <a:pt x="1401" y="30188"/>
                    <a:pt x="1668" y="30088"/>
                    <a:pt x="1902" y="29955"/>
                  </a:cubicBezTo>
                  <a:lnTo>
                    <a:pt x="12609" y="23750"/>
                  </a:lnTo>
                  <a:lnTo>
                    <a:pt x="12609" y="23250"/>
                  </a:lnTo>
                  <a:lnTo>
                    <a:pt x="1702" y="29588"/>
                  </a:lnTo>
                  <a:cubicBezTo>
                    <a:pt x="1551" y="29729"/>
                    <a:pt x="1374" y="29791"/>
                    <a:pt x="1202" y="29791"/>
                  </a:cubicBezTo>
                  <a:cubicBezTo>
                    <a:pt x="761" y="29791"/>
                    <a:pt x="348" y="29391"/>
                    <a:pt x="467" y="28888"/>
                  </a:cubicBezTo>
                  <a:lnTo>
                    <a:pt x="467" y="9173"/>
                  </a:lnTo>
                  <a:cubicBezTo>
                    <a:pt x="534" y="8139"/>
                    <a:pt x="1068" y="7239"/>
                    <a:pt x="1902" y="6672"/>
                  </a:cubicBezTo>
                  <a:lnTo>
                    <a:pt x="12609" y="501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379;p75"/>
            <p:cNvSpPr/>
            <p:nvPr/>
          </p:nvSpPr>
          <p:spPr>
            <a:xfrm>
              <a:off x="2434400" y="2402150"/>
              <a:ext cx="3375" cy="40075"/>
            </a:xfrm>
            <a:custGeom>
              <a:avLst/>
              <a:gdLst/>
              <a:ahLst/>
              <a:cxnLst/>
              <a:rect l="l" t="t" r="r" b="b"/>
              <a:pathLst>
                <a:path w="135" h="1603" extrusionOk="0">
                  <a:moveTo>
                    <a:pt x="134" y="1"/>
                  </a:moveTo>
                  <a:lnTo>
                    <a:pt x="101" y="34"/>
                  </a:lnTo>
                  <a:cubicBezTo>
                    <a:pt x="34" y="201"/>
                    <a:pt x="1" y="368"/>
                    <a:pt x="1" y="535"/>
                  </a:cubicBezTo>
                  <a:lnTo>
                    <a:pt x="1" y="868"/>
                  </a:lnTo>
                  <a:lnTo>
                    <a:pt x="1" y="1202"/>
                  </a:lnTo>
                  <a:cubicBezTo>
                    <a:pt x="1" y="1302"/>
                    <a:pt x="34" y="1435"/>
                    <a:pt x="101" y="1569"/>
                  </a:cubicBezTo>
                  <a:cubicBezTo>
                    <a:pt x="101" y="1569"/>
                    <a:pt x="134" y="1569"/>
                    <a:pt x="134" y="1602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380;p75"/>
            <p:cNvSpPr/>
            <p:nvPr/>
          </p:nvSpPr>
          <p:spPr>
            <a:xfrm>
              <a:off x="2371875" y="2465175"/>
              <a:ext cx="7525" cy="19350"/>
            </a:xfrm>
            <a:custGeom>
              <a:avLst/>
              <a:gdLst/>
              <a:ahLst/>
              <a:cxnLst/>
              <a:rect l="l" t="t" r="r" b="b"/>
              <a:pathLst>
                <a:path w="301" h="774" extrusionOk="0">
                  <a:moveTo>
                    <a:pt x="247" y="0"/>
                  </a:moveTo>
                  <a:cubicBezTo>
                    <a:pt x="222" y="0"/>
                    <a:pt x="178" y="15"/>
                    <a:pt x="134" y="15"/>
                  </a:cubicBezTo>
                  <a:cubicBezTo>
                    <a:pt x="100" y="48"/>
                    <a:pt x="67" y="82"/>
                    <a:pt x="33" y="149"/>
                  </a:cubicBezTo>
                  <a:cubicBezTo>
                    <a:pt x="0" y="182"/>
                    <a:pt x="0" y="249"/>
                    <a:pt x="0" y="282"/>
                  </a:cubicBezTo>
                  <a:lnTo>
                    <a:pt x="0" y="349"/>
                  </a:lnTo>
                  <a:lnTo>
                    <a:pt x="0" y="582"/>
                  </a:lnTo>
                  <a:lnTo>
                    <a:pt x="0" y="649"/>
                  </a:lnTo>
                  <a:cubicBezTo>
                    <a:pt x="0" y="682"/>
                    <a:pt x="0" y="716"/>
                    <a:pt x="33" y="749"/>
                  </a:cubicBezTo>
                  <a:cubicBezTo>
                    <a:pt x="33" y="766"/>
                    <a:pt x="50" y="774"/>
                    <a:pt x="71" y="774"/>
                  </a:cubicBezTo>
                  <a:cubicBezTo>
                    <a:pt x="92" y="774"/>
                    <a:pt x="117" y="766"/>
                    <a:pt x="134" y="749"/>
                  </a:cubicBezTo>
                  <a:cubicBezTo>
                    <a:pt x="200" y="716"/>
                    <a:pt x="234" y="682"/>
                    <a:pt x="267" y="616"/>
                  </a:cubicBezTo>
                  <a:cubicBezTo>
                    <a:pt x="300" y="582"/>
                    <a:pt x="300" y="515"/>
                    <a:pt x="300" y="482"/>
                  </a:cubicBezTo>
                  <a:lnTo>
                    <a:pt x="300" y="415"/>
                  </a:lnTo>
                  <a:lnTo>
                    <a:pt x="300" y="182"/>
                  </a:lnTo>
                  <a:cubicBezTo>
                    <a:pt x="300" y="149"/>
                    <a:pt x="300" y="149"/>
                    <a:pt x="300" y="115"/>
                  </a:cubicBezTo>
                  <a:cubicBezTo>
                    <a:pt x="300" y="82"/>
                    <a:pt x="300" y="48"/>
                    <a:pt x="267" y="15"/>
                  </a:cubicBezTo>
                  <a:cubicBezTo>
                    <a:pt x="267" y="4"/>
                    <a:pt x="260" y="0"/>
                    <a:pt x="24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381;p75"/>
            <p:cNvSpPr/>
            <p:nvPr/>
          </p:nvSpPr>
          <p:spPr>
            <a:xfrm>
              <a:off x="2322675" y="2261225"/>
              <a:ext cx="115100" cy="320225"/>
            </a:xfrm>
            <a:custGeom>
              <a:avLst/>
              <a:gdLst/>
              <a:ahLst/>
              <a:cxnLst/>
              <a:rect l="l" t="t" r="r" b="b"/>
              <a:pathLst>
                <a:path w="4604" h="12809" extrusionOk="0">
                  <a:moveTo>
                    <a:pt x="3569" y="5705"/>
                  </a:moveTo>
                  <a:cubicBezTo>
                    <a:pt x="3603" y="5705"/>
                    <a:pt x="3636" y="5705"/>
                    <a:pt x="3703" y="5738"/>
                  </a:cubicBezTo>
                  <a:cubicBezTo>
                    <a:pt x="3736" y="5771"/>
                    <a:pt x="3736" y="5805"/>
                    <a:pt x="3769" y="5838"/>
                  </a:cubicBezTo>
                  <a:cubicBezTo>
                    <a:pt x="3803" y="5905"/>
                    <a:pt x="3803" y="5938"/>
                    <a:pt x="3803" y="6005"/>
                  </a:cubicBezTo>
                  <a:lnTo>
                    <a:pt x="3803" y="6205"/>
                  </a:lnTo>
                  <a:lnTo>
                    <a:pt x="3803" y="6439"/>
                  </a:lnTo>
                  <a:cubicBezTo>
                    <a:pt x="3803" y="6505"/>
                    <a:pt x="3769" y="6572"/>
                    <a:pt x="3769" y="6639"/>
                  </a:cubicBezTo>
                  <a:cubicBezTo>
                    <a:pt x="3736" y="6705"/>
                    <a:pt x="3736" y="6772"/>
                    <a:pt x="3703" y="6839"/>
                  </a:cubicBezTo>
                  <a:cubicBezTo>
                    <a:pt x="3636" y="6906"/>
                    <a:pt x="3603" y="6939"/>
                    <a:pt x="3569" y="7006"/>
                  </a:cubicBezTo>
                  <a:cubicBezTo>
                    <a:pt x="3503" y="7072"/>
                    <a:pt x="3436" y="7106"/>
                    <a:pt x="3369" y="7172"/>
                  </a:cubicBezTo>
                  <a:cubicBezTo>
                    <a:pt x="3302" y="7206"/>
                    <a:pt x="3236" y="7206"/>
                    <a:pt x="3202" y="7239"/>
                  </a:cubicBezTo>
                  <a:cubicBezTo>
                    <a:pt x="3136" y="7239"/>
                    <a:pt x="3102" y="7206"/>
                    <a:pt x="3069" y="7206"/>
                  </a:cubicBezTo>
                  <a:cubicBezTo>
                    <a:pt x="3002" y="7172"/>
                    <a:pt x="3002" y="7139"/>
                    <a:pt x="2969" y="7072"/>
                  </a:cubicBezTo>
                  <a:cubicBezTo>
                    <a:pt x="2969" y="7039"/>
                    <a:pt x="2935" y="6972"/>
                    <a:pt x="2935" y="6939"/>
                  </a:cubicBezTo>
                  <a:lnTo>
                    <a:pt x="2935" y="6705"/>
                  </a:lnTo>
                  <a:lnTo>
                    <a:pt x="2935" y="6505"/>
                  </a:lnTo>
                  <a:cubicBezTo>
                    <a:pt x="2935" y="6439"/>
                    <a:pt x="2969" y="6372"/>
                    <a:pt x="2969" y="6305"/>
                  </a:cubicBezTo>
                  <a:cubicBezTo>
                    <a:pt x="3002" y="6238"/>
                    <a:pt x="3002" y="6172"/>
                    <a:pt x="3069" y="6105"/>
                  </a:cubicBezTo>
                  <a:cubicBezTo>
                    <a:pt x="3102" y="6038"/>
                    <a:pt x="3136" y="5972"/>
                    <a:pt x="3202" y="5905"/>
                  </a:cubicBezTo>
                  <a:cubicBezTo>
                    <a:pt x="3236" y="5871"/>
                    <a:pt x="3302" y="5805"/>
                    <a:pt x="3369" y="5771"/>
                  </a:cubicBezTo>
                  <a:cubicBezTo>
                    <a:pt x="3436" y="5738"/>
                    <a:pt x="3503" y="5705"/>
                    <a:pt x="3569" y="5705"/>
                  </a:cubicBezTo>
                  <a:close/>
                  <a:moveTo>
                    <a:pt x="2144" y="6524"/>
                  </a:moveTo>
                  <a:cubicBezTo>
                    <a:pt x="2150" y="6524"/>
                    <a:pt x="2157" y="6527"/>
                    <a:pt x="2168" y="6539"/>
                  </a:cubicBezTo>
                  <a:cubicBezTo>
                    <a:pt x="2168" y="6539"/>
                    <a:pt x="2202" y="6539"/>
                    <a:pt x="2202" y="6572"/>
                  </a:cubicBezTo>
                  <a:lnTo>
                    <a:pt x="3636" y="8240"/>
                  </a:lnTo>
                  <a:cubicBezTo>
                    <a:pt x="3636" y="8240"/>
                    <a:pt x="3636" y="8273"/>
                    <a:pt x="3636" y="8307"/>
                  </a:cubicBezTo>
                  <a:lnTo>
                    <a:pt x="3636" y="8340"/>
                  </a:lnTo>
                  <a:cubicBezTo>
                    <a:pt x="3636" y="8340"/>
                    <a:pt x="3603" y="8373"/>
                    <a:pt x="3569" y="8373"/>
                  </a:cubicBezTo>
                  <a:lnTo>
                    <a:pt x="3402" y="8473"/>
                  </a:lnTo>
                  <a:lnTo>
                    <a:pt x="3336" y="8473"/>
                  </a:lnTo>
                  <a:lnTo>
                    <a:pt x="3302" y="8440"/>
                  </a:lnTo>
                  <a:lnTo>
                    <a:pt x="1868" y="6772"/>
                  </a:lnTo>
                  <a:cubicBezTo>
                    <a:pt x="1868" y="6772"/>
                    <a:pt x="1868" y="6772"/>
                    <a:pt x="1868" y="6739"/>
                  </a:cubicBezTo>
                  <a:cubicBezTo>
                    <a:pt x="1868" y="6739"/>
                    <a:pt x="1868" y="6705"/>
                    <a:pt x="1868" y="6672"/>
                  </a:cubicBezTo>
                  <a:cubicBezTo>
                    <a:pt x="1868" y="6672"/>
                    <a:pt x="1901" y="6639"/>
                    <a:pt x="1935" y="6639"/>
                  </a:cubicBezTo>
                  <a:lnTo>
                    <a:pt x="2102" y="6539"/>
                  </a:lnTo>
                  <a:cubicBezTo>
                    <a:pt x="2124" y="6539"/>
                    <a:pt x="2131" y="6524"/>
                    <a:pt x="2144" y="6524"/>
                  </a:cubicBezTo>
                  <a:close/>
                  <a:moveTo>
                    <a:pt x="2302" y="7773"/>
                  </a:moveTo>
                  <a:cubicBezTo>
                    <a:pt x="2335" y="7773"/>
                    <a:pt x="2402" y="7806"/>
                    <a:pt x="2435" y="7806"/>
                  </a:cubicBezTo>
                  <a:cubicBezTo>
                    <a:pt x="2468" y="7840"/>
                    <a:pt x="2502" y="7873"/>
                    <a:pt x="2502" y="7940"/>
                  </a:cubicBezTo>
                  <a:cubicBezTo>
                    <a:pt x="2535" y="7973"/>
                    <a:pt x="2535" y="8040"/>
                    <a:pt x="2535" y="8073"/>
                  </a:cubicBezTo>
                  <a:lnTo>
                    <a:pt x="2535" y="8307"/>
                  </a:lnTo>
                  <a:cubicBezTo>
                    <a:pt x="2535" y="8373"/>
                    <a:pt x="2569" y="8440"/>
                    <a:pt x="2535" y="8507"/>
                  </a:cubicBezTo>
                  <a:cubicBezTo>
                    <a:pt x="2535" y="8573"/>
                    <a:pt x="2535" y="8640"/>
                    <a:pt x="2502" y="8707"/>
                  </a:cubicBezTo>
                  <a:cubicBezTo>
                    <a:pt x="2502" y="8774"/>
                    <a:pt x="2468" y="8840"/>
                    <a:pt x="2435" y="8907"/>
                  </a:cubicBezTo>
                  <a:cubicBezTo>
                    <a:pt x="2402" y="8974"/>
                    <a:pt x="2368" y="9040"/>
                    <a:pt x="2302" y="9107"/>
                  </a:cubicBezTo>
                  <a:cubicBezTo>
                    <a:pt x="2235" y="9140"/>
                    <a:pt x="2168" y="9207"/>
                    <a:pt x="2102" y="9241"/>
                  </a:cubicBezTo>
                  <a:cubicBezTo>
                    <a:pt x="2068" y="9274"/>
                    <a:pt x="2001" y="9307"/>
                    <a:pt x="1935" y="9307"/>
                  </a:cubicBezTo>
                  <a:cubicBezTo>
                    <a:pt x="1868" y="9307"/>
                    <a:pt x="1835" y="9307"/>
                    <a:pt x="1801" y="9274"/>
                  </a:cubicBezTo>
                  <a:cubicBezTo>
                    <a:pt x="1768" y="9241"/>
                    <a:pt x="1735" y="9207"/>
                    <a:pt x="1701" y="9174"/>
                  </a:cubicBezTo>
                  <a:cubicBezTo>
                    <a:pt x="1701" y="9107"/>
                    <a:pt x="1701" y="9074"/>
                    <a:pt x="1668" y="9007"/>
                  </a:cubicBezTo>
                  <a:lnTo>
                    <a:pt x="1668" y="8807"/>
                  </a:lnTo>
                  <a:lnTo>
                    <a:pt x="1668" y="8573"/>
                  </a:lnTo>
                  <a:cubicBezTo>
                    <a:pt x="1701" y="8507"/>
                    <a:pt x="1701" y="8440"/>
                    <a:pt x="1701" y="8373"/>
                  </a:cubicBezTo>
                  <a:cubicBezTo>
                    <a:pt x="1735" y="8307"/>
                    <a:pt x="1768" y="8240"/>
                    <a:pt x="1801" y="8173"/>
                  </a:cubicBezTo>
                  <a:cubicBezTo>
                    <a:pt x="1835" y="8106"/>
                    <a:pt x="1868" y="8040"/>
                    <a:pt x="1935" y="8006"/>
                  </a:cubicBezTo>
                  <a:cubicBezTo>
                    <a:pt x="1968" y="7940"/>
                    <a:pt x="2035" y="7873"/>
                    <a:pt x="2102" y="7840"/>
                  </a:cubicBezTo>
                  <a:cubicBezTo>
                    <a:pt x="2168" y="7806"/>
                    <a:pt x="2235" y="7806"/>
                    <a:pt x="2302" y="7773"/>
                  </a:cubicBezTo>
                  <a:close/>
                  <a:moveTo>
                    <a:pt x="4603" y="1"/>
                  </a:moveTo>
                  <a:cubicBezTo>
                    <a:pt x="3503" y="701"/>
                    <a:pt x="2569" y="1635"/>
                    <a:pt x="1901" y="2736"/>
                  </a:cubicBezTo>
                  <a:cubicBezTo>
                    <a:pt x="1101" y="3970"/>
                    <a:pt x="534" y="5338"/>
                    <a:pt x="234" y="6772"/>
                  </a:cubicBezTo>
                  <a:cubicBezTo>
                    <a:pt x="100" y="7439"/>
                    <a:pt x="0" y="8140"/>
                    <a:pt x="0" y="8807"/>
                  </a:cubicBezTo>
                  <a:cubicBezTo>
                    <a:pt x="0" y="9407"/>
                    <a:pt x="67" y="10008"/>
                    <a:pt x="234" y="10575"/>
                  </a:cubicBezTo>
                  <a:cubicBezTo>
                    <a:pt x="534" y="11642"/>
                    <a:pt x="1134" y="12376"/>
                    <a:pt x="1901" y="12643"/>
                  </a:cubicBezTo>
                  <a:cubicBezTo>
                    <a:pt x="2181" y="12752"/>
                    <a:pt x="2482" y="12808"/>
                    <a:pt x="2801" y="12808"/>
                  </a:cubicBezTo>
                  <a:cubicBezTo>
                    <a:pt x="3357" y="12808"/>
                    <a:pt x="3967" y="12637"/>
                    <a:pt x="4603" y="12276"/>
                  </a:cubicBezTo>
                  <a:lnTo>
                    <a:pt x="4603" y="7773"/>
                  </a:lnTo>
                  <a:cubicBezTo>
                    <a:pt x="4570" y="7773"/>
                    <a:pt x="4537" y="7806"/>
                    <a:pt x="4503" y="7806"/>
                  </a:cubicBezTo>
                  <a:cubicBezTo>
                    <a:pt x="4437" y="7806"/>
                    <a:pt x="4336" y="7773"/>
                    <a:pt x="4270" y="7706"/>
                  </a:cubicBezTo>
                  <a:cubicBezTo>
                    <a:pt x="4203" y="7639"/>
                    <a:pt x="4170" y="7539"/>
                    <a:pt x="4136" y="7473"/>
                  </a:cubicBezTo>
                  <a:cubicBezTo>
                    <a:pt x="4103" y="7339"/>
                    <a:pt x="4103" y="7206"/>
                    <a:pt x="4103" y="7072"/>
                  </a:cubicBezTo>
                  <a:lnTo>
                    <a:pt x="4103" y="6906"/>
                  </a:lnTo>
                  <a:lnTo>
                    <a:pt x="4103" y="6539"/>
                  </a:lnTo>
                  <a:lnTo>
                    <a:pt x="4103" y="6372"/>
                  </a:lnTo>
                  <a:cubicBezTo>
                    <a:pt x="4103" y="6238"/>
                    <a:pt x="4103" y="6072"/>
                    <a:pt x="4136" y="5938"/>
                  </a:cubicBezTo>
                  <a:cubicBezTo>
                    <a:pt x="4170" y="5805"/>
                    <a:pt x="4203" y="5638"/>
                    <a:pt x="4270" y="5505"/>
                  </a:cubicBezTo>
                  <a:cubicBezTo>
                    <a:pt x="4336" y="5371"/>
                    <a:pt x="4403" y="5271"/>
                    <a:pt x="4503" y="5171"/>
                  </a:cubicBezTo>
                  <a:cubicBezTo>
                    <a:pt x="4537" y="5138"/>
                    <a:pt x="4570" y="5104"/>
                    <a:pt x="4603" y="5071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382;p75"/>
            <p:cNvSpPr/>
            <p:nvPr/>
          </p:nvSpPr>
          <p:spPr>
            <a:xfrm>
              <a:off x="2402725" y="2413200"/>
              <a:ext cx="8350" cy="19625"/>
            </a:xfrm>
            <a:custGeom>
              <a:avLst/>
              <a:gdLst/>
              <a:ahLst/>
              <a:cxnLst/>
              <a:rect l="l" t="t" r="r" b="b"/>
              <a:pathLst>
                <a:path w="334" h="785" extrusionOk="0">
                  <a:moveTo>
                    <a:pt x="259" y="1"/>
                  </a:moveTo>
                  <a:cubicBezTo>
                    <a:pt x="234" y="1"/>
                    <a:pt x="200" y="9"/>
                    <a:pt x="167" y="26"/>
                  </a:cubicBezTo>
                  <a:cubicBezTo>
                    <a:pt x="100" y="59"/>
                    <a:pt x="67" y="93"/>
                    <a:pt x="67" y="159"/>
                  </a:cubicBezTo>
                  <a:cubicBezTo>
                    <a:pt x="34" y="193"/>
                    <a:pt x="0" y="259"/>
                    <a:pt x="0" y="293"/>
                  </a:cubicBezTo>
                  <a:lnTo>
                    <a:pt x="0" y="660"/>
                  </a:lnTo>
                  <a:cubicBezTo>
                    <a:pt x="0" y="693"/>
                    <a:pt x="34" y="726"/>
                    <a:pt x="67" y="760"/>
                  </a:cubicBezTo>
                  <a:cubicBezTo>
                    <a:pt x="67" y="777"/>
                    <a:pt x="75" y="785"/>
                    <a:pt x="92" y="785"/>
                  </a:cubicBezTo>
                  <a:cubicBezTo>
                    <a:pt x="109" y="785"/>
                    <a:pt x="134" y="777"/>
                    <a:pt x="167" y="760"/>
                  </a:cubicBezTo>
                  <a:cubicBezTo>
                    <a:pt x="234" y="726"/>
                    <a:pt x="267" y="693"/>
                    <a:pt x="301" y="626"/>
                  </a:cubicBezTo>
                  <a:cubicBezTo>
                    <a:pt x="301" y="593"/>
                    <a:pt x="334" y="526"/>
                    <a:pt x="334" y="493"/>
                  </a:cubicBezTo>
                  <a:cubicBezTo>
                    <a:pt x="334" y="460"/>
                    <a:pt x="334" y="426"/>
                    <a:pt x="334" y="426"/>
                  </a:cubicBezTo>
                  <a:lnTo>
                    <a:pt x="334" y="293"/>
                  </a:lnTo>
                  <a:lnTo>
                    <a:pt x="334" y="193"/>
                  </a:lnTo>
                  <a:cubicBezTo>
                    <a:pt x="334" y="193"/>
                    <a:pt x="334" y="159"/>
                    <a:pt x="334" y="126"/>
                  </a:cubicBezTo>
                  <a:cubicBezTo>
                    <a:pt x="334" y="93"/>
                    <a:pt x="301" y="59"/>
                    <a:pt x="301" y="26"/>
                  </a:cubicBezTo>
                  <a:cubicBezTo>
                    <a:pt x="301" y="9"/>
                    <a:pt x="284" y="1"/>
                    <a:pt x="25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383;p75"/>
            <p:cNvSpPr/>
            <p:nvPr/>
          </p:nvSpPr>
          <p:spPr>
            <a:xfrm>
              <a:off x="2425225" y="2387975"/>
              <a:ext cx="12550" cy="68425"/>
            </a:xfrm>
            <a:custGeom>
              <a:avLst/>
              <a:gdLst/>
              <a:ahLst/>
              <a:cxnLst/>
              <a:rect l="l" t="t" r="r" b="b"/>
              <a:pathLst>
                <a:path w="502" h="2737" extrusionOk="0">
                  <a:moveTo>
                    <a:pt x="501" y="1"/>
                  </a:moveTo>
                  <a:cubicBezTo>
                    <a:pt x="468" y="34"/>
                    <a:pt x="435" y="68"/>
                    <a:pt x="401" y="101"/>
                  </a:cubicBezTo>
                  <a:cubicBezTo>
                    <a:pt x="301" y="201"/>
                    <a:pt x="234" y="334"/>
                    <a:pt x="168" y="468"/>
                  </a:cubicBezTo>
                  <a:cubicBezTo>
                    <a:pt x="101" y="601"/>
                    <a:pt x="68" y="735"/>
                    <a:pt x="34" y="868"/>
                  </a:cubicBezTo>
                  <a:cubicBezTo>
                    <a:pt x="1" y="1035"/>
                    <a:pt x="1" y="1168"/>
                    <a:pt x="1" y="1335"/>
                  </a:cubicBezTo>
                  <a:lnTo>
                    <a:pt x="1" y="1502"/>
                  </a:lnTo>
                  <a:lnTo>
                    <a:pt x="1" y="1836"/>
                  </a:lnTo>
                  <a:lnTo>
                    <a:pt x="1" y="2002"/>
                  </a:lnTo>
                  <a:cubicBezTo>
                    <a:pt x="1" y="2136"/>
                    <a:pt x="1" y="2269"/>
                    <a:pt x="34" y="2403"/>
                  </a:cubicBezTo>
                  <a:cubicBezTo>
                    <a:pt x="68" y="2503"/>
                    <a:pt x="101" y="2569"/>
                    <a:pt x="168" y="2636"/>
                  </a:cubicBezTo>
                  <a:cubicBezTo>
                    <a:pt x="234" y="2703"/>
                    <a:pt x="335" y="2736"/>
                    <a:pt x="401" y="2736"/>
                  </a:cubicBezTo>
                  <a:cubicBezTo>
                    <a:pt x="435" y="2736"/>
                    <a:pt x="468" y="2736"/>
                    <a:pt x="501" y="2703"/>
                  </a:cubicBezTo>
                  <a:lnTo>
                    <a:pt x="501" y="2169"/>
                  </a:lnTo>
                  <a:cubicBezTo>
                    <a:pt x="501" y="2169"/>
                    <a:pt x="501" y="2136"/>
                    <a:pt x="468" y="2136"/>
                  </a:cubicBezTo>
                  <a:cubicBezTo>
                    <a:pt x="401" y="2002"/>
                    <a:pt x="368" y="1869"/>
                    <a:pt x="368" y="1769"/>
                  </a:cubicBezTo>
                  <a:lnTo>
                    <a:pt x="368" y="1435"/>
                  </a:lnTo>
                  <a:lnTo>
                    <a:pt x="368" y="1102"/>
                  </a:lnTo>
                  <a:cubicBezTo>
                    <a:pt x="368" y="935"/>
                    <a:pt x="401" y="768"/>
                    <a:pt x="468" y="601"/>
                  </a:cubicBezTo>
                  <a:lnTo>
                    <a:pt x="501" y="568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384;p75"/>
            <p:cNvSpPr/>
            <p:nvPr/>
          </p:nvSpPr>
          <p:spPr>
            <a:xfrm>
              <a:off x="2396050" y="2403825"/>
              <a:ext cx="21700" cy="38400"/>
            </a:xfrm>
            <a:custGeom>
              <a:avLst/>
              <a:gdLst/>
              <a:ahLst/>
              <a:cxnLst/>
              <a:rect l="l" t="t" r="r" b="b"/>
              <a:pathLst>
                <a:path w="868" h="1536" extrusionOk="0">
                  <a:moveTo>
                    <a:pt x="509" y="376"/>
                  </a:moveTo>
                  <a:cubicBezTo>
                    <a:pt x="526" y="376"/>
                    <a:pt x="534" y="384"/>
                    <a:pt x="534" y="401"/>
                  </a:cubicBezTo>
                  <a:cubicBezTo>
                    <a:pt x="568" y="434"/>
                    <a:pt x="601" y="468"/>
                    <a:pt x="601" y="501"/>
                  </a:cubicBezTo>
                  <a:cubicBezTo>
                    <a:pt x="601" y="534"/>
                    <a:pt x="601" y="568"/>
                    <a:pt x="601" y="568"/>
                  </a:cubicBezTo>
                  <a:lnTo>
                    <a:pt x="601" y="668"/>
                  </a:lnTo>
                  <a:lnTo>
                    <a:pt x="601" y="768"/>
                  </a:lnTo>
                  <a:cubicBezTo>
                    <a:pt x="601" y="801"/>
                    <a:pt x="601" y="835"/>
                    <a:pt x="601" y="868"/>
                  </a:cubicBezTo>
                  <a:cubicBezTo>
                    <a:pt x="601" y="901"/>
                    <a:pt x="568" y="968"/>
                    <a:pt x="534" y="1001"/>
                  </a:cubicBezTo>
                  <a:cubicBezTo>
                    <a:pt x="534" y="1068"/>
                    <a:pt x="501" y="1101"/>
                    <a:pt x="434" y="1135"/>
                  </a:cubicBezTo>
                  <a:cubicBezTo>
                    <a:pt x="401" y="1152"/>
                    <a:pt x="376" y="1160"/>
                    <a:pt x="359" y="1160"/>
                  </a:cubicBezTo>
                  <a:cubicBezTo>
                    <a:pt x="342" y="1160"/>
                    <a:pt x="334" y="1152"/>
                    <a:pt x="334" y="1135"/>
                  </a:cubicBezTo>
                  <a:cubicBezTo>
                    <a:pt x="301" y="1101"/>
                    <a:pt x="267" y="1068"/>
                    <a:pt x="267" y="1035"/>
                  </a:cubicBezTo>
                  <a:lnTo>
                    <a:pt x="267" y="868"/>
                  </a:lnTo>
                  <a:lnTo>
                    <a:pt x="267" y="668"/>
                  </a:lnTo>
                  <a:cubicBezTo>
                    <a:pt x="267" y="634"/>
                    <a:pt x="301" y="568"/>
                    <a:pt x="334" y="501"/>
                  </a:cubicBezTo>
                  <a:cubicBezTo>
                    <a:pt x="334" y="468"/>
                    <a:pt x="367" y="434"/>
                    <a:pt x="434" y="401"/>
                  </a:cubicBezTo>
                  <a:cubicBezTo>
                    <a:pt x="467" y="384"/>
                    <a:pt x="492" y="376"/>
                    <a:pt x="509" y="376"/>
                  </a:cubicBezTo>
                  <a:close/>
                  <a:moveTo>
                    <a:pt x="634" y="1"/>
                  </a:moveTo>
                  <a:cubicBezTo>
                    <a:pt x="568" y="1"/>
                    <a:pt x="501" y="34"/>
                    <a:pt x="434" y="67"/>
                  </a:cubicBezTo>
                  <a:cubicBezTo>
                    <a:pt x="367" y="101"/>
                    <a:pt x="301" y="167"/>
                    <a:pt x="234" y="201"/>
                  </a:cubicBezTo>
                  <a:cubicBezTo>
                    <a:pt x="201" y="268"/>
                    <a:pt x="167" y="334"/>
                    <a:pt x="134" y="401"/>
                  </a:cubicBezTo>
                  <a:cubicBezTo>
                    <a:pt x="67" y="468"/>
                    <a:pt x="67" y="534"/>
                    <a:pt x="34" y="601"/>
                  </a:cubicBezTo>
                  <a:cubicBezTo>
                    <a:pt x="34" y="668"/>
                    <a:pt x="0" y="735"/>
                    <a:pt x="0" y="801"/>
                  </a:cubicBezTo>
                  <a:lnTo>
                    <a:pt x="0" y="1001"/>
                  </a:lnTo>
                  <a:lnTo>
                    <a:pt x="0" y="1235"/>
                  </a:lnTo>
                  <a:cubicBezTo>
                    <a:pt x="0" y="1268"/>
                    <a:pt x="34" y="1335"/>
                    <a:pt x="34" y="1368"/>
                  </a:cubicBezTo>
                  <a:cubicBezTo>
                    <a:pt x="67" y="1435"/>
                    <a:pt x="67" y="1468"/>
                    <a:pt x="134" y="1502"/>
                  </a:cubicBezTo>
                  <a:cubicBezTo>
                    <a:pt x="167" y="1502"/>
                    <a:pt x="201" y="1535"/>
                    <a:pt x="234" y="1535"/>
                  </a:cubicBezTo>
                  <a:cubicBezTo>
                    <a:pt x="301" y="1502"/>
                    <a:pt x="367" y="1502"/>
                    <a:pt x="434" y="1468"/>
                  </a:cubicBezTo>
                  <a:cubicBezTo>
                    <a:pt x="501" y="1402"/>
                    <a:pt x="568" y="1368"/>
                    <a:pt x="634" y="1302"/>
                  </a:cubicBezTo>
                  <a:cubicBezTo>
                    <a:pt x="668" y="1235"/>
                    <a:pt x="701" y="1202"/>
                    <a:pt x="734" y="1135"/>
                  </a:cubicBezTo>
                  <a:cubicBezTo>
                    <a:pt x="801" y="1068"/>
                    <a:pt x="801" y="1001"/>
                    <a:pt x="834" y="935"/>
                  </a:cubicBezTo>
                  <a:cubicBezTo>
                    <a:pt x="834" y="868"/>
                    <a:pt x="868" y="801"/>
                    <a:pt x="868" y="735"/>
                  </a:cubicBezTo>
                  <a:lnTo>
                    <a:pt x="868" y="501"/>
                  </a:lnTo>
                  <a:lnTo>
                    <a:pt x="868" y="301"/>
                  </a:lnTo>
                  <a:cubicBezTo>
                    <a:pt x="868" y="234"/>
                    <a:pt x="868" y="201"/>
                    <a:pt x="834" y="134"/>
                  </a:cubicBezTo>
                  <a:cubicBezTo>
                    <a:pt x="801" y="101"/>
                    <a:pt x="801" y="67"/>
                    <a:pt x="734" y="34"/>
                  </a:cubicBezTo>
                  <a:cubicBezTo>
                    <a:pt x="701" y="1"/>
                    <a:pt x="668" y="1"/>
                    <a:pt x="63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385;p75"/>
            <p:cNvSpPr/>
            <p:nvPr/>
          </p:nvSpPr>
          <p:spPr>
            <a:xfrm>
              <a:off x="2364350" y="2455525"/>
              <a:ext cx="21725" cy="38400"/>
            </a:xfrm>
            <a:custGeom>
              <a:avLst/>
              <a:gdLst/>
              <a:ahLst/>
              <a:cxnLst/>
              <a:rect l="l" t="t" r="r" b="b"/>
              <a:pathLst>
                <a:path w="869" h="1536" extrusionOk="0">
                  <a:moveTo>
                    <a:pt x="518" y="376"/>
                  </a:moveTo>
                  <a:cubicBezTo>
                    <a:pt x="535" y="376"/>
                    <a:pt x="551" y="384"/>
                    <a:pt x="568" y="401"/>
                  </a:cubicBezTo>
                  <a:cubicBezTo>
                    <a:pt x="601" y="434"/>
                    <a:pt x="601" y="468"/>
                    <a:pt x="601" y="501"/>
                  </a:cubicBezTo>
                  <a:lnTo>
                    <a:pt x="601" y="568"/>
                  </a:lnTo>
                  <a:lnTo>
                    <a:pt x="601" y="801"/>
                  </a:lnTo>
                  <a:lnTo>
                    <a:pt x="601" y="868"/>
                  </a:lnTo>
                  <a:cubicBezTo>
                    <a:pt x="601" y="901"/>
                    <a:pt x="601" y="968"/>
                    <a:pt x="568" y="1002"/>
                  </a:cubicBezTo>
                  <a:cubicBezTo>
                    <a:pt x="535" y="1068"/>
                    <a:pt x="501" y="1102"/>
                    <a:pt x="468" y="1135"/>
                  </a:cubicBezTo>
                  <a:cubicBezTo>
                    <a:pt x="435" y="1152"/>
                    <a:pt x="410" y="1160"/>
                    <a:pt x="389" y="1160"/>
                  </a:cubicBezTo>
                  <a:cubicBezTo>
                    <a:pt x="368" y="1160"/>
                    <a:pt x="351" y="1152"/>
                    <a:pt x="334" y="1135"/>
                  </a:cubicBezTo>
                  <a:cubicBezTo>
                    <a:pt x="301" y="1102"/>
                    <a:pt x="301" y="1068"/>
                    <a:pt x="301" y="1035"/>
                  </a:cubicBezTo>
                  <a:lnTo>
                    <a:pt x="301" y="968"/>
                  </a:lnTo>
                  <a:lnTo>
                    <a:pt x="301" y="735"/>
                  </a:lnTo>
                  <a:lnTo>
                    <a:pt x="301" y="668"/>
                  </a:lnTo>
                  <a:cubicBezTo>
                    <a:pt x="301" y="635"/>
                    <a:pt x="301" y="568"/>
                    <a:pt x="334" y="535"/>
                  </a:cubicBezTo>
                  <a:cubicBezTo>
                    <a:pt x="368" y="468"/>
                    <a:pt x="401" y="434"/>
                    <a:pt x="468" y="401"/>
                  </a:cubicBezTo>
                  <a:cubicBezTo>
                    <a:pt x="485" y="384"/>
                    <a:pt x="501" y="376"/>
                    <a:pt x="518" y="376"/>
                  </a:cubicBezTo>
                  <a:close/>
                  <a:moveTo>
                    <a:pt x="635" y="1"/>
                  </a:moveTo>
                  <a:cubicBezTo>
                    <a:pt x="568" y="34"/>
                    <a:pt x="501" y="34"/>
                    <a:pt x="435" y="68"/>
                  </a:cubicBezTo>
                  <a:cubicBezTo>
                    <a:pt x="368" y="101"/>
                    <a:pt x="301" y="168"/>
                    <a:pt x="268" y="234"/>
                  </a:cubicBezTo>
                  <a:cubicBezTo>
                    <a:pt x="201" y="268"/>
                    <a:pt x="168" y="334"/>
                    <a:pt x="134" y="401"/>
                  </a:cubicBezTo>
                  <a:cubicBezTo>
                    <a:pt x="101" y="468"/>
                    <a:pt x="68" y="535"/>
                    <a:pt x="34" y="601"/>
                  </a:cubicBezTo>
                  <a:cubicBezTo>
                    <a:pt x="34" y="668"/>
                    <a:pt x="34" y="735"/>
                    <a:pt x="1" y="801"/>
                  </a:cubicBezTo>
                  <a:lnTo>
                    <a:pt x="1" y="1035"/>
                  </a:lnTo>
                  <a:lnTo>
                    <a:pt x="1" y="1235"/>
                  </a:lnTo>
                  <a:cubicBezTo>
                    <a:pt x="34" y="1302"/>
                    <a:pt x="34" y="1335"/>
                    <a:pt x="34" y="1402"/>
                  </a:cubicBezTo>
                  <a:cubicBezTo>
                    <a:pt x="68" y="1435"/>
                    <a:pt x="101" y="1469"/>
                    <a:pt x="134" y="1502"/>
                  </a:cubicBezTo>
                  <a:cubicBezTo>
                    <a:pt x="168" y="1535"/>
                    <a:pt x="201" y="1535"/>
                    <a:pt x="268" y="1535"/>
                  </a:cubicBezTo>
                  <a:cubicBezTo>
                    <a:pt x="334" y="1535"/>
                    <a:pt x="401" y="1502"/>
                    <a:pt x="435" y="1469"/>
                  </a:cubicBezTo>
                  <a:cubicBezTo>
                    <a:pt x="501" y="1435"/>
                    <a:pt x="568" y="1368"/>
                    <a:pt x="635" y="1335"/>
                  </a:cubicBezTo>
                  <a:cubicBezTo>
                    <a:pt x="701" y="1268"/>
                    <a:pt x="735" y="1202"/>
                    <a:pt x="768" y="1135"/>
                  </a:cubicBezTo>
                  <a:cubicBezTo>
                    <a:pt x="801" y="1068"/>
                    <a:pt x="835" y="1002"/>
                    <a:pt x="835" y="935"/>
                  </a:cubicBezTo>
                  <a:cubicBezTo>
                    <a:pt x="868" y="868"/>
                    <a:pt x="868" y="801"/>
                    <a:pt x="868" y="735"/>
                  </a:cubicBezTo>
                  <a:lnTo>
                    <a:pt x="868" y="535"/>
                  </a:lnTo>
                  <a:lnTo>
                    <a:pt x="868" y="301"/>
                  </a:lnTo>
                  <a:cubicBezTo>
                    <a:pt x="868" y="268"/>
                    <a:pt x="868" y="201"/>
                    <a:pt x="835" y="168"/>
                  </a:cubicBezTo>
                  <a:cubicBezTo>
                    <a:pt x="835" y="101"/>
                    <a:pt x="801" y="68"/>
                    <a:pt x="768" y="34"/>
                  </a:cubicBezTo>
                  <a:cubicBezTo>
                    <a:pt x="735" y="34"/>
                    <a:pt x="668" y="1"/>
                    <a:pt x="63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386;p75"/>
            <p:cNvSpPr/>
            <p:nvPr/>
          </p:nvSpPr>
          <p:spPr>
            <a:xfrm>
              <a:off x="2369375" y="2424675"/>
              <a:ext cx="45050" cy="48400"/>
            </a:xfrm>
            <a:custGeom>
              <a:avLst/>
              <a:gdLst/>
              <a:ahLst/>
              <a:cxnLst/>
              <a:rect l="l" t="t" r="r" b="b"/>
              <a:pathLst>
                <a:path w="1802" h="1936" extrusionOk="0">
                  <a:moveTo>
                    <a:pt x="234" y="1"/>
                  </a:moveTo>
                  <a:lnTo>
                    <a:pt x="67" y="101"/>
                  </a:lnTo>
                  <a:cubicBezTo>
                    <a:pt x="33" y="101"/>
                    <a:pt x="33" y="101"/>
                    <a:pt x="0" y="134"/>
                  </a:cubicBezTo>
                  <a:cubicBezTo>
                    <a:pt x="0" y="167"/>
                    <a:pt x="0" y="167"/>
                    <a:pt x="0" y="201"/>
                  </a:cubicBezTo>
                  <a:cubicBezTo>
                    <a:pt x="0" y="201"/>
                    <a:pt x="0" y="201"/>
                    <a:pt x="0" y="234"/>
                  </a:cubicBezTo>
                  <a:lnTo>
                    <a:pt x="1434" y="1902"/>
                  </a:lnTo>
                  <a:lnTo>
                    <a:pt x="1468" y="1935"/>
                  </a:lnTo>
                  <a:lnTo>
                    <a:pt x="1534" y="1935"/>
                  </a:lnTo>
                  <a:lnTo>
                    <a:pt x="1735" y="1835"/>
                  </a:lnTo>
                  <a:cubicBezTo>
                    <a:pt x="1735" y="1802"/>
                    <a:pt x="1768" y="1802"/>
                    <a:pt x="1768" y="1769"/>
                  </a:cubicBezTo>
                  <a:cubicBezTo>
                    <a:pt x="1768" y="1735"/>
                    <a:pt x="1801" y="1735"/>
                    <a:pt x="1801" y="1702"/>
                  </a:cubicBezTo>
                  <a:cubicBezTo>
                    <a:pt x="1801" y="1702"/>
                    <a:pt x="1768" y="1702"/>
                    <a:pt x="1768" y="1668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387;p75"/>
            <p:cNvSpPr/>
            <p:nvPr/>
          </p:nvSpPr>
          <p:spPr>
            <a:xfrm>
              <a:off x="2437750" y="2207025"/>
              <a:ext cx="25" cy="54225"/>
            </a:xfrm>
            <a:custGeom>
              <a:avLst/>
              <a:gdLst/>
              <a:ahLst/>
              <a:cxnLst/>
              <a:rect l="l" t="t" r="r" b="b"/>
              <a:pathLst>
                <a:path w="1" h="2169" extrusionOk="0">
                  <a:moveTo>
                    <a:pt x="0" y="2169"/>
                  </a:moveTo>
                  <a:lnTo>
                    <a:pt x="0" y="216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388;p75"/>
            <p:cNvSpPr/>
            <p:nvPr/>
          </p:nvSpPr>
          <p:spPr>
            <a:xfrm>
              <a:off x="2281800" y="2207025"/>
              <a:ext cx="155975" cy="357775"/>
            </a:xfrm>
            <a:custGeom>
              <a:avLst/>
              <a:gdLst/>
              <a:ahLst/>
              <a:cxnLst/>
              <a:rect l="l" t="t" r="r" b="b"/>
              <a:pathLst>
                <a:path w="6239" h="14311" extrusionOk="0">
                  <a:moveTo>
                    <a:pt x="6238" y="0"/>
                  </a:moveTo>
                  <a:cubicBezTo>
                    <a:pt x="4737" y="934"/>
                    <a:pt x="3503" y="2202"/>
                    <a:pt x="2569" y="3703"/>
                  </a:cubicBezTo>
                  <a:cubicBezTo>
                    <a:pt x="1502" y="5371"/>
                    <a:pt x="734" y="7239"/>
                    <a:pt x="334" y="9174"/>
                  </a:cubicBezTo>
                  <a:cubicBezTo>
                    <a:pt x="134" y="10074"/>
                    <a:pt x="1" y="10975"/>
                    <a:pt x="1" y="11909"/>
                  </a:cubicBezTo>
                  <a:cubicBezTo>
                    <a:pt x="1" y="12709"/>
                    <a:pt x="101" y="13510"/>
                    <a:pt x="334" y="14311"/>
                  </a:cubicBezTo>
                  <a:lnTo>
                    <a:pt x="1869" y="12743"/>
                  </a:lnTo>
                  <a:cubicBezTo>
                    <a:pt x="1702" y="12176"/>
                    <a:pt x="1635" y="11575"/>
                    <a:pt x="1635" y="10975"/>
                  </a:cubicBezTo>
                  <a:cubicBezTo>
                    <a:pt x="1635" y="10308"/>
                    <a:pt x="1735" y="9607"/>
                    <a:pt x="1869" y="8940"/>
                  </a:cubicBezTo>
                  <a:cubicBezTo>
                    <a:pt x="2169" y="7506"/>
                    <a:pt x="2736" y="6138"/>
                    <a:pt x="3536" y="4904"/>
                  </a:cubicBezTo>
                  <a:cubicBezTo>
                    <a:pt x="4204" y="3803"/>
                    <a:pt x="5138" y="2869"/>
                    <a:pt x="6238" y="2169"/>
                  </a:cubicBezTo>
                  <a:lnTo>
                    <a:pt x="6238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389;p75"/>
            <p:cNvSpPr/>
            <p:nvPr/>
          </p:nvSpPr>
          <p:spPr>
            <a:xfrm>
              <a:off x="2290150" y="2525575"/>
              <a:ext cx="80075" cy="110100"/>
            </a:xfrm>
            <a:custGeom>
              <a:avLst/>
              <a:gdLst/>
              <a:ahLst/>
              <a:cxnLst/>
              <a:rect l="l" t="t" r="r" b="b"/>
              <a:pathLst>
                <a:path w="3203" h="4404" extrusionOk="0">
                  <a:moveTo>
                    <a:pt x="1535" y="1"/>
                  </a:moveTo>
                  <a:lnTo>
                    <a:pt x="0" y="1569"/>
                  </a:lnTo>
                  <a:cubicBezTo>
                    <a:pt x="400" y="3003"/>
                    <a:pt x="1201" y="4004"/>
                    <a:pt x="2235" y="4404"/>
                  </a:cubicBezTo>
                  <a:lnTo>
                    <a:pt x="3202" y="2102"/>
                  </a:lnTo>
                  <a:cubicBezTo>
                    <a:pt x="2435" y="1802"/>
                    <a:pt x="1835" y="1068"/>
                    <a:pt x="153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390;p75"/>
            <p:cNvSpPr/>
            <p:nvPr/>
          </p:nvSpPr>
          <p:spPr>
            <a:xfrm>
              <a:off x="2437750" y="2568125"/>
              <a:ext cx="25" cy="54225"/>
            </a:xfrm>
            <a:custGeom>
              <a:avLst/>
              <a:gdLst/>
              <a:ahLst/>
              <a:cxnLst/>
              <a:rect l="l" t="t" r="r" b="b"/>
              <a:pathLst>
                <a:path w="1" h="2169" extrusionOk="0">
                  <a:moveTo>
                    <a:pt x="0" y="0"/>
                  </a:moveTo>
                  <a:lnTo>
                    <a:pt x="0" y="2168"/>
                  </a:lnTo>
                  <a:lnTo>
                    <a:pt x="0" y="2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391;p75"/>
            <p:cNvSpPr/>
            <p:nvPr/>
          </p:nvSpPr>
          <p:spPr>
            <a:xfrm>
              <a:off x="2346025" y="2568125"/>
              <a:ext cx="91750" cy="73400"/>
            </a:xfrm>
            <a:custGeom>
              <a:avLst/>
              <a:gdLst/>
              <a:ahLst/>
              <a:cxnLst/>
              <a:rect l="l" t="t" r="r" b="b"/>
              <a:pathLst>
                <a:path w="3670" h="2936" extrusionOk="0">
                  <a:moveTo>
                    <a:pt x="3669" y="0"/>
                  </a:moveTo>
                  <a:cubicBezTo>
                    <a:pt x="3028" y="385"/>
                    <a:pt x="2414" y="564"/>
                    <a:pt x="1853" y="564"/>
                  </a:cubicBezTo>
                  <a:cubicBezTo>
                    <a:pt x="1540" y="564"/>
                    <a:pt x="1243" y="508"/>
                    <a:pt x="967" y="400"/>
                  </a:cubicBezTo>
                  <a:lnTo>
                    <a:pt x="0" y="2702"/>
                  </a:lnTo>
                  <a:cubicBezTo>
                    <a:pt x="370" y="2857"/>
                    <a:pt x="769" y="2935"/>
                    <a:pt x="1193" y="2935"/>
                  </a:cubicBezTo>
                  <a:cubicBezTo>
                    <a:pt x="1953" y="2935"/>
                    <a:pt x="2791" y="2683"/>
                    <a:pt x="3669" y="2168"/>
                  </a:cubicBezTo>
                  <a:lnTo>
                    <a:pt x="366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392;p75"/>
            <p:cNvSpPr/>
            <p:nvPr/>
          </p:nvSpPr>
          <p:spPr>
            <a:xfrm>
              <a:off x="3091550" y="2223200"/>
              <a:ext cx="344800" cy="431675"/>
            </a:xfrm>
            <a:custGeom>
              <a:avLst/>
              <a:gdLst/>
              <a:ahLst/>
              <a:cxnLst/>
              <a:rect l="l" t="t" r="r" b="b"/>
              <a:pathLst>
                <a:path w="13792" h="17267" extrusionOk="0">
                  <a:moveTo>
                    <a:pt x="13310" y="421"/>
                  </a:moveTo>
                  <a:cubicBezTo>
                    <a:pt x="13310" y="454"/>
                    <a:pt x="13343" y="488"/>
                    <a:pt x="13343" y="588"/>
                  </a:cubicBezTo>
                  <a:lnTo>
                    <a:pt x="13343" y="8994"/>
                  </a:lnTo>
                  <a:cubicBezTo>
                    <a:pt x="13343" y="9294"/>
                    <a:pt x="13176" y="9561"/>
                    <a:pt x="12943" y="9727"/>
                  </a:cubicBezTo>
                  <a:lnTo>
                    <a:pt x="667" y="16833"/>
                  </a:lnTo>
                  <a:cubicBezTo>
                    <a:pt x="597" y="16856"/>
                    <a:pt x="559" y="16880"/>
                    <a:pt x="532" y="16880"/>
                  </a:cubicBezTo>
                  <a:cubicBezTo>
                    <a:pt x="520" y="16880"/>
                    <a:pt x="510" y="16876"/>
                    <a:pt x="501" y="16866"/>
                  </a:cubicBezTo>
                  <a:cubicBezTo>
                    <a:pt x="467" y="16866"/>
                    <a:pt x="434" y="16799"/>
                    <a:pt x="434" y="16699"/>
                  </a:cubicBezTo>
                  <a:lnTo>
                    <a:pt x="434" y="8293"/>
                  </a:lnTo>
                  <a:cubicBezTo>
                    <a:pt x="467" y="7993"/>
                    <a:pt x="601" y="7726"/>
                    <a:pt x="868" y="7559"/>
                  </a:cubicBezTo>
                  <a:lnTo>
                    <a:pt x="13143" y="488"/>
                  </a:lnTo>
                  <a:cubicBezTo>
                    <a:pt x="13176" y="454"/>
                    <a:pt x="13210" y="421"/>
                    <a:pt x="13276" y="421"/>
                  </a:cubicBezTo>
                  <a:close/>
                  <a:moveTo>
                    <a:pt x="13238" y="0"/>
                  </a:moveTo>
                  <a:cubicBezTo>
                    <a:pt x="13126" y="0"/>
                    <a:pt x="13012" y="37"/>
                    <a:pt x="12910" y="121"/>
                  </a:cubicBezTo>
                  <a:lnTo>
                    <a:pt x="667" y="7192"/>
                  </a:lnTo>
                  <a:cubicBezTo>
                    <a:pt x="267" y="7426"/>
                    <a:pt x="34" y="7859"/>
                    <a:pt x="34" y="8293"/>
                  </a:cubicBezTo>
                  <a:lnTo>
                    <a:pt x="34" y="16699"/>
                  </a:lnTo>
                  <a:cubicBezTo>
                    <a:pt x="0" y="16899"/>
                    <a:pt x="100" y="17099"/>
                    <a:pt x="267" y="17233"/>
                  </a:cubicBezTo>
                  <a:cubicBezTo>
                    <a:pt x="334" y="17266"/>
                    <a:pt x="434" y="17266"/>
                    <a:pt x="501" y="17266"/>
                  </a:cubicBezTo>
                  <a:cubicBezTo>
                    <a:pt x="634" y="17266"/>
                    <a:pt x="734" y="17233"/>
                    <a:pt x="868" y="17199"/>
                  </a:cubicBezTo>
                  <a:lnTo>
                    <a:pt x="13110" y="10094"/>
                  </a:lnTo>
                  <a:cubicBezTo>
                    <a:pt x="13510" y="9861"/>
                    <a:pt x="13743" y="9427"/>
                    <a:pt x="13743" y="8994"/>
                  </a:cubicBezTo>
                  <a:lnTo>
                    <a:pt x="13743" y="588"/>
                  </a:lnTo>
                  <a:cubicBezTo>
                    <a:pt x="13792" y="250"/>
                    <a:pt x="13527" y="0"/>
                    <a:pt x="13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393;p75"/>
            <p:cNvSpPr/>
            <p:nvPr/>
          </p:nvSpPr>
          <p:spPr>
            <a:xfrm>
              <a:off x="3131575" y="2313825"/>
              <a:ext cx="265100" cy="154250"/>
            </a:xfrm>
            <a:custGeom>
              <a:avLst/>
              <a:gdLst/>
              <a:ahLst/>
              <a:cxnLst/>
              <a:rect l="l" t="t" r="r" b="b"/>
              <a:pathLst>
                <a:path w="10604" h="6170" extrusionOk="0">
                  <a:moveTo>
                    <a:pt x="10317" y="1"/>
                  </a:moveTo>
                  <a:cubicBezTo>
                    <a:pt x="10282" y="1"/>
                    <a:pt x="10245" y="10"/>
                    <a:pt x="10208" y="31"/>
                  </a:cubicBezTo>
                  <a:lnTo>
                    <a:pt x="201" y="5802"/>
                  </a:lnTo>
                  <a:cubicBezTo>
                    <a:pt x="0" y="5902"/>
                    <a:pt x="67" y="6169"/>
                    <a:pt x="301" y="6169"/>
                  </a:cubicBezTo>
                  <a:cubicBezTo>
                    <a:pt x="334" y="6169"/>
                    <a:pt x="367" y="6169"/>
                    <a:pt x="401" y="6136"/>
                  </a:cubicBezTo>
                  <a:lnTo>
                    <a:pt x="10408" y="365"/>
                  </a:lnTo>
                  <a:cubicBezTo>
                    <a:pt x="10604" y="253"/>
                    <a:pt x="10495" y="1"/>
                    <a:pt x="10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394;p75"/>
            <p:cNvSpPr/>
            <p:nvPr/>
          </p:nvSpPr>
          <p:spPr>
            <a:xfrm>
              <a:off x="3131575" y="2362100"/>
              <a:ext cx="263550" cy="154325"/>
            </a:xfrm>
            <a:custGeom>
              <a:avLst/>
              <a:gdLst/>
              <a:ahLst/>
              <a:cxnLst/>
              <a:rect l="l" t="t" r="r" b="b"/>
              <a:pathLst>
                <a:path w="10542" h="6173" extrusionOk="0">
                  <a:moveTo>
                    <a:pt x="10298" y="0"/>
                  </a:moveTo>
                  <a:cubicBezTo>
                    <a:pt x="10263" y="0"/>
                    <a:pt x="10231" y="12"/>
                    <a:pt x="10208" y="35"/>
                  </a:cubicBezTo>
                  <a:lnTo>
                    <a:pt x="201" y="5806"/>
                  </a:lnTo>
                  <a:cubicBezTo>
                    <a:pt x="0" y="5906"/>
                    <a:pt x="67" y="6173"/>
                    <a:pt x="301" y="6173"/>
                  </a:cubicBezTo>
                  <a:lnTo>
                    <a:pt x="401" y="6173"/>
                  </a:lnTo>
                  <a:lnTo>
                    <a:pt x="10408" y="369"/>
                  </a:lnTo>
                  <a:cubicBezTo>
                    <a:pt x="10508" y="335"/>
                    <a:pt x="10541" y="202"/>
                    <a:pt x="10475" y="102"/>
                  </a:cubicBezTo>
                  <a:cubicBezTo>
                    <a:pt x="10432" y="37"/>
                    <a:pt x="10361" y="0"/>
                    <a:pt x="10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395;p75"/>
            <p:cNvSpPr/>
            <p:nvPr/>
          </p:nvSpPr>
          <p:spPr>
            <a:xfrm>
              <a:off x="3131825" y="2410475"/>
              <a:ext cx="263300" cy="154400"/>
            </a:xfrm>
            <a:custGeom>
              <a:avLst/>
              <a:gdLst/>
              <a:ahLst/>
              <a:cxnLst/>
              <a:rect l="l" t="t" r="r" b="b"/>
              <a:pathLst>
                <a:path w="10532" h="6176" extrusionOk="0">
                  <a:moveTo>
                    <a:pt x="10288" y="0"/>
                  </a:moveTo>
                  <a:cubicBezTo>
                    <a:pt x="10253" y="0"/>
                    <a:pt x="10221" y="11"/>
                    <a:pt x="10198" y="35"/>
                  </a:cubicBezTo>
                  <a:lnTo>
                    <a:pt x="191" y="5806"/>
                  </a:lnTo>
                  <a:cubicBezTo>
                    <a:pt x="1" y="5901"/>
                    <a:pt x="51" y="6175"/>
                    <a:pt x="255" y="6175"/>
                  </a:cubicBezTo>
                  <a:cubicBezTo>
                    <a:pt x="267" y="6175"/>
                    <a:pt x="278" y="6174"/>
                    <a:pt x="291" y="6173"/>
                  </a:cubicBezTo>
                  <a:lnTo>
                    <a:pt x="391" y="6173"/>
                  </a:lnTo>
                  <a:lnTo>
                    <a:pt x="10398" y="368"/>
                  </a:lnTo>
                  <a:cubicBezTo>
                    <a:pt x="10498" y="335"/>
                    <a:pt x="10531" y="202"/>
                    <a:pt x="10465" y="102"/>
                  </a:cubicBezTo>
                  <a:cubicBezTo>
                    <a:pt x="10422" y="37"/>
                    <a:pt x="10351" y="0"/>
                    <a:pt x="102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396;p75"/>
            <p:cNvSpPr/>
            <p:nvPr/>
          </p:nvSpPr>
          <p:spPr>
            <a:xfrm>
              <a:off x="2632875" y="2488225"/>
              <a:ext cx="344450" cy="431825"/>
            </a:xfrm>
            <a:custGeom>
              <a:avLst/>
              <a:gdLst/>
              <a:ahLst/>
              <a:cxnLst/>
              <a:rect l="l" t="t" r="r" b="b"/>
              <a:pathLst>
                <a:path w="13778" h="17273" extrusionOk="0">
                  <a:moveTo>
                    <a:pt x="13277" y="394"/>
                  </a:moveTo>
                  <a:lnTo>
                    <a:pt x="13310" y="427"/>
                  </a:lnTo>
                  <a:cubicBezTo>
                    <a:pt x="13344" y="427"/>
                    <a:pt x="13344" y="494"/>
                    <a:pt x="13344" y="594"/>
                  </a:cubicBezTo>
                  <a:lnTo>
                    <a:pt x="13344" y="9000"/>
                  </a:lnTo>
                  <a:cubicBezTo>
                    <a:pt x="13344" y="9267"/>
                    <a:pt x="13177" y="9567"/>
                    <a:pt x="12943" y="9734"/>
                  </a:cubicBezTo>
                  <a:lnTo>
                    <a:pt x="668" y="16806"/>
                  </a:lnTo>
                  <a:cubicBezTo>
                    <a:pt x="621" y="16829"/>
                    <a:pt x="574" y="16853"/>
                    <a:pt x="538" y="16853"/>
                  </a:cubicBezTo>
                  <a:cubicBezTo>
                    <a:pt x="524" y="16853"/>
                    <a:pt x="511" y="16849"/>
                    <a:pt x="501" y="16839"/>
                  </a:cubicBezTo>
                  <a:cubicBezTo>
                    <a:pt x="468" y="16839"/>
                    <a:pt x="435" y="16772"/>
                    <a:pt x="435" y="16672"/>
                  </a:cubicBezTo>
                  <a:lnTo>
                    <a:pt x="435" y="8300"/>
                  </a:lnTo>
                  <a:cubicBezTo>
                    <a:pt x="468" y="7999"/>
                    <a:pt x="635" y="7733"/>
                    <a:pt x="868" y="7532"/>
                  </a:cubicBezTo>
                  <a:lnTo>
                    <a:pt x="13144" y="461"/>
                  </a:lnTo>
                  <a:cubicBezTo>
                    <a:pt x="13177" y="427"/>
                    <a:pt x="13210" y="427"/>
                    <a:pt x="13277" y="394"/>
                  </a:cubicBezTo>
                  <a:close/>
                  <a:moveTo>
                    <a:pt x="13276" y="0"/>
                  </a:moveTo>
                  <a:cubicBezTo>
                    <a:pt x="13160" y="0"/>
                    <a:pt x="13040" y="36"/>
                    <a:pt x="12943" y="94"/>
                  </a:cubicBezTo>
                  <a:lnTo>
                    <a:pt x="668" y="7199"/>
                  </a:lnTo>
                  <a:cubicBezTo>
                    <a:pt x="301" y="7432"/>
                    <a:pt x="68" y="7833"/>
                    <a:pt x="34" y="8300"/>
                  </a:cubicBezTo>
                  <a:lnTo>
                    <a:pt x="34" y="16672"/>
                  </a:lnTo>
                  <a:cubicBezTo>
                    <a:pt x="1" y="16873"/>
                    <a:pt x="101" y="17073"/>
                    <a:pt x="301" y="17206"/>
                  </a:cubicBezTo>
                  <a:cubicBezTo>
                    <a:pt x="368" y="17239"/>
                    <a:pt x="435" y="17273"/>
                    <a:pt x="535" y="17273"/>
                  </a:cubicBezTo>
                  <a:cubicBezTo>
                    <a:pt x="635" y="17273"/>
                    <a:pt x="768" y="17206"/>
                    <a:pt x="868" y="17173"/>
                  </a:cubicBezTo>
                  <a:lnTo>
                    <a:pt x="13144" y="10068"/>
                  </a:lnTo>
                  <a:cubicBezTo>
                    <a:pt x="13511" y="9834"/>
                    <a:pt x="13744" y="9434"/>
                    <a:pt x="13777" y="8967"/>
                  </a:cubicBezTo>
                  <a:lnTo>
                    <a:pt x="13777" y="594"/>
                  </a:lnTo>
                  <a:cubicBezTo>
                    <a:pt x="13777" y="361"/>
                    <a:pt x="13677" y="161"/>
                    <a:pt x="13511" y="60"/>
                  </a:cubicBezTo>
                  <a:cubicBezTo>
                    <a:pt x="13441" y="19"/>
                    <a:pt x="13359" y="0"/>
                    <a:pt x="13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397;p75"/>
            <p:cNvSpPr/>
            <p:nvPr/>
          </p:nvSpPr>
          <p:spPr>
            <a:xfrm>
              <a:off x="2673750" y="2578075"/>
              <a:ext cx="263550" cy="155175"/>
            </a:xfrm>
            <a:custGeom>
              <a:avLst/>
              <a:gdLst/>
              <a:ahLst/>
              <a:cxnLst/>
              <a:rect l="l" t="t" r="r" b="b"/>
              <a:pathLst>
                <a:path w="10542" h="6207" extrusionOk="0">
                  <a:moveTo>
                    <a:pt x="10298" y="1"/>
                  </a:moveTo>
                  <a:cubicBezTo>
                    <a:pt x="10263" y="1"/>
                    <a:pt x="10231" y="12"/>
                    <a:pt x="10208" y="36"/>
                  </a:cubicBezTo>
                  <a:lnTo>
                    <a:pt x="201" y="5806"/>
                  </a:lnTo>
                  <a:cubicBezTo>
                    <a:pt x="0" y="5907"/>
                    <a:pt x="67" y="6207"/>
                    <a:pt x="301" y="6207"/>
                  </a:cubicBezTo>
                  <a:cubicBezTo>
                    <a:pt x="334" y="6207"/>
                    <a:pt x="367" y="6173"/>
                    <a:pt x="401" y="6173"/>
                  </a:cubicBezTo>
                  <a:lnTo>
                    <a:pt x="10408" y="403"/>
                  </a:lnTo>
                  <a:cubicBezTo>
                    <a:pt x="10508" y="336"/>
                    <a:pt x="10541" y="202"/>
                    <a:pt x="10475" y="102"/>
                  </a:cubicBezTo>
                  <a:cubicBezTo>
                    <a:pt x="10431" y="38"/>
                    <a:pt x="10361" y="1"/>
                    <a:pt x="10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398;p75"/>
            <p:cNvSpPr/>
            <p:nvPr/>
          </p:nvSpPr>
          <p:spPr>
            <a:xfrm>
              <a:off x="2673750" y="2627300"/>
              <a:ext cx="263550" cy="154325"/>
            </a:xfrm>
            <a:custGeom>
              <a:avLst/>
              <a:gdLst/>
              <a:ahLst/>
              <a:cxnLst/>
              <a:rect l="l" t="t" r="r" b="b"/>
              <a:pathLst>
                <a:path w="10542" h="6173" extrusionOk="0">
                  <a:moveTo>
                    <a:pt x="10298" y="0"/>
                  </a:moveTo>
                  <a:cubicBezTo>
                    <a:pt x="10263" y="0"/>
                    <a:pt x="10231" y="11"/>
                    <a:pt x="10208" y="35"/>
                  </a:cubicBezTo>
                  <a:lnTo>
                    <a:pt x="201" y="5806"/>
                  </a:lnTo>
                  <a:cubicBezTo>
                    <a:pt x="0" y="5906"/>
                    <a:pt x="67" y="6172"/>
                    <a:pt x="301" y="6172"/>
                  </a:cubicBezTo>
                  <a:cubicBezTo>
                    <a:pt x="334" y="6172"/>
                    <a:pt x="367" y="6172"/>
                    <a:pt x="401" y="6139"/>
                  </a:cubicBezTo>
                  <a:lnTo>
                    <a:pt x="10408" y="368"/>
                  </a:lnTo>
                  <a:cubicBezTo>
                    <a:pt x="10508" y="302"/>
                    <a:pt x="10541" y="202"/>
                    <a:pt x="10475" y="101"/>
                  </a:cubicBezTo>
                  <a:cubicBezTo>
                    <a:pt x="10431" y="37"/>
                    <a:pt x="10361" y="0"/>
                    <a:pt x="10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399;p75"/>
            <p:cNvSpPr/>
            <p:nvPr/>
          </p:nvSpPr>
          <p:spPr>
            <a:xfrm>
              <a:off x="2673750" y="2674975"/>
              <a:ext cx="265175" cy="155025"/>
            </a:xfrm>
            <a:custGeom>
              <a:avLst/>
              <a:gdLst/>
              <a:ahLst/>
              <a:cxnLst/>
              <a:rect l="l" t="t" r="r" b="b"/>
              <a:pathLst>
                <a:path w="10607" h="6201" extrusionOk="0">
                  <a:moveTo>
                    <a:pt x="10309" y="0"/>
                  </a:moveTo>
                  <a:cubicBezTo>
                    <a:pt x="10277" y="0"/>
                    <a:pt x="10243" y="9"/>
                    <a:pt x="10208" y="29"/>
                  </a:cubicBezTo>
                  <a:lnTo>
                    <a:pt x="201" y="5800"/>
                  </a:lnTo>
                  <a:cubicBezTo>
                    <a:pt x="0" y="5900"/>
                    <a:pt x="67" y="6200"/>
                    <a:pt x="301" y="6200"/>
                  </a:cubicBezTo>
                  <a:cubicBezTo>
                    <a:pt x="334" y="6200"/>
                    <a:pt x="367" y="6167"/>
                    <a:pt x="401" y="6167"/>
                  </a:cubicBezTo>
                  <a:lnTo>
                    <a:pt x="10408" y="396"/>
                  </a:lnTo>
                  <a:cubicBezTo>
                    <a:pt x="10606" y="283"/>
                    <a:pt x="10491" y="0"/>
                    <a:pt x="10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400;p75"/>
            <p:cNvSpPr/>
            <p:nvPr/>
          </p:nvSpPr>
          <p:spPr>
            <a:xfrm>
              <a:off x="3645275" y="946250"/>
              <a:ext cx="1828825" cy="3114675"/>
            </a:xfrm>
            <a:custGeom>
              <a:avLst/>
              <a:gdLst/>
              <a:ahLst/>
              <a:cxnLst/>
              <a:rect l="l" t="t" r="r" b="b"/>
              <a:pathLst>
                <a:path w="73153" h="124587" extrusionOk="0">
                  <a:moveTo>
                    <a:pt x="70749" y="0"/>
                  </a:moveTo>
                  <a:cubicBezTo>
                    <a:pt x="70509" y="0"/>
                    <a:pt x="70274" y="76"/>
                    <a:pt x="70084" y="229"/>
                  </a:cubicBezTo>
                  <a:lnTo>
                    <a:pt x="1735" y="39690"/>
                  </a:lnTo>
                  <a:cubicBezTo>
                    <a:pt x="734" y="40324"/>
                    <a:pt x="101" y="41425"/>
                    <a:pt x="67" y="42592"/>
                  </a:cubicBezTo>
                  <a:lnTo>
                    <a:pt x="67" y="122616"/>
                  </a:lnTo>
                  <a:cubicBezTo>
                    <a:pt x="0" y="123050"/>
                    <a:pt x="201" y="123450"/>
                    <a:pt x="568" y="123717"/>
                  </a:cubicBezTo>
                  <a:lnTo>
                    <a:pt x="1902" y="124484"/>
                  </a:lnTo>
                  <a:cubicBezTo>
                    <a:pt x="2063" y="124552"/>
                    <a:pt x="2230" y="124586"/>
                    <a:pt x="2396" y="124586"/>
                  </a:cubicBezTo>
                  <a:cubicBezTo>
                    <a:pt x="2641" y="124586"/>
                    <a:pt x="2884" y="124510"/>
                    <a:pt x="3103" y="124351"/>
                  </a:cubicBezTo>
                  <a:lnTo>
                    <a:pt x="71418" y="84889"/>
                  </a:lnTo>
                  <a:cubicBezTo>
                    <a:pt x="72419" y="84256"/>
                    <a:pt x="73053" y="83155"/>
                    <a:pt x="73086" y="81987"/>
                  </a:cubicBezTo>
                  <a:lnTo>
                    <a:pt x="73086" y="1963"/>
                  </a:lnTo>
                  <a:cubicBezTo>
                    <a:pt x="73153" y="1530"/>
                    <a:pt x="72953" y="1096"/>
                    <a:pt x="72586" y="863"/>
                  </a:cubicBezTo>
                  <a:lnTo>
                    <a:pt x="71285" y="129"/>
                  </a:lnTo>
                  <a:cubicBezTo>
                    <a:pt x="71113" y="43"/>
                    <a:pt x="70929" y="0"/>
                    <a:pt x="7074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401;p75"/>
            <p:cNvSpPr/>
            <p:nvPr/>
          </p:nvSpPr>
          <p:spPr>
            <a:xfrm>
              <a:off x="3680300" y="965450"/>
              <a:ext cx="1792125" cy="3096975"/>
            </a:xfrm>
            <a:custGeom>
              <a:avLst/>
              <a:gdLst/>
              <a:ahLst/>
              <a:cxnLst/>
              <a:rect l="l" t="t" r="r" b="b"/>
              <a:pathLst>
                <a:path w="71685" h="123879" extrusionOk="0">
                  <a:moveTo>
                    <a:pt x="70763" y="0"/>
                  </a:moveTo>
                  <a:cubicBezTo>
                    <a:pt x="70540" y="0"/>
                    <a:pt x="70287" y="74"/>
                    <a:pt x="70017" y="228"/>
                  </a:cubicBezTo>
                  <a:lnTo>
                    <a:pt x="1668" y="39723"/>
                  </a:lnTo>
                  <a:cubicBezTo>
                    <a:pt x="701" y="40357"/>
                    <a:pt x="67" y="41458"/>
                    <a:pt x="0" y="42625"/>
                  </a:cubicBezTo>
                  <a:lnTo>
                    <a:pt x="0" y="122682"/>
                  </a:lnTo>
                  <a:cubicBezTo>
                    <a:pt x="0" y="123440"/>
                    <a:pt x="387" y="123878"/>
                    <a:pt x="933" y="123878"/>
                  </a:cubicBezTo>
                  <a:cubicBezTo>
                    <a:pt x="1156" y="123878"/>
                    <a:pt x="1407" y="123805"/>
                    <a:pt x="1668" y="123650"/>
                  </a:cubicBezTo>
                  <a:lnTo>
                    <a:pt x="70017" y="84188"/>
                  </a:lnTo>
                  <a:cubicBezTo>
                    <a:pt x="71018" y="83554"/>
                    <a:pt x="71618" y="82454"/>
                    <a:pt x="71685" y="81286"/>
                  </a:cubicBezTo>
                  <a:lnTo>
                    <a:pt x="71685" y="1229"/>
                  </a:lnTo>
                  <a:cubicBezTo>
                    <a:pt x="71685" y="446"/>
                    <a:pt x="71314" y="0"/>
                    <a:pt x="70763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402;p75"/>
            <p:cNvSpPr/>
            <p:nvPr/>
          </p:nvSpPr>
          <p:spPr>
            <a:xfrm>
              <a:off x="3680300" y="965100"/>
              <a:ext cx="1792125" cy="3096300"/>
            </a:xfrm>
            <a:custGeom>
              <a:avLst/>
              <a:gdLst/>
              <a:ahLst/>
              <a:cxnLst/>
              <a:rect l="l" t="t" r="r" b="b"/>
              <a:pathLst>
                <a:path w="71685" h="123852" extrusionOk="0">
                  <a:moveTo>
                    <a:pt x="70712" y="1"/>
                  </a:moveTo>
                  <a:cubicBezTo>
                    <a:pt x="70578" y="1"/>
                    <a:pt x="70435" y="25"/>
                    <a:pt x="70284" y="75"/>
                  </a:cubicBezTo>
                  <a:cubicBezTo>
                    <a:pt x="70317" y="175"/>
                    <a:pt x="70317" y="309"/>
                    <a:pt x="70317" y="409"/>
                  </a:cubicBezTo>
                  <a:lnTo>
                    <a:pt x="70317" y="80466"/>
                  </a:lnTo>
                  <a:cubicBezTo>
                    <a:pt x="70251" y="81667"/>
                    <a:pt x="69650" y="82734"/>
                    <a:pt x="68649" y="83402"/>
                  </a:cubicBezTo>
                  <a:lnTo>
                    <a:pt x="301" y="122830"/>
                  </a:lnTo>
                  <a:cubicBezTo>
                    <a:pt x="201" y="122896"/>
                    <a:pt x="101" y="122930"/>
                    <a:pt x="0" y="122997"/>
                  </a:cubicBezTo>
                  <a:cubicBezTo>
                    <a:pt x="113" y="123539"/>
                    <a:pt x="456" y="123852"/>
                    <a:pt x="925" y="123852"/>
                  </a:cubicBezTo>
                  <a:cubicBezTo>
                    <a:pt x="1148" y="123852"/>
                    <a:pt x="1399" y="123781"/>
                    <a:pt x="1668" y="123630"/>
                  </a:cubicBezTo>
                  <a:lnTo>
                    <a:pt x="70017" y="84202"/>
                  </a:lnTo>
                  <a:cubicBezTo>
                    <a:pt x="71018" y="83535"/>
                    <a:pt x="71618" y="82434"/>
                    <a:pt x="71685" y="81267"/>
                  </a:cubicBezTo>
                  <a:lnTo>
                    <a:pt x="71685" y="1209"/>
                  </a:lnTo>
                  <a:cubicBezTo>
                    <a:pt x="71685" y="451"/>
                    <a:pt x="71289" y="1"/>
                    <a:pt x="7071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403;p75"/>
            <p:cNvSpPr/>
            <p:nvPr/>
          </p:nvSpPr>
          <p:spPr>
            <a:xfrm>
              <a:off x="3673625" y="971125"/>
              <a:ext cx="1757125" cy="3059725"/>
            </a:xfrm>
            <a:custGeom>
              <a:avLst/>
              <a:gdLst/>
              <a:ahLst/>
              <a:cxnLst/>
              <a:rect l="l" t="t" r="r" b="b"/>
              <a:pathLst>
                <a:path w="70285" h="122389" extrusionOk="0">
                  <a:moveTo>
                    <a:pt x="70284" y="1"/>
                  </a:moveTo>
                  <a:lnTo>
                    <a:pt x="52605" y="10008"/>
                  </a:lnTo>
                  <a:lnTo>
                    <a:pt x="34992" y="20049"/>
                  </a:lnTo>
                  <a:lnTo>
                    <a:pt x="17380" y="30189"/>
                  </a:lnTo>
                  <a:lnTo>
                    <a:pt x="8573" y="35260"/>
                  </a:lnTo>
                  <a:lnTo>
                    <a:pt x="4170" y="37795"/>
                  </a:lnTo>
                  <a:lnTo>
                    <a:pt x="2002" y="39062"/>
                  </a:lnTo>
                  <a:cubicBezTo>
                    <a:pt x="1802" y="39162"/>
                    <a:pt x="1635" y="39296"/>
                    <a:pt x="1468" y="39429"/>
                  </a:cubicBezTo>
                  <a:cubicBezTo>
                    <a:pt x="1268" y="39596"/>
                    <a:pt x="1101" y="39729"/>
                    <a:pt x="968" y="39930"/>
                  </a:cubicBezTo>
                  <a:cubicBezTo>
                    <a:pt x="668" y="40263"/>
                    <a:pt x="434" y="40663"/>
                    <a:pt x="267" y="41097"/>
                  </a:cubicBezTo>
                  <a:cubicBezTo>
                    <a:pt x="101" y="41531"/>
                    <a:pt x="1" y="41964"/>
                    <a:pt x="1" y="42431"/>
                  </a:cubicBezTo>
                  <a:lnTo>
                    <a:pt x="1" y="51338"/>
                  </a:lnTo>
                  <a:lnTo>
                    <a:pt x="1" y="61478"/>
                  </a:lnTo>
                  <a:lnTo>
                    <a:pt x="67" y="81793"/>
                  </a:lnTo>
                  <a:lnTo>
                    <a:pt x="134" y="102074"/>
                  </a:lnTo>
                  <a:lnTo>
                    <a:pt x="301" y="122389"/>
                  </a:lnTo>
                  <a:lnTo>
                    <a:pt x="434" y="102074"/>
                  </a:lnTo>
                  <a:lnTo>
                    <a:pt x="501" y="81793"/>
                  </a:lnTo>
                  <a:lnTo>
                    <a:pt x="568" y="61478"/>
                  </a:lnTo>
                  <a:lnTo>
                    <a:pt x="568" y="51304"/>
                  </a:lnTo>
                  <a:lnTo>
                    <a:pt x="568" y="46234"/>
                  </a:lnTo>
                  <a:lnTo>
                    <a:pt x="568" y="42431"/>
                  </a:lnTo>
                  <a:cubicBezTo>
                    <a:pt x="568" y="42064"/>
                    <a:pt x="634" y="41664"/>
                    <a:pt x="801" y="41331"/>
                  </a:cubicBezTo>
                  <a:cubicBezTo>
                    <a:pt x="1068" y="40597"/>
                    <a:pt x="1602" y="39963"/>
                    <a:pt x="2302" y="39596"/>
                  </a:cubicBezTo>
                  <a:lnTo>
                    <a:pt x="4504" y="38362"/>
                  </a:lnTo>
                  <a:lnTo>
                    <a:pt x="8907" y="35827"/>
                  </a:lnTo>
                  <a:lnTo>
                    <a:pt x="17680" y="30723"/>
                  </a:lnTo>
                  <a:lnTo>
                    <a:pt x="35259" y="20549"/>
                  </a:lnTo>
                  <a:lnTo>
                    <a:pt x="52772" y="10308"/>
                  </a:lnTo>
                  <a:lnTo>
                    <a:pt x="702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404;p75"/>
            <p:cNvSpPr/>
            <p:nvPr/>
          </p:nvSpPr>
          <p:spPr>
            <a:xfrm>
              <a:off x="3847075" y="1635000"/>
              <a:ext cx="833125" cy="1183575"/>
            </a:xfrm>
            <a:custGeom>
              <a:avLst/>
              <a:gdLst/>
              <a:ahLst/>
              <a:cxnLst/>
              <a:rect l="l" t="t" r="r" b="b"/>
              <a:pathLst>
                <a:path w="33325" h="47343" extrusionOk="0">
                  <a:moveTo>
                    <a:pt x="32848" y="0"/>
                  </a:moveTo>
                  <a:cubicBezTo>
                    <a:pt x="32730" y="0"/>
                    <a:pt x="32597" y="42"/>
                    <a:pt x="32457" y="132"/>
                  </a:cubicBezTo>
                  <a:lnTo>
                    <a:pt x="902" y="18345"/>
                  </a:lnTo>
                  <a:cubicBezTo>
                    <a:pt x="368" y="18678"/>
                    <a:pt x="34" y="19279"/>
                    <a:pt x="1" y="19879"/>
                  </a:cubicBezTo>
                  <a:lnTo>
                    <a:pt x="1" y="46698"/>
                  </a:lnTo>
                  <a:cubicBezTo>
                    <a:pt x="1" y="47107"/>
                    <a:pt x="209" y="47342"/>
                    <a:pt x="512" y="47342"/>
                  </a:cubicBezTo>
                  <a:cubicBezTo>
                    <a:pt x="629" y="47342"/>
                    <a:pt x="762" y="47307"/>
                    <a:pt x="902" y="47232"/>
                  </a:cubicBezTo>
                  <a:lnTo>
                    <a:pt x="32457" y="28986"/>
                  </a:lnTo>
                  <a:cubicBezTo>
                    <a:pt x="32958" y="28652"/>
                    <a:pt x="33291" y="28085"/>
                    <a:pt x="33325" y="27451"/>
                  </a:cubicBezTo>
                  <a:lnTo>
                    <a:pt x="33325" y="632"/>
                  </a:lnTo>
                  <a:cubicBezTo>
                    <a:pt x="33325" y="234"/>
                    <a:pt x="33127" y="0"/>
                    <a:pt x="3284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405;p75"/>
            <p:cNvSpPr/>
            <p:nvPr/>
          </p:nvSpPr>
          <p:spPr>
            <a:xfrm>
              <a:off x="3921300" y="2642000"/>
              <a:ext cx="20875" cy="45400"/>
            </a:xfrm>
            <a:custGeom>
              <a:avLst/>
              <a:gdLst/>
              <a:ahLst/>
              <a:cxnLst/>
              <a:rect l="l" t="t" r="r" b="b"/>
              <a:pathLst>
                <a:path w="835" h="1816" extrusionOk="0">
                  <a:moveTo>
                    <a:pt x="514" y="322"/>
                  </a:moveTo>
                  <a:cubicBezTo>
                    <a:pt x="534" y="322"/>
                    <a:pt x="551" y="331"/>
                    <a:pt x="568" y="347"/>
                  </a:cubicBezTo>
                  <a:cubicBezTo>
                    <a:pt x="601" y="414"/>
                    <a:pt x="634" y="514"/>
                    <a:pt x="634" y="581"/>
                  </a:cubicBezTo>
                  <a:lnTo>
                    <a:pt x="634" y="781"/>
                  </a:lnTo>
                  <a:lnTo>
                    <a:pt x="634" y="981"/>
                  </a:lnTo>
                  <a:cubicBezTo>
                    <a:pt x="634" y="1081"/>
                    <a:pt x="601" y="1181"/>
                    <a:pt x="568" y="1281"/>
                  </a:cubicBezTo>
                  <a:cubicBezTo>
                    <a:pt x="534" y="1348"/>
                    <a:pt x="501" y="1415"/>
                    <a:pt x="434" y="1448"/>
                  </a:cubicBezTo>
                  <a:cubicBezTo>
                    <a:pt x="384" y="1482"/>
                    <a:pt x="351" y="1498"/>
                    <a:pt x="326" y="1498"/>
                  </a:cubicBezTo>
                  <a:cubicBezTo>
                    <a:pt x="301" y="1498"/>
                    <a:pt x="284" y="1482"/>
                    <a:pt x="268" y="1448"/>
                  </a:cubicBezTo>
                  <a:cubicBezTo>
                    <a:pt x="234" y="1381"/>
                    <a:pt x="201" y="1315"/>
                    <a:pt x="234" y="1215"/>
                  </a:cubicBezTo>
                  <a:lnTo>
                    <a:pt x="234" y="1015"/>
                  </a:lnTo>
                  <a:lnTo>
                    <a:pt x="234" y="814"/>
                  </a:lnTo>
                  <a:cubicBezTo>
                    <a:pt x="234" y="714"/>
                    <a:pt x="234" y="614"/>
                    <a:pt x="268" y="548"/>
                  </a:cubicBezTo>
                  <a:cubicBezTo>
                    <a:pt x="301" y="447"/>
                    <a:pt x="368" y="381"/>
                    <a:pt x="434" y="347"/>
                  </a:cubicBezTo>
                  <a:cubicBezTo>
                    <a:pt x="468" y="331"/>
                    <a:pt x="493" y="322"/>
                    <a:pt x="514" y="322"/>
                  </a:cubicBezTo>
                  <a:close/>
                  <a:moveTo>
                    <a:pt x="652" y="0"/>
                  </a:moveTo>
                  <a:cubicBezTo>
                    <a:pt x="637" y="0"/>
                    <a:pt x="621" y="4"/>
                    <a:pt x="601" y="14"/>
                  </a:cubicBezTo>
                  <a:cubicBezTo>
                    <a:pt x="534" y="14"/>
                    <a:pt x="468" y="14"/>
                    <a:pt x="434" y="47"/>
                  </a:cubicBezTo>
                  <a:cubicBezTo>
                    <a:pt x="334" y="81"/>
                    <a:pt x="301" y="147"/>
                    <a:pt x="234" y="214"/>
                  </a:cubicBezTo>
                  <a:cubicBezTo>
                    <a:pt x="167" y="281"/>
                    <a:pt x="134" y="347"/>
                    <a:pt x="101" y="414"/>
                  </a:cubicBezTo>
                  <a:cubicBezTo>
                    <a:pt x="67" y="514"/>
                    <a:pt x="67" y="581"/>
                    <a:pt x="34" y="681"/>
                  </a:cubicBezTo>
                  <a:cubicBezTo>
                    <a:pt x="34" y="748"/>
                    <a:pt x="1" y="848"/>
                    <a:pt x="1" y="948"/>
                  </a:cubicBezTo>
                  <a:lnTo>
                    <a:pt x="1" y="1148"/>
                  </a:lnTo>
                  <a:lnTo>
                    <a:pt x="1" y="1348"/>
                  </a:lnTo>
                  <a:cubicBezTo>
                    <a:pt x="1" y="1415"/>
                    <a:pt x="34" y="1515"/>
                    <a:pt x="34" y="1582"/>
                  </a:cubicBezTo>
                  <a:cubicBezTo>
                    <a:pt x="34" y="1648"/>
                    <a:pt x="67" y="1715"/>
                    <a:pt x="101" y="1748"/>
                  </a:cubicBezTo>
                  <a:cubicBezTo>
                    <a:pt x="134" y="1782"/>
                    <a:pt x="201" y="1815"/>
                    <a:pt x="234" y="1815"/>
                  </a:cubicBezTo>
                  <a:cubicBezTo>
                    <a:pt x="301" y="1815"/>
                    <a:pt x="368" y="1782"/>
                    <a:pt x="434" y="1748"/>
                  </a:cubicBezTo>
                  <a:cubicBezTo>
                    <a:pt x="501" y="1715"/>
                    <a:pt x="568" y="1648"/>
                    <a:pt x="601" y="1582"/>
                  </a:cubicBezTo>
                  <a:cubicBezTo>
                    <a:pt x="668" y="1548"/>
                    <a:pt x="701" y="1448"/>
                    <a:pt x="735" y="1381"/>
                  </a:cubicBezTo>
                  <a:cubicBezTo>
                    <a:pt x="768" y="1315"/>
                    <a:pt x="801" y="1215"/>
                    <a:pt x="801" y="1148"/>
                  </a:cubicBezTo>
                  <a:cubicBezTo>
                    <a:pt x="835" y="1048"/>
                    <a:pt x="835" y="981"/>
                    <a:pt x="835" y="881"/>
                  </a:cubicBezTo>
                  <a:lnTo>
                    <a:pt x="835" y="447"/>
                  </a:lnTo>
                  <a:cubicBezTo>
                    <a:pt x="835" y="381"/>
                    <a:pt x="835" y="314"/>
                    <a:pt x="801" y="214"/>
                  </a:cubicBezTo>
                  <a:cubicBezTo>
                    <a:pt x="801" y="147"/>
                    <a:pt x="768" y="114"/>
                    <a:pt x="735" y="47"/>
                  </a:cubicBezTo>
                  <a:cubicBezTo>
                    <a:pt x="711" y="24"/>
                    <a:pt x="687" y="0"/>
                    <a:pt x="65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406;p75"/>
            <p:cNvSpPr/>
            <p:nvPr/>
          </p:nvSpPr>
          <p:spPr>
            <a:xfrm>
              <a:off x="3993850" y="2281575"/>
              <a:ext cx="608950" cy="354100"/>
            </a:xfrm>
            <a:custGeom>
              <a:avLst/>
              <a:gdLst/>
              <a:ahLst/>
              <a:cxnLst/>
              <a:rect l="l" t="t" r="r" b="b"/>
              <a:pathLst>
                <a:path w="24358" h="14164" extrusionOk="0">
                  <a:moveTo>
                    <a:pt x="24076" y="1"/>
                  </a:moveTo>
                  <a:cubicBezTo>
                    <a:pt x="24048" y="1"/>
                    <a:pt x="24017" y="7"/>
                    <a:pt x="23985" y="21"/>
                  </a:cubicBezTo>
                  <a:lnTo>
                    <a:pt x="134" y="13797"/>
                  </a:lnTo>
                  <a:cubicBezTo>
                    <a:pt x="34" y="13830"/>
                    <a:pt x="1" y="13964"/>
                    <a:pt x="67" y="14064"/>
                  </a:cubicBezTo>
                  <a:cubicBezTo>
                    <a:pt x="101" y="14131"/>
                    <a:pt x="168" y="14164"/>
                    <a:pt x="234" y="14164"/>
                  </a:cubicBezTo>
                  <a:cubicBezTo>
                    <a:pt x="268" y="14164"/>
                    <a:pt x="301" y="14164"/>
                    <a:pt x="334" y="14131"/>
                  </a:cubicBezTo>
                  <a:lnTo>
                    <a:pt x="24185" y="387"/>
                  </a:lnTo>
                  <a:cubicBezTo>
                    <a:pt x="24357" y="244"/>
                    <a:pt x="24257" y="1"/>
                    <a:pt x="2407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407;p75"/>
            <p:cNvSpPr/>
            <p:nvPr/>
          </p:nvSpPr>
          <p:spPr>
            <a:xfrm>
              <a:off x="3911300" y="2483875"/>
              <a:ext cx="14200" cy="42575"/>
            </a:xfrm>
            <a:custGeom>
              <a:avLst/>
              <a:gdLst/>
              <a:ahLst/>
              <a:cxnLst/>
              <a:rect l="l" t="t" r="r" b="b"/>
              <a:pathLst>
                <a:path w="568" h="1703" extrusionOk="0">
                  <a:moveTo>
                    <a:pt x="534" y="1"/>
                  </a:moveTo>
                  <a:lnTo>
                    <a:pt x="401" y="68"/>
                  </a:lnTo>
                  <a:cubicBezTo>
                    <a:pt x="401" y="68"/>
                    <a:pt x="367" y="68"/>
                    <a:pt x="367" y="101"/>
                  </a:cubicBezTo>
                  <a:lnTo>
                    <a:pt x="334" y="134"/>
                  </a:lnTo>
                  <a:lnTo>
                    <a:pt x="0" y="735"/>
                  </a:lnTo>
                  <a:cubicBezTo>
                    <a:pt x="0" y="735"/>
                    <a:pt x="0" y="768"/>
                    <a:pt x="0" y="768"/>
                  </a:cubicBezTo>
                  <a:cubicBezTo>
                    <a:pt x="0" y="802"/>
                    <a:pt x="0" y="802"/>
                    <a:pt x="0" y="802"/>
                  </a:cubicBezTo>
                  <a:lnTo>
                    <a:pt x="100" y="902"/>
                  </a:lnTo>
                  <a:cubicBezTo>
                    <a:pt x="100" y="918"/>
                    <a:pt x="100" y="927"/>
                    <a:pt x="105" y="927"/>
                  </a:cubicBezTo>
                  <a:cubicBezTo>
                    <a:pt x="109" y="927"/>
                    <a:pt x="117" y="918"/>
                    <a:pt x="134" y="902"/>
                  </a:cubicBezTo>
                  <a:lnTo>
                    <a:pt x="367" y="501"/>
                  </a:lnTo>
                  <a:lnTo>
                    <a:pt x="367" y="1669"/>
                  </a:lnTo>
                  <a:cubicBezTo>
                    <a:pt x="367" y="1669"/>
                    <a:pt x="367" y="1702"/>
                    <a:pt x="367" y="1702"/>
                  </a:cubicBezTo>
                  <a:lnTo>
                    <a:pt x="401" y="1702"/>
                  </a:lnTo>
                  <a:lnTo>
                    <a:pt x="534" y="1635"/>
                  </a:lnTo>
                  <a:cubicBezTo>
                    <a:pt x="534" y="1635"/>
                    <a:pt x="534" y="1602"/>
                    <a:pt x="534" y="1602"/>
                  </a:cubicBezTo>
                  <a:cubicBezTo>
                    <a:pt x="534" y="1569"/>
                    <a:pt x="534" y="1569"/>
                    <a:pt x="534" y="1535"/>
                  </a:cubicBezTo>
                  <a:lnTo>
                    <a:pt x="534" y="34"/>
                  </a:lnTo>
                  <a:cubicBezTo>
                    <a:pt x="567" y="1"/>
                    <a:pt x="567" y="1"/>
                    <a:pt x="5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408;p75"/>
            <p:cNvSpPr/>
            <p:nvPr/>
          </p:nvSpPr>
          <p:spPr>
            <a:xfrm>
              <a:off x="3930475" y="2472200"/>
              <a:ext cx="20050" cy="45075"/>
            </a:xfrm>
            <a:custGeom>
              <a:avLst/>
              <a:gdLst/>
              <a:ahLst/>
              <a:cxnLst/>
              <a:rect l="l" t="t" r="r" b="b"/>
              <a:pathLst>
                <a:path w="802" h="1803" extrusionOk="0">
                  <a:moveTo>
                    <a:pt x="497" y="318"/>
                  </a:moveTo>
                  <a:cubicBezTo>
                    <a:pt x="526" y="318"/>
                    <a:pt x="551" y="335"/>
                    <a:pt x="568" y="368"/>
                  </a:cubicBezTo>
                  <a:cubicBezTo>
                    <a:pt x="601" y="435"/>
                    <a:pt x="601" y="501"/>
                    <a:pt x="601" y="601"/>
                  </a:cubicBezTo>
                  <a:lnTo>
                    <a:pt x="601" y="968"/>
                  </a:lnTo>
                  <a:cubicBezTo>
                    <a:pt x="601" y="1068"/>
                    <a:pt x="601" y="1168"/>
                    <a:pt x="568" y="1269"/>
                  </a:cubicBezTo>
                  <a:cubicBezTo>
                    <a:pt x="534" y="1335"/>
                    <a:pt x="468" y="1402"/>
                    <a:pt x="401" y="1469"/>
                  </a:cubicBezTo>
                  <a:cubicBezTo>
                    <a:pt x="368" y="1485"/>
                    <a:pt x="334" y="1494"/>
                    <a:pt x="305" y="1494"/>
                  </a:cubicBezTo>
                  <a:cubicBezTo>
                    <a:pt x="276" y="1494"/>
                    <a:pt x="251" y="1485"/>
                    <a:pt x="234" y="1469"/>
                  </a:cubicBezTo>
                  <a:cubicBezTo>
                    <a:pt x="201" y="1369"/>
                    <a:pt x="201" y="1302"/>
                    <a:pt x="201" y="1235"/>
                  </a:cubicBezTo>
                  <a:cubicBezTo>
                    <a:pt x="201" y="1168"/>
                    <a:pt x="201" y="1102"/>
                    <a:pt x="201" y="1035"/>
                  </a:cubicBezTo>
                  <a:lnTo>
                    <a:pt x="201" y="835"/>
                  </a:lnTo>
                  <a:cubicBezTo>
                    <a:pt x="201" y="735"/>
                    <a:pt x="234" y="635"/>
                    <a:pt x="234" y="535"/>
                  </a:cubicBezTo>
                  <a:cubicBezTo>
                    <a:pt x="267" y="468"/>
                    <a:pt x="334" y="401"/>
                    <a:pt x="401" y="368"/>
                  </a:cubicBezTo>
                  <a:cubicBezTo>
                    <a:pt x="434" y="335"/>
                    <a:pt x="468" y="318"/>
                    <a:pt x="497" y="318"/>
                  </a:cubicBezTo>
                  <a:close/>
                  <a:moveTo>
                    <a:pt x="601" y="1"/>
                  </a:moveTo>
                  <a:cubicBezTo>
                    <a:pt x="534" y="1"/>
                    <a:pt x="468" y="34"/>
                    <a:pt x="401" y="68"/>
                  </a:cubicBezTo>
                  <a:cubicBezTo>
                    <a:pt x="334" y="101"/>
                    <a:pt x="267" y="168"/>
                    <a:pt x="201" y="234"/>
                  </a:cubicBezTo>
                  <a:cubicBezTo>
                    <a:pt x="167" y="268"/>
                    <a:pt x="134" y="368"/>
                    <a:pt x="101" y="435"/>
                  </a:cubicBezTo>
                  <a:cubicBezTo>
                    <a:pt x="67" y="501"/>
                    <a:pt x="34" y="601"/>
                    <a:pt x="1" y="668"/>
                  </a:cubicBezTo>
                  <a:cubicBezTo>
                    <a:pt x="1" y="768"/>
                    <a:pt x="1" y="902"/>
                    <a:pt x="1" y="935"/>
                  </a:cubicBezTo>
                  <a:lnTo>
                    <a:pt x="1" y="1135"/>
                  </a:lnTo>
                  <a:lnTo>
                    <a:pt x="1" y="1369"/>
                  </a:lnTo>
                  <a:cubicBezTo>
                    <a:pt x="1" y="1435"/>
                    <a:pt x="1" y="1502"/>
                    <a:pt x="1" y="1602"/>
                  </a:cubicBezTo>
                  <a:cubicBezTo>
                    <a:pt x="34" y="1635"/>
                    <a:pt x="67" y="1702"/>
                    <a:pt x="101" y="1736"/>
                  </a:cubicBezTo>
                  <a:cubicBezTo>
                    <a:pt x="134" y="1769"/>
                    <a:pt x="167" y="1802"/>
                    <a:pt x="201" y="1802"/>
                  </a:cubicBezTo>
                  <a:cubicBezTo>
                    <a:pt x="267" y="1802"/>
                    <a:pt x="334" y="1802"/>
                    <a:pt x="401" y="1736"/>
                  </a:cubicBezTo>
                  <a:cubicBezTo>
                    <a:pt x="468" y="1702"/>
                    <a:pt x="534" y="1669"/>
                    <a:pt x="601" y="1602"/>
                  </a:cubicBezTo>
                  <a:cubicBezTo>
                    <a:pt x="634" y="1535"/>
                    <a:pt x="701" y="1469"/>
                    <a:pt x="701" y="1402"/>
                  </a:cubicBezTo>
                  <a:cubicBezTo>
                    <a:pt x="734" y="1302"/>
                    <a:pt x="768" y="1235"/>
                    <a:pt x="801" y="1135"/>
                  </a:cubicBezTo>
                  <a:cubicBezTo>
                    <a:pt x="801" y="1068"/>
                    <a:pt x="801" y="902"/>
                    <a:pt x="801" y="868"/>
                  </a:cubicBezTo>
                  <a:lnTo>
                    <a:pt x="801" y="768"/>
                  </a:lnTo>
                  <a:lnTo>
                    <a:pt x="801" y="568"/>
                  </a:lnTo>
                  <a:lnTo>
                    <a:pt x="801" y="468"/>
                  </a:lnTo>
                  <a:cubicBezTo>
                    <a:pt x="801" y="368"/>
                    <a:pt x="801" y="301"/>
                    <a:pt x="801" y="234"/>
                  </a:cubicBezTo>
                  <a:cubicBezTo>
                    <a:pt x="768" y="168"/>
                    <a:pt x="768" y="101"/>
                    <a:pt x="701" y="68"/>
                  </a:cubicBezTo>
                  <a:cubicBezTo>
                    <a:pt x="701" y="34"/>
                    <a:pt x="634" y="1"/>
                    <a:pt x="6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409;p75"/>
            <p:cNvSpPr/>
            <p:nvPr/>
          </p:nvSpPr>
          <p:spPr>
            <a:xfrm>
              <a:off x="3992450" y="2116650"/>
              <a:ext cx="609375" cy="353975"/>
            </a:xfrm>
            <a:custGeom>
              <a:avLst/>
              <a:gdLst/>
              <a:ahLst/>
              <a:cxnLst/>
              <a:rect l="l" t="t" r="r" b="b"/>
              <a:pathLst>
                <a:path w="24375" h="14159" extrusionOk="0">
                  <a:moveTo>
                    <a:pt x="24120" y="0"/>
                  </a:moveTo>
                  <a:cubicBezTo>
                    <a:pt x="24093" y="0"/>
                    <a:pt x="24066" y="4"/>
                    <a:pt x="24041" y="13"/>
                  </a:cubicBezTo>
                  <a:lnTo>
                    <a:pt x="190" y="13789"/>
                  </a:lnTo>
                  <a:cubicBezTo>
                    <a:pt x="0" y="13884"/>
                    <a:pt x="51" y="14159"/>
                    <a:pt x="255" y="14159"/>
                  </a:cubicBezTo>
                  <a:cubicBezTo>
                    <a:pt x="266" y="14159"/>
                    <a:pt x="278" y="14158"/>
                    <a:pt x="290" y="14156"/>
                  </a:cubicBezTo>
                  <a:lnTo>
                    <a:pt x="390" y="14156"/>
                  </a:lnTo>
                  <a:lnTo>
                    <a:pt x="24241" y="380"/>
                  </a:lnTo>
                  <a:cubicBezTo>
                    <a:pt x="24341" y="313"/>
                    <a:pt x="24374" y="213"/>
                    <a:pt x="24307" y="113"/>
                  </a:cubicBezTo>
                  <a:cubicBezTo>
                    <a:pt x="24282" y="38"/>
                    <a:pt x="24201" y="0"/>
                    <a:pt x="2412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410;p75"/>
            <p:cNvSpPr/>
            <p:nvPr/>
          </p:nvSpPr>
          <p:spPr>
            <a:xfrm>
              <a:off x="3909625" y="2319600"/>
              <a:ext cx="19200" cy="48400"/>
            </a:xfrm>
            <a:custGeom>
              <a:avLst/>
              <a:gdLst/>
              <a:ahLst/>
              <a:cxnLst/>
              <a:rect l="l" t="t" r="r" b="b"/>
              <a:pathLst>
                <a:path w="768" h="1936" extrusionOk="0">
                  <a:moveTo>
                    <a:pt x="568" y="1"/>
                  </a:moveTo>
                  <a:cubicBezTo>
                    <a:pt x="501" y="1"/>
                    <a:pt x="468" y="1"/>
                    <a:pt x="401" y="67"/>
                  </a:cubicBezTo>
                  <a:cubicBezTo>
                    <a:pt x="334" y="101"/>
                    <a:pt x="301" y="134"/>
                    <a:pt x="268" y="167"/>
                  </a:cubicBezTo>
                  <a:cubicBezTo>
                    <a:pt x="201" y="234"/>
                    <a:pt x="167" y="301"/>
                    <a:pt x="134" y="368"/>
                  </a:cubicBezTo>
                  <a:cubicBezTo>
                    <a:pt x="101" y="434"/>
                    <a:pt x="67" y="501"/>
                    <a:pt x="67" y="568"/>
                  </a:cubicBezTo>
                  <a:cubicBezTo>
                    <a:pt x="34" y="634"/>
                    <a:pt x="34" y="701"/>
                    <a:pt x="34" y="801"/>
                  </a:cubicBezTo>
                  <a:lnTo>
                    <a:pt x="34" y="835"/>
                  </a:lnTo>
                  <a:lnTo>
                    <a:pt x="67" y="835"/>
                  </a:lnTo>
                  <a:lnTo>
                    <a:pt x="167" y="768"/>
                  </a:lnTo>
                  <a:cubicBezTo>
                    <a:pt x="201" y="768"/>
                    <a:pt x="201" y="734"/>
                    <a:pt x="201" y="734"/>
                  </a:cubicBezTo>
                  <a:cubicBezTo>
                    <a:pt x="201" y="701"/>
                    <a:pt x="201" y="701"/>
                    <a:pt x="201" y="668"/>
                  </a:cubicBezTo>
                  <a:cubicBezTo>
                    <a:pt x="201" y="601"/>
                    <a:pt x="234" y="534"/>
                    <a:pt x="268" y="468"/>
                  </a:cubicBezTo>
                  <a:cubicBezTo>
                    <a:pt x="268" y="434"/>
                    <a:pt x="334" y="368"/>
                    <a:pt x="368" y="334"/>
                  </a:cubicBezTo>
                  <a:cubicBezTo>
                    <a:pt x="401" y="317"/>
                    <a:pt x="434" y="309"/>
                    <a:pt x="459" y="309"/>
                  </a:cubicBezTo>
                  <a:cubicBezTo>
                    <a:pt x="484" y="309"/>
                    <a:pt x="501" y="317"/>
                    <a:pt x="501" y="334"/>
                  </a:cubicBezTo>
                  <a:cubicBezTo>
                    <a:pt x="534" y="368"/>
                    <a:pt x="568" y="434"/>
                    <a:pt x="534" y="501"/>
                  </a:cubicBezTo>
                  <a:cubicBezTo>
                    <a:pt x="534" y="534"/>
                    <a:pt x="534" y="568"/>
                    <a:pt x="534" y="601"/>
                  </a:cubicBezTo>
                  <a:cubicBezTo>
                    <a:pt x="534" y="668"/>
                    <a:pt x="501" y="701"/>
                    <a:pt x="501" y="734"/>
                  </a:cubicBezTo>
                  <a:lnTo>
                    <a:pt x="1" y="1602"/>
                  </a:lnTo>
                  <a:cubicBezTo>
                    <a:pt x="1" y="1635"/>
                    <a:pt x="1" y="1635"/>
                    <a:pt x="1" y="1668"/>
                  </a:cubicBezTo>
                  <a:cubicBezTo>
                    <a:pt x="1" y="1702"/>
                    <a:pt x="1" y="1735"/>
                    <a:pt x="1" y="1735"/>
                  </a:cubicBezTo>
                  <a:lnTo>
                    <a:pt x="1" y="1902"/>
                  </a:lnTo>
                  <a:cubicBezTo>
                    <a:pt x="1" y="1902"/>
                    <a:pt x="1" y="1902"/>
                    <a:pt x="1" y="1935"/>
                  </a:cubicBezTo>
                  <a:lnTo>
                    <a:pt x="34" y="1935"/>
                  </a:lnTo>
                  <a:lnTo>
                    <a:pt x="735" y="1502"/>
                  </a:lnTo>
                  <a:cubicBezTo>
                    <a:pt x="768" y="1502"/>
                    <a:pt x="768" y="1468"/>
                    <a:pt x="768" y="1468"/>
                  </a:cubicBezTo>
                  <a:cubicBezTo>
                    <a:pt x="768" y="1468"/>
                    <a:pt x="768" y="1435"/>
                    <a:pt x="768" y="1435"/>
                  </a:cubicBezTo>
                  <a:lnTo>
                    <a:pt x="768" y="1268"/>
                  </a:lnTo>
                  <a:lnTo>
                    <a:pt x="768" y="1235"/>
                  </a:lnTo>
                  <a:lnTo>
                    <a:pt x="735" y="1235"/>
                  </a:lnTo>
                  <a:lnTo>
                    <a:pt x="301" y="1468"/>
                  </a:lnTo>
                  <a:lnTo>
                    <a:pt x="601" y="901"/>
                  </a:lnTo>
                  <a:cubicBezTo>
                    <a:pt x="634" y="835"/>
                    <a:pt x="668" y="768"/>
                    <a:pt x="668" y="734"/>
                  </a:cubicBezTo>
                  <a:cubicBezTo>
                    <a:pt x="701" y="701"/>
                    <a:pt x="735" y="634"/>
                    <a:pt x="735" y="601"/>
                  </a:cubicBezTo>
                  <a:cubicBezTo>
                    <a:pt x="735" y="568"/>
                    <a:pt x="768" y="501"/>
                    <a:pt x="768" y="468"/>
                  </a:cubicBezTo>
                  <a:cubicBezTo>
                    <a:pt x="768" y="434"/>
                    <a:pt x="768" y="401"/>
                    <a:pt x="768" y="368"/>
                  </a:cubicBezTo>
                  <a:cubicBezTo>
                    <a:pt x="768" y="301"/>
                    <a:pt x="768" y="234"/>
                    <a:pt x="768" y="201"/>
                  </a:cubicBezTo>
                  <a:cubicBezTo>
                    <a:pt x="735" y="134"/>
                    <a:pt x="735" y="101"/>
                    <a:pt x="701" y="67"/>
                  </a:cubicBezTo>
                  <a:cubicBezTo>
                    <a:pt x="668" y="34"/>
                    <a:pt x="601" y="1"/>
                    <a:pt x="5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411;p75"/>
            <p:cNvSpPr/>
            <p:nvPr/>
          </p:nvSpPr>
          <p:spPr>
            <a:xfrm>
              <a:off x="3932975" y="2305425"/>
              <a:ext cx="20875" cy="45400"/>
            </a:xfrm>
            <a:custGeom>
              <a:avLst/>
              <a:gdLst/>
              <a:ahLst/>
              <a:cxnLst/>
              <a:rect l="l" t="t" r="r" b="b"/>
              <a:pathLst>
                <a:path w="835" h="1816" extrusionOk="0">
                  <a:moveTo>
                    <a:pt x="504" y="329"/>
                  </a:moveTo>
                  <a:cubicBezTo>
                    <a:pt x="529" y="329"/>
                    <a:pt x="549" y="348"/>
                    <a:pt x="568" y="367"/>
                  </a:cubicBezTo>
                  <a:cubicBezTo>
                    <a:pt x="601" y="434"/>
                    <a:pt x="634" y="501"/>
                    <a:pt x="634" y="601"/>
                  </a:cubicBezTo>
                  <a:lnTo>
                    <a:pt x="634" y="801"/>
                  </a:lnTo>
                  <a:lnTo>
                    <a:pt x="634" y="1001"/>
                  </a:lnTo>
                  <a:cubicBezTo>
                    <a:pt x="634" y="1101"/>
                    <a:pt x="601" y="1201"/>
                    <a:pt x="568" y="1268"/>
                  </a:cubicBezTo>
                  <a:cubicBezTo>
                    <a:pt x="534" y="1368"/>
                    <a:pt x="501" y="1435"/>
                    <a:pt x="434" y="1468"/>
                  </a:cubicBezTo>
                  <a:cubicBezTo>
                    <a:pt x="384" y="1485"/>
                    <a:pt x="351" y="1493"/>
                    <a:pt x="326" y="1493"/>
                  </a:cubicBezTo>
                  <a:cubicBezTo>
                    <a:pt x="301" y="1493"/>
                    <a:pt x="284" y="1485"/>
                    <a:pt x="268" y="1468"/>
                  </a:cubicBezTo>
                  <a:cubicBezTo>
                    <a:pt x="234" y="1402"/>
                    <a:pt x="201" y="1301"/>
                    <a:pt x="234" y="1235"/>
                  </a:cubicBezTo>
                  <a:lnTo>
                    <a:pt x="234" y="1035"/>
                  </a:lnTo>
                  <a:lnTo>
                    <a:pt x="234" y="834"/>
                  </a:lnTo>
                  <a:cubicBezTo>
                    <a:pt x="234" y="734"/>
                    <a:pt x="234" y="634"/>
                    <a:pt x="268" y="534"/>
                  </a:cubicBezTo>
                  <a:cubicBezTo>
                    <a:pt x="301" y="468"/>
                    <a:pt x="368" y="401"/>
                    <a:pt x="434" y="367"/>
                  </a:cubicBezTo>
                  <a:cubicBezTo>
                    <a:pt x="463" y="339"/>
                    <a:pt x="485" y="329"/>
                    <a:pt x="504" y="329"/>
                  </a:cubicBezTo>
                  <a:close/>
                  <a:moveTo>
                    <a:pt x="601" y="1"/>
                  </a:moveTo>
                  <a:cubicBezTo>
                    <a:pt x="534" y="1"/>
                    <a:pt x="468" y="34"/>
                    <a:pt x="434" y="67"/>
                  </a:cubicBezTo>
                  <a:cubicBezTo>
                    <a:pt x="334" y="101"/>
                    <a:pt x="301" y="167"/>
                    <a:pt x="234" y="234"/>
                  </a:cubicBezTo>
                  <a:cubicBezTo>
                    <a:pt x="167" y="301"/>
                    <a:pt x="134" y="367"/>
                    <a:pt x="101" y="434"/>
                  </a:cubicBezTo>
                  <a:cubicBezTo>
                    <a:pt x="67" y="501"/>
                    <a:pt x="67" y="601"/>
                    <a:pt x="34" y="668"/>
                  </a:cubicBezTo>
                  <a:cubicBezTo>
                    <a:pt x="34" y="768"/>
                    <a:pt x="1" y="868"/>
                    <a:pt x="1" y="935"/>
                  </a:cubicBezTo>
                  <a:lnTo>
                    <a:pt x="1" y="1168"/>
                  </a:lnTo>
                  <a:lnTo>
                    <a:pt x="1" y="1368"/>
                  </a:lnTo>
                  <a:cubicBezTo>
                    <a:pt x="1" y="1435"/>
                    <a:pt x="34" y="1535"/>
                    <a:pt x="34" y="1602"/>
                  </a:cubicBezTo>
                  <a:cubicBezTo>
                    <a:pt x="34" y="1668"/>
                    <a:pt x="67" y="1702"/>
                    <a:pt x="101" y="1768"/>
                  </a:cubicBezTo>
                  <a:cubicBezTo>
                    <a:pt x="124" y="1792"/>
                    <a:pt x="165" y="1816"/>
                    <a:pt x="198" y="1816"/>
                  </a:cubicBezTo>
                  <a:cubicBezTo>
                    <a:pt x="212" y="1816"/>
                    <a:pt x="224" y="1812"/>
                    <a:pt x="234" y="1802"/>
                  </a:cubicBezTo>
                  <a:cubicBezTo>
                    <a:pt x="301" y="1802"/>
                    <a:pt x="368" y="1802"/>
                    <a:pt x="434" y="1768"/>
                  </a:cubicBezTo>
                  <a:cubicBezTo>
                    <a:pt x="501" y="1735"/>
                    <a:pt x="568" y="1668"/>
                    <a:pt x="601" y="1602"/>
                  </a:cubicBezTo>
                  <a:cubicBezTo>
                    <a:pt x="668" y="1535"/>
                    <a:pt x="701" y="1468"/>
                    <a:pt x="735" y="1402"/>
                  </a:cubicBezTo>
                  <a:cubicBezTo>
                    <a:pt x="768" y="1335"/>
                    <a:pt x="801" y="1235"/>
                    <a:pt x="801" y="1168"/>
                  </a:cubicBezTo>
                  <a:cubicBezTo>
                    <a:pt x="835" y="1068"/>
                    <a:pt x="835" y="968"/>
                    <a:pt x="835" y="901"/>
                  </a:cubicBezTo>
                  <a:lnTo>
                    <a:pt x="835" y="468"/>
                  </a:lnTo>
                  <a:cubicBezTo>
                    <a:pt x="835" y="401"/>
                    <a:pt x="835" y="301"/>
                    <a:pt x="801" y="234"/>
                  </a:cubicBezTo>
                  <a:cubicBezTo>
                    <a:pt x="801" y="167"/>
                    <a:pt x="768" y="101"/>
                    <a:pt x="735" y="67"/>
                  </a:cubicBezTo>
                  <a:cubicBezTo>
                    <a:pt x="701" y="34"/>
                    <a:pt x="668" y="1"/>
                    <a:pt x="6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412;p75"/>
            <p:cNvSpPr/>
            <p:nvPr/>
          </p:nvSpPr>
          <p:spPr>
            <a:xfrm>
              <a:off x="3992200" y="1952175"/>
              <a:ext cx="610600" cy="354100"/>
            </a:xfrm>
            <a:custGeom>
              <a:avLst/>
              <a:gdLst/>
              <a:ahLst/>
              <a:cxnLst/>
              <a:rect l="l" t="t" r="r" b="b"/>
              <a:pathLst>
                <a:path w="24424" h="14164" extrusionOk="0">
                  <a:moveTo>
                    <a:pt x="24142" y="0"/>
                  </a:moveTo>
                  <a:cubicBezTo>
                    <a:pt x="24114" y="0"/>
                    <a:pt x="24083" y="7"/>
                    <a:pt x="24051" y="20"/>
                  </a:cubicBezTo>
                  <a:lnTo>
                    <a:pt x="200" y="13764"/>
                  </a:lnTo>
                  <a:cubicBezTo>
                    <a:pt x="0" y="13864"/>
                    <a:pt x="100" y="14164"/>
                    <a:pt x="300" y="14164"/>
                  </a:cubicBezTo>
                  <a:cubicBezTo>
                    <a:pt x="334" y="14164"/>
                    <a:pt x="367" y="14131"/>
                    <a:pt x="400" y="14131"/>
                  </a:cubicBezTo>
                  <a:lnTo>
                    <a:pt x="24251" y="387"/>
                  </a:lnTo>
                  <a:cubicBezTo>
                    <a:pt x="24423" y="244"/>
                    <a:pt x="24323" y="0"/>
                    <a:pt x="2414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413;p75"/>
            <p:cNvSpPr/>
            <p:nvPr/>
          </p:nvSpPr>
          <p:spPr>
            <a:xfrm>
              <a:off x="3908800" y="2151975"/>
              <a:ext cx="20875" cy="48400"/>
            </a:xfrm>
            <a:custGeom>
              <a:avLst/>
              <a:gdLst/>
              <a:ahLst/>
              <a:cxnLst/>
              <a:rect l="l" t="t" r="r" b="b"/>
              <a:pathLst>
                <a:path w="835" h="1936" extrusionOk="0">
                  <a:moveTo>
                    <a:pt x="768" y="1"/>
                  </a:moveTo>
                  <a:lnTo>
                    <a:pt x="67" y="368"/>
                  </a:lnTo>
                  <a:cubicBezTo>
                    <a:pt x="67" y="401"/>
                    <a:pt x="34" y="401"/>
                    <a:pt x="34" y="401"/>
                  </a:cubicBezTo>
                  <a:cubicBezTo>
                    <a:pt x="34" y="434"/>
                    <a:pt x="34" y="434"/>
                    <a:pt x="34" y="468"/>
                  </a:cubicBezTo>
                  <a:lnTo>
                    <a:pt x="34" y="635"/>
                  </a:lnTo>
                  <a:lnTo>
                    <a:pt x="34" y="668"/>
                  </a:lnTo>
                  <a:lnTo>
                    <a:pt x="67" y="668"/>
                  </a:lnTo>
                  <a:lnTo>
                    <a:pt x="501" y="434"/>
                  </a:lnTo>
                  <a:lnTo>
                    <a:pt x="267" y="901"/>
                  </a:lnTo>
                  <a:cubicBezTo>
                    <a:pt x="267" y="901"/>
                    <a:pt x="267" y="935"/>
                    <a:pt x="267" y="935"/>
                  </a:cubicBezTo>
                  <a:cubicBezTo>
                    <a:pt x="267" y="968"/>
                    <a:pt x="267" y="968"/>
                    <a:pt x="267" y="1002"/>
                  </a:cubicBezTo>
                  <a:lnTo>
                    <a:pt x="267" y="1168"/>
                  </a:lnTo>
                  <a:cubicBezTo>
                    <a:pt x="234" y="1202"/>
                    <a:pt x="234" y="1202"/>
                    <a:pt x="267" y="1235"/>
                  </a:cubicBezTo>
                  <a:lnTo>
                    <a:pt x="301" y="1235"/>
                  </a:lnTo>
                  <a:lnTo>
                    <a:pt x="401" y="1168"/>
                  </a:lnTo>
                  <a:cubicBezTo>
                    <a:pt x="467" y="1135"/>
                    <a:pt x="501" y="1102"/>
                    <a:pt x="567" y="1102"/>
                  </a:cubicBezTo>
                  <a:cubicBezTo>
                    <a:pt x="601" y="1135"/>
                    <a:pt x="634" y="1168"/>
                    <a:pt x="634" y="1235"/>
                  </a:cubicBezTo>
                  <a:cubicBezTo>
                    <a:pt x="601" y="1302"/>
                    <a:pt x="601" y="1368"/>
                    <a:pt x="567" y="1435"/>
                  </a:cubicBezTo>
                  <a:cubicBezTo>
                    <a:pt x="534" y="1469"/>
                    <a:pt x="467" y="1535"/>
                    <a:pt x="401" y="1569"/>
                  </a:cubicBezTo>
                  <a:lnTo>
                    <a:pt x="334" y="1602"/>
                  </a:lnTo>
                  <a:lnTo>
                    <a:pt x="200" y="1602"/>
                  </a:lnTo>
                  <a:cubicBezTo>
                    <a:pt x="200" y="1569"/>
                    <a:pt x="200" y="1535"/>
                    <a:pt x="200" y="1535"/>
                  </a:cubicBezTo>
                  <a:cubicBezTo>
                    <a:pt x="167" y="1535"/>
                    <a:pt x="167" y="1535"/>
                    <a:pt x="167" y="1502"/>
                  </a:cubicBezTo>
                  <a:lnTo>
                    <a:pt x="134" y="1502"/>
                  </a:lnTo>
                  <a:lnTo>
                    <a:pt x="34" y="1602"/>
                  </a:lnTo>
                  <a:cubicBezTo>
                    <a:pt x="0" y="1602"/>
                    <a:pt x="0" y="1602"/>
                    <a:pt x="0" y="1635"/>
                  </a:cubicBezTo>
                  <a:cubicBezTo>
                    <a:pt x="0" y="1635"/>
                    <a:pt x="0" y="1669"/>
                    <a:pt x="0" y="1669"/>
                  </a:cubicBezTo>
                  <a:cubicBezTo>
                    <a:pt x="0" y="1735"/>
                    <a:pt x="0" y="1769"/>
                    <a:pt x="34" y="1802"/>
                  </a:cubicBezTo>
                  <a:cubicBezTo>
                    <a:pt x="34" y="1835"/>
                    <a:pt x="67" y="1869"/>
                    <a:pt x="100" y="1902"/>
                  </a:cubicBezTo>
                  <a:cubicBezTo>
                    <a:pt x="134" y="1936"/>
                    <a:pt x="200" y="1936"/>
                    <a:pt x="234" y="1936"/>
                  </a:cubicBezTo>
                  <a:cubicBezTo>
                    <a:pt x="301" y="1902"/>
                    <a:pt x="367" y="1902"/>
                    <a:pt x="434" y="1869"/>
                  </a:cubicBezTo>
                  <a:cubicBezTo>
                    <a:pt x="467" y="1835"/>
                    <a:pt x="534" y="1769"/>
                    <a:pt x="601" y="1735"/>
                  </a:cubicBezTo>
                  <a:cubicBezTo>
                    <a:pt x="634" y="1669"/>
                    <a:pt x="667" y="1602"/>
                    <a:pt x="734" y="1535"/>
                  </a:cubicBezTo>
                  <a:cubicBezTo>
                    <a:pt x="768" y="1469"/>
                    <a:pt x="801" y="1402"/>
                    <a:pt x="801" y="1335"/>
                  </a:cubicBezTo>
                  <a:cubicBezTo>
                    <a:pt x="834" y="1268"/>
                    <a:pt x="834" y="1168"/>
                    <a:pt x="834" y="1102"/>
                  </a:cubicBezTo>
                  <a:cubicBezTo>
                    <a:pt x="834" y="1035"/>
                    <a:pt x="834" y="1002"/>
                    <a:pt x="801" y="935"/>
                  </a:cubicBezTo>
                  <a:cubicBezTo>
                    <a:pt x="801" y="901"/>
                    <a:pt x="768" y="868"/>
                    <a:pt x="768" y="835"/>
                  </a:cubicBezTo>
                  <a:cubicBezTo>
                    <a:pt x="734" y="801"/>
                    <a:pt x="701" y="801"/>
                    <a:pt x="667" y="801"/>
                  </a:cubicBezTo>
                  <a:cubicBezTo>
                    <a:pt x="645" y="790"/>
                    <a:pt x="627" y="787"/>
                    <a:pt x="611" y="787"/>
                  </a:cubicBezTo>
                  <a:cubicBezTo>
                    <a:pt x="579" y="787"/>
                    <a:pt x="556" y="801"/>
                    <a:pt x="534" y="801"/>
                  </a:cubicBezTo>
                  <a:lnTo>
                    <a:pt x="768" y="301"/>
                  </a:lnTo>
                  <a:lnTo>
                    <a:pt x="768" y="268"/>
                  </a:lnTo>
                  <a:cubicBezTo>
                    <a:pt x="768" y="234"/>
                    <a:pt x="768" y="234"/>
                    <a:pt x="768" y="201"/>
                  </a:cubicBezTo>
                  <a:lnTo>
                    <a:pt x="768" y="34"/>
                  </a:lnTo>
                  <a:cubicBezTo>
                    <a:pt x="801" y="34"/>
                    <a:pt x="801" y="1"/>
                    <a:pt x="7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414;p75"/>
            <p:cNvSpPr/>
            <p:nvPr/>
          </p:nvSpPr>
          <p:spPr>
            <a:xfrm>
              <a:off x="3933825" y="2140300"/>
              <a:ext cx="20850" cy="45400"/>
            </a:xfrm>
            <a:custGeom>
              <a:avLst/>
              <a:gdLst/>
              <a:ahLst/>
              <a:cxnLst/>
              <a:rect l="l" t="t" r="r" b="b"/>
              <a:pathLst>
                <a:path w="834" h="1816" extrusionOk="0">
                  <a:moveTo>
                    <a:pt x="482" y="329"/>
                  </a:moveTo>
                  <a:cubicBezTo>
                    <a:pt x="517" y="329"/>
                    <a:pt x="548" y="348"/>
                    <a:pt x="567" y="368"/>
                  </a:cubicBezTo>
                  <a:cubicBezTo>
                    <a:pt x="600" y="434"/>
                    <a:pt x="600" y="501"/>
                    <a:pt x="600" y="601"/>
                  </a:cubicBezTo>
                  <a:lnTo>
                    <a:pt x="600" y="801"/>
                  </a:lnTo>
                  <a:lnTo>
                    <a:pt x="600" y="1002"/>
                  </a:lnTo>
                  <a:cubicBezTo>
                    <a:pt x="600" y="1102"/>
                    <a:pt x="600" y="1202"/>
                    <a:pt x="567" y="1268"/>
                  </a:cubicBezTo>
                  <a:cubicBezTo>
                    <a:pt x="534" y="1368"/>
                    <a:pt x="467" y="1435"/>
                    <a:pt x="400" y="1469"/>
                  </a:cubicBezTo>
                  <a:cubicBezTo>
                    <a:pt x="367" y="1485"/>
                    <a:pt x="342" y="1494"/>
                    <a:pt x="321" y="1494"/>
                  </a:cubicBezTo>
                  <a:cubicBezTo>
                    <a:pt x="300" y="1494"/>
                    <a:pt x="284" y="1485"/>
                    <a:pt x="267" y="1469"/>
                  </a:cubicBezTo>
                  <a:cubicBezTo>
                    <a:pt x="200" y="1402"/>
                    <a:pt x="200" y="1302"/>
                    <a:pt x="200" y="1235"/>
                  </a:cubicBezTo>
                  <a:lnTo>
                    <a:pt x="200" y="1035"/>
                  </a:lnTo>
                  <a:lnTo>
                    <a:pt x="200" y="835"/>
                  </a:lnTo>
                  <a:cubicBezTo>
                    <a:pt x="200" y="735"/>
                    <a:pt x="234" y="635"/>
                    <a:pt x="267" y="535"/>
                  </a:cubicBezTo>
                  <a:cubicBezTo>
                    <a:pt x="267" y="468"/>
                    <a:pt x="334" y="401"/>
                    <a:pt x="400" y="368"/>
                  </a:cubicBezTo>
                  <a:cubicBezTo>
                    <a:pt x="429" y="340"/>
                    <a:pt x="457" y="329"/>
                    <a:pt x="482" y="329"/>
                  </a:cubicBezTo>
                  <a:close/>
                  <a:moveTo>
                    <a:pt x="600" y="1"/>
                  </a:moveTo>
                  <a:cubicBezTo>
                    <a:pt x="534" y="1"/>
                    <a:pt x="467" y="34"/>
                    <a:pt x="400" y="68"/>
                  </a:cubicBezTo>
                  <a:cubicBezTo>
                    <a:pt x="334" y="101"/>
                    <a:pt x="267" y="168"/>
                    <a:pt x="234" y="234"/>
                  </a:cubicBezTo>
                  <a:cubicBezTo>
                    <a:pt x="167" y="301"/>
                    <a:pt x="133" y="368"/>
                    <a:pt x="100" y="434"/>
                  </a:cubicBezTo>
                  <a:cubicBezTo>
                    <a:pt x="67" y="501"/>
                    <a:pt x="33" y="601"/>
                    <a:pt x="33" y="668"/>
                  </a:cubicBezTo>
                  <a:cubicBezTo>
                    <a:pt x="0" y="768"/>
                    <a:pt x="0" y="868"/>
                    <a:pt x="0" y="935"/>
                  </a:cubicBezTo>
                  <a:lnTo>
                    <a:pt x="0" y="1168"/>
                  </a:lnTo>
                  <a:lnTo>
                    <a:pt x="0" y="1368"/>
                  </a:lnTo>
                  <a:cubicBezTo>
                    <a:pt x="0" y="1435"/>
                    <a:pt x="0" y="1535"/>
                    <a:pt x="33" y="1602"/>
                  </a:cubicBezTo>
                  <a:cubicBezTo>
                    <a:pt x="33" y="1669"/>
                    <a:pt x="67" y="1702"/>
                    <a:pt x="100" y="1769"/>
                  </a:cubicBezTo>
                  <a:cubicBezTo>
                    <a:pt x="124" y="1792"/>
                    <a:pt x="147" y="1816"/>
                    <a:pt x="183" y="1816"/>
                  </a:cubicBezTo>
                  <a:cubicBezTo>
                    <a:pt x="197" y="1816"/>
                    <a:pt x="214" y="1812"/>
                    <a:pt x="234" y="1802"/>
                  </a:cubicBezTo>
                  <a:cubicBezTo>
                    <a:pt x="300" y="1802"/>
                    <a:pt x="334" y="1802"/>
                    <a:pt x="400" y="1769"/>
                  </a:cubicBezTo>
                  <a:cubicBezTo>
                    <a:pt x="467" y="1735"/>
                    <a:pt x="534" y="1669"/>
                    <a:pt x="600" y="1602"/>
                  </a:cubicBezTo>
                  <a:cubicBezTo>
                    <a:pt x="634" y="1535"/>
                    <a:pt x="701" y="1469"/>
                    <a:pt x="734" y="1402"/>
                  </a:cubicBezTo>
                  <a:cubicBezTo>
                    <a:pt x="767" y="1302"/>
                    <a:pt x="767" y="1235"/>
                    <a:pt x="801" y="1135"/>
                  </a:cubicBezTo>
                  <a:cubicBezTo>
                    <a:pt x="801" y="1068"/>
                    <a:pt x="801" y="968"/>
                    <a:pt x="834" y="901"/>
                  </a:cubicBezTo>
                  <a:lnTo>
                    <a:pt x="834" y="468"/>
                  </a:lnTo>
                  <a:cubicBezTo>
                    <a:pt x="801" y="401"/>
                    <a:pt x="801" y="301"/>
                    <a:pt x="801" y="234"/>
                  </a:cubicBezTo>
                  <a:cubicBezTo>
                    <a:pt x="767" y="168"/>
                    <a:pt x="767" y="101"/>
                    <a:pt x="734" y="68"/>
                  </a:cubicBezTo>
                  <a:cubicBezTo>
                    <a:pt x="701" y="34"/>
                    <a:pt x="634" y="1"/>
                    <a:pt x="60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415;p75"/>
            <p:cNvSpPr/>
            <p:nvPr/>
          </p:nvSpPr>
          <p:spPr>
            <a:xfrm>
              <a:off x="3992200" y="1786775"/>
              <a:ext cx="611175" cy="354400"/>
            </a:xfrm>
            <a:custGeom>
              <a:avLst/>
              <a:gdLst/>
              <a:ahLst/>
              <a:cxnLst/>
              <a:rect l="l" t="t" r="r" b="b"/>
              <a:pathLst>
                <a:path w="24447" h="14176" extrusionOk="0">
                  <a:moveTo>
                    <a:pt x="24159" y="1"/>
                  </a:moveTo>
                  <a:cubicBezTo>
                    <a:pt x="24125" y="1"/>
                    <a:pt x="24088" y="10"/>
                    <a:pt x="24051" y="32"/>
                  </a:cubicBezTo>
                  <a:lnTo>
                    <a:pt x="200" y="13808"/>
                  </a:lnTo>
                  <a:cubicBezTo>
                    <a:pt x="0" y="13908"/>
                    <a:pt x="67" y="14175"/>
                    <a:pt x="300" y="14175"/>
                  </a:cubicBezTo>
                  <a:cubicBezTo>
                    <a:pt x="334" y="14175"/>
                    <a:pt x="367" y="14175"/>
                    <a:pt x="400" y="14142"/>
                  </a:cubicBezTo>
                  <a:lnTo>
                    <a:pt x="24251" y="399"/>
                  </a:lnTo>
                  <a:cubicBezTo>
                    <a:pt x="24447" y="259"/>
                    <a:pt x="24337" y="1"/>
                    <a:pt x="2415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416;p75"/>
            <p:cNvSpPr/>
            <p:nvPr/>
          </p:nvSpPr>
          <p:spPr>
            <a:xfrm>
              <a:off x="3999700" y="1996925"/>
              <a:ext cx="596275" cy="633750"/>
            </a:xfrm>
            <a:custGeom>
              <a:avLst/>
              <a:gdLst/>
              <a:ahLst/>
              <a:cxnLst/>
              <a:rect l="l" t="t" r="r" b="b"/>
              <a:pathLst>
                <a:path w="23851" h="25350" extrusionOk="0">
                  <a:moveTo>
                    <a:pt x="18671" y="1"/>
                  </a:moveTo>
                  <a:cubicBezTo>
                    <a:pt x="18373" y="1"/>
                    <a:pt x="18065" y="81"/>
                    <a:pt x="17746" y="265"/>
                  </a:cubicBezTo>
                  <a:cubicBezTo>
                    <a:pt x="15178" y="1733"/>
                    <a:pt x="14144" y="5769"/>
                    <a:pt x="11775" y="9739"/>
                  </a:cubicBezTo>
                  <a:cubicBezTo>
                    <a:pt x="10418" y="12032"/>
                    <a:pt x="8667" y="13735"/>
                    <a:pt x="7092" y="13735"/>
                  </a:cubicBezTo>
                  <a:cubicBezTo>
                    <a:pt x="5919" y="13735"/>
                    <a:pt x="4844" y="12789"/>
                    <a:pt x="4103" y="10439"/>
                  </a:cubicBezTo>
                  <a:cubicBezTo>
                    <a:pt x="3021" y="6984"/>
                    <a:pt x="1691" y="6334"/>
                    <a:pt x="845" y="6334"/>
                  </a:cubicBezTo>
                  <a:cubicBezTo>
                    <a:pt x="335" y="6334"/>
                    <a:pt x="0" y="6570"/>
                    <a:pt x="0" y="6570"/>
                  </a:cubicBezTo>
                  <a:lnTo>
                    <a:pt x="0" y="25350"/>
                  </a:lnTo>
                  <a:lnTo>
                    <a:pt x="23851" y="11607"/>
                  </a:lnTo>
                  <a:lnTo>
                    <a:pt x="23851" y="2967"/>
                  </a:lnTo>
                  <a:cubicBezTo>
                    <a:pt x="23696" y="3057"/>
                    <a:pt x="23540" y="3097"/>
                    <a:pt x="23383" y="3097"/>
                  </a:cubicBezTo>
                  <a:cubicBezTo>
                    <a:pt x="22004" y="3097"/>
                    <a:pt x="20530" y="1"/>
                    <a:pt x="1867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417;p75"/>
            <p:cNvSpPr/>
            <p:nvPr/>
          </p:nvSpPr>
          <p:spPr>
            <a:xfrm>
              <a:off x="3999700" y="1996925"/>
              <a:ext cx="596275" cy="633750"/>
            </a:xfrm>
            <a:custGeom>
              <a:avLst/>
              <a:gdLst/>
              <a:ahLst/>
              <a:cxnLst/>
              <a:rect l="l" t="t" r="r" b="b"/>
              <a:pathLst>
                <a:path w="23851" h="25350" extrusionOk="0">
                  <a:moveTo>
                    <a:pt x="18671" y="1"/>
                  </a:moveTo>
                  <a:cubicBezTo>
                    <a:pt x="18373" y="1"/>
                    <a:pt x="18065" y="81"/>
                    <a:pt x="17746" y="265"/>
                  </a:cubicBezTo>
                  <a:cubicBezTo>
                    <a:pt x="15178" y="1733"/>
                    <a:pt x="14144" y="5769"/>
                    <a:pt x="11775" y="9739"/>
                  </a:cubicBezTo>
                  <a:cubicBezTo>
                    <a:pt x="10418" y="12032"/>
                    <a:pt x="8667" y="13735"/>
                    <a:pt x="7092" y="13735"/>
                  </a:cubicBezTo>
                  <a:cubicBezTo>
                    <a:pt x="5919" y="13735"/>
                    <a:pt x="4844" y="12789"/>
                    <a:pt x="4103" y="10439"/>
                  </a:cubicBezTo>
                  <a:cubicBezTo>
                    <a:pt x="3021" y="6984"/>
                    <a:pt x="1691" y="6334"/>
                    <a:pt x="845" y="6334"/>
                  </a:cubicBezTo>
                  <a:cubicBezTo>
                    <a:pt x="335" y="6334"/>
                    <a:pt x="0" y="6570"/>
                    <a:pt x="0" y="6570"/>
                  </a:cubicBezTo>
                  <a:lnTo>
                    <a:pt x="0" y="25350"/>
                  </a:lnTo>
                  <a:lnTo>
                    <a:pt x="23851" y="11607"/>
                  </a:lnTo>
                  <a:lnTo>
                    <a:pt x="23851" y="2967"/>
                  </a:lnTo>
                  <a:cubicBezTo>
                    <a:pt x="23696" y="3057"/>
                    <a:pt x="23540" y="3097"/>
                    <a:pt x="23383" y="3097"/>
                  </a:cubicBezTo>
                  <a:cubicBezTo>
                    <a:pt x="22004" y="3097"/>
                    <a:pt x="20530" y="1"/>
                    <a:pt x="186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418;p75"/>
            <p:cNvSpPr/>
            <p:nvPr/>
          </p:nvSpPr>
          <p:spPr>
            <a:xfrm>
              <a:off x="3998850" y="1987700"/>
              <a:ext cx="597125" cy="642975"/>
            </a:xfrm>
            <a:custGeom>
              <a:avLst/>
              <a:gdLst/>
              <a:ahLst/>
              <a:cxnLst/>
              <a:rect l="l" t="t" r="r" b="b"/>
              <a:pathLst>
                <a:path w="23885" h="25719" extrusionOk="0">
                  <a:moveTo>
                    <a:pt x="23885" y="0"/>
                  </a:moveTo>
                  <a:cubicBezTo>
                    <a:pt x="20482" y="1969"/>
                    <a:pt x="20049" y="6272"/>
                    <a:pt x="18047" y="7439"/>
                  </a:cubicBezTo>
                  <a:cubicBezTo>
                    <a:pt x="17908" y="7518"/>
                    <a:pt x="17776" y="7554"/>
                    <a:pt x="17650" y="7554"/>
                  </a:cubicBezTo>
                  <a:cubicBezTo>
                    <a:pt x="16139" y="7554"/>
                    <a:pt x="15518" y="2289"/>
                    <a:pt x="13581" y="2289"/>
                  </a:cubicBezTo>
                  <a:cubicBezTo>
                    <a:pt x="13364" y="2289"/>
                    <a:pt x="13130" y="2355"/>
                    <a:pt x="12877" y="2502"/>
                  </a:cubicBezTo>
                  <a:cubicBezTo>
                    <a:pt x="10175" y="4070"/>
                    <a:pt x="9508" y="17680"/>
                    <a:pt x="6839" y="19181"/>
                  </a:cubicBezTo>
                  <a:cubicBezTo>
                    <a:pt x="6515" y="19369"/>
                    <a:pt x="6228" y="19451"/>
                    <a:pt x="5971" y="19451"/>
                  </a:cubicBezTo>
                  <a:cubicBezTo>
                    <a:pt x="4294" y="19451"/>
                    <a:pt x="3882" y="15979"/>
                    <a:pt x="2798" y="15979"/>
                  </a:cubicBezTo>
                  <a:cubicBezTo>
                    <a:pt x="2695" y="15979"/>
                    <a:pt x="2586" y="16010"/>
                    <a:pt x="2469" y="16079"/>
                  </a:cubicBezTo>
                  <a:cubicBezTo>
                    <a:pt x="1268" y="16746"/>
                    <a:pt x="34" y="22883"/>
                    <a:pt x="34" y="22883"/>
                  </a:cubicBezTo>
                  <a:lnTo>
                    <a:pt x="1" y="25719"/>
                  </a:lnTo>
                  <a:lnTo>
                    <a:pt x="1" y="25719"/>
                  </a:lnTo>
                  <a:lnTo>
                    <a:pt x="23885" y="11942"/>
                  </a:lnTo>
                  <a:lnTo>
                    <a:pt x="2388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419;p75"/>
            <p:cNvSpPr/>
            <p:nvPr/>
          </p:nvSpPr>
          <p:spPr>
            <a:xfrm>
              <a:off x="4000525" y="2042750"/>
              <a:ext cx="596275" cy="587925"/>
            </a:xfrm>
            <a:custGeom>
              <a:avLst/>
              <a:gdLst/>
              <a:ahLst/>
              <a:cxnLst/>
              <a:rect l="l" t="t" r="r" b="b"/>
              <a:pathLst>
                <a:path w="23851" h="23517" extrusionOk="0">
                  <a:moveTo>
                    <a:pt x="21483" y="0"/>
                  </a:moveTo>
                  <a:cubicBezTo>
                    <a:pt x="20015" y="2035"/>
                    <a:pt x="19381" y="4403"/>
                    <a:pt x="17980" y="5237"/>
                  </a:cubicBezTo>
                  <a:cubicBezTo>
                    <a:pt x="17843" y="5313"/>
                    <a:pt x="17712" y="5348"/>
                    <a:pt x="17588" y="5348"/>
                  </a:cubicBezTo>
                  <a:cubicBezTo>
                    <a:pt x="16571" y="5348"/>
                    <a:pt x="15970" y="2977"/>
                    <a:pt x="15078" y="1401"/>
                  </a:cubicBezTo>
                  <a:cubicBezTo>
                    <a:pt x="14044" y="3236"/>
                    <a:pt x="13110" y="5571"/>
                    <a:pt x="11742" y="7906"/>
                  </a:cubicBezTo>
                  <a:cubicBezTo>
                    <a:pt x="11109" y="9040"/>
                    <a:pt x="10275" y="10041"/>
                    <a:pt x="9274" y="10908"/>
                  </a:cubicBezTo>
                  <a:cubicBezTo>
                    <a:pt x="8607" y="13843"/>
                    <a:pt x="7873" y="16378"/>
                    <a:pt x="6805" y="16979"/>
                  </a:cubicBezTo>
                  <a:cubicBezTo>
                    <a:pt x="6482" y="17167"/>
                    <a:pt x="6194" y="17249"/>
                    <a:pt x="5937" y="17249"/>
                  </a:cubicBezTo>
                  <a:cubicBezTo>
                    <a:pt x="4260" y="17249"/>
                    <a:pt x="3848" y="13777"/>
                    <a:pt x="2764" y="13777"/>
                  </a:cubicBezTo>
                  <a:cubicBezTo>
                    <a:pt x="2661" y="13777"/>
                    <a:pt x="2552" y="13808"/>
                    <a:pt x="2436" y="13877"/>
                  </a:cubicBezTo>
                  <a:cubicBezTo>
                    <a:pt x="1235" y="14544"/>
                    <a:pt x="1" y="20681"/>
                    <a:pt x="1" y="20681"/>
                  </a:cubicBezTo>
                  <a:lnTo>
                    <a:pt x="1" y="23517"/>
                  </a:lnTo>
                  <a:lnTo>
                    <a:pt x="23851" y="9740"/>
                  </a:lnTo>
                  <a:lnTo>
                    <a:pt x="23851" y="1101"/>
                  </a:lnTo>
                  <a:cubicBezTo>
                    <a:pt x="23689" y="1192"/>
                    <a:pt x="23528" y="1233"/>
                    <a:pt x="23365" y="1233"/>
                  </a:cubicBezTo>
                  <a:cubicBezTo>
                    <a:pt x="22757" y="1233"/>
                    <a:pt x="22141" y="658"/>
                    <a:pt x="21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420;p75"/>
            <p:cNvSpPr/>
            <p:nvPr/>
          </p:nvSpPr>
          <p:spPr>
            <a:xfrm>
              <a:off x="3847075" y="2597875"/>
              <a:ext cx="833125" cy="1183575"/>
            </a:xfrm>
            <a:custGeom>
              <a:avLst/>
              <a:gdLst/>
              <a:ahLst/>
              <a:cxnLst/>
              <a:rect l="l" t="t" r="r" b="b"/>
              <a:pathLst>
                <a:path w="33325" h="47343" extrusionOk="0">
                  <a:moveTo>
                    <a:pt x="32826" y="1"/>
                  </a:moveTo>
                  <a:cubicBezTo>
                    <a:pt x="32713" y="1"/>
                    <a:pt x="32588" y="36"/>
                    <a:pt x="32457" y="111"/>
                  </a:cubicBezTo>
                  <a:lnTo>
                    <a:pt x="902" y="18357"/>
                  </a:lnTo>
                  <a:cubicBezTo>
                    <a:pt x="368" y="18691"/>
                    <a:pt x="34" y="19258"/>
                    <a:pt x="1" y="19892"/>
                  </a:cubicBezTo>
                  <a:lnTo>
                    <a:pt x="1" y="46711"/>
                  </a:lnTo>
                  <a:cubicBezTo>
                    <a:pt x="1" y="47109"/>
                    <a:pt x="198" y="47343"/>
                    <a:pt x="489" y="47343"/>
                  </a:cubicBezTo>
                  <a:cubicBezTo>
                    <a:pt x="612" y="47343"/>
                    <a:pt x="752" y="47301"/>
                    <a:pt x="902" y="47211"/>
                  </a:cubicBezTo>
                  <a:lnTo>
                    <a:pt x="32457" y="28998"/>
                  </a:lnTo>
                  <a:cubicBezTo>
                    <a:pt x="32958" y="28665"/>
                    <a:pt x="33291" y="28064"/>
                    <a:pt x="33325" y="27464"/>
                  </a:cubicBezTo>
                  <a:lnTo>
                    <a:pt x="33325" y="645"/>
                  </a:lnTo>
                  <a:cubicBezTo>
                    <a:pt x="33325" y="236"/>
                    <a:pt x="33117" y="1"/>
                    <a:pt x="3282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421;p75"/>
            <p:cNvSpPr/>
            <p:nvPr/>
          </p:nvSpPr>
          <p:spPr>
            <a:xfrm>
              <a:off x="3932975" y="3111000"/>
              <a:ext cx="44225" cy="514550"/>
            </a:xfrm>
            <a:custGeom>
              <a:avLst/>
              <a:gdLst/>
              <a:ahLst/>
              <a:cxnLst/>
              <a:rect l="l" t="t" r="r" b="b"/>
              <a:pathLst>
                <a:path w="1769" h="20582" extrusionOk="0">
                  <a:moveTo>
                    <a:pt x="1769" y="1"/>
                  </a:moveTo>
                  <a:lnTo>
                    <a:pt x="1" y="1001"/>
                  </a:lnTo>
                  <a:lnTo>
                    <a:pt x="1" y="20582"/>
                  </a:lnTo>
                  <a:lnTo>
                    <a:pt x="1769" y="19581"/>
                  </a:lnTo>
                  <a:lnTo>
                    <a:pt x="1769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422;p75"/>
            <p:cNvSpPr/>
            <p:nvPr/>
          </p:nvSpPr>
          <p:spPr>
            <a:xfrm>
              <a:off x="4010525" y="3065975"/>
              <a:ext cx="43400" cy="514550"/>
            </a:xfrm>
            <a:custGeom>
              <a:avLst/>
              <a:gdLst/>
              <a:ahLst/>
              <a:cxnLst/>
              <a:rect l="l" t="t" r="r" b="b"/>
              <a:pathLst>
                <a:path w="1736" h="20582" extrusionOk="0">
                  <a:moveTo>
                    <a:pt x="1735" y="0"/>
                  </a:moveTo>
                  <a:lnTo>
                    <a:pt x="1" y="1001"/>
                  </a:lnTo>
                  <a:lnTo>
                    <a:pt x="1" y="20582"/>
                  </a:lnTo>
                  <a:lnTo>
                    <a:pt x="1735" y="19581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423;p75"/>
            <p:cNvSpPr/>
            <p:nvPr/>
          </p:nvSpPr>
          <p:spPr>
            <a:xfrm>
              <a:off x="4087250" y="3021775"/>
              <a:ext cx="44225" cy="514550"/>
            </a:xfrm>
            <a:custGeom>
              <a:avLst/>
              <a:gdLst/>
              <a:ahLst/>
              <a:cxnLst/>
              <a:rect l="l" t="t" r="r" b="b"/>
              <a:pathLst>
                <a:path w="1769" h="20582" extrusionOk="0">
                  <a:moveTo>
                    <a:pt x="1769" y="0"/>
                  </a:moveTo>
                  <a:lnTo>
                    <a:pt x="1" y="1001"/>
                  </a:lnTo>
                  <a:lnTo>
                    <a:pt x="1" y="20582"/>
                  </a:lnTo>
                  <a:lnTo>
                    <a:pt x="1769" y="19548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424;p75"/>
            <p:cNvSpPr/>
            <p:nvPr/>
          </p:nvSpPr>
          <p:spPr>
            <a:xfrm>
              <a:off x="4164800" y="2976750"/>
              <a:ext cx="43400" cy="514550"/>
            </a:xfrm>
            <a:custGeom>
              <a:avLst/>
              <a:gdLst/>
              <a:ahLst/>
              <a:cxnLst/>
              <a:rect l="l" t="t" r="r" b="b"/>
              <a:pathLst>
                <a:path w="1736" h="20582" extrusionOk="0">
                  <a:moveTo>
                    <a:pt x="1736" y="0"/>
                  </a:moveTo>
                  <a:lnTo>
                    <a:pt x="1" y="1034"/>
                  </a:lnTo>
                  <a:lnTo>
                    <a:pt x="1" y="20581"/>
                  </a:lnTo>
                  <a:lnTo>
                    <a:pt x="1736" y="19581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425;p75"/>
            <p:cNvSpPr/>
            <p:nvPr/>
          </p:nvSpPr>
          <p:spPr>
            <a:xfrm>
              <a:off x="4242375" y="2932550"/>
              <a:ext cx="43375" cy="514550"/>
            </a:xfrm>
            <a:custGeom>
              <a:avLst/>
              <a:gdLst/>
              <a:ahLst/>
              <a:cxnLst/>
              <a:rect l="l" t="t" r="r" b="b"/>
              <a:pathLst>
                <a:path w="1735" h="20582" extrusionOk="0">
                  <a:moveTo>
                    <a:pt x="1735" y="0"/>
                  </a:moveTo>
                  <a:lnTo>
                    <a:pt x="0" y="1001"/>
                  </a:lnTo>
                  <a:lnTo>
                    <a:pt x="0" y="20582"/>
                  </a:lnTo>
                  <a:lnTo>
                    <a:pt x="1735" y="195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426;p75"/>
            <p:cNvSpPr/>
            <p:nvPr/>
          </p:nvSpPr>
          <p:spPr>
            <a:xfrm>
              <a:off x="4319100" y="2887500"/>
              <a:ext cx="44200" cy="514575"/>
            </a:xfrm>
            <a:custGeom>
              <a:avLst/>
              <a:gdLst/>
              <a:ahLst/>
              <a:cxnLst/>
              <a:rect l="l" t="t" r="r" b="b"/>
              <a:pathLst>
                <a:path w="1768" h="20583" extrusionOk="0">
                  <a:moveTo>
                    <a:pt x="1768" y="1"/>
                  </a:moveTo>
                  <a:lnTo>
                    <a:pt x="0" y="1035"/>
                  </a:lnTo>
                  <a:lnTo>
                    <a:pt x="0" y="20582"/>
                  </a:lnTo>
                  <a:lnTo>
                    <a:pt x="1768" y="19582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427;p75"/>
            <p:cNvSpPr/>
            <p:nvPr/>
          </p:nvSpPr>
          <p:spPr>
            <a:xfrm>
              <a:off x="4319100" y="2887500"/>
              <a:ext cx="44200" cy="248550"/>
            </a:xfrm>
            <a:custGeom>
              <a:avLst/>
              <a:gdLst/>
              <a:ahLst/>
              <a:cxnLst/>
              <a:rect l="l" t="t" r="r" b="b"/>
              <a:pathLst>
                <a:path w="1768" h="9942" extrusionOk="0">
                  <a:moveTo>
                    <a:pt x="1768" y="1"/>
                  </a:moveTo>
                  <a:lnTo>
                    <a:pt x="0" y="1035"/>
                  </a:lnTo>
                  <a:lnTo>
                    <a:pt x="0" y="9941"/>
                  </a:lnTo>
                  <a:lnTo>
                    <a:pt x="1768" y="8941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428;p75"/>
            <p:cNvSpPr/>
            <p:nvPr/>
          </p:nvSpPr>
          <p:spPr>
            <a:xfrm>
              <a:off x="4396650" y="2843300"/>
              <a:ext cx="43375" cy="514575"/>
            </a:xfrm>
            <a:custGeom>
              <a:avLst/>
              <a:gdLst/>
              <a:ahLst/>
              <a:cxnLst/>
              <a:rect l="l" t="t" r="r" b="b"/>
              <a:pathLst>
                <a:path w="1735" h="20583" extrusionOk="0">
                  <a:moveTo>
                    <a:pt x="1735" y="1"/>
                  </a:moveTo>
                  <a:lnTo>
                    <a:pt x="0" y="1002"/>
                  </a:lnTo>
                  <a:lnTo>
                    <a:pt x="0" y="20582"/>
                  </a:lnTo>
                  <a:lnTo>
                    <a:pt x="1735" y="19582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429;p75"/>
            <p:cNvSpPr/>
            <p:nvPr/>
          </p:nvSpPr>
          <p:spPr>
            <a:xfrm>
              <a:off x="4474200" y="2798275"/>
              <a:ext cx="43400" cy="514575"/>
            </a:xfrm>
            <a:custGeom>
              <a:avLst/>
              <a:gdLst/>
              <a:ahLst/>
              <a:cxnLst/>
              <a:rect l="l" t="t" r="r" b="b"/>
              <a:pathLst>
                <a:path w="1736" h="20583" extrusionOk="0">
                  <a:moveTo>
                    <a:pt x="1735" y="1"/>
                  </a:moveTo>
                  <a:lnTo>
                    <a:pt x="0" y="1035"/>
                  </a:lnTo>
                  <a:lnTo>
                    <a:pt x="0" y="20582"/>
                  </a:lnTo>
                  <a:lnTo>
                    <a:pt x="1735" y="19581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430;p75"/>
            <p:cNvSpPr/>
            <p:nvPr/>
          </p:nvSpPr>
          <p:spPr>
            <a:xfrm>
              <a:off x="4550925" y="2754075"/>
              <a:ext cx="44225" cy="514575"/>
            </a:xfrm>
            <a:custGeom>
              <a:avLst/>
              <a:gdLst/>
              <a:ahLst/>
              <a:cxnLst/>
              <a:rect l="l" t="t" r="r" b="b"/>
              <a:pathLst>
                <a:path w="1769" h="20583" extrusionOk="0">
                  <a:moveTo>
                    <a:pt x="1768" y="1"/>
                  </a:moveTo>
                  <a:lnTo>
                    <a:pt x="0" y="1001"/>
                  </a:lnTo>
                  <a:lnTo>
                    <a:pt x="0" y="20582"/>
                  </a:lnTo>
                  <a:lnTo>
                    <a:pt x="1768" y="19581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431;p75"/>
            <p:cNvSpPr/>
            <p:nvPr/>
          </p:nvSpPr>
          <p:spPr>
            <a:xfrm>
              <a:off x="3932975" y="3217750"/>
              <a:ext cx="44225" cy="298575"/>
            </a:xfrm>
            <a:custGeom>
              <a:avLst/>
              <a:gdLst/>
              <a:ahLst/>
              <a:cxnLst/>
              <a:rect l="l" t="t" r="r" b="b"/>
              <a:pathLst>
                <a:path w="1769" h="11943" extrusionOk="0">
                  <a:moveTo>
                    <a:pt x="1769" y="0"/>
                  </a:moveTo>
                  <a:lnTo>
                    <a:pt x="1" y="1001"/>
                  </a:lnTo>
                  <a:lnTo>
                    <a:pt x="1" y="11942"/>
                  </a:lnTo>
                  <a:lnTo>
                    <a:pt x="1769" y="10908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432;p75"/>
            <p:cNvSpPr/>
            <p:nvPr/>
          </p:nvSpPr>
          <p:spPr>
            <a:xfrm>
              <a:off x="3932975" y="3490450"/>
              <a:ext cx="44225" cy="135100"/>
            </a:xfrm>
            <a:custGeom>
              <a:avLst/>
              <a:gdLst/>
              <a:ahLst/>
              <a:cxnLst/>
              <a:rect l="l" t="t" r="r" b="b"/>
              <a:pathLst>
                <a:path w="1769" h="5404" extrusionOk="0">
                  <a:moveTo>
                    <a:pt x="1769" y="0"/>
                  </a:moveTo>
                  <a:lnTo>
                    <a:pt x="1" y="1034"/>
                  </a:lnTo>
                  <a:lnTo>
                    <a:pt x="1" y="5404"/>
                  </a:lnTo>
                  <a:lnTo>
                    <a:pt x="1769" y="440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433;p75"/>
            <p:cNvSpPr/>
            <p:nvPr/>
          </p:nvSpPr>
          <p:spPr>
            <a:xfrm>
              <a:off x="4010525" y="3235250"/>
              <a:ext cx="43400" cy="123450"/>
            </a:xfrm>
            <a:custGeom>
              <a:avLst/>
              <a:gdLst/>
              <a:ahLst/>
              <a:cxnLst/>
              <a:rect l="l" t="t" r="r" b="b"/>
              <a:pathLst>
                <a:path w="1736" h="4938" extrusionOk="0">
                  <a:moveTo>
                    <a:pt x="1735" y="1"/>
                  </a:moveTo>
                  <a:lnTo>
                    <a:pt x="1" y="1002"/>
                  </a:lnTo>
                  <a:lnTo>
                    <a:pt x="1" y="4938"/>
                  </a:lnTo>
                  <a:lnTo>
                    <a:pt x="1735" y="393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434;p75"/>
            <p:cNvSpPr/>
            <p:nvPr/>
          </p:nvSpPr>
          <p:spPr>
            <a:xfrm>
              <a:off x="4010525" y="3333650"/>
              <a:ext cx="43400" cy="246875"/>
            </a:xfrm>
            <a:custGeom>
              <a:avLst/>
              <a:gdLst/>
              <a:ahLst/>
              <a:cxnLst/>
              <a:rect l="l" t="t" r="r" b="b"/>
              <a:pathLst>
                <a:path w="1736" h="9875" extrusionOk="0">
                  <a:moveTo>
                    <a:pt x="1735" y="1"/>
                  </a:moveTo>
                  <a:lnTo>
                    <a:pt x="1" y="1002"/>
                  </a:lnTo>
                  <a:lnTo>
                    <a:pt x="1" y="9875"/>
                  </a:lnTo>
                  <a:lnTo>
                    <a:pt x="1735" y="8874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435;p75"/>
            <p:cNvSpPr/>
            <p:nvPr/>
          </p:nvSpPr>
          <p:spPr>
            <a:xfrm>
              <a:off x="4087250" y="3062625"/>
              <a:ext cx="44225" cy="110950"/>
            </a:xfrm>
            <a:custGeom>
              <a:avLst/>
              <a:gdLst/>
              <a:ahLst/>
              <a:cxnLst/>
              <a:rect l="l" t="t" r="r" b="b"/>
              <a:pathLst>
                <a:path w="1769" h="4438" extrusionOk="0">
                  <a:moveTo>
                    <a:pt x="1769" y="1"/>
                  </a:moveTo>
                  <a:lnTo>
                    <a:pt x="1" y="1002"/>
                  </a:lnTo>
                  <a:lnTo>
                    <a:pt x="1" y="4437"/>
                  </a:lnTo>
                  <a:lnTo>
                    <a:pt x="1769" y="3437"/>
                  </a:lnTo>
                  <a:lnTo>
                    <a:pt x="1769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436;p75"/>
            <p:cNvSpPr/>
            <p:nvPr/>
          </p:nvSpPr>
          <p:spPr>
            <a:xfrm>
              <a:off x="4087250" y="3148525"/>
              <a:ext cx="44225" cy="387800"/>
            </a:xfrm>
            <a:custGeom>
              <a:avLst/>
              <a:gdLst/>
              <a:ahLst/>
              <a:cxnLst/>
              <a:rect l="l" t="t" r="r" b="b"/>
              <a:pathLst>
                <a:path w="1769" h="15512" extrusionOk="0">
                  <a:moveTo>
                    <a:pt x="1769" y="1"/>
                  </a:moveTo>
                  <a:lnTo>
                    <a:pt x="1" y="1001"/>
                  </a:lnTo>
                  <a:lnTo>
                    <a:pt x="1" y="15512"/>
                  </a:lnTo>
                  <a:lnTo>
                    <a:pt x="1769" y="14478"/>
                  </a:lnTo>
                  <a:lnTo>
                    <a:pt x="17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437;p75"/>
            <p:cNvSpPr/>
            <p:nvPr/>
          </p:nvSpPr>
          <p:spPr>
            <a:xfrm>
              <a:off x="4164800" y="3083475"/>
              <a:ext cx="43400" cy="241875"/>
            </a:xfrm>
            <a:custGeom>
              <a:avLst/>
              <a:gdLst/>
              <a:ahLst/>
              <a:cxnLst/>
              <a:rect l="l" t="t" r="r" b="b"/>
              <a:pathLst>
                <a:path w="1736" h="9675" extrusionOk="0">
                  <a:moveTo>
                    <a:pt x="1736" y="1"/>
                  </a:moveTo>
                  <a:lnTo>
                    <a:pt x="1" y="1035"/>
                  </a:lnTo>
                  <a:lnTo>
                    <a:pt x="1" y="9674"/>
                  </a:lnTo>
                  <a:lnTo>
                    <a:pt x="1736" y="8674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438;p75"/>
            <p:cNvSpPr/>
            <p:nvPr/>
          </p:nvSpPr>
          <p:spPr>
            <a:xfrm>
              <a:off x="4164800" y="3300300"/>
              <a:ext cx="43400" cy="191000"/>
            </a:xfrm>
            <a:custGeom>
              <a:avLst/>
              <a:gdLst/>
              <a:ahLst/>
              <a:cxnLst/>
              <a:rect l="l" t="t" r="r" b="b"/>
              <a:pathLst>
                <a:path w="1736" h="7640" extrusionOk="0">
                  <a:moveTo>
                    <a:pt x="1736" y="1"/>
                  </a:moveTo>
                  <a:lnTo>
                    <a:pt x="1" y="1001"/>
                  </a:lnTo>
                  <a:lnTo>
                    <a:pt x="1" y="7639"/>
                  </a:lnTo>
                  <a:lnTo>
                    <a:pt x="1736" y="6639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439;p75"/>
            <p:cNvSpPr/>
            <p:nvPr/>
          </p:nvSpPr>
          <p:spPr>
            <a:xfrm>
              <a:off x="4242375" y="3126850"/>
              <a:ext cx="43375" cy="116775"/>
            </a:xfrm>
            <a:custGeom>
              <a:avLst/>
              <a:gdLst/>
              <a:ahLst/>
              <a:cxnLst/>
              <a:rect l="l" t="t" r="r" b="b"/>
              <a:pathLst>
                <a:path w="1735" h="4671" extrusionOk="0">
                  <a:moveTo>
                    <a:pt x="1735" y="0"/>
                  </a:moveTo>
                  <a:lnTo>
                    <a:pt x="0" y="1034"/>
                  </a:lnTo>
                  <a:lnTo>
                    <a:pt x="0" y="4670"/>
                  </a:lnTo>
                  <a:lnTo>
                    <a:pt x="1735" y="3670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440;p75"/>
            <p:cNvSpPr/>
            <p:nvPr/>
          </p:nvSpPr>
          <p:spPr>
            <a:xfrm>
              <a:off x="4242375" y="3218575"/>
              <a:ext cx="43375" cy="228525"/>
            </a:xfrm>
            <a:custGeom>
              <a:avLst/>
              <a:gdLst/>
              <a:ahLst/>
              <a:cxnLst/>
              <a:rect l="l" t="t" r="r" b="b"/>
              <a:pathLst>
                <a:path w="1735" h="9141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9141"/>
                  </a:lnTo>
                  <a:lnTo>
                    <a:pt x="1735" y="8106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441;p75"/>
            <p:cNvSpPr/>
            <p:nvPr/>
          </p:nvSpPr>
          <p:spPr>
            <a:xfrm>
              <a:off x="4319100" y="3111000"/>
              <a:ext cx="44200" cy="291075"/>
            </a:xfrm>
            <a:custGeom>
              <a:avLst/>
              <a:gdLst/>
              <a:ahLst/>
              <a:cxnLst/>
              <a:rect l="l" t="t" r="r" b="b"/>
              <a:pathLst>
                <a:path w="1768" h="11643" extrusionOk="0">
                  <a:moveTo>
                    <a:pt x="1768" y="1"/>
                  </a:moveTo>
                  <a:lnTo>
                    <a:pt x="0" y="1001"/>
                  </a:lnTo>
                  <a:lnTo>
                    <a:pt x="0" y="11642"/>
                  </a:lnTo>
                  <a:lnTo>
                    <a:pt x="1768" y="10642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442;p75"/>
            <p:cNvSpPr/>
            <p:nvPr/>
          </p:nvSpPr>
          <p:spPr>
            <a:xfrm>
              <a:off x="4396650" y="3101825"/>
              <a:ext cx="43375" cy="132625"/>
            </a:xfrm>
            <a:custGeom>
              <a:avLst/>
              <a:gdLst/>
              <a:ahLst/>
              <a:cxnLst/>
              <a:rect l="l" t="t" r="r" b="b"/>
              <a:pathLst>
                <a:path w="1735" h="5305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5304"/>
                  </a:lnTo>
                  <a:lnTo>
                    <a:pt x="1735" y="4304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443;p75"/>
            <p:cNvSpPr/>
            <p:nvPr/>
          </p:nvSpPr>
          <p:spPr>
            <a:xfrm>
              <a:off x="4396650" y="3209400"/>
              <a:ext cx="43375" cy="148475"/>
            </a:xfrm>
            <a:custGeom>
              <a:avLst/>
              <a:gdLst/>
              <a:ahLst/>
              <a:cxnLst/>
              <a:rect l="l" t="t" r="r" b="b"/>
              <a:pathLst>
                <a:path w="1735" h="5939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5938"/>
                  </a:lnTo>
                  <a:lnTo>
                    <a:pt x="1735" y="493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444;p75"/>
            <p:cNvSpPr/>
            <p:nvPr/>
          </p:nvSpPr>
          <p:spPr>
            <a:xfrm>
              <a:off x="4474200" y="2882500"/>
              <a:ext cx="43400" cy="268550"/>
            </a:xfrm>
            <a:custGeom>
              <a:avLst/>
              <a:gdLst/>
              <a:ahLst/>
              <a:cxnLst/>
              <a:rect l="l" t="t" r="r" b="b"/>
              <a:pathLst>
                <a:path w="1736" h="10742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10742"/>
                  </a:lnTo>
                  <a:lnTo>
                    <a:pt x="1735" y="9741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445;p75"/>
            <p:cNvSpPr/>
            <p:nvPr/>
          </p:nvSpPr>
          <p:spPr>
            <a:xfrm>
              <a:off x="4474200" y="3126025"/>
              <a:ext cx="43400" cy="186825"/>
            </a:xfrm>
            <a:custGeom>
              <a:avLst/>
              <a:gdLst/>
              <a:ahLst/>
              <a:cxnLst/>
              <a:rect l="l" t="t" r="r" b="b"/>
              <a:pathLst>
                <a:path w="1736" h="7473" extrusionOk="0">
                  <a:moveTo>
                    <a:pt x="1735" y="0"/>
                  </a:moveTo>
                  <a:lnTo>
                    <a:pt x="0" y="1001"/>
                  </a:lnTo>
                  <a:lnTo>
                    <a:pt x="0" y="7472"/>
                  </a:lnTo>
                  <a:lnTo>
                    <a:pt x="1735" y="6471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446;p75"/>
            <p:cNvSpPr/>
            <p:nvPr/>
          </p:nvSpPr>
          <p:spPr>
            <a:xfrm>
              <a:off x="4550925" y="2970075"/>
              <a:ext cx="44225" cy="110100"/>
            </a:xfrm>
            <a:custGeom>
              <a:avLst/>
              <a:gdLst/>
              <a:ahLst/>
              <a:cxnLst/>
              <a:rect l="l" t="t" r="r" b="b"/>
              <a:pathLst>
                <a:path w="1769" h="4404" extrusionOk="0">
                  <a:moveTo>
                    <a:pt x="1768" y="0"/>
                  </a:moveTo>
                  <a:lnTo>
                    <a:pt x="0" y="1034"/>
                  </a:lnTo>
                  <a:lnTo>
                    <a:pt x="0" y="4403"/>
                  </a:lnTo>
                  <a:lnTo>
                    <a:pt x="1768" y="3403"/>
                  </a:lnTo>
                  <a:lnTo>
                    <a:pt x="1768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447;p75"/>
            <p:cNvSpPr/>
            <p:nvPr/>
          </p:nvSpPr>
          <p:spPr>
            <a:xfrm>
              <a:off x="4550925" y="3055125"/>
              <a:ext cx="44225" cy="213525"/>
            </a:xfrm>
            <a:custGeom>
              <a:avLst/>
              <a:gdLst/>
              <a:ahLst/>
              <a:cxnLst/>
              <a:rect l="l" t="t" r="r" b="b"/>
              <a:pathLst>
                <a:path w="1769" h="8541" extrusionOk="0">
                  <a:moveTo>
                    <a:pt x="1768" y="1"/>
                  </a:moveTo>
                  <a:lnTo>
                    <a:pt x="0" y="1001"/>
                  </a:lnTo>
                  <a:lnTo>
                    <a:pt x="0" y="8540"/>
                  </a:lnTo>
                  <a:lnTo>
                    <a:pt x="1768" y="7539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448;p75"/>
            <p:cNvSpPr/>
            <p:nvPr/>
          </p:nvSpPr>
          <p:spPr>
            <a:xfrm>
              <a:off x="3932975" y="3490450"/>
              <a:ext cx="44225" cy="135100"/>
            </a:xfrm>
            <a:custGeom>
              <a:avLst/>
              <a:gdLst/>
              <a:ahLst/>
              <a:cxnLst/>
              <a:rect l="l" t="t" r="r" b="b"/>
              <a:pathLst>
                <a:path w="1769" h="5404" extrusionOk="0">
                  <a:moveTo>
                    <a:pt x="1769" y="0"/>
                  </a:moveTo>
                  <a:lnTo>
                    <a:pt x="1" y="1034"/>
                  </a:lnTo>
                  <a:lnTo>
                    <a:pt x="1" y="5404"/>
                  </a:lnTo>
                  <a:lnTo>
                    <a:pt x="1769" y="440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449;p75"/>
            <p:cNvSpPr/>
            <p:nvPr/>
          </p:nvSpPr>
          <p:spPr>
            <a:xfrm>
              <a:off x="3932975" y="3490450"/>
              <a:ext cx="44225" cy="135100"/>
            </a:xfrm>
            <a:custGeom>
              <a:avLst/>
              <a:gdLst/>
              <a:ahLst/>
              <a:cxnLst/>
              <a:rect l="l" t="t" r="r" b="b"/>
              <a:pathLst>
                <a:path w="1769" h="5404" extrusionOk="0">
                  <a:moveTo>
                    <a:pt x="1769" y="0"/>
                  </a:moveTo>
                  <a:lnTo>
                    <a:pt x="1" y="1034"/>
                  </a:lnTo>
                  <a:lnTo>
                    <a:pt x="1" y="5404"/>
                  </a:lnTo>
                  <a:lnTo>
                    <a:pt x="1769" y="440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450;p75"/>
            <p:cNvSpPr/>
            <p:nvPr/>
          </p:nvSpPr>
          <p:spPr>
            <a:xfrm>
              <a:off x="4010525" y="3333650"/>
              <a:ext cx="43400" cy="246875"/>
            </a:xfrm>
            <a:custGeom>
              <a:avLst/>
              <a:gdLst/>
              <a:ahLst/>
              <a:cxnLst/>
              <a:rect l="l" t="t" r="r" b="b"/>
              <a:pathLst>
                <a:path w="1736" h="9875" extrusionOk="0">
                  <a:moveTo>
                    <a:pt x="1735" y="1"/>
                  </a:moveTo>
                  <a:lnTo>
                    <a:pt x="1" y="1002"/>
                  </a:lnTo>
                  <a:lnTo>
                    <a:pt x="1" y="9875"/>
                  </a:lnTo>
                  <a:lnTo>
                    <a:pt x="1735" y="8874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451;p75"/>
            <p:cNvSpPr/>
            <p:nvPr/>
          </p:nvSpPr>
          <p:spPr>
            <a:xfrm>
              <a:off x="4010525" y="3333650"/>
              <a:ext cx="43400" cy="246875"/>
            </a:xfrm>
            <a:custGeom>
              <a:avLst/>
              <a:gdLst/>
              <a:ahLst/>
              <a:cxnLst/>
              <a:rect l="l" t="t" r="r" b="b"/>
              <a:pathLst>
                <a:path w="1736" h="9875" extrusionOk="0">
                  <a:moveTo>
                    <a:pt x="1735" y="1"/>
                  </a:moveTo>
                  <a:lnTo>
                    <a:pt x="1" y="1002"/>
                  </a:lnTo>
                  <a:lnTo>
                    <a:pt x="1" y="9875"/>
                  </a:lnTo>
                  <a:lnTo>
                    <a:pt x="1735" y="8874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452;p75"/>
            <p:cNvSpPr/>
            <p:nvPr/>
          </p:nvSpPr>
          <p:spPr>
            <a:xfrm>
              <a:off x="4087250" y="3148525"/>
              <a:ext cx="44225" cy="387800"/>
            </a:xfrm>
            <a:custGeom>
              <a:avLst/>
              <a:gdLst/>
              <a:ahLst/>
              <a:cxnLst/>
              <a:rect l="l" t="t" r="r" b="b"/>
              <a:pathLst>
                <a:path w="1769" h="15512" extrusionOk="0">
                  <a:moveTo>
                    <a:pt x="1769" y="1"/>
                  </a:moveTo>
                  <a:lnTo>
                    <a:pt x="1" y="1001"/>
                  </a:lnTo>
                  <a:lnTo>
                    <a:pt x="1" y="15512"/>
                  </a:lnTo>
                  <a:lnTo>
                    <a:pt x="1769" y="14478"/>
                  </a:lnTo>
                  <a:lnTo>
                    <a:pt x="1769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453;p75"/>
            <p:cNvSpPr/>
            <p:nvPr/>
          </p:nvSpPr>
          <p:spPr>
            <a:xfrm>
              <a:off x="4087250" y="3148525"/>
              <a:ext cx="44225" cy="387800"/>
            </a:xfrm>
            <a:custGeom>
              <a:avLst/>
              <a:gdLst/>
              <a:ahLst/>
              <a:cxnLst/>
              <a:rect l="l" t="t" r="r" b="b"/>
              <a:pathLst>
                <a:path w="1769" h="15512" extrusionOk="0">
                  <a:moveTo>
                    <a:pt x="1769" y="1"/>
                  </a:moveTo>
                  <a:lnTo>
                    <a:pt x="1" y="1001"/>
                  </a:lnTo>
                  <a:lnTo>
                    <a:pt x="1" y="15512"/>
                  </a:lnTo>
                  <a:lnTo>
                    <a:pt x="1769" y="14478"/>
                  </a:lnTo>
                  <a:lnTo>
                    <a:pt x="17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454;p75"/>
            <p:cNvSpPr/>
            <p:nvPr/>
          </p:nvSpPr>
          <p:spPr>
            <a:xfrm>
              <a:off x="4164800" y="3300300"/>
              <a:ext cx="43400" cy="191000"/>
            </a:xfrm>
            <a:custGeom>
              <a:avLst/>
              <a:gdLst/>
              <a:ahLst/>
              <a:cxnLst/>
              <a:rect l="l" t="t" r="r" b="b"/>
              <a:pathLst>
                <a:path w="1736" h="7640" extrusionOk="0">
                  <a:moveTo>
                    <a:pt x="1736" y="1"/>
                  </a:moveTo>
                  <a:lnTo>
                    <a:pt x="1" y="1001"/>
                  </a:lnTo>
                  <a:lnTo>
                    <a:pt x="1" y="7639"/>
                  </a:lnTo>
                  <a:lnTo>
                    <a:pt x="1736" y="6639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455;p75"/>
            <p:cNvSpPr/>
            <p:nvPr/>
          </p:nvSpPr>
          <p:spPr>
            <a:xfrm>
              <a:off x="4164800" y="3300300"/>
              <a:ext cx="43400" cy="191000"/>
            </a:xfrm>
            <a:custGeom>
              <a:avLst/>
              <a:gdLst/>
              <a:ahLst/>
              <a:cxnLst/>
              <a:rect l="l" t="t" r="r" b="b"/>
              <a:pathLst>
                <a:path w="1736" h="7640" extrusionOk="0">
                  <a:moveTo>
                    <a:pt x="1736" y="1"/>
                  </a:moveTo>
                  <a:lnTo>
                    <a:pt x="1" y="1001"/>
                  </a:lnTo>
                  <a:lnTo>
                    <a:pt x="1" y="7639"/>
                  </a:lnTo>
                  <a:lnTo>
                    <a:pt x="1736" y="6639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456;p75"/>
            <p:cNvSpPr/>
            <p:nvPr/>
          </p:nvSpPr>
          <p:spPr>
            <a:xfrm>
              <a:off x="4242375" y="3218575"/>
              <a:ext cx="43375" cy="228525"/>
            </a:xfrm>
            <a:custGeom>
              <a:avLst/>
              <a:gdLst/>
              <a:ahLst/>
              <a:cxnLst/>
              <a:rect l="l" t="t" r="r" b="b"/>
              <a:pathLst>
                <a:path w="1735" h="9141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9141"/>
                  </a:lnTo>
                  <a:lnTo>
                    <a:pt x="1735" y="8106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457;p75"/>
            <p:cNvSpPr/>
            <p:nvPr/>
          </p:nvSpPr>
          <p:spPr>
            <a:xfrm>
              <a:off x="4242375" y="3218575"/>
              <a:ext cx="43375" cy="228525"/>
            </a:xfrm>
            <a:custGeom>
              <a:avLst/>
              <a:gdLst/>
              <a:ahLst/>
              <a:cxnLst/>
              <a:rect l="l" t="t" r="r" b="b"/>
              <a:pathLst>
                <a:path w="1735" h="9141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9141"/>
                  </a:lnTo>
                  <a:lnTo>
                    <a:pt x="1735" y="8106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458;p75"/>
            <p:cNvSpPr/>
            <p:nvPr/>
          </p:nvSpPr>
          <p:spPr>
            <a:xfrm>
              <a:off x="4319100" y="3111000"/>
              <a:ext cx="44200" cy="291075"/>
            </a:xfrm>
            <a:custGeom>
              <a:avLst/>
              <a:gdLst/>
              <a:ahLst/>
              <a:cxnLst/>
              <a:rect l="l" t="t" r="r" b="b"/>
              <a:pathLst>
                <a:path w="1768" h="11643" extrusionOk="0">
                  <a:moveTo>
                    <a:pt x="1768" y="1"/>
                  </a:moveTo>
                  <a:lnTo>
                    <a:pt x="0" y="1001"/>
                  </a:lnTo>
                  <a:lnTo>
                    <a:pt x="0" y="11642"/>
                  </a:lnTo>
                  <a:lnTo>
                    <a:pt x="1768" y="10642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459;p75"/>
            <p:cNvSpPr/>
            <p:nvPr/>
          </p:nvSpPr>
          <p:spPr>
            <a:xfrm>
              <a:off x="4319100" y="3111000"/>
              <a:ext cx="44200" cy="291075"/>
            </a:xfrm>
            <a:custGeom>
              <a:avLst/>
              <a:gdLst/>
              <a:ahLst/>
              <a:cxnLst/>
              <a:rect l="l" t="t" r="r" b="b"/>
              <a:pathLst>
                <a:path w="1768" h="11643" extrusionOk="0">
                  <a:moveTo>
                    <a:pt x="1768" y="1"/>
                  </a:moveTo>
                  <a:lnTo>
                    <a:pt x="0" y="1001"/>
                  </a:lnTo>
                  <a:lnTo>
                    <a:pt x="0" y="11642"/>
                  </a:lnTo>
                  <a:lnTo>
                    <a:pt x="1768" y="10642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460;p75"/>
            <p:cNvSpPr/>
            <p:nvPr/>
          </p:nvSpPr>
          <p:spPr>
            <a:xfrm>
              <a:off x="4396650" y="3209400"/>
              <a:ext cx="43375" cy="148475"/>
            </a:xfrm>
            <a:custGeom>
              <a:avLst/>
              <a:gdLst/>
              <a:ahLst/>
              <a:cxnLst/>
              <a:rect l="l" t="t" r="r" b="b"/>
              <a:pathLst>
                <a:path w="1735" h="5939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5938"/>
                  </a:lnTo>
                  <a:lnTo>
                    <a:pt x="1735" y="493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461;p75"/>
            <p:cNvSpPr/>
            <p:nvPr/>
          </p:nvSpPr>
          <p:spPr>
            <a:xfrm>
              <a:off x="4396650" y="3209400"/>
              <a:ext cx="43375" cy="148475"/>
            </a:xfrm>
            <a:custGeom>
              <a:avLst/>
              <a:gdLst/>
              <a:ahLst/>
              <a:cxnLst/>
              <a:rect l="l" t="t" r="r" b="b"/>
              <a:pathLst>
                <a:path w="1735" h="5939" extrusionOk="0">
                  <a:moveTo>
                    <a:pt x="1735" y="1"/>
                  </a:moveTo>
                  <a:lnTo>
                    <a:pt x="0" y="1001"/>
                  </a:lnTo>
                  <a:lnTo>
                    <a:pt x="0" y="5938"/>
                  </a:lnTo>
                  <a:lnTo>
                    <a:pt x="1735" y="493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462;p75"/>
            <p:cNvSpPr/>
            <p:nvPr/>
          </p:nvSpPr>
          <p:spPr>
            <a:xfrm>
              <a:off x="4474200" y="3126025"/>
              <a:ext cx="43400" cy="186825"/>
            </a:xfrm>
            <a:custGeom>
              <a:avLst/>
              <a:gdLst/>
              <a:ahLst/>
              <a:cxnLst/>
              <a:rect l="l" t="t" r="r" b="b"/>
              <a:pathLst>
                <a:path w="1736" h="7473" extrusionOk="0">
                  <a:moveTo>
                    <a:pt x="1735" y="0"/>
                  </a:moveTo>
                  <a:lnTo>
                    <a:pt x="0" y="1001"/>
                  </a:lnTo>
                  <a:lnTo>
                    <a:pt x="0" y="7472"/>
                  </a:lnTo>
                  <a:lnTo>
                    <a:pt x="1735" y="6471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463;p75"/>
            <p:cNvSpPr/>
            <p:nvPr/>
          </p:nvSpPr>
          <p:spPr>
            <a:xfrm>
              <a:off x="4474200" y="3126025"/>
              <a:ext cx="43400" cy="186825"/>
            </a:xfrm>
            <a:custGeom>
              <a:avLst/>
              <a:gdLst/>
              <a:ahLst/>
              <a:cxnLst/>
              <a:rect l="l" t="t" r="r" b="b"/>
              <a:pathLst>
                <a:path w="1736" h="7473" extrusionOk="0">
                  <a:moveTo>
                    <a:pt x="1735" y="0"/>
                  </a:moveTo>
                  <a:lnTo>
                    <a:pt x="0" y="1001"/>
                  </a:lnTo>
                  <a:lnTo>
                    <a:pt x="0" y="7472"/>
                  </a:lnTo>
                  <a:lnTo>
                    <a:pt x="1735" y="6471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464;p75"/>
            <p:cNvSpPr/>
            <p:nvPr/>
          </p:nvSpPr>
          <p:spPr>
            <a:xfrm>
              <a:off x="4550925" y="3055125"/>
              <a:ext cx="44225" cy="213525"/>
            </a:xfrm>
            <a:custGeom>
              <a:avLst/>
              <a:gdLst/>
              <a:ahLst/>
              <a:cxnLst/>
              <a:rect l="l" t="t" r="r" b="b"/>
              <a:pathLst>
                <a:path w="1769" h="8541" extrusionOk="0">
                  <a:moveTo>
                    <a:pt x="1768" y="1"/>
                  </a:moveTo>
                  <a:lnTo>
                    <a:pt x="0" y="1001"/>
                  </a:lnTo>
                  <a:lnTo>
                    <a:pt x="0" y="8540"/>
                  </a:lnTo>
                  <a:lnTo>
                    <a:pt x="1768" y="7539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465;p75"/>
            <p:cNvSpPr/>
            <p:nvPr/>
          </p:nvSpPr>
          <p:spPr>
            <a:xfrm>
              <a:off x="4897000" y="1504075"/>
              <a:ext cx="669675" cy="1089025"/>
            </a:xfrm>
            <a:custGeom>
              <a:avLst/>
              <a:gdLst/>
              <a:ahLst/>
              <a:cxnLst/>
              <a:rect l="l" t="t" r="r" b="b"/>
              <a:pathLst>
                <a:path w="26787" h="43561" extrusionOk="0">
                  <a:moveTo>
                    <a:pt x="26298" y="0"/>
                  </a:moveTo>
                  <a:cubicBezTo>
                    <a:pt x="26175" y="0"/>
                    <a:pt x="26035" y="42"/>
                    <a:pt x="25886" y="132"/>
                  </a:cubicBezTo>
                  <a:lnTo>
                    <a:pt x="868" y="14575"/>
                  </a:lnTo>
                  <a:cubicBezTo>
                    <a:pt x="367" y="14909"/>
                    <a:pt x="34" y="15476"/>
                    <a:pt x="1" y="16110"/>
                  </a:cubicBezTo>
                  <a:lnTo>
                    <a:pt x="1" y="42929"/>
                  </a:lnTo>
                  <a:cubicBezTo>
                    <a:pt x="1" y="43327"/>
                    <a:pt x="198" y="43561"/>
                    <a:pt x="477" y="43561"/>
                  </a:cubicBezTo>
                  <a:cubicBezTo>
                    <a:pt x="596" y="43561"/>
                    <a:pt x="729" y="43519"/>
                    <a:pt x="868" y="43429"/>
                  </a:cubicBezTo>
                  <a:lnTo>
                    <a:pt x="25886" y="28986"/>
                  </a:lnTo>
                  <a:cubicBezTo>
                    <a:pt x="26419" y="28652"/>
                    <a:pt x="26753" y="28085"/>
                    <a:pt x="26786" y="27451"/>
                  </a:cubicBezTo>
                  <a:lnTo>
                    <a:pt x="26786" y="632"/>
                  </a:lnTo>
                  <a:cubicBezTo>
                    <a:pt x="26786" y="234"/>
                    <a:pt x="26589" y="0"/>
                    <a:pt x="2629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466;p75"/>
            <p:cNvSpPr/>
            <p:nvPr/>
          </p:nvSpPr>
          <p:spPr>
            <a:xfrm>
              <a:off x="4891175" y="1498775"/>
              <a:ext cx="681325" cy="1099375"/>
            </a:xfrm>
            <a:custGeom>
              <a:avLst/>
              <a:gdLst/>
              <a:ahLst/>
              <a:cxnLst/>
              <a:rect l="l" t="t" r="r" b="b"/>
              <a:pathLst>
                <a:path w="27253" h="43975" extrusionOk="0">
                  <a:moveTo>
                    <a:pt x="26652" y="444"/>
                  </a:moveTo>
                  <a:cubicBezTo>
                    <a:pt x="26752" y="544"/>
                    <a:pt x="26819" y="711"/>
                    <a:pt x="26786" y="877"/>
                  </a:cubicBezTo>
                  <a:lnTo>
                    <a:pt x="26786" y="27697"/>
                  </a:lnTo>
                  <a:cubicBezTo>
                    <a:pt x="26752" y="28230"/>
                    <a:pt x="26486" y="28731"/>
                    <a:pt x="26019" y="29064"/>
                  </a:cubicBezTo>
                  <a:lnTo>
                    <a:pt x="1001" y="43475"/>
                  </a:lnTo>
                  <a:cubicBezTo>
                    <a:pt x="921" y="43554"/>
                    <a:pt x="826" y="43590"/>
                    <a:pt x="736" y="43590"/>
                  </a:cubicBezTo>
                  <a:cubicBezTo>
                    <a:pt x="525" y="43590"/>
                    <a:pt x="340" y="43398"/>
                    <a:pt x="434" y="43141"/>
                  </a:cubicBezTo>
                  <a:lnTo>
                    <a:pt x="434" y="16322"/>
                  </a:lnTo>
                  <a:cubicBezTo>
                    <a:pt x="467" y="15788"/>
                    <a:pt x="734" y="15288"/>
                    <a:pt x="1201" y="14987"/>
                  </a:cubicBezTo>
                  <a:lnTo>
                    <a:pt x="26219" y="544"/>
                  </a:lnTo>
                  <a:cubicBezTo>
                    <a:pt x="26319" y="477"/>
                    <a:pt x="26419" y="444"/>
                    <a:pt x="26519" y="444"/>
                  </a:cubicBezTo>
                  <a:close/>
                  <a:moveTo>
                    <a:pt x="26467" y="1"/>
                  </a:moveTo>
                  <a:cubicBezTo>
                    <a:pt x="26305" y="1"/>
                    <a:pt x="26147" y="52"/>
                    <a:pt x="26019" y="144"/>
                  </a:cubicBezTo>
                  <a:lnTo>
                    <a:pt x="1001" y="14587"/>
                  </a:lnTo>
                  <a:cubicBezTo>
                    <a:pt x="400" y="14954"/>
                    <a:pt x="33" y="15621"/>
                    <a:pt x="0" y="16322"/>
                  </a:cubicBezTo>
                  <a:lnTo>
                    <a:pt x="0" y="43141"/>
                  </a:lnTo>
                  <a:cubicBezTo>
                    <a:pt x="0" y="43441"/>
                    <a:pt x="133" y="43708"/>
                    <a:pt x="367" y="43875"/>
                  </a:cubicBezTo>
                  <a:cubicBezTo>
                    <a:pt x="467" y="43942"/>
                    <a:pt x="600" y="43975"/>
                    <a:pt x="701" y="43975"/>
                  </a:cubicBezTo>
                  <a:cubicBezTo>
                    <a:pt x="901" y="43975"/>
                    <a:pt x="1067" y="43908"/>
                    <a:pt x="1234" y="43808"/>
                  </a:cubicBezTo>
                  <a:lnTo>
                    <a:pt x="26219" y="29398"/>
                  </a:lnTo>
                  <a:cubicBezTo>
                    <a:pt x="26819" y="28998"/>
                    <a:pt x="27186" y="28364"/>
                    <a:pt x="27219" y="27663"/>
                  </a:cubicBezTo>
                  <a:lnTo>
                    <a:pt x="27219" y="844"/>
                  </a:lnTo>
                  <a:cubicBezTo>
                    <a:pt x="27253" y="544"/>
                    <a:pt x="27119" y="277"/>
                    <a:pt x="26853" y="110"/>
                  </a:cubicBezTo>
                  <a:cubicBezTo>
                    <a:pt x="26732" y="35"/>
                    <a:pt x="26599" y="1"/>
                    <a:pt x="264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467;p75"/>
            <p:cNvSpPr/>
            <p:nvPr/>
          </p:nvSpPr>
          <p:spPr>
            <a:xfrm>
              <a:off x="5231400" y="1808825"/>
              <a:ext cx="96775" cy="239775"/>
            </a:xfrm>
            <a:custGeom>
              <a:avLst/>
              <a:gdLst/>
              <a:ahLst/>
              <a:cxnLst/>
              <a:rect l="l" t="t" r="r" b="b"/>
              <a:pathLst>
                <a:path w="3871" h="9591" extrusionOk="0">
                  <a:moveTo>
                    <a:pt x="2637" y="0"/>
                  </a:moveTo>
                  <a:cubicBezTo>
                    <a:pt x="1838" y="0"/>
                    <a:pt x="947" y="247"/>
                    <a:pt x="1" y="784"/>
                  </a:cubicBezTo>
                  <a:lnTo>
                    <a:pt x="1" y="9591"/>
                  </a:lnTo>
                  <a:lnTo>
                    <a:pt x="3870" y="217"/>
                  </a:lnTo>
                  <a:cubicBezTo>
                    <a:pt x="3491" y="75"/>
                    <a:pt x="3078" y="0"/>
                    <a:pt x="263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468;p75"/>
            <p:cNvSpPr/>
            <p:nvPr/>
          </p:nvSpPr>
          <p:spPr>
            <a:xfrm>
              <a:off x="5134675" y="1828425"/>
              <a:ext cx="96750" cy="220175"/>
            </a:xfrm>
            <a:custGeom>
              <a:avLst/>
              <a:gdLst/>
              <a:ahLst/>
              <a:cxnLst/>
              <a:rect l="l" t="t" r="r" b="b"/>
              <a:pathLst>
                <a:path w="3870" h="8807" extrusionOk="0">
                  <a:moveTo>
                    <a:pt x="3870" y="0"/>
                  </a:moveTo>
                  <a:cubicBezTo>
                    <a:pt x="2302" y="1001"/>
                    <a:pt x="968" y="2335"/>
                    <a:pt x="0" y="3936"/>
                  </a:cubicBezTo>
                  <a:lnTo>
                    <a:pt x="3870" y="8807"/>
                  </a:lnTo>
                  <a:lnTo>
                    <a:pt x="387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469;p75"/>
            <p:cNvSpPr/>
            <p:nvPr/>
          </p:nvSpPr>
          <p:spPr>
            <a:xfrm>
              <a:off x="5074625" y="1926825"/>
              <a:ext cx="156800" cy="144300"/>
            </a:xfrm>
            <a:custGeom>
              <a:avLst/>
              <a:gdLst/>
              <a:ahLst/>
              <a:cxnLst/>
              <a:rect l="l" t="t" r="r" b="b"/>
              <a:pathLst>
                <a:path w="6272" h="5772" extrusionOk="0">
                  <a:moveTo>
                    <a:pt x="2402" y="0"/>
                  </a:moveTo>
                  <a:cubicBezTo>
                    <a:pt x="1268" y="1768"/>
                    <a:pt x="434" y="3703"/>
                    <a:pt x="1" y="5771"/>
                  </a:cubicBezTo>
                  <a:lnTo>
                    <a:pt x="6272" y="4871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470;p75"/>
            <p:cNvSpPr/>
            <p:nvPr/>
          </p:nvSpPr>
          <p:spPr>
            <a:xfrm>
              <a:off x="5231400" y="1814250"/>
              <a:ext cx="157650" cy="234350"/>
            </a:xfrm>
            <a:custGeom>
              <a:avLst/>
              <a:gdLst/>
              <a:ahLst/>
              <a:cxnLst/>
              <a:rect l="l" t="t" r="r" b="b"/>
              <a:pathLst>
                <a:path w="6306" h="9374" extrusionOk="0">
                  <a:moveTo>
                    <a:pt x="3904" y="0"/>
                  </a:moveTo>
                  <a:lnTo>
                    <a:pt x="1" y="9374"/>
                  </a:lnTo>
                  <a:lnTo>
                    <a:pt x="6305" y="3036"/>
                  </a:lnTo>
                  <a:cubicBezTo>
                    <a:pt x="5872" y="1501"/>
                    <a:pt x="5004" y="467"/>
                    <a:pt x="390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471;p75"/>
            <p:cNvSpPr/>
            <p:nvPr/>
          </p:nvSpPr>
          <p:spPr>
            <a:xfrm>
              <a:off x="5066300" y="2048575"/>
              <a:ext cx="165125" cy="158475"/>
            </a:xfrm>
            <a:custGeom>
              <a:avLst/>
              <a:gdLst/>
              <a:ahLst/>
              <a:cxnLst/>
              <a:rect l="l" t="t" r="r" b="b"/>
              <a:pathLst>
                <a:path w="6605" h="6339" extrusionOk="0">
                  <a:moveTo>
                    <a:pt x="6605" y="1"/>
                  </a:moveTo>
                  <a:lnTo>
                    <a:pt x="334" y="901"/>
                  </a:lnTo>
                  <a:cubicBezTo>
                    <a:pt x="133" y="1835"/>
                    <a:pt x="0" y="2836"/>
                    <a:pt x="0" y="3803"/>
                  </a:cubicBezTo>
                  <a:cubicBezTo>
                    <a:pt x="0" y="4671"/>
                    <a:pt x="100" y="5504"/>
                    <a:pt x="334" y="6338"/>
                  </a:cubicBezTo>
                  <a:lnTo>
                    <a:pt x="660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472;p75"/>
            <p:cNvSpPr/>
            <p:nvPr/>
          </p:nvSpPr>
          <p:spPr>
            <a:xfrm>
              <a:off x="5231400" y="2026050"/>
              <a:ext cx="156800" cy="144300"/>
            </a:xfrm>
            <a:custGeom>
              <a:avLst/>
              <a:gdLst/>
              <a:ahLst/>
              <a:cxnLst/>
              <a:rect l="l" t="t" r="r" b="b"/>
              <a:pathLst>
                <a:path w="6272" h="5772" extrusionOk="0">
                  <a:moveTo>
                    <a:pt x="6272" y="1"/>
                  </a:moveTo>
                  <a:lnTo>
                    <a:pt x="1" y="902"/>
                  </a:lnTo>
                  <a:lnTo>
                    <a:pt x="3904" y="5772"/>
                  </a:lnTo>
                  <a:cubicBezTo>
                    <a:pt x="5038" y="4004"/>
                    <a:pt x="5838" y="2036"/>
                    <a:pt x="62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473;p75"/>
            <p:cNvSpPr/>
            <p:nvPr/>
          </p:nvSpPr>
          <p:spPr>
            <a:xfrm>
              <a:off x="5134675" y="2048575"/>
              <a:ext cx="96750" cy="239575"/>
            </a:xfrm>
            <a:custGeom>
              <a:avLst/>
              <a:gdLst/>
              <a:ahLst/>
              <a:cxnLst/>
              <a:rect l="l" t="t" r="r" b="b"/>
              <a:pathLst>
                <a:path w="3870" h="9583" extrusionOk="0">
                  <a:moveTo>
                    <a:pt x="3870" y="1"/>
                  </a:moveTo>
                  <a:lnTo>
                    <a:pt x="0" y="9341"/>
                  </a:lnTo>
                  <a:cubicBezTo>
                    <a:pt x="404" y="9499"/>
                    <a:pt x="839" y="9582"/>
                    <a:pt x="1298" y="9582"/>
                  </a:cubicBezTo>
                  <a:cubicBezTo>
                    <a:pt x="2093" y="9582"/>
                    <a:pt x="2961" y="9335"/>
                    <a:pt x="3870" y="8807"/>
                  </a:cubicBezTo>
                  <a:lnTo>
                    <a:pt x="3870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474;p75"/>
            <p:cNvSpPr/>
            <p:nvPr/>
          </p:nvSpPr>
          <p:spPr>
            <a:xfrm>
              <a:off x="5074625" y="2048575"/>
              <a:ext cx="156800" cy="233525"/>
            </a:xfrm>
            <a:custGeom>
              <a:avLst/>
              <a:gdLst/>
              <a:ahLst/>
              <a:cxnLst/>
              <a:rect l="l" t="t" r="r" b="b"/>
              <a:pathLst>
                <a:path w="6272" h="9341" extrusionOk="0">
                  <a:moveTo>
                    <a:pt x="6272" y="1"/>
                  </a:moveTo>
                  <a:lnTo>
                    <a:pt x="1" y="6338"/>
                  </a:lnTo>
                  <a:cubicBezTo>
                    <a:pt x="434" y="7873"/>
                    <a:pt x="1268" y="8907"/>
                    <a:pt x="2402" y="9341"/>
                  </a:cubicBezTo>
                  <a:lnTo>
                    <a:pt x="627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475;p75"/>
            <p:cNvSpPr/>
            <p:nvPr/>
          </p:nvSpPr>
          <p:spPr>
            <a:xfrm>
              <a:off x="5066300" y="1926825"/>
              <a:ext cx="165125" cy="356100"/>
            </a:xfrm>
            <a:custGeom>
              <a:avLst/>
              <a:gdLst/>
              <a:ahLst/>
              <a:cxnLst/>
              <a:rect l="l" t="t" r="r" b="b"/>
              <a:pathLst>
                <a:path w="6605" h="14244" extrusionOk="0">
                  <a:moveTo>
                    <a:pt x="2735" y="0"/>
                  </a:moveTo>
                  <a:cubicBezTo>
                    <a:pt x="1601" y="1768"/>
                    <a:pt x="767" y="3736"/>
                    <a:pt x="334" y="5771"/>
                  </a:cubicBezTo>
                  <a:cubicBezTo>
                    <a:pt x="133" y="6739"/>
                    <a:pt x="0" y="7706"/>
                    <a:pt x="0" y="8707"/>
                  </a:cubicBezTo>
                  <a:cubicBezTo>
                    <a:pt x="0" y="9574"/>
                    <a:pt x="100" y="10408"/>
                    <a:pt x="334" y="11242"/>
                  </a:cubicBezTo>
                  <a:cubicBezTo>
                    <a:pt x="734" y="12776"/>
                    <a:pt x="1601" y="13810"/>
                    <a:pt x="2735" y="14244"/>
                  </a:cubicBezTo>
                  <a:lnTo>
                    <a:pt x="6605" y="4904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476;p75"/>
            <p:cNvSpPr/>
            <p:nvPr/>
          </p:nvSpPr>
          <p:spPr>
            <a:xfrm>
              <a:off x="5231400" y="1890125"/>
              <a:ext cx="165150" cy="158475"/>
            </a:xfrm>
            <a:custGeom>
              <a:avLst/>
              <a:gdLst/>
              <a:ahLst/>
              <a:cxnLst/>
              <a:rect l="l" t="t" r="r" b="b"/>
              <a:pathLst>
                <a:path w="6606" h="6339" extrusionOk="0">
                  <a:moveTo>
                    <a:pt x="6272" y="1"/>
                  </a:moveTo>
                  <a:lnTo>
                    <a:pt x="1" y="6339"/>
                  </a:lnTo>
                  <a:lnTo>
                    <a:pt x="6272" y="5438"/>
                  </a:lnTo>
                  <a:cubicBezTo>
                    <a:pt x="6505" y="4471"/>
                    <a:pt x="6605" y="3503"/>
                    <a:pt x="6605" y="2536"/>
                  </a:cubicBezTo>
                  <a:cubicBezTo>
                    <a:pt x="6605" y="1668"/>
                    <a:pt x="6505" y="801"/>
                    <a:pt x="62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477;p75"/>
            <p:cNvSpPr/>
            <p:nvPr/>
          </p:nvSpPr>
          <p:spPr>
            <a:xfrm>
              <a:off x="5231400" y="2048575"/>
              <a:ext cx="97600" cy="220175"/>
            </a:xfrm>
            <a:custGeom>
              <a:avLst/>
              <a:gdLst/>
              <a:ahLst/>
              <a:cxnLst/>
              <a:rect l="l" t="t" r="r" b="b"/>
              <a:pathLst>
                <a:path w="3904" h="8807" extrusionOk="0">
                  <a:moveTo>
                    <a:pt x="1" y="1"/>
                  </a:moveTo>
                  <a:lnTo>
                    <a:pt x="1" y="8807"/>
                  </a:lnTo>
                  <a:cubicBezTo>
                    <a:pt x="1602" y="7806"/>
                    <a:pt x="2903" y="6472"/>
                    <a:pt x="3904" y="487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478;p75"/>
            <p:cNvSpPr/>
            <p:nvPr/>
          </p:nvSpPr>
          <p:spPr>
            <a:xfrm>
              <a:off x="5134675" y="1890125"/>
              <a:ext cx="261875" cy="398025"/>
            </a:xfrm>
            <a:custGeom>
              <a:avLst/>
              <a:gdLst/>
              <a:ahLst/>
              <a:cxnLst/>
              <a:rect l="l" t="t" r="r" b="b"/>
              <a:pathLst>
                <a:path w="10475" h="15921" extrusionOk="0">
                  <a:moveTo>
                    <a:pt x="10141" y="1"/>
                  </a:moveTo>
                  <a:lnTo>
                    <a:pt x="3870" y="6339"/>
                  </a:lnTo>
                  <a:lnTo>
                    <a:pt x="0" y="15679"/>
                  </a:lnTo>
                  <a:cubicBezTo>
                    <a:pt x="404" y="15837"/>
                    <a:pt x="839" y="15920"/>
                    <a:pt x="1298" y="15920"/>
                  </a:cubicBezTo>
                  <a:cubicBezTo>
                    <a:pt x="2093" y="15920"/>
                    <a:pt x="2961" y="15673"/>
                    <a:pt x="3870" y="15145"/>
                  </a:cubicBezTo>
                  <a:cubicBezTo>
                    <a:pt x="5438" y="14144"/>
                    <a:pt x="6772" y="12810"/>
                    <a:pt x="7739" y="11209"/>
                  </a:cubicBezTo>
                  <a:cubicBezTo>
                    <a:pt x="8873" y="9441"/>
                    <a:pt x="9707" y="7473"/>
                    <a:pt x="10141" y="5438"/>
                  </a:cubicBezTo>
                  <a:cubicBezTo>
                    <a:pt x="10374" y="4471"/>
                    <a:pt x="10474" y="3503"/>
                    <a:pt x="10474" y="2502"/>
                  </a:cubicBezTo>
                  <a:cubicBezTo>
                    <a:pt x="10474" y="1668"/>
                    <a:pt x="10374" y="801"/>
                    <a:pt x="101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479;p75"/>
            <p:cNvSpPr/>
            <p:nvPr/>
          </p:nvSpPr>
          <p:spPr>
            <a:xfrm>
              <a:off x="5028750" y="1755950"/>
              <a:ext cx="405325" cy="585350"/>
            </a:xfrm>
            <a:custGeom>
              <a:avLst/>
              <a:gdLst/>
              <a:ahLst/>
              <a:cxnLst/>
              <a:rect l="l" t="t" r="r" b="b"/>
              <a:pathLst>
                <a:path w="16213" h="23414" extrusionOk="0">
                  <a:moveTo>
                    <a:pt x="11417" y="427"/>
                  </a:moveTo>
                  <a:cubicBezTo>
                    <a:pt x="12053" y="427"/>
                    <a:pt x="12657" y="595"/>
                    <a:pt x="13177" y="931"/>
                  </a:cubicBezTo>
                  <a:cubicBezTo>
                    <a:pt x="14845" y="1898"/>
                    <a:pt x="15812" y="4167"/>
                    <a:pt x="15812" y="7136"/>
                  </a:cubicBezTo>
                  <a:cubicBezTo>
                    <a:pt x="15812" y="12906"/>
                    <a:pt x="12310" y="19578"/>
                    <a:pt x="8007" y="22080"/>
                  </a:cubicBezTo>
                  <a:cubicBezTo>
                    <a:pt x="6948" y="22676"/>
                    <a:pt x="5912" y="22984"/>
                    <a:pt x="4962" y="22984"/>
                  </a:cubicBezTo>
                  <a:cubicBezTo>
                    <a:pt x="4265" y="22984"/>
                    <a:pt x="3615" y="22819"/>
                    <a:pt x="3036" y="22480"/>
                  </a:cubicBezTo>
                  <a:cubicBezTo>
                    <a:pt x="1369" y="21513"/>
                    <a:pt x="401" y="19244"/>
                    <a:pt x="401" y="16275"/>
                  </a:cubicBezTo>
                  <a:cubicBezTo>
                    <a:pt x="401" y="10505"/>
                    <a:pt x="3904" y="3833"/>
                    <a:pt x="8207" y="1331"/>
                  </a:cubicBezTo>
                  <a:cubicBezTo>
                    <a:pt x="9141" y="764"/>
                    <a:pt x="10175" y="464"/>
                    <a:pt x="11242" y="431"/>
                  </a:cubicBezTo>
                  <a:cubicBezTo>
                    <a:pt x="11301" y="428"/>
                    <a:pt x="11359" y="427"/>
                    <a:pt x="11417" y="427"/>
                  </a:cubicBezTo>
                  <a:close/>
                  <a:moveTo>
                    <a:pt x="11227" y="0"/>
                  </a:moveTo>
                  <a:cubicBezTo>
                    <a:pt x="10216" y="0"/>
                    <a:pt x="9122" y="322"/>
                    <a:pt x="8007" y="964"/>
                  </a:cubicBezTo>
                  <a:cubicBezTo>
                    <a:pt x="3604" y="3533"/>
                    <a:pt x="1" y="10405"/>
                    <a:pt x="1" y="16275"/>
                  </a:cubicBezTo>
                  <a:cubicBezTo>
                    <a:pt x="1" y="19411"/>
                    <a:pt x="1035" y="21813"/>
                    <a:pt x="2836" y="22847"/>
                  </a:cubicBezTo>
                  <a:cubicBezTo>
                    <a:pt x="3470" y="23214"/>
                    <a:pt x="4204" y="23414"/>
                    <a:pt x="4971" y="23414"/>
                  </a:cubicBezTo>
                  <a:cubicBezTo>
                    <a:pt x="6105" y="23347"/>
                    <a:pt x="7239" y="23014"/>
                    <a:pt x="8207" y="22413"/>
                  </a:cubicBezTo>
                  <a:cubicBezTo>
                    <a:pt x="12610" y="19878"/>
                    <a:pt x="16213" y="13006"/>
                    <a:pt x="16213" y="7136"/>
                  </a:cubicBezTo>
                  <a:cubicBezTo>
                    <a:pt x="16213" y="4000"/>
                    <a:pt x="15178" y="1598"/>
                    <a:pt x="13377" y="564"/>
                  </a:cubicBezTo>
                  <a:cubicBezTo>
                    <a:pt x="12727" y="188"/>
                    <a:pt x="12001" y="0"/>
                    <a:pt x="1122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480;p75"/>
            <p:cNvSpPr/>
            <p:nvPr/>
          </p:nvSpPr>
          <p:spPr>
            <a:xfrm>
              <a:off x="4855300" y="1223775"/>
              <a:ext cx="402725" cy="482925"/>
            </a:xfrm>
            <a:custGeom>
              <a:avLst/>
              <a:gdLst/>
              <a:ahLst/>
              <a:cxnLst/>
              <a:rect l="l" t="t" r="r" b="b"/>
              <a:pathLst>
                <a:path w="16109" h="19317" extrusionOk="0">
                  <a:moveTo>
                    <a:pt x="15196" y="414"/>
                  </a:moveTo>
                  <a:cubicBezTo>
                    <a:pt x="15444" y="414"/>
                    <a:pt x="15674" y="649"/>
                    <a:pt x="15578" y="936"/>
                  </a:cubicBezTo>
                  <a:lnTo>
                    <a:pt x="15578" y="9409"/>
                  </a:lnTo>
                  <a:cubicBezTo>
                    <a:pt x="15545" y="10043"/>
                    <a:pt x="15212" y="10610"/>
                    <a:pt x="14711" y="10977"/>
                  </a:cubicBezTo>
                  <a:lnTo>
                    <a:pt x="12543" y="12211"/>
                  </a:lnTo>
                  <a:lnTo>
                    <a:pt x="11142" y="16981"/>
                  </a:lnTo>
                  <a:cubicBezTo>
                    <a:pt x="11142" y="17014"/>
                    <a:pt x="11109" y="17048"/>
                    <a:pt x="11075" y="17048"/>
                  </a:cubicBezTo>
                  <a:cubicBezTo>
                    <a:pt x="11042" y="17048"/>
                    <a:pt x="11042" y="17014"/>
                    <a:pt x="11009" y="16981"/>
                  </a:cubicBezTo>
                  <a:lnTo>
                    <a:pt x="9674" y="13879"/>
                  </a:lnTo>
                  <a:lnTo>
                    <a:pt x="1135" y="18816"/>
                  </a:lnTo>
                  <a:cubicBezTo>
                    <a:pt x="1051" y="18890"/>
                    <a:pt x="952" y="18923"/>
                    <a:pt x="854" y="18923"/>
                  </a:cubicBezTo>
                  <a:cubicBezTo>
                    <a:pt x="602" y="18923"/>
                    <a:pt x="362" y="18704"/>
                    <a:pt x="434" y="18415"/>
                  </a:cubicBezTo>
                  <a:lnTo>
                    <a:pt x="434" y="9943"/>
                  </a:lnTo>
                  <a:cubicBezTo>
                    <a:pt x="468" y="9309"/>
                    <a:pt x="801" y="8742"/>
                    <a:pt x="1335" y="8375"/>
                  </a:cubicBezTo>
                  <a:lnTo>
                    <a:pt x="14911" y="536"/>
                  </a:lnTo>
                  <a:cubicBezTo>
                    <a:pt x="14996" y="451"/>
                    <a:pt x="15098" y="414"/>
                    <a:pt x="15196" y="414"/>
                  </a:cubicBezTo>
                  <a:close/>
                  <a:moveTo>
                    <a:pt x="15230" y="1"/>
                  </a:moveTo>
                  <a:cubicBezTo>
                    <a:pt x="15052" y="1"/>
                    <a:pt x="14870" y="62"/>
                    <a:pt x="14711" y="202"/>
                  </a:cubicBezTo>
                  <a:lnTo>
                    <a:pt x="1135" y="8041"/>
                  </a:lnTo>
                  <a:cubicBezTo>
                    <a:pt x="468" y="8442"/>
                    <a:pt x="67" y="9142"/>
                    <a:pt x="34" y="9943"/>
                  </a:cubicBezTo>
                  <a:lnTo>
                    <a:pt x="34" y="18415"/>
                  </a:lnTo>
                  <a:cubicBezTo>
                    <a:pt x="1" y="18716"/>
                    <a:pt x="134" y="19049"/>
                    <a:pt x="434" y="19249"/>
                  </a:cubicBezTo>
                  <a:cubicBezTo>
                    <a:pt x="534" y="19316"/>
                    <a:pt x="668" y="19316"/>
                    <a:pt x="768" y="19316"/>
                  </a:cubicBezTo>
                  <a:cubicBezTo>
                    <a:pt x="968" y="19316"/>
                    <a:pt x="1168" y="19283"/>
                    <a:pt x="1335" y="19149"/>
                  </a:cubicBezTo>
                  <a:lnTo>
                    <a:pt x="9507" y="14479"/>
                  </a:lnTo>
                  <a:lnTo>
                    <a:pt x="10675" y="17148"/>
                  </a:lnTo>
                  <a:cubicBezTo>
                    <a:pt x="10742" y="17348"/>
                    <a:pt x="10942" y="17448"/>
                    <a:pt x="11142" y="17448"/>
                  </a:cubicBezTo>
                  <a:cubicBezTo>
                    <a:pt x="11342" y="17448"/>
                    <a:pt x="11509" y="17281"/>
                    <a:pt x="11542" y="17114"/>
                  </a:cubicBezTo>
                  <a:lnTo>
                    <a:pt x="12910" y="12478"/>
                  </a:lnTo>
                  <a:lnTo>
                    <a:pt x="14911" y="11344"/>
                  </a:lnTo>
                  <a:cubicBezTo>
                    <a:pt x="15578" y="10910"/>
                    <a:pt x="15979" y="10210"/>
                    <a:pt x="16012" y="9442"/>
                  </a:cubicBezTo>
                  <a:lnTo>
                    <a:pt x="16012" y="936"/>
                  </a:lnTo>
                  <a:cubicBezTo>
                    <a:pt x="16108" y="408"/>
                    <a:pt x="15686" y="1"/>
                    <a:pt x="1523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481;p75"/>
            <p:cNvSpPr/>
            <p:nvPr/>
          </p:nvSpPr>
          <p:spPr>
            <a:xfrm>
              <a:off x="4931200" y="1348125"/>
              <a:ext cx="248425" cy="145075"/>
            </a:xfrm>
            <a:custGeom>
              <a:avLst/>
              <a:gdLst/>
              <a:ahLst/>
              <a:cxnLst/>
              <a:rect l="l" t="t" r="r" b="b"/>
              <a:pathLst>
                <a:path w="9937" h="5803" extrusionOk="0">
                  <a:moveTo>
                    <a:pt x="9649" y="1"/>
                  </a:moveTo>
                  <a:cubicBezTo>
                    <a:pt x="9615" y="1"/>
                    <a:pt x="9578" y="10"/>
                    <a:pt x="9540" y="32"/>
                  </a:cubicBezTo>
                  <a:lnTo>
                    <a:pt x="200" y="5402"/>
                  </a:lnTo>
                  <a:cubicBezTo>
                    <a:pt x="0" y="5502"/>
                    <a:pt x="100" y="5803"/>
                    <a:pt x="300" y="5803"/>
                  </a:cubicBezTo>
                  <a:cubicBezTo>
                    <a:pt x="334" y="5803"/>
                    <a:pt x="367" y="5803"/>
                    <a:pt x="400" y="5769"/>
                  </a:cubicBezTo>
                  <a:lnTo>
                    <a:pt x="9740" y="365"/>
                  </a:lnTo>
                  <a:cubicBezTo>
                    <a:pt x="9936" y="253"/>
                    <a:pt x="9827" y="1"/>
                    <a:pt x="964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482;p75"/>
            <p:cNvSpPr/>
            <p:nvPr/>
          </p:nvSpPr>
          <p:spPr>
            <a:xfrm>
              <a:off x="4932025" y="1393075"/>
              <a:ext cx="246025" cy="145150"/>
            </a:xfrm>
            <a:custGeom>
              <a:avLst/>
              <a:gdLst/>
              <a:ahLst/>
              <a:cxnLst/>
              <a:rect l="l" t="t" r="r" b="b"/>
              <a:pathLst>
                <a:path w="9841" h="5806" extrusionOk="0">
                  <a:moveTo>
                    <a:pt x="9622" y="0"/>
                  </a:moveTo>
                  <a:cubicBezTo>
                    <a:pt x="9582" y="0"/>
                    <a:pt x="9543" y="11"/>
                    <a:pt x="9507" y="35"/>
                  </a:cubicBezTo>
                  <a:lnTo>
                    <a:pt x="167" y="5439"/>
                  </a:lnTo>
                  <a:cubicBezTo>
                    <a:pt x="1" y="5539"/>
                    <a:pt x="67" y="5806"/>
                    <a:pt x="267" y="5806"/>
                  </a:cubicBezTo>
                  <a:cubicBezTo>
                    <a:pt x="301" y="5806"/>
                    <a:pt x="334" y="5806"/>
                    <a:pt x="367" y="5773"/>
                  </a:cubicBezTo>
                  <a:lnTo>
                    <a:pt x="9707" y="402"/>
                  </a:lnTo>
                  <a:cubicBezTo>
                    <a:pt x="9808" y="335"/>
                    <a:pt x="9841" y="202"/>
                    <a:pt x="9808" y="102"/>
                  </a:cubicBezTo>
                  <a:cubicBezTo>
                    <a:pt x="9764" y="37"/>
                    <a:pt x="9694" y="0"/>
                    <a:pt x="962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483;p75"/>
            <p:cNvSpPr/>
            <p:nvPr/>
          </p:nvSpPr>
          <p:spPr>
            <a:xfrm>
              <a:off x="4932850" y="1438475"/>
              <a:ext cx="245200" cy="144800"/>
            </a:xfrm>
            <a:custGeom>
              <a:avLst/>
              <a:gdLst/>
              <a:ahLst/>
              <a:cxnLst/>
              <a:rect l="l" t="t" r="r" b="b"/>
              <a:pathLst>
                <a:path w="9808" h="5792" extrusionOk="0">
                  <a:moveTo>
                    <a:pt x="9593" y="0"/>
                  </a:moveTo>
                  <a:cubicBezTo>
                    <a:pt x="9552" y="0"/>
                    <a:pt x="9511" y="8"/>
                    <a:pt x="9474" y="20"/>
                  </a:cubicBezTo>
                  <a:lnTo>
                    <a:pt x="134" y="5424"/>
                  </a:lnTo>
                  <a:cubicBezTo>
                    <a:pt x="34" y="5458"/>
                    <a:pt x="1" y="5591"/>
                    <a:pt x="68" y="5691"/>
                  </a:cubicBezTo>
                  <a:cubicBezTo>
                    <a:pt x="101" y="5758"/>
                    <a:pt x="168" y="5791"/>
                    <a:pt x="234" y="5791"/>
                  </a:cubicBezTo>
                  <a:lnTo>
                    <a:pt x="334" y="5791"/>
                  </a:lnTo>
                  <a:lnTo>
                    <a:pt x="9674" y="387"/>
                  </a:lnTo>
                  <a:cubicBezTo>
                    <a:pt x="9775" y="321"/>
                    <a:pt x="9808" y="187"/>
                    <a:pt x="9775" y="87"/>
                  </a:cubicBezTo>
                  <a:cubicBezTo>
                    <a:pt x="9732" y="24"/>
                    <a:pt x="9663" y="0"/>
                    <a:pt x="959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484;p75"/>
            <p:cNvSpPr/>
            <p:nvPr/>
          </p:nvSpPr>
          <p:spPr>
            <a:xfrm>
              <a:off x="4800275" y="2751050"/>
              <a:ext cx="94250" cy="154825"/>
            </a:xfrm>
            <a:custGeom>
              <a:avLst/>
              <a:gdLst/>
              <a:ahLst/>
              <a:cxnLst/>
              <a:rect l="l" t="t" r="r" b="b"/>
              <a:pathLst>
                <a:path w="3770" h="6193" extrusionOk="0">
                  <a:moveTo>
                    <a:pt x="3336" y="589"/>
                  </a:moveTo>
                  <a:lnTo>
                    <a:pt x="3336" y="3958"/>
                  </a:lnTo>
                  <a:lnTo>
                    <a:pt x="434" y="5626"/>
                  </a:lnTo>
                  <a:lnTo>
                    <a:pt x="434" y="2257"/>
                  </a:lnTo>
                  <a:lnTo>
                    <a:pt x="3336" y="589"/>
                  </a:lnTo>
                  <a:close/>
                  <a:moveTo>
                    <a:pt x="3524" y="1"/>
                  </a:moveTo>
                  <a:cubicBezTo>
                    <a:pt x="3494" y="1"/>
                    <a:pt x="3464" y="7"/>
                    <a:pt x="3436" y="22"/>
                  </a:cubicBezTo>
                  <a:lnTo>
                    <a:pt x="100" y="1956"/>
                  </a:lnTo>
                  <a:cubicBezTo>
                    <a:pt x="33" y="1990"/>
                    <a:pt x="0" y="2056"/>
                    <a:pt x="0" y="2123"/>
                  </a:cubicBezTo>
                  <a:lnTo>
                    <a:pt x="0" y="5993"/>
                  </a:lnTo>
                  <a:cubicBezTo>
                    <a:pt x="0" y="6059"/>
                    <a:pt x="33" y="6126"/>
                    <a:pt x="100" y="6159"/>
                  </a:cubicBezTo>
                  <a:cubicBezTo>
                    <a:pt x="134" y="6193"/>
                    <a:pt x="167" y="6193"/>
                    <a:pt x="200" y="6193"/>
                  </a:cubicBezTo>
                  <a:cubicBezTo>
                    <a:pt x="234" y="6193"/>
                    <a:pt x="300" y="6193"/>
                    <a:pt x="334" y="6159"/>
                  </a:cubicBezTo>
                  <a:lnTo>
                    <a:pt x="3669" y="4225"/>
                  </a:lnTo>
                  <a:cubicBezTo>
                    <a:pt x="3703" y="4191"/>
                    <a:pt x="3769" y="4125"/>
                    <a:pt x="3769" y="4058"/>
                  </a:cubicBezTo>
                  <a:lnTo>
                    <a:pt x="3769" y="222"/>
                  </a:lnTo>
                  <a:cubicBezTo>
                    <a:pt x="3743" y="91"/>
                    <a:pt x="3635" y="1"/>
                    <a:pt x="352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485;p75"/>
            <p:cNvSpPr/>
            <p:nvPr/>
          </p:nvSpPr>
          <p:spPr>
            <a:xfrm>
              <a:off x="4820375" y="2731425"/>
              <a:ext cx="85825" cy="124425"/>
            </a:xfrm>
            <a:custGeom>
              <a:avLst/>
              <a:gdLst/>
              <a:ahLst/>
              <a:cxnLst/>
              <a:rect l="l" t="t" r="r" b="b"/>
              <a:pathLst>
                <a:path w="3433" h="4977" extrusionOk="0">
                  <a:moveTo>
                    <a:pt x="2967" y="0"/>
                  </a:moveTo>
                  <a:cubicBezTo>
                    <a:pt x="2817" y="0"/>
                    <a:pt x="2672" y="93"/>
                    <a:pt x="2599" y="240"/>
                  </a:cubicBezTo>
                  <a:lnTo>
                    <a:pt x="1064" y="3876"/>
                  </a:lnTo>
                  <a:lnTo>
                    <a:pt x="731" y="3542"/>
                  </a:lnTo>
                  <a:cubicBezTo>
                    <a:pt x="663" y="3505"/>
                    <a:pt x="594" y="3488"/>
                    <a:pt x="528" y="3488"/>
                  </a:cubicBezTo>
                  <a:cubicBezTo>
                    <a:pt x="236" y="3488"/>
                    <a:pt x="0" y="3810"/>
                    <a:pt x="163" y="4109"/>
                  </a:cubicBezTo>
                  <a:lnTo>
                    <a:pt x="931" y="4876"/>
                  </a:lnTo>
                  <a:cubicBezTo>
                    <a:pt x="997" y="4943"/>
                    <a:pt x="1097" y="4976"/>
                    <a:pt x="1231" y="4976"/>
                  </a:cubicBezTo>
                  <a:lnTo>
                    <a:pt x="1298" y="4976"/>
                  </a:lnTo>
                  <a:cubicBezTo>
                    <a:pt x="1431" y="4943"/>
                    <a:pt x="1531" y="4843"/>
                    <a:pt x="1598" y="4743"/>
                  </a:cubicBezTo>
                  <a:lnTo>
                    <a:pt x="3366" y="573"/>
                  </a:lnTo>
                  <a:cubicBezTo>
                    <a:pt x="3432" y="373"/>
                    <a:pt x="3332" y="106"/>
                    <a:pt x="3132" y="39"/>
                  </a:cubicBezTo>
                  <a:cubicBezTo>
                    <a:pt x="3079" y="13"/>
                    <a:pt x="3023" y="0"/>
                    <a:pt x="29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486;p75"/>
            <p:cNvSpPr/>
            <p:nvPr/>
          </p:nvSpPr>
          <p:spPr>
            <a:xfrm>
              <a:off x="4946200" y="2569925"/>
              <a:ext cx="333600" cy="210175"/>
            </a:xfrm>
            <a:custGeom>
              <a:avLst/>
              <a:gdLst/>
              <a:ahLst/>
              <a:cxnLst/>
              <a:rect l="l" t="t" r="r" b="b"/>
              <a:pathLst>
                <a:path w="13344" h="8407" extrusionOk="0">
                  <a:moveTo>
                    <a:pt x="13072" y="1"/>
                  </a:moveTo>
                  <a:cubicBezTo>
                    <a:pt x="12995" y="1"/>
                    <a:pt x="12906" y="31"/>
                    <a:pt x="12810" y="95"/>
                  </a:cubicBezTo>
                  <a:lnTo>
                    <a:pt x="534" y="7167"/>
                  </a:lnTo>
                  <a:cubicBezTo>
                    <a:pt x="234" y="7367"/>
                    <a:pt x="34" y="7700"/>
                    <a:pt x="1" y="8067"/>
                  </a:cubicBezTo>
                  <a:cubicBezTo>
                    <a:pt x="1" y="8278"/>
                    <a:pt x="132" y="8407"/>
                    <a:pt x="303" y="8407"/>
                  </a:cubicBezTo>
                  <a:cubicBezTo>
                    <a:pt x="376" y="8407"/>
                    <a:pt x="455" y="8384"/>
                    <a:pt x="534" y="8334"/>
                  </a:cubicBezTo>
                  <a:lnTo>
                    <a:pt x="12810" y="1229"/>
                  </a:lnTo>
                  <a:cubicBezTo>
                    <a:pt x="13110" y="1029"/>
                    <a:pt x="13310" y="729"/>
                    <a:pt x="13343" y="362"/>
                  </a:cubicBezTo>
                  <a:cubicBezTo>
                    <a:pt x="13343" y="135"/>
                    <a:pt x="13236" y="1"/>
                    <a:pt x="1307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487;p75"/>
            <p:cNvSpPr/>
            <p:nvPr/>
          </p:nvSpPr>
          <p:spPr>
            <a:xfrm>
              <a:off x="4800275" y="2895225"/>
              <a:ext cx="94250" cy="154925"/>
            </a:xfrm>
            <a:custGeom>
              <a:avLst/>
              <a:gdLst/>
              <a:ahLst/>
              <a:cxnLst/>
              <a:rect l="l" t="t" r="r" b="b"/>
              <a:pathLst>
                <a:path w="3770" h="6197" extrusionOk="0">
                  <a:moveTo>
                    <a:pt x="3336" y="559"/>
                  </a:moveTo>
                  <a:lnTo>
                    <a:pt x="3336" y="3962"/>
                  </a:lnTo>
                  <a:lnTo>
                    <a:pt x="434" y="5629"/>
                  </a:lnTo>
                  <a:lnTo>
                    <a:pt x="434" y="2260"/>
                  </a:lnTo>
                  <a:lnTo>
                    <a:pt x="3336" y="559"/>
                  </a:lnTo>
                  <a:close/>
                  <a:moveTo>
                    <a:pt x="3536" y="0"/>
                  </a:moveTo>
                  <a:cubicBezTo>
                    <a:pt x="3503" y="0"/>
                    <a:pt x="3469" y="9"/>
                    <a:pt x="3436" y="25"/>
                  </a:cubicBezTo>
                  <a:lnTo>
                    <a:pt x="100" y="1960"/>
                  </a:lnTo>
                  <a:cubicBezTo>
                    <a:pt x="33" y="1994"/>
                    <a:pt x="0" y="2060"/>
                    <a:pt x="0" y="2127"/>
                  </a:cubicBezTo>
                  <a:lnTo>
                    <a:pt x="0" y="5996"/>
                  </a:lnTo>
                  <a:cubicBezTo>
                    <a:pt x="0" y="6063"/>
                    <a:pt x="33" y="6130"/>
                    <a:pt x="100" y="6163"/>
                  </a:cubicBezTo>
                  <a:cubicBezTo>
                    <a:pt x="134" y="6197"/>
                    <a:pt x="167" y="6197"/>
                    <a:pt x="200" y="6197"/>
                  </a:cubicBezTo>
                  <a:cubicBezTo>
                    <a:pt x="234" y="6197"/>
                    <a:pt x="267" y="6163"/>
                    <a:pt x="300" y="6163"/>
                  </a:cubicBezTo>
                  <a:lnTo>
                    <a:pt x="3636" y="4228"/>
                  </a:lnTo>
                  <a:cubicBezTo>
                    <a:pt x="3703" y="4195"/>
                    <a:pt x="3769" y="4128"/>
                    <a:pt x="3769" y="4062"/>
                  </a:cubicBezTo>
                  <a:lnTo>
                    <a:pt x="3769" y="192"/>
                  </a:lnTo>
                  <a:cubicBezTo>
                    <a:pt x="3769" y="126"/>
                    <a:pt x="3703" y="59"/>
                    <a:pt x="3636" y="25"/>
                  </a:cubicBezTo>
                  <a:cubicBezTo>
                    <a:pt x="3603" y="9"/>
                    <a:pt x="3569" y="0"/>
                    <a:pt x="353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488;p75"/>
            <p:cNvSpPr/>
            <p:nvPr/>
          </p:nvSpPr>
          <p:spPr>
            <a:xfrm>
              <a:off x="4819750" y="2875675"/>
              <a:ext cx="86450" cy="125075"/>
            </a:xfrm>
            <a:custGeom>
              <a:avLst/>
              <a:gdLst/>
              <a:ahLst/>
              <a:cxnLst/>
              <a:rect l="l" t="t" r="r" b="b"/>
              <a:pathLst>
                <a:path w="3458" h="5003" extrusionOk="0">
                  <a:moveTo>
                    <a:pt x="2992" y="1"/>
                  </a:moveTo>
                  <a:cubicBezTo>
                    <a:pt x="2842" y="1"/>
                    <a:pt x="2697" y="94"/>
                    <a:pt x="2624" y="240"/>
                  </a:cubicBezTo>
                  <a:lnTo>
                    <a:pt x="1089" y="3876"/>
                  </a:lnTo>
                  <a:lnTo>
                    <a:pt x="756" y="3543"/>
                  </a:lnTo>
                  <a:cubicBezTo>
                    <a:pt x="677" y="3497"/>
                    <a:pt x="599" y="3477"/>
                    <a:pt x="525" y="3477"/>
                  </a:cubicBezTo>
                  <a:cubicBezTo>
                    <a:pt x="223" y="3477"/>
                    <a:pt x="1" y="3815"/>
                    <a:pt x="188" y="4110"/>
                  </a:cubicBezTo>
                  <a:lnTo>
                    <a:pt x="956" y="4877"/>
                  </a:lnTo>
                  <a:cubicBezTo>
                    <a:pt x="1056" y="4944"/>
                    <a:pt x="1156" y="4977"/>
                    <a:pt x="1256" y="4977"/>
                  </a:cubicBezTo>
                  <a:cubicBezTo>
                    <a:pt x="1256" y="4994"/>
                    <a:pt x="1264" y="5002"/>
                    <a:pt x="1277" y="5002"/>
                  </a:cubicBezTo>
                  <a:cubicBezTo>
                    <a:pt x="1289" y="5002"/>
                    <a:pt x="1306" y="4994"/>
                    <a:pt x="1323" y="4977"/>
                  </a:cubicBezTo>
                  <a:cubicBezTo>
                    <a:pt x="1456" y="4977"/>
                    <a:pt x="1556" y="4877"/>
                    <a:pt x="1623" y="4744"/>
                  </a:cubicBezTo>
                  <a:lnTo>
                    <a:pt x="3357" y="574"/>
                  </a:lnTo>
                  <a:cubicBezTo>
                    <a:pt x="3457" y="374"/>
                    <a:pt x="3357" y="140"/>
                    <a:pt x="3157" y="40"/>
                  </a:cubicBezTo>
                  <a:cubicBezTo>
                    <a:pt x="3104" y="13"/>
                    <a:pt x="3048" y="1"/>
                    <a:pt x="299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489;p75"/>
            <p:cNvSpPr/>
            <p:nvPr/>
          </p:nvSpPr>
          <p:spPr>
            <a:xfrm>
              <a:off x="4946200" y="2713900"/>
              <a:ext cx="333600" cy="210175"/>
            </a:xfrm>
            <a:custGeom>
              <a:avLst/>
              <a:gdLst/>
              <a:ahLst/>
              <a:cxnLst/>
              <a:rect l="l" t="t" r="r" b="b"/>
              <a:pathLst>
                <a:path w="13344" h="8407" extrusionOk="0">
                  <a:moveTo>
                    <a:pt x="13056" y="1"/>
                  </a:moveTo>
                  <a:cubicBezTo>
                    <a:pt x="12982" y="1"/>
                    <a:pt x="12899" y="24"/>
                    <a:pt x="12810" y="73"/>
                  </a:cubicBezTo>
                  <a:lnTo>
                    <a:pt x="534" y="7178"/>
                  </a:lnTo>
                  <a:cubicBezTo>
                    <a:pt x="234" y="7345"/>
                    <a:pt x="34" y="7679"/>
                    <a:pt x="1" y="8046"/>
                  </a:cubicBezTo>
                  <a:cubicBezTo>
                    <a:pt x="1" y="8272"/>
                    <a:pt x="124" y="8407"/>
                    <a:pt x="287" y="8407"/>
                  </a:cubicBezTo>
                  <a:cubicBezTo>
                    <a:pt x="363" y="8407"/>
                    <a:pt x="449" y="8377"/>
                    <a:pt x="534" y="8313"/>
                  </a:cubicBezTo>
                  <a:lnTo>
                    <a:pt x="12810" y="1241"/>
                  </a:lnTo>
                  <a:cubicBezTo>
                    <a:pt x="13110" y="1041"/>
                    <a:pt x="13310" y="707"/>
                    <a:pt x="13343" y="340"/>
                  </a:cubicBezTo>
                  <a:cubicBezTo>
                    <a:pt x="13343" y="129"/>
                    <a:pt x="13228" y="1"/>
                    <a:pt x="1305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490;p75"/>
            <p:cNvSpPr/>
            <p:nvPr/>
          </p:nvSpPr>
          <p:spPr>
            <a:xfrm>
              <a:off x="4800275" y="3040325"/>
              <a:ext cx="94250" cy="154100"/>
            </a:xfrm>
            <a:custGeom>
              <a:avLst/>
              <a:gdLst/>
              <a:ahLst/>
              <a:cxnLst/>
              <a:rect l="l" t="t" r="r" b="b"/>
              <a:pathLst>
                <a:path w="3770" h="6164" extrusionOk="0">
                  <a:moveTo>
                    <a:pt x="3336" y="559"/>
                  </a:moveTo>
                  <a:lnTo>
                    <a:pt x="3336" y="3928"/>
                  </a:lnTo>
                  <a:lnTo>
                    <a:pt x="434" y="5596"/>
                  </a:lnTo>
                  <a:lnTo>
                    <a:pt x="434" y="2227"/>
                  </a:lnTo>
                  <a:lnTo>
                    <a:pt x="3336" y="559"/>
                  </a:lnTo>
                  <a:close/>
                  <a:moveTo>
                    <a:pt x="3536" y="1"/>
                  </a:moveTo>
                  <a:cubicBezTo>
                    <a:pt x="3503" y="1"/>
                    <a:pt x="3469" y="9"/>
                    <a:pt x="3436" y="26"/>
                  </a:cubicBezTo>
                  <a:lnTo>
                    <a:pt x="100" y="1927"/>
                  </a:lnTo>
                  <a:cubicBezTo>
                    <a:pt x="33" y="1960"/>
                    <a:pt x="0" y="2027"/>
                    <a:pt x="0" y="2127"/>
                  </a:cubicBezTo>
                  <a:lnTo>
                    <a:pt x="0" y="5963"/>
                  </a:lnTo>
                  <a:cubicBezTo>
                    <a:pt x="0" y="6063"/>
                    <a:pt x="100" y="6163"/>
                    <a:pt x="200" y="6163"/>
                  </a:cubicBezTo>
                  <a:cubicBezTo>
                    <a:pt x="234" y="6163"/>
                    <a:pt x="267" y="6163"/>
                    <a:pt x="300" y="6130"/>
                  </a:cubicBezTo>
                  <a:lnTo>
                    <a:pt x="3636" y="4229"/>
                  </a:lnTo>
                  <a:cubicBezTo>
                    <a:pt x="3703" y="4195"/>
                    <a:pt x="3769" y="4095"/>
                    <a:pt x="3769" y="4028"/>
                  </a:cubicBezTo>
                  <a:lnTo>
                    <a:pt x="3769" y="192"/>
                  </a:lnTo>
                  <a:cubicBezTo>
                    <a:pt x="3769" y="126"/>
                    <a:pt x="3703" y="59"/>
                    <a:pt x="3636" y="26"/>
                  </a:cubicBezTo>
                  <a:cubicBezTo>
                    <a:pt x="3603" y="9"/>
                    <a:pt x="3569" y="1"/>
                    <a:pt x="353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491;p75"/>
            <p:cNvSpPr/>
            <p:nvPr/>
          </p:nvSpPr>
          <p:spPr>
            <a:xfrm>
              <a:off x="4819625" y="3020800"/>
              <a:ext cx="86575" cy="124425"/>
            </a:xfrm>
            <a:custGeom>
              <a:avLst/>
              <a:gdLst/>
              <a:ahLst/>
              <a:cxnLst/>
              <a:rect l="l" t="t" r="r" b="b"/>
              <a:pathLst>
                <a:path w="3463" h="4977" extrusionOk="0">
                  <a:moveTo>
                    <a:pt x="2997" y="0"/>
                  </a:moveTo>
                  <a:cubicBezTo>
                    <a:pt x="2847" y="0"/>
                    <a:pt x="2702" y="93"/>
                    <a:pt x="2629" y="240"/>
                  </a:cubicBezTo>
                  <a:lnTo>
                    <a:pt x="1094" y="3875"/>
                  </a:lnTo>
                  <a:lnTo>
                    <a:pt x="761" y="3509"/>
                  </a:lnTo>
                  <a:cubicBezTo>
                    <a:pt x="691" y="3474"/>
                    <a:pt x="621" y="3458"/>
                    <a:pt x="554" y="3458"/>
                  </a:cubicBezTo>
                  <a:cubicBezTo>
                    <a:pt x="240" y="3458"/>
                    <a:pt x="1" y="3806"/>
                    <a:pt x="193" y="4109"/>
                  </a:cubicBezTo>
                  <a:lnTo>
                    <a:pt x="961" y="4876"/>
                  </a:lnTo>
                  <a:cubicBezTo>
                    <a:pt x="1061" y="4943"/>
                    <a:pt x="1161" y="4976"/>
                    <a:pt x="1261" y="4976"/>
                  </a:cubicBezTo>
                  <a:lnTo>
                    <a:pt x="1328" y="4976"/>
                  </a:lnTo>
                  <a:cubicBezTo>
                    <a:pt x="1461" y="4943"/>
                    <a:pt x="1561" y="4876"/>
                    <a:pt x="1628" y="4743"/>
                  </a:cubicBezTo>
                  <a:lnTo>
                    <a:pt x="3362" y="573"/>
                  </a:lnTo>
                  <a:cubicBezTo>
                    <a:pt x="3462" y="373"/>
                    <a:pt x="3362" y="106"/>
                    <a:pt x="3162" y="39"/>
                  </a:cubicBezTo>
                  <a:cubicBezTo>
                    <a:pt x="3109" y="13"/>
                    <a:pt x="3053" y="0"/>
                    <a:pt x="29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492;p75"/>
            <p:cNvSpPr/>
            <p:nvPr/>
          </p:nvSpPr>
          <p:spPr>
            <a:xfrm>
              <a:off x="4946200" y="2858000"/>
              <a:ext cx="333600" cy="209800"/>
            </a:xfrm>
            <a:custGeom>
              <a:avLst/>
              <a:gdLst/>
              <a:ahLst/>
              <a:cxnLst/>
              <a:rect l="l" t="t" r="r" b="b"/>
              <a:pathLst>
                <a:path w="13344" h="8392" extrusionOk="0">
                  <a:moveTo>
                    <a:pt x="13071" y="1"/>
                  </a:moveTo>
                  <a:cubicBezTo>
                    <a:pt x="12994" y="1"/>
                    <a:pt x="12906" y="27"/>
                    <a:pt x="12810" y="80"/>
                  </a:cubicBezTo>
                  <a:lnTo>
                    <a:pt x="534" y="7152"/>
                  </a:lnTo>
                  <a:cubicBezTo>
                    <a:pt x="234" y="7352"/>
                    <a:pt x="34" y="7686"/>
                    <a:pt x="1" y="8052"/>
                  </a:cubicBezTo>
                  <a:cubicBezTo>
                    <a:pt x="1" y="8263"/>
                    <a:pt x="132" y="8392"/>
                    <a:pt x="303" y="8392"/>
                  </a:cubicBezTo>
                  <a:cubicBezTo>
                    <a:pt x="376" y="8392"/>
                    <a:pt x="455" y="8369"/>
                    <a:pt x="534" y="8319"/>
                  </a:cubicBezTo>
                  <a:lnTo>
                    <a:pt x="12810" y="1214"/>
                  </a:lnTo>
                  <a:cubicBezTo>
                    <a:pt x="13110" y="1047"/>
                    <a:pt x="13310" y="714"/>
                    <a:pt x="13343" y="347"/>
                  </a:cubicBezTo>
                  <a:cubicBezTo>
                    <a:pt x="13343" y="120"/>
                    <a:pt x="13235" y="1"/>
                    <a:pt x="1307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493;p75"/>
            <p:cNvSpPr/>
            <p:nvPr/>
          </p:nvSpPr>
          <p:spPr>
            <a:xfrm>
              <a:off x="3020650" y="821125"/>
              <a:ext cx="430850" cy="516975"/>
            </a:xfrm>
            <a:custGeom>
              <a:avLst/>
              <a:gdLst/>
              <a:ahLst/>
              <a:cxnLst/>
              <a:rect l="l" t="t" r="r" b="b"/>
              <a:pathLst>
                <a:path w="17234" h="20679" extrusionOk="0">
                  <a:moveTo>
                    <a:pt x="16269" y="470"/>
                  </a:moveTo>
                  <a:cubicBezTo>
                    <a:pt x="16537" y="470"/>
                    <a:pt x="16784" y="700"/>
                    <a:pt x="16713" y="1031"/>
                  </a:cubicBezTo>
                  <a:lnTo>
                    <a:pt x="16713" y="10104"/>
                  </a:lnTo>
                  <a:cubicBezTo>
                    <a:pt x="16680" y="10804"/>
                    <a:pt x="16313" y="11405"/>
                    <a:pt x="15746" y="11772"/>
                  </a:cubicBezTo>
                  <a:lnTo>
                    <a:pt x="13444" y="13106"/>
                  </a:lnTo>
                  <a:lnTo>
                    <a:pt x="11943" y="18210"/>
                  </a:lnTo>
                  <a:cubicBezTo>
                    <a:pt x="11943" y="18243"/>
                    <a:pt x="11909" y="18276"/>
                    <a:pt x="11876" y="18276"/>
                  </a:cubicBezTo>
                  <a:cubicBezTo>
                    <a:pt x="11843" y="18276"/>
                    <a:pt x="11809" y="18276"/>
                    <a:pt x="11776" y="18210"/>
                  </a:cubicBezTo>
                  <a:lnTo>
                    <a:pt x="10342" y="14874"/>
                  </a:lnTo>
                  <a:lnTo>
                    <a:pt x="1202" y="20144"/>
                  </a:lnTo>
                  <a:cubicBezTo>
                    <a:pt x="1113" y="20233"/>
                    <a:pt x="979" y="20278"/>
                    <a:pt x="851" y="20278"/>
                  </a:cubicBezTo>
                  <a:cubicBezTo>
                    <a:pt x="787" y="20278"/>
                    <a:pt x="724" y="20267"/>
                    <a:pt x="668" y="20245"/>
                  </a:cubicBezTo>
                  <a:cubicBezTo>
                    <a:pt x="501" y="20111"/>
                    <a:pt x="435" y="19911"/>
                    <a:pt x="468" y="19711"/>
                  </a:cubicBezTo>
                  <a:lnTo>
                    <a:pt x="468" y="10638"/>
                  </a:lnTo>
                  <a:cubicBezTo>
                    <a:pt x="501" y="9970"/>
                    <a:pt x="868" y="9337"/>
                    <a:pt x="1435" y="8970"/>
                  </a:cubicBezTo>
                  <a:lnTo>
                    <a:pt x="15946" y="564"/>
                  </a:lnTo>
                  <a:lnTo>
                    <a:pt x="15946" y="597"/>
                  </a:lnTo>
                  <a:cubicBezTo>
                    <a:pt x="16043" y="509"/>
                    <a:pt x="16158" y="470"/>
                    <a:pt x="16269" y="470"/>
                  </a:cubicBezTo>
                  <a:close/>
                  <a:moveTo>
                    <a:pt x="16300" y="1"/>
                  </a:moveTo>
                  <a:cubicBezTo>
                    <a:pt x="16110" y="1"/>
                    <a:pt x="15915" y="71"/>
                    <a:pt x="15746" y="230"/>
                  </a:cubicBezTo>
                  <a:lnTo>
                    <a:pt x="1202" y="8603"/>
                  </a:lnTo>
                  <a:cubicBezTo>
                    <a:pt x="501" y="9070"/>
                    <a:pt x="68" y="9804"/>
                    <a:pt x="34" y="10638"/>
                  </a:cubicBezTo>
                  <a:lnTo>
                    <a:pt x="34" y="19711"/>
                  </a:lnTo>
                  <a:cubicBezTo>
                    <a:pt x="1" y="20078"/>
                    <a:pt x="168" y="20411"/>
                    <a:pt x="435" y="20611"/>
                  </a:cubicBezTo>
                  <a:cubicBezTo>
                    <a:pt x="568" y="20645"/>
                    <a:pt x="701" y="20678"/>
                    <a:pt x="835" y="20678"/>
                  </a:cubicBezTo>
                  <a:cubicBezTo>
                    <a:pt x="1035" y="20678"/>
                    <a:pt x="1235" y="20611"/>
                    <a:pt x="1435" y="20511"/>
                  </a:cubicBezTo>
                  <a:lnTo>
                    <a:pt x="10142" y="15474"/>
                  </a:lnTo>
                  <a:lnTo>
                    <a:pt x="11409" y="18377"/>
                  </a:lnTo>
                  <a:cubicBezTo>
                    <a:pt x="11488" y="18581"/>
                    <a:pt x="11671" y="18682"/>
                    <a:pt x="11856" y="18682"/>
                  </a:cubicBezTo>
                  <a:cubicBezTo>
                    <a:pt x="12063" y="18682"/>
                    <a:pt x="12273" y="18556"/>
                    <a:pt x="12343" y="18310"/>
                  </a:cubicBezTo>
                  <a:lnTo>
                    <a:pt x="13777" y="13373"/>
                  </a:lnTo>
                  <a:lnTo>
                    <a:pt x="15946" y="12139"/>
                  </a:lnTo>
                  <a:cubicBezTo>
                    <a:pt x="16646" y="11672"/>
                    <a:pt x="17080" y="10938"/>
                    <a:pt x="17113" y="10104"/>
                  </a:cubicBezTo>
                  <a:lnTo>
                    <a:pt x="17113" y="1031"/>
                  </a:lnTo>
                  <a:cubicBezTo>
                    <a:pt x="17233" y="456"/>
                    <a:pt x="16785" y="1"/>
                    <a:pt x="16300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494;p75"/>
            <p:cNvSpPr/>
            <p:nvPr/>
          </p:nvSpPr>
          <p:spPr>
            <a:xfrm>
              <a:off x="3104050" y="954800"/>
              <a:ext cx="262850" cy="154800"/>
            </a:xfrm>
            <a:custGeom>
              <a:avLst/>
              <a:gdLst/>
              <a:ahLst/>
              <a:cxnLst/>
              <a:rect l="l" t="t" r="r" b="b"/>
              <a:pathLst>
                <a:path w="10514" h="6192" extrusionOk="0">
                  <a:moveTo>
                    <a:pt x="10233" y="0"/>
                  </a:moveTo>
                  <a:cubicBezTo>
                    <a:pt x="10204" y="0"/>
                    <a:pt x="10173" y="6"/>
                    <a:pt x="10141" y="20"/>
                  </a:cubicBezTo>
                  <a:lnTo>
                    <a:pt x="134" y="5791"/>
                  </a:lnTo>
                  <a:cubicBezTo>
                    <a:pt x="34" y="5858"/>
                    <a:pt x="1" y="5991"/>
                    <a:pt x="67" y="6091"/>
                  </a:cubicBezTo>
                  <a:cubicBezTo>
                    <a:pt x="101" y="6125"/>
                    <a:pt x="167" y="6191"/>
                    <a:pt x="234" y="6191"/>
                  </a:cubicBezTo>
                  <a:cubicBezTo>
                    <a:pt x="268" y="6191"/>
                    <a:pt x="301" y="6158"/>
                    <a:pt x="334" y="6158"/>
                  </a:cubicBezTo>
                  <a:lnTo>
                    <a:pt x="10341" y="387"/>
                  </a:lnTo>
                  <a:cubicBezTo>
                    <a:pt x="10514" y="243"/>
                    <a:pt x="10414" y="0"/>
                    <a:pt x="1023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495;p75"/>
            <p:cNvSpPr/>
            <p:nvPr/>
          </p:nvSpPr>
          <p:spPr>
            <a:xfrm>
              <a:off x="3104050" y="1002800"/>
              <a:ext cx="261875" cy="155175"/>
            </a:xfrm>
            <a:custGeom>
              <a:avLst/>
              <a:gdLst/>
              <a:ahLst/>
              <a:cxnLst/>
              <a:rect l="l" t="t" r="r" b="b"/>
              <a:pathLst>
                <a:path w="10475" h="6207" extrusionOk="0">
                  <a:moveTo>
                    <a:pt x="10256" y="0"/>
                  </a:moveTo>
                  <a:cubicBezTo>
                    <a:pt x="10216" y="0"/>
                    <a:pt x="10177" y="11"/>
                    <a:pt x="10141" y="35"/>
                  </a:cubicBezTo>
                  <a:lnTo>
                    <a:pt x="134" y="5806"/>
                  </a:lnTo>
                  <a:cubicBezTo>
                    <a:pt x="34" y="5872"/>
                    <a:pt x="1" y="6006"/>
                    <a:pt x="67" y="6106"/>
                  </a:cubicBezTo>
                  <a:cubicBezTo>
                    <a:pt x="101" y="6173"/>
                    <a:pt x="167" y="6206"/>
                    <a:pt x="234" y="6206"/>
                  </a:cubicBezTo>
                  <a:cubicBezTo>
                    <a:pt x="268" y="6206"/>
                    <a:pt x="301" y="6173"/>
                    <a:pt x="334" y="6173"/>
                  </a:cubicBezTo>
                  <a:lnTo>
                    <a:pt x="10341" y="402"/>
                  </a:lnTo>
                  <a:cubicBezTo>
                    <a:pt x="10441" y="335"/>
                    <a:pt x="10475" y="202"/>
                    <a:pt x="10441" y="102"/>
                  </a:cubicBezTo>
                  <a:cubicBezTo>
                    <a:pt x="10398" y="37"/>
                    <a:pt x="10327" y="0"/>
                    <a:pt x="10256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496;p75"/>
            <p:cNvSpPr/>
            <p:nvPr/>
          </p:nvSpPr>
          <p:spPr>
            <a:xfrm>
              <a:off x="3104050" y="1051025"/>
              <a:ext cx="264800" cy="155300"/>
            </a:xfrm>
            <a:custGeom>
              <a:avLst/>
              <a:gdLst/>
              <a:ahLst/>
              <a:cxnLst/>
              <a:rect l="l" t="t" r="r" b="b"/>
              <a:pathLst>
                <a:path w="10592" h="6212" extrusionOk="0">
                  <a:moveTo>
                    <a:pt x="10259" y="1"/>
                  </a:moveTo>
                  <a:cubicBezTo>
                    <a:pt x="10221" y="1"/>
                    <a:pt x="10180" y="13"/>
                    <a:pt x="10141" y="41"/>
                  </a:cubicBezTo>
                  <a:lnTo>
                    <a:pt x="134" y="5811"/>
                  </a:lnTo>
                  <a:cubicBezTo>
                    <a:pt x="34" y="5878"/>
                    <a:pt x="1" y="6012"/>
                    <a:pt x="67" y="6112"/>
                  </a:cubicBezTo>
                  <a:cubicBezTo>
                    <a:pt x="101" y="6178"/>
                    <a:pt x="167" y="6212"/>
                    <a:pt x="234" y="6212"/>
                  </a:cubicBezTo>
                  <a:cubicBezTo>
                    <a:pt x="268" y="6212"/>
                    <a:pt x="301" y="6178"/>
                    <a:pt x="334" y="6178"/>
                  </a:cubicBezTo>
                  <a:lnTo>
                    <a:pt x="10341" y="408"/>
                  </a:lnTo>
                  <a:cubicBezTo>
                    <a:pt x="10591" y="297"/>
                    <a:pt x="10448" y="1"/>
                    <a:pt x="10259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497;p75"/>
            <p:cNvSpPr/>
            <p:nvPr/>
          </p:nvSpPr>
          <p:spPr>
            <a:xfrm>
              <a:off x="2672075" y="808975"/>
              <a:ext cx="430850" cy="517450"/>
            </a:xfrm>
            <a:custGeom>
              <a:avLst/>
              <a:gdLst/>
              <a:ahLst/>
              <a:cxnLst/>
              <a:rect l="l" t="t" r="r" b="b"/>
              <a:pathLst>
                <a:path w="17234" h="20698" extrusionOk="0">
                  <a:moveTo>
                    <a:pt x="16295" y="1"/>
                  </a:moveTo>
                  <a:cubicBezTo>
                    <a:pt x="16107" y="1"/>
                    <a:pt x="15913" y="67"/>
                    <a:pt x="15745" y="216"/>
                  </a:cubicBezTo>
                  <a:lnTo>
                    <a:pt x="1202" y="8622"/>
                  </a:lnTo>
                  <a:cubicBezTo>
                    <a:pt x="501" y="9055"/>
                    <a:pt x="67" y="9823"/>
                    <a:pt x="34" y="10623"/>
                  </a:cubicBezTo>
                  <a:lnTo>
                    <a:pt x="34" y="19730"/>
                  </a:lnTo>
                  <a:cubicBezTo>
                    <a:pt x="1" y="20063"/>
                    <a:pt x="167" y="20397"/>
                    <a:pt x="468" y="20597"/>
                  </a:cubicBezTo>
                  <a:cubicBezTo>
                    <a:pt x="568" y="20664"/>
                    <a:pt x="701" y="20697"/>
                    <a:pt x="835" y="20697"/>
                  </a:cubicBezTo>
                  <a:cubicBezTo>
                    <a:pt x="1035" y="20697"/>
                    <a:pt x="1235" y="20630"/>
                    <a:pt x="1402" y="20530"/>
                  </a:cubicBezTo>
                  <a:lnTo>
                    <a:pt x="12843" y="13926"/>
                  </a:lnTo>
                  <a:cubicBezTo>
                    <a:pt x="12943" y="13859"/>
                    <a:pt x="12977" y="13726"/>
                    <a:pt x="12910" y="13659"/>
                  </a:cubicBezTo>
                  <a:cubicBezTo>
                    <a:pt x="12865" y="13570"/>
                    <a:pt x="12806" y="13525"/>
                    <a:pt x="12742" y="13525"/>
                  </a:cubicBezTo>
                  <a:cubicBezTo>
                    <a:pt x="12710" y="13525"/>
                    <a:pt x="12676" y="13536"/>
                    <a:pt x="12643" y="13559"/>
                  </a:cubicBezTo>
                  <a:lnTo>
                    <a:pt x="1202" y="20130"/>
                  </a:lnTo>
                  <a:cubicBezTo>
                    <a:pt x="1112" y="20230"/>
                    <a:pt x="999" y="20273"/>
                    <a:pt x="887" y="20273"/>
                  </a:cubicBezTo>
                  <a:cubicBezTo>
                    <a:pt x="625" y="20273"/>
                    <a:pt x="374" y="20034"/>
                    <a:pt x="468" y="19730"/>
                  </a:cubicBezTo>
                  <a:lnTo>
                    <a:pt x="468" y="10623"/>
                  </a:lnTo>
                  <a:cubicBezTo>
                    <a:pt x="501" y="9956"/>
                    <a:pt x="835" y="9356"/>
                    <a:pt x="1402" y="8955"/>
                  </a:cubicBezTo>
                  <a:lnTo>
                    <a:pt x="15945" y="583"/>
                  </a:lnTo>
                  <a:cubicBezTo>
                    <a:pt x="16046" y="502"/>
                    <a:pt x="16160" y="458"/>
                    <a:pt x="16278" y="458"/>
                  </a:cubicBezTo>
                  <a:cubicBezTo>
                    <a:pt x="16355" y="458"/>
                    <a:pt x="16434" y="477"/>
                    <a:pt x="16512" y="516"/>
                  </a:cubicBezTo>
                  <a:cubicBezTo>
                    <a:pt x="16646" y="616"/>
                    <a:pt x="16713" y="816"/>
                    <a:pt x="16713" y="1016"/>
                  </a:cubicBezTo>
                  <a:lnTo>
                    <a:pt x="16713" y="6787"/>
                  </a:lnTo>
                  <a:cubicBezTo>
                    <a:pt x="16713" y="6887"/>
                    <a:pt x="16779" y="6987"/>
                    <a:pt x="16913" y="6987"/>
                  </a:cubicBezTo>
                  <a:cubicBezTo>
                    <a:pt x="17013" y="6987"/>
                    <a:pt x="17113" y="6887"/>
                    <a:pt x="17113" y="6787"/>
                  </a:cubicBezTo>
                  <a:lnTo>
                    <a:pt x="17113" y="1016"/>
                  </a:lnTo>
                  <a:cubicBezTo>
                    <a:pt x="17233" y="439"/>
                    <a:pt x="16781" y="1"/>
                    <a:pt x="16295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498;p75"/>
            <p:cNvSpPr/>
            <p:nvPr/>
          </p:nvSpPr>
          <p:spPr>
            <a:xfrm>
              <a:off x="2754650" y="942475"/>
              <a:ext cx="262700" cy="154600"/>
            </a:xfrm>
            <a:custGeom>
              <a:avLst/>
              <a:gdLst/>
              <a:ahLst/>
              <a:cxnLst/>
              <a:rect l="l" t="t" r="r" b="b"/>
              <a:pathLst>
                <a:path w="10508" h="6184" extrusionOk="0">
                  <a:moveTo>
                    <a:pt x="10254" y="0"/>
                  </a:moveTo>
                  <a:cubicBezTo>
                    <a:pt x="10226" y="0"/>
                    <a:pt x="10199" y="5"/>
                    <a:pt x="10174" y="13"/>
                  </a:cubicBezTo>
                  <a:lnTo>
                    <a:pt x="167" y="5817"/>
                  </a:lnTo>
                  <a:cubicBezTo>
                    <a:pt x="0" y="5917"/>
                    <a:pt x="67" y="6184"/>
                    <a:pt x="267" y="6184"/>
                  </a:cubicBezTo>
                  <a:cubicBezTo>
                    <a:pt x="300" y="6184"/>
                    <a:pt x="367" y="6184"/>
                    <a:pt x="400" y="6151"/>
                  </a:cubicBezTo>
                  <a:lnTo>
                    <a:pt x="10407" y="380"/>
                  </a:lnTo>
                  <a:cubicBezTo>
                    <a:pt x="10474" y="313"/>
                    <a:pt x="10508" y="213"/>
                    <a:pt x="10474" y="113"/>
                  </a:cubicBezTo>
                  <a:cubicBezTo>
                    <a:pt x="10424" y="38"/>
                    <a:pt x="10337" y="0"/>
                    <a:pt x="1025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499;p75"/>
            <p:cNvSpPr/>
            <p:nvPr/>
          </p:nvSpPr>
          <p:spPr>
            <a:xfrm>
              <a:off x="2754650" y="990275"/>
              <a:ext cx="262700" cy="155175"/>
            </a:xfrm>
            <a:custGeom>
              <a:avLst/>
              <a:gdLst/>
              <a:ahLst/>
              <a:cxnLst/>
              <a:rect l="l" t="t" r="r" b="b"/>
              <a:pathLst>
                <a:path w="10508" h="6207" extrusionOk="0">
                  <a:moveTo>
                    <a:pt x="10288" y="1"/>
                  </a:moveTo>
                  <a:cubicBezTo>
                    <a:pt x="10249" y="1"/>
                    <a:pt x="10209" y="12"/>
                    <a:pt x="10174" y="36"/>
                  </a:cubicBezTo>
                  <a:lnTo>
                    <a:pt x="167" y="5806"/>
                  </a:lnTo>
                  <a:cubicBezTo>
                    <a:pt x="0" y="5906"/>
                    <a:pt x="67" y="6207"/>
                    <a:pt x="267" y="6207"/>
                  </a:cubicBezTo>
                  <a:lnTo>
                    <a:pt x="400" y="6207"/>
                  </a:lnTo>
                  <a:lnTo>
                    <a:pt x="10407" y="402"/>
                  </a:lnTo>
                  <a:cubicBezTo>
                    <a:pt x="10474" y="336"/>
                    <a:pt x="10508" y="202"/>
                    <a:pt x="10474" y="102"/>
                  </a:cubicBezTo>
                  <a:cubicBezTo>
                    <a:pt x="10431" y="38"/>
                    <a:pt x="10360" y="1"/>
                    <a:pt x="10288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500;p75"/>
            <p:cNvSpPr/>
            <p:nvPr/>
          </p:nvSpPr>
          <p:spPr>
            <a:xfrm>
              <a:off x="2754650" y="1054500"/>
              <a:ext cx="236025" cy="139325"/>
            </a:xfrm>
            <a:custGeom>
              <a:avLst/>
              <a:gdLst/>
              <a:ahLst/>
              <a:cxnLst/>
              <a:rect l="l" t="t" r="r" b="b"/>
              <a:pathLst>
                <a:path w="9441" h="5573" extrusionOk="0">
                  <a:moveTo>
                    <a:pt x="9221" y="0"/>
                  </a:moveTo>
                  <a:cubicBezTo>
                    <a:pt x="9182" y="0"/>
                    <a:pt x="9142" y="11"/>
                    <a:pt x="9107" y="35"/>
                  </a:cubicBezTo>
                  <a:lnTo>
                    <a:pt x="167" y="5205"/>
                  </a:lnTo>
                  <a:cubicBezTo>
                    <a:pt x="0" y="5306"/>
                    <a:pt x="67" y="5572"/>
                    <a:pt x="267" y="5572"/>
                  </a:cubicBezTo>
                  <a:cubicBezTo>
                    <a:pt x="300" y="5572"/>
                    <a:pt x="367" y="5572"/>
                    <a:pt x="400" y="5539"/>
                  </a:cubicBezTo>
                  <a:lnTo>
                    <a:pt x="9307" y="369"/>
                  </a:lnTo>
                  <a:cubicBezTo>
                    <a:pt x="9407" y="335"/>
                    <a:pt x="9440" y="202"/>
                    <a:pt x="9407" y="102"/>
                  </a:cubicBezTo>
                  <a:cubicBezTo>
                    <a:pt x="9364" y="37"/>
                    <a:pt x="9293" y="0"/>
                    <a:pt x="9221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501;p75"/>
            <p:cNvSpPr/>
            <p:nvPr/>
          </p:nvSpPr>
          <p:spPr>
            <a:xfrm>
              <a:off x="1793950" y="1451475"/>
              <a:ext cx="66750" cy="142625"/>
            </a:xfrm>
            <a:custGeom>
              <a:avLst/>
              <a:gdLst/>
              <a:ahLst/>
              <a:cxnLst/>
              <a:rect l="l" t="t" r="r" b="b"/>
              <a:pathLst>
                <a:path w="2670" h="5705" extrusionOk="0">
                  <a:moveTo>
                    <a:pt x="2502" y="1"/>
                  </a:moveTo>
                  <a:lnTo>
                    <a:pt x="1" y="1468"/>
                  </a:lnTo>
                  <a:lnTo>
                    <a:pt x="1" y="2903"/>
                  </a:lnTo>
                  <a:lnTo>
                    <a:pt x="1068" y="4737"/>
                  </a:lnTo>
                  <a:cubicBezTo>
                    <a:pt x="1068" y="4771"/>
                    <a:pt x="1101" y="4804"/>
                    <a:pt x="1135" y="4804"/>
                  </a:cubicBezTo>
                  <a:lnTo>
                    <a:pt x="2669" y="5705"/>
                  </a:lnTo>
                  <a:lnTo>
                    <a:pt x="1668" y="3803"/>
                  </a:lnTo>
                  <a:lnTo>
                    <a:pt x="2502" y="1468"/>
                  </a:lnTo>
                  <a:lnTo>
                    <a:pt x="250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502;p75"/>
            <p:cNvSpPr/>
            <p:nvPr/>
          </p:nvSpPr>
          <p:spPr>
            <a:xfrm>
              <a:off x="1793950" y="1451475"/>
              <a:ext cx="66750" cy="142625"/>
            </a:xfrm>
            <a:custGeom>
              <a:avLst/>
              <a:gdLst/>
              <a:ahLst/>
              <a:cxnLst/>
              <a:rect l="l" t="t" r="r" b="b"/>
              <a:pathLst>
                <a:path w="2670" h="5705" extrusionOk="0">
                  <a:moveTo>
                    <a:pt x="2502" y="1"/>
                  </a:moveTo>
                  <a:lnTo>
                    <a:pt x="1" y="1468"/>
                  </a:lnTo>
                  <a:lnTo>
                    <a:pt x="1" y="2903"/>
                  </a:lnTo>
                  <a:lnTo>
                    <a:pt x="1068" y="4737"/>
                  </a:lnTo>
                  <a:cubicBezTo>
                    <a:pt x="1068" y="4771"/>
                    <a:pt x="1101" y="4804"/>
                    <a:pt x="1135" y="4804"/>
                  </a:cubicBezTo>
                  <a:lnTo>
                    <a:pt x="2669" y="5705"/>
                  </a:lnTo>
                  <a:lnTo>
                    <a:pt x="1668" y="3803"/>
                  </a:lnTo>
                  <a:lnTo>
                    <a:pt x="2502" y="1468"/>
                  </a:lnTo>
                  <a:lnTo>
                    <a:pt x="25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503;p75"/>
            <p:cNvSpPr/>
            <p:nvPr/>
          </p:nvSpPr>
          <p:spPr>
            <a:xfrm>
              <a:off x="1634675" y="1187750"/>
              <a:ext cx="387800" cy="436600"/>
            </a:xfrm>
            <a:custGeom>
              <a:avLst/>
              <a:gdLst/>
              <a:ahLst/>
              <a:cxnLst/>
              <a:rect l="l" t="t" r="r" b="b"/>
              <a:pathLst>
                <a:path w="15512" h="17464" extrusionOk="0">
                  <a:moveTo>
                    <a:pt x="13393" y="1"/>
                  </a:moveTo>
                  <a:cubicBezTo>
                    <a:pt x="13135" y="1"/>
                    <a:pt x="12876" y="59"/>
                    <a:pt x="12643" y="176"/>
                  </a:cubicBezTo>
                  <a:lnTo>
                    <a:pt x="734" y="7047"/>
                  </a:lnTo>
                  <a:cubicBezTo>
                    <a:pt x="301" y="7347"/>
                    <a:pt x="34" y="7814"/>
                    <a:pt x="0" y="8348"/>
                  </a:cubicBezTo>
                  <a:lnTo>
                    <a:pt x="0" y="15653"/>
                  </a:lnTo>
                  <a:cubicBezTo>
                    <a:pt x="34" y="16154"/>
                    <a:pt x="301" y="16654"/>
                    <a:pt x="734" y="16921"/>
                  </a:cubicBezTo>
                  <a:lnTo>
                    <a:pt x="1368" y="17288"/>
                  </a:lnTo>
                  <a:cubicBezTo>
                    <a:pt x="1602" y="17405"/>
                    <a:pt x="1852" y="17463"/>
                    <a:pt x="2106" y="17463"/>
                  </a:cubicBezTo>
                  <a:cubicBezTo>
                    <a:pt x="2360" y="17463"/>
                    <a:pt x="2619" y="17405"/>
                    <a:pt x="2869" y="17288"/>
                  </a:cubicBezTo>
                  <a:lnTo>
                    <a:pt x="7906" y="14352"/>
                  </a:lnTo>
                  <a:lnTo>
                    <a:pt x="8973" y="16220"/>
                  </a:lnTo>
                  <a:cubicBezTo>
                    <a:pt x="9020" y="16267"/>
                    <a:pt x="9081" y="16292"/>
                    <a:pt x="9136" y="16292"/>
                  </a:cubicBezTo>
                  <a:cubicBezTo>
                    <a:pt x="9200" y="16292"/>
                    <a:pt x="9256" y="16259"/>
                    <a:pt x="9274" y="16187"/>
                  </a:cubicBezTo>
                  <a:lnTo>
                    <a:pt x="10408" y="12918"/>
                  </a:lnTo>
                  <a:lnTo>
                    <a:pt x="14744" y="10416"/>
                  </a:lnTo>
                  <a:cubicBezTo>
                    <a:pt x="15178" y="10149"/>
                    <a:pt x="15478" y="9649"/>
                    <a:pt x="15511" y="9149"/>
                  </a:cubicBezTo>
                  <a:lnTo>
                    <a:pt x="15511" y="1844"/>
                  </a:lnTo>
                  <a:cubicBezTo>
                    <a:pt x="15478" y="1310"/>
                    <a:pt x="15178" y="843"/>
                    <a:pt x="14744" y="543"/>
                  </a:cubicBezTo>
                  <a:lnTo>
                    <a:pt x="14144" y="176"/>
                  </a:lnTo>
                  <a:cubicBezTo>
                    <a:pt x="13910" y="59"/>
                    <a:pt x="13652" y="1"/>
                    <a:pt x="1339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504;p75"/>
            <p:cNvSpPr/>
            <p:nvPr/>
          </p:nvSpPr>
          <p:spPr>
            <a:xfrm>
              <a:off x="1634675" y="1378100"/>
              <a:ext cx="68400" cy="246475"/>
            </a:xfrm>
            <a:custGeom>
              <a:avLst/>
              <a:gdLst/>
              <a:ahLst/>
              <a:cxnLst/>
              <a:rect l="l" t="t" r="r" b="b"/>
              <a:pathLst>
                <a:path w="2736" h="9859" extrusionOk="0">
                  <a:moveTo>
                    <a:pt x="2736" y="9741"/>
                  </a:moveTo>
                  <a:lnTo>
                    <a:pt x="2736" y="9741"/>
                  </a:lnTo>
                  <a:cubicBezTo>
                    <a:pt x="2731" y="9742"/>
                    <a:pt x="2726" y="9744"/>
                    <a:pt x="2722" y="9746"/>
                  </a:cubicBezTo>
                  <a:lnTo>
                    <a:pt x="2722" y="9746"/>
                  </a:lnTo>
                  <a:cubicBezTo>
                    <a:pt x="2726" y="9744"/>
                    <a:pt x="2731" y="9742"/>
                    <a:pt x="2736" y="9741"/>
                  </a:cubicBezTo>
                  <a:close/>
                  <a:moveTo>
                    <a:pt x="234" y="0"/>
                  </a:moveTo>
                  <a:cubicBezTo>
                    <a:pt x="100" y="200"/>
                    <a:pt x="0" y="467"/>
                    <a:pt x="0" y="734"/>
                  </a:cubicBezTo>
                  <a:lnTo>
                    <a:pt x="0" y="8039"/>
                  </a:lnTo>
                  <a:cubicBezTo>
                    <a:pt x="34" y="8573"/>
                    <a:pt x="301" y="9040"/>
                    <a:pt x="734" y="9340"/>
                  </a:cubicBezTo>
                  <a:lnTo>
                    <a:pt x="1368" y="9674"/>
                  </a:lnTo>
                  <a:cubicBezTo>
                    <a:pt x="1585" y="9800"/>
                    <a:pt x="1831" y="9858"/>
                    <a:pt x="2086" y="9858"/>
                  </a:cubicBezTo>
                  <a:cubicBezTo>
                    <a:pt x="2296" y="9858"/>
                    <a:pt x="2512" y="9819"/>
                    <a:pt x="2722" y="9746"/>
                  </a:cubicBezTo>
                  <a:lnTo>
                    <a:pt x="2722" y="9746"/>
                  </a:lnTo>
                  <a:cubicBezTo>
                    <a:pt x="2651" y="9770"/>
                    <a:pt x="2584" y="9781"/>
                    <a:pt x="2523" y="9781"/>
                  </a:cubicBezTo>
                  <a:cubicBezTo>
                    <a:pt x="2270" y="9781"/>
                    <a:pt x="2102" y="9584"/>
                    <a:pt x="2102" y="9240"/>
                  </a:cubicBezTo>
                  <a:lnTo>
                    <a:pt x="2102" y="1935"/>
                  </a:lnTo>
                  <a:cubicBezTo>
                    <a:pt x="2102" y="1668"/>
                    <a:pt x="2202" y="1435"/>
                    <a:pt x="2335" y="1201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505;p75"/>
            <p:cNvSpPr/>
            <p:nvPr/>
          </p:nvSpPr>
          <p:spPr>
            <a:xfrm>
              <a:off x="1640500" y="1187750"/>
              <a:ext cx="381150" cy="221225"/>
            </a:xfrm>
            <a:custGeom>
              <a:avLst/>
              <a:gdLst/>
              <a:ahLst/>
              <a:cxnLst/>
              <a:rect l="l" t="t" r="r" b="b"/>
              <a:pathLst>
                <a:path w="15246" h="8849" extrusionOk="0">
                  <a:moveTo>
                    <a:pt x="13177" y="1"/>
                  </a:moveTo>
                  <a:cubicBezTo>
                    <a:pt x="12927" y="1"/>
                    <a:pt x="12677" y="59"/>
                    <a:pt x="12443" y="176"/>
                  </a:cubicBezTo>
                  <a:lnTo>
                    <a:pt x="501" y="7047"/>
                  </a:lnTo>
                  <a:cubicBezTo>
                    <a:pt x="301" y="7181"/>
                    <a:pt x="134" y="7381"/>
                    <a:pt x="1" y="7614"/>
                  </a:cubicBezTo>
                  <a:lnTo>
                    <a:pt x="2102" y="8849"/>
                  </a:lnTo>
                  <a:cubicBezTo>
                    <a:pt x="2202" y="8615"/>
                    <a:pt x="2403" y="8415"/>
                    <a:pt x="2636" y="8281"/>
                  </a:cubicBezTo>
                  <a:lnTo>
                    <a:pt x="14511" y="1410"/>
                  </a:lnTo>
                  <a:cubicBezTo>
                    <a:pt x="14627" y="1340"/>
                    <a:pt x="14739" y="1307"/>
                    <a:pt x="14839" y="1307"/>
                  </a:cubicBezTo>
                  <a:cubicBezTo>
                    <a:pt x="15029" y="1307"/>
                    <a:pt x="15180" y="1425"/>
                    <a:pt x="15245" y="1643"/>
                  </a:cubicBezTo>
                  <a:cubicBezTo>
                    <a:pt x="15145" y="1176"/>
                    <a:pt x="14878" y="776"/>
                    <a:pt x="14511" y="543"/>
                  </a:cubicBezTo>
                  <a:lnTo>
                    <a:pt x="13911" y="176"/>
                  </a:lnTo>
                  <a:cubicBezTo>
                    <a:pt x="13677" y="59"/>
                    <a:pt x="13427" y="1"/>
                    <a:pt x="13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506;p75"/>
            <p:cNvSpPr/>
            <p:nvPr/>
          </p:nvSpPr>
          <p:spPr>
            <a:xfrm>
              <a:off x="1738075" y="1442050"/>
              <a:ext cx="50075" cy="64775"/>
            </a:xfrm>
            <a:custGeom>
              <a:avLst/>
              <a:gdLst/>
              <a:ahLst/>
              <a:cxnLst/>
              <a:rect l="l" t="t" r="r" b="b"/>
              <a:pathLst>
                <a:path w="2003" h="2591" extrusionOk="0">
                  <a:moveTo>
                    <a:pt x="1468" y="1"/>
                  </a:moveTo>
                  <a:cubicBezTo>
                    <a:pt x="1338" y="1"/>
                    <a:pt x="1191" y="47"/>
                    <a:pt x="1035" y="144"/>
                  </a:cubicBezTo>
                  <a:cubicBezTo>
                    <a:pt x="434" y="511"/>
                    <a:pt x="34" y="1178"/>
                    <a:pt x="1" y="1879"/>
                  </a:cubicBezTo>
                  <a:cubicBezTo>
                    <a:pt x="1" y="2326"/>
                    <a:pt x="233" y="2590"/>
                    <a:pt x="557" y="2590"/>
                  </a:cubicBezTo>
                  <a:cubicBezTo>
                    <a:pt x="693" y="2590"/>
                    <a:pt x="844" y="2544"/>
                    <a:pt x="1001" y="2446"/>
                  </a:cubicBezTo>
                  <a:cubicBezTo>
                    <a:pt x="1602" y="2079"/>
                    <a:pt x="1969" y="1445"/>
                    <a:pt x="2002" y="745"/>
                  </a:cubicBezTo>
                  <a:cubicBezTo>
                    <a:pt x="2002" y="272"/>
                    <a:pt x="1785" y="1"/>
                    <a:pt x="1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507;p75"/>
            <p:cNvSpPr/>
            <p:nvPr/>
          </p:nvSpPr>
          <p:spPr>
            <a:xfrm>
              <a:off x="1830650" y="1389025"/>
              <a:ext cx="49225" cy="64425"/>
            </a:xfrm>
            <a:custGeom>
              <a:avLst/>
              <a:gdLst/>
              <a:ahLst/>
              <a:cxnLst/>
              <a:rect l="l" t="t" r="r" b="b"/>
              <a:pathLst>
                <a:path w="1969" h="2577" extrusionOk="0">
                  <a:moveTo>
                    <a:pt x="1435" y="1"/>
                  </a:moveTo>
                  <a:cubicBezTo>
                    <a:pt x="1304" y="1"/>
                    <a:pt x="1157" y="43"/>
                    <a:pt x="1001" y="130"/>
                  </a:cubicBezTo>
                  <a:cubicBezTo>
                    <a:pt x="401" y="497"/>
                    <a:pt x="34" y="1164"/>
                    <a:pt x="0" y="1865"/>
                  </a:cubicBezTo>
                  <a:cubicBezTo>
                    <a:pt x="0" y="2312"/>
                    <a:pt x="216" y="2576"/>
                    <a:pt x="542" y="2576"/>
                  </a:cubicBezTo>
                  <a:cubicBezTo>
                    <a:pt x="678" y="2576"/>
                    <a:pt x="834" y="2530"/>
                    <a:pt x="1001" y="2432"/>
                  </a:cubicBezTo>
                  <a:cubicBezTo>
                    <a:pt x="1568" y="2065"/>
                    <a:pt x="1935" y="1398"/>
                    <a:pt x="1968" y="697"/>
                  </a:cubicBezTo>
                  <a:cubicBezTo>
                    <a:pt x="1968" y="249"/>
                    <a:pt x="1751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508;p75"/>
            <p:cNvSpPr/>
            <p:nvPr/>
          </p:nvSpPr>
          <p:spPr>
            <a:xfrm>
              <a:off x="1922375" y="1335675"/>
              <a:ext cx="50075" cy="64400"/>
            </a:xfrm>
            <a:custGeom>
              <a:avLst/>
              <a:gdLst/>
              <a:ahLst/>
              <a:cxnLst/>
              <a:rect l="l" t="t" r="r" b="b"/>
              <a:pathLst>
                <a:path w="2003" h="2576" extrusionOk="0">
                  <a:moveTo>
                    <a:pt x="1438" y="1"/>
                  </a:moveTo>
                  <a:cubicBezTo>
                    <a:pt x="1304" y="1"/>
                    <a:pt x="1156" y="43"/>
                    <a:pt x="1001" y="130"/>
                  </a:cubicBezTo>
                  <a:cubicBezTo>
                    <a:pt x="401" y="530"/>
                    <a:pt x="34" y="1164"/>
                    <a:pt x="1" y="1864"/>
                  </a:cubicBezTo>
                  <a:cubicBezTo>
                    <a:pt x="1" y="2311"/>
                    <a:pt x="216" y="2576"/>
                    <a:pt x="542" y="2576"/>
                  </a:cubicBezTo>
                  <a:cubicBezTo>
                    <a:pt x="679" y="2576"/>
                    <a:pt x="834" y="2529"/>
                    <a:pt x="1001" y="2431"/>
                  </a:cubicBezTo>
                  <a:cubicBezTo>
                    <a:pt x="1568" y="2064"/>
                    <a:pt x="1935" y="1397"/>
                    <a:pt x="2002" y="730"/>
                  </a:cubicBezTo>
                  <a:cubicBezTo>
                    <a:pt x="2002" y="256"/>
                    <a:pt x="1766" y="1"/>
                    <a:pt x="1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509;p75"/>
            <p:cNvSpPr/>
            <p:nvPr/>
          </p:nvSpPr>
          <p:spPr>
            <a:xfrm>
              <a:off x="5580825" y="2214525"/>
              <a:ext cx="128450" cy="150975"/>
            </a:xfrm>
            <a:custGeom>
              <a:avLst/>
              <a:gdLst/>
              <a:ahLst/>
              <a:cxnLst/>
              <a:rect l="l" t="t" r="r" b="b"/>
              <a:pathLst>
                <a:path w="5138" h="6039" extrusionOk="0">
                  <a:moveTo>
                    <a:pt x="4770" y="1"/>
                  </a:moveTo>
                  <a:lnTo>
                    <a:pt x="0" y="835"/>
                  </a:lnTo>
                  <a:lnTo>
                    <a:pt x="501" y="6038"/>
                  </a:lnTo>
                  <a:lnTo>
                    <a:pt x="5137" y="5771"/>
                  </a:lnTo>
                  <a:lnTo>
                    <a:pt x="4770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510;p75"/>
            <p:cNvSpPr/>
            <p:nvPr/>
          </p:nvSpPr>
          <p:spPr>
            <a:xfrm>
              <a:off x="5728425" y="2290275"/>
              <a:ext cx="235050" cy="578925"/>
            </a:xfrm>
            <a:custGeom>
              <a:avLst/>
              <a:gdLst/>
              <a:ahLst/>
              <a:cxnLst/>
              <a:rect l="l" t="t" r="r" b="b"/>
              <a:pathLst>
                <a:path w="9402" h="23157" extrusionOk="0">
                  <a:moveTo>
                    <a:pt x="940" y="1"/>
                  </a:moveTo>
                  <a:cubicBezTo>
                    <a:pt x="650" y="1"/>
                    <a:pt x="338" y="35"/>
                    <a:pt x="1" y="106"/>
                  </a:cubicBezTo>
                  <a:lnTo>
                    <a:pt x="1935" y="10080"/>
                  </a:lnTo>
                  <a:lnTo>
                    <a:pt x="4604" y="14316"/>
                  </a:lnTo>
                  <a:lnTo>
                    <a:pt x="835" y="19653"/>
                  </a:lnTo>
                  <a:cubicBezTo>
                    <a:pt x="835" y="19653"/>
                    <a:pt x="2779" y="22914"/>
                    <a:pt x="2836" y="23144"/>
                  </a:cubicBezTo>
                  <a:lnTo>
                    <a:pt x="2836" y="23144"/>
                  </a:lnTo>
                  <a:cubicBezTo>
                    <a:pt x="3032" y="22781"/>
                    <a:pt x="9401" y="15125"/>
                    <a:pt x="9207" y="14316"/>
                  </a:cubicBezTo>
                  <a:cubicBezTo>
                    <a:pt x="8740" y="12515"/>
                    <a:pt x="5905" y="6544"/>
                    <a:pt x="4771" y="3809"/>
                  </a:cubicBezTo>
                  <a:cubicBezTo>
                    <a:pt x="3816" y="1466"/>
                    <a:pt x="2837" y="1"/>
                    <a:pt x="940" y="1"/>
                  </a:cubicBezTo>
                  <a:close/>
                  <a:moveTo>
                    <a:pt x="2836" y="23144"/>
                  </a:moveTo>
                  <a:cubicBezTo>
                    <a:pt x="2831" y="23152"/>
                    <a:pt x="2830" y="23157"/>
                    <a:pt x="2833" y="23157"/>
                  </a:cubicBezTo>
                  <a:cubicBezTo>
                    <a:pt x="2834" y="23157"/>
                    <a:pt x="2835" y="23157"/>
                    <a:pt x="2836" y="23156"/>
                  </a:cubicBezTo>
                  <a:cubicBezTo>
                    <a:pt x="2838" y="23155"/>
                    <a:pt x="2838" y="23151"/>
                    <a:pt x="2836" y="23144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511;p75"/>
            <p:cNvSpPr/>
            <p:nvPr/>
          </p:nvSpPr>
          <p:spPr>
            <a:xfrm>
              <a:off x="5399850" y="2760750"/>
              <a:ext cx="656325" cy="1310975"/>
            </a:xfrm>
            <a:custGeom>
              <a:avLst/>
              <a:gdLst/>
              <a:ahLst/>
              <a:cxnLst/>
              <a:rect l="l" t="t" r="r" b="b"/>
              <a:pathLst>
                <a:path w="26253" h="52439" extrusionOk="0">
                  <a:moveTo>
                    <a:pt x="16346" y="1"/>
                  </a:moveTo>
                  <a:lnTo>
                    <a:pt x="1769" y="834"/>
                  </a:lnTo>
                  <a:cubicBezTo>
                    <a:pt x="1769" y="834"/>
                    <a:pt x="501" y="11609"/>
                    <a:pt x="268" y="16546"/>
                  </a:cubicBezTo>
                  <a:cubicBezTo>
                    <a:pt x="1" y="22116"/>
                    <a:pt x="1" y="23884"/>
                    <a:pt x="134" y="26920"/>
                  </a:cubicBezTo>
                  <a:cubicBezTo>
                    <a:pt x="234" y="28821"/>
                    <a:pt x="501" y="30556"/>
                    <a:pt x="635" y="33458"/>
                  </a:cubicBezTo>
                  <a:cubicBezTo>
                    <a:pt x="768" y="36360"/>
                    <a:pt x="1669" y="50870"/>
                    <a:pt x="1669" y="50870"/>
                  </a:cubicBezTo>
                  <a:lnTo>
                    <a:pt x="1669" y="50837"/>
                  </a:lnTo>
                  <a:cubicBezTo>
                    <a:pt x="1669" y="51004"/>
                    <a:pt x="1702" y="51137"/>
                    <a:pt x="1735" y="51304"/>
                  </a:cubicBezTo>
                  <a:cubicBezTo>
                    <a:pt x="1869" y="51804"/>
                    <a:pt x="2436" y="52405"/>
                    <a:pt x="3470" y="52438"/>
                  </a:cubicBezTo>
                  <a:cubicBezTo>
                    <a:pt x="4938" y="52438"/>
                    <a:pt x="5405" y="51738"/>
                    <a:pt x="5471" y="51237"/>
                  </a:cubicBezTo>
                  <a:cubicBezTo>
                    <a:pt x="5471" y="51171"/>
                    <a:pt x="5505" y="51070"/>
                    <a:pt x="5505" y="50970"/>
                  </a:cubicBezTo>
                  <a:lnTo>
                    <a:pt x="5538" y="50970"/>
                  </a:lnTo>
                  <a:cubicBezTo>
                    <a:pt x="5538" y="50970"/>
                    <a:pt x="6606" y="44799"/>
                    <a:pt x="7339" y="40096"/>
                  </a:cubicBezTo>
                  <a:cubicBezTo>
                    <a:pt x="7706" y="37894"/>
                    <a:pt x="7907" y="35693"/>
                    <a:pt x="7940" y="33491"/>
                  </a:cubicBezTo>
                  <a:cubicBezTo>
                    <a:pt x="7840" y="32157"/>
                    <a:pt x="7640" y="30789"/>
                    <a:pt x="7306" y="29488"/>
                  </a:cubicBezTo>
                  <a:lnTo>
                    <a:pt x="9374" y="15912"/>
                  </a:lnTo>
                  <a:cubicBezTo>
                    <a:pt x="9374" y="15912"/>
                    <a:pt x="11176" y="27454"/>
                    <a:pt x="11476" y="28554"/>
                  </a:cubicBezTo>
                  <a:cubicBezTo>
                    <a:pt x="11676" y="29355"/>
                    <a:pt x="16446" y="36694"/>
                    <a:pt x="19315" y="41063"/>
                  </a:cubicBezTo>
                  <a:cubicBezTo>
                    <a:pt x="20549" y="42998"/>
                    <a:pt x="23351" y="47134"/>
                    <a:pt x="23551" y="47368"/>
                  </a:cubicBezTo>
                  <a:cubicBezTo>
                    <a:pt x="23625" y="47471"/>
                    <a:pt x="23722" y="47516"/>
                    <a:pt x="23834" y="47516"/>
                  </a:cubicBezTo>
                  <a:cubicBezTo>
                    <a:pt x="24637" y="47516"/>
                    <a:pt x="26253" y="45233"/>
                    <a:pt x="26253" y="45233"/>
                  </a:cubicBezTo>
                  <a:lnTo>
                    <a:pt x="25086" y="42331"/>
                  </a:lnTo>
                  <a:cubicBezTo>
                    <a:pt x="24552" y="40730"/>
                    <a:pt x="22617" y="34592"/>
                    <a:pt x="21917" y="32857"/>
                  </a:cubicBezTo>
                  <a:cubicBezTo>
                    <a:pt x="20849" y="30089"/>
                    <a:pt x="20149" y="28621"/>
                    <a:pt x="17914" y="27187"/>
                  </a:cubicBezTo>
                  <a:cubicBezTo>
                    <a:pt x="17914" y="27187"/>
                    <a:pt x="18014" y="13377"/>
                    <a:pt x="17914" y="8440"/>
                  </a:cubicBezTo>
                  <a:cubicBezTo>
                    <a:pt x="17747" y="2135"/>
                    <a:pt x="16346" y="1"/>
                    <a:pt x="16346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512;p75"/>
            <p:cNvSpPr/>
            <p:nvPr/>
          </p:nvSpPr>
          <p:spPr>
            <a:xfrm>
              <a:off x="5961100" y="3903225"/>
              <a:ext cx="107600" cy="218225"/>
            </a:xfrm>
            <a:custGeom>
              <a:avLst/>
              <a:gdLst/>
              <a:ahLst/>
              <a:cxnLst/>
              <a:rect l="l" t="t" r="r" b="b"/>
              <a:pathLst>
                <a:path w="4304" h="8729" extrusionOk="0">
                  <a:moveTo>
                    <a:pt x="4303" y="1"/>
                  </a:moveTo>
                  <a:lnTo>
                    <a:pt x="0" y="101"/>
                  </a:lnTo>
                  <a:cubicBezTo>
                    <a:pt x="1535" y="2169"/>
                    <a:pt x="2335" y="7606"/>
                    <a:pt x="1902" y="8407"/>
                  </a:cubicBezTo>
                  <a:cubicBezTo>
                    <a:pt x="1781" y="8630"/>
                    <a:pt x="1862" y="8729"/>
                    <a:pt x="2048" y="8729"/>
                  </a:cubicBezTo>
                  <a:cubicBezTo>
                    <a:pt x="2530" y="8729"/>
                    <a:pt x="3720" y="8064"/>
                    <a:pt x="3936" y="7173"/>
                  </a:cubicBezTo>
                  <a:cubicBezTo>
                    <a:pt x="4237" y="5972"/>
                    <a:pt x="4303" y="1"/>
                    <a:pt x="4303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13;p75"/>
            <p:cNvSpPr/>
            <p:nvPr/>
          </p:nvSpPr>
          <p:spPr>
            <a:xfrm>
              <a:off x="5341625" y="4013325"/>
              <a:ext cx="200025" cy="200075"/>
            </a:xfrm>
            <a:custGeom>
              <a:avLst/>
              <a:gdLst/>
              <a:ahLst/>
              <a:cxnLst/>
              <a:rect l="l" t="t" r="r" b="b"/>
              <a:pathLst>
                <a:path w="8001" h="8003" extrusionOk="0">
                  <a:moveTo>
                    <a:pt x="8001" y="0"/>
                  </a:moveTo>
                  <a:lnTo>
                    <a:pt x="3964" y="534"/>
                  </a:lnTo>
                  <a:cubicBezTo>
                    <a:pt x="3931" y="2102"/>
                    <a:pt x="2864" y="6238"/>
                    <a:pt x="1296" y="6738"/>
                  </a:cubicBezTo>
                  <a:cubicBezTo>
                    <a:pt x="0" y="7133"/>
                    <a:pt x="1392" y="8003"/>
                    <a:pt x="2560" y="8003"/>
                  </a:cubicBezTo>
                  <a:cubicBezTo>
                    <a:pt x="2775" y="8003"/>
                    <a:pt x="2982" y="7973"/>
                    <a:pt x="3164" y="7906"/>
                  </a:cubicBezTo>
                  <a:cubicBezTo>
                    <a:pt x="4365" y="7472"/>
                    <a:pt x="6133" y="3936"/>
                    <a:pt x="7033" y="3069"/>
                  </a:cubicBezTo>
                  <a:cubicBezTo>
                    <a:pt x="7967" y="2202"/>
                    <a:pt x="8001" y="0"/>
                    <a:pt x="8001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4;p75"/>
            <p:cNvSpPr/>
            <p:nvPr/>
          </p:nvSpPr>
          <p:spPr>
            <a:xfrm>
              <a:off x="5378175" y="2715725"/>
              <a:ext cx="479525" cy="702625"/>
            </a:xfrm>
            <a:custGeom>
              <a:avLst/>
              <a:gdLst/>
              <a:ahLst/>
              <a:cxnLst/>
              <a:rect l="l" t="t" r="r" b="b"/>
              <a:pathLst>
                <a:path w="19181" h="28105" extrusionOk="0">
                  <a:moveTo>
                    <a:pt x="16612" y="0"/>
                  </a:moveTo>
                  <a:lnTo>
                    <a:pt x="2502" y="934"/>
                  </a:lnTo>
                  <a:cubicBezTo>
                    <a:pt x="2502" y="934"/>
                    <a:pt x="2002" y="2535"/>
                    <a:pt x="1502" y="8440"/>
                  </a:cubicBezTo>
                  <a:cubicBezTo>
                    <a:pt x="1035" y="14344"/>
                    <a:pt x="67" y="22683"/>
                    <a:pt x="1" y="26019"/>
                  </a:cubicBezTo>
                  <a:cubicBezTo>
                    <a:pt x="1" y="26019"/>
                    <a:pt x="2569" y="25385"/>
                    <a:pt x="3670" y="23017"/>
                  </a:cubicBezTo>
                  <a:cubicBezTo>
                    <a:pt x="3670" y="23017"/>
                    <a:pt x="5471" y="26953"/>
                    <a:pt x="9708" y="27820"/>
                  </a:cubicBezTo>
                  <a:cubicBezTo>
                    <a:pt x="10652" y="28012"/>
                    <a:pt x="11596" y="28104"/>
                    <a:pt x="12503" y="28104"/>
                  </a:cubicBezTo>
                  <a:cubicBezTo>
                    <a:pt x="15698" y="28104"/>
                    <a:pt x="18431" y="26959"/>
                    <a:pt x="19081" y="24985"/>
                  </a:cubicBezTo>
                  <a:cubicBezTo>
                    <a:pt x="19048" y="24718"/>
                    <a:pt x="19181" y="11408"/>
                    <a:pt x="19081" y="8306"/>
                  </a:cubicBezTo>
                  <a:cubicBezTo>
                    <a:pt x="18981" y="5237"/>
                    <a:pt x="17780" y="2635"/>
                    <a:pt x="16612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15;p75"/>
            <p:cNvSpPr/>
            <p:nvPr/>
          </p:nvSpPr>
          <p:spPr>
            <a:xfrm>
              <a:off x="5420700" y="4126125"/>
              <a:ext cx="117625" cy="129175"/>
            </a:xfrm>
            <a:custGeom>
              <a:avLst/>
              <a:gdLst/>
              <a:ahLst/>
              <a:cxnLst/>
              <a:rect l="l" t="t" r="r" b="b"/>
              <a:pathLst>
                <a:path w="4705" h="5167" extrusionOk="0">
                  <a:moveTo>
                    <a:pt x="3406" y="1"/>
                  </a:moveTo>
                  <a:cubicBezTo>
                    <a:pt x="3291" y="1"/>
                    <a:pt x="3168" y="49"/>
                    <a:pt x="3036" y="158"/>
                  </a:cubicBezTo>
                  <a:cubicBezTo>
                    <a:pt x="1835" y="1092"/>
                    <a:pt x="1" y="4928"/>
                    <a:pt x="1" y="4928"/>
                  </a:cubicBezTo>
                  <a:cubicBezTo>
                    <a:pt x="1" y="4928"/>
                    <a:pt x="139" y="5166"/>
                    <a:pt x="683" y="5166"/>
                  </a:cubicBezTo>
                  <a:cubicBezTo>
                    <a:pt x="1027" y="5166"/>
                    <a:pt x="1533" y="5071"/>
                    <a:pt x="2269" y="4761"/>
                  </a:cubicBezTo>
                  <a:cubicBezTo>
                    <a:pt x="4170" y="3961"/>
                    <a:pt x="4704" y="2993"/>
                    <a:pt x="4704" y="2993"/>
                  </a:cubicBezTo>
                  <a:cubicBezTo>
                    <a:pt x="4704" y="2993"/>
                    <a:pt x="4310" y="1"/>
                    <a:pt x="340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16;p75"/>
            <p:cNvSpPr/>
            <p:nvPr/>
          </p:nvSpPr>
          <p:spPr>
            <a:xfrm>
              <a:off x="5420700" y="4126125"/>
              <a:ext cx="117625" cy="129175"/>
            </a:xfrm>
            <a:custGeom>
              <a:avLst/>
              <a:gdLst/>
              <a:ahLst/>
              <a:cxnLst/>
              <a:rect l="l" t="t" r="r" b="b"/>
              <a:pathLst>
                <a:path w="4705" h="5167" extrusionOk="0">
                  <a:moveTo>
                    <a:pt x="3406" y="1"/>
                  </a:moveTo>
                  <a:cubicBezTo>
                    <a:pt x="3291" y="1"/>
                    <a:pt x="3168" y="49"/>
                    <a:pt x="3036" y="158"/>
                  </a:cubicBezTo>
                  <a:cubicBezTo>
                    <a:pt x="1835" y="1092"/>
                    <a:pt x="1" y="4928"/>
                    <a:pt x="1" y="4928"/>
                  </a:cubicBezTo>
                  <a:cubicBezTo>
                    <a:pt x="1" y="4928"/>
                    <a:pt x="139" y="5166"/>
                    <a:pt x="683" y="5166"/>
                  </a:cubicBezTo>
                  <a:cubicBezTo>
                    <a:pt x="1027" y="5166"/>
                    <a:pt x="1533" y="5071"/>
                    <a:pt x="2269" y="4761"/>
                  </a:cubicBezTo>
                  <a:cubicBezTo>
                    <a:pt x="4170" y="3961"/>
                    <a:pt x="4704" y="2993"/>
                    <a:pt x="4704" y="2993"/>
                  </a:cubicBezTo>
                  <a:cubicBezTo>
                    <a:pt x="4704" y="2993"/>
                    <a:pt x="4310" y="1"/>
                    <a:pt x="3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17;p75"/>
            <p:cNvSpPr/>
            <p:nvPr/>
          </p:nvSpPr>
          <p:spPr>
            <a:xfrm>
              <a:off x="5302300" y="4012900"/>
              <a:ext cx="277725" cy="265750"/>
            </a:xfrm>
            <a:custGeom>
              <a:avLst/>
              <a:gdLst/>
              <a:ahLst/>
              <a:cxnLst/>
              <a:rect l="l" t="t" r="r" b="b"/>
              <a:pathLst>
                <a:path w="11109" h="10630" extrusionOk="0">
                  <a:moveTo>
                    <a:pt x="9618" y="1"/>
                  </a:moveTo>
                  <a:cubicBezTo>
                    <a:pt x="9133" y="1"/>
                    <a:pt x="8337" y="370"/>
                    <a:pt x="7839" y="784"/>
                  </a:cubicBezTo>
                  <a:cubicBezTo>
                    <a:pt x="7038" y="1485"/>
                    <a:pt x="6838" y="2419"/>
                    <a:pt x="6438" y="3520"/>
                  </a:cubicBezTo>
                  <a:cubicBezTo>
                    <a:pt x="6004" y="4687"/>
                    <a:pt x="5204" y="6288"/>
                    <a:pt x="4570" y="6622"/>
                  </a:cubicBezTo>
                  <a:cubicBezTo>
                    <a:pt x="4345" y="6752"/>
                    <a:pt x="4053" y="6794"/>
                    <a:pt x="3727" y="6794"/>
                  </a:cubicBezTo>
                  <a:cubicBezTo>
                    <a:pt x="3133" y="6794"/>
                    <a:pt x="2426" y="6655"/>
                    <a:pt x="1801" y="6655"/>
                  </a:cubicBezTo>
                  <a:cubicBezTo>
                    <a:pt x="834" y="6655"/>
                    <a:pt x="67" y="7089"/>
                    <a:pt x="33" y="7789"/>
                  </a:cubicBezTo>
                  <a:cubicBezTo>
                    <a:pt x="0" y="8356"/>
                    <a:pt x="2535" y="9624"/>
                    <a:pt x="4103" y="9691"/>
                  </a:cubicBezTo>
                  <a:cubicBezTo>
                    <a:pt x="4419" y="9707"/>
                    <a:pt x="4685" y="9731"/>
                    <a:pt x="4918" y="9731"/>
                  </a:cubicBezTo>
                  <a:cubicBezTo>
                    <a:pt x="5646" y="9731"/>
                    <a:pt x="6049" y="9496"/>
                    <a:pt x="6605" y="8056"/>
                  </a:cubicBezTo>
                  <a:cubicBezTo>
                    <a:pt x="7115" y="6710"/>
                    <a:pt x="7400" y="5768"/>
                    <a:pt x="7717" y="5768"/>
                  </a:cubicBezTo>
                  <a:cubicBezTo>
                    <a:pt x="7855" y="5768"/>
                    <a:pt x="8000" y="5949"/>
                    <a:pt x="8173" y="6355"/>
                  </a:cubicBezTo>
                  <a:cubicBezTo>
                    <a:pt x="8740" y="7656"/>
                    <a:pt x="8973" y="10391"/>
                    <a:pt x="8973" y="10391"/>
                  </a:cubicBezTo>
                  <a:cubicBezTo>
                    <a:pt x="9127" y="10545"/>
                    <a:pt x="9343" y="10629"/>
                    <a:pt x="9561" y="10629"/>
                  </a:cubicBezTo>
                  <a:cubicBezTo>
                    <a:pt x="9768" y="10629"/>
                    <a:pt x="9978" y="10554"/>
                    <a:pt x="10141" y="10391"/>
                  </a:cubicBezTo>
                  <a:cubicBezTo>
                    <a:pt x="10141" y="9457"/>
                    <a:pt x="10207" y="8490"/>
                    <a:pt x="10307" y="7522"/>
                  </a:cubicBezTo>
                  <a:cubicBezTo>
                    <a:pt x="10474" y="6355"/>
                    <a:pt x="11108" y="4487"/>
                    <a:pt x="11008" y="3053"/>
                  </a:cubicBezTo>
                  <a:cubicBezTo>
                    <a:pt x="10941" y="1652"/>
                    <a:pt x="10241" y="251"/>
                    <a:pt x="9874" y="50"/>
                  </a:cubicBezTo>
                  <a:cubicBezTo>
                    <a:pt x="9805" y="16"/>
                    <a:pt x="9718" y="1"/>
                    <a:pt x="96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18;p75"/>
            <p:cNvSpPr/>
            <p:nvPr/>
          </p:nvSpPr>
          <p:spPr>
            <a:xfrm>
              <a:off x="6061175" y="3986700"/>
              <a:ext cx="75075" cy="152950"/>
            </a:xfrm>
            <a:custGeom>
              <a:avLst/>
              <a:gdLst/>
              <a:ahLst/>
              <a:cxnLst/>
              <a:rect l="l" t="t" r="r" b="b"/>
              <a:pathLst>
                <a:path w="3003" h="6118" extrusionOk="0">
                  <a:moveTo>
                    <a:pt x="1245" y="0"/>
                  </a:moveTo>
                  <a:cubicBezTo>
                    <a:pt x="870" y="0"/>
                    <a:pt x="550" y="136"/>
                    <a:pt x="467" y="431"/>
                  </a:cubicBezTo>
                  <a:cubicBezTo>
                    <a:pt x="0" y="1899"/>
                    <a:pt x="601" y="6102"/>
                    <a:pt x="601" y="6102"/>
                  </a:cubicBezTo>
                  <a:cubicBezTo>
                    <a:pt x="601" y="6102"/>
                    <a:pt x="638" y="6118"/>
                    <a:pt x="710" y="6118"/>
                  </a:cubicBezTo>
                  <a:cubicBezTo>
                    <a:pt x="937" y="6118"/>
                    <a:pt x="1509" y="5965"/>
                    <a:pt x="2369" y="4701"/>
                  </a:cubicBezTo>
                  <a:cubicBezTo>
                    <a:pt x="2669" y="4367"/>
                    <a:pt x="2869" y="3967"/>
                    <a:pt x="3002" y="3567"/>
                  </a:cubicBezTo>
                  <a:cubicBezTo>
                    <a:pt x="2802" y="2800"/>
                    <a:pt x="2702" y="1999"/>
                    <a:pt x="2735" y="1232"/>
                  </a:cubicBezTo>
                  <a:cubicBezTo>
                    <a:pt x="2800" y="456"/>
                    <a:pt x="1931" y="0"/>
                    <a:pt x="124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19;p75"/>
            <p:cNvSpPr/>
            <p:nvPr/>
          </p:nvSpPr>
          <p:spPr>
            <a:xfrm>
              <a:off x="6061175" y="3986700"/>
              <a:ext cx="75075" cy="152950"/>
            </a:xfrm>
            <a:custGeom>
              <a:avLst/>
              <a:gdLst/>
              <a:ahLst/>
              <a:cxnLst/>
              <a:rect l="l" t="t" r="r" b="b"/>
              <a:pathLst>
                <a:path w="3003" h="6118" extrusionOk="0">
                  <a:moveTo>
                    <a:pt x="1245" y="0"/>
                  </a:moveTo>
                  <a:cubicBezTo>
                    <a:pt x="870" y="0"/>
                    <a:pt x="550" y="136"/>
                    <a:pt x="467" y="431"/>
                  </a:cubicBezTo>
                  <a:cubicBezTo>
                    <a:pt x="0" y="1899"/>
                    <a:pt x="601" y="6102"/>
                    <a:pt x="601" y="6102"/>
                  </a:cubicBezTo>
                  <a:cubicBezTo>
                    <a:pt x="601" y="6102"/>
                    <a:pt x="638" y="6118"/>
                    <a:pt x="710" y="6118"/>
                  </a:cubicBezTo>
                  <a:cubicBezTo>
                    <a:pt x="937" y="6118"/>
                    <a:pt x="1509" y="5965"/>
                    <a:pt x="2369" y="4701"/>
                  </a:cubicBezTo>
                  <a:cubicBezTo>
                    <a:pt x="2669" y="4367"/>
                    <a:pt x="2869" y="3967"/>
                    <a:pt x="3002" y="3567"/>
                  </a:cubicBezTo>
                  <a:cubicBezTo>
                    <a:pt x="2802" y="2800"/>
                    <a:pt x="2702" y="1999"/>
                    <a:pt x="2735" y="1232"/>
                  </a:cubicBezTo>
                  <a:cubicBezTo>
                    <a:pt x="2800" y="456"/>
                    <a:pt x="193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20;p75"/>
            <p:cNvSpPr/>
            <p:nvPr/>
          </p:nvSpPr>
          <p:spPr>
            <a:xfrm>
              <a:off x="5946925" y="3872275"/>
              <a:ext cx="254375" cy="303150"/>
            </a:xfrm>
            <a:custGeom>
              <a:avLst/>
              <a:gdLst/>
              <a:ahLst/>
              <a:cxnLst/>
              <a:rect l="l" t="t" r="r" b="b"/>
              <a:pathLst>
                <a:path w="10175" h="12126" extrusionOk="0">
                  <a:moveTo>
                    <a:pt x="4258" y="1"/>
                  </a:moveTo>
                  <a:cubicBezTo>
                    <a:pt x="4238" y="1"/>
                    <a:pt x="4220" y="2"/>
                    <a:pt x="4203" y="5"/>
                  </a:cubicBezTo>
                  <a:cubicBezTo>
                    <a:pt x="3770" y="38"/>
                    <a:pt x="3136" y="972"/>
                    <a:pt x="2936" y="1739"/>
                  </a:cubicBezTo>
                  <a:cubicBezTo>
                    <a:pt x="2635" y="2773"/>
                    <a:pt x="3002" y="3641"/>
                    <a:pt x="3269" y="4775"/>
                  </a:cubicBezTo>
                  <a:cubicBezTo>
                    <a:pt x="3569" y="5976"/>
                    <a:pt x="3803" y="7744"/>
                    <a:pt x="3469" y="8411"/>
                  </a:cubicBezTo>
                  <a:cubicBezTo>
                    <a:pt x="3136" y="9078"/>
                    <a:pt x="1968" y="9445"/>
                    <a:pt x="1168" y="9979"/>
                  </a:cubicBezTo>
                  <a:cubicBezTo>
                    <a:pt x="367" y="10512"/>
                    <a:pt x="0" y="11279"/>
                    <a:pt x="334" y="11913"/>
                  </a:cubicBezTo>
                  <a:cubicBezTo>
                    <a:pt x="427" y="12058"/>
                    <a:pt x="756" y="12126"/>
                    <a:pt x="1208" y="12126"/>
                  </a:cubicBezTo>
                  <a:cubicBezTo>
                    <a:pt x="2214" y="12126"/>
                    <a:pt x="3826" y="11788"/>
                    <a:pt x="4770" y="11213"/>
                  </a:cubicBezTo>
                  <a:cubicBezTo>
                    <a:pt x="5904" y="10512"/>
                    <a:pt x="6405" y="10479"/>
                    <a:pt x="5938" y="8444"/>
                  </a:cubicBezTo>
                  <a:cubicBezTo>
                    <a:pt x="5576" y="6892"/>
                    <a:pt x="5274" y="5922"/>
                    <a:pt x="5716" y="5922"/>
                  </a:cubicBezTo>
                  <a:cubicBezTo>
                    <a:pt x="5844" y="5922"/>
                    <a:pt x="6035" y="6003"/>
                    <a:pt x="6305" y="6176"/>
                  </a:cubicBezTo>
                  <a:cubicBezTo>
                    <a:pt x="7506" y="6943"/>
                    <a:pt x="9207" y="9078"/>
                    <a:pt x="9207" y="9078"/>
                  </a:cubicBezTo>
                  <a:cubicBezTo>
                    <a:pt x="9263" y="9091"/>
                    <a:pt x="9320" y="9097"/>
                    <a:pt x="9376" y="9097"/>
                  </a:cubicBezTo>
                  <a:cubicBezTo>
                    <a:pt x="9748" y="9097"/>
                    <a:pt x="10087" y="8821"/>
                    <a:pt x="10174" y="8444"/>
                  </a:cubicBezTo>
                  <a:cubicBezTo>
                    <a:pt x="9674" y="7644"/>
                    <a:pt x="9173" y="6843"/>
                    <a:pt x="8740" y="5976"/>
                  </a:cubicBezTo>
                  <a:cubicBezTo>
                    <a:pt x="8206" y="4908"/>
                    <a:pt x="7706" y="3007"/>
                    <a:pt x="6838" y="1873"/>
                  </a:cubicBezTo>
                  <a:cubicBezTo>
                    <a:pt x="6005" y="783"/>
                    <a:pt x="4740" y="1"/>
                    <a:pt x="425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21;p75"/>
            <p:cNvSpPr/>
            <p:nvPr/>
          </p:nvSpPr>
          <p:spPr>
            <a:xfrm>
              <a:off x="5412375" y="2287575"/>
              <a:ext cx="403650" cy="483100"/>
            </a:xfrm>
            <a:custGeom>
              <a:avLst/>
              <a:gdLst/>
              <a:ahLst/>
              <a:cxnLst/>
              <a:rect l="l" t="t" r="r" b="b"/>
              <a:pathLst>
                <a:path w="16146" h="19324" extrusionOk="0">
                  <a:moveTo>
                    <a:pt x="11013" y="1"/>
                  </a:moveTo>
                  <a:cubicBezTo>
                    <a:pt x="10043" y="1"/>
                    <a:pt x="8725" y="21"/>
                    <a:pt x="7706" y="114"/>
                  </a:cubicBezTo>
                  <a:cubicBezTo>
                    <a:pt x="6371" y="181"/>
                    <a:pt x="5071" y="448"/>
                    <a:pt x="3803" y="881"/>
                  </a:cubicBezTo>
                  <a:lnTo>
                    <a:pt x="2202" y="2416"/>
                  </a:lnTo>
                  <a:cubicBezTo>
                    <a:pt x="1468" y="3350"/>
                    <a:pt x="134" y="7486"/>
                    <a:pt x="167" y="14624"/>
                  </a:cubicBezTo>
                  <a:cubicBezTo>
                    <a:pt x="167" y="15992"/>
                    <a:pt x="0" y="17693"/>
                    <a:pt x="1134" y="18060"/>
                  </a:cubicBezTo>
                  <a:cubicBezTo>
                    <a:pt x="2464" y="18791"/>
                    <a:pt x="4769" y="19324"/>
                    <a:pt x="7367" y="19324"/>
                  </a:cubicBezTo>
                  <a:cubicBezTo>
                    <a:pt x="9985" y="19324"/>
                    <a:pt x="12900" y="18783"/>
                    <a:pt x="15411" y="17360"/>
                  </a:cubicBezTo>
                  <a:cubicBezTo>
                    <a:pt x="16145" y="16826"/>
                    <a:pt x="16012" y="12590"/>
                    <a:pt x="15978" y="10688"/>
                  </a:cubicBezTo>
                  <a:cubicBezTo>
                    <a:pt x="15945" y="8120"/>
                    <a:pt x="15878" y="3483"/>
                    <a:pt x="15545" y="2482"/>
                  </a:cubicBezTo>
                  <a:cubicBezTo>
                    <a:pt x="15111" y="1081"/>
                    <a:pt x="13843" y="81"/>
                    <a:pt x="12342" y="14"/>
                  </a:cubicBezTo>
                  <a:cubicBezTo>
                    <a:pt x="12342" y="14"/>
                    <a:pt x="11789" y="1"/>
                    <a:pt x="1101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22;p75"/>
            <p:cNvSpPr/>
            <p:nvPr/>
          </p:nvSpPr>
          <p:spPr>
            <a:xfrm>
              <a:off x="5454900" y="2450525"/>
              <a:ext cx="25875" cy="301900"/>
            </a:xfrm>
            <a:custGeom>
              <a:avLst/>
              <a:gdLst/>
              <a:ahLst/>
              <a:cxnLst/>
              <a:rect l="l" t="t" r="r" b="b"/>
              <a:pathLst>
                <a:path w="1035" h="12076" extrusionOk="0">
                  <a:moveTo>
                    <a:pt x="834" y="1"/>
                  </a:moveTo>
                  <a:lnTo>
                    <a:pt x="701" y="1568"/>
                  </a:lnTo>
                  <a:cubicBezTo>
                    <a:pt x="267" y="6906"/>
                    <a:pt x="0" y="10542"/>
                    <a:pt x="334" y="11976"/>
                  </a:cubicBezTo>
                  <a:lnTo>
                    <a:pt x="568" y="12076"/>
                  </a:lnTo>
                  <a:cubicBezTo>
                    <a:pt x="167" y="10742"/>
                    <a:pt x="534" y="6272"/>
                    <a:pt x="901" y="1568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523;p75"/>
            <p:cNvSpPr/>
            <p:nvPr/>
          </p:nvSpPr>
          <p:spPr>
            <a:xfrm>
              <a:off x="4841125" y="2119800"/>
              <a:ext cx="708875" cy="479525"/>
            </a:xfrm>
            <a:custGeom>
              <a:avLst/>
              <a:gdLst/>
              <a:ahLst/>
              <a:cxnLst/>
              <a:rect l="l" t="t" r="r" b="b"/>
              <a:pathLst>
                <a:path w="28355" h="19181" extrusionOk="0">
                  <a:moveTo>
                    <a:pt x="1950" y="0"/>
                  </a:moveTo>
                  <a:cubicBezTo>
                    <a:pt x="1874" y="0"/>
                    <a:pt x="1792" y="18"/>
                    <a:pt x="1702" y="54"/>
                  </a:cubicBezTo>
                  <a:cubicBezTo>
                    <a:pt x="1235" y="254"/>
                    <a:pt x="1335" y="888"/>
                    <a:pt x="1735" y="1855"/>
                  </a:cubicBezTo>
                  <a:cubicBezTo>
                    <a:pt x="1935" y="2255"/>
                    <a:pt x="2102" y="2689"/>
                    <a:pt x="2236" y="3122"/>
                  </a:cubicBezTo>
                  <a:cubicBezTo>
                    <a:pt x="2269" y="3289"/>
                    <a:pt x="2035" y="3356"/>
                    <a:pt x="1935" y="3423"/>
                  </a:cubicBezTo>
                  <a:cubicBezTo>
                    <a:pt x="1735" y="3523"/>
                    <a:pt x="1368" y="3690"/>
                    <a:pt x="1302" y="3923"/>
                  </a:cubicBezTo>
                  <a:cubicBezTo>
                    <a:pt x="1268" y="4056"/>
                    <a:pt x="1235" y="4157"/>
                    <a:pt x="1168" y="4290"/>
                  </a:cubicBezTo>
                  <a:cubicBezTo>
                    <a:pt x="1035" y="4523"/>
                    <a:pt x="668" y="4590"/>
                    <a:pt x="501" y="4824"/>
                  </a:cubicBezTo>
                  <a:cubicBezTo>
                    <a:pt x="401" y="4990"/>
                    <a:pt x="401" y="5257"/>
                    <a:pt x="301" y="5424"/>
                  </a:cubicBezTo>
                  <a:cubicBezTo>
                    <a:pt x="267" y="5558"/>
                    <a:pt x="167" y="5658"/>
                    <a:pt x="101" y="5791"/>
                  </a:cubicBezTo>
                  <a:cubicBezTo>
                    <a:pt x="1" y="6025"/>
                    <a:pt x="34" y="6325"/>
                    <a:pt x="201" y="6558"/>
                  </a:cubicBezTo>
                  <a:cubicBezTo>
                    <a:pt x="601" y="7392"/>
                    <a:pt x="1335" y="7893"/>
                    <a:pt x="2002" y="8493"/>
                  </a:cubicBezTo>
                  <a:cubicBezTo>
                    <a:pt x="2569" y="9027"/>
                    <a:pt x="3203" y="9327"/>
                    <a:pt x="3870" y="9861"/>
                  </a:cubicBezTo>
                  <a:cubicBezTo>
                    <a:pt x="4504" y="10361"/>
                    <a:pt x="11542" y="18834"/>
                    <a:pt x="13110" y="19134"/>
                  </a:cubicBezTo>
                  <a:cubicBezTo>
                    <a:pt x="13270" y="19166"/>
                    <a:pt x="13431" y="19181"/>
                    <a:pt x="13590" y="19181"/>
                  </a:cubicBezTo>
                  <a:cubicBezTo>
                    <a:pt x="13928" y="19181"/>
                    <a:pt x="14260" y="19114"/>
                    <a:pt x="14578" y="19000"/>
                  </a:cubicBezTo>
                  <a:cubicBezTo>
                    <a:pt x="15979" y="18600"/>
                    <a:pt x="21850" y="16198"/>
                    <a:pt x="24752" y="15198"/>
                  </a:cubicBezTo>
                  <a:cubicBezTo>
                    <a:pt x="26987" y="14030"/>
                    <a:pt x="27687" y="13597"/>
                    <a:pt x="28154" y="10294"/>
                  </a:cubicBezTo>
                  <a:cubicBezTo>
                    <a:pt x="28354" y="8693"/>
                    <a:pt x="26653" y="7592"/>
                    <a:pt x="26653" y="7592"/>
                  </a:cubicBezTo>
                  <a:cubicBezTo>
                    <a:pt x="26653" y="7592"/>
                    <a:pt x="25552" y="7592"/>
                    <a:pt x="22183" y="9427"/>
                  </a:cubicBezTo>
                  <a:cubicBezTo>
                    <a:pt x="19948" y="10628"/>
                    <a:pt x="15478" y="12929"/>
                    <a:pt x="13610" y="13797"/>
                  </a:cubicBezTo>
                  <a:cubicBezTo>
                    <a:pt x="12209" y="12629"/>
                    <a:pt x="6639" y="7959"/>
                    <a:pt x="6439" y="7526"/>
                  </a:cubicBezTo>
                  <a:cubicBezTo>
                    <a:pt x="6172" y="7025"/>
                    <a:pt x="6605" y="6191"/>
                    <a:pt x="6805" y="5724"/>
                  </a:cubicBezTo>
                  <a:cubicBezTo>
                    <a:pt x="7039" y="5257"/>
                    <a:pt x="7473" y="4257"/>
                    <a:pt x="7639" y="3990"/>
                  </a:cubicBezTo>
                  <a:cubicBezTo>
                    <a:pt x="7826" y="3711"/>
                    <a:pt x="7648" y="3577"/>
                    <a:pt x="7357" y="3577"/>
                  </a:cubicBezTo>
                  <a:cubicBezTo>
                    <a:pt x="7125" y="3577"/>
                    <a:pt x="6823" y="3661"/>
                    <a:pt x="6572" y="3823"/>
                  </a:cubicBezTo>
                  <a:cubicBezTo>
                    <a:pt x="6005" y="4190"/>
                    <a:pt x="5538" y="5091"/>
                    <a:pt x="5271" y="5224"/>
                  </a:cubicBezTo>
                  <a:cubicBezTo>
                    <a:pt x="5266" y="5226"/>
                    <a:pt x="5260" y="5227"/>
                    <a:pt x="5254" y="5227"/>
                  </a:cubicBezTo>
                  <a:cubicBezTo>
                    <a:pt x="4955" y="5227"/>
                    <a:pt x="3759" y="2866"/>
                    <a:pt x="3203" y="1721"/>
                  </a:cubicBezTo>
                  <a:cubicBezTo>
                    <a:pt x="2683" y="711"/>
                    <a:pt x="2438" y="0"/>
                    <a:pt x="1950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524;p75"/>
            <p:cNvSpPr/>
            <p:nvPr/>
          </p:nvSpPr>
          <p:spPr>
            <a:xfrm>
              <a:off x="5478250" y="1909150"/>
              <a:ext cx="312750" cy="316250"/>
            </a:xfrm>
            <a:custGeom>
              <a:avLst/>
              <a:gdLst/>
              <a:ahLst/>
              <a:cxnLst/>
              <a:rect l="l" t="t" r="r" b="b"/>
              <a:pathLst>
                <a:path w="12510" h="12650" extrusionOk="0">
                  <a:moveTo>
                    <a:pt x="7550" y="1"/>
                  </a:moveTo>
                  <a:cubicBezTo>
                    <a:pt x="7123" y="1"/>
                    <a:pt x="6694" y="29"/>
                    <a:pt x="6272" y="74"/>
                  </a:cubicBezTo>
                  <a:cubicBezTo>
                    <a:pt x="4798" y="266"/>
                    <a:pt x="3324" y="643"/>
                    <a:pt x="1821" y="643"/>
                  </a:cubicBezTo>
                  <a:cubicBezTo>
                    <a:pt x="1759" y="643"/>
                    <a:pt x="1697" y="642"/>
                    <a:pt x="1635" y="641"/>
                  </a:cubicBezTo>
                  <a:cubicBezTo>
                    <a:pt x="1577" y="632"/>
                    <a:pt x="1516" y="628"/>
                    <a:pt x="1455" y="628"/>
                  </a:cubicBezTo>
                  <a:cubicBezTo>
                    <a:pt x="1270" y="628"/>
                    <a:pt x="1076" y="666"/>
                    <a:pt x="901" y="741"/>
                  </a:cubicBezTo>
                  <a:cubicBezTo>
                    <a:pt x="634" y="907"/>
                    <a:pt x="501" y="1241"/>
                    <a:pt x="568" y="1575"/>
                  </a:cubicBezTo>
                  <a:cubicBezTo>
                    <a:pt x="634" y="1875"/>
                    <a:pt x="734" y="2175"/>
                    <a:pt x="901" y="2442"/>
                  </a:cubicBezTo>
                  <a:cubicBezTo>
                    <a:pt x="835" y="2420"/>
                    <a:pt x="767" y="2409"/>
                    <a:pt x="699" y="2409"/>
                  </a:cubicBezTo>
                  <a:cubicBezTo>
                    <a:pt x="463" y="2409"/>
                    <a:pt x="238" y="2542"/>
                    <a:pt x="134" y="2776"/>
                  </a:cubicBezTo>
                  <a:cubicBezTo>
                    <a:pt x="34" y="2942"/>
                    <a:pt x="0" y="3142"/>
                    <a:pt x="0" y="3343"/>
                  </a:cubicBezTo>
                  <a:cubicBezTo>
                    <a:pt x="0" y="3443"/>
                    <a:pt x="0" y="3543"/>
                    <a:pt x="34" y="3643"/>
                  </a:cubicBezTo>
                  <a:cubicBezTo>
                    <a:pt x="234" y="5144"/>
                    <a:pt x="1602" y="6078"/>
                    <a:pt x="2369" y="7279"/>
                  </a:cubicBezTo>
                  <a:cubicBezTo>
                    <a:pt x="2536" y="7546"/>
                    <a:pt x="2736" y="7812"/>
                    <a:pt x="2903" y="8079"/>
                  </a:cubicBezTo>
                  <a:cubicBezTo>
                    <a:pt x="3003" y="8213"/>
                    <a:pt x="3470" y="8613"/>
                    <a:pt x="3470" y="8780"/>
                  </a:cubicBezTo>
                  <a:lnTo>
                    <a:pt x="6639" y="12649"/>
                  </a:lnTo>
                  <a:cubicBezTo>
                    <a:pt x="6538" y="10881"/>
                    <a:pt x="12509" y="9213"/>
                    <a:pt x="12409" y="6645"/>
                  </a:cubicBezTo>
                  <a:cubicBezTo>
                    <a:pt x="12376" y="6011"/>
                    <a:pt x="12309" y="5377"/>
                    <a:pt x="12209" y="4777"/>
                  </a:cubicBezTo>
                  <a:cubicBezTo>
                    <a:pt x="12209" y="4410"/>
                    <a:pt x="12276" y="4043"/>
                    <a:pt x="12376" y="3710"/>
                  </a:cubicBezTo>
                  <a:cubicBezTo>
                    <a:pt x="12409" y="3343"/>
                    <a:pt x="12376" y="3009"/>
                    <a:pt x="12243" y="2675"/>
                  </a:cubicBezTo>
                  <a:cubicBezTo>
                    <a:pt x="11976" y="1908"/>
                    <a:pt x="11475" y="1274"/>
                    <a:pt x="10775" y="841"/>
                  </a:cubicBezTo>
                  <a:cubicBezTo>
                    <a:pt x="9848" y="207"/>
                    <a:pt x="8708" y="1"/>
                    <a:pt x="7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525;p75"/>
            <p:cNvSpPr/>
            <p:nvPr/>
          </p:nvSpPr>
          <p:spPr>
            <a:xfrm>
              <a:off x="5468250" y="2092775"/>
              <a:ext cx="25875" cy="50900"/>
            </a:xfrm>
            <a:custGeom>
              <a:avLst/>
              <a:gdLst/>
              <a:ahLst/>
              <a:cxnLst/>
              <a:rect l="l" t="t" r="r" b="b"/>
              <a:pathLst>
                <a:path w="1035" h="2036" extrusionOk="0">
                  <a:moveTo>
                    <a:pt x="1034" y="0"/>
                  </a:moveTo>
                  <a:cubicBezTo>
                    <a:pt x="1034" y="1"/>
                    <a:pt x="0" y="1535"/>
                    <a:pt x="134" y="1702"/>
                  </a:cubicBezTo>
                  <a:cubicBezTo>
                    <a:pt x="400" y="1835"/>
                    <a:pt x="667" y="1969"/>
                    <a:pt x="934" y="2035"/>
                  </a:cubicBezTo>
                  <a:lnTo>
                    <a:pt x="1034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526;p75"/>
            <p:cNvSpPr/>
            <p:nvPr/>
          </p:nvSpPr>
          <p:spPr>
            <a:xfrm>
              <a:off x="5482425" y="1961100"/>
              <a:ext cx="276050" cy="283125"/>
            </a:xfrm>
            <a:custGeom>
              <a:avLst/>
              <a:gdLst/>
              <a:ahLst/>
              <a:cxnLst/>
              <a:rect l="l" t="t" r="r" b="b"/>
              <a:pathLst>
                <a:path w="11042" h="11325" extrusionOk="0">
                  <a:moveTo>
                    <a:pt x="5724" y="0"/>
                  </a:moveTo>
                  <a:cubicBezTo>
                    <a:pt x="4785" y="0"/>
                    <a:pt x="4018" y="199"/>
                    <a:pt x="3636" y="397"/>
                  </a:cubicBezTo>
                  <a:cubicBezTo>
                    <a:pt x="2635" y="931"/>
                    <a:pt x="901" y="1865"/>
                    <a:pt x="434" y="5501"/>
                  </a:cubicBezTo>
                  <a:cubicBezTo>
                    <a:pt x="0" y="9204"/>
                    <a:pt x="834" y="10505"/>
                    <a:pt x="1335" y="11005"/>
                  </a:cubicBezTo>
                  <a:cubicBezTo>
                    <a:pt x="1558" y="11208"/>
                    <a:pt x="2312" y="11324"/>
                    <a:pt x="3079" y="11324"/>
                  </a:cubicBezTo>
                  <a:cubicBezTo>
                    <a:pt x="3573" y="11324"/>
                    <a:pt x="4071" y="11276"/>
                    <a:pt x="4437" y="11172"/>
                  </a:cubicBezTo>
                  <a:cubicBezTo>
                    <a:pt x="5604" y="10805"/>
                    <a:pt x="8173" y="9571"/>
                    <a:pt x="9340" y="7636"/>
                  </a:cubicBezTo>
                  <a:cubicBezTo>
                    <a:pt x="10741" y="5368"/>
                    <a:pt x="11041" y="2365"/>
                    <a:pt x="9440" y="1165"/>
                  </a:cubicBezTo>
                  <a:cubicBezTo>
                    <a:pt x="8193" y="278"/>
                    <a:pt x="6837" y="0"/>
                    <a:pt x="5724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527;p75"/>
            <p:cNvSpPr/>
            <p:nvPr/>
          </p:nvSpPr>
          <p:spPr>
            <a:xfrm>
              <a:off x="5518275" y="2225375"/>
              <a:ext cx="62575" cy="19025"/>
            </a:xfrm>
            <a:custGeom>
              <a:avLst/>
              <a:gdLst/>
              <a:ahLst/>
              <a:cxnLst/>
              <a:rect l="l" t="t" r="r" b="b"/>
              <a:pathLst>
                <a:path w="2503" h="761" extrusionOk="0">
                  <a:moveTo>
                    <a:pt x="2502" y="0"/>
                  </a:moveTo>
                  <a:cubicBezTo>
                    <a:pt x="2102" y="200"/>
                    <a:pt x="1702" y="300"/>
                    <a:pt x="1302" y="401"/>
                  </a:cubicBezTo>
                  <a:cubicBezTo>
                    <a:pt x="976" y="476"/>
                    <a:pt x="651" y="513"/>
                    <a:pt x="326" y="513"/>
                  </a:cubicBezTo>
                  <a:cubicBezTo>
                    <a:pt x="217" y="513"/>
                    <a:pt x="109" y="509"/>
                    <a:pt x="1" y="501"/>
                  </a:cubicBezTo>
                  <a:lnTo>
                    <a:pt x="1" y="501"/>
                  </a:lnTo>
                  <a:cubicBezTo>
                    <a:pt x="302" y="663"/>
                    <a:pt x="973" y="761"/>
                    <a:pt x="1645" y="761"/>
                  </a:cubicBezTo>
                  <a:cubicBezTo>
                    <a:pt x="1941" y="761"/>
                    <a:pt x="2237" y="742"/>
                    <a:pt x="2502" y="701"/>
                  </a:cubicBezTo>
                  <a:lnTo>
                    <a:pt x="2502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528;p75"/>
            <p:cNvSpPr/>
            <p:nvPr/>
          </p:nvSpPr>
          <p:spPr>
            <a:xfrm>
              <a:off x="5520775" y="1913300"/>
              <a:ext cx="364450" cy="426675"/>
            </a:xfrm>
            <a:custGeom>
              <a:avLst/>
              <a:gdLst/>
              <a:ahLst/>
              <a:cxnLst/>
              <a:rect l="l" t="t" r="r" b="b"/>
              <a:pathLst>
                <a:path w="14578" h="17067" extrusionOk="0">
                  <a:moveTo>
                    <a:pt x="11379" y="1"/>
                  </a:moveTo>
                  <a:cubicBezTo>
                    <a:pt x="10949" y="1"/>
                    <a:pt x="10514" y="100"/>
                    <a:pt x="10108" y="308"/>
                  </a:cubicBezTo>
                  <a:cubicBezTo>
                    <a:pt x="9274" y="741"/>
                    <a:pt x="9174" y="1309"/>
                    <a:pt x="9407" y="2009"/>
                  </a:cubicBezTo>
                  <a:cubicBezTo>
                    <a:pt x="9141" y="1842"/>
                    <a:pt x="8874" y="1676"/>
                    <a:pt x="8573" y="1575"/>
                  </a:cubicBezTo>
                  <a:cubicBezTo>
                    <a:pt x="8440" y="1509"/>
                    <a:pt x="8307" y="1475"/>
                    <a:pt x="8173" y="1442"/>
                  </a:cubicBezTo>
                  <a:cubicBezTo>
                    <a:pt x="7439" y="1240"/>
                    <a:pt x="6685" y="1139"/>
                    <a:pt x="5933" y="1139"/>
                  </a:cubicBezTo>
                  <a:cubicBezTo>
                    <a:pt x="5318" y="1139"/>
                    <a:pt x="4704" y="1207"/>
                    <a:pt x="4104" y="1342"/>
                  </a:cubicBezTo>
                  <a:cubicBezTo>
                    <a:pt x="3436" y="1475"/>
                    <a:pt x="2769" y="1709"/>
                    <a:pt x="2169" y="2009"/>
                  </a:cubicBezTo>
                  <a:lnTo>
                    <a:pt x="1669" y="2209"/>
                  </a:lnTo>
                  <a:cubicBezTo>
                    <a:pt x="1268" y="2376"/>
                    <a:pt x="868" y="2576"/>
                    <a:pt x="501" y="2876"/>
                  </a:cubicBezTo>
                  <a:cubicBezTo>
                    <a:pt x="334" y="3010"/>
                    <a:pt x="201" y="3210"/>
                    <a:pt x="101" y="3410"/>
                  </a:cubicBezTo>
                  <a:cubicBezTo>
                    <a:pt x="34" y="3610"/>
                    <a:pt x="1" y="3810"/>
                    <a:pt x="1" y="4011"/>
                  </a:cubicBezTo>
                  <a:cubicBezTo>
                    <a:pt x="67" y="4578"/>
                    <a:pt x="434" y="5078"/>
                    <a:pt x="968" y="5311"/>
                  </a:cubicBezTo>
                  <a:cubicBezTo>
                    <a:pt x="668" y="5678"/>
                    <a:pt x="601" y="6145"/>
                    <a:pt x="701" y="6612"/>
                  </a:cubicBezTo>
                  <a:cubicBezTo>
                    <a:pt x="868" y="7113"/>
                    <a:pt x="1202" y="7580"/>
                    <a:pt x="1635" y="7913"/>
                  </a:cubicBezTo>
                  <a:cubicBezTo>
                    <a:pt x="1635" y="7947"/>
                    <a:pt x="1669" y="7980"/>
                    <a:pt x="1702" y="7980"/>
                  </a:cubicBezTo>
                  <a:cubicBezTo>
                    <a:pt x="1769" y="7980"/>
                    <a:pt x="1802" y="7980"/>
                    <a:pt x="1869" y="7947"/>
                  </a:cubicBezTo>
                  <a:cubicBezTo>
                    <a:pt x="2400" y="7583"/>
                    <a:pt x="2743" y="7009"/>
                    <a:pt x="3371" y="7009"/>
                  </a:cubicBezTo>
                  <a:cubicBezTo>
                    <a:pt x="3492" y="7009"/>
                    <a:pt x="3624" y="7031"/>
                    <a:pt x="3770" y="7079"/>
                  </a:cubicBezTo>
                  <a:cubicBezTo>
                    <a:pt x="4938" y="7446"/>
                    <a:pt x="4904" y="9381"/>
                    <a:pt x="3903" y="10048"/>
                  </a:cubicBezTo>
                  <a:cubicBezTo>
                    <a:pt x="3741" y="10157"/>
                    <a:pt x="3559" y="10216"/>
                    <a:pt x="3378" y="10216"/>
                  </a:cubicBezTo>
                  <a:cubicBezTo>
                    <a:pt x="3226" y="10216"/>
                    <a:pt x="3074" y="10173"/>
                    <a:pt x="2936" y="10082"/>
                  </a:cubicBezTo>
                  <a:lnTo>
                    <a:pt x="2936" y="10082"/>
                  </a:lnTo>
                  <a:cubicBezTo>
                    <a:pt x="2936" y="10082"/>
                    <a:pt x="3236" y="12984"/>
                    <a:pt x="2502" y="13751"/>
                  </a:cubicBezTo>
                  <a:cubicBezTo>
                    <a:pt x="2029" y="14263"/>
                    <a:pt x="1347" y="14368"/>
                    <a:pt x="867" y="14368"/>
                  </a:cubicBezTo>
                  <a:cubicBezTo>
                    <a:pt x="535" y="14368"/>
                    <a:pt x="301" y="14318"/>
                    <a:pt x="301" y="14318"/>
                  </a:cubicBezTo>
                  <a:lnTo>
                    <a:pt x="301" y="14318"/>
                  </a:lnTo>
                  <a:cubicBezTo>
                    <a:pt x="301" y="14318"/>
                    <a:pt x="880" y="17067"/>
                    <a:pt x="4813" y="17067"/>
                  </a:cubicBezTo>
                  <a:cubicBezTo>
                    <a:pt x="5103" y="17067"/>
                    <a:pt x="5411" y="17052"/>
                    <a:pt x="5738" y="17020"/>
                  </a:cubicBezTo>
                  <a:cubicBezTo>
                    <a:pt x="9774" y="16620"/>
                    <a:pt x="9974" y="14118"/>
                    <a:pt x="9974" y="14118"/>
                  </a:cubicBezTo>
                  <a:lnTo>
                    <a:pt x="9974" y="14118"/>
                  </a:lnTo>
                  <a:cubicBezTo>
                    <a:pt x="10108" y="15052"/>
                    <a:pt x="9741" y="16019"/>
                    <a:pt x="9007" y="16620"/>
                  </a:cubicBezTo>
                  <a:cubicBezTo>
                    <a:pt x="9007" y="16620"/>
                    <a:pt x="9136" y="16632"/>
                    <a:pt x="9348" y="16632"/>
                  </a:cubicBezTo>
                  <a:cubicBezTo>
                    <a:pt x="10161" y="16632"/>
                    <a:pt x="12203" y="16444"/>
                    <a:pt x="12943" y="14618"/>
                  </a:cubicBezTo>
                  <a:cubicBezTo>
                    <a:pt x="13610" y="12917"/>
                    <a:pt x="12076" y="11749"/>
                    <a:pt x="11676" y="9581"/>
                  </a:cubicBezTo>
                  <a:cubicBezTo>
                    <a:pt x="11509" y="8714"/>
                    <a:pt x="11909" y="6946"/>
                    <a:pt x="11842" y="5512"/>
                  </a:cubicBezTo>
                  <a:lnTo>
                    <a:pt x="11842" y="5512"/>
                  </a:lnTo>
                  <a:cubicBezTo>
                    <a:pt x="11887" y="5517"/>
                    <a:pt x="11932" y="5520"/>
                    <a:pt x="11978" y="5520"/>
                  </a:cubicBezTo>
                  <a:cubicBezTo>
                    <a:pt x="12209" y="5520"/>
                    <a:pt x="12454" y="5450"/>
                    <a:pt x="12676" y="5311"/>
                  </a:cubicBezTo>
                  <a:cubicBezTo>
                    <a:pt x="14044" y="4611"/>
                    <a:pt x="14578" y="2910"/>
                    <a:pt x="13877" y="1542"/>
                  </a:cubicBezTo>
                  <a:cubicBezTo>
                    <a:pt x="13385" y="557"/>
                    <a:pt x="12397" y="1"/>
                    <a:pt x="113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529;p75"/>
            <p:cNvSpPr/>
            <p:nvPr/>
          </p:nvSpPr>
          <p:spPr>
            <a:xfrm>
              <a:off x="5541625" y="2102275"/>
              <a:ext cx="32550" cy="42225"/>
            </a:xfrm>
            <a:custGeom>
              <a:avLst/>
              <a:gdLst/>
              <a:ahLst/>
              <a:cxnLst/>
              <a:rect l="l" t="t" r="r" b="b"/>
              <a:pathLst>
                <a:path w="1302" h="1689" extrusionOk="0">
                  <a:moveTo>
                    <a:pt x="995" y="0"/>
                  </a:moveTo>
                  <a:cubicBezTo>
                    <a:pt x="632" y="0"/>
                    <a:pt x="298" y="223"/>
                    <a:pt x="167" y="588"/>
                  </a:cubicBezTo>
                  <a:cubicBezTo>
                    <a:pt x="1" y="1021"/>
                    <a:pt x="234" y="1522"/>
                    <a:pt x="701" y="1689"/>
                  </a:cubicBezTo>
                  <a:lnTo>
                    <a:pt x="1302" y="54"/>
                  </a:lnTo>
                  <a:cubicBezTo>
                    <a:pt x="1200" y="18"/>
                    <a:pt x="1096" y="0"/>
                    <a:pt x="9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8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6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296930" y="241956"/>
            <a:ext cx="586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b="1" kern="1200" dirty="0">
                <a:solidFill>
                  <a:schemeClr val="accent1">
                    <a:lumMod val="50000"/>
                  </a:schemeClr>
                </a:solidFill>
              </a:rPr>
              <a:t>Сравнение по муниципальным образованиям Ставропольского края </a:t>
            </a:r>
            <a:r>
              <a:rPr lang="ru-RU" sz="2400" b="1" kern="1200">
                <a:solidFill>
                  <a:schemeClr val="accent1">
                    <a:lumMod val="50000"/>
                  </a:schemeClr>
                </a:solidFill>
              </a:rPr>
              <a:t>по </a:t>
            </a:r>
            <a:r>
              <a:rPr lang="ru-RU" sz="2400" b="1" kern="1200" smtClean="0">
                <a:solidFill>
                  <a:schemeClr val="accent1">
                    <a:lumMod val="50000"/>
                  </a:schemeClr>
                </a:solidFill>
              </a:rPr>
              <a:t>итогам </a:t>
            </a:r>
            <a:r>
              <a:rPr lang="ru-RU" sz="2400" b="1" kern="1200" dirty="0" smtClean="0">
                <a:solidFill>
                  <a:schemeClr val="accent1">
                    <a:lumMod val="50000"/>
                  </a:schemeClr>
                </a:solidFill>
              </a:rPr>
              <a:t>за 2023 </a:t>
            </a:r>
            <a:r>
              <a:rPr lang="ru-RU" sz="2400" b="1" kern="1200" dirty="0">
                <a:solidFill>
                  <a:schemeClr val="accent1">
                    <a:lumMod val="50000"/>
                  </a:schemeClr>
                </a:solidFill>
              </a:rPr>
              <a:t>год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98952829"/>
              </p:ext>
            </p:extLst>
          </p:nvPr>
        </p:nvGraphicFramePr>
        <p:xfrm>
          <a:off x="58680" y="1351281"/>
          <a:ext cx="8343900" cy="359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0" name="Google Shape;286;p19"/>
          <p:cNvGrpSpPr/>
          <p:nvPr/>
        </p:nvGrpSpPr>
        <p:grpSpPr>
          <a:xfrm>
            <a:off x="7685902" y="1106387"/>
            <a:ext cx="714374" cy="619126"/>
            <a:chOff x="-63679950" y="3360375"/>
            <a:chExt cx="318225" cy="316650"/>
          </a:xfrm>
          <a:solidFill>
            <a:schemeClr val="bg1">
              <a:lumMod val="85000"/>
            </a:schemeClr>
          </a:solidFill>
        </p:grpSpPr>
        <p:sp>
          <p:nvSpPr>
            <p:cNvPr id="21" name="Google Shape;287;p19"/>
            <p:cNvSpPr/>
            <p:nvPr/>
          </p:nvSpPr>
          <p:spPr>
            <a:xfrm>
              <a:off x="-63497200" y="3423400"/>
              <a:ext cx="40975" cy="40975"/>
            </a:xfrm>
            <a:custGeom>
              <a:avLst/>
              <a:gdLst/>
              <a:ahLst/>
              <a:cxnLst/>
              <a:rect l="l" t="t" r="r" b="b"/>
              <a:pathLst>
                <a:path w="1639" h="1639" extrusionOk="0">
                  <a:moveTo>
                    <a:pt x="819" y="0"/>
                  </a:moveTo>
                  <a:cubicBezTo>
                    <a:pt x="378" y="0"/>
                    <a:pt x="0" y="378"/>
                    <a:pt x="0" y="819"/>
                  </a:cubicBezTo>
                  <a:cubicBezTo>
                    <a:pt x="0" y="1260"/>
                    <a:pt x="378" y="1638"/>
                    <a:pt x="819" y="1638"/>
                  </a:cubicBezTo>
                  <a:cubicBezTo>
                    <a:pt x="1260" y="1638"/>
                    <a:pt x="1638" y="1260"/>
                    <a:pt x="1638" y="819"/>
                  </a:cubicBezTo>
                  <a:cubicBezTo>
                    <a:pt x="1638" y="378"/>
                    <a:pt x="12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8;p19"/>
            <p:cNvSpPr/>
            <p:nvPr/>
          </p:nvSpPr>
          <p:spPr>
            <a:xfrm>
              <a:off x="-63516900" y="3485625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04"/>
                    <a:pt x="2395" y="0"/>
                    <a:pt x="1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9;p19"/>
            <p:cNvSpPr/>
            <p:nvPr/>
          </p:nvSpPr>
          <p:spPr>
            <a:xfrm>
              <a:off x="-63618500" y="3360375"/>
              <a:ext cx="256775" cy="256600"/>
            </a:xfrm>
            <a:custGeom>
              <a:avLst/>
              <a:gdLst/>
              <a:ahLst/>
              <a:cxnLst/>
              <a:rect l="l" t="t" r="r" b="b"/>
              <a:pathLst>
                <a:path w="10271" h="10264" extrusionOk="0">
                  <a:moveTo>
                    <a:pt x="5703" y="1639"/>
                  </a:moveTo>
                  <a:cubicBezTo>
                    <a:pt x="6616" y="1639"/>
                    <a:pt x="7373" y="2395"/>
                    <a:pt x="7373" y="3309"/>
                  </a:cubicBezTo>
                  <a:cubicBezTo>
                    <a:pt x="7373" y="3750"/>
                    <a:pt x="7215" y="4128"/>
                    <a:pt x="6900" y="4443"/>
                  </a:cubicBezTo>
                  <a:cubicBezTo>
                    <a:pt x="7625" y="4884"/>
                    <a:pt x="8192" y="5672"/>
                    <a:pt x="8192" y="6617"/>
                  </a:cubicBezTo>
                  <a:cubicBezTo>
                    <a:pt x="8160" y="6900"/>
                    <a:pt x="8003" y="7058"/>
                    <a:pt x="7751" y="7058"/>
                  </a:cubicBezTo>
                  <a:lnTo>
                    <a:pt x="3623" y="7058"/>
                  </a:lnTo>
                  <a:cubicBezTo>
                    <a:pt x="3371" y="7058"/>
                    <a:pt x="3214" y="6837"/>
                    <a:pt x="3214" y="6617"/>
                  </a:cubicBezTo>
                  <a:cubicBezTo>
                    <a:pt x="3214" y="5672"/>
                    <a:pt x="3749" y="4884"/>
                    <a:pt x="4537" y="4443"/>
                  </a:cubicBezTo>
                  <a:cubicBezTo>
                    <a:pt x="4254" y="4128"/>
                    <a:pt x="4065" y="3718"/>
                    <a:pt x="4065" y="3309"/>
                  </a:cubicBezTo>
                  <a:cubicBezTo>
                    <a:pt x="4065" y="2395"/>
                    <a:pt x="4789" y="1639"/>
                    <a:pt x="5703" y="1639"/>
                  </a:cubicBezTo>
                  <a:close/>
                  <a:moveTo>
                    <a:pt x="5703" y="1"/>
                  </a:moveTo>
                  <a:cubicBezTo>
                    <a:pt x="3182" y="1"/>
                    <a:pt x="1135" y="2049"/>
                    <a:pt x="1135" y="4569"/>
                  </a:cubicBezTo>
                  <a:cubicBezTo>
                    <a:pt x="1135" y="5609"/>
                    <a:pt x="1481" y="6648"/>
                    <a:pt x="2206" y="7467"/>
                  </a:cubicBezTo>
                  <a:lnTo>
                    <a:pt x="1607" y="8066"/>
                  </a:lnTo>
                  <a:lnTo>
                    <a:pt x="756" y="7184"/>
                  </a:lnTo>
                  <a:cubicBezTo>
                    <a:pt x="678" y="7121"/>
                    <a:pt x="567" y="7089"/>
                    <a:pt x="457" y="7089"/>
                  </a:cubicBezTo>
                  <a:cubicBezTo>
                    <a:pt x="347" y="7089"/>
                    <a:pt x="237" y="7121"/>
                    <a:pt x="158" y="7184"/>
                  </a:cubicBezTo>
                  <a:cubicBezTo>
                    <a:pt x="0" y="7341"/>
                    <a:pt x="0" y="7625"/>
                    <a:pt x="158" y="7783"/>
                  </a:cubicBezTo>
                  <a:lnTo>
                    <a:pt x="1324" y="8980"/>
                  </a:lnTo>
                  <a:lnTo>
                    <a:pt x="2521" y="10145"/>
                  </a:lnTo>
                  <a:cubicBezTo>
                    <a:pt x="2600" y="10224"/>
                    <a:pt x="2710" y="10264"/>
                    <a:pt x="2820" y="10264"/>
                  </a:cubicBezTo>
                  <a:cubicBezTo>
                    <a:pt x="2930" y="10264"/>
                    <a:pt x="3041" y="10224"/>
                    <a:pt x="3119" y="10145"/>
                  </a:cubicBezTo>
                  <a:cubicBezTo>
                    <a:pt x="3277" y="9988"/>
                    <a:pt x="3277" y="9704"/>
                    <a:pt x="3119" y="9547"/>
                  </a:cubicBezTo>
                  <a:lnTo>
                    <a:pt x="2237" y="8696"/>
                  </a:lnTo>
                  <a:lnTo>
                    <a:pt x="2836" y="8098"/>
                  </a:lnTo>
                  <a:cubicBezTo>
                    <a:pt x="3655" y="8759"/>
                    <a:pt x="4695" y="9169"/>
                    <a:pt x="5734" y="9169"/>
                  </a:cubicBezTo>
                  <a:cubicBezTo>
                    <a:pt x="8255" y="9169"/>
                    <a:pt x="10271" y="7121"/>
                    <a:pt x="10271" y="4632"/>
                  </a:cubicBezTo>
                  <a:cubicBezTo>
                    <a:pt x="10239" y="2049"/>
                    <a:pt x="8223" y="1"/>
                    <a:pt x="5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0;p19"/>
            <p:cNvSpPr/>
            <p:nvPr/>
          </p:nvSpPr>
          <p:spPr>
            <a:xfrm>
              <a:off x="-63679950" y="3576200"/>
              <a:ext cx="102425" cy="100825"/>
            </a:xfrm>
            <a:custGeom>
              <a:avLst/>
              <a:gdLst/>
              <a:ahLst/>
              <a:cxnLst/>
              <a:rect l="l" t="t" r="r" b="b"/>
              <a:pathLst>
                <a:path w="4097" h="4033" extrusionOk="0">
                  <a:moveTo>
                    <a:pt x="2332" y="0"/>
                  </a:moveTo>
                  <a:lnTo>
                    <a:pt x="159" y="2142"/>
                  </a:lnTo>
                  <a:cubicBezTo>
                    <a:pt x="1" y="2300"/>
                    <a:pt x="1" y="2584"/>
                    <a:pt x="159" y="2741"/>
                  </a:cubicBezTo>
                  <a:lnTo>
                    <a:pt x="1356" y="3938"/>
                  </a:lnTo>
                  <a:cubicBezTo>
                    <a:pt x="1434" y="4001"/>
                    <a:pt x="1545" y="4033"/>
                    <a:pt x="1655" y="4033"/>
                  </a:cubicBezTo>
                  <a:cubicBezTo>
                    <a:pt x="1765" y="4033"/>
                    <a:pt x="1876" y="4001"/>
                    <a:pt x="1954" y="3938"/>
                  </a:cubicBezTo>
                  <a:lnTo>
                    <a:pt x="4097" y="1764"/>
                  </a:lnTo>
                  <a:lnTo>
                    <a:pt x="233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1041;p40"/>
          <p:cNvGrpSpPr/>
          <p:nvPr/>
        </p:nvGrpSpPr>
        <p:grpSpPr>
          <a:xfrm>
            <a:off x="7166802" y="3965585"/>
            <a:ext cx="1387524" cy="972175"/>
            <a:chOff x="3226063" y="3457399"/>
            <a:chExt cx="351807" cy="3672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8" name="Google Shape;1042;p40"/>
            <p:cNvSpPr/>
            <p:nvPr/>
          </p:nvSpPr>
          <p:spPr>
            <a:xfrm>
              <a:off x="3426397" y="3457399"/>
              <a:ext cx="151473" cy="367296"/>
            </a:xfrm>
            <a:custGeom>
              <a:avLst/>
              <a:gdLst/>
              <a:ahLst/>
              <a:cxnLst/>
              <a:rect l="l" t="t" r="r" b="b"/>
              <a:pathLst>
                <a:path w="4430" h="10742" extrusionOk="0">
                  <a:moveTo>
                    <a:pt x="2215" y="1"/>
                  </a:moveTo>
                  <a:cubicBezTo>
                    <a:pt x="2120" y="1"/>
                    <a:pt x="2024" y="48"/>
                    <a:pt x="1953" y="144"/>
                  </a:cubicBezTo>
                  <a:lnTo>
                    <a:pt x="72" y="2692"/>
                  </a:lnTo>
                  <a:cubicBezTo>
                    <a:pt x="0" y="2811"/>
                    <a:pt x="0" y="2954"/>
                    <a:pt x="72" y="3073"/>
                  </a:cubicBezTo>
                  <a:cubicBezTo>
                    <a:pt x="143" y="3144"/>
                    <a:pt x="238" y="3192"/>
                    <a:pt x="334" y="3192"/>
                  </a:cubicBezTo>
                  <a:lnTo>
                    <a:pt x="1167" y="3192"/>
                  </a:lnTo>
                  <a:lnTo>
                    <a:pt x="1167" y="10741"/>
                  </a:lnTo>
                  <a:lnTo>
                    <a:pt x="2953" y="10741"/>
                  </a:lnTo>
                  <a:cubicBezTo>
                    <a:pt x="3120" y="10741"/>
                    <a:pt x="3263" y="10598"/>
                    <a:pt x="3263" y="10408"/>
                  </a:cubicBezTo>
                  <a:lnTo>
                    <a:pt x="3263" y="3192"/>
                  </a:lnTo>
                  <a:lnTo>
                    <a:pt x="4072" y="3192"/>
                  </a:lnTo>
                  <a:cubicBezTo>
                    <a:pt x="4191" y="3192"/>
                    <a:pt x="4287" y="3144"/>
                    <a:pt x="4334" y="3073"/>
                  </a:cubicBezTo>
                  <a:cubicBezTo>
                    <a:pt x="4430" y="2954"/>
                    <a:pt x="4430" y="2811"/>
                    <a:pt x="4334" y="2692"/>
                  </a:cubicBezTo>
                  <a:lnTo>
                    <a:pt x="2453" y="144"/>
                  </a:lnTo>
                  <a:cubicBezTo>
                    <a:pt x="2405" y="48"/>
                    <a:pt x="2310" y="1"/>
                    <a:pt x="2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43;p40"/>
            <p:cNvSpPr/>
            <p:nvPr/>
          </p:nvSpPr>
          <p:spPr>
            <a:xfrm>
              <a:off x="3406018" y="3602341"/>
              <a:ext cx="39116" cy="222354"/>
            </a:xfrm>
            <a:custGeom>
              <a:avLst/>
              <a:gdLst/>
              <a:ahLst/>
              <a:cxnLst/>
              <a:rect l="l" t="t" r="r" b="b"/>
              <a:pathLst>
                <a:path w="1144" h="6503" extrusionOk="0">
                  <a:moveTo>
                    <a:pt x="334" y="1"/>
                  </a:moveTo>
                  <a:cubicBezTo>
                    <a:pt x="144" y="1"/>
                    <a:pt x="1" y="144"/>
                    <a:pt x="1" y="310"/>
                  </a:cubicBezTo>
                  <a:lnTo>
                    <a:pt x="1" y="6502"/>
                  </a:lnTo>
                  <a:lnTo>
                    <a:pt x="1144" y="6502"/>
                  </a:lnTo>
                  <a:lnTo>
                    <a:pt x="114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44;p40"/>
            <p:cNvSpPr/>
            <p:nvPr/>
          </p:nvSpPr>
          <p:spPr>
            <a:xfrm>
              <a:off x="3346592" y="3645492"/>
              <a:ext cx="38296" cy="179203"/>
            </a:xfrm>
            <a:custGeom>
              <a:avLst/>
              <a:gdLst/>
              <a:ahLst/>
              <a:cxnLst/>
              <a:rect l="l" t="t" r="r" b="b"/>
              <a:pathLst>
                <a:path w="1120" h="5241" extrusionOk="0">
                  <a:moveTo>
                    <a:pt x="310" y="1"/>
                  </a:moveTo>
                  <a:cubicBezTo>
                    <a:pt x="119" y="1"/>
                    <a:pt x="0" y="144"/>
                    <a:pt x="0" y="311"/>
                  </a:cubicBezTo>
                  <a:lnTo>
                    <a:pt x="0" y="5240"/>
                  </a:lnTo>
                  <a:lnTo>
                    <a:pt x="1120" y="5240"/>
                  </a:lnTo>
                  <a:lnTo>
                    <a:pt x="1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45;p40"/>
            <p:cNvSpPr/>
            <p:nvPr/>
          </p:nvSpPr>
          <p:spPr>
            <a:xfrm>
              <a:off x="3286345" y="3688575"/>
              <a:ext cx="38296" cy="136120"/>
            </a:xfrm>
            <a:custGeom>
              <a:avLst/>
              <a:gdLst/>
              <a:ahLst/>
              <a:cxnLst/>
              <a:rect l="l" t="t" r="r" b="b"/>
              <a:pathLst>
                <a:path w="1120" h="3981" extrusionOk="0">
                  <a:moveTo>
                    <a:pt x="273" y="1"/>
                  </a:moveTo>
                  <a:cubicBezTo>
                    <a:pt x="123" y="1"/>
                    <a:pt x="0" y="136"/>
                    <a:pt x="0" y="313"/>
                  </a:cubicBezTo>
                  <a:lnTo>
                    <a:pt x="0" y="3980"/>
                  </a:lnTo>
                  <a:lnTo>
                    <a:pt x="1119" y="3980"/>
                  </a:lnTo>
                  <a:lnTo>
                    <a:pt x="1119" y="3"/>
                  </a:lnTo>
                  <a:lnTo>
                    <a:pt x="310" y="3"/>
                  </a:lnTo>
                  <a:cubicBezTo>
                    <a:pt x="297" y="1"/>
                    <a:pt x="285" y="1"/>
                    <a:pt x="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46;p40"/>
            <p:cNvSpPr/>
            <p:nvPr/>
          </p:nvSpPr>
          <p:spPr>
            <a:xfrm>
              <a:off x="3226063" y="3731008"/>
              <a:ext cx="39116" cy="93687"/>
            </a:xfrm>
            <a:custGeom>
              <a:avLst/>
              <a:gdLst/>
              <a:ahLst/>
              <a:cxnLst/>
              <a:rect l="l" t="t" r="r" b="b"/>
              <a:pathLst>
                <a:path w="1144" h="2740" extrusionOk="0">
                  <a:moveTo>
                    <a:pt x="334" y="0"/>
                  </a:moveTo>
                  <a:cubicBezTo>
                    <a:pt x="144" y="0"/>
                    <a:pt x="1" y="143"/>
                    <a:pt x="1" y="310"/>
                  </a:cubicBezTo>
                  <a:lnTo>
                    <a:pt x="1" y="2406"/>
                  </a:lnTo>
                  <a:cubicBezTo>
                    <a:pt x="1" y="2572"/>
                    <a:pt x="144" y="2739"/>
                    <a:pt x="334" y="2739"/>
                  </a:cubicBezTo>
                  <a:lnTo>
                    <a:pt x="1144" y="2739"/>
                  </a:lnTo>
                  <a:lnTo>
                    <a:pt x="11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213;p18"/>
          <p:cNvGrpSpPr/>
          <p:nvPr/>
        </p:nvGrpSpPr>
        <p:grpSpPr>
          <a:xfrm>
            <a:off x="7378344" y="129708"/>
            <a:ext cx="797285" cy="818853"/>
            <a:chOff x="7953758" y="2867852"/>
            <a:chExt cx="366475" cy="366475"/>
          </a:xfrm>
          <a:solidFill>
            <a:schemeClr val="bg1">
              <a:lumMod val="85000"/>
            </a:schemeClr>
          </a:solidFill>
        </p:grpSpPr>
        <p:sp>
          <p:nvSpPr>
            <p:cNvPr id="37" name="Google Shape;214;p18"/>
            <p:cNvSpPr/>
            <p:nvPr/>
          </p:nvSpPr>
          <p:spPr>
            <a:xfrm>
              <a:off x="8050898" y="2867852"/>
              <a:ext cx="150447" cy="128598"/>
            </a:xfrm>
            <a:custGeom>
              <a:avLst/>
              <a:gdLst/>
              <a:ahLst/>
              <a:cxnLst/>
              <a:rect l="l" t="t" r="r" b="b"/>
              <a:pathLst>
                <a:path w="4400" h="3761" extrusionOk="0">
                  <a:moveTo>
                    <a:pt x="3161" y="1031"/>
                  </a:moveTo>
                  <a:cubicBezTo>
                    <a:pt x="3238" y="1031"/>
                    <a:pt x="3316" y="1061"/>
                    <a:pt x="3375" y="1121"/>
                  </a:cubicBezTo>
                  <a:cubicBezTo>
                    <a:pt x="3494" y="1263"/>
                    <a:pt x="3494" y="1454"/>
                    <a:pt x="3375" y="1573"/>
                  </a:cubicBezTo>
                  <a:lnTo>
                    <a:pt x="2351" y="2621"/>
                  </a:lnTo>
                  <a:cubicBezTo>
                    <a:pt x="2292" y="2680"/>
                    <a:pt x="2208" y="2710"/>
                    <a:pt x="2125" y="2710"/>
                  </a:cubicBezTo>
                  <a:cubicBezTo>
                    <a:pt x="2042" y="2710"/>
                    <a:pt x="1958" y="2680"/>
                    <a:pt x="1899" y="2621"/>
                  </a:cubicBezTo>
                  <a:lnTo>
                    <a:pt x="1470" y="2168"/>
                  </a:lnTo>
                  <a:cubicBezTo>
                    <a:pt x="1230" y="1947"/>
                    <a:pt x="1448" y="1625"/>
                    <a:pt x="1692" y="1625"/>
                  </a:cubicBezTo>
                  <a:cubicBezTo>
                    <a:pt x="1762" y="1625"/>
                    <a:pt x="1835" y="1652"/>
                    <a:pt x="1899" y="1716"/>
                  </a:cubicBezTo>
                  <a:lnTo>
                    <a:pt x="2137" y="1954"/>
                  </a:lnTo>
                  <a:lnTo>
                    <a:pt x="2947" y="1121"/>
                  </a:lnTo>
                  <a:cubicBezTo>
                    <a:pt x="3006" y="1061"/>
                    <a:pt x="3084" y="1031"/>
                    <a:pt x="3161" y="1031"/>
                  </a:cubicBezTo>
                  <a:close/>
                  <a:moveTo>
                    <a:pt x="2561" y="1"/>
                  </a:moveTo>
                  <a:cubicBezTo>
                    <a:pt x="2546" y="1"/>
                    <a:pt x="2532" y="1"/>
                    <a:pt x="2518" y="1"/>
                  </a:cubicBezTo>
                  <a:cubicBezTo>
                    <a:pt x="2508" y="1"/>
                    <a:pt x="2499" y="1"/>
                    <a:pt x="2489" y="1"/>
                  </a:cubicBezTo>
                  <a:cubicBezTo>
                    <a:pt x="841" y="1"/>
                    <a:pt x="0" y="2032"/>
                    <a:pt x="1184" y="3216"/>
                  </a:cubicBezTo>
                  <a:cubicBezTo>
                    <a:pt x="1568" y="3592"/>
                    <a:pt x="2037" y="3760"/>
                    <a:pt x="2498" y="3760"/>
                  </a:cubicBezTo>
                  <a:cubicBezTo>
                    <a:pt x="3468" y="3760"/>
                    <a:pt x="4399" y="3013"/>
                    <a:pt x="4399" y="1883"/>
                  </a:cubicBezTo>
                  <a:cubicBezTo>
                    <a:pt x="4399" y="849"/>
                    <a:pt x="3588" y="1"/>
                    <a:pt x="2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5;p18"/>
            <p:cNvSpPr/>
            <p:nvPr/>
          </p:nvSpPr>
          <p:spPr>
            <a:xfrm>
              <a:off x="7953758" y="3018504"/>
              <a:ext cx="31799" cy="157217"/>
            </a:xfrm>
            <a:custGeom>
              <a:avLst/>
              <a:gdLst/>
              <a:ahLst/>
              <a:cxnLst/>
              <a:rect l="l" t="t" r="r" b="b"/>
              <a:pathLst>
                <a:path w="930" h="4598" extrusionOk="0">
                  <a:moveTo>
                    <a:pt x="310" y="1"/>
                  </a:moveTo>
                  <a:cubicBezTo>
                    <a:pt x="144" y="1"/>
                    <a:pt x="1" y="144"/>
                    <a:pt x="24" y="311"/>
                  </a:cubicBezTo>
                  <a:lnTo>
                    <a:pt x="24" y="4288"/>
                  </a:lnTo>
                  <a:cubicBezTo>
                    <a:pt x="24" y="4454"/>
                    <a:pt x="144" y="4597"/>
                    <a:pt x="310" y="4597"/>
                  </a:cubicBezTo>
                  <a:lnTo>
                    <a:pt x="620" y="4597"/>
                  </a:lnTo>
                  <a:cubicBezTo>
                    <a:pt x="787" y="4597"/>
                    <a:pt x="929" y="4454"/>
                    <a:pt x="929" y="4288"/>
                  </a:cubicBezTo>
                  <a:lnTo>
                    <a:pt x="929" y="311"/>
                  </a:lnTo>
                  <a:cubicBezTo>
                    <a:pt x="929" y="144"/>
                    <a:pt x="810" y="1"/>
                    <a:pt x="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6;p18"/>
            <p:cNvSpPr/>
            <p:nvPr/>
          </p:nvSpPr>
          <p:spPr>
            <a:xfrm>
              <a:off x="8288434" y="3018504"/>
              <a:ext cx="31799" cy="157217"/>
            </a:xfrm>
            <a:custGeom>
              <a:avLst/>
              <a:gdLst/>
              <a:ahLst/>
              <a:cxnLst/>
              <a:rect l="l" t="t" r="r" b="b"/>
              <a:pathLst>
                <a:path w="930" h="4598" extrusionOk="0">
                  <a:moveTo>
                    <a:pt x="310" y="1"/>
                  </a:moveTo>
                  <a:cubicBezTo>
                    <a:pt x="143" y="1"/>
                    <a:pt x="0" y="144"/>
                    <a:pt x="24" y="311"/>
                  </a:cubicBezTo>
                  <a:lnTo>
                    <a:pt x="24" y="4288"/>
                  </a:lnTo>
                  <a:cubicBezTo>
                    <a:pt x="24" y="4454"/>
                    <a:pt x="143" y="4597"/>
                    <a:pt x="310" y="4597"/>
                  </a:cubicBezTo>
                  <a:lnTo>
                    <a:pt x="643" y="4597"/>
                  </a:lnTo>
                  <a:cubicBezTo>
                    <a:pt x="810" y="4597"/>
                    <a:pt x="929" y="4454"/>
                    <a:pt x="929" y="4288"/>
                  </a:cubicBezTo>
                  <a:lnTo>
                    <a:pt x="929" y="311"/>
                  </a:lnTo>
                  <a:cubicBezTo>
                    <a:pt x="929" y="144"/>
                    <a:pt x="810" y="1"/>
                    <a:pt x="6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7;p18"/>
            <p:cNvSpPr/>
            <p:nvPr/>
          </p:nvSpPr>
          <p:spPr>
            <a:xfrm>
              <a:off x="8006824" y="3033173"/>
              <a:ext cx="218935" cy="201154"/>
            </a:xfrm>
            <a:custGeom>
              <a:avLst/>
              <a:gdLst/>
              <a:ahLst/>
              <a:cxnLst/>
              <a:rect l="l" t="t" r="r" b="b"/>
              <a:pathLst>
                <a:path w="6403" h="5883" extrusionOk="0">
                  <a:moveTo>
                    <a:pt x="20" y="1"/>
                  </a:moveTo>
                  <a:lnTo>
                    <a:pt x="20" y="3620"/>
                  </a:lnTo>
                  <a:lnTo>
                    <a:pt x="2616" y="5573"/>
                  </a:lnTo>
                  <a:cubicBezTo>
                    <a:pt x="2878" y="5787"/>
                    <a:pt x="3212" y="5883"/>
                    <a:pt x="3569" y="5883"/>
                  </a:cubicBezTo>
                  <a:cubicBezTo>
                    <a:pt x="3735" y="5883"/>
                    <a:pt x="3902" y="5859"/>
                    <a:pt x="4069" y="5787"/>
                  </a:cubicBezTo>
                  <a:lnTo>
                    <a:pt x="5569" y="5168"/>
                  </a:lnTo>
                  <a:lnTo>
                    <a:pt x="5974" y="4906"/>
                  </a:lnTo>
                  <a:cubicBezTo>
                    <a:pt x="6165" y="4787"/>
                    <a:pt x="6284" y="4621"/>
                    <a:pt x="6331" y="4406"/>
                  </a:cubicBezTo>
                  <a:cubicBezTo>
                    <a:pt x="6403" y="4097"/>
                    <a:pt x="6307" y="3787"/>
                    <a:pt x="6093" y="3573"/>
                  </a:cubicBezTo>
                  <a:lnTo>
                    <a:pt x="4617" y="1930"/>
                  </a:lnTo>
                  <a:cubicBezTo>
                    <a:pt x="4540" y="1837"/>
                    <a:pt x="4423" y="1785"/>
                    <a:pt x="4305" y="1785"/>
                  </a:cubicBezTo>
                  <a:cubicBezTo>
                    <a:pt x="4241" y="1785"/>
                    <a:pt x="4176" y="1801"/>
                    <a:pt x="4117" y="1834"/>
                  </a:cubicBezTo>
                  <a:lnTo>
                    <a:pt x="2735" y="2573"/>
                  </a:lnTo>
                  <a:cubicBezTo>
                    <a:pt x="2493" y="2702"/>
                    <a:pt x="2258" y="2759"/>
                    <a:pt x="2038" y="2759"/>
                  </a:cubicBezTo>
                  <a:cubicBezTo>
                    <a:pt x="764" y="2759"/>
                    <a:pt x="0" y="847"/>
                    <a:pt x="1402" y="96"/>
                  </a:cubicBezTo>
                  <a:lnTo>
                    <a:pt x="15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8;p18"/>
            <p:cNvSpPr/>
            <p:nvPr/>
          </p:nvSpPr>
          <p:spPr>
            <a:xfrm>
              <a:off x="8039170" y="3032352"/>
              <a:ext cx="228132" cy="132769"/>
            </a:xfrm>
            <a:custGeom>
              <a:avLst/>
              <a:gdLst/>
              <a:ahLst/>
              <a:cxnLst/>
              <a:rect l="l" t="t" r="r" b="b"/>
              <a:pathLst>
                <a:path w="6672" h="3883" extrusionOk="0">
                  <a:moveTo>
                    <a:pt x="6671" y="1"/>
                  </a:moveTo>
                  <a:lnTo>
                    <a:pt x="2027" y="25"/>
                  </a:lnTo>
                  <a:cubicBezTo>
                    <a:pt x="1980" y="25"/>
                    <a:pt x="1908" y="25"/>
                    <a:pt x="1885" y="48"/>
                  </a:cubicBezTo>
                  <a:lnTo>
                    <a:pt x="789" y="668"/>
                  </a:lnTo>
                  <a:cubicBezTo>
                    <a:pt x="1" y="1092"/>
                    <a:pt x="413" y="2134"/>
                    <a:pt x="1124" y="2134"/>
                  </a:cubicBezTo>
                  <a:cubicBezTo>
                    <a:pt x="1251" y="2134"/>
                    <a:pt x="1387" y="2101"/>
                    <a:pt x="1527" y="2025"/>
                  </a:cubicBezTo>
                  <a:lnTo>
                    <a:pt x="2742" y="1382"/>
                  </a:lnTo>
                  <a:cubicBezTo>
                    <a:pt x="2928" y="1285"/>
                    <a:pt x="3133" y="1237"/>
                    <a:pt x="3337" y="1237"/>
                  </a:cubicBezTo>
                  <a:cubicBezTo>
                    <a:pt x="3683" y="1237"/>
                    <a:pt x="4026" y="1374"/>
                    <a:pt x="4266" y="1644"/>
                  </a:cubicBezTo>
                  <a:lnTo>
                    <a:pt x="5623" y="3168"/>
                  </a:lnTo>
                  <a:cubicBezTo>
                    <a:pt x="5814" y="3359"/>
                    <a:pt x="5933" y="3621"/>
                    <a:pt x="6004" y="3883"/>
                  </a:cubicBezTo>
                  <a:cubicBezTo>
                    <a:pt x="6219" y="3835"/>
                    <a:pt x="6457" y="3740"/>
                    <a:pt x="6671" y="3621"/>
                  </a:cubicBezTo>
                  <a:lnTo>
                    <a:pt x="66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338DFBB-9D1C-4A2B-A709-7B912C6770EC}" type="slidenum">
              <a:rPr lang="ru-RU" sz="900" smtClean="0">
                <a:solidFill>
                  <a:schemeClr val="bg1"/>
                </a:solidFill>
              </a:rPr>
              <a:pPr/>
              <a:t>80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6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296930" y="241956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b="1" kern="1200" dirty="0" smtClean="0">
                <a:solidFill>
                  <a:schemeClr val="accent1">
                    <a:lumMod val="50000"/>
                  </a:schemeClr>
                </a:solidFill>
              </a:rPr>
              <a:t>Опрос мнения граждан</a:t>
            </a:r>
            <a:endParaRPr lang="ru-RU" sz="2400" b="1" kern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6" name="Google Shape;213;p18"/>
          <p:cNvGrpSpPr/>
          <p:nvPr/>
        </p:nvGrpSpPr>
        <p:grpSpPr>
          <a:xfrm>
            <a:off x="7423148" y="369759"/>
            <a:ext cx="920277" cy="788511"/>
            <a:chOff x="7953758" y="2867852"/>
            <a:chExt cx="366475" cy="366475"/>
          </a:xfrm>
          <a:solidFill>
            <a:schemeClr val="bg1">
              <a:lumMod val="85000"/>
            </a:schemeClr>
          </a:solidFill>
        </p:grpSpPr>
        <p:sp>
          <p:nvSpPr>
            <p:cNvPr id="37" name="Google Shape;214;p18"/>
            <p:cNvSpPr/>
            <p:nvPr/>
          </p:nvSpPr>
          <p:spPr>
            <a:xfrm>
              <a:off x="8050898" y="2867852"/>
              <a:ext cx="150447" cy="128598"/>
            </a:xfrm>
            <a:custGeom>
              <a:avLst/>
              <a:gdLst/>
              <a:ahLst/>
              <a:cxnLst/>
              <a:rect l="l" t="t" r="r" b="b"/>
              <a:pathLst>
                <a:path w="4400" h="3761" extrusionOk="0">
                  <a:moveTo>
                    <a:pt x="3161" y="1031"/>
                  </a:moveTo>
                  <a:cubicBezTo>
                    <a:pt x="3238" y="1031"/>
                    <a:pt x="3316" y="1061"/>
                    <a:pt x="3375" y="1121"/>
                  </a:cubicBezTo>
                  <a:cubicBezTo>
                    <a:pt x="3494" y="1263"/>
                    <a:pt x="3494" y="1454"/>
                    <a:pt x="3375" y="1573"/>
                  </a:cubicBezTo>
                  <a:lnTo>
                    <a:pt x="2351" y="2621"/>
                  </a:lnTo>
                  <a:cubicBezTo>
                    <a:pt x="2292" y="2680"/>
                    <a:pt x="2208" y="2710"/>
                    <a:pt x="2125" y="2710"/>
                  </a:cubicBezTo>
                  <a:cubicBezTo>
                    <a:pt x="2042" y="2710"/>
                    <a:pt x="1958" y="2680"/>
                    <a:pt x="1899" y="2621"/>
                  </a:cubicBezTo>
                  <a:lnTo>
                    <a:pt x="1470" y="2168"/>
                  </a:lnTo>
                  <a:cubicBezTo>
                    <a:pt x="1230" y="1947"/>
                    <a:pt x="1448" y="1625"/>
                    <a:pt x="1692" y="1625"/>
                  </a:cubicBezTo>
                  <a:cubicBezTo>
                    <a:pt x="1762" y="1625"/>
                    <a:pt x="1835" y="1652"/>
                    <a:pt x="1899" y="1716"/>
                  </a:cubicBezTo>
                  <a:lnTo>
                    <a:pt x="2137" y="1954"/>
                  </a:lnTo>
                  <a:lnTo>
                    <a:pt x="2947" y="1121"/>
                  </a:lnTo>
                  <a:cubicBezTo>
                    <a:pt x="3006" y="1061"/>
                    <a:pt x="3084" y="1031"/>
                    <a:pt x="3161" y="1031"/>
                  </a:cubicBezTo>
                  <a:close/>
                  <a:moveTo>
                    <a:pt x="2561" y="1"/>
                  </a:moveTo>
                  <a:cubicBezTo>
                    <a:pt x="2546" y="1"/>
                    <a:pt x="2532" y="1"/>
                    <a:pt x="2518" y="1"/>
                  </a:cubicBezTo>
                  <a:cubicBezTo>
                    <a:pt x="2508" y="1"/>
                    <a:pt x="2499" y="1"/>
                    <a:pt x="2489" y="1"/>
                  </a:cubicBezTo>
                  <a:cubicBezTo>
                    <a:pt x="841" y="1"/>
                    <a:pt x="0" y="2032"/>
                    <a:pt x="1184" y="3216"/>
                  </a:cubicBezTo>
                  <a:cubicBezTo>
                    <a:pt x="1568" y="3592"/>
                    <a:pt x="2037" y="3760"/>
                    <a:pt x="2498" y="3760"/>
                  </a:cubicBezTo>
                  <a:cubicBezTo>
                    <a:pt x="3468" y="3760"/>
                    <a:pt x="4399" y="3013"/>
                    <a:pt x="4399" y="1883"/>
                  </a:cubicBezTo>
                  <a:cubicBezTo>
                    <a:pt x="4399" y="849"/>
                    <a:pt x="3588" y="1"/>
                    <a:pt x="2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5;p18"/>
            <p:cNvSpPr/>
            <p:nvPr/>
          </p:nvSpPr>
          <p:spPr>
            <a:xfrm>
              <a:off x="7953758" y="3018504"/>
              <a:ext cx="31799" cy="157217"/>
            </a:xfrm>
            <a:custGeom>
              <a:avLst/>
              <a:gdLst/>
              <a:ahLst/>
              <a:cxnLst/>
              <a:rect l="l" t="t" r="r" b="b"/>
              <a:pathLst>
                <a:path w="930" h="4598" extrusionOk="0">
                  <a:moveTo>
                    <a:pt x="310" y="1"/>
                  </a:moveTo>
                  <a:cubicBezTo>
                    <a:pt x="144" y="1"/>
                    <a:pt x="1" y="144"/>
                    <a:pt x="24" y="311"/>
                  </a:cubicBezTo>
                  <a:lnTo>
                    <a:pt x="24" y="4288"/>
                  </a:lnTo>
                  <a:cubicBezTo>
                    <a:pt x="24" y="4454"/>
                    <a:pt x="144" y="4597"/>
                    <a:pt x="310" y="4597"/>
                  </a:cubicBezTo>
                  <a:lnTo>
                    <a:pt x="620" y="4597"/>
                  </a:lnTo>
                  <a:cubicBezTo>
                    <a:pt x="787" y="4597"/>
                    <a:pt x="929" y="4454"/>
                    <a:pt x="929" y="4288"/>
                  </a:cubicBezTo>
                  <a:lnTo>
                    <a:pt x="929" y="311"/>
                  </a:lnTo>
                  <a:cubicBezTo>
                    <a:pt x="929" y="144"/>
                    <a:pt x="810" y="1"/>
                    <a:pt x="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6;p18"/>
            <p:cNvSpPr/>
            <p:nvPr/>
          </p:nvSpPr>
          <p:spPr>
            <a:xfrm>
              <a:off x="8288434" y="3018504"/>
              <a:ext cx="31799" cy="157217"/>
            </a:xfrm>
            <a:custGeom>
              <a:avLst/>
              <a:gdLst/>
              <a:ahLst/>
              <a:cxnLst/>
              <a:rect l="l" t="t" r="r" b="b"/>
              <a:pathLst>
                <a:path w="930" h="4598" extrusionOk="0">
                  <a:moveTo>
                    <a:pt x="310" y="1"/>
                  </a:moveTo>
                  <a:cubicBezTo>
                    <a:pt x="143" y="1"/>
                    <a:pt x="0" y="144"/>
                    <a:pt x="24" y="311"/>
                  </a:cubicBezTo>
                  <a:lnTo>
                    <a:pt x="24" y="4288"/>
                  </a:lnTo>
                  <a:cubicBezTo>
                    <a:pt x="24" y="4454"/>
                    <a:pt x="143" y="4597"/>
                    <a:pt x="310" y="4597"/>
                  </a:cubicBezTo>
                  <a:lnTo>
                    <a:pt x="643" y="4597"/>
                  </a:lnTo>
                  <a:cubicBezTo>
                    <a:pt x="810" y="4597"/>
                    <a:pt x="929" y="4454"/>
                    <a:pt x="929" y="4288"/>
                  </a:cubicBezTo>
                  <a:lnTo>
                    <a:pt x="929" y="311"/>
                  </a:lnTo>
                  <a:cubicBezTo>
                    <a:pt x="929" y="144"/>
                    <a:pt x="810" y="1"/>
                    <a:pt x="6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7;p18"/>
            <p:cNvSpPr/>
            <p:nvPr/>
          </p:nvSpPr>
          <p:spPr>
            <a:xfrm>
              <a:off x="8006824" y="3033173"/>
              <a:ext cx="218935" cy="201154"/>
            </a:xfrm>
            <a:custGeom>
              <a:avLst/>
              <a:gdLst/>
              <a:ahLst/>
              <a:cxnLst/>
              <a:rect l="l" t="t" r="r" b="b"/>
              <a:pathLst>
                <a:path w="6403" h="5883" extrusionOk="0">
                  <a:moveTo>
                    <a:pt x="20" y="1"/>
                  </a:moveTo>
                  <a:lnTo>
                    <a:pt x="20" y="3620"/>
                  </a:lnTo>
                  <a:lnTo>
                    <a:pt x="2616" y="5573"/>
                  </a:lnTo>
                  <a:cubicBezTo>
                    <a:pt x="2878" y="5787"/>
                    <a:pt x="3212" y="5883"/>
                    <a:pt x="3569" y="5883"/>
                  </a:cubicBezTo>
                  <a:cubicBezTo>
                    <a:pt x="3735" y="5883"/>
                    <a:pt x="3902" y="5859"/>
                    <a:pt x="4069" y="5787"/>
                  </a:cubicBezTo>
                  <a:lnTo>
                    <a:pt x="5569" y="5168"/>
                  </a:lnTo>
                  <a:lnTo>
                    <a:pt x="5974" y="4906"/>
                  </a:lnTo>
                  <a:cubicBezTo>
                    <a:pt x="6165" y="4787"/>
                    <a:pt x="6284" y="4621"/>
                    <a:pt x="6331" y="4406"/>
                  </a:cubicBezTo>
                  <a:cubicBezTo>
                    <a:pt x="6403" y="4097"/>
                    <a:pt x="6307" y="3787"/>
                    <a:pt x="6093" y="3573"/>
                  </a:cubicBezTo>
                  <a:lnTo>
                    <a:pt x="4617" y="1930"/>
                  </a:lnTo>
                  <a:cubicBezTo>
                    <a:pt x="4540" y="1837"/>
                    <a:pt x="4423" y="1785"/>
                    <a:pt x="4305" y="1785"/>
                  </a:cubicBezTo>
                  <a:cubicBezTo>
                    <a:pt x="4241" y="1785"/>
                    <a:pt x="4176" y="1801"/>
                    <a:pt x="4117" y="1834"/>
                  </a:cubicBezTo>
                  <a:lnTo>
                    <a:pt x="2735" y="2573"/>
                  </a:lnTo>
                  <a:cubicBezTo>
                    <a:pt x="2493" y="2702"/>
                    <a:pt x="2258" y="2759"/>
                    <a:pt x="2038" y="2759"/>
                  </a:cubicBezTo>
                  <a:cubicBezTo>
                    <a:pt x="764" y="2759"/>
                    <a:pt x="0" y="847"/>
                    <a:pt x="1402" y="96"/>
                  </a:cubicBezTo>
                  <a:lnTo>
                    <a:pt x="15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8;p18"/>
            <p:cNvSpPr/>
            <p:nvPr/>
          </p:nvSpPr>
          <p:spPr>
            <a:xfrm>
              <a:off x="8039170" y="3032352"/>
              <a:ext cx="228132" cy="132769"/>
            </a:xfrm>
            <a:custGeom>
              <a:avLst/>
              <a:gdLst/>
              <a:ahLst/>
              <a:cxnLst/>
              <a:rect l="l" t="t" r="r" b="b"/>
              <a:pathLst>
                <a:path w="6672" h="3883" extrusionOk="0">
                  <a:moveTo>
                    <a:pt x="6671" y="1"/>
                  </a:moveTo>
                  <a:lnTo>
                    <a:pt x="2027" y="25"/>
                  </a:lnTo>
                  <a:cubicBezTo>
                    <a:pt x="1980" y="25"/>
                    <a:pt x="1908" y="25"/>
                    <a:pt x="1885" y="48"/>
                  </a:cubicBezTo>
                  <a:lnTo>
                    <a:pt x="789" y="668"/>
                  </a:lnTo>
                  <a:cubicBezTo>
                    <a:pt x="1" y="1092"/>
                    <a:pt x="413" y="2134"/>
                    <a:pt x="1124" y="2134"/>
                  </a:cubicBezTo>
                  <a:cubicBezTo>
                    <a:pt x="1251" y="2134"/>
                    <a:pt x="1387" y="2101"/>
                    <a:pt x="1527" y="2025"/>
                  </a:cubicBezTo>
                  <a:lnTo>
                    <a:pt x="2742" y="1382"/>
                  </a:lnTo>
                  <a:cubicBezTo>
                    <a:pt x="2928" y="1285"/>
                    <a:pt x="3133" y="1237"/>
                    <a:pt x="3337" y="1237"/>
                  </a:cubicBezTo>
                  <a:cubicBezTo>
                    <a:pt x="3683" y="1237"/>
                    <a:pt x="4026" y="1374"/>
                    <a:pt x="4266" y="1644"/>
                  </a:cubicBezTo>
                  <a:lnTo>
                    <a:pt x="5623" y="3168"/>
                  </a:lnTo>
                  <a:cubicBezTo>
                    <a:pt x="5814" y="3359"/>
                    <a:pt x="5933" y="3621"/>
                    <a:pt x="6004" y="3883"/>
                  </a:cubicBezTo>
                  <a:cubicBezTo>
                    <a:pt x="6219" y="3835"/>
                    <a:pt x="6457" y="3740"/>
                    <a:pt x="6671" y="3621"/>
                  </a:cubicBezTo>
                  <a:lnTo>
                    <a:pt x="66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66" y="1612920"/>
            <a:ext cx="4773852" cy="3458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" y="693903"/>
            <a:ext cx="45339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 целях доступности, полноты информации для заинтересованных пользователей, представляемой в бюджете для граждан, проводится опрос среди населения по ссылке, находящейся на официальном сайте администрации Труновского муниципального округа Ставропольского края в разделе «Опросы»: 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  <a:hlinkClick r:id="rId4"/>
            </a:endParaRPr>
          </a:p>
          <a:p>
            <a:pPr algn="just"/>
            <a:r>
              <a:rPr lang="en-US" b="1" i="1" dirty="0" smtClean="0">
                <a:solidFill>
                  <a:srgbClr val="FF0000"/>
                </a:solidFill>
                <a:hlinkClick r:id="rId4"/>
              </a:rPr>
              <a:t>https</a:t>
            </a:r>
            <a:r>
              <a:rPr lang="en-US" b="1" i="1" dirty="0">
                <a:solidFill>
                  <a:srgbClr val="FF0000"/>
                </a:solidFill>
                <a:hlinkClick r:id="rId4"/>
              </a:rPr>
              <a:t>://pos.gosuslugi.ru/lkp/polls/474444/?</a:t>
            </a:r>
            <a:r>
              <a:rPr lang="en-US" b="1" i="1" dirty="0" smtClean="0">
                <a:solidFill>
                  <a:srgbClr val="FF0000"/>
                </a:solidFill>
                <a:hlinkClick r:id="rId4"/>
              </a:rPr>
              <a:t>utm_source=widget&amp;utm_medium=municipality&amp;utm_campaign=trunovskiy26raion.ru&amp;utm_content=07554000</a:t>
            </a:r>
            <a:endParaRPr lang="ru-RU" b="1" i="1" dirty="0" smtClean="0">
              <a:solidFill>
                <a:srgbClr val="FF0000"/>
              </a:solidFill>
            </a:endParaRPr>
          </a:p>
          <a:p>
            <a:pPr algn="just"/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C1059C36-743F-46E6-ABD7-DDC86766F129}" type="slidenum">
              <a:rPr lang="ru-RU" sz="900" smtClean="0">
                <a:solidFill>
                  <a:schemeClr val="bg1"/>
                </a:solidFill>
              </a:rPr>
              <a:pPr/>
              <a:t>81</a:t>
            </a:fld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36" y="2941320"/>
            <a:ext cx="2652114" cy="185918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19316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6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5" name="Google Shape;6025;p76"/>
          <p:cNvSpPr txBox="1">
            <a:spLocks noGrp="1"/>
          </p:cNvSpPr>
          <p:nvPr>
            <p:ph type="title"/>
          </p:nvPr>
        </p:nvSpPr>
        <p:spPr>
          <a:xfrm>
            <a:off x="111375" y="138975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Глоссарий</a:t>
            </a:r>
            <a:endParaRPr dirty="0"/>
          </a:p>
        </p:txBody>
      </p:sp>
      <p:sp>
        <p:nvSpPr>
          <p:cNvPr id="6024" name="Google Shape;6024;p76"/>
          <p:cNvSpPr txBox="1">
            <a:spLocks noGrp="1"/>
          </p:cNvSpPr>
          <p:nvPr>
            <p:ph type="body" idx="2"/>
          </p:nvPr>
        </p:nvSpPr>
        <p:spPr>
          <a:xfrm>
            <a:off x="111375" y="850346"/>
            <a:ext cx="8332910" cy="4250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250" b="1" u="sng" dirty="0" smtClean="0"/>
              <a:t>Бюджет</a:t>
            </a:r>
            <a:r>
              <a:rPr lang="ru-RU" sz="1250" dirty="0" smtClean="0"/>
              <a:t> </a:t>
            </a:r>
            <a:r>
              <a:rPr lang="ru-RU" sz="1250" dirty="0"/>
              <a:t>- 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sz="1250" dirty="0" smtClean="0"/>
              <a:t>самоуправления.</a:t>
            </a:r>
            <a:endParaRPr sz="1250" dirty="0">
              <a:solidFill>
                <a:schemeClr val="dk1"/>
              </a:solidFill>
            </a:endParaRPr>
          </a:p>
          <a:p>
            <a:pPr lvl="0"/>
            <a:r>
              <a:rPr lang="ru-RU" sz="1250" b="1" u="sng" dirty="0"/>
              <a:t>Бюджетный процесс</a:t>
            </a:r>
            <a:r>
              <a:rPr lang="ru-RU" sz="1250" dirty="0"/>
              <a:t> - деятельность по подготовке проектов бюджетов, утверждению и исполнению бюджетов, контролю исполнения, осуществлению бюджетного учета, составлению, внешней проверке, рассмотрению и утверждению бюджетной </a:t>
            </a:r>
            <a:r>
              <a:rPr lang="ru-RU" sz="1250" dirty="0" smtClean="0"/>
              <a:t>отчетности.</a:t>
            </a:r>
          </a:p>
          <a:p>
            <a:pPr lvl="0"/>
            <a:r>
              <a:rPr lang="ru-RU" sz="1250" b="1" u="sng" dirty="0" smtClean="0"/>
              <a:t>Бюджетные </a:t>
            </a:r>
            <a:r>
              <a:rPr lang="ru-RU" sz="1250" b="1" u="sng" dirty="0"/>
              <a:t>инвестиции</a:t>
            </a:r>
            <a:r>
              <a:rPr lang="ru-RU" sz="1250" dirty="0"/>
              <a:t> - бюджетные средства, направляемые на создание или увеличение за счет средств бюджета стоимости государственного (муниципального) </a:t>
            </a:r>
            <a:r>
              <a:rPr lang="ru-RU" sz="1250" dirty="0" smtClean="0"/>
              <a:t>имущества.</a:t>
            </a:r>
            <a:endParaRPr sz="1250" dirty="0">
              <a:solidFill>
                <a:schemeClr val="dk1"/>
              </a:solidFill>
            </a:endParaRPr>
          </a:p>
          <a:p>
            <a:pPr lvl="0"/>
            <a:r>
              <a:rPr lang="ru-RU" sz="1250" b="1" u="sng" dirty="0"/>
              <a:t>Бюджетный кредит</a:t>
            </a:r>
            <a:r>
              <a:rPr lang="ru-RU" sz="1250" dirty="0"/>
              <a:t> -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</a:t>
            </a:r>
            <a:r>
              <a:rPr lang="ru-RU" sz="1250" dirty="0" smtClean="0"/>
              <a:t>основах</a:t>
            </a:r>
            <a:r>
              <a:rPr lang="ru-RU" sz="1250" dirty="0" smtClean="0">
                <a:solidFill>
                  <a:schemeClr val="dk1"/>
                </a:solidFill>
                <a:uFill>
                  <a:noFill/>
                </a:uFill>
              </a:rPr>
              <a:t>.</a:t>
            </a:r>
          </a:p>
          <a:p>
            <a:pPr lvl="0"/>
            <a:r>
              <a:rPr lang="ru-RU" sz="1250" b="1" u="sng" dirty="0" smtClean="0"/>
              <a:t>Главный </a:t>
            </a:r>
            <a:r>
              <a:rPr lang="ru-RU" sz="1250" b="1" u="sng" dirty="0"/>
              <a:t>распорядитель бюджетных  средств</a:t>
            </a:r>
            <a:r>
              <a:rPr lang="ru-RU" sz="1250" dirty="0"/>
              <a:t>  -  орган местного самоуправления, а также наиболее  значимое учреждение образования, культуры и  т.д., указанное в ведомственной структуре расходов бюджета,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средств, если иное не установлено БК </a:t>
            </a:r>
            <a:r>
              <a:rPr lang="ru-RU" sz="1250" dirty="0" smtClean="0"/>
              <a:t>РФ.</a:t>
            </a:r>
            <a:endParaRPr sz="1250" dirty="0">
              <a:solidFill>
                <a:schemeClr val="dk1"/>
              </a:solidFill>
            </a:endParaRPr>
          </a:p>
          <a:p>
            <a:pPr lvl="0"/>
            <a:r>
              <a:rPr lang="ru-RU" sz="1250" b="1" u="sng" dirty="0"/>
              <a:t>Государственная программа</a:t>
            </a:r>
            <a:r>
              <a:rPr lang="ru-RU" sz="1250" dirty="0"/>
              <a:t> 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</a:t>
            </a:r>
            <a:endParaRPr sz="125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50" dirty="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pSp>
        <p:nvGrpSpPr>
          <p:cNvPr id="6" name="Google Shape;3725;p74"/>
          <p:cNvGrpSpPr/>
          <p:nvPr/>
        </p:nvGrpSpPr>
        <p:grpSpPr>
          <a:xfrm>
            <a:off x="7646145" y="138975"/>
            <a:ext cx="1125948" cy="913355"/>
            <a:chOff x="5461775" y="1507375"/>
            <a:chExt cx="466775" cy="406600"/>
          </a:xfrm>
        </p:grpSpPr>
        <p:sp>
          <p:nvSpPr>
            <p:cNvPr id="7" name="Google Shape;3726;p74"/>
            <p:cNvSpPr/>
            <p:nvPr/>
          </p:nvSpPr>
          <p:spPr>
            <a:xfrm>
              <a:off x="5641300" y="1647350"/>
              <a:ext cx="287250" cy="266625"/>
            </a:xfrm>
            <a:custGeom>
              <a:avLst/>
              <a:gdLst/>
              <a:ahLst/>
              <a:cxnLst/>
              <a:rect l="l" t="t" r="r" b="b"/>
              <a:pathLst>
                <a:path w="11490" h="10665" extrusionOk="0">
                  <a:moveTo>
                    <a:pt x="5740" y="0"/>
                  </a:moveTo>
                  <a:cubicBezTo>
                    <a:pt x="5616" y="0"/>
                    <a:pt x="5514" y="102"/>
                    <a:pt x="5514" y="228"/>
                  </a:cubicBezTo>
                  <a:cubicBezTo>
                    <a:pt x="5514" y="352"/>
                    <a:pt x="5616" y="456"/>
                    <a:pt x="5740" y="456"/>
                  </a:cubicBezTo>
                  <a:lnTo>
                    <a:pt x="9890" y="456"/>
                  </a:lnTo>
                  <a:cubicBezTo>
                    <a:pt x="10509" y="456"/>
                    <a:pt x="11026" y="964"/>
                    <a:pt x="11026" y="1592"/>
                  </a:cubicBezTo>
                  <a:lnTo>
                    <a:pt x="11026" y="6656"/>
                  </a:lnTo>
                  <a:cubicBezTo>
                    <a:pt x="11026" y="7277"/>
                    <a:pt x="10509" y="7785"/>
                    <a:pt x="9890" y="7785"/>
                  </a:cubicBezTo>
                  <a:lnTo>
                    <a:pt x="8815" y="7785"/>
                  </a:lnTo>
                  <a:cubicBezTo>
                    <a:pt x="8689" y="7785"/>
                    <a:pt x="8587" y="7896"/>
                    <a:pt x="8587" y="8021"/>
                  </a:cubicBezTo>
                  <a:lnTo>
                    <a:pt x="8587" y="9895"/>
                  </a:lnTo>
                  <a:lnTo>
                    <a:pt x="6446" y="7857"/>
                  </a:lnTo>
                  <a:cubicBezTo>
                    <a:pt x="6408" y="7810"/>
                    <a:pt x="6352" y="7785"/>
                    <a:pt x="6290" y="7785"/>
                  </a:cubicBezTo>
                  <a:lnTo>
                    <a:pt x="1600" y="7785"/>
                  </a:lnTo>
                  <a:cubicBezTo>
                    <a:pt x="974" y="7785"/>
                    <a:pt x="464" y="7277"/>
                    <a:pt x="464" y="6656"/>
                  </a:cubicBezTo>
                  <a:lnTo>
                    <a:pt x="464" y="4069"/>
                  </a:lnTo>
                  <a:cubicBezTo>
                    <a:pt x="464" y="3944"/>
                    <a:pt x="362" y="3843"/>
                    <a:pt x="228" y="3843"/>
                  </a:cubicBezTo>
                  <a:cubicBezTo>
                    <a:pt x="104" y="3843"/>
                    <a:pt x="1" y="3944"/>
                    <a:pt x="1" y="4069"/>
                  </a:cubicBezTo>
                  <a:lnTo>
                    <a:pt x="1" y="6656"/>
                  </a:lnTo>
                  <a:cubicBezTo>
                    <a:pt x="1" y="7527"/>
                    <a:pt x="716" y="8248"/>
                    <a:pt x="1600" y="8248"/>
                  </a:cubicBezTo>
                  <a:lnTo>
                    <a:pt x="6203" y="8248"/>
                  </a:lnTo>
                  <a:lnTo>
                    <a:pt x="8666" y="10601"/>
                  </a:lnTo>
                  <a:cubicBezTo>
                    <a:pt x="8704" y="10640"/>
                    <a:pt x="8761" y="10665"/>
                    <a:pt x="8823" y="10665"/>
                  </a:cubicBezTo>
                  <a:cubicBezTo>
                    <a:pt x="8855" y="10665"/>
                    <a:pt x="8885" y="10655"/>
                    <a:pt x="8917" y="10648"/>
                  </a:cubicBezTo>
                  <a:cubicBezTo>
                    <a:pt x="8996" y="10608"/>
                    <a:pt x="9050" y="10531"/>
                    <a:pt x="9050" y="10437"/>
                  </a:cubicBezTo>
                  <a:lnTo>
                    <a:pt x="9050" y="8248"/>
                  </a:lnTo>
                  <a:lnTo>
                    <a:pt x="9897" y="8248"/>
                  </a:lnTo>
                  <a:cubicBezTo>
                    <a:pt x="10774" y="8248"/>
                    <a:pt x="11489" y="7535"/>
                    <a:pt x="11489" y="6656"/>
                  </a:cubicBezTo>
                  <a:lnTo>
                    <a:pt x="11489" y="1592"/>
                  </a:lnTo>
                  <a:cubicBezTo>
                    <a:pt x="11480" y="713"/>
                    <a:pt x="10767" y="0"/>
                    <a:pt x="98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27;p74"/>
            <p:cNvSpPr/>
            <p:nvPr/>
          </p:nvSpPr>
          <p:spPr>
            <a:xfrm>
              <a:off x="5461775" y="1507375"/>
              <a:ext cx="289175" cy="268575"/>
            </a:xfrm>
            <a:custGeom>
              <a:avLst/>
              <a:gdLst/>
              <a:ahLst/>
              <a:cxnLst/>
              <a:rect l="l" t="t" r="r" b="b"/>
              <a:pathLst>
                <a:path w="11567" h="10743" extrusionOk="0">
                  <a:moveTo>
                    <a:pt x="9957" y="456"/>
                  </a:moveTo>
                  <a:cubicBezTo>
                    <a:pt x="10593" y="456"/>
                    <a:pt x="11111" y="974"/>
                    <a:pt x="11111" y="1600"/>
                  </a:cubicBezTo>
                  <a:lnTo>
                    <a:pt x="11111" y="6704"/>
                  </a:lnTo>
                  <a:cubicBezTo>
                    <a:pt x="11111" y="7340"/>
                    <a:pt x="10593" y="7850"/>
                    <a:pt x="9957" y="7850"/>
                  </a:cubicBezTo>
                  <a:lnTo>
                    <a:pt x="5230" y="7850"/>
                  </a:lnTo>
                  <a:cubicBezTo>
                    <a:pt x="5168" y="7850"/>
                    <a:pt x="5112" y="7872"/>
                    <a:pt x="5074" y="7912"/>
                  </a:cubicBezTo>
                  <a:lnTo>
                    <a:pt x="2917" y="9974"/>
                  </a:lnTo>
                  <a:lnTo>
                    <a:pt x="2917" y="8078"/>
                  </a:lnTo>
                  <a:cubicBezTo>
                    <a:pt x="2917" y="8014"/>
                    <a:pt x="2893" y="7959"/>
                    <a:pt x="2846" y="7912"/>
                  </a:cubicBezTo>
                  <a:cubicBezTo>
                    <a:pt x="2806" y="7872"/>
                    <a:pt x="2744" y="7850"/>
                    <a:pt x="2690" y="7850"/>
                  </a:cubicBezTo>
                  <a:lnTo>
                    <a:pt x="1608" y="7850"/>
                  </a:lnTo>
                  <a:cubicBezTo>
                    <a:pt x="972" y="7850"/>
                    <a:pt x="454" y="7332"/>
                    <a:pt x="454" y="6696"/>
                  </a:cubicBezTo>
                  <a:lnTo>
                    <a:pt x="454" y="1600"/>
                  </a:lnTo>
                  <a:cubicBezTo>
                    <a:pt x="454" y="974"/>
                    <a:pt x="972" y="456"/>
                    <a:pt x="1608" y="456"/>
                  </a:cubicBezTo>
                  <a:close/>
                  <a:moveTo>
                    <a:pt x="1608" y="1"/>
                  </a:moveTo>
                  <a:cubicBezTo>
                    <a:pt x="721" y="1"/>
                    <a:pt x="1" y="721"/>
                    <a:pt x="1" y="1600"/>
                  </a:cubicBezTo>
                  <a:lnTo>
                    <a:pt x="1" y="6704"/>
                  </a:lnTo>
                  <a:cubicBezTo>
                    <a:pt x="1" y="7590"/>
                    <a:pt x="721" y="8313"/>
                    <a:pt x="1608" y="8313"/>
                  </a:cubicBezTo>
                  <a:lnTo>
                    <a:pt x="2454" y="8313"/>
                  </a:lnTo>
                  <a:lnTo>
                    <a:pt x="2454" y="10514"/>
                  </a:lnTo>
                  <a:cubicBezTo>
                    <a:pt x="2454" y="10601"/>
                    <a:pt x="2509" y="10688"/>
                    <a:pt x="2596" y="10720"/>
                  </a:cubicBezTo>
                  <a:cubicBezTo>
                    <a:pt x="2628" y="10735"/>
                    <a:pt x="2650" y="10742"/>
                    <a:pt x="2682" y="10742"/>
                  </a:cubicBezTo>
                  <a:cubicBezTo>
                    <a:pt x="2744" y="10742"/>
                    <a:pt x="2799" y="10720"/>
                    <a:pt x="2846" y="10680"/>
                  </a:cubicBezTo>
                  <a:lnTo>
                    <a:pt x="5317" y="8303"/>
                  </a:lnTo>
                  <a:lnTo>
                    <a:pt x="9957" y="8303"/>
                  </a:lnTo>
                  <a:cubicBezTo>
                    <a:pt x="10844" y="8303"/>
                    <a:pt x="11566" y="7590"/>
                    <a:pt x="11566" y="6704"/>
                  </a:cubicBezTo>
                  <a:lnTo>
                    <a:pt x="11566" y="1600"/>
                  </a:lnTo>
                  <a:cubicBezTo>
                    <a:pt x="11566" y="721"/>
                    <a:pt x="10844" y="1"/>
                    <a:pt x="99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3745;p74"/>
          <p:cNvGrpSpPr/>
          <p:nvPr/>
        </p:nvGrpSpPr>
        <p:grpSpPr>
          <a:xfrm>
            <a:off x="400050" y="138975"/>
            <a:ext cx="427350" cy="466750"/>
            <a:chOff x="1039625" y="3110475"/>
            <a:chExt cx="427350" cy="466750"/>
          </a:xfrm>
        </p:grpSpPr>
        <p:sp>
          <p:nvSpPr>
            <p:cNvPr id="10" name="Google Shape;3746;p74"/>
            <p:cNvSpPr/>
            <p:nvPr/>
          </p:nvSpPr>
          <p:spPr>
            <a:xfrm>
              <a:off x="1039625" y="3110475"/>
              <a:ext cx="112575" cy="112550"/>
            </a:xfrm>
            <a:custGeom>
              <a:avLst/>
              <a:gdLst/>
              <a:ahLst/>
              <a:cxnLst/>
              <a:rect l="l" t="t" r="r" b="b"/>
              <a:pathLst>
                <a:path w="4503" h="4502" extrusionOk="0">
                  <a:moveTo>
                    <a:pt x="3718" y="456"/>
                  </a:moveTo>
                  <a:cubicBezTo>
                    <a:pt x="3898" y="463"/>
                    <a:pt x="4039" y="604"/>
                    <a:pt x="4039" y="776"/>
                  </a:cubicBezTo>
                  <a:lnTo>
                    <a:pt x="4039" y="3724"/>
                  </a:lnTo>
                  <a:cubicBezTo>
                    <a:pt x="4039" y="3898"/>
                    <a:pt x="3898" y="4046"/>
                    <a:pt x="3718" y="4046"/>
                  </a:cubicBezTo>
                  <a:lnTo>
                    <a:pt x="776" y="4046"/>
                  </a:lnTo>
                  <a:cubicBezTo>
                    <a:pt x="598" y="4046"/>
                    <a:pt x="456" y="3898"/>
                    <a:pt x="456" y="3724"/>
                  </a:cubicBezTo>
                  <a:lnTo>
                    <a:pt x="456" y="776"/>
                  </a:lnTo>
                  <a:cubicBezTo>
                    <a:pt x="456" y="604"/>
                    <a:pt x="598" y="456"/>
                    <a:pt x="776" y="456"/>
                  </a:cubicBezTo>
                  <a:close/>
                  <a:moveTo>
                    <a:pt x="776" y="0"/>
                  </a:moveTo>
                  <a:cubicBezTo>
                    <a:pt x="345" y="0"/>
                    <a:pt x="1" y="352"/>
                    <a:pt x="1" y="776"/>
                  </a:cubicBezTo>
                  <a:lnTo>
                    <a:pt x="1" y="3724"/>
                  </a:lnTo>
                  <a:cubicBezTo>
                    <a:pt x="1" y="4155"/>
                    <a:pt x="345" y="4502"/>
                    <a:pt x="776" y="4502"/>
                  </a:cubicBezTo>
                  <a:lnTo>
                    <a:pt x="3725" y="4502"/>
                  </a:lnTo>
                  <a:cubicBezTo>
                    <a:pt x="4156" y="4502"/>
                    <a:pt x="4502" y="4155"/>
                    <a:pt x="4502" y="3724"/>
                  </a:cubicBezTo>
                  <a:lnTo>
                    <a:pt x="4502" y="776"/>
                  </a:lnTo>
                  <a:cubicBezTo>
                    <a:pt x="4502" y="352"/>
                    <a:pt x="4156" y="0"/>
                    <a:pt x="3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47;p74"/>
            <p:cNvSpPr/>
            <p:nvPr/>
          </p:nvSpPr>
          <p:spPr>
            <a:xfrm>
              <a:off x="1039625" y="3287450"/>
              <a:ext cx="112575" cy="112750"/>
            </a:xfrm>
            <a:custGeom>
              <a:avLst/>
              <a:gdLst/>
              <a:ahLst/>
              <a:cxnLst/>
              <a:rect l="l" t="t" r="r" b="b"/>
              <a:pathLst>
                <a:path w="4503" h="4510" extrusionOk="0">
                  <a:moveTo>
                    <a:pt x="3725" y="456"/>
                  </a:moveTo>
                  <a:cubicBezTo>
                    <a:pt x="3898" y="456"/>
                    <a:pt x="4047" y="605"/>
                    <a:pt x="4047" y="778"/>
                  </a:cubicBezTo>
                  <a:lnTo>
                    <a:pt x="4047" y="3727"/>
                  </a:lnTo>
                  <a:cubicBezTo>
                    <a:pt x="4047" y="3906"/>
                    <a:pt x="3898" y="4047"/>
                    <a:pt x="3725" y="4047"/>
                  </a:cubicBezTo>
                  <a:lnTo>
                    <a:pt x="776" y="4047"/>
                  </a:lnTo>
                  <a:cubicBezTo>
                    <a:pt x="605" y="4047"/>
                    <a:pt x="456" y="3906"/>
                    <a:pt x="456" y="3727"/>
                  </a:cubicBezTo>
                  <a:lnTo>
                    <a:pt x="456" y="778"/>
                  </a:lnTo>
                  <a:cubicBezTo>
                    <a:pt x="456" y="605"/>
                    <a:pt x="605" y="456"/>
                    <a:pt x="776" y="456"/>
                  </a:cubicBezTo>
                  <a:close/>
                  <a:moveTo>
                    <a:pt x="776" y="1"/>
                  </a:moveTo>
                  <a:cubicBezTo>
                    <a:pt x="353" y="1"/>
                    <a:pt x="1" y="347"/>
                    <a:pt x="1" y="778"/>
                  </a:cubicBezTo>
                  <a:lnTo>
                    <a:pt x="1" y="3727"/>
                  </a:lnTo>
                  <a:cubicBezTo>
                    <a:pt x="1" y="4158"/>
                    <a:pt x="345" y="4510"/>
                    <a:pt x="776" y="4510"/>
                  </a:cubicBezTo>
                  <a:lnTo>
                    <a:pt x="3725" y="4510"/>
                  </a:lnTo>
                  <a:cubicBezTo>
                    <a:pt x="4156" y="4510"/>
                    <a:pt x="4502" y="4158"/>
                    <a:pt x="4502" y="3727"/>
                  </a:cubicBezTo>
                  <a:lnTo>
                    <a:pt x="4502" y="778"/>
                  </a:lnTo>
                  <a:cubicBezTo>
                    <a:pt x="4502" y="355"/>
                    <a:pt x="4156" y="1"/>
                    <a:pt x="37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48;p74"/>
            <p:cNvSpPr/>
            <p:nvPr/>
          </p:nvSpPr>
          <p:spPr>
            <a:xfrm>
              <a:off x="1039625" y="3464500"/>
              <a:ext cx="112575" cy="112725"/>
            </a:xfrm>
            <a:custGeom>
              <a:avLst/>
              <a:gdLst/>
              <a:ahLst/>
              <a:cxnLst/>
              <a:rect l="l" t="t" r="r" b="b"/>
              <a:pathLst>
                <a:path w="4503" h="4509" extrusionOk="0">
                  <a:moveTo>
                    <a:pt x="3725" y="463"/>
                  </a:moveTo>
                  <a:cubicBezTo>
                    <a:pt x="3898" y="463"/>
                    <a:pt x="4047" y="604"/>
                    <a:pt x="4047" y="785"/>
                  </a:cubicBezTo>
                  <a:lnTo>
                    <a:pt x="4047" y="3724"/>
                  </a:lnTo>
                  <a:cubicBezTo>
                    <a:pt x="4047" y="3905"/>
                    <a:pt x="3898" y="4046"/>
                    <a:pt x="3725" y="4046"/>
                  </a:cubicBezTo>
                  <a:lnTo>
                    <a:pt x="776" y="4046"/>
                  </a:lnTo>
                  <a:cubicBezTo>
                    <a:pt x="605" y="4046"/>
                    <a:pt x="456" y="3905"/>
                    <a:pt x="456" y="3724"/>
                  </a:cubicBezTo>
                  <a:lnTo>
                    <a:pt x="456" y="785"/>
                  </a:lnTo>
                  <a:cubicBezTo>
                    <a:pt x="456" y="604"/>
                    <a:pt x="605" y="463"/>
                    <a:pt x="776" y="463"/>
                  </a:cubicBezTo>
                  <a:close/>
                  <a:moveTo>
                    <a:pt x="776" y="0"/>
                  </a:moveTo>
                  <a:cubicBezTo>
                    <a:pt x="353" y="0"/>
                    <a:pt x="1" y="344"/>
                    <a:pt x="1" y="785"/>
                  </a:cubicBezTo>
                  <a:lnTo>
                    <a:pt x="1" y="3724"/>
                  </a:lnTo>
                  <a:cubicBezTo>
                    <a:pt x="1" y="4155"/>
                    <a:pt x="345" y="4509"/>
                    <a:pt x="776" y="4509"/>
                  </a:cubicBezTo>
                  <a:lnTo>
                    <a:pt x="3725" y="4509"/>
                  </a:lnTo>
                  <a:cubicBezTo>
                    <a:pt x="4156" y="4509"/>
                    <a:pt x="4502" y="4155"/>
                    <a:pt x="4502" y="3724"/>
                  </a:cubicBezTo>
                  <a:lnTo>
                    <a:pt x="4502" y="785"/>
                  </a:lnTo>
                  <a:cubicBezTo>
                    <a:pt x="4502" y="352"/>
                    <a:pt x="4156" y="0"/>
                    <a:pt x="3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49;p74"/>
            <p:cNvSpPr/>
            <p:nvPr/>
          </p:nvSpPr>
          <p:spPr>
            <a:xfrm>
              <a:off x="1214700" y="3157900"/>
              <a:ext cx="252275" cy="11400"/>
            </a:xfrm>
            <a:custGeom>
              <a:avLst/>
              <a:gdLst/>
              <a:ahLst/>
              <a:cxnLst/>
              <a:rect l="l" t="t" r="r" b="b"/>
              <a:pathLst>
                <a:path w="10091" h="456" extrusionOk="0">
                  <a:moveTo>
                    <a:pt x="228" y="0"/>
                  </a:moveTo>
                  <a:cubicBezTo>
                    <a:pt x="102" y="0"/>
                    <a:pt x="0" y="102"/>
                    <a:pt x="0" y="228"/>
                  </a:cubicBezTo>
                  <a:cubicBezTo>
                    <a:pt x="0" y="354"/>
                    <a:pt x="102" y="456"/>
                    <a:pt x="228" y="456"/>
                  </a:cubicBezTo>
                  <a:lnTo>
                    <a:pt x="9856" y="456"/>
                  </a:lnTo>
                  <a:cubicBezTo>
                    <a:pt x="9989" y="456"/>
                    <a:pt x="10091" y="354"/>
                    <a:pt x="10091" y="228"/>
                  </a:cubicBezTo>
                  <a:cubicBezTo>
                    <a:pt x="10091" y="102"/>
                    <a:pt x="9989" y="0"/>
                    <a:pt x="98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50;p74"/>
            <p:cNvSpPr/>
            <p:nvPr/>
          </p:nvSpPr>
          <p:spPr>
            <a:xfrm>
              <a:off x="1211350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36" y="1"/>
                  </a:moveTo>
                  <a:cubicBezTo>
                    <a:pt x="174" y="1"/>
                    <a:pt x="117" y="25"/>
                    <a:pt x="70" y="72"/>
                  </a:cubicBezTo>
                  <a:cubicBezTo>
                    <a:pt x="33" y="112"/>
                    <a:pt x="1" y="174"/>
                    <a:pt x="1" y="228"/>
                  </a:cubicBezTo>
                  <a:cubicBezTo>
                    <a:pt x="1" y="292"/>
                    <a:pt x="23" y="347"/>
                    <a:pt x="70" y="394"/>
                  </a:cubicBezTo>
                  <a:cubicBezTo>
                    <a:pt x="117" y="434"/>
                    <a:pt x="174" y="464"/>
                    <a:pt x="236" y="464"/>
                  </a:cubicBezTo>
                  <a:cubicBezTo>
                    <a:pt x="298" y="464"/>
                    <a:pt x="353" y="441"/>
                    <a:pt x="400" y="394"/>
                  </a:cubicBezTo>
                  <a:cubicBezTo>
                    <a:pt x="439" y="347"/>
                    <a:pt x="464" y="292"/>
                    <a:pt x="464" y="228"/>
                  </a:cubicBezTo>
                  <a:cubicBezTo>
                    <a:pt x="464" y="174"/>
                    <a:pt x="447" y="112"/>
                    <a:pt x="400" y="72"/>
                  </a:cubicBezTo>
                  <a:cubicBezTo>
                    <a:pt x="353" y="25"/>
                    <a:pt x="298" y="1"/>
                    <a:pt x="2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51;p74"/>
            <p:cNvSpPr/>
            <p:nvPr/>
          </p:nvSpPr>
          <p:spPr>
            <a:xfrm>
              <a:off x="1428150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8" y="1"/>
                  </a:moveTo>
                  <a:cubicBezTo>
                    <a:pt x="102" y="1"/>
                    <a:pt x="0" y="104"/>
                    <a:pt x="0" y="228"/>
                  </a:cubicBezTo>
                  <a:cubicBezTo>
                    <a:pt x="0" y="355"/>
                    <a:pt x="102" y="464"/>
                    <a:pt x="228" y="464"/>
                  </a:cubicBezTo>
                  <a:cubicBezTo>
                    <a:pt x="354" y="464"/>
                    <a:pt x="463" y="355"/>
                    <a:pt x="463" y="228"/>
                  </a:cubicBezTo>
                  <a:cubicBezTo>
                    <a:pt x="463" y="104"/>
                    <a:pt x="354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52;p74"/>
            <p:cNvSpPr/>
            <p:nvPr/>
          </p:nvSpPr>
          <p:spPr>
            <a:xfrm>
              <a:off x="1307800" y="3338025"/>
              <a:ext cx="11400" cy="11600"/>
            </a:xfrm>
            <a:custGeom>
              <a:avLst/>
              <a:gdLst/>
              <a:ahLst/>
              <a:cxnLst/>
              <a:rect l="l" t="t" r="r" b="b"/>
              <a:pathLst>
                <a:path w="456" h="464" extrusionOk="0">
                  <a:moveTo>
                    <a:pt x="228" y="1"/>
                  </a:moveTo>
                  <a:cubicBezTo>
                    <a:pt x="102" y="1"/>
                    <a:pt x="0" y="104"/>
                    <a:pt x="0" y="228"/>
                  </a:cubicBezTo>
                  <a:cubicBezTo>
                    <a:pt x="0" y="355"/>
                    <a:pt x="102" y="464"/>
                    <a:pt x="228" y="464"/>
                  </a:cubicBezTo>
                  <a:cubicBezTo>
                    <a:pt x="352" y="464"/>
                    <a:pt x="456" y="355"/>
                    <a:pt x="456" y="228"/>
                  </a:cubicBezTo>
                  <a:cubicBezTo>
                    <a:pt x="456" y="104"/>
                    <a:pt x="352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53;p74"/>
            <p:cNvSpPr/>
            <p:nvPr/>
          </p:nvSpPr>
          <p:spPr>
            <a:xfrm>
              <a:off x="1283675" y="3338025"/>
              <a:ext cx="11400" cy="11600"/>
            </a:xfrm>
            <a:custGeom>
              <a:avLst/>
              <a:gdLst/>
              <a:ahLst/>
              <a:cxnLst/>
              <a:rect l="l" t="t" r="r" b="b"/>
              <a:pathLst>
                <a:path w="456" h="464" extrusionOk="0">
                  <a:moveTo>
                    <a:pt x="228" y="1"/>
                  </a:moveTo>
                  <a:cubicBezTo>
                    <a:pt x="104" y="1"/>
                    <a:pt x="0" y="104"/>
                    <a:pt x="0" y="228"/>
                  </a:cubicBezTo>
                  <a:cubicBezTo>
                    <a:pt x="0" y="355"/>
                    <a:pt x="104" y="464"/>
                    <a:pt x="228" y="464"/>
                  </a:cubicBezTo>
                  <a:cubicBezTo>
                    <a:pt x="354" y="464"/>
                    <a:pt x="456" y="355"/>
                    <a:pt x="456" y="228"/>
                  </a:cubicBezTo>
                  <a:cubicBezTo>
                    <a:pt x="456" y="104"/>
                    <a:pt x="354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54;p74"/>
            <p:cNvSpPr/>
            <p:nvPr/>
          </p:nvSpPr>
          <p:spPr>
            <a:xfrm>
              <a:off x="1331875" y="3338025"/>
              <a:ext cx="11425" cy="11600"/>
            </a:xfrm>
            <a:custGeom>
              <a:avLst/>
              <a:gdLst/>
              <a:ahLst/>
              <a:cxnLst/>
              <a:rect l="l" t="t" r="r" b="b"/>
              <a:pathLst>
                <a:path w="457" h="464" extrusionOk="0">
                  <a:moveTo>
                    <a:pt x="229" y="1"/>
                  </a:moveTo>
                  <a:cubicBezTo>
                    <a:pt x="104" y="1"/>
                    <a:pt x="1" y="104"/>
                    <a:pt x="1" y="228"/>
                  </a:cubicBezTo>
                  <a:cubicBezTo>
                    <a:pt x="1" y="355"/>
                    <a:pt x="104" y="464"/>
                    <a:pt x="229" y="464"/>
                  </a:cubicBezTo>
                  <a:cubicBezTo>
                    <a:pt x="355" y="464"/>
                    <a:pt x="456" y="355"/>
                    <a:pt x="456" y="228"/>
                  </a:cubicBezTo>
                  <a:cubicBezTo>
                    <a:pt x="456" y="104"/>
                    <a:pt x="355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55;p74"/>
            <p:cNvSpPr/>
            <p:nvPr/>
          </p:nvSpPr>
          <p:spPr>
            <a:xfrm>
              <a:off x="1259575" y="3338025"/>
              <a:ext cx="11425" cy="11600"/>
            </a:xfrm>
            <a:custGeom>
              <a:avLst/>
              <a:gdLst/>
              <a:ahLst/>
              <a:cxnLst/>
              <a:rect l="l" t="t" r="r" b="b"/>
              <a:pathLst>
                <a:path w="457" h="464" extrusionOk="0">
                  <a:moveTo>
                    <a:pt x="228" y="1"/>
                  </a:moveTo>
                  <a:cubicBezTo>
                    <a:pt x="102" y="1"/>
                    <a:pt x="1" y="104"/>
                    <a:pt x="1" y="228"/>
                  </a:cubicBezTo>
                  <a:cubicBezTo>
                    <a:pt x="1" y="355"/>
                    <a:pt x="102" y="464"/>
                    <a:pt x="228" y="464"/>
                  </a:cubicBezTo>
                  <a:cubicBezTo>
                    <a:pt x="362" y="464"/>
                    <a:pt x="456" y="355"/>
                    <a:pt x="456" y="228"/>
                  </a:cubicBezTo>
                  <a:cubicBezTo>
                    <a:pt x="456" y="104"/>
                    <a:pt x="353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56;p74"/>
            <p:cNvSpPr/>
            <p:nvPr/>
          </p:nvSpPr>
          <p:spPr>
            <a:xfrm>
              <a:off x="1235450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35" y="1"/>
                  </a:moveTo>
                  <a:cubicBezTo>
                    <a:pt x="111" y="1"/>
                    <a:pt x="0" y="104"/>
                    <a:pt x="0" y="228"/>
                  </a:cubicBezTo>
                  <a:cubicBezTo>
                    <a:pt x="0" y="355"/>
                    <a:pt x="111" y="464"/>
                    <a:pt x="235" y="464"/>
                  </a:cubicBezTo>
                  <a:cubicBezTo>
                    <a:pt x="362" y="464"/>
                    <a:pt x="463" y="355"/>
                    <a:pt x="463" y="228"/>
                  </a:cubicBezTo>
                  <a:cubicBezTo>
                    <a:pt x="463" y="104"/>
                    <a:pt x="362" y="1"/>
                    <a:pt x="2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57;p74"/>
            <p:cNvSpPr/>
            <p:nvPr/>
          </p:nvSpPr>
          <p:spPr>
            <a:xfrm>
              <a:off x="1355825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9" y="1"/>
                  </a:moveTo>
                  <a:cubicBezTo>
                    <a:pt x="102" y="1"/>
                    <a:pt x="1" y="104"/>
                    <a:pt x="1" y="228"/>
                  </a:cubicBezTo>
                  <a:cubicBezTo>
                    <a:pt x="1" y="355"/>
                    <a:pt x="102" y="464"/>
                    <a:pt x="229" y="464"/>
                  </a:cubicBezTo>
                  <a:cubicBezTo>
                    <a:pt x="360" y="464"/>
                    <a:pt x="464" y="355"/>
                    <a:pt x="464" y="228"/>
                  </a:cubicBezTo>
                  <a:cubicBezTo>
                    <a:pt x="464" y="104"/>
                    <a:pt x="360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58;p74"/>
            <p:cNvSpPr/>
            <p:nvPr/>
          </p:nvSpPr>
          <p:spPr>
            <a:xfrm>
              <a:off x="1404050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8" y="1"/>
                  </a:moveTo>
                  <a:cubicBezTo>
                    <a:pt x="102" y="1"/>
                    <a:pt x="1" y="104"/>
                    <a:pt x="1" y="228"/>
                  </a:cubicBezTo>
                  <a:cubicBezTo>
                    <a:pt x="1" y="355"/>
                    <a:pt x="102" y="464"/>
                    <a:pt x="228" y="464"/>
                  </a:cubicBezTo>
                  <a:cubicBezTo>
                    <a:pt x="360" y="464"/>
                    <a:pt x="464" y="355"/>
                    <a:pt x="464" y="228"/>
                  </a:cubicBezTo>
                  <a:cubicBezTo>
                    <a:pt x="464" y="104"/>
                    <a:pt x="360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59;p74"/>
            <p:cNvSpPr/>
            <p:nvPr/>
          </p:nvSpPr>
          <p:spPr>
            <a:xfrm>
              <a:off x="1379925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8" y="1"/>
                  </a:moveTo>
                  <a:cubicBezTo>
                    <a:pt x="102" y="1"/>
                    <a:pt x="0" y="104"/>
                    <a:pt x="0" y="228"/>
                  </a:cubicBezTo>
                  <a:cubicBezTo>
                    <a:pt x="0" y="355"/>
                    <a:pt x="102" y="464"/>
                    <a:pt x="228" y="464"/>
                  </a:cubicBezTo>
                  <a:cubicBezTo>
                    <a:pt x="362" y="464"/>
                    <a:pt x="463" y="355"/>
                    <a:pt x="463" y="228"/>
                  </a:cubicBezTo>
                  <a:cubicBezTo>
                    <a:pt x="463" y="104"/>
                    <a:pt x="362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60;p74"/>
            <p:cNvSpPr/>
            <p:nvPr/>
          </p:nvSpPr>
          <p:spPr>
            <a:xfrm>
              <a:off x="1452275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8" y="1"/>
                  </a:moveTo>
                  <a:cubicBezTo>
                    <a:pt x="172" y="1"/>
                    <a:pt x="110" y="25"/>
                    <a:pt x="70" y="72"/>
                  </a:cubicBezTo>
                  <a:cubicBezTo>
                    <a:pt x="23" y="112"/>
                    <a:pt x="1" y="174"/>
                    <a:pt x="1" y="228"/>
                  </a:cubicBezTo>
                  <a:cubicBezTo>
                    <a:pt x="1" y="292"/>
                    <a:pt x="23" y="347"/>
                    <a:pt x="70" y="394"/>
                  </a:cubicBezTo>
                  <a:cubicBezTo>
                    <a:pt x="110" y="434"/>
                    <a:pt x="172" y="464"/>
                    <a:pt x="228" y="464"/>
                  </a:cubicBezTo>
                  <a:cubicBezTo>
                    <a:pt x="290" y="464"/>
                    <a:pt x="345" y="441"/>
                    <a:pt x="392" y="394"/>
                  </a:cubicBezTo>
                  <a:cubicBezTo>
                    <a:pt x="432" y="347"/>
                    <a:pt x="464" y="292"/>
                    <a:pt x="464" y="228"/>
                  </a:cubicBezTo>
                  <a:cubicBezTo>
                    <a:pt x="464" y="174"/>
                    <a:pt x="439" y="112"/>
                    <a:pt x="392" y="72"/>
                  </a:cubicBezTo>
                  <a:cubicBezTo>
                    <a:pt x="345" y="25"/>
                    <a:pt x="290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61;p74"/>
            <p:cNvSpPr/>
            <p:nvPr/>
          </p:nvSpPr>
          <p:spPr>
            <a:xfrm>
              <a:off x="1211350" y="3515075"/>
              <a:ext cx="252300" cy="11600"/>
            </a:xfrm>
            <a:custGeom>
              <a:avLst/>
              <a:gdLst/>
              <a:ahLst/>
              <a:cxnLst/>
              <a:rect l="l" t="t" r="r" b="b"/>
              <a:pathLst>
                <a:path w="10092" h="464" extrusionOk="0">
                  <a:moveTo>
                    <a:pt x="236" y="0"/>
                  </a:moveTo>
                  <a:cubicBezTo>
                    <a:pt x="110" y="0"/>
                    <a:pt x="1" y="102"/>
                    <a:pt x="1" y="228"/>
                  </a:cubicBezTo>
                  <a:cubicBezTo>
                    <a:pt x="1" y="361"/>
                    <a:pt x="110" y="463"/>
                    <a:pt x="236" y="463"/>
                  </a:cubicBezTo>
                  <a:lnTo>
                    <a:pt x="9865" y="463"/>
                  </a:lnTo>
                  <a:cubicBezTo>
                    <a:pt x="9990" y="463"/>
                    <a:pt x="10091" y="361"/>
                    <a:pt x="10091" y="228"/>
                  </a:cubicBezTo>
                  <a:cubicBezTo>
                    <a:pt x="10091" y="102"/>
                    <a:pt x="9990" y="0"/>
                    <a:pt x="98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E3EC174-23FB-4D28-95E4-EF11227E9F16}" type="slidenum">
              <a:rPr lang="ru-RU" sz="900" smtClean="0">
                <a:solidFill>
                  <a:schemeClr val="bg1"/>
                </a:solidFill>
              </a:rPr>
              <a:pPr/>
              <a:t>82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6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5" name="Google Shape;6025;p76"/>
          <p:cNvSpPr txBox="1">
            <a:spLocks noGrp="1"/>
          </p:cNvSpPr>
          <p:nvPr>
            <p:ph type="title"/>
          </p:nvPr>
        </p:nvSpPr>
        <p:spPr>
          <a:xfrm>
            <a:off x="111375" y="138975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Глоссарий</a:t>
            </a:r>
            <a:endParaRPr dirty="0"/>
          </a:p>
        </p:txBody>
      </p:sp>
      <p:sp>
        <p:nvSpPr>
          <p:cNvPr id="6024" name="Google Shape;6024;p76"/>
          <p:cNvSpPr txBox="1">
            <a:spLocks noGrp="1"/>
          </p:cNvSpPr>
          <p:nvPr>
            <p:ph type="body" idx="2"/>
          </p:nvPr>
        </p:nvSpPr>
        <p:spPr>
          <a:xfrm>
            <a:off x="111375" y="809391"/>
            <a:ext cx="8338047" cy="4250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250" b="1" u="sng" dirty="0"/>
              <a:t>Государственный или муниципальный долг</a:t>
            </a:r>
            <a:r>
              <a:rPr lang="ru-RU" sz="1250" dirty="0"/>
              <a:t> -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</a:t>
            </a:r>
            <a:r>
              <a:rPr lang="ru-RU" sz="1250" dirty="0" smtClean="0"/>
              <a:t>.</a:t>
            </a:r>
          </a:p>
          <a:p>
            <a:pPr lvl="0"/>
            <a:r>
              <a:rPr lang="ru-RU" sz="1250" b="1" u="sng" dirty="0"/>
              <a:t>Дотации</a:t>
            </a:r>
            <a:r>
              <a:rPr lang="ru-RU" sz="1250" dirty="0"/>
              <a:t> - межбюджетные трансферты, предоставляемые на безвозмездной и безвозвратной основе без установления направлений их использования</a:t>
            </a:r>
            <a:r>
              <a:rPr lang="ru-RU" sz="1250" dirty="0" smtClean="0"/>
              <a:t>.</a:t>
            </a:r>
          </a:p>
          <a:p>
            <a:pPr lvl="0"/>
            <a:r>
              <a:rPr lang="ru-RU" sz="1250" b="1" u="sng" dirty="0"/>
              <a:t>Доходы бюджета </a:t>
            </a:r>
            <a:r>
              <a:rPr lang="ru-RU" sz="1250" dirty="0"/>
              <a:t>- поступающие в бюджет денежные средства, за исключением средств, являющихся в соответствии с Бюджетным </a:t>
            </a:r>
            <a:r>
              <a:rPr lang="ru-RU" sz="1250" dirty="0" smtClean="0"/>
              <a:t>кодексом, </a:t>
            </a:r>
            <a:r>
              <a:rPr lang="ru-RU" sz="1250" dirty="0"/>
              <a:t>источниками финансирования дефицита бюджета</a:t>
            </a:r>
            <a:r>
              <a:rPr lang="ru-RU" sz="1250" dirty="0" smtClean="0"/>
              <a:t>.</a:t>
            </a:r>
          </a:p>
          <a:p>
            <a:pPr lvl="0"/>
            <a:r>
              <a:rPr lang="ru-RU" sz="1250" b="1" u="sng" dirty="0"/>
              <a:t>Консолидированный бюджет </a:t>
            </a:r>
            <a:r>
              <a:rPr lang="ru-RU" sz="1250" dirty="0"/>
              <a:t>-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r>
              <a:rPr lang="ru-RU" sz="1250" dirty="0" smtClean="0"/>
              <a:t>.</a:t>
            </a:r>
            <a:endParaRPr sz="1250" dirty="0" smtClean="0">
              <a:solidFill>
                <a:schemeClr val="dk1"/>
              </a:solidFill>
            </a:endParaRPr>
          </a:p>
          <a:p>
            <a:pPr lvl="0"/>
            <a:r>
              <a:rPr lang="ru-RU" sz="1250" b="1" u="sng" dirty="0"/>
              <a:t>Межбюджетные отношения</a:t>
            </a:r>
            <a:r>
              <a:rPr lang="ru-RU" sz="1250" dirty="0"/>
              <a:t> - взаимоотношения между </a:t>
            </a:r>
            <a:r>
              <a:rPr lang="ru-RU" sz="1250" dirty="0" smtClean="0"/>
              <a:t>публично-правовыми </a:t>
            </a:r>
            <a:r>
              <a:rPr lang="ru-RU" sz="1250" dirty="0"/>
              <a:t>образованиями по вопросам регулирования бюджетных правоотношений, организации и осуществления бюджетного процесса</a:t>
            </a:r>
            <a:r>
              <a:rPr lang="ru-RU" sz="1250" dirty="0" smtClean="0"/>
              <a:t>.</a:t>
            </a:r>
          </a:p>
          <a:p>
            <a:r>
              <a:rPr lang="ru-RU" sz="1250" b="1" u="sng" dirty="0"/>
              <a:t>Межбюджетные трансферты</a:t>
            </a:r>
            <a:r>
              <a:rPr lang="ru-RU" sz="1250" dirty="0"/>
              <a:t> - средства, предоставляемые одним бюджетом бюджетной системы Российской Федерации другому бюджету бюджетной системы Российской Федерации</a:t>
            </a:r>
            <a:r>
              <a:rPr lang="ru-RU" sz="1250" dirty="0" smtClean="0"/>
              <a:t>.</a:t>
            </a:r>
          </a:p>
          <a:p>
            <a:pPr lvl="0"/>
            <a:r>
              <a:rPr lang="ru-RU" sz="1250" b="1" u="sng" dirty="0"/>
              <a:t>Налоговые доходы</a:t>
            </a:r>
            <a:r>
              <a:rPr lang="ru-RU" sz="1250" dirty="0"/>
              <a:t> – поступления от уплаты налогов и сборов, установленных Налоговым кодексом Российской Федерации</a:t>
            </a:r>
            <a:r>
              <a:rPr lang="ru-RU" sz="1250" dirty="0" smtClean="0"/>
              <a:t>.</a:t>
            </a:r>
          </a:p>
          <a:p>
            <a:r>
              <a:rPr lang="ru-RU" sz="1250" b="1" u="sng" dirty="0"/>
              <a:t>Неналоговые доходы</a:t>
            </a:r>
            <a:r>
              <a:rPr lang="ru-RU" sz="1250" dirty="0"/>
              <a:t> – все доходы, поступающие в соответствующий бюджет, не отнесенные к налоговым доходам и безвозмездным поступлениям.</a:t>
            </a:r>
          </a:p>
          <a:p>
            <a:pPr lvl="0"/>
            <a:endParaRPr lang="ru-RU" sz="1250" dirty="0"/>
          </a:p>
          <a:p>
            <a:endParaRPr lang="ru-RU" sz="1250" dirty="0"/>
          </a:p>
          <a:p>
            <a:pPr lvl="0"/>
            <a:endParaRPr sz="1250" dirty="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pSp>
        <p:nvGrpSpPr>
          <p:cNvPr id="4" name="Google Shape;3725;p74"/>
          <p:cNvGrpSpPr/>
          <p:nvPr/>
        </p:nvGrpSpPr>
        <p:grpSpPr>
          <a:xfrm>
            <a:off x="7646145" y="138975"/>
            <a:ext cx="1125948" cy="913355"/>
            <a:chOff x="5461775" y="1507375"/>
            <a:chExt cx="466775" cy="406600"/>
          </a:xfrm>
        </p:grpSpPr>
        <p:sp>
          <p:nvSpPr>
            <p:cNvPr id="5" name="Google Shape;3726;p74"/>
            <p:cNvSpPr/>
            <p:nvPr/>
          </p:nvSpPr>
          <p:spPr>
            <a:xfrm>
              <a:off x="5641300" y="1647350"/>
              <a:ext cx="287250" cy="266625"/>
            </a:xfrm>
            <a:custGeom>
              <a:avLst/>
              <a:gdLst/>
              <a:ahLst/>
              <a:cxnLst/>
              <a:rect l="l" t="t" r="r" b="b"/>
              <a:pathLst>
                <a:path w="11490" h="10665" extrusionOk="0">
                  <a:moveTo>
                    <a:pt x="5740" y="0"/>
                  </a:moveTo>
                  <a:cubicBezTo>
                    <a:pt x="5616" y="0"/>
                    <a:pt x="5514" y="102"/>
                    <a:pt x="5514" y="228"/>
                  </a:cubicBezTo>
                  <a:cubicBezTo>
                    <a:pt x="5514" y="352"/>
                    <a:pt x="5616" y="456"/>
                    <a:pt x="5740" y="456"/>
                  </a:cubicBezTo>
                  <a:lnTo>
                    <a:pt x="9890" y="456"/>
                  </a:lnTo>
                  <a:cubicBezTo>
                    <a:pt x="10509" y="456"/>
                    <a:pt x="11026" y="964"/>
                    <a:pt x="11026" y="1592"/>
                  </a:cubicBezTo>
                  <a:lnTo>
                    <a:pt x="11026" y="6656"/>
                  </a:lnTo>
                  <a:cubicBezTo>
                    <a:pt x="11026" y="7277"/>
                    <a:pt x="10509" y="7785"/>
                    <a:pt x="9890" y="7785"/>
                  </a:cubicBezTo>
                  <a:lnTo>
                    <a:pt x="8815" y="7785"/>
                  </a:lnTo>
                  <a:cubicBezTo>
                    <a:pt x="8689" y="7785"/>
                    <a:pt x="8587" y="7896"/>
                    <a:pt x="8587" y="8021"/>
                  </a:cubicBezTo>
                  <a:lnTo>
                    <a:pt x="8587" y="9895"/>
                  </a:lnTo>
                  <a:lnTo>
                    <a:pt x="6446" y="7857"/>
                  </a:lnTo>
                  <a:cubicBezTo>
                    <a:pt x="6408" y="7810"/>
                    <a:pt x="6352" y="7785"/>
                    <a:pt x="6290" y="7785"/>
                  </a:cubicBezTo>
                  <a:lnTo>
                    <a:pt x="1600" y="7785"/>
                  </a:lnTo>
                  <a:cubicBezTo>
                    <a:pt x="974" y="7785"/>
                    <a:pt x="464" y="7277"/>
                    <a:pt x="464" y="6656"/>
                  </a:cubicBezTo>
                  <a:lnTo>
                    <a:pt x="464" y="4069"/>
                  </a:lnTo>
                  <a:cubicBezTo>
                    <a:pt x="464" y="3944"/>
                    <a:pt x="362" y="3843"/>
                    <a:pt x="228" y="3843"/>
                  </a:cubicBezTo>
                  <a:cubicBezTo>
                    <a:pt x="104" y="3843"/>
                    <a:pt x="1" y="3944"/>
                    <a:pt x="1" y="4069"/>
                  </a:cubicBezTo>
                  <a:lnTo>
                    <a:pt x="1" y="6656"/>
                  </a:lnTo>
                  <a:cubicBezTo>
                    <a:pt x="1" y="7527"/>
                    <a:pt x="716" y="8248"/>
                    <a:pt x="1600" y="8248"/>
                  </a:cubicBezTo>
                  <a:lnTo>
                    <a:pt x="6203" y="8248"/>
                  </a:lnTo>
                  <a:lnTo>
                    <a:pt x="8666" y="10601"/>
                  </a:lnTo>
                  <a:cubicBezTo>
                    <a:pt x="8704" y="10640"/>
                    <a:pt x="8761" y="10665"/>
                    <a:pt x="8823" y="10665"/>
                  </a:cubicBezTo>
                  <a:cubicBezTo>
                    <a:pt x="8855" y="10665"/>
                    <a:pt x="8885" y="10655"/>
                    <a:pt x="8917" y="10648"/>
                  </a:cubicBezTo>
                  <a:cubicBezTo>
                    <a:pt x="8996" y="10608"/>
                    <a:pt x="9050" y="10531"/>
                    <a:pt x="9050" y="10437"/>
                  </a:cubicBezTo>
                  <a:lnTo>
                    <a:pt x="9050" y="8248"/>
                  </a:lnTo>
                  <a:lnTo>
                    <a:pt x="9897" y="8248"/>
                  </a:lnTo>
                  <a:cubicBezTo>
                    <a:pt x="10774" y="8248"/>
                    <a:pt x="11489" y="7535"/>
                    <a:pt x="11489" y="6656"/>
                  </a:cubicBezTo>
                  <a:lnTo>
                    <a:pt x="11489" y="1592"/>
                  </a:lnTo>
                  <a:cubicBezTo>
                    <a:pt x="11480" y="713"/>
                    <a:pt x="10767" y="0"/>
                    <a:pt x="98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727;p74"/>
            <p:cNvSpPr/>
            <p:nvPr/>
          </p:nvSpPr>
          <p:spPr>
            <a:xfrm>
              <a:off x="5461775" y="1507375"/>
              <a:ext cx="289175" cy="268575"/>
            </a:xfrm>
            <a:custGeom>
              <a:avLst/>
              <a:gdLst/>
              <a:ahLst/>
              <a:cxnLst/>
              <a:rect l="l" t="t" r="r" b="b"/>
              <a:pathLst>
                <a:path w="11567" h="10743" extrusionOk="0">
                  <a:moveTo>
                    <a:pt x="9957" y="456"/>
                  </a:moveTo>
                  <a:cubicBezTo>
                    <a:pt x="10593" y="456"/>
                    <a:pt x="11111" y="974"/>
                    <a:pt x="11111" y="1600"/>
                  </a:cubicBezTo>
                  <a:lnTo>
                    <a:pt x="11111" y="6704"/>
                  </a:lnTo>
                  <a:cubicBezTo>
                    <a:pt x="11111" y="7340"/>
                    <a:pt x="10593" y="7850"/>
                    <a:pt x="9957" y="7850"/>
                  </a:cubicBezTo>
                  <a:lnTo>
                    <a:pt x="5230" y="7850"/>
                  </a:lnTo>
                  <a:cubicBezTo>
                    <a:pt x="5168" y="7850"/>
                    <a:pt x="5112" y="7872"/>
                    <a:pt x="5074" y="7912"/>
                  </a:cubicBezTo>
                  <a:lnTo>
                    <a:pt x="2917" y="9974"/>
                  </a:lnTo>
                  <a:lnTo>
                    <a:pt x="2917" y="8078"/>
                  </a:lnTo>
                  <a:cubicBezTo>
                    <a:pt x="2917" y="8014"/>
                    <a:pt x="2893" y="7959"/>
                    <a:pt x="2846" y="7912"/>
                  </a:cubicBezTo>
                  <a:cubicBezTo>
                    <a:pt x="2806" y="7872"/>
                    <a:pt x="2744" y="7850"/>
                    <a:pt x="2690" y="7850"/>
                  </a:cubicBezTo>
                  <a:lnTo>
                    <a:pt x="1608" y="7850"/>
                  </a:lnTo>
                  <a:cubicBezTo>
                    <a:pt x="972" y="7850"/>
                    <a:pt x="454" y="7332"/>
                    <a:pt x="454" y="6696"/>
                  </a:cubicBezTo>
                  <a:lnTo>
                    <a:pt x="454" y="1600"/>
                  </a:lnTo>
                  <a:cubicBezTo>
                    <a:pt x="454" y="974"/>
                    <a:pt x="972" y="456"/>
                    <a:pt x="1608" y="456"/>
                  </a:cubicBezTo>
                  <a:close/>
                  <a:moveTo>
                    <a:pt x="1608" y="1"/>
                  </a:moveTo>
                  <a:cubicBezTo>
                    <a:pt x="721" y="1"/>
                    <a:pt x="1" y="721"/>
                    <a:pt x="1" y="1600"/>
                  </a:cubicBezTo>
                  <a:lnTo>
                    <a:pt x="1" y="6704"/>
                  </a:lnTo>
                  <a:cubicBezTo>
                    <a:pt x="1" y="7590"/>
                    <a:pt x="721" y="8313"/>
                    <a:pt x="1608" y="8313"/>
                  </a:cubicBezTo>
                  <a:lnTo>
                    <a:pt x="2454" y="8313"/>
                  </a:lnTo>
                  <a:lnTo>
                    <a:pt x="2454" y="10514"/>
                  </a:lnTo>
                  <a:cubicBezTo>
                    <a:pt x="2454" y="10601"/>
                    <a:pt x="2509" y="10688"/>
                    <a:pt x="2596" y="10720"/>
                  </a:cubicBezTo>
                  <a:cubicBezTo>
                    <a:pt x="2628" y="10735"/>
                    <a:pt x="2650" y="10742"/>
                    <a:pt x="2682" y="10742"/>
                  </a:cubicBezTo>
                  <a:cubicBezTo>
                    <a:pt x="2744" y="10742"/>
                    <a:pt x="2799" y="10720"/>
                    <a:pt x="2846" y="10680"/>
                  </a:cubicBezTo>
                  <a:lnTo>
                    <a:pt x="5317" y="8303"/>
                  </a:lnTo>
                  <a:lnTo>
                    <a:pt x="9957" y="8303"/>
                  </a:lnTo>
                  <a:cubicBezTo>
                    <a:pt x="10844" y="8303"/>
                    <a:pt x="11566" y="7590"/>
                    <a:pt x="11566" y="6704"/>
                  </a:cubicBezTo>
                  <a:lnTo>
                    <a:pt x="11566" y="1600"/>
                  </a:lnTo>
                  <a:cubicBezTo>
                    <a:pt x="11566" y="721"/>
                    <a:pt x="10844" y="1"/>
                    <a:pt x="99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3745;p74"/>
          <p:cNvGrpSpPr/>
          <p:nvPr/>
        </p:nvGrpSpPr>
        <p:grpSpPr>
          <a:xfrm>
            <a:off x="400050" y="138975"/>
            <a:ext cx="427350" cy="466750"/>
            <a:chOff x="1039625" y="3110475"/>
            <a:chExt cx="427350" cy="466750"/>
          </a:xfrm>
        </p:grpSpPr>
        <p:sp>
          <p:nvSpPr>
            <p:cNvPr id="8" name="Google Shape;3746;p74"/>
            <p:cNvSpPr/>
            <p:nvPr/>
          </p:nvSpPr>
          <p:spPr>
            <a:xfrm>
              <a:off x="1039625" y="3110475"/>
              <a:ext cx="112575" cy="112550"/>
            </a:xfrm>
            <a:custGeom>
              <a:avLst/>
              <a:gdLst/>
              <a:ahLst/>
              <a:cxnLst/>
              <a:rect l="l" t="t" r="r" b="b"/>
              <a:pathLst>
                <a:path w="4503" h="4502" extrusionOk="0">
                  <a:moveTo>
                    <a:pt x="3718" y="456"/>
                  </a:moveTo>
                  <a:cubicBezTo>
                    <a:pt x="3898" y="463"/>
                    <a:pt x="4039" y="604"/>
                    <a:pt x="4039" y="776"/>
                  </a:cubicBezTo>
                  <a:lnTo>
                    <a:pt x="4039" y="3724"/>
                  </a:lnTo>
                  <a:cubicBezTo>
                    <a:pt x="4039" y="3898"/>
                    <a:pt x="3898" y="4046"/>
                    <a:pt x="3718" y="4046"/>
                  </a:cubicBezTo>
                  <a:lnTo>
                    <a:pt x="776" y="4046"/>
                  </a:lnTo>
                  <a:cubicBezTo>
                    <a:pt x="598" y="4046"/>
                    <a:pt x="456" y="3898"/>
                    <a:pt x="456" y="3724"/>
                  </a:cubicBezTo>
                  <a:lnTo>
                    <a:pt x="456" y="776"/>
                  </a:lnTo>
                  <a:cubicBezTo>
                    <a:pt x="456" y="604"/>
                    <a:pt x="598" y="456"/>
                    <a:pt x="776" y="456"/>
                  </a:cubicBezTo>
                  <a:close/>
                  <a:moveTo>
                    <a:pt x="776" y="0"/>
                  </a:moveTo>
                  <a:cubicBezTo>
                    <a:pt x="345" y="0"/>
                    <a:pt x="1" y="352"/>
                    <a:pt x="1" y="776"/>
                  </a:cubicBezTo>
                  <a:lnTo>
                    <a:pt x="1" y="3724"/>
                  </a:lnTo>
                  <a:cubicBezTo>
                    <a:pt x="1" y="4155"/>
                    <a:pt x="345" y="4502"/>
                    <a:pt x="776" y="4502"/>
                  </a:cubicBezTo>
                  <a:lnTo>
                    <a:pt x="3725" y="4502"/>
                  </a:lnTo>
                  <a:cubicBezTo>
                    <a:pt x="4156" y="4502"/>
                    <a:pt x="4502" y="4155"/>
                    <a:pt x="4502" y="3724"/>
                  </a:cubicBezTo>
                  <a:lnTo>
                    <a:pt x="4502" y="776"/>
                  </a:lnTo>
                  <a:cubicBezTo>
                    <a:pt x="4502" y="352"/>
                    <a:pt x="4156" y="0"/>
                    <a:pt x="3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47;p74"/>
            <p:cNvSpPr/>
            <p:nvPr/>
          </p:nvSpPr>
          <p:spPr>
            <a:xfrm>
              <a:off x="1039625" y="3287450"/>
              <a:ext cx="112575" cy="112750"/>
            </a:xfrm>
            <a:custGeom>
              <a:avLst/>
              <a:gdLst/>
              <a:ahLst/>
              <a:cxnLst/>
              <a:rect l="l" t="t" r="r" b="b"/>
              <a:pathLst>
                <a:path w="4503" h="4510" extrusionOk="0">
                  <a:moveTo>
                    <a:pt x="3725" y="456"/>
                  </a:moveTo>
                  <a:cubicBezTo>
                    <a:pt x="3898" y="456"/>
                    <a:pt x="4047" y="605"/>
                    <a:pt x="4047" y="778"/>
                  </a:cubicBezTo>
                  <a:lnTo>
                    <a:pt x="4047" y="3727"/>
                  </a:lnTo>
                  <a:cubicBezTo>
                    <a:pt x="4047" y="3906"/>
                    <a:pt x="3898" y="4047"/>
                    <a:pt x="3725" y="4047"/>
                  </a:cubicBezTo>
                  <a:lnTo>
                    <a:pt x="776" y="4047"/>
                  </a:lnTo>
                  <a:cubicBezTo>
                    <a:pt x="605" y="4047"/>
                    <a:pt x="456" y="3906"/>
                    <a:pt x="456" y="3727"/>
                  </a:cubicBezTo>
                  <a:lnTo>
                    <a:pt x="456" y="778"/>
                  </a:lnTo>
                  <a:cubicBezTo>
                    <a:pt x="456" y="605"/>
                    <a:pt x="605" y="456"/>
                    <a:pt x="776" y="456"/>
                  </a:cubicBezTo>
                  <a:close/>
                  <a:moveTo>
                    <a:pt x="776" y="1"/>
                  </a:moveTo>
                  <a:cubicBezTo>
                    <a:pt x="353" y="1"/>
                    <a:pt x="1" y="347"/>
                    <a:pt x="1" y="778"/>
                  </a:cubicBezTo>
                  <a:lnTo>
                    <a:pt x="1" y="3727"/>
                  </a:lnTo>
                  <a:cubicBezTo>
                    <a:pt x="1" y="4158"/>
                    <a:pt x="345" y="4510"/>
                    <a:pt x="776" y="4510"/>
                  </a:cubicBezTo>
                  <a:lnTo>
                    <a:pt x="3725" y="4510"/>
                  </a:lnTo>
                  <a:cubicBezTo>
                    <a:pt x="4156" y="4510"/>
                    <a:pt x="4502" y="4158"/>
                    <a:pt x="4502" y="3727"/>
                  </a:cubicBezTo>
                  <a:lnTo>
                    <a:pt x="4502" y="778"/>
                  </a:lnTo>
                  <a:cubicBezTo>
                    <a:pt x="4502" y="355"/>
                    <a:pt x="4156" y="1"/>
                    <a:pt x="37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48;p74"/>
            <p:cNvSpPr/>
            <p:nvPr/>
          </p:nvSpPr>
          <p:spPr>
            <a:xfrm>
              <a:off x="1039625" y="3464500"/>
              <a:ext cx="112575" cy="112725"/>
            </a:xfrm>
            <a:custGeom>
              <a:avLst/>
              <a:gdLst/>
              <a:ahLst/>
              <a:cxnLst/>
              <a:rect l="l" t="t" r="r" b="b"/>
              <a:pathLst>
                <a:path w="4503" h="4509" extrusionOk="0">
                  <a:moveTo>
                    <a:pt x="3725" y="463"/>
                  </a:moveTo>
                  <a:cubicBezTo>
                    <a:pt x="3898" y="463"/>
                    <a:pt x="4047" y="604"/>
                    <a:pt x="4047" y="785"/>
                  </a:cubicBezTo>
                  <a:lnTo>
                    <a:pt x="4047" y="3724"/>
                  </a:lnTo>
                  <a:cubicBezTo>
                    <a:pt x="4047" y="3905"/>
                    <a:pt x="3898" y="4046"/>
                    <a:pt x="3725" y="4046"/>
                  </a:cubicBezTo>
                  <a:lnTo>
                    <a:pt x="776" y="4046"/>
                  </a:lnTo>
                  <a:cubicBezTo>
                    <a:pt x="605" y="4046"/>
                    <a:pt x="456" y="3905"/>
                    <a:pt x="456" y="3724"/>
                  </a:cubicBezTo>
                  <a:lnTo>
                    <a:pt x="456" y="785"/>
                  </a:lnTo>
                  <a:cubicBezTo>
                    <a:pt x="456" y="604"/>
                    <a:pt x="605" y="463"/>
                    <a:pt x="776" y="463"/>
                  </a:cubicBezTo>
                  <a:close/>
                  <a:moveTo>
                    <a:pt x="776" y="0"/>
                  </a:moveTo>
                  <a:cubicBezTo>
                    <a:pt x="353" y="0"/>
                    <a:pt x="1" y="344"/>
                    <a:pt x="1" y="785"/>
                  </a:cubicBezTo>
                  <a:lnTo>
                    <a:pt x="1" y="3724"/>
                  </a:lnTo>
                  <a:cubicBezTo>
                    <a:pt x="1" y="4155"/>
                    <a:pt x="345" y="4509"/>
                    <a:pt x="776" y="4509"/>
                  </a:cubicBezTo>
                  <a:lnTo>
                    <a:pt x="3725" y="4509"/>
                  </a:lnTo>
                  <a:cubicBezTo>
                    <a:pt x="4156" y="4509"/>
                    <a:pt x="4502" y="4155"/>
                    <a:pt x="4502" y="3724"/>
                  </a:cubicBezTo>
                  <a:lnTo>
                    <a:pt x="4502" y="785"/>
                  </a:lnTo>
                  <a:cubicBezTo>
                    <a:pt x="4502" y="352"/>
                    <a:pt x="4156" y="0"/>
                    <a:pt x="3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49;p74"/>
            <p:cNvSpPr/>
            <p:nvPr/>
          </p:nvSpPr>
          <p:spPr>
            <a:xfrm>
              <a:off x="1214700" y="3157900"/>
              <a:ext cx="252275" cy="11400"/>
            </a:xfrm>
            <a:custGeom>
              <a:avLst/>
              <a:gdLst/>
              <a:ahLst/>
              <a:cxnLst/>
              <a:rect l="l" t="t" r="r" b="b"/>
              <a:pathLst>
                <a:path w="10091" h="456" extrusionOk="0">
                  <a:moveTo>
                    <a:pt x="228" y="0"/>
                  </a:moveTo>
                  <a:cubicBezTo>
                    <a:pt x="102" y="0"/>
                    <a:pt x="0" y="102"/>
                    <a:pt x="0" y="228"/>
                  </a:cubicBezTo>
                  <a:cubicBezTo>
                    <a:pt x="0" y="354"/>
                    <a:pt x="102" y="456"/>
                    <a:pt x="228" y="456"/>
                  </a:cubicBezTo>
                  <a:lnTo>
                    <a:pt x="9856" y="456"/>
                  </a:lnTo>
                  <a:cubicBezTo>
                    <a:pt x="9989" y="456"/>
                    <a:pt x="10091" y="354"/>
                    <a:pt x="10091" y="228"/>
                  </a:cubicBezTo>
                  <a:cubicBezTo>
                    <a:pt x="10091" y="102"/>
                    <a:pt x="9989" y="0"/>
                    <a:pt x="98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50;p74"/>
            <p:cNvSpPr/>
            <p:nvPr/>
          </p:nvSpPr>
          <p:spPr>
            <a:xfrm>
              <a:off x="1211350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36" y="1"/>
                  </a:moveTo>
                  <a:cubicBezTo>
                    <a:pt x="174" y="1"/>
                    <a:pt x="117" y="25"/>
                    <a:pt x="70" y="72"/>
                  </a:cubicBezTo>
                  <a:cubicBezTo>
                    <a:pt x="33" y="112"/>
                    <a:pt x="1" y="174"/>
                    <a:pt x="1" y="228"/>
                  </a:cubicBezTo>
                  <a:cubicBezTo>
                    <a:pt x="1" y="292"/>
                    <a:pt x="23" y="347"/>
                    <a:pt x="70" y="394"/>
                  </a:cubicBezTo>
                  <a:cubicBezTo>
                    <a:pt x="117" y="434"/>
                    <a:pt x="174" y="464"/>
                    <a:pt x="236" y="464"/>
                  </a:cubicBezTo>
                  <a:cubicBezTo>
                    <a:pt x="298" y="464"/>
                    <a:pt x="353" y="441"/>
                    <a:pt x="400" y="394"/>
                  </a:cubicBezTo>
                  <a:cubicBezTo>
                    <a:pt x="439" y="347"/>
                    <a:pt x="464" y="292"/>
                    <a:pt x="464" y="228"/>
                  </a:cubicBezTo>
                  <a:cubicBezTo>
                    <a:pt x="464" y="174"/>
                    <a:pt x="447" y="112"/>
                    <a:pt x="400" y="72"/>
                  </a:cubicBezTo>
                  <a:cubicBezTo>
                    <a:pt x="353" y="25"/>
                    <a:pt x="298" y="1"/>
                    <a:pt x="2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51;p74"/>
            <p:cNvSpPr/>
            <p:nvPr/>
          </p:nvSpPr>
          <p:spPr>
            <a:xfrm>
              <a:off x="1428150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8" y="1"/>
                  </a:moveTo>
                  <a:cubicBezTo>
                    <a:pt x="102" y="1"/>
                    <a:pt x="0" y="104"/>
                    <a:pt x="0" y="228"/>
                  </a:cubicBezTo>
                  <a:cubicBezTo>
                    <a:pt x="0" y="355"/>
                    <a:pt x="102" y="464"/>
                    <a:pt x="228" y="464"/>
                  </a:cubicBezTo>
                  <a:cubicBezTo>
                    <a:pt x="354" y="464"/>
                    <a:pt x="463" y="355"/>
                    <a:pt x="463" y="228"/>
                  </a:cubicBezTo>
                  <a:cubicBezTo>
                    <a:pt x="463" y="104"/>
                    <a:pt x="354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52;p74"/>
            <p:cNvSpPr/>
            <p:nvPr/>
          </p:nvSpPr>
          <p:spPr>
            <a:xfrm>
              <a:off x="1307800" y="3338025"/>
              <a:ext cx="11400" cy="11600"/>
            </a:xfrm>
            <a:custGeom>
              <a:avLst/>
              <a:gdLst/>
              <a:ahLst/>
              <a:cxnLst/>
              <a:rect l="l" t="t" r="r" b="b"/>
              <a:pathLst>
                <a:path w="456" h="464" extrusionOk="0">
                  <a:moveTo>
                    <a:pt x="228" y="1"/>
                  </a:moveTo>
                  <a:cubicBezTo>
                    <a:pt x="102" y="1"/>
                    <a:pt x="0" y="104"/>
                    <a:pt x="0" y="228"/>
                  </a:cubicBezTo>
                  <a:cubicBezTo>
                    <a:pt x="0" y="355"/>
                    <a:pt x="102" y="464"/>
                    <a:pt x="228" y="464"/>
                  </a:cubicBezTo>
                  <a:cubicBezTo>
                    <a:pt x="352" y="464"/>
                    <a:pt x="456" y="355"/>
                    <a:pt x="456" y="228"/>
                  </a:cubicBezTo>
                  <a:cubicBezTo>
                    <a:pt x="456" y="104"/>
                    <a:pt x="352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53;p74"/>
            <p:cNvSpPr/>
            <p:nvPr/>
          </p:nvSpPr>
          <p:spPr>
            <a:xfrm>
              <a:off x="1283675" y="3338025"/>
              <a:ext cx="11400" cy="11600"/>
            </a:xfrm>
            <a:custGeom>
              <a:avLst/>
              <a:gdLst/>
              <a:ahLst/>
              <a:cxnLst/>
              <a:rect l="l" t="t" r="r" b="b"/>
              <a:pathLst>
                <a:path w="456" h="464" extrusionOk="0">
                  <a:moveTo>
                    <a:pt x="228" y="1"/>
                  </a:moveTo>
                  <a:cubicBezTo>
                    <a:pt x="104" y="1"/>
                    <a:pt x="0" y="104"/>
                    <a:pt x="0" y="228"/>
                  </a:cubicBezTo>
                  <a:cubicBezTo>
                    <a:pt x="0" y="355"/>
                    <a:pt x="104" y="464"/>
                    <a:pt x="228" y="464"/>
                  </a:cubicBezTo>
                  <a:cubicBezTo>
                    <a:pt x="354" y="464"/>
                    <a:pt x="456" y="355"/>
                    <a:pt x="456" y="228"/>
                  </a:cubicBezTo>
                  <a:cubicBezTo>
                    <a:pt x="456" y="104"/>
                    <a:pt x="354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54;p74"/>
            <p:cNvSpPr/>
            <p:nvPr/>
          </p:nvSpPr>
          <p:spPr>
            <a:xfrm>
              <a:off x="1331875" y="3338025"/>
              <a:ext cx="11425" cy="11600"/>
            </a:xfrm>
            <a:custGeom>
              <a:avLst/>
              <a:gdLst/>
              <a:ahLst/>
              <a:cxnLst/>
              <a:rect l="l" t="t" r="r" b="b"/>
              <a:pathLst>
                <a:path w="457" h="464" extrusionOk="0">
                  <a:moveTo>
                    <a:pt x="229" y="1"/>
                  </a:moveTo>
                  <a:cubicBezTo>
                    <a:pt x="104" y="1"/>
                    <a:pt x="1" y="104"/>
                    <a:pt x="1" y="228"/>
                  </a:cubicBezTo>
                  <a:cubicBezTo>
                    <a:pt x="1" y="355"/>
                    <a:pt x="104" y="464"/>
                    <a:pt x="229" y="464"/>
                  </a:cubicBezTo>
                  <a:cubicBezTo>
                    <a:pt x="355" y="464"/>
                    <a:pt x="456" y="355"/>
                    <a:pt x="456" y="228"/>
                  </a:cubicBezTo>
                  <a:cubicBezTo>
                    <a:pt x="456" y="104"/>
                    <a:pt x="355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55;p74"/>
            <p:cNvSpPr/>
            <p:nvPr/>
          </p:nvSpPr>
          <p:spPr>
            <a:xfrm>
              <a:off x="1259575" y="3338025"/>
              <a:ext cx="11425" cy="11600"/>
            </a:xfrm>
            <a:custGeom>
              <a:avLst/>
              <a:gdLst/>
              <a:ahLst/>
              <a:cxnLst/>
              <a:rect l="l" t="t" r="r" b="b"/>
              <a:pathLst>
                <a:path w="457" h="464" extrusionOk="0">
                  <a:moveTo>
                    <a:pt x="228" y="1"/>
                  </a:moveTo>
                  <a:cubicBezTo>
                    <a:pt x="102" y="1"/>
                    <a:pt x="1" y="104"/>
                    <a:pt x="1" y="228"/>
                  </a:cubicBezTo>
                  <a:cubicBezTo>
                    <a:pt x="1" y="355"/>
                    <a:pt x="102" y="464"/>
                    <a:pt x="228" y="464"/>
                  </a:cubicBezTo>
                  <a:cubicBezTo>
                    <a:pt x="362" y="464"/>
                    <a:pt x="456" y="355"/>
                    <a:pt x="456" y="228"/>
                  </a:cubicBezTo>
                  <a:cubicBezTo>
                    <a:pt x="456" y="104"/>
                    <a:pt x="353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56;p74"/>
            <p:cNvSpPr/>
            <p:nvPr/>
          </p:nvSpPr>
          <p:spPr>
            <a:xfrm>
              <a:off x="1235450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35" y="1"/>
                  </a:moveTo>
                  <a:cubicBezTo>
                    <a:pt x="111" y="1"/>
                    <a:pt x="0" y="104"/>
                    <a:pt x="0" y="228"/>
                  </a:cubicBezTo>
                  <a:cubicBezTo>
                    <a:pt x="0" y="355"/>
                    <a:pt x="111" y="464"/>
                    <a:pt x="235" y="464"/>
                  </a:cubicBezTo>
                  <a:cubicBezTo>
                    <a:pt x="362" y="464"/>
                    <a:pt x="463" y="355"/>
                    <a:pt x="463" y="228"/>
                  </a:cubicBezTo>
                  <a:cubicBezTo>
                    <a:pt x="463" y="104"/>
                    <a:pt x="362" y="1"/>
                    <a:pt x="2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57;p74"/>
            <p:cNvSpPr/>
            <p:nvPr/>
          </p:nvSpPr>
          <p:spPr>
            <a:xfrm>
              <a:off x="1355825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9" y="1"/>
                  </a:moveTo>
                  <a:cubicBezTo>
                    <a:pt x="102" y="1"/>
                    <a:pt x="1" y="104"/>
                    <a:pt x="1" y="228"/>
                  </a:cubicBezTo>
                  <a:cubicBezTo>
                    <a:pt x="1" y="355"/>
                    <a:pt x="102" y="464"/>
                    <a:pt x="229" y="464"/>
                  </a:cubicBezTo>
                  <a:cubicBezTo>
                    <a:pt x="360" y="464"/>
                    <a:pt x="464" y="355"/>
                    <a:pt x="464" y="228"/>
                  </a:cubicBezTo>
                  <a:cubicBezTo>
                    <a:pt x="464" y="104"/>
                    <a:pt x="360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58;p74"/>
            <p:cNvSpPr/>
            <p:nvPr/>
          </p:nvSpPr>
          <p:spPr>
            <a:xfrm>
              <a:off x="1404050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8" y="1"/>
                  </a:moveTo>
                  <a:cubicBezTo>
                    <a:pt x="102" y="1"/>
                    <a:pt x="1" y="104"/>
                    <a:pt x="1" y="228"/>
                  </a:cubicBezTo>
                  <a:cubicBezTo>
                    <a:pt x="1" y="355"/>
                    <a:pt x="102" y="464"/>
                    <a:pt x="228" y="464"/>
                  </a:cubicBezTo>
                  <a:cubicBezTo>
                    <a:pt x="360" y="464"/>
                    <a:pt x="464" y="355"/>
                    <a:pt x="464" y="228"/>
                  </a:cubicBezTo>
                  <a:cubicBezTo>
                    <a:pt x="464" y="104"/>
                    <a:pt x="360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59;p74"/>
            <p:cNvSpPr/>
            <p:nvPr/>
          </p:nvSpPr>
          <p:spPr>
            <a:xfrm>
              <a:off x="1379925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8" y="1"/>
                  </a:moveTo>
                  <a:cubicBezTo>
                    <a:pt x="102" y="1"/>
                    <a:pt x="0" y="104"/>
                    <a:pt x="0" y="228"/>
                  </a:cubicBezTo>
                  <a:cubicBezTo>
                    <a:pt x="0" y="355"/>
                    <a:pt x="102" y="464"/>
                    <a:pt x="228" y="464"/>
                  </a:cubicBezTo>
                  <a:cubicBezTo>
                    <a:pt x="362" y="464"/>
                    <a:pt x="463" y="355"/>
                    <a:pt x="463" y="228"/>
                  </a:cubicBezTo>
                  <a:cubicBezTo>
                    <a:pt x="463" y="104"/>
                    <a:pt x="362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60;p74"/>
            <p:cNvSpPr/>
            <p:nvPr/>
          </p:nvSpPr>
          <p:spPr>
            <a:xfrm>
              <a:off x="1452275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8" y="1"/>
                  </a:moveTo>
                  <a:cubicBezTo>
                    <a:pt x="172" y="1"/>
                    <a:pt x="110" y="25"/>
                    <a:pt x="70" y="72"/>
                  </a:cubicBezTo>
                  <a:cubicBezTo>
                    <a:pt x="23" y="112"/>
                    <a:pt x="1" y="174"/>
                    <a:pt x="1" y="228"/>
                  </a:cubicBezTo>
                  <a:cubicBezTo>
                    <a:pt x="1" y="292"/>
                    <a:pt x="23" y="347"/>
                    <a:pt x="70" y="394"/>
                  </a:cubicBezTo>
                  <a:cubicBezTo>
                    <a:pt x="110" y="434"/>
                    <a:pt x="172" y="464"/>
                    <a:pt x="228" y="464"/>
                  </a:cubicBezTo>
                  <a:cubicBezTo>
                    <a:pt x="290" y="464"/>
                    <a:pt x="345" y="441"/>
                    <a:pt x="392" y="394"/>
                  </a:cubicBezTo>
                  <a:cubicBezTo>
                    <a:pt x="432" y="347"/>
                    <a:pt x="464" y="292"/>
                    <a:pt x="464" y="228"/>
                  </a:cubicBezTo>
                  <a:cubicBezTo>
                    <a:pt x="464" y="174"/>
                    <a:pt x="439" y="112"/>
                    <a:pt x="392" y="72"/>
                  </a:cubicBezTo>
                  <a:cubicBezTo>
                    <a:pt x="345" y="25"/>
                    <a:pt x="290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61;p74"/>
            <p:cNvSpPr/>
            <p:nvPr/>
          </p:nvSpPr>
          <p:spPr>
            <a:xfrm>
              <a:off x="1211350" y="3515075"/>
              <a:ext cx="252300" cy="11600"/>
            </a:xfrm>
            <a:custGeom>
              <a:avLst/>
              <a:gdLst/>
              <a:ahLst/>
              <a:cxnLst/>
              <a:rect l="l" t="t" r="r" b="b"/>
              <a:pathLst>
                <a:path w="10092" h="464" extrusionOk="0">
                  <a:moveTo>
                    <a:pt x="236" y="0"/>
                  </a:moveTo>
                  <a:cubicBezTo>
                    <a:pt x="110" y="0"/>
                    <a:pt x="1" y="102"/>
                    <a:pt x="1" y="228"/>
                  </a:cubicBezTo>
                  <a:cubicBezTo>
                    <a:pt x="1" y="361"/>
                    <a:pt x="110" y="463"/>
                    <a:pt x="236" y="463"/>
                  </a:cubicBezTo>
                  <a:lnTo>
                    <a:pt x="9865" y="463"/>
                  </a:lnTo>
                  <a:cubicBezTo>
                    <a:pt x="9990" y="463"/>
                    <a:pt x="10091" y="361"/>
                    <a:pt x="10091" y="228"/>
                  </a:cubicBezTo>
                  <a:cubicBezTo>
                    <a:pt x="10091" y="102"/>
                    <a:pt x="9990" y="0"/>
                    <a:pt x="98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755E35D-7FF8-4655-8404-AD31E4018DAC}" type="slidenum">
              <a:rPr lang="ru-RU" sz="900" smtClean="0">
                <a:solidFill>
                  <a:schemeClr val="bg1"/>
                </a:solidFill>
              </a:rPr>
              <a:pPr/>
              <a:t>83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6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5" name="Google Shape;6025;p76"/>
          <p:cNvSpPr txBox="1">
            <a:spLocks noGrp="1"/>
          </p:cNvSpPr>
          <p:nvPr>
            <p:ph type="title"/>
          </p:nvPr>
        </p:nvSpPr>
        <p:spPr>
          <a:xfrm>
            <a:off x="111375" y="138975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Глоссарий</a:t>
            </a:r>
            <a:endParaRPr dirty="0"/>
          </a:p>
        </p:txBody>
      </p:sp>
      <p:sp>
        <p:nvSpPr>
          <p:cNvPr id="6024" name="Google Shape;6024;p76"/>
          <p:cNvSpPr txBox="1">
            <a:spLocks noGrp="1"/>
          </p:cNvSpPr>
          <p:nvPr>
            <p:ph type="body" idx="2"/>
          </p:nvPr>
        </p:nvSpPr>
        <p:spPr>
          <a:xfrm>
            <a:off x="111376" y="656250"/>
            <a:ext cx="8340861" cy="4250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250" b="1" u="sng" dirty="0" smtClean="0"/>
              <a:t>Получатель </a:t>
            </a:r>
            <a:r>
              <a:rPr lang="ru-RU" sz="1250" b="1" u="sng" dirty="0"/>
              <a:t>бюджетных средств</a:t>
            </a:r>
            <a:r>
              <a:rPr lang="ru-RU" sz="1250" dirty="0"/>
              <a:t>  -  орган местного самоуправления, находящееся в ведении главного распорядителя (распорядителя) бюджетных средств казенное учреждение, имеющие право на принятие и (или) исполнение бюджетных обязательств от имени публично-правового образования за счет средств соответствующего бюджета, если иное не установлено БК </a:t>
            </a:r>
            <a:r>
              <a:rPr lang="ru-RU" sz="1250" dirty="0" smtClean="0"/>
              <a:t>РФ.</a:t>
            </a:r>
          </a:p>
          <a:p>
            <a:pPr lvl="0"/>
            <a:r>
              <a:rPr lang="ru-RU" sz="1250" b="1" u="sng" dirty="0" smtClean="0"/>
              <a:t>Расходные </a:t>
            </a:r>
            <a:r>
              <a:rPr lang="ru-RU" sz="1250" b="1" u="sng" dirty="0"/>
              <a:t>обязательства</a:t>
            </a:r>
            <a:r>
              <a:rPr lang="ru-RU" sz="1250" dirty="0"/>
              <a:t> - обусловленные законом, иным нормативным правовым актом, договором или соглашением обязанности публично-правового образования (Российской Федерации, субъекта Российской Федерации, муниципального образования) или действующего от его имени казенного учреждения предоставить физическому или юридическому лицу, иному публично-правовому образованию, субъекту международного права средства из соответствующего </a:t>
            </a:r>
            <a:r>
              <a:rPr lang="ru-RU" sz="1250" dirty="0" smtClean="0"/>
              <a:t>бюджета.</a:t>
            </a:r>
          </a:p>
          <a:p>
            <a:pPr lvl="0"/>
            <a:r>
              <a:rPr lang="ru-RU" sz="1250" b="1" u="sng" dirty="0"/>
              <a:t>Расходы бюджета</a:t>
            </a:r>
            <a:r>
              <a:rPr lang="ru-RU" sz="1250" dirty="0"/>
              <a:t> 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</a:t>
            </a:r>
            <a:r>
              <a:rPr lang="ru-RU" sz="1250" dirty="0" smtClean="0"/>
              <a:t>.</a:t>
            </a:r>
            <a:endParaRPr sz="1250" dirty="0" smtClean="0">
              <a:solidFill>
                <a:schemeClr val="dk1"/>
              </a:solidFill>
            </a:endParaRPr>
          </a:p>
          <a:p>
            <a:pPr lvl="0"/>
            <a:r>
              <a:rPr lang="ru-RU" sz="1250" b="1" u="sng" dirty="0"/>
              <a:t>Сбалансированность бюджета</a:t>
            </a:r>
            <a:r>
              <a:rPr lang="ru-RU" sz="1250" dirty="0"/>
              <a:t> – один из основополагающих принципов формирования и исполнения бюджета, состоящий в количественном соответствии (равновесии) бюджетных расходов доходам. В случае нарушения баланса возникает дефицит или профицит бюджета</a:t>
            </a:r>
            <a:r>
              <a:rPr lang="ru-RU" sz="1250" dirty="0" smtClean="0"/>
              <a:t>.</a:t>
            </a:r>
          </a:p>
          <a:p>
            <a:pPr lvl="0"/>
            <a:r>
              <a:rPr lang="ru-RU" sz="1250" b="1" u="sng" dirty="0"/>
              <a:t>Субвенции</a:t>
            </a:r>
            <a:r>
              <a:rPr lang="ru-RU" sz="1250" dirty="0"/>
              <a:t> – межбюджетные трансферты, предоставляемые в целях обеспечения исполнения отдельных государственных полномочий, переданных органам местного самоуправления</a:t>
            </a:r>
            <a:r>
              <a:rPr lang="ru-RU" sz="1250" dirty="0" smtClean="0"/>
              <a:t>.</a:t>
            </a:r>
          </a:p>
          <a:p>
            <a:pPr lvl="0"/>
            <a:r>
              <a:rPr lang="ru-RU" sz="1250" b="1" u="sng" dirty="0"/>
              <a:t>Субсидии</a:t>
            </a:r>
            <a:r>
              <a:rPr lang="ru-RU" sz="1250" dirty="0"/>
              <a:t> – межбюджетные трансферты, предоставляемые в целях </a:t>
            </a:r>
            <a:r>
              <a:rPr lang="ru-RU" sz="1250" dirty="0" err="1"/>
              <a:t>софинансирования</a:t>
            </a:r>
            <a:r>
              <a:rPr lang="ru-RU" sz="1250" dirty="0"/>
              <a:t> расходов на решение вопросов местного </a:t>
            </a:r>
            <a:r>
              <a:rPr lang="ru-RU" sz="1250" dirty="0" smtClean="0"/>
              <a:t>значения.</a:t>
            </a:r>
          </a:p>
          <a:p>
            <a:pPr lvl="0"/>
            <a:r>
              <a:rPr lang="ru-RU" sz="1250" b="1" u="sng" dirty="0"/>
              <a:t>Устойчивость бюджета</a:t>
            </a:r>
            <a:r>
              <a:rPr lang="ru-RU" sz="1250" dirty="0"/>
              <a:t> - состояние бюджета, при котором обеспечивается нормальное функционирование субъекта публичной власти, реализация всех закреплены за ним полномочий на основе полного и своевременного финансирования предусмотренных по бюджету расходов, включая погашение и обслуживание внутреннего и внешнего долга.</a:t>
            </a:r>
            <a:endParaRPr lang="ru-RU" sz="1250" dirty="0" smtClean="0"/>
          </a:p>
          <a:p>
            <a:pPr lvl="0"/>
            <a:endParaRPr sz="1250" dirty="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pSp>
        <p:nvGrpSpPr>
          <p:cNvPr id="4" name="Google Shape;3725;p74"/>
          <p:cNvGrpSpPr/>
          <p:nvPr/>
        </p:nvGrpSpPr>
        <p:grpSpPr>
          <a:xfrm>
            <a:off x="7646145" y="138975"/>
            <a:ext cx="1125948" cy="913355"/>
            <a:chOff x="5461775" y="1507375"/>
            <a:chExt cx="466775" cy="406600"/>
          </a:xfrm>
        </p:grpSpPr>
        <p:sp>
          <p:nvSpPr>
            <p:cNvPr id="5" name="Google Shape;3726;p74"/>
            <p:cNvSpPr/>
            <p:nvPr/>
          </p:nvSpPr>
          <p:spPr>
            <a:xfrm>
              <a:off x="5641300" y="1647350"/>
              <a:ext cx="287250" cy="266625"/>
            </a:xfrm>
            <a:custGeom>
              <a:avLst/>
              <a:gdLst/>
              <a:ahLst/>
              <a:cxnLst/>
              <a:rect l="l" t="t" r="r" b="b"/>
              <a:pathLst>
                <a:path w="11490" h="10665" extrusionOk="0">
                  <a:moveTo>
                    <a:pt x="5740" y="0"/>
                  </a:moveTo>
                  <a:cubicBezTo>
                    <a:pt x="5616" y="0"/>
                    <a:pt x="5514" y="102"/>
                    <a:pt x="5514" y="228"/>
                  </a:cubicBezTo>
                  <a:cubicBezTo>
                    <a:pt x="5514" y="352"/>
                    <a:pt x="5616" y="456"/>
                    <a:pt x="5740" y="456"/>
                  </a:cubicBezTo>
                  <a:lnTo>
                    <a:pt x="9890" y="456"/>
                  </a:lnTo>
                  <a:cubicBezTo>
                    <a:pt x="10509" y="456"/>
                    <a:pt x="11026" y="964"/>
                    <a:pt x="11026" y="1592"/>
                  </a:cubicBezTo>
                  <a:lnTo>
                    <a:pt x="11026" y="6656"/>
                  </a:lnTo>
                  <a:cubicBezTo>
                    <a:pt x="11026" y="7277"/>
                    <a:pt x="10509" y="7785"/>
                    <a:pt x="9890" y="7785"/>
                  </a:cubicBezTo>
                  <a:lnTo>
                    <a:pt x="8815" y="7785"/>
                  </a:lnTo>
                  <a:cubicBezTo>
                    <a:pt x="8689" y="7785"/>
                    <a:pt x="8587" y="7896"/>
                    <a:pt x="8587" y="8021"/>
                  </a:cubicBezTo>
                  <a:lnTo>
                    <a:pt x="8587" y="9895"/>
                  </a:lnTo>
                  <a:lnTo>
                    <a:pt x="6446" y="7857"/>
                  </a:lnTo>
                  <a:cubicBezTo>
                    <a:pt x="6408" y="7810"/>
                    <a:pt x="6352" y="7785"/>
                    <a:pt x="6290" y="7785"/>
                  </a:cubicBezTo>
                  <a:lnTo>
                    <a:pt x="1600" y="7785"/>
                  </a:lnTo>
                  <a:cubicBezTo>
                    <a:pt x="974" y="7785"/>
                    <a:pt x="464" y="7277"/>
                    <a:pt x="464" y="6656"/>
                  </a:cubicBezTo>
                  <a:lnTo>
                    <a:pt x="464" y="4069"/>
                  </a:lnTo>
                  <a:cubicBezTo>
                    <a:pt x="464" y="3944"/>
                    <a:pt x="362" y="3843"/>
                    <a:pt x="228" y="3843"/>
                  </a:cubicBezTo>
                  <a:cubicBezTo>
                    <a:pt x="104" y="3843"/>
                    <a:pt x="1" y="3944"/>
                    <a:pt x="1" y="4069"/>
                  </a:cubicBezTo>
                  <a:lnTo>
                    <a:pt x="1" y="6656"/>
                  </a:lnTo>
                  <a:cubicBezTo>
                    <a:pt x="1" y="7527"/>
                    <a:pt x="716" y="8248"/>
                    <a:pt x="1600" y="8248"/>
                  </a:cubicBezTo>
                  <a:lnTo>
                    <a:pt x="6203" y="8248"/>
                  </a:lnTo>
                  <a:lnTo>
                    <a:pt x="8666" y="10601"/>
                  </a:lnTo>
                  <a:cubicBezTo>
                    <a:pt x="8704" y="10640"/>
                    <a:pt x="8761" y="10665"/>
                    <a:pt x="8823" y="10665"/>
                  </a:cubicBezTo>
                  <a:cubicBezTo>
                    <a:pt x="8855" y="10665"/>
                    <a:pt x="8885" y="10655"/>
                    <a:pt x="8917" y="10648"/>
                  </a:cubicBezTo>
                  <a:cubicBezTo>
                    <a:pt x="8996" y="10608"/>
                    <a:pt x="9050" y="10531"/>
                    <a:pt x="9050" y="10437"/>
                  </a:cubicBezTo>
                  <a:lnTo>
                    <a:pt x="9050" y="8248"/>
                  </a:lnTo>
                  <a:lnTo>
                    <a:pt x="9897" y="8248"/>
                  </a:lnTo>
                  <a:cubicBezTo>
                    <a:pt x="10774" y="8248"/>
                    <a:pt x="11489" y="7535"/>
                    <a:pt x="11489" y="6656"/>
                  </a:cubicBezTo>
                  <a:lnTo>
                    <a:pt x="11489" y="1592"/>
                  </a:lnTo>
                  <a:cubicBezTo>
                    <a:pt x="11480" y="713"/>
                    <a:pt x="10767" y="0"/>
                    <a:pt x="98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727;p74"/>
            <p:cNvSpPr/>
            <p:nvPr/>
          </p:nvSpPr>
          <p:spPr>
            <a:xfrm>
              <a:off x="5461775" y="1507375"/>
              <a:ext cx="289175" cy="268575"/>
            </a:xfrm>
            <a:custGeom>
              <a:avLst/>
              <a:gdLst/>
              <a:ahLst/>
              <a:cxnLst/>
              <a:rect l="l" t="t" r="r" b="b"/>
              <a:pathLst>
                <a:path w="11567" h="10743" extrusionOk="0">
                  <a:moveTo>
                    <a:pt x="9957" y="456"/>
                  </a:moveTo>
                  <a:cubicBezTo>
                    <a:pt x="10593" y="456"/>
                    <a:pt x="11111" y="974"/>
                    <a:pt x="11111" y="1600"/>
                  </a:cubicBezTo>
                  <a:lnTo>
                    <a:pt x="11111" y="6704"/>
                  </a:lnTo>
                  <a:cubicBezTo>
                    <a:pt x="11111" y="7340"/>
                    <a:pt x="10593" y="7850"/>
                    <a:pt x="9957" y="7850"/>
                  </a:cubicBezTo>
                  <a:lnTo>
                    <a:pt x="5230" y="7850"/>
                  </a:lnTo>
                  <a:cubicBezTo>
                    <a:pt x="5168" y="7850"/>
                    <a:pt x="5112" y="7872"/>
                    <a:pt x="5074" y="7912"/>
                  </a:cubicBezTo>
                  <a:lnTo>
                    <a:pt x="2917" y="9974"/>
                  </a:lnTo>
                  <a:lnTo>
                    <a:pt x="2917" y="8078"/>
                  </a:lnTo>
                  <a:cubicBezTo>
                    <a:pt x="2917" y="8014"/>
                    <a:pt x="2893" y="7959"/>
                    <a:pt x="2846" y="7912"/>
                  </a:cubicBezTo>
                  <a:cubicBezTo>
                    <a:pt x="2806" y="7872"/>
                    <a:pt x="2744" y="7850"/>
                    <a:pt x="2690" y="7850"/>
                  </a:cubicBezTo>
                  <a:lnTo>
                    <a:pt x="1608" y="7850"/>
                  </a:lnTo>
                  <a:cubicBezTo>
                    <a:pt x="972" y="7850"/>
                    <a:pt x="454" y="7332"/>
                    <a:pt x="454" y="6696"/>
                  </a:cubicBezTo>
                  <a:lnTo>
                    <a:pt x="454" y="1600"/>
                  </a:lnTo>
                  <a:cubicBezTo>
                    <a:pt x="454" y="974"/>
                    <a:pt x="972" y="456"/>
                    <a:pt x="1608" y="456"/>
                  </a:cubicBezTo>
                  <a:close/>
                  <a:moveTo>
                    <a:pt x="1608" y="1"/>
                  </a:moveTo>
                  <a:cubicBezTo>
                    <a:pt x="721" y="1"/>
                    <a:pt x="1" y="721"/>
                    <a:pt x="1" y="1600"/>
                  </a:cubicBezTo>
                  <a:lnTo>
                    <a:pt x="1" y="6704"/>
                  </a:lnTo>
                  <a:cubicBezTo>
                    <a:pt x="1" y="7590"/>
                    <a:pt x="721" y="8313"/>
                    <a:pt x="1608" y="8313"/>
                  </a:cubicBezTo>
                  <a:lnTo>
                    <a:pt x="2454" y="8313"/>
                  </a:lnTo>
                  <a:lnTo>
                    <a:pt x="2454" y="10514"/>
                  </a:lnTo>
                  <a:cubicBezTo>
                    <a:pt x="2454" y="10601"/>
                    <a:pt x="2509" y="10688"/>
                    <a:pt x="2596" y="10720"/>
                  </a:cubicBezTo>
                  <a:cubicBezTo>
                    <a:pt x="2628" y="10735"/>
                    <a:pt x="2650" y="10742"/>
                    <a:pt x="2682" y="10742"/>
                  </a:cubicBezTo>
                  <a:cubicBezTo>
                    <a:pt x="2744" y="10742"/>
                    <a:pt x="2799" y="10720"/>
                    <a:pt x="2846" y="10680"/>
                  </a:cubicBezTo>
                  <a:lnTo>
                    <a:pt x="5317" y="8303"/>
                  </a:lnTo>
                  <a:lnTo>
                    <a:pt x="9957" y="8303"/>
                  </a:lnTo>
                  <a:cubicBezTo>
                    <a:pt x="10844" y="8303"/>
                    <a:pt x="11566" y="7590"/>
                    <a:pt x="11566" y="6704"/>
                  </a:cubicBezTo>
                  <a:lnTo>
                    <a:pt x="11566" y="1600"/>
                  </a:lnTo>
                  <a:cubicBezTo>
                    <a:pt x="11566" y="721"/>
                    <a:pt x="10844" y="1"/>
                    <a:pt x="99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3745;p74"/>
          <p:cNvGrpSpPr/>
          <p:nvPr/>
        </p:nvGrpSpPr>
        <p:grpSpPr>
          <a:xfrm>
            <a:off x="400050" y="138975"/>
            <a:ext cx="427350" cy="466750"/>
            <a:chOff x="1039625" y="3110475"/>
            <a:chExt cx="427350" cy="466750"/>
          </a:xfrm>
        </p:grpSpPr>
        <p:sp>
          <p:nvSpPr>
            <p:cNvPr id="8" name="Google Shape;3746;p74"/>
            <p:cNvSpPr/>
            <p:nvPr/>
          </p:nvSpPr>
          <p:spPr>
            <a:xfrm>
              <a:off x="1039625" y="3110475"/>
              <a:ext cx="112575" cy="112550"/>
            </a:xfrm>
            <a:custGeom>
              <a:avLst/>
              <a:gdLst/>
              <a:ahLst/>
              <a:cxnLst/>
              <a:rect l="l" t="t" r="r" b="b"/>
              <a:pathLst>
                <a:path w="4503" h="4502" extrusionOk="0">
                  <a:moveTo>
                    <a:pt x="3718" y="456"/>
                  </a:moveTo>
                  <a:cubicBezTo>
                    <a:pt x="3898" y="463"/>
                    <a:pt x="4039" y="604"/>
                    <a:pt x="4039" y="776"/>
                  </a:cubicBezTo>
                  <a:lnTo>
                    <a:pt x="4039" y="3724"/>
                  </a:lnTo>
                  <a:cubicBezTo>
                    <a:pt x="4039" y="3898"/>
                    <a:pt x="3898" y="4046"/>
                    <a:pt x="3718" y="4046"/>
                  </a:cubicBezTo>
                  <a:lnTo>
                    <a:pt x="776" y="4046"/>
                  </a:lnTo>
                  <a:cubicBezTo>
                    <a:pt x="598" y="4046"/>
                    <a:pt x="456" y="3898"/>
                    <a:pt x="456" y="3724"/>
                  </a:cubicBezTo>
                  <a:lnTo>
                    <a:pt x="456" y="776"/>
                  </a:lnTo>
                  <a:cubicBezTo>
                    <a:pt x="456" y="604"/>
                    <a:pt x="598" y="456"/>
                    <a:pt x="776" y="456"/>
                  </a:cubicBezTo>
                  <a:close/>
                  <a:moveTo>
                    <a:pt x="776" y="0"/>
                  </a:moveTo>
                  <a:cubicBezTo>
                    <a:pt x="345" y="0"/>
                    <a:pt x="1" y="352"/>
                    <a:pt x="1" y="776"/>
                  </a:cubicBezTo>
                  <a:lnTo>
                    <a:pt x="1" y="3724"/>
                  </a:lnTo>
                  <a:cubicBezTo>
                    <a:pt x="1" y="4155"/>
                    <a:pt x="345" y="4502"/>
                    <a:pt x="776" y="4502"/>
                  </a:cubicBezTo>
                  <a:lnTo>
                    <a:pt x="3725" y="4502"/>
                  </a:lnTo>
                  <a:cubicBezTo>
                    <a:pt x="4156" y="4502"/>
                    <a:pt x="4502" y="4155"/>
                    <a:pt x="4502" y="3724"/>
                  </a:cubicBezTo>
                  <a:lnTo>
                    <a:pt x="4502" y="776"/>
                  </a:lnTo>
                  <a:cubicBezTo>
                    <a:pt x="4502" y="352"/>
                    <a:pt x="4156" y="0"/>
                    <a:pt x="3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47;p74"/>
            <p:cNvSpPr/>
            <p:nvPr/>
          </p:nvSpPr>
          <p:spPr>
            <a:xfrm>
              <a:off x="1039625" y="3287450"/>
              <a:ext cx="112575" cy="112750"/>
            </a:xfrm>
            <a:custGeom>
              <a:avLst/>
              <a:gdLst/>
              <a:ahLst/>
              <a:cxnLst/>
              <a:rect l="l" t="t" r="r" b="b"/>
              <a:pathLst>
                <a:path w="4503" h="4510" extrusionOk="0">
                  <a:moveTo>
                    <a:pt x="3725" y="456"/>
                  </a:moveTo>
                  <a:cubicBezTo>
                    <a:pt x="3898" y="456"/>
                    <a:pt x="4047" y="605"/>
                    <a:pt x="4047" y="778"/>
                  </a:cubicBezTo>
                  <a:lnTo>
                    <a:pt x="4047" y="3727"/>
                  </a:lnTo>
                  <a:cubicBezTo>
                    <a:pt x="4047" y="3906"/>
                    <a:pt x="3898" y="4047"/>
                    <a:pt x="3725" y="4047"/>
                  </a:cubicBezTo>
                  <a:lnTo>
                    <a:pt x="776" y="4047"/>
                  </a:lnTo>
                  <a:cubicBezTo>
                    <a:pt x="605" y="4047"/>
                    <a:pt x="456" y="3906"/>
                    <a:pt x="456" y="3727"/>
                  </a:cubicBezTo>
                  <a:lnTo>
                    <a:pt x="456" y="778"/>
                  </a:lnTo>
                  <a:cubicBezTo>
                    <a:pt x="456" y="605"/>
                    <a:pt x="605" y="456"/>
                    <a:pt x="776" y="456"/>
                  </a:cubicBezTo>
                  <a:close/>
                  <a:moveTo>
                    <a:pt x="776" y="1"/>
                  </a:moveTo>
                  <a:cubicBezTo>
                    <a:pt x="353" y="1"/>
                    <a:pt x="1" y="347"/>
                    <a:pt x="1" y="778"/>
                  </a:cubicBezTo>
                  <a:lnTo>
                    <a:pt x="1" y="3727"/>
                  </a:lnTo>
                  <a:cubicBezTo>
                    <a:pt x="1" y="4158"/>
                    <a:pt x="345" y="4510"/>
                    <a:pt x="776" y="4510"/>
                  </a:cubicBezTo>
                  <a:lnTo>
                    <a:pt x="3725" y="4510"/>
                  </a:lnTo>
                  <a:cubicBezTo>
                    <a:pt x="4156" y="4510"/>
                    <a:pt x="4502" y="4158"/>
                    <a:pt x="4502" y="3727"/>
                  </a:cubicBezTo>
                  <a:lnTo>
                    <a:pt x="4502" y="778"/>
                  </a:lnTo>
                  <a:cubicBezTo>
                    <a:pt x="4502" y="355"/>
                    <a:pt x="4156" y="1"/>
                    <a:pt x="37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48;p74"/>
            <p:cNvSpPr/>
            <p:nvPr/>
          </p:nvSpPr>
          <p:spPr>
            <a:xfrm>
              <a:off x="1039625" y="3464500"/>
              <a:ext cx="112575" cy="112725"/>
            </a:xfrm>
            <a:custGeom>
              <a:avLst/>
              <a:gdLst/>
              <a:ahLst/>
              <a:cxnLst/>
              <a:rect l="l" t="t" r="r" b="b"/>
              <a:pathLst>
                <a:path w="4503" h="4509" extrusionOk="0">
                  <a:moveTo>
                    <a:pt x="3725" y="463"/>
                  </a:moveTo>
                  <a:cubicBezTo>
                    <a:pt x="3898" y="463"/>
                    <a:pt x="4047" y="604"/>
                    <a:pt x="4047" y="785"/>
                  </a:cubicBezTo>
                  <a:lnTo>
                    <a:pt x="4047" y="3724"/>
                  </a:lnTo>
                  <a:cubicBezTo>
                    <a:pt x="4047" y="3905"/>
                    <a:pt x="3898" y="4046"/>
                    <a:pt x="3725" y="4046"/>
                  </a:cubicBezTo>
                  <a:lnTo>
                    <a:pt x="776" y="4046"/>
                  </a:lnTo>
                  <a:cubicBezTo>
                    <a:pt x="605" y="4046"/>
                    <a:pt x="456" y="3905"/>
                    <a:pt x="456" y="3724"/>
                  </a:cubicBezTo>
                  <a:lnTo>
                    <a:pt x="456" y="785"/>
                  </a:lnTo>
                  <a:cubicBezTo>
                    <a:pt x="456" y="604"/>
                    <a:pt x="605" y="463"/>
                    <a:pt x="776" y="463"/>
                  </a:cubicBezTo>
                  <a:close/>
                  <a:moveTo>
                    <a:pt x="776" y="0"/>
                  </a:moveTo>
                  <a:cubicBezTo>
                    <a:pt x="353" y="0"/>
                    <a:pt x="1" y="344"/>
                    <a:pt x="1" y="785"/>
                  </a:cubicBezTo>
                  <a:lnTo>
                    <a:pt x="1" y="3724"/>
                  </a:lnTo>
                  <a:cubicBezTo>
                    <a:pt x="1" y="4155"/>
                    <a:pt x="345" y="4509"/>
                    <a:pt x="776" y="4509"/>
                  </a:cubicBezTo>
                  <a:lnTo>
                    <a:pt x="3725" y="4509"/>
                  </a:lnTo>
                  <a:cubicBezTo>
                    <a:pt x="4156" y="4509"/>
                    <a:pt x="4502" y="4155"/>
                    <a:pt x="4502" y="3724"/>
                  </a:cubicBezTo>
                  <a:lnTo>
                    <a:pt x="4502" y="785"/>
                  </a:lnTo>
                  <a:cubicBezTo>
                    <a:pt x="4502" y="352"/>
                    <a:pt x="4156" y="0"/>
                    <a:pt x="3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49;p74"/>
            <p:cNvSpPr/>
            <p:nvPr/>
          </p:nvSpPr>
          <p:spPr>
            <a:xfrm>
              <a:off x="1214700" y="3157900"/>
              <a:ext cx="252275" cy="11400"/>
            </a:xfrm>
            <a:custGeom>
              <a:avLst/>
              <a:gdLst/>
              <a:ahLst/>
              <a:cxnLst/>
              <a:rect l="l" t="t" r="r" b="b"/>
              <a:pathLst>
                <a:path w="10091" h="456" extrusionOk="0">
                  <a:moveTo>
                    <a:pt x="228" y="0"/>
                  </a:moveTo>
                  <a:cubicBezTo>
                    <a:pt x="102" y="0"/>
                    <a:pt x="0" y="102"/>
                    <a:pt x="0" y="228"/>
                  </a:cubicBezTo>
                  <a:cubicBezTo>
                    <a:pt x="0" y="354"/>
                    <a:pt x="102" y="456"/>
                    <a:pt x="228" y="456"/>
                  </a:cubicBezTo>
                  <a:lnTo>
                    <a:pt x="9856" y="456"/>
                  </a:lnTo>
                  <a:cubicBezTo>
                    <a:pt x="9989" y="456"/>
                    <a:pt x="10091" y="354"/>
                    <a:pt x="10091" y="228"/>
                  </a:cubicBezTo>
                  <a:cubicBezTo>
                    <a:pt x="10091" y="102"/>
                    <a:pt x="9989" y="0"/>
                    <a:pt x="98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50;p74"/>
            <p:cNvSpPr/>
            <p:nvPr/>
          </p:nvSpPr>
          <p:spPr>
            <a:xfrm>
              <a:off x="1211350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36" y="1"/>
                  </a:moveTo>
                  <a:cubicBezTo>
                    <a:pt x="174" y="1"/>
                    <a:pt x="117" y="25"/>
                    <a:pt x="70" y="72"/>
                  </a:cubicBezTo>
                  <a:cubicBezTo>
                    <a:pt x="33" y="112"/>
                    <a:pt x="1" y="174"/>
                    <a:pt x="1" y="228"/>
                  </a:cubicBezTo>
                  <a:cubicBezTo>
                    <a:pt x="1" y="292"/>
                    <a:pt x="23" y="347"/>
                    <a:pt x="70" y="394"/>
                  </a:cubicBezTo>
                  <a:cubicBezTo>
                    <a:pt x="117" y="434"/>
                    <a:pt x="174" y="464"/>
                    <a:pt x="236" y="464"/>
                  </a:cubicBezTo>
                  <a:cubicBezTo>
                    <a:pt x="298" y="464"/>
                    <a:pt x="353" y="441"/>
                    <a:pt x="400" y="394"/>
                  </a:cubicBezTo>
                  <a:cubicBezTo>
                    <a:pt x="439" y="347"/>
                    <a:pt x="464" y="292"/>
                    <a:pt x="464" y="228"/>
                  </a:cubicBezTo>
                  <a:cubicBezTo>
                    <a:pt x="464" y="174"/>
                    <a:pt x="447" y="112"/>
                    <a:pt x="400" y="72"/>
                  </a:cubicBezTo>
                  <a:cubicBezTo>
                    <a:pt x="353" y="25"/>
                    <a:pt x="298" y="1"/>
                    <a:pt x="2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51;p74"/>
            <p:cNvSpPr/>
            <p:nvPr/>
          </p:nvSpPr>
          <p:spPr>
            <a:xfrm>
              <a:off x="1428150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8" y="1"/>
                  </a:moveTo>
                  <a:cubicBezTo>
                    <a:pt x="102" y="1"/>
                    <a:pt x="0" y="104"/>
                    <a:pt x="0" y="228"/>
                  </a:cubicBezTo>
                  <a:cubicBezTo>
                    <a:pt x="0" y="355"/>
                    <a:pt x="102" y="464"/>
                    <a:pt x="228" y="464"/>
                  </a:cubicBezTo>
                  <a:cubicBezTo>
                    <a:pt x="354" y="464"/>
                    <a:pt x="463" y="355"/>
                    <a:pt x="463" y="228"/>
                  </a:cubicBezTo>
                  <a:cubicBezTo>
                    <a:pt x="463" y="104"/>
                    <a:pt x="354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52;p74"/>
            <p:cNvSpPr/>
            <p:nvPr/>
          </p:nvSpPr>
          <p:spPr>
            <a:xfrm>
              <a:off x="1307800" y="3338025"/>
              <a:ext cx="11400" cy="11600"/>
            </a:xfrm>
            <a:custGeom>
              <a:avLst/>
              <a:gdLst/>
              <a:ahLst/>
              <a:cxnLst/>
              <a:rect l="l" t="t" r="r" b="b"/>
              <a:pathLst>
                <a:path w="456" h="464" extrusionOk="0">
                  <a:moveTo>
                    <a:pt x="228" y="1"/>
                  </a:moveTo>
                  <a:cubicBezTo>
                    <a:pt x="102" y="1"/>
                    <a:pt x="0" y="104"/>
                    <a:pt x="0" y="228"/>
                  </a:cubicBezTo>
                  <a:cubicBezTo>
                    <a:pt x="0" y="355"/>
                    <a:pt x="102" y="464"/>
                    <a:pt x="228" y="464"/>
                  </a:cubicBezTo>
                  <a:cubicBezTo>
                    <a:pt x="352" y="464"/>
                    <a:pt x="456" y="355"/>
                    <a:pt x="456" y="228"/>
                  </a:cubicBezTo>
                  <a:cubicBezTo>
                    <a:pt x="456" y="104"/>
                    <a:pt x="352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53;p74"/>
            <p:cNvSpPr/>
            <p:nvPr/>
          </p:nvSpPr>
          <p:spPr>
            <a:xfrm>
              <a:off x="1283675" y="3338025"/>
              <a:ext cx="11400" cy="11600"/>
            </a:xfrm>
            <a:custGeom>
              <a:avLst/>
              <a:gdLst/>
              <a:ahLst/>
              <a:cxnLst/>
              <a:rect l="l" t="t" r="r" b="b"/>
              <a:pathLst>
                <a:path w="456" h="464" extrusionOk="0">
                  <a:moveTo>
                    <a:pt x="228" y="1"/>
                  </a:moveTo>
                  <a:cubicBezTo>
                    <a:pt x="104" y="1"/>
                    <a:pt x="0" y="104"/>
                    <a:pt x="0" y="228"/>
                  </a:cubicBezTo>
                  <a:cubicBezTo>
                    <a:pt x="0" y="355"/>
                    <a:pt x="104" y="464"/>
                    <a:pt x="228" y="464"/>
                  </a:cubicBezTo>
                  <a:cubicBezTo>
                    <a:pt x="354" y="464"/>
                    <a:pt x="456" y="355"/>
                    <a:pt x="456" y="228"/>
                  </a:cubicBezTo>
                  <a:cubicBezTo>
                    <a:pt x="456" y="104"/>
                    <a:pt x="354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54;p74"/>
            <p:cNvSpPr/>
            <p:nvPr/>
          </p:nvSpPr>
          <p:spPr>
            <a:xfrm>
              <a:off x="1331875" y="3338025"/>
              <a:ext cx="11425" cy="11600"/>
            </a:xfrm>
            <a:custGeom>
              <a:avLst/>
              <a:gdLst/>
              <a:ahLst/>
              <a:cxnLst/>
              <a:rect l="l" t="t" r="r" b="b"/>
              <a:pathLst>
                <a:path w="457" h="464" extrusionOk="0">
                  <a:moveTo>
                    <a:pt x="229" y="1"/>
                  </a:moveTo>
                  <a:cubicBezTo>
                    <a:pt x="104" y="1"/>
                    <a:pt x="1" y="104"/>
                    <a:pt x="1" y="228"/>
                  </a:cubicBezTo>
                  <a:cubicBezTo>
                    <a:pt x="1" y="355"/>
                    <a:pt x="104" y="464"/>
                    <a:pt x="229" y="464"/>
                  </a:cubicBezTo>
                  <a:cubicBezTo>
                    <a:pt x="355" y="464"/>
                    <a:pt x="456" y="355"/>
                    <a:pt x="456" y="228"/>
                  </a:cubicBezTo>
                  <a:cubicBezTo>
                    <a:pt x="456" y="104"/>
                    <a:pt x="355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55;p74"/>
            <p:cNvSpPr/>
            <p:nvPr/>
          </p:nvSpPr>
          <p:spPr>
            <a:xfrm>
              <a:off x="1259575" y="3338025"/>
              <a:ext cx="11425" cy="11600"/>
            </a:xfrm>
            <a:custGeom>
              <a:avLst/>
              <a:gdLst/>
              <a:ahLst/>
              <a:cxnLst/>
              <a:rect l="l" t="t" r="r" b="b"/>
              <a:pathLst>
                <a:path w="457" h="464" extrusionOk="0">
                  <a:moveTo>
                    <a:pt x="228" y="1"/>
                  </a:moveTo>
                  <a:cubicBezTo>
                    <a:pt x="102" y="1"/>
                    <a:pt x="1" y="104"/>
                    <a:pt x="1" y="228"/>
                  </a:cubicBezTo>
                  <a:cubicBezTo>
                    <a:pt x="1" y="355"/>
                    <a:pt x="102" y="464"/>
                    <a:pt x="228" y="464"/>
                  </a:cubicBezTo>
                  <a:cubicBezTo>
                    <a:pt x="362" y="464"/>
                    <a:pt x="456" y="355"/>
                    <a:pt x="456" y="228"/>
                  </a:cubicBezTo>
                  <a:cubicBezTo>
                    <a:pt x="456" y="104"/>
                    <a:pt x="353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56;p74"/>
            <p:cNvSpPr/>
            <p:nvPr/>
          </p:nvSpPr>
          <p:spPr>
            <a:xfrm>
              <a:off x="1235450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35" y="1"/>
                  </a:moveTo>
                  <a:cubicBezTo>
                    <a:pt x="111" y="1"/>
                    <a:pt x="0" y="104"/>
                    <a:pt x="0" y="228"/>
                  </a:cubicBezTo>
                  <a:cubicBezTo>
                    <a:pt x="0" y="355"/>
                    <a:pt x="111" y="464"/>
                    <a:pt x="235" y="464"/>
                  </a:cubicBezTo>
                  <a:cubicBezTo>
                    <a:pt x="362" y="464"/>
                    <a:pt x="463" y="355"/>
                    <a:pt x="463" y="228"/>
                  </a:cubicBezTo>
                  <a:cubicBezTo>
                    <a:pt x="463" y="104"/>
                    <a:pt x="362" y="1"/>
                    <a:pt x="2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57;p74"/>
            <p:cNvSpPr/>
            <p:nvPr/>
          </p:nvSpPr>
          <p:spPr>
            <a:xfrm>
              <a:off x="1355825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9" y="1"/>
                  </a:moveTo>
                  <a:cubicBezTo>
                    <a:pt x="102" y="1"/>
                    <a:pt x="1" y="104"/>
                    <a:pt x="1" y="228"/>
                  </a:cubicBezTo>
                  <a:cubicBezTo>
                    <a:pt x="1" y="355"/>
                    <a:pt x="102" y="464"/>
                    <a:pt x="229" y="464"/>
                  </a:cubicBezTo>
                  <a:cubicBezTo>
                    <a:pt x="360" y="464"/>
                    <a:pt x="464" y="355"/>
                    <a:pt x="464" y="228"/>
                  </a:cubicBezTo>
                  <a:cubicBezTo>
                    <a:pt x="464" y="104"/>
                    <a:pt x="360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58;p74"/>
            <p:cNvSpPr/>
            <p:nvPr/>
          </p:nvSpPr>
          <p:spPr>
            <a:xfrm>
              <a:off x="1404050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8" y="1"/>
                  </a:moveTo>
                  <a:cubicBezTo>
                    <a:pt x="102" y="1"/>
                    <a:pt x="1" y="104"/>
                    <a:pt x="1" y="228"/>
                  </a:cubicBezTo>
                  <a:cubicBezTo>
                    <a:pt x="1" y="355"/>
                    <a:pt x="102" y="464"/>
                    <a:pt x="228" y="464"/>
                  </a:cubicBezTo>
                  <a:cubicBezTo>
                    <a:pt x="360" y="464"/>
                    <a:pt x="464" y="355"/>
                    <a:pt x="464" y="228"/>
                  </a:cubicBezTo>
                  <a:cubicBezTo>
                    <a:pt x="464" y="104"/>
                    <a:pt x="360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59;p74"/>
            <p:cNvSpPr/>
            <p:nvPr/>
          </p:nvSpPr>
          <p:spPr>
            <a:xfrm>
              <a:off x="1379925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8" y="1"/>
                  </a:moveTo>
                  <a:cubicBezTo>
                    <a:pt x="102" y="1"/>
                    <a:pt x="0" y="104"/>
                    <a:pt x="0" y="228"/>
                  </a:cubicBezTo>
                  <a:cubicBezTo>
                    <a:pt x="0" y="355"/>
                    <a:pt x="102" y="464"/>
                    <a:pt x="228" y="464"/>
                  </a:cubicBezTo>
                  <a:cubicBezTo>
                    <a:pt x="362" y="464"/>
                    <a:pt x="463" y="355"/>
                    <a:pt x="463" y="228"/>
                  </a:cubicBezTo>
                  <a:cubicBezTo>
                    <a:pt x="463" y="104"/>
                    <a:pt x="362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60;p74"/>
            <p:cNvSpPr/>
            <p:nvPr/>
          </p:nvSpPr>
          <p:spPr>
            <a:xfrm>
              <a:off x="1452275" y="3338025"/>
              <a:ext cx="11600" cy="11600"/>
            </a:xfrm>
            <a:custGeom>
              <a:avLst/>
              <a:gdLst/>
              <a:ahLst/>
              <a:cxnLst/>
              <a:rect l="l" t="t" r="r" b="b"/>
              <a:pathLst>
                <a:path w="464" h="464" extrusionOk="0">
                  <a:moveTo>
                    <a:pt x="228" y="1"/>
                  </a:moveTo>
                  <a:cubicBezTo>
                    <a:pt x="172" y="1"/>
                    <a:pt x="110" y="25"/>
                    <a:pt x="70" y="72"/>
                  </a:cubicBezTo>
                  <a:cubicBezTo>
                    <a:pt x="23" y="112"/>
                    <a:pt x="1" y="174"/>
                    <a:pt x="1" y="228"/>
                  </a:cubicBezTo>
                  <a:cubicBezTo>
                    <a:pt x="1" y="292"/>
                    <a:pt x="23" y="347"/>
                    <a:pt x="70" y="394"/>
                  </a:cubicBezTo>
                  <a:cubicBezTo>
                    <a:pt x="110" y="434"/>
                    <a:pt x="172" y="464"/>
                    <a:pt x="228" y="464"/>
                  </a:cubicBezTo>
                  <a:cubicBezTo>
                    <a:pt x="290" y="464"/>
                    <a:pt x="345" y="441"/>
                    <a:pt x="392" y="394"/>
                  </a:cubicBezTo>
                  <a:cubicBezTo>
                    <a:pt x="432" y="347"/>
                    <a:pt x="464" y="292"/>
                    <a:pt x="464" y="228"/>
                  </a:cubicBezTo>
                  <a:cubicBezTo>
                    <a:pt x="464" y="174"/>
                    <a:pt x="439" y="112"/>
                    <a:pt x="392" y="72"/>
                  </a:cubicBezTo>
                  <a:cubicBezTo>
                    <a:pt x="345" y="25"/>
                    <a:pt x="290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61;p74"/>
            <p:cNvSpPr/>
            <p:nvPr/>
          </p:nvSpPr>
          <p:spPr>
            <a:xfrm>
              <a:off x="1211350" y="3515075"/>
              <a:ext cx="252300" cy="11600"/>
            </a:xfrm>
            <a:custGeom>
              <a:avLst/>
              <a:gdLst/>
              <a:ahLst/>
              <a:cxnLst/>
              <a:rect l="l" t="t" r="r" b="b"/>
              <a:pathLst>
                <a:path w="10092" h="464" extrusionOk="0">
                  <a:moveTo>
                    <a:pt x="236" y="0"/>
                  </a:moveTo>
                  <a:cubicBezTo>
                    <a:pt x="110" y="0"/>
                    <a:pt x="1" y="102"/>
                    <a:pt x="1" y="228"/>
                  </a:cubicBezTo>
                  <a:cubicBezTo>
                    <a:pt x="1" y="361"/>
                    <a:pt x="110" y="463"/>
                    <a:pt x="236" y="463"/>
                  </a:cubicBezTo>
                  <a:lnTo>
                    <a:pt x="9865" y="463"/>
                  </a:lnTo>
                  <a:cubicBezTo>
                    <a:pt x="9990" y="463"/>
                    <a:pt x="10091" y="361"/>
                    <a:pt x="10091" y="228"/>
                  </a:cubicBezTo>
                  <a:cubicBezTo>
                    <a:pt x="10091" y="102"/>
                    <a:pt x="9990" y="0"/>
                    <a:pt x="98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EE6197A-4283-42B6-9519-8099141487BB}" type="slidenum">
              <a:rPr lang="ru-RU" sz="900" smtClean="0">
                <a:solidFill>
                  <a:schemeClr val="bg1"/>
                </a:solidFill>
              </a:rPr>
              <a:pPr/>
              <a:t>84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6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14.png" descr="D:\User\Desktop\WhatsApp Image 2022-11-10 at 13.29.32 (1).jpeg"/>
          <p:cNvPicPr/>
          <p:nvPr/>
        </p:nvPicPr>
        <p:blipFill rotWithShape="1">
          <a:blip r:embed="rId3" cstate="print"/>
          <a:srcRect t="6243" b="14229"/>
          <a:stretch/>
        </p:blipFill>
        <p:spPr>
          <a:xfrm>
            <a:off x="245406" y="1763940"/>
            <a:ext cx="4603703" cy="2959100"/>
          </a:xfrm>
          <a:prstGeom prst="rect">
            <a:avLst/>
          </a:prstGeom>
        </p:spPr>
      </p:pic>
      <p:sp>
        <p:nvSpPr>
          <p:cNvPr id="2026" name="Google Shape;2026;p58"/>
          <p:cNvSpPr/>
          <p:nvPr/>
        </p:nvSpPr>
        <p:spPr>
          <a:xfrm rot="-6326480">
            <a:off x="-5551842" y="2312993"/>
            <a:ext cx="8970088" cy="3697264"/>
          </a:xfrm>
          <a:prstGeom prst="triangle">
            <a:avLst>
              <a:gd name="adj" fmla="val 3337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58"/>
          <p:cNvSpPr txBox="1">
            <a:spLocks noGrp="1"/>
          </p:cNvSpPr>
          <p:nvPr>
            <p:ph type="title"/>
          </p:nvPr>
        </p:nvSpPr>
        <p:spPr>
          <a:xfrm>
            <a:off x="285797" y="144600"/>
            <a:ext cx="3965700" cy="1619340"/>
          </a:xfrm>
          <a:prstGeom prst="rect">
            <a:avLst/>
          </a:prstGeom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lvl="0" algn="l"/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Контактная информация финансового управления администрации Труновского муниципального округа Ставропольского края</a:t>
            </a:r>
            <a:endParaRPr sz="1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27" name="Google Shape;2027;p58"/>
          <p:cNvSpPr txBox="1">
            <a:spLocks noGrp="1"/>
          </p:cNvSpPr>
          <p:nvPr>
            <p:ph type="subTitle" idx="1"/>
          </p:nvPr>
        </p:nvSpPr>
        <p:spPr>
          <a:xfrm>
            <a:off x="4784246" y="819705"/>
            <a:ext cx="4226311" cy="3903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ru-RU" sz="1400" b="1" u="sng" dirty="0"/>
              <a:t>Почтовый адрес:</a:t>
            </a:r>
            <a:r>
              <a:rPr lang="ru-RU" sz="1400" dirty="0"/>
              <a:t> </a:t>
            </a:r>
            <a:endParaRPr lang="ru-RU" sz="1400" dirty="0" smtClean="0"/>
          </a:p>
          <a:p>
            <a:pPr marL="0" lvl="0" indent="0" algn="ctr"/>
            <a:r>
              <a:rPr lang="ru-RU" sz="1400" dirty="0" smtClean="0"/>
              <a:t>356170</a:t>
            </a:r>
            <a:r>
              <a:rPr lang="ru-RU" sz="1400" dirty="0"/>
              <a:t>, Ставропольский край, </a:t>
            </a:r>
            <a:r>
              <a:rPr lang="ru-RU" sz="1400" dirty="0" err="1"/>
              <a:t>Труновский</a:t>
            </a:r>
            <a:r>
              <a:rPr lang="ru-RU" sz="1400" dirty="0"/>
              <a:t> район, с. Донское, ул. Ленина, 5 </a:t>
            </a:r>
            <a:endParaRPr lang="ru-RU" sz="1400" dirty="0" smtClean="0"/>
          </a:p>
          <a:p>
            <a:pPr marL="0" lvl="0" indent="0" algn="ctr"/>
            <a:endParaRPr lang="ru-RU" sz="300" dirty="0" smtClean="0"/>
          </a:p>
          <a:p>
            <a:pPr marL="0" lvl="0" indent="0" algn="ctr"/>
            <a:r>
              <a:rPr lang="ru-RU" sz="1400" b="1" u="sng" dirty="0" smtClean="0"/>
              <a:t>Адрес </a:t>
            </a:r>
            <a:r>
              <a:rPr lang="ru-RU" sz="1400" b="1" u="sng" dirty="0"/>
              <a:t>электронной почты финансового</a:t>
            </a:r>
            <a:r>
              <a:rPr lang="ru-RU" sz="1400" dirty="0"/>
              <a:t> управления</a:t>
            </a:r>
            <a:r>
              <a:rPr lang="ru-RU" sz="1400" dirty="0" smtClean="0"/>
              <a:t>: fintrunov@yandex.ru </a:t>
            </a:r>
          </a:p>
          <a:p>
            <a:pPr marL="0" lvl="0" indent="0" algn="ctr"/>
            <a:endParaRPr lang="ru-RU" sz="300" dirty="0" smtClean="0"/>
          </a:p>
          <a:p>
            <a:pPr marL="0" lvl="0" indent="0" algn="ctr"/>
            <a:r>
              <a:rPr lang="ru-RU" sz="1400" b="1" u="sng" dirty="0" smtClean="0"/>
              <a:t>Адрес </a:t>
            </a:r>
            <a:r>
              <a:rPr lang="ru-RU" sz="1400" b="1" u="sng" dirty="0"/>
              <a:t>официального сайта администрации Труновского муниципального округа:</a:t>
            </a:r>
            <a:r>
              <a:rPr lang="ru-RU" sz="1400" dirty="0"/>
              <a:t> www.trunovskiy26raion.ru </a:t>
            </a:r>
            <a:endParaRPr lang="ru-RU" sz="1400" dirty="0" smtClean="0"/>
          </a:p>
          <a:p>
            <a:pPr marL="0" lvl="0" indent="0" algn="ctr"/>
            <a:endParaRPr lang="ru-RU" sz="300" dirty="0" smtClean="0"/>
          </a:p>
          <a:p>
            <a:pPr marL="0" lvl="0" indent="0" algn="ctr"/>
            <a:r>
              <a:rPr lang="ru-RU" sz="1400" b="1" u="sng" dirty="0" smtClean="0"/>
              <a:t>Адрес </a:t>
            </a:r>
            <a:r>
              <a:rPr lang="ru-RU" sz="1400" b="1" u="sng" dirty="0"/>
              <a:t>официального сайта Министерства финансов Ставропольского края:</a:t>
            </a:r>
            <a:r>
              <a:rPr lang="ru-RU" sz="1400" dirty="0"/>
              <a:t> </a:t>
            </a:r>
            <a:endParaRPr lang="ru-RU" sz="1400" dirty="0" smtClean="0"/>
          </a:p>
          <a:p>
            <a:pPr marL="0" lvl="0" indent="0" algn="ctr"/>
            <a:r>
              <a:rPr lang="ru-RU" sz="1400" dirty="0" smtClean="0"/>
              <a:t>stavmf@mfsk.ru </a:t>
            </a:r>
          </a:p>
          <a:p>
            <a:pPr marL="0" lvl="0" indent="0" algn="ctr"/>
            <a:r>
              <a:rPr lang="ru-RU" sz="1400" b="1" u="sng" dirty="0" smtClean="0"/>
              <a:t>Справочный </a:t>
            </a:r>
            <a:r>
              <a:rPr lang="ru-RU" sz="1400" b="1" u="sng" dirty="0"/>
              <a:t>телефон</a:t>
            </a:r>
            <a:r>
              <a:rPr lang="ru-RU" sz="1400" u="sng" dirty="0"/>
              <a:t>:</a:t>
            </a:r>
            <a:r>
              <a:rPr lang="ru-RU" sz="1400" dirty="0"/>
              <a:t> </a:t>
            </a:r>
            <a:endParaRPr lang="ru-RU" sz="1400" dirty="0" smtClean="0"/>
          </a:p>
          <a:p>
            <a:pPr marL="0" lvl="0" indent="0" algn="ctr"/>
            <a:r>
              <a:rPr lang="ru-RU" sz="1400" dirty="0"/>
              <a:t>8</a:t>
            </a:r>
            <a:r>
              <a:rPr lang="ru-RU" sz="1400" dirty="0" smtClean="0"/>
              <a:t>(86546</a:t>
            </a:r>
            <a:r>
              <a:rPr lang="ru-RU" sz="1400" dirty="0"/>
              <a:t>) 3-16-55, факс: </a:t>
            </a:r>
            <a:r>
              <a:rPr lang="ru-RU" sz="1400" dirty="0" smtClean="0"/>
              <a:t>8(86546</a:t>
            </a:r>
            <a:r>
              <a:rPr lang="ru-RU" sz="1400" dirty="0"/>
              <a:t>) 3-11-36 </a:t>
            </a:r>
            <a:endParaRPr lang="ru-RU" sz="1400" dirty="0" smtClean="0"/>
          </a:p>
          <a:p>
            <a:pPr marL="0" lvl="0" indent="0" algn="ctr"/>
            <a:endParaRPr lang="ru-RU" sz="300" dirty="0"/>
          </a:p>
          <a:p>
            <a:pPr marL="0" lvl="0" indent="0" algn="ctr"/>
            <a:r>
              <a:rPr lang="ru-RU" sz="1200" b="1" u="sng" dirty="0" smtClean="0"/>
              <a:t>График </a:t>
            </a:r>
            <a:r>
              <a:rPr lang="ru-RU" sz="1200" b="1" u="sng" dirty="0"/>
              <a:t>работы финансового управления:</a:t>
            </a:r>
            <a:r>
              <a:rPr lang="ru-RU" sz="1400" dirty="0"/>
              <a:t> </a:t>
            </a:r>
            <a:endParaRPr lang="ru-RU" sz="1400" dirty="0" smtClean="0"/>
          </a:p>
          <a:p>
            <a:pPr marL="0" lvl="0" indent="0" algn="ctr"/>
            <a:r>
              <a:rPr lang="ru-RU" sz="1400" dirty="0" smtClean="0"/>
              <a:t>понедельник </a:t>
            </a:r>
            <a:r>
              <a:rPr lang="ru-RU" sz="1400" dirty="0"/>
              <a:t>– пятница с 8-00 до 16-00; перерыв с 12-00 до 13-00; суббота, воскресенье - выходные дни</a:t>
            </a:r>
            <a:r>
              <a:rPr lang="ru-RU" sz="1400" dirty="0" smtClean="0"/>
              <a:t>.</a:t>
            </a:r>
            <a:endParaRPr sz="1400" dirty="0"/>
          </a:p>
        </p:txBody>
      </p:sp>
      <p:sp>
        <p:nvSpPr>
          <p:cNvPr id="7" name="Номер слайда 2"/>
          <p:cNvSpPr txBox="1">
            <a:spLocks/>
          </p:cNvSpPr>
          <p:nvPr/>
        </p:nvSpPr>
        <p:spPr>
          <a:xfrm>
            <a:off x="8460184" y="4663578"/>
            <a:ext cx="512504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106105-65ED-4793-91D7-8DCE0D82E563}" type="slidenum">
              <a:rPr lang="ru-RU" sz="900" smtClean="0">
                <a:solidFill>
                  <a:schemeClr val="bg1"/>
                </a:solidFill>
              </a:rPr>
              <a:pPr/>
              <a:t>85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68;p47"/>
          <p:cNvSpPr txBox="1">
            <a:spLocks noGrp="1"/>
          </p:cNvSpPr>
          <p:nvPr>
            <p:ph type="title"/>
          </p:nvPr>
        </p:nvSpPr>
        <p:spPr>
          <a:xfrm>
            <a:off x="334853" y="484525"/>
            <a:ext cx="8351949" cy="2439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Основные задачи и приоритетные направления бюджетной политики Труновского муниципального округа Ставропольского края на 2025 год и плановый период 2026-2027 годов</a:t>
            </a:r>
            <a:endParaRPr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54" name="Google Shape;1469;p47"/>
          <p:cNvGrpSpPr/>
          <p:nvPr/>
        </p:nvGrpSpPr>
        <p:grpSpPr>
          <a:xfrm>
            <a:off x="289775" y="1209025"/>
            <a:ext cx="7380773" cy="939300"/>
            <a:chOff x="412783" y="1209025"/>
            <a:chExt cx="7272732" cy="939300"/>
          </a:xfrm>
        </p:grpSpPr>
        <p:sp>
          <p:nvSpPr>
            <p:cNvPr id="55" name="Google Shape;1470;p47"/>
            <p:cNvSpPr txBox="1"/>
            <p:nvPr/>
          </p:nvSpPr>
          <p:spPr>
            <a:xfrm>
              <a:off x="3551503" y="1209025"/>
              <a:ext cx="1486913" cy="939300"/>
            </a:xfrm>
            <a:prstGeom prst="rect">
              <a:avLst/>
            </a:prstGeom>
            <a:solidFill>
              <a:srgbClr val="E8B5BB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dirty="0" smtClean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Планирование расходов бюджета, исходя из реальных возможностей</a:t>
              </a:r>
              <a:endParaRPr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7" name="Google Shape;1472;p47"/>
            <p:cNvSpPr txBox="1"/>
            <p:nvPr/>
          </p:nvSpPr>
          <p:spPr>
            <a:xfrm>
              <a:off x="5203390" y="1209025"/>
              <a:ext cx="2482125" cy="939300"/>
            </a:xfrm>
            <a:prstGeom prst="rect">
              <a:avLst/>
            </a:prstGeom>
            <a:solidFill>
              <a:srgbClr val="E8B5BB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dirty="0" smtClean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Обеспечить финансирование действующих расходных обязательств (РО) в полном объёме, а при принятии новых РО учитывать эффективность и целесообразность их реализации в пределах имеющихся ресурсов </a:t>
              </a:r>
              <a:endParaRPr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9" name="Google Shape;1474;p47"/>
            <p:cNvSpPr/>
            <p:nvPr/>
          </p:nvSpPr>
          <p:spPr>
            <a:xfrm>
              <a:off x="412783" y="1407298"/>
              <a:ext cx="587116" cy="54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2" name="Google Shape;1475;p47"/>
            <p:cNvSpPr txBox="1"/>
            <p:nvPr/>
          </p:nvSpPr>
          <p:spPr>
            <a:xfrm>
              <a:off x="1164425" y="1209025"/>
              <a:ext cx="2276700" cy="93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5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Обеспечение долгосрочной устойчивости и сбалансированности бюджетной системы</a:t>
              </a:r>
              <a:endParaRPr sz="125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65" name="Google Shape;1476;p47"/>
          <p:cNvCxnSpPr>
            <a:stCxn id="59" idx="6"/>
            <a:endCxn id="62" idx="1"/>
          </p:cNvCxnSpPr>
          <p:nvPr/>
        </p:nvCxnSpPr>
        <p:spPr>
          <a:xfrm>
            <a:off x="885620" y="1678648"/>
            <a:ext cx="166972" cy="2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1477;p47"/>
          <p:cNvCxnSpPr>
            <a:stCxn id="62" idx="3"/>
            <a:endCxn id="55" idx="1"/>
          </p:cNvCxnSpPr>
          <p:nvPr/>
        </p:nvCxnSpPr>
        <p:spPr>
          <a:xfrm>
            <a:off x="3363105" y="1678675"/>
            <a:ext cx="11201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1478;p47"/>
          <p:cNvCxnSpPr>
            <a:stCxn id="55" idx="3"/>
            <a:endCxn id="57" idx="1"/>
          </p:cNvCxnSpPr>
          <p:nvPr/>
        </p:nvCxnSpPr>
        <p:spPr>
          <a:xfrm>
            <a:off x="4984125" y="1678675"/>
            <a:ext cx="167424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1" name="Google Shape;1481;p47"/>
          <p:cNvGrpSpPr/>
          <p:nvPr/>
        </p:nvGrpSpPr>
        <p:grpSpPr>
          <a:xfrm>
            <a:off x="289775" y="2532090"/>
            <a:ext cx="8854224" cy="1148492"/>
            <a:chOff x="412783" y="2324591"/>
            <a:chExt cx="8724532" cy="1148492"/>
          </a:xfrm>
        </p:grpSpPr>
        <p:sp>
          <p:nvSpPr>
            <p:cNvPr id="72" name="Google Shape;1482;p47"/>
            <p:cNvSpPr txBox="1"/>
            <p:nvPr/>
          </p:nvSpPr>
          <p:spPr>
            <a:xfrm>
              <a:off x="3551473" y="2430525"/>
              <a:ext cx="1146899" cy="939300"/>
            </a:xfrm>
            <a:prstGeom prst="rect">
              <a:avLst/>
            </a:prstGeom>
            <a:solidFill>
              <a:srgbClr val="C79DA9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dirty="0" smtClean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Сохранение социальной направленности бюджета</a:t>
              </a:r>
              <a:endParaRPr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3" name="Google Shape;1483;p47"/>
            <p:cNvSpPr txBox="1"/>
            <p:nvPr/>
          </p:nvSpPr>
          <p:spPr>
            <a:xfrm>
              <a:off x="7767726" y="2421353"/>
              <a:ext cx="1369589" cy="939300"/>
            </a:xfrm>
            <a:prstGeom prst="rect">
              <a:avLst/>
            </a:prstGeom>
            <a:solidFill>
              <a:srgbClr val="C79DA9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50" dirty="0" smtClean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Государственная поддержка сельскохозяйственного производства в области растениеводства и животноводства</a:t>
              </a:r>
              <a:endParaRPr sz="9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4" name="Google Shape;1484;p47"/>
            <p:cNvSpPr txBox="1"/>
            <p:nvPr/>
          </p:nvSpPr>
          <p:spPr>
            <a:xfrm>
              <a:off x="4780652" y="2430525"/>
              <a:ext cx="1374460" cy="939300"/>
            </a:xfrm>
            <a:prstGeom prst="rect">
              <a:avLst/>
            </a:prstGeom>
            <a:solidFill>
              <a:srgbClr val="C79DA9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50" dirty="0" smtClean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Увеличение уровня доходов граждан и повышение качества услуг, предоставляемых в отраслях социальной сферы</a:t>
              </a:r>
              <a:endParaRPr sz="9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5" name="Google Shape;1485;p47"/>
            <p:cNvSpPr txBox="1"/>
            <p:nvPr/>
          </p:nvSpPr>
          <p:spPr>
            <a:xfrm>
              <a:off x="6237392" y="2421353"/>
              <a:ext cx="1448054" cy="939300"/>
            </a:xfrm>
            <a:prstGeom prst="rect">
              <a:avLst/>
            </a:prstGeom>
            <a:solidFill>
              <a:srgbClr val="C79DA9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50" dirty="0" smtClean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Реализация мер государственной поддержки предпринимательской деятельности</a:t>
              </a:r>
              <a:endParaRPr sz="9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" name="Google Shape;1486;p47"/>
            <p:cNvSpPr/>
            <p:nvPr/>
          </p:nvSpPr>
          <p:spPr>
            <a:xfrm>
              <a:off x="412783" y="2628798"/>
              <a:ext cx="587116" cy="542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7" name="Google Shape;1487;p47"/>
            <p:cNvSpPr txBox="1"/>
            <p:nvPr/>
          </p:nvSpPr>
          <p:spPr>
            <a:xfrm>
              <a:off x="1164425" y="2324591"/>
              <a:ext cx="2276700" cy="114849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Повышение качества жизни населения Труновского муниципального округа путём достижения национальных целей развития РФ на территории Труновского муниципального округа</a:t>
              </a:r>
              <a:endParaRPr sz="105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78" name="Google Shape;1488;p47"/>
          <p:cNvCxnSpPr>
            <a:stCxn id="76" idx="6"/>
            <a:endCxn id="77" idx="1"/>
          </p:cNvCxnSpPr>
          <p:nvPr/>
        </p:nvCxnSpPr>
        <p:spPr>
          <a:xfrm flipV="1">
            <a:off x="885620" y="3106336"/>
            <a:ext cx="166972" cy="131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Google Shape;1489;p47"/>
          <p:cNvCxnSpPr>
            <a:stCxn id="77" idx="3"/>
            <a:endCxn id="72" idx="1"/>
          </p:cNvCxnSpPr>
          <p:nvPr/>
        </p:nvCxnSpPr>
        <p:spPr>
          <a:xfrm>
            <a:off x="3363134" y="3106336"/>
            <a:ext cx="111988" cy="13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1490;p47"/>
          <p:cNvCxnSpPr>
            <a:stCxn id="72" idx="3"/>
            <a:endCxn id="74" idx="1"/>
          </p:cNvCxnSpPr>
          <p:nvPr/>
        </p:nvCxnSpPr>
        <p:spPr>
          <a:xfrm>
            <a:off x="4639070" y="3107674"/>
            <a:ext cx="8350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1491;p47"/>
          <p:cNvCxnSpPr>
            <a:stCxn id="74" idx="3"/>
          </p:cNvCxnSpPr>
          <p:nvPr/>
        </p:nvCxnSpPr>
        <p:spPr>
          <a:xfrm flipV="1">
            <a:off x="6117465" y="3106336"/>
            <a:ext cx="83503" cy="13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1492;p47"/>
          <p:cNvCxnSpPr>
            <a:stCxn id="75" idx="3"/>
          </p:cNvCxnSpPr>
          <p:nvPr/>
        </p:nvCxnSpPr>
        <p:spPr>
          <a:xfrm>
            <a:off x="7670548" y="3098502"/>
            <a:ext cx="8519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3" name="Google Shape;1493;p47"/>
          <p:cNvGrpSpPr/>
          <p:nvPr/>
        </p:nvGrpSpPr>
        <p:grpSpPr>
          <a:xfrm>
            <a:off x="289775" y="3945479"/>
            <a:ext cx="8587321" cy="939327"/>
            <a:chOff x="412783" y="3651998"/>
            <a:chExt cx="8461525" cy="939327"/>
          </a:xfrm>
        </p:grpSpPr>
        <p:sp>
          <p:nvSpPr>
            <p:cNvPr id="84" name="Google Shape;1494;p47"/>
            <p:cNvSpPr txBox="1"/>
            <p:nvPr/>
          </p:nvSpPr>
          <p:spPr>
            <a:xfrm>
              <a:off x="3551468" y="3652025"/>
              <a:ext cx="1810497" cy="939300"/>
            </a:xfrm>
            <a:prstGeom prst="rect">
              <a:avLst/>
            </a:prstGeom>
            <a:solidFill>
              <a:srgbClr val="A68596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00" dirty="0" smtClean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Повышение качества управления муниципальными финансами и соблюдения надлежащей финансовой дисциплины  главными распорядителями и получателями бюджетных средств</a:t>
              </a:r>
              <a:endParaRPr sz="9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" name="Google Shape;1496;p47"/>
            <p:cNvSpPr txBox="1"/>
            <p:nvPr/>
          </p:nvSpPr>
          <p:spPr>
            <a:xfrm>
              <a:off x="5445726" y="3651998"/>
              <a:ext cx="1845150" cy="939300"/>
            </a:xfrm>
            <a:prstGeom prst="rect">
              <a:avLst/>
            </a:prstGeom>
            <a:solidFill>
              <a:srgbClr val="A6859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dirty="0" smtClean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Финансовое обеспечение принятых расходных обязательств с учётом проведения мероприятий по их оптимизации, сокращению неэффективных расходов</a:t>
              </a:r>
              <a:endParaRPr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" name="Google Shape;1497;p47"/>
            <p:cNvSpPr txBox="1"/>
            <p:nvPr/>
          </p:nvSpPr>
          <p:spPr>
            <a:xfrm>
              <a:off x="7366564" y="3652025"/>
              <a:ext cx="1507744" cy="939300"/>
            </a:xfrm>
            <a:prstGeom prst="rect">
              <a:avLst/>
            </a:prstGeom>
            <a:solidFill>
              <a:srgbClr val="A68596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dirty="0" smtClean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Стратегическая приоритезация расходов бюджета округа на реализацию национальных целей развития Российской Федерации</a:t>
              </a:r>
              <a:endParaRPr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" name="Google Shape;1498;p47"/>
            <p:cNvSpPr/>
            <p:nvPr/>
          </p:nvSpPr>
          <p:spPr>
            <a:xfrm>
              <a:off x="412783" y="3850298"/>
              <a:ext cx="587116" cy="542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9" name="Google Shape;1499;p47"/>
            <p:cNvSpPr txBox="1"/>
            <p:nvPr/>
          </p:nvSpPr>
          <p:spPr>
            <a:xfrm>
              <a:off x="1164425" y="3651998"/>
              <a:ext cx="2276700" cy="9393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Повышение эффективности и результативности бюджетных расходов</a:t>
              </a:r>
              <a:endParaRPr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90" name="Google Shape;1500;p47"/>
          <p:cNvCxnSpPr>
            <a:stCxn id="88" idx="6"/>
            <a:endCxn id="89" idx="1"/>
          </p:cNvCxnSpPr>
          <p:nvPr/>
        </p:nvCxnSpPr>
        <p:spPr>
          <a:xfrm>
            <a:off x="885620" y="4415129"/>
            <a:ext cx="166972" cy="1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1501;p47"/>
          <p:cNvCxnSpPr>
            <a:stCxn id="89" idx="3"/>
            <a:endCxn id="84" idx="1"/>
          </p:cNvCxnSpPr>
          <p:nvPr/>
        </p:nvCxnSpPr>
        <p:spPr>
          <a:xfrm>
            <a:off x="3363139" y="4415143"/>
            <a:ext cx="111983" cy="1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1502;p47"/>
          <p:cNvCxnSpPr>
            <a:stCxn id="84" idx="3"/>
            <a:endCxn id="86" idx="1"/>
          </p:cNvCxnSpPr>
          <p:nvPr/>
        </p:nvCxnSpPr>
        <p:spPr>
          <a:xfrm flipV="1">
            <a:off x="5312535" y="4415129"/>
            <a:ext cx="85007" cy="2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1503;p47"/>
          <p:cNvCxnSpPr>
            <a:stCxn id="86" idx="3"/>
            <a:endCxn id="87" idx="1"/>
          </p:cNvCxnSpPr>
          <p:nvPr/>
        </p:nvCxnSpPr>
        <p:spPr>
          <a:xfrm>
            <a:off x="7270124" y="4415129"/>
            <a:ext cx="76813" cy="2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Номер слайда 2"/>
          <p:cNvSpPr txBox="1">
            <a:spLocks/>
          </p:cNvSpPr>
          <p:nvPr/>
        </p:nvSpPr>
        <p:spPr>
          <a:xfrm>
            <a:off x="8449025" y="4884779"/>
            <a:ext cx="512504" cy="19560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900" dirty="0" smtClean="0">
                <a:solidFill>
                  <a:schemeClr val="bg1"/>
                </a:solidFill>
              </a:rPr>
              <a:t>9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Другая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3A3A3A"/>
      </a:hlink>
      <a:folHlink>
        <a:srgbClr val="48432A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10078</TotalTime>
  <Words>9747</Words>
  <Application>Microsoft Office PowerPoint</Application>
  <PresentationFormat>Экран (16:9)</PresentationFormat>
  <Paragraphs>2614</Paragraphs>
  <Slides>85</Slides>
  <Notes>82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9" baseType="lpstr">
      <vt:lpstr>Roboto</vt:lpstr>
      <vt:lpstr>Fira Sans Extra Condensed</vt:lpstr>
      <vt:lpstr>Trebuchet MS</vt:lpstr>
      <vt:lpstr>Be Vietnam</vt:lpstr>
      <vt:lpstr>Libre Franklin</vt:lpstr>
      <vt:lpstr>Calibri</vt:lpstr>
      <vt:lpstr>Wingdings 3</vt:lpstr>
      <vt:lpstr>Arial</vt:lpstr>
      <vt:lpstr>Ebrima</vt:lpstr>
      <vt:lpstr>Roboto Medium</vt:lpstr>
      <vt:lpstr>Cambria</vt:lpstr>
      <vt:lpstr>Libre Franklin Medium</vt:lpstr>
      <vt:lpstr>Times New Roman</vt:lpstr>
      <vt:lpstr>Аспект</vt:lpstr>
      <vt:lpstr>БЮДЖЕТ ДЛЯ ГРАЖДАН</vt:lpstr>
      <vt:lpstr>СОДЕРЖАНИЕ </vt:lpstr>
      <vt:lpstr>Презентация PowerPoint</vt:lpstr>
      <vt:lpstr>ОПИСАНИЕ АДМИНИСТРАТИВНО-ТЕРРИТОРИАЛЬНОГО ДЕЛЕНИЯ:</vt:lpstr>
      <vt:lpstr>Район образован в марте 1935 г. Он имеет свою непростую историю. В июне 1924 г. Ставропольская губерния была преобразована в округ, куда вошла территория будущего Труновского района. Название он получил в честь героя гражданской войны Константина Архиповича Трунова. Его именем названо и родное село героя. В январе 1963 г. Указом Президиума Верховного Совета РСФСР территория района была включена в состав Изобильненского района. В декабре 1970 г. район восстановлен в современных границах.   Расположен он в северо-западной части края. Граничит с Петровским, Шпаковским, Красногвардейским, Грачевским, Изобильненским и Ипатовским районами. Климат здесь континентальный, рельеф местности пересеченный. По территории протекают реки Егорлык, Ташла, Большая Кугульта, Малая Кугульта, пересыхающая летом р. Тугулук. По территории района бежит рукотворная река, гордость Ставрополья - Правоегорлыкский канал. Почвы черноземные, песчано-глинистые, местами солонцевато-глинистые. Растительность типично степная, много лесных полос, есть небольшие рощи. Территория района - 168,5 тыс. га. На 1 января 2023 г. числилось населения 32 тыс. 678 чел.  Для национального состава характерно преобладание русских (82,8 %). Ближайшая железнодорожная станция находится в г. Изобильном - 25 км от с. Донского. В райцентре - с. Донском - живет почти половина населения. Основой экономики района является сельское хозяйство. На территории находятся 12 сельскохозяйственных предприятий, 3 из них входят в 300 лучших хозяйств Российской Федерации (ЗАО совхоз им. Кирова, СПК колхоз им. Ворошилова и СПК «Терновское»).   В соответствии с Федеральным законом от 6 октября 2003 года № 131-ФЗ «Об общих принципах организации местного самоуправления в Российской Федерации», законом Ставропольского края от 31 января 2020 г. № 14-кз «О преобразовании муниципальных образований, входящих в состав Труновского муниципального района Ставропольского края, и об организации местного самоуправления на территории Труновского района Ставропольского края», с согласия населения на объединение, выраженного представительными органами Труновского муниципального района Ставропольского края и каждого из объединяемых поселений, входящих в состав Труновского муниципального района Ставропольского края, в 2020 году муниципальные образования, входящие в состав Труновского муниципального района Ставропольского края, преобразованы путём их объединения без изменения границ иных муниципальных образований во вновь образованное муниципальное образование - Труновский муниципальный округ Ставропольского края.</vt:lpstr>
      <vt:lpstr>Информация по отдельным показателям Прогноза социально-экономического развития Труновского муниципального округа Ставропольского края на 2025 год и на период ДО 2027 ГОДА</vt:lpstr>
      <vt:lpstr>ЦЕЛИ И ПРИОРИТЕТЫ НАЛОГОВОЙ И БЮДЖЕТНОЙ ПОЛИТИКИ</vt:lpstr>
      <vt:lpstr>Презентация PowerPoint</vt:lpstr>
      <vt:lpstr>Основные задачи и приоритетные направления бюджетной политики Труновского муниципального округа Ставропольского края на 2025 год и плановый период 2026-2027 годов</vt:lpstr>
      <vt:lpstr>Презентация PowerPoint</vt:lpstr>
      <vt:lpstr>Презентация PowerPoint</vt:lpstr>
      <vt:lpstr>Презентация PowerPoint</vt:lpstr>
      <vt:lpstr>Мероприятия, проводимые в рамках реализации основных направлений долговой политики</vt:lpstr>
      <vt:lpstr>ДОХОДЫ БЮДЖЕТА ПО ВИДАМ ДОХОДОВ НА 2025 ГОД И ПЛАНОВЫЙ  ПЕРИОД 2026 И 2027 ГОДОВ В СРАВНЕНИИ С ОЖИДАЕМЫМ ИСПОЛНЕНИЕМ ЗА 2024 ГОД И ОТЧЁТОМ ЗА 2023 ГОД</vt:lpstr>
      <vt:lpstr>ДИНАМИКА И СТРУКТУРА ДОХОДОВ БЮДЖЕТА ТРУНОВСКОГО МУНИЦИПАЛЬНОГО ОКРУГА СТАВРОПОЛЬСКОГО КРАЯ ПО БЕЗВОЗМЕЗДНЫМ ПОСТУПЛЕНИЯМ В 2024-2027 ГОДАХ</vt:lpstr>
      <vt:lpstr>СТРУКТУРА БЕЗВОЗМЕЗДНЫХ ПОСТУПЛЕНИЙ ОТ ДРУГИХ БЮДЖЕТОВ БЮДЖЕТНОЙ СИСТЕМЫ РОССИЙСКОЙ ФЕДЕРАЦИИ</vt:lpstr>
      <vt:lpstr>ДИНАМИКА РОСТА ДОХОДОВ БЮДЖЕТА ТРУНОВСКОГО МУНИЦИПАЛЬНОГО ОКРУГА СТАВРОПОЛЬСКОГО КРАЯ ЗА 2023 – 2027 ГОДЫ</vt:lpstr>
      <vt:lpstr>При определении общих параметров объёма доходов бюджета муниципального округа на 2025 год и плановый период 2026 и 2027 годов будут учтены следующие изменения:</vt:lpstr>
      <vt:lpstr>Презентация PowerPoint</vt:lpstr>
      <vt:lpstr>Презентация PowerPoint</vt:lpstr>
      <vt:lpstr>  </vt:lpstr>
      <vt:lpstr>ДЕЯТЕЛЬНОСТЬ ОРГАНОВ МЕСТНОГО САМОУПРАВЛЕНИЯ, ВЛИЯЮЩАЯ НА ИЗМЕНЕНИЕ ДОХОДОВ БЮДЖЕТА</vt:lpstr>
      <vt:lpstr>Презентация PowerPoint</vt:lpstr>
      <vt:lpstr>Расходы</vt:lpstr>
      <vt:lpstr>ФУНКЦИОНАЛЬНАЯ СТРУКТУРА РАСХОДОВ БЮДЖЕТА ТРУНОВСКОГО МУНИЦИПАЛЬНОГО ОКРУГА СТАВРОПОЛЬСКОГО КРАЯ НА 2025 ГОД</vt:lpstr>
      <vt:lpstr>НАЦИОНАЛЬНЫЕ ПРОЕКТЫ В 2025 ГОДУ</vt:lpstr>
      <vt:lpstr>ПОДУШЕВЫЕ ПОКАЗАТЕЛИ ДОХОДОВ И РАСХОДОВ БЮДЖЕТА И ПОКАЗАТЕЛИ, ХАРАКТЕРИЗУЮЩИЕ РЕЗУЛЬТАТЫ ИСПОЛЬЗОВАНИЯ БЮДЖЕТНЫХ АССИГНОВАНИЙ В ТРУНОВСКОМ МУНИЦИПАЛЬНОМ ОКРУГЕ НА 2025 ГОД</vt:lpstr>
      <vt:lpstr>Основные характеристики бюджета муниципального округа на 2025-2027 годы </vt:lpstr>
      <vt:lpstr>Сведения о расходной части проекта бюджета на 2025 год и плановый период 2026 и 2027 годов в сравнении с ожидаемым исполнением за 2024 год (оценка текущего финансового года) и отчётом за 2023 год (отчётный финансовый год) в разрезе разделов и подразделов </vt:lpstr>
      <vt:lpstr>Презентация PowerPoint</vt:lpstr>
      <vt:lpstr>Презентация PowerPoint</vt:lpstr>
      <vt:lpstr>Презентация PowerPoint</vt:lpstr>
      <vt:lpstr>Презентация PowerPoint</vt:lpstr>
      <vt:lpstr>Сведения о расходной части проекта бюджета на 2025 год и плановый период 2026 и 2027 годов в сравнении с ожидаемым исполнением за 2024 год (оценка) и отчётом за 2023 год (отчетный финансовый год) в разрезе муниципальных программ Труновского муниципального округа Ставропольского края </vt:lpstr>
      <vt:lpstr>Презентация PowerPoint</vt:lpstr>
      <vt:lpstr>Презентация PowerPoint</vt:lpstr>
      <vt:lpstr>Презентация PowerPoint</vt:lpstr>
      <vt:lpstr>Пояснения отклонений 10% и более процентов 2025 года к оценке 2024 года</vt:lpstr>
      <vt:lpstr>Пояснения отклонений 10% и более процентов 2025 года к оценке 2024 года</vt:lpstr>
      <vt:lpstr>Муниципальная программа  «Развитие физической культуры и спорта в Труновском муниципальном округе Ставропольского края»</vt:lpstr>
      <vt:lpstr>Муниципальная программа «Благоустройство территории Труновского муниципального округа Ставропольского края»</vt:lpstr>
      <vt:lpstr>Муниципальная программа «Развитие образования в Труновском  муниципальном округе Ставропольского края»</vt:lpstr>
      <vt:lpstr>Презентация PowerPoint</vt:lpstr>
      <vt:lpstr>ОСНОВНЫЕ ЦЕЛИ И ПОКАЗАТЕЛИ МУНИЦИПАЛЬНЫХ  ПРОГРАММ  ТРУНОВСКОГО МУНИЦИПАЛЬНОГО  ОКРУГА</vt:lpstr>
      <vt:lpstr>Муниципальная программа  "Формирование современной городской среды в Труновском муниципальном округе Ставропольского края"</vt:lpstr>
      <vt:lpstr>Муниципальная программа «Социальная поддержка граждан в Труновском муниципальном округе Ставропольского края»</vt:lpstr>
      <vt:lpstr>Муниципальная программа «Обеспечение безопасности, профилактика терроризма и экстремизма, а также минимизация и (или) ликвидация последствий проявления терроризма и экстремизма на территории Труновского муниципального округа Ставропольского края»</vt:lpstr>
      <vt:lpstr>Муниципальная программа «Обеспечение безопасности, профилактика терроризма и экстремизма, а также минимизация и (или) ликвидация последствий проявления терроризма и экстремизма на территории Труновского муниципального округа Ставропольского края»</vt:lpstr>
      <vt:lpstr>Муниципальная программа «Обеспечение безопасности, профилактика терроризма и экстремизма, а также минимизация и (или) ликвидация последствий проявления терроризма и экстремизма на территории Труновского муниципального округа Ставропольского края»</vt:lpstr>
      <vt:lpstr>ОПЛАТА ТРУДА РАБОТНИКОВ БЮДЖЕТНОЙ СФЕРЫ В 2025 ГОДУ И ПЛАНОВОМ ПЕРИОДЕ  2026 И 2027 ГОДОВ</vt:lpstr>
      <vt:lpstr>Презентация PowerPoint</vt:lpstr>
      <vt:lpstr>Презентация PowerPoint</vt:lpstr>
      <vt:lpstr>Структура расходов на благоустройство в 2023-2027 годах</vt:lpstr>
      <vt:lpstr>РАСХОДЫ ПО ОТРАСЛЯМ СОЦИАЛЬНО-КУЛЬТУРНОЙ СФЕРЫ</vt:lpstr>
      <vt:lpstr>СТРУКТУРА РАСХОДОВ НА ОТРАСЛИ СОЦИАЛЬНО-КУЛЬТУРНОЙ СФЕРЫ  В 2023-2027 ГОДАХ</vt:lpstr>
      <vt:lpstr>СТРУКТУРА РАСХОДОВ БЮДЖЕТА НА ОБРАЗОВАНИЕ В 2023-2027 ГОДАХ</vt:lpstr>
      <vt:lpstr>ОСНОВНЫЕ НАПРАВЛЕНИЯ ФИНАНСОВОЙ ПОДДЕРЖКИ НА РАЗВИТИЕ ОБРАЗОВАНИЯ</vt:lpstr>
      <vt:lpstr>СЕТЬ МУНИЦИПАЛЬНЫХ  УЧРЕЖДЕНИЙ ОБРАЗОВАНИЯ ТРУНОВСКОГО МУНИЦИПАЛЬНОГО ОКРУГА СТАВРОПОЛЬСКОГО КРАЯ</vt:lpstr>
      <vt:lpstr>СТРУКТУРА РАСХОДОВ БЮДЖЕТА НА КУЛЬТУРУ В 2023-2027 ГОДАХ</vt:lpstr>
      <vt:lpstr>СТРУКТУРА РАСХОДОВ БЮДЖЕТА НА НА ФИЗИЧЕСКУЮ КУЛЬТУРУ И СПОРТ В 2023-2027 ГОДАХ</vt:lpstr>
      <vt:lpstr>СОЦИАЛЬНАЯ ПОДДЕРЖКА ЦЕЛЕВЫХ ГРУПП В 2025-2027 ГОДАХ</vt:lpstr>
      <vt:lpstr>Презентация PowerPoint</vt:lpstr>
      <vt:lpstr>Презентация PowerPoint</vt:lpstr>
      <vt:lpstr>Презентация PowerPoint</vt:lpstr>
      <vt:lpstr>СОЦИАЛЬНАЯ ПОДДЕРЖКА УЧАСТНИКОВ СПЕЦИАЛЬНОЙ ВОЕННОЙ ОПЕРАЦИИ И ЧЛЕНОВ ИХ СЕМЕЙ В 2025 ГОДУ</vt:lpstr>
      <vt:lpstr>Поддержка социально ориентированных некоммерческих организаций</vt:lpstr>
      <vt:lpstr>Поддержка субъектов малого и среднего предпринимательства в 2023-2027 годах</vt:lpstr>
      <vt:lpstr>Объём расходов бюджета муниципального округа за счёт межбюджетных трансфертов в 2023-2027 годах</vt:lpstr>
      <vt:lpstr>УРОВЕНЬ ДОЛГОВОЙ НАГРУЗКИ НА БЮДЖЕТ ЗАДАЧИ ДОЛГОВОЙ ПОЛИТИКИ</vt:lpstr>
      <vt:lpstr>ОБЩЕСТВЕННО-ЗНАЧИМЫЕ ПРОЕКТЫ В 2025 ГОДУ</vt:lpstr>
      <vt:lpstr>Презентация PowerPoint</vt:lpstr>
      <vt:lpstr>РАЗВИТИЕ ТЕРРИТОРИЙ МУНИЦИПАЛЬНЫХ ОБРАЗОВАНИЙ, ОСНОВАННЫХ НА МЕСТНЫХ ИНИЦИАТИВАХ</vt:lpstr>
      <vt:lpstr>РАЗВИТИЕ ТЕРРИТОРИЙ МУНИЦИПАЛЬНЫХ ОБРАЗОВАНИЙ, ОСНОВАННЫХ НА МЕСТНЫХ ИНИЦИАТИВАХ</vt:lpstr>
      <vt:lpstr>ОБЩАЯ ИНФОРМАЦИЯ</vt:lpstr>
      <vt:lpstr>01</vt:lpstr>
      <vt:lpstr>Задачи проекта</vt:lpstr>
      <vt:lpstr>НАПРАВЛЕНИЯ РЕАЛИЗАЦИИ ПРОЕКТОВ</vt:lpstr>
      <vt:lpstr>КАК ЭТО РАБОТАЕТ?</vt:lpstr>
      <vt:lpstr>СВЕДЕНИЯ ОБ ОТКРЫТОСТИ БЮДЖЕТНЫХ ДАННЫХ ТРУНОВСКОГО МУНИЦИПАЛЬНОГО ОКРУГА СТАВРОПОЛЬСКОГО КРАЯ, КАЧЕСТВА УПРАВЛЕНИЯ МУНИЦИПАЛЬНЫМИ ФИНАНСАМИ</vt:lpstr>
      <vt:lpstr>Презентация PowerPoint</vt:lpstr>
      <vt:lpstr>Презентация PowerPoint</vt:lpstr>
      <vt:lpstr>Глоссарий</vt:lpstr>
      <vt:lpstr>Глоссарий</vt:lpstr>
      <vt:lpstr>Глоссарий</vt:lpstr>
      <vt:lpstr>Контактная информация финансового управления администрации Труновского муниципального округа Ставропольского края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Isometric  SEO  Strategy</dc:title>
  <dc:creator>FIN</dc:creator>
  <cp:lastModifiedBy>FIN</cp:lastModifiedBy>
  <cp:revision>493</cp:revision>
  <cp:lastPrinted>2024-12-06T05:52:12Z</cp:lastPrinted>
  <dcterms:modified xsi:type="dcterms:W3CDTF">2024-12-27T11:15:43Z</dcterms:modified>
</cp:coreProperties>
</file>